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22858"/>
            <a:ext cx="9067800" cy="5166955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  <p:sp>
        <p:nvSpPr>
          <p:cNvPr id="113" name="Rectangle 112"/>
          <p:cNvSpPr/>
          <p:nvPr/>
        </p:nvSpPr>
        <p:spPr>
          <a:xfrm>
            <a:off x="0" y="1428750"/>
            <a:ext cx="4953000" cy="234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1543050"/>
            <a:ext cx="4801394" cy="211574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4419600" cy="1200245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00350"/>
            <a:ext cx="4419600" cy="8001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22859"/>
            <a:ext cx="9067799" cy="363474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3233376"/>
            <a:ext cx="9144000" cy="142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3290526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4603785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16023"/>
            <a:ext cx="8305800" cy="3109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3347676"/>
            <a:ext cx="8305800" cy="8572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04788"/>
            <a:ext cx="5486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  <p:sp>
        <p:nvSpPr>
          <p:cNvPr id="37" name="Rectangle 36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26464"/>
            <a:ext cx="2377440" cy="10287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5164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85750"/>
            <a:ext cx="5562600" cy="42291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  <p:sp>
        <p:nvSpPr>
          <p:cNvPr id="33" name="Rectangle 32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428750"/>
            <a:ext cx="2377440" cy="10287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7450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02870"/>
            <a:ext cx="8869680" cy="493776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6E9B21-2B44-4244-8A38-CDF4644A0AAA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4734306"/>
            <a:ext cx="34817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D2ED58-6CCD-4DFA-8D29-BD2FA7136FEB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597819"/>
            <a:ext cx="4932040" cy="1200245"/>
          </a:xfrm>
        </p:spPr>
        <p:txBody>
          <a:bodyPr/>
          <a:lstStyle/>
          <a:p>
            <a:r>
              <a:rPr lang="es-PE" dirty="0" err="1" smtClean="0"/>
              <a:t>Arrays</a:t>
            </a:r>
            <a:r>
              <a:rPr lang="es-PE" dirty="0"/>
              <a:t> </a:t>
            </a:r>
            <a:r>
              <a:rPr lang="es-PE" dirty="0" smtClean="0"/>
              <a:t>Bidimensionales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(Matrices o Tablas)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98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matriz o tabla?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Una matriz es un vector de vectores o un también llamado </a:t>
            </a:r>
            <a:r>
              <a:rPr lang="es-PE" dirty="0" err="1"/>
              <a:t>array</a:t>
            </a:r>
            <a:r>
              <a:rPr lang="es-PE" dirty="0"/>
              <a:t> bidimensional. La manera de declarar una matriz es C++ es similar a un vector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59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Declarando una matriz en C++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tipo nombre[</a:t>
            </a:r>
            <a:r>
              <a:rPr lang="es-PE" dirty="0" err="1" smtClean="0"/>
              <a:t>nfilas</a:t>
            </a:r>
            <a:r>
              <a:rPr lang="es-PE" dirty="0" smtClean="0"/>
              <a:t>][</a:t>
            </a:r>
            <a:r>
              <a:rPr lang="es-PE" dirty="0" err="1" smtClean="0"/>
              <a:t>ncolumnas</a:t>
            </a:r>
            <a:r>
              <a:rPr lang="es-PE" dirty="0" smtClean="0"/>
              <a:t>];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55549"/>
              </p:ext>
            </p:extLst>
          </p:nvPr>
        </p:nvGraphicFramePr>
        <p:xfrm>
          <a:off x="2771800" y="1958518"/>
          <a:ext cx="5976665" cy="147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333"/>
                <a:gridCol w="1195333"/>
                <a:gridCol w="1195333"/>
                <a:gridCol w="1195333"/>
                <a:gridCol w="1195333"/>
              </a:tblGrid>
              <a:tr h="36933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9332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9332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933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63688" y="1958518"/>
            <a:ext cx="100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fila 0</a:t>
            </a:r>
          </a:p>
          <a:p>
            <a:r>
              <a:rPr lang="es-PE" dirty="0"/>
              <a:t> </a:t>
            </a:r>
            <a:r>
              <a:rPr lang="es-PE" dirty="0" smtClean="0"/>
              <a:t>    fila 1</a:t>
            </a:r>
          </a:p>
          <a:p>
            <a:r>
              <a:rPr lang="es-PE" dirty="0"/>
              <a:t> </a:t>
            </a:r>
            <a:r>
              <a:rPr lang="es-PE" dirty="0" smtClean="0"/>
              <a:t>    fila 2</a:t>
            </a:r>
          </a:p>
          <a:p>
            <a:r>
              <a:rPr lang="es-PE" dirty="0"/>
              <a:t> </a:t>
            </a:r>
            <a:r>
              <a:rPr lang="es-PE" dirty="0" smtClean="0"/>
              <a:t>      …</a:t>
            </a:r>
          </a:p>
          <a:p>
            <a:r>
              <a:rPr lang="es-PE" dirty="0"/>
              <a:t>  </a:t>
            </a:r>
            <a:r>
              <a:rPr lang="es-PE" dirty="0" smtClean="0"/>
              <a:t>fila n-1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771800" y="152647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</a:t>
            </a:r>
            <a:r>
              <a:rPr lang="es-PE" dirty="0" smtClean="0"/>
              <a:t>olumna 0     columna 1    columna 2          …         columna n-1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386789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numeros</a:t>
            </a:r>
            <a:r>
              <a:rPr lang="es-PE" dirty="0" smtClean="0"/>
              <a:t>[2][3];</a:t>
            </a:r>
          </a:p>
          <a:p>
            <a:r>
              <a:rPr lang="es-PE" dirty="0" err="1" smtClean="0"/>
              <a:t>char</a:t>
            </a:r>
            <a:r>
              <a:rPr lang="es-PE" dirty="0" smtClean="0"/>
              <a:t> letras[3][2];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5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Agregar elementos a la matriz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numeros</a:t>
            </a:r>
            <a:r>
              <a:rPr lang="es-PE" dirty="0" smtClean="0"/>
              <a:t>[2][3] = {1,2,3 , 4,5,6};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8841"/>
              </p:ext>
            </p:extLst>
          </p:nvPr>
        </p:nvGraphicFramePr>
        <p:xfrm>
          <a:off x="3203848" y="2067694"/>
          <a:ext cx="2376264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627784" y="2117343"/>
            <a:ext cx="5760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</a:t>
            </a:r>
            <a:r>
              <a:rPr lang="es-PE" sz="25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endParaRPr lang="es-PE" sz="2500" dirty="0">
              <a:latin typeface="Arial" pitchFamily="34" charset="0"/>
              <a:cs typeface="Arial" pitchFamily="34" charset="0"/>
            </a:endParaRPr>
          </a:p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1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31840" y="1635646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 0       1       2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3568" y="350785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r>
              <a:rPr lang="es-PE" dirty="0" err="1"/>
              <a:t>c</a:t>
            </a:r>
            <a:r>
              <a:rPr lang="es-PE" dirty="0" err="1" smtClean="0"/>
              <a:t>out</a:t>
            </a:r>
            <a:r>
              <a:rPr lang="es-PE" dirty="0" smtClean="0"/>
              <a:t>&lt;&lt;</a:t>
            </a:r>
            <a:r>
              <a:rPr lang="es-PE" dirty="0" err="1" smtClean="0"/>
              <a:t>numeros</a:t>
            </a:r>
            <a:r>
              <a:rPr lang="es-PE" dirty="0" smtClean="0"/>
              <a:t>[1][2];        //6</a:t>
            </a:r>
          </a:p>
          <a:p>
            <a:r>
              <a:rPr lang="es-PE" dirty="0" err="1" smtClean="0"/>
              <a:t>cout</a:t>
            </a:r>
            <a:r>
              <a:rPr lang="es-PE" dirty="0" smtClean="0"/>
              <a:t>&lt;&lt;</a:t>
            </a:r>
            <a:r>
              <a:rPr lang="es-PE" dirty="0" err="1" smtClean="0"/>
              <a:t>numeros</a:t>
            </a:r>
            <a:r>
              <a:rPr lang="es-PE" dirty="0" smtClean="0"/>
              <a:t>[0][1];        //2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2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Otra manera: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</a:t>
            </a:r>
            <a:r>
              <a:rPr lang="es-PE" dirty="0" err="1" smtClean="0"/>
              <a:t>numeros</a:t>
            </a:r>
            <a:r>
              <a:rPr lang="es-PE" dirty="0" smtClean="0"/>
              <a:t>[2][3] = {{1,2,3} , {4,5,6}};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909"/>
              </p:ext>
            </p:extLst>
          </p:nvPr>
        </p:nvGraphicFramePr>
        <p:xfrm>
          <a:off x="3203848" y="2139702"/>
          <a:ext cx="2376264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627784" y="2189351"/>
            <a:ext cx="5760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</a:t>
            </a:r>
            <a:r>
              <a:rPr lang="es-PE" sz="25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endParaRPr lang="es-PE" sz="2500" dirty="0">
              <a:latin typeface="Arial" pitchFamily="34" charset="0"/>
              <a:cs typeface="Arial" pitchFamily="34" charset="0"/>
            </a:endParaRPr>
          </a:p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1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31840" y="1707654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 0       1       2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Otra manera: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numeros</a:t>
            </a:r>
            <a:r>
              <a:rPr lang="es-PE" dirty="0"/>
              <a:t>[2][3] = {1,2,3,</a:t>
            </a:r>
          </a:p>
          <a:p>
            <a:r>
              <a:rPr lang="es-PE" dirty="0"/>
              <a:t>		</a:t>
            </a:r>
            <a:r>
              <a:rPr lang="es-PE" dirty="0" smtClean="0"/>
              <a:t>       4,5,6</a:t>
            </a:r>
            <a:r>
              <a:rPr lang="es-PE" dirty="0"/>
              <a:t>};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6840"/>
              </p:ext>
            </p:extLst>
          </p:nvPr>
        </p:nvGraphicFramePr>
        <p:xfrm>
          <a:off x="5508104" y="1347614"/>
          <a:ext cx="2376264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3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932040" y="1397263"/>
            <a:ext cx="5760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</a:t>
            </a:r>
            <a:r>
              <a:rPr lang="es-PE" sz="25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endParaRPr lang="es-PE" sz="2500" dirty="0">
              <a:latin typeface="Arial" pitchFamily="34" charset="0"/>
              <a:cs typeface="Arial" pitchFamily="34" charset="0"/>
            </a:endParaRPr>
          </a:p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1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36096" y="915566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latin typeface="Arial" pitchFamily="34" charset="0"/>
                <a:cs typeface="Arial" pitchFamily="34" charset="0"/>
              </a:rPr>
              <a:t>   0       1       2</a:t>
            </a:r>
            <a:endParaRPr lang="es-PE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9225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</TotalTime>
  <Words>191</Words>
  <Application>Microsoft Office PowerPoint</Application>
  <PresentationFormat>Presentación en pantalla (16:9)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Paja</vt:lpstr>
      <vt:lpstr>Arrays Bidimensionales</vt:lpstr>
      <vt:lpstr>¿Qué es una matriz o tabla?</vt:lpstr>
      <vt:lpstr>Declarando una matriz en C++</vt:lpstr>
      <vt:lpstr>Agregar elementos a la matriz</vt:lpstr>
      <vt:lpstr>Otra manera: </vt:lpstr>
      <vt:lpstr>Otra manera: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Bidimensionales</dc:title>
  <dc:creator>Alejandro</dc:creator>
  <cp:lastModifiedBy>Alejandro</cp:lastModifiedBy>
  <cp:revision>5</cp:revision>
  <dcterms:created xsi:type="dcterms:W3CDTF">2016-04-18T15:36:31Z</dcterms:created>
  <dcterms:modified xsi:type="dcterms:W3CDTF">2016-04-18T16:24:53Z</dcterms:modified>
</cp:coreProperties>
</file>