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6 Redondear rectángulo de esquina diagonal"/>
          <p:cNvSpPr/>
          <p:nvPr/>
        </p:nvSpPr>
        <p:spPr>
          <a:xfrm>
            <a:off x="164592" y="109728"/>
            <a:ext cx="8814816" cy="18790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Título"/>
          <p:cNvSpPr>
            <a:spLocks noGrp="1"/>
          </p:cNvSpPr>
          <p:nvPr>
            <p:ph type="ctrTitle"/>
          </p:nvPr>
        </p:nvSpPr>
        <p:spPr>
          <a:xfrm>
            <a:off x="464234" y="285751"/>
            <a:ext cx="8229600" cy="1657350"/>
          </a:xfrm>
        </p:spPr>
        <p:txBody>
          <a:bodyPr lIns="45720" rIns="228600" anchor="b">
            <a:normAutofit/>
          </a:bodyPr>
          <a:lstStyle>
            <a:lvl1pPr marL="0" algn="r">
              <a:defRPr sz="4800"/>
            </a:lvl1pPr>
            <a:extLst/>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133600" y="2114550"/>
            <a:ext cx="6560234" cy="131445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10" name="9 Marcador de fecha"/>
          <p:cNvSpPr>
            <a:spLocks noGrp="1"/>
          </p:cNvSpPr>
          <p:nvPr>
            <p:ph type="dt" sz="half" idx="10"/>
          </p:nvPr>
        </p:nvSpPr>
        <p:spPr>
          <a:xfrm>
            <a:off x="5562600" y="4881753"/>
            <a:ext cx="3002280" cy="205740"/>
          </a:xfrm>
        </p:spPr>
        <p:txBody>
          <a:bodyPr vert="horz" rtlCol="0"/>
          <a:lstStyle>
            <a:extLst/>
          </a:lstStyle>
          <a:p>
            <a:fld id="{9219F940-1C0E-45CF-AA58-0C857C10E4AE}" type="datetimeFigureOut">
              <a:rPr lang="es-PE" smtClean="0"/>
              <a:t>17/05/2016</a:t>
            </a:fld>
            <a:endParaRPr lang="es-PE"/>
          </a:p>
        </p:txBody>
      </p:sp>
      <p:sp>
        <p:nvSpPr>
          <p:cNvPr id="11" name="10 Marcador de número de diapositiva"/>
          <p:cNvSpPr>
            <a:spLocks noGrp="1"/>
          </p:cNvSpPr>
          <p:nvPr>
            <p:ph type="sldNum" sz="quarter" idx="11"/>
          </p:nvPr>
        </p:nvSpPr>
        <p:spPr>
          <a:xfrm>
            <a:off x="8638952" y="4881753"/>
            <a:ext cx="464288" cy="205740"/>
          </a:xfrm>
        </p:spPr>
        <p:txBody>
          <a:bodyPr vert="horz" rtlCol="0"/>
          <a:lstStyle>
            <a:lvl1pPr>
              <a:defRPr>
                <a:solidFill>
                  <a:schemeClr val="tx2">
                    <a:shade val="90000"/>
                  </a:schemeClr>
                </a:solidFill>
              </a:defRPr>
            </a:lvl1pPr>
            <a:extLst/>
          </a:lstStyle>
          <a:p>
            <a:fld id="{CC5E5BC3-1500-47D9-9A1C-469F22862688}" type="slidenum">
              <a:rPr lang="es-PE" smtClean="0"/>
              <a:t>‹Nº›</a:t>
            </a:fld>
            <a:endParaRPr lang="es-PE"/>
          </a:p>
        </p:txBody>
      </p:sp>
      <p:sp>
        <p:nvSpPr>
          <p:cNvPr id="12" name="11 Marcador de pie de página"/>
          <p:cNvSpPr>
            <a:spLocks noGrp="1"/>
          </p:cNvSpPr>
          <p:nvPr>
            <p:ph type="ftr" sz="quarter" idx="12"/>
          </p:nvPr>
        </p:nvSpPr>
        <p:spPr>
          <a:xfrm>
            <a:off x="1600200" y="4881753"/>
            <a:ext cx="3907464" cy="205740"/>
          </a:xfrm>
        </p:spPr>
        <p:txBody>
          <a:bodyPr vert="horz" rtlCol="0"/>
          <a:lstStyle>
            <a:extLst/>
          </a:lstStyle>
          <a:p>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9219F940-1C0E-45CF-AA58-0C857C10E4AE}" type="datetimeFigureOut">
              <a:rPr lang="es-PE" smtClean="0"/>
              <a:t>17/05/2016</a:t>
            </a:fld>
            <a:endParaRPr lang="es-PE"/>
          </a:p>
        </p:txBody>
      </p:sp>
      <p:sp>
        <p:nvSpPr>
          <p:cNvPr id="5" name="4 Marcador de pie de página"/>
          <p:cNvSpPr>
            <a:spLocks noGrp="1"/>
          </p:cNvSpPr>
          <p:nvPr>
            <p:ph type="ftr" sz="quarter" idx="11"/>
          </p:nvPr>
        </p:nvSpPr>
        <p:spPr/>
        <p:txBody>
          <a:bodyPr/>
          <a:lstStyle>
            <a:extLst/>
          </a:lstStyle>
          <a:p>
            <a:endParaRPr lang="es-PE"/>
          </a:p>
        </p:txBody>
      </p:sp>
      <p:sp>
        <p:nvSpPr>
          <p:cNvPr id="6" name="5 Marcador de número de diapositiva"/>
          <p:cNvSpPr>
            <a:spLocks noGrp="1"/>
          </p:cNvSpPr>
          <p:nvPr>
            <p:ph type="sldNum" sz="quarter" idx="12"/>
          </p:nvPr>
        </p:nvSpPr>
        <p:spPr/>
        <p:txBody>
          <a:bodyPr/>
          <a:lstStyle>
            <a:extLst/>
          </a:lstStyle>
          <a:p>
            <a:fld id="{CC5E5BC3-1500-47D9-9A1C-469F22862688}"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05979"/>
            <a:ext cx="2057400" cy="4388644"/>
          </a:xfrm>
        </p:spPr>
        <p:txBody>
          <a:bodyPr vert="eaVert"/>
          <a:lstStyle>
            <a:lvl1pPr algn="l">
              <a:defRPr/>
            </a:lvl1pPr>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05979"/>
            <a:ext cx="6019800" cy="4388644"/>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9219F940-1C0E-45CF-AA58-0C857C10E4AE}" type="datetimeFigureOut">
              <a:rPr lang="es-PE" smtClean="0"/>
              <a:t>17/05/2016</a:t>
            </a:fld>
            <a:endParaRPr lang="es-PE"/>
          </a:p>
        </p:txBody>
      </p:sp>
      <p:sp>
        <p:nvSpPr>
          <p:cNvPr id="5" name="4 Marcador de pie de página"/>
          <p:cNvSpPr>
            <a:spLocks noGrp="1"/>
          </p:cNvSpPr>
          <p:nvPr>
            <p:ph type="ftr" sz="quarter" idx="11"/>
          </p:nvPr>
        </p:nvSpPr>
        <p:spPr/>
        <p:txBody>
          <a:bodyPr/>
          <a:lstStyle>
            <a:extLst/>
          </a:lstStyle>
          <a:p>
            <a:endParaRPr lang="es-PE"/>
          </a:p>
        </p:txBody>
      </p:sp>
      <p:sp>
        <p:nvSpPr>
          <p:cNvPr id="6" name="5 Marcador de número de diapositiva"/>
          <p:cNvSpPr>
            <a:spLocks noGrp="1"/>
          </p:cNvSpPr>
          <p:nvPr>
            <p:ph type="sldNum" sz="quarter" idx="12"/>
          </p:nvPr>
        </p:nvSpPr>
        <p:spPr/>
        <p:txBody>
          <a:bodyPr/>
          <a:lstStyle>
            <a:extLst/>
          </a:lstStyle>
          <a:p>
            <a:fld id="{CC5E5BC3-1500-47D9-9A1C-469F22862688}" type="slidenum">
              <a:rPr lang="es-PE" smtClean="0"/>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6 Rectángulo"/>
          <p:cNvSpPr/>
          <p:nvPr/>
        </p:nvSpPr>
        <p:spPr>
          <a:xfrm>
            <a:off x="588392" y="1068441"/>
            <a:ext cx="800100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9219F940-1C0E-45CF-AA58-0C857C10E4AE}" type="datetimeFigureOut">
              <a:rPr lang="es-PE" smtClean="0"/>
              <a:t>17/05/2016</a:t>
            </a:fld>
            <a:endParaRPr lang="es-PE"/>
          </a:p>
        </p:txBody>
      </p:sp>
      <p:sp>
        <p:nvSpPr>
          <p:cNvPr id="5" name="4 Marcador de pie de página"/>
          <p:cNvSpPr>
            <a:spLocks noGrp="1"/>
          </p:cNvSpPr>
          <p:nvPr>
            <p:ph type="ftr" sz="quarter" idx="11"/>
          </p:nvPr>
        </p:nvSpPr>
        <p:spPr/>
        <p:txBody>
          <a:bodyPr/>
          <a:lstStyle>
            <a:extLst/>
          </a:lstStyle>
          <a:p>
            <a:endParaRPr lang="es-PE"/>
          </a:p>
        </p:txBody>
      </p:sp>
      <p:sp>
        <p:nvSpPr>
          <p:cNvPr id="6" name="5 Marcador de número de diapositiva"/>
          <p:cNvSpPr>
            <a:spLocks noGrp="1"/>
          </p:cNvSpPr>
          <p:nvPr>
            <p:ph type="sldNum" sz="quarter" idx="12"/>
          </p:nvPr>
        </p:nvSpPr>
        <p:spPr/>
        <p:txBody>
          <a:bodyPr/>
          <a:lstStyle>
            <a:extLst/>
          </a:lstStyle>
          <a:p>
            <a:fld id="{CC5E5BC3-1500-47D9-9A1C-469F22862688}" type="slidenum">
              <a:rPr lang="es-PE" smtClean="0"/>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7" name="6 Rectángulo"/>
          <p:cNvSpPr/>
          <p:nvPr/>
        </p:nvSpPr>
        <p:spPr>
          <a:xfrm>
            <a:off x="1000128" y="2450592"/>
            <a:ext cx="740664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722376" y="373673"/>
            <a:ext cx="7772400" cy="2048256"/>
          </a:xfrm>
        </p:spPr>
        <p:txBody>
          <a:bodyPr rIns="100584"/>
          <a:lstStyle>
            <a:lvl1pPr algn="r">
              <a:buNone/>
              <a:defRPr sz="4000" b="1" cap="none">
                <a:solidFill>
                  <a:schemeClr val="accent1">
                    <a:tint val="95000"/>
                    <a:satMod val="200000"/>
                  </a:schemeClr>
                </a:solidFill>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2465785"/>
            <a:ext cx="7772400" cy="1132284"/>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a:xfrm>
            <a:off x="5562600" y="4885253"/>
            <a:ext cx="3002280" cy="205740"/>
          </a:xfrm>
        </p:spPr>
        <p:txBody>
          <a:bodyPr vert="horz" rtlCol="0"/>
          <a:lstStyle>
            <a:extLst/>
          </a:lstStyle>
          <a:p>
            <a:fld id="{9219F940-1C0E-45CF-AA58-0C857C10E4AE}" type="datetimeFigureOut">
              <a:rPr lang="es-PE" smtClean="0"/>
              <a:t>17/05/2016</a:t>
            </a:fld>
            <a:endParaRPr lang="es-PE"/>
          </a:p>
        </p:txBody>
      </p:sp>
      <p:sp>
        <p:nvSpPr>
          <p:cNvPr id="9" name="8 Marcador de número de diapositiva"/>
          <p:cNvSpPr>
            <a:spLocks noGrp="1"/>
          </p:cNvSpPr>
          <p:nvPr>
            <p:ph type="sldNum" sz="quarter" idx="11"/>
          </p:nvPr>
        </p:nvSpPr>
        <p:spPr>
          <a:xfrm>
            <a:off x="8638952" y="4885253"/>
            <a:ext cx="464288" cy="205740"/>
          </a:xfrm>
        </p:spPr>
        <p:txBody>
          <a:bodyPr vert="horz" rtlCol="0"/>
          <a:lstStyle>
            <a:lvl1pPr>
              <a:defRPr>
                <a:solidFill>
                  <a:schemeClr val="tx2">
                    <a:shade val="90000"/>
                  </a:schemeClr>
                </a:solidFill>
              </a:defRPr>
            </a:lvl1pPr>
            <a:extLst/>
          </a:lstStyle>
          <a:p>
            <a:fld id="{CC5E5BC3-1500-47D9-9A1C-469F22862688}" type="slidenum">
              <a:rPr lang="es-PE" smtClean="0"/>
              <a:t>‹Nº›</a:t>
            </a:fld>
            <a:endParaRPr lang="es-PE"/>
          </a:p>
        </p:txBody>
      </p:sp>
      <p:sp>
        <p:nvSpPr>
          <p:cNvPr id="10" name="9 Marcador de pie de página"/>
          <p:cNvSpPr>
            <a:spLocks noGrp="1"/>
          </p:cNvSpPr>
          <p:nvPr>
            <p:ph type="ftr" sz="quarter" idx="12"/>
          </p:nvPr>
        </p:nvSpPr>
        <p:spPr>
          <a:xfrm>
            <a:off x="1600200" y="4885253"/>
            <a:ext cx="3907464" cy="205740"/>
          </a:xfrm>
        </p:spPr>
        <p:txBody>
          <a:bodyPr vert="horz" rtlCol="0"/>
          <a:lstStyle>
            <a:extLst/>
          </a:lstStyle>
          <a:p>
            <a:endParaRPr lang="es-P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234440"/>
            <a:ext cx="4038600" cy="339471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234440"/>
            <a:ext cx="4038600" cy="339471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9219F940-1C0E-45CF-AA58-0C857C10E4AE}" type="datetimeFigureOut">
              <a:rPr lang="es-PE" smtClean="0"/>
              <a:t>17/05/2016</a:t>
            </a:fld>
            <a:endParaRPr lang="es-PE"/>
          </a:p>
        </p:txBody>
      </p:sp>
      <p:sp>
        <p:nvSpPr>
          <p:cNvPr id="6" name="5 Marcador de pie de página"/>
          <p:cNvSpPr>
            <a:spLocks noGrp="1"/>
          </p:cNvSpPr>
          <p:nvPr>
            <p:ph type="ftr" sz="quarter" idx="11"/>
          </p:nvPr>
        </p:nvSpPr>
        <p:spPr/>
        <p:txBody>
          <a:bodyPr/>
          <a:lstStyle>
            <a:extLst/>
          </a:lstStyle>
          <a:p>
            <a:endParaRPr lang="es-PE"/>
          </a:p>
        </p:txBody>
      </p:sp>
      <p:sp>
        <p:nvSpPr>
          <p:cNvPr id="7" name="6 Marcador de número de diapositiva"/>
          <p:cNvSpPr>
            <a:spLocks noGrp="1"/>
          </p:cNvSpPr>
          <p:nvPr>
            <p:ph type="sldNum" sz="quarter" idx="12"/>
          </p:nvPr>
        </p:nvSpPr>
        <p:spPr>
          <a:xfrm>
            <a:off x="8641080" y="4885926"/>
            <a:ext cx="464288" cy="205740"/>
          </a:xfrm>
        </p:spPr>
        <p:txBody>
          <a:bodyPr/>
          <a:lstStyle>
            <a:extLst/>
          </a:lstStyle>
          <a:p>
            <a:fld id="{CC5E5BC3-1500-47D9-9A1C-469F22862688}" type="slidenum">
              <a:rPr lang="es-PE" smtClean="0"/>
              <a:t>‹Nº›</a:t>
            </a:fld>
            <a:endParaRPr lang="es-PE"/>
          </a:p>
        </p:txBody>
      </p:sp>
      <p:sp>
        <p:nvSpPr>
          <p:cNvPr id="10" name="9 Rectángulo"/>
          <p:cNvSpPr/>
          <p:nvPr/>
        </p:nvSpPr>
        <p:spPr>
          <a:xfrm>
            <a:off x="588392" y="1068441"/>
            <a:ext cx="800100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9 Rectángulo"/>
          <p:cNvSpPr/>
          <p:nvPr/>
        </p:nvSpPr>
        <p:spPr>
          <a:xfrm>
            <a:off x="616744" y="1623912"/>
            <a:ext cx="374904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10 Rectángulo"/>
          <p:cNvSpPr/>
          <p:nvPr/>
        </p:nvSpPr>
        <p:spPr>
          <a:xfrm>
            <a:off x="4800600" y="1623912"/>
            <a:ext cx="374904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1 Título"/>
          <p:cNvSpPr>
            <a:spLocks noGrp="1"/>
          </p:cNvSpPr>
          <p:nvPr>
            <p:ph type="title"/>
          </p:nvPr>
        </p:nvSpPr>
        <p:spPr>
          <a:xfrm>
            <a:off x="457200" y="188961"/>
            <a:ext cx="8229600" cy="857250"/>
          </a:xfrm>
        </p:spPr>
        <p:txBody>
          <a:bodyPr anchor="b"/>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151335"/>
            <a:ext cx="4040188" cy="47982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1151335"/>
            <a:ext cx="4041775" cy="47982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771651"/>
            <a:ext cx="4040188" cy="2956322"/>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6" y="1771651"/>
            <a:ext cx="4041775" cy="2956322"/>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9219F940-1C0E-45CF-AA58-0C857C10E4AE}" type="datetimeFigureOut">
              <a:rPr lang="es-PE" smtClean="0"/>
              <a:t>17/05/2016</a:t>
            </a:fld>
            <a:endParaRPr lang="es-PE"/>
          </a:p>
        </p:txBody>
      </p:sp>
      <p:sp>
        <p:nvSpPr>
          <p:cNvPr id="8" name="7 Marcador de pie de página"/>
          <p:cNvSpPr>
            <a:spLocks noGrp="1"/>
          </p:cNvSpPr>
          <p:nvPr>
            <p:ph type="ftr" sz="quarter" idx="11"/>
          </p:nvPr>
        </p:nvSpPr>
        <p:spPr/>
        <p:txBody>
          <a:bodyPr/>
          <a:lstStyle>
            <a:extLst/>
          </a:lstStyle>
          <a:p>
            <a:endParaRPr lang="es-PE"/>
          </a:p>
        </p:txBody>
      </p:sp>
      <p:sp>
        <p:nvSpPr>
          <p:cNvPr id="9" name="8 Marcador de número de diapositiva"/>
          <p:cNvSpPr>
            <a:spLocks noGrp="1"/>
          </p:cNvSpPr>
          <p:nvPr>
            <p:ph type="sldNum" sz="quarter" idx="12"/>
          </p:nvPr>
        </p:nvSpPr>
        <p:spPr>
          <a:xfrm>
            <a:off x="8641080" y="4885926"/>
            <a:ext cx="464288" cy="205740"/>
          </a:xfrm>
        </p:spPr>
        <p:txBody>
          <a:bodyPr/>
          <a:lstStyle>
            <a:extLst/>
          </a:lstStyle>
          <a:p>
            <a:fld id="{CC5E5BC3-1500-47D9-9A1C-469F22862688}" type="slidenum">
              <a:rPr lang="es-PE" smtClean="0"/>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9914"/>
            <a:ext cx="8229600" cy="857250"/>
          </a:xfrm>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9219F940-1C0E-45CF-AA58-0C857C10E4AE}" type="datetimeFigureOut">
              <a:rPr lang="es-PE" smtClean="0"/>
              <a:t>17/05/2016</a:t>
            </a:fld>
            <a:endParaRPr lang="es-PE"/>
          </a:p>
        </p:txBody>
      </p:sp>
      <p:sp>
        <p:nvSpPr>
          <p:cNvPr id="4" name="3 Marcador de pie de página"/>
          <p:cNvSpPr>
            <a:spLocks noGrp="1"/>
          </p:cNvSpPr>
          <p:nvPr>
            <p:ph type="ftr" sz="quarter" idx="11"/>
          </p:nvPr>
        </p:nvSpPr>
        <p:spPr/>
        <p:txBody>
          <a:bodyPr/>
          <a:lstStyle>
            <a:extLst/>
          </a:lstStyle>
          <a:p>
            <a:endParaRPr lang="es-PE"/>
          </a:p>
        </p:txBody>
      </p:sp>
      <p:sp>
        <p:nvSpPr>
          <p:cNvPr id="5" name="4 Marcador de número de diapositiva"/>
          <p:cNvSpPr>
            <a:spLocks noGrp="1"/>
          </p:cNvSpPr>
          <p:nvPr>
            <p:ph type="sldNum" sz="quarter" idx="12"/>
          </p:nvPr>
        </p:nvSpPr>
        <p:spPr/>
        <p:txBody>
          <a:bodyPr/>
          <a:lstStyle>
            <a:extLst/>
          </a:lstStyle>
          <a:p>
            <a:fld id="{CC5E5BC3-1500-47D9-9A1C-469F22862688}" type="slidenum">
              <a:rPr lang="es-PE" smtClean="0"/>
              <a:t>‹Nº›</a:t>
            </a:fld>
            <a:endParaRPr lang="es-PE"/>
          </a:p>
        </p:txBody>
      </p:sp>
      <p:sp>
        <p:nvSpPr>
          <p:cNvPr id="7" name="6 Rectángulo"/>
          <p:cNvSpPr/>
          <p:nvPr/>
        </p:nvSpPr>
        <p:spPr>
          <a:xfrm>
            <a:off x="588392" y="1068441"/>
            <a:ext cx="800100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9219F940-1C0E-45CF-AA58-0C857C10E4AE}" type="datetimeFigureOut">
              <a:rPr lang="es-PE" smtClean="0"/>
              <a:t>17/05/2016</a:t>
            </a:fld>
            <a:endParaRPr lang="es-PE"/>
          </a:p>
        </p:txBody>
      </p:sp>
      <p:sp>
        <p:nvSpPr>
          <p:cNvPr id="3" name="2 Marcador de pie de página"/>
          <p:cNvSpPr>
            <a:spLocks noGrp="1"/>
          </p:cNvSpPr>
          <p:nvPr>
            <p:ph type="ftr" sz="quarter" idx="11"/>
          </p:nvPr>
        </p:nvSpPr>
        <p:spPr/>
        <p:txBody>
          <a:bodyPr/>
          <a:lstStyle>
            <a:extLst/>
          </a:lstStyle>
          <a:p>
            <a:endParaRPr lang="es-PE"/>
          </a:p>
        </p:txBody>
      </p:sp>
      <p:sp>
        <p:nvSpPr>
          <p:cNvPr id="4" name="3 Marcador de número de diapositiva"/>
          <p:cNvSpPr>
            <a:spLocks noGrp="1"/>
          </p:cNvSpPr>
          <p:nvPr>
            <p:ph type="sldNum" sz="quarter" idx="12"/>
          </p:nvPr>
        </p:nvSpPr>
        <p:spPr/>
        <p:txBody>
          <a:bodyPr/>
          <a:lstStyle>
            <a:extLst/>
          </a:lstStyle>
          <a:p>
            <a:fld id="{CC5E5BC3-1500-47D9-9A1C-469F22862688}"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2"/>
      </p:bgRef>
    </p:bg>
    <p:spTree>
      <p:nvGrpSpPr>
        <p:cNvPr id="1" name=""/>
        <p:cNvGrpSpPr/>
        <p:nvPr/>
      </p:nvGrpSpPr>
      <p:grpSpPr>
        <a:xfrm>
          <a:off x="0" y="0"/>
          <a:ext cx="0" cy="0"/>
          <a:chOff x="0" y="0"/>
          <a:chExt cx="0" cy="0"/>
        </a:xfrm>
      </p:grpSpPr>
      <p:sp>
        <p:nvSpPr>
          <p:cNvPr id="8" name="7 Rectángulo"/>
          <p:cNvSpPr/>
          <p:nvPr/>
        </p:nvSpPr>
        <p:spPr>
          <a:xfrm>
            <a:off x="5057552" y="793242"/>
            <a:ext cx="374904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963136" y="228600"/>
            <a:ext cx="3931920" cy="571500"/>
          </a:xfrm>
        </p:spPr>
        <p:txBody>
          <a:bodyPr anchor="b"/>
          <a:lstStyle>
            <a:lvl1pPr marL="0" algn="r">
              <a:buNone/>
              <a:defRPr sz="2000" b="1"/>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963136" y="830670"/>
            <a:ext cx="3931920" cy="8001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228600" y="1657350"/>
            <a:ext cx="8666456" cy="298323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9" name="8 Marcador de fecha"/>
          <p:cNvSpPr>
            <a:spLocks noGrp="1"/>
          </p:cNvSpPr>
          <p:nvPr>
            <p:ph type="dt" sz="half" idx="10"/>
          </p:nvPr>
        </p:nvSpPr>
        <p:spPr>
          <a:xfrm>
            <a:off x="5562600" y="4885253"/>
            <a:ext cx="3002280" cy="205740"/>
          </a:xfrm>
        </p:spPr>
        <p:txBody>
          <a:bodyPr vert="horz" rtlCol="0"/>
          <a:lstStyle>
            <a:extLst/>
          </a:lstStyle>
          <a:p>
            <a:fld id="{9219F940-1C0E-45CF-AA58-0C857C10E4AE}" type="datetimeFigureOut">
              <a:rPr lang="es-PE" smtClean="0"/>
              <a:t>17/05/2016</a:t>
            </a:fld>
            <a:endParaRPr lang="es-PE"/>
          </a:p>
        </p:txBody>
      </p:sp>
      <p:sp>
        <p:nvSpPr>
          <p:cNvPr id="10" name="9 Marcador de número de diapositiva"/>
          <p:cNvSpPr>
            <a:spLocks noGrp="1"/>
          </p:cNvSpPr>
          <p:nvPr>
            <p:ph type="sldNum" sz="quarter" idx="11"/>
          </p:nvPr>
        </p:nvSpPr>
        <p:spPr>
          <a:xfrm>
            <a:off x="8638952" y="4885253"/>
            <a:ext cx="464288" cy="205740"/>
          </a:xfrm>
        </p:spPr>
        <p:txBody>
          <a:bodyPr vert="horz" rtlCol="0"/>
          <a:lstStyle>
            <a:lvl1pPr>
              <a:defRPr>
                <a:solidFill>
                  <a:schemeClr val="tx2">
                    <a:shade val="90000"/>
                  </a:schemeClr>
                </a:solidFill>
              </a:defRPr>
            </a:lvl1pPr>
            <a:extLst/>
          </a:lstStyle>
          <a:p>
            <a:fld id="{CC5E5BC3-1500-47D9-9A1C-469F22862688}" type="slidenum">
              <a:rPr lang="es-PE" smtClean="0"/>
              <a:t>‹Nº›</a:t>
            </a:fld>
            <a:endParaRPr lang="es-PE"/>
          </a:p>
        </p:txBody>
      </p:sp>
      <p:sp>
        <p:nvSpPr>
          <p:cNvPr id="11" name="10 Marcador de pie de página"/>
          <p:cNvSpPr>
            <a:spLocks noGrp="1"/>
          </p:cNvSpPr>
          <p:nvPr>
            <p:ph type="ftr" sz="quarter" idx="12"/>
          </p:nvPr>
        </p:nvSpPr>
        <p:spPr>
          <a:xfrm>
            <a:off x="1600200" y="4885253"/>
            <a:ext cx="3907464" cy="205740"/>
          </a:xfrm>
        </p:spPr>
        <p:txBody>
          <a:bodyPr vert="horz" rtlCol="0"/>
          <a:lstStyle>
            <a:extLst/>
          </a:lstStyle>
          <a:p>
            <a:endParaRPr lang="es-PE"/>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040443" y="3543300"/>
            <a:ext cx="5486400" cy="498402"/>
          </a:xfrm>
        </p:spPr>
        <p:txBody>
          <a:bodyPr anchor="b"/>
          <a:lstStyle>
            <a:lvl1pPr marL="0" algn="r">
              <a:buNone/>
              <a:defRPr sz="2000" b="1"/>
            </a:lvl1pPr>
            <a:extLst/>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3040443" y="4041703"/>
            <a:ext cx="5486400" cy="684191"/>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13" name="12 Marcador de posición de imagen"/>
          <p:cNvSpPr>
            <a:spLocks noGrp="1"/>
          </p:cNvSpPr>
          <p:nvPr>
            <p:ph type="pic" idx="1"/>
          </p:nvPr>
        </p:nvSpPr>
        <p:spPr>
          <a:xfrm>
            <a:off x="304800" y="187398"/>
            <a:ext cx="8534400" cy="325755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s-ES" smtClean="0">
                <a:solidFill>
                  <a:schemeClr val="lt1"/>
                </a:solidFill>
                <a:latin typeface="+mn-lt"/>
                <a:ea typeface="+mn-ea"/>
                <a:cs typeface="+mn-cs"/>
              </a:rPr>
              <a:t>Haga clic en el icono para agregar una imagen</a:t>
            </a:r>
            <a:endParaRPr kumimoji="0" lang="en-US" dirty="0">
              <a:solidFill>
                <a:schemeClr val="lt1"/>
              </a:solidFill>
              <a:latin typeface="+mn-lt"/>
              <a:ea typeface="+mn-ea"/>
              <a:cs typeface="+mn-cs"/>
            </a:endParaRPr>
          </a:p>
        </p:txBody>
      </p:sp>
      <p:sp>
        <p:nvSpPr>
          <p:cNvPr id="8" name="7 Marcador de fecha"/>
          <p:cNvSpPr>
            <a:spLocks noGrp="1"/>
          </p:cNvSpPr>
          <p:nvPr>
            <p:ph type="dt" sz="half" idx="10"/>
          </p:nvPr>
        </p:nvSpPr>
        <p:spPr>
          <a:xfrm>
            <a:off x="5562600" y="4881753"/>
            <a:ext cx="3002280" cy="205740"/>
          </a:xfrm>
        </p:spPr>
        <p:txBody>
          <a:bodyPr vert="horz" rtlCol="0"/>
          <a:lstStyle>
            <a:extLst/>
          </a:lstStyle>
          <a:p>
            <a:fld id="{9219F940-1C0E-45CF-AA58-0C857C10E4AE}" type="datetimeFigureOut">
              <a:rPr lang="es-PE" smtClean="0"/>
              <a:t>17/05/2016</a:t>
            </a:fld>
            <a:endParaRPr lang="es-PE"/>
          </a:p>
        </p:txBody>
      </p:sp>
      <p:sp>
        <p:nvSpPr>
          <p:cNvPr id="9" name="8 Marcador de número de diapositiva"/>
          <p:cNvSpPr>
            <a:spLocks noGrp="1"/>
          </p:cNvSpPr>
          <p:nvPr>
            <p:ph type="sldNum" sz="quarter" idx="11"/>
          </p:nvPr>
        </p:nvSpPr>
        <p:spPr>
          <a:xfrm>
            <a:off x="8638952" y="4881753"/>
            <a:ext cx="464288" cy="205740"/>
          </a:xfrm>
        </p:spPr>
        <p:txBody>
          <a:bodyPr vert="horz" rtlCol="0"/>
          <a:lstStyle>
            <a:lvl1pPr>
              <a:defRPr>
                <a:solidFill>
                  <a:schemeClr val="tx2">
                    <a:shade val="90000"/>
                  </a:schemeClr>
                </a:solidFill>
              </a:defRPr>
            </a:lvl1pPr>
            <a:extLst/>
          </a:lstStyle>
          <a:p>
            <a:fld id="{CC5E5BC3-1500-47D9-9A1C-469F22862688}" type="slidenum">
              <a:rPr lang="es-PE" smtClean="0"/>
              <a:t>‹Nº›</a:t>
            </a:fld>
            <a:endParaRPr lang="es-PE"/>
          </a:p>
        </p:txBody>
      </p:sp>
      <p:sp>
        <p:nvSpPr>
          <p:cNvPr id="10" name="9 Marcador de pie de página"/>
          <p:cNvSpPr>
            <a:spLocks noGrp="1"/>
          </p:cNvSpPr>
          <p:nvPr>
            <p:ph type="ftr" sz="quarter" idx="12"/>
          </p:nvPr>
        </p:nvSpPr>
        <p:spPr>
          <a:xfrm>
            <a:off x="1600200" y="4881753"/>
            <a:ext cx="3907464" cy="205740"/>
          </a:xfrm>
        </p:spPr>
        <p:txBody>
          <a:bodyPr vert="horz" rtlCol="0"/>
          <a:lstStyle>
            <a:extLst/>
          </a:lstStyle>
          <a:p>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Redondear rectángulo de esquina diagonal"/>
          <p:cNvSpPr/>
          <p:nvPr/>
        </p:nvSpPr>
        <p:spPr>
          <a:xfrm>
            <a:off x="164592" y="110314"/>
            <a:ext cx="8810846" cy="4924044"/>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2 Marcador de pie de página"/>
          <p:cNvSpPr>
            <a:spLocks noGrp="1"/>
          </p:cNvSpPr>
          <p:nvPr>
            <p:ph type="ftr" sz="quarter" idx="3"/>
          </p:nvPr>
        </p:nvSpPr>
        <p:spPr>
          <a:xfrm>
            <a:off x="1295400" y="4800600"/>
            <a:ext cx="4212264" cy="20574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s-PE"/>
          </a:p>
        </p:txBody>
      </p:sp>
      <p:sp>
        <p:nvSpPr>
          <p:cNvPr id="14" name="13 Marcador de fecha"/>
          <p:cNvSpPr>
            <a:spLocks noGrp="1"/>
          </p:cNvSpPr>
          <p:nvPr>
            <p:ph type="dt" sz="half" idx="2"/>
          </p:nvPr>
        </p:nvSpPr>
        <p:spPr>
          <a:xfrm>
            <a:off x="5562600" y="4800600"/>
            <a:ext cx="3002280" cy="20574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9219F940-1C0E-45CF-AA58-0C857C10E4AE}" type="datetimeFigureOut">
              <a:rPr lang="es-PE" smtClean="0"/>
              <a:t>17/05/2016</a:t>
            </a:fld>
            <a:endParaRPr lang="es-PE"/>
          </a:p>
        </p:txBody>
      </p:sp>
      <p:sp>
        <p:nvSpPr>
          <p:cNvPr id="23" name="22 Marcador de número de diapositiva"/>
          <p:cNvSpPr>
            <a:spLocks noGrp="1"/>
          </p:cNvSpPr>
          <p:nvPr>
            <p:ph type="sldNum" sz="quarter" idx="4"/>
          </p:nvPr>
        </p:nvSpPr>
        <p:spPr>
          <a:xfrm>
            <a:off x="8638952" y="4885926"/>
            <a:ext cx="464288" cy="20574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CC5E5BC3-1500-47D9-9A1C-469F22862688}" type="slidenum">
              <a:rPr lang="es-PE" smtClean="0"/>
              <a:t>‹Nº›</a:t>
            </a:fld>
            <a:endParaRPr lang="es-PE"/>
          </a:p>
        </p:txBody>
      </p:sp>
      <p:sp>
        <p:nvSpPr>
          <p:cNvPr id="22" name="21 Marcador de título"/>
          <p:cNvSpPr>
            <a:spLocks noGrp="1"/>
          </p:cNvSpPr>
          <p:nvPr>
            <p:ph type="title"/>
          </p:nvPr>
        </p:nvSpPr>
        <p:spPr>
          <a:xfrm>
            <a:off x="457200" y="190152"/>
            <a:ext cx="8229600" cy="85725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234678"/>
            <a:ext cx="8229600" cy="339471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PE" dirty="0" smtClean="0"/>
              <a:t>Método burbuja</a:t>
            </a:r>
            <a:endParaRPr lang="es-PE" dirty="0"/>
          </a:p>
        </p:txBody>
      </p:sp>
    </p:spTree>
    <p:extLst>
      <p:ext uri="{BB962C8B-B14F-4D97-AF65-F5344CB8AC3E}">
        <p14:creationId xmlns:p14="http://schemas.microsoft.com/office/powerpoint/2010/main" val="3657634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3382670701"/>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bl>
          </a:graphicData>
        </a:graphic>
      </p:graphicFrame>
      <p:sp>
        <p:nvSpPr>
          <p:cNvPr id="5" name="4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numeroActual</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6" name="1 Título"/>
          <p:cNvSpPr>
            <a:spLocks noGrp="1"/>
          </p:cNvSpPr>
          <p:nvPr>
            <p:ph type="title"/>
          </p:nvPr>
        </p:nvSpPr>
        <p:spPr>
          <a:xfrm>
            <a:off x="457200" y="400050"/>
            <a:ext cx="2602632" cy="742950"/>
          </a:xfrm>
        </p:spPr>
        <p:txBody>
          <a:bodyPr>
            <a:normAutofit fontScale="90000"/>
          </a:bodyPr>
          <a:lstStyle/>
          <a:p>
            <a:r>
              <a:rPr lang="es-PE" dirty="0" smtClean="0"/>
              <a:t>Ejemplo: </a:t>
            </a:r>
            <a:endParaRPr lang="es-PE" dirty="0"/>
          </a:p>
        </p:txBody>
      </p:sp>
    </p:spTree>
    <p:extLst>
      <p:ext uri="{BB962C8B-B14F-4D97-AF65-F5344CB8AC3E}">
        <p14:creationId xmlns:p14="http://schemas.microsoft.com/office/powerpoint/2010/main" val="3409561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3825209336"/>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5" name="4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numeroActual</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6" name="1 Título"/>
          <p:cNvSpPr>
            <a:spLocks noGrp="1"/>
          </p:cNvSpPr>
          <p:nvPr>
            <p:ph type="title"/>
          </p:nvPr>
        </p:nvSpPr>
        <p:spPr>
          <a:xfrm>
            <a:off x="457200" y="400050"/>
            <a:ext cx="2458616" cy="742950"/>
          </a:xfrm>
        </p:spPr>
        <p:txBody>
          <a:bodyPr>
            <a:normAutofit fontScale="90000"/>
          </a:bodyPr>
          <a:lstStyle/>
          <a:p>
            <a:r>
              <a:rPr lang="es-PE" dirty="0" smtClean="0"/>
              <a:t>Ejemplo: </a:t>
            </a:r>
            <a:endParaRPr lang="es-PE" dirty="0"/>
          </a:p>
        </p:txBody>
      </p:sp>
    </p:spTree>
    <p:extLst>
      <p:ext uri="{BB962C8B-B14F-4D97-AF65-F5344CB8AC3E}">
        <p14:creationId xmlns:p14="http://schemas.microsoft.com/office/powerpoint/2010/main" val="735422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143335521"/>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5" name="4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numeroActual</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6" name="1 Título"/>
          <p:cNvSpPr>
            <a:spLocks noGrp="1"/>
          </p:cNvSpPr>
          <p:nvPr>
            <p:ph type="title"/>
          </p:nvPr>
        </p:nvSpPr>
        <p:spPr>
          <a:xfrm>
            <a:off x="457200" y="400050"/>
            <a:ext cx="2602632" cy="742950"/>
          </a:xfrm>
        </p:spPr>
        <p:txBody>
          <a:bodyPr>
            <a:normAutofit fontScale="90000"/>
          </a:bodyPr>
          <a:lstStyle/>
          <a:p>
            <a:r>
              <a:rPr lang="es-PE" dirty="0" smtClean="0"/>
              <a:t>Ejemplo: </a:t>
            </a:r>
            <a:endParaRPr lang="es-PE" dirty="0"/>
          </a:p>
        </p:txBody>
      </p:sp>
    </p:spTree>
    <p:extLst>
      <p:ext uri="{BB962C8B-B14F-4D97-AF65-F5344CB8AC3E}">
        <p14:creationId xmlns:p14="http://schemas.microsoft.com/office/powerpoint/2010/main" val="934380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2602071865"/>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5" name="4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numeroActual</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6" name="1 Título"/>
          <p:cNvSpPr>
            <a:spLocks noGrp="1"/>
          </p:cNvSpPr>
          <p:nvPr>
            <p:ph type="title"/>
          </p:nvPr>
        </p:nvSpPr>
        <p:spPr>
          <a:xfrm>
            <a:off x="457200" y="400050"/>
            <a:ext cx="2674640" cy="742950"/>
          </a:xfrm>
        </p:spPr>
        <p:txBody>
          <a:bodyPr>
            <a:normAutofit fontScale="90000"/>
          </a:bodyPr>
          <a:lstStyle/>
          <a:p>
            <a:r>
              <a:rPr lang="es-PE" dirty="0" smtClean="0"/>
              <a:t>Ejemplo: </a:t>
            </a:r>
            <a:endParaRPr lang="es-PE" dirty="0"/>
          </a:p>
        </p:txBody>
      </p:sp>
    </p:spTree>
    <p:extLst>
      <p:ext uri="{BB962C8B-B14F-4D97-AF65-F5344CB8AC3E}">
        <p14:creationId xmlns:p14="http://schemas.microsoft.com/office/powerpoint/2010/main" val="1610330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3696500481"/>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bl>
          </a:graphicData>
        </a:graphic>
      </p:graphicFrame>
      <p:sp>
        <p:nvSpPr>
          <p:cNvPr id="5" name="4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numeroActual</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6" name="1 Título"/>
          <p:cNvSpPr>
            <a:spLocks noGrp="1"/>
          </p:cNvSpPr>
          <p:nvPr>
            <p:ph type="title"/>
          </p:nvPr>
        </p:nvSpPr>
        <p:spPr>
          <a:xfrm>
            <a:off x="457200" y="400050"/>
            <a:ext cx="2674640" cy="742950"/>
          </a:xfrm>
        </p:spPr>
        <p:txBody>
          <a:bodyPr>
            <a:normAutofit fontScale="90000"/>
          </a:bodyPr>
          <a:lstStyle/>
          <a:p>
            <a:r>
              <a:rPr lang="es-PE" dirty="0" smtClean="0"/>
              <a:t>Ejemplo: </a:t>
            </a:r>
            <a:endParaRPr lang="es-PE" dirty="0"/>
          </a:p>
        </p:txBody>
      </p:sp>
    </p:spTree>
    <p:extLst>
      <p:ext uri="{BB962C8B-B14F-4D97-AF65-F5344CB8AC3E}">
        <p14:creationId xmlns:p14="http://schemas.microsoft.com/office/powerpoint/2010/main" val="4100210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408603401"/>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5" name="4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numeroActual</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6" name="1 Título"/>
          <p:cNvSpPr>
            <a:spLocks noGrp="1"/>
          </p:cNvSpPr>
          <p:nvPr>
            <p:ph type="title"/>
          </p:nvPr>
        </p:nvSpPr>
        <p:spPr>
          <a:xfrm>
            <a:off x="457200" y="400050"/>
            <a:ext cx="2602632" cy="742950"/>
          </a:xfrm>
        </p:spPr>
        <p:txBody>
          <a:bodyPr>
            <a:normAutofit fontScale="90000"/>
          </a:bodyPr>
          <a:lstStyle/>
          <a:p>
            <a:r>
              <a:rPr lang="es-PE" dirty="0" smtClean="0"/>
              <a:t>Ejemplo: </a:t>
            </a:r>
            <a:endParaRPr lang="es-PE" dirty="0"/>
          </a:p>
        </p:txBody>
      </p:sp>
      <p:sp>
        <p:nvSpPr>
          <p:cNvPr id="7" name="6 CuadroTexto"/>
          <p:cNvSpPr txBox="1"/>
          <p:nvPr/>
        </p:nvSpPr>
        <p:spPr>
          <a:xfrm>
            <a:off x="899592" y="2427734"/>
            <a:ext cx="4032448" cy="477054"/>
          </a:xfrm>
          <a:prstGeom prst="rect">
            <a:avLst/>
          </a:prstGeom>
          <a:noFill/>
        </p:spPr>
        <p:txBody>
          <a:bodyPr wrap="square" rtlCol="0">
            <a:spAutoFit/>
          </a:bodyPr>
          <a:lstStyle/>
          <a:p>
            <a:pPr algn="ctr"/>
            <a:r>
              <a:rPr lang="es-PE" sz="2500" dirty="0" smtClean="0">
                <a:latin typeface="Arial Rounded MT Bold" pitchFamily="34" charset="0"/>
              </a:rPr>
              <a:t>Ordenado</a:t>
            </a:r>
            <a:endParaRPr lang="es-PE" sz="2500" dirty="0">
              <a:latin typeface="Arial Rounded MT Bold" pitchFamily="34" charset="0"/>
            </a:endParaRPr>
          </a:p>
        </p:txBody>
      </p:sp>
    </p:spTree>
    <p:extLst>
      <p:ext uri="{BB962C8B-B14F-4D97-AF65-F5344CB8AC3E}">
        <p14:creationId xmlns:p14="http://schemas.microsoft.com/office/powerpoint/2010/main" val="209475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dirty="0" smtClean="0"/>
              <a:t>¿Qué es el método burbuja?</a:t>
            </a:r>
            <a:endParaRPr lang="es-PE" dirty="0"/>
          </a:p>
        </p:txBody>
      </p:sp>
      <p:sp>
        <p:nvSpPr>
          <p:cNvPr id="3" name="2 Marcador de contenido"/>
          <p:cNvSpPr>
            <a:spLocks noGrp="1"/>
          </p:cNvSpPr>
          <p:nvPr>
            <p:ph idx="1"/>
          </p:nvPr>
        </p:nvSpPr>
        <p:spPr/>
        <p:txBody>
          <a:bodyPr>
            <a:normAutofit/>
          </a:bodyPr>
          <a:lstStyle/>
          <a:p>
            <a:pPr algn="just"/>
            <a:r>
              <a:rPr lang="es-PE" sz="2000" dirty="0"/>
              <a:t>E</a:t>
            </a:r>
            <a:r>
              <a:rPr lang="es-PE" sz="2000" dirty="0" smtClean="0"/>
              <a:t>s </a:t>
            </a:r>
            <a:r>
              <a:rPr lang="es-PE" sz="2000" dirty="0"/>
              <a:t>un sencillo </a:t>
            </a:r>
            <a:r>
              <a:rPr lang="es-PE" sz="2000" dirty="0" smtClean="0"/>
              <a:t>algoritmo de ordenamiento. </a:t>
            </a:r>
            <a:r>
              <a:rPr lang="es-PE" sz="2000" dirty="0"/>
              <a:t>Funciona revisando cada elemento de la lista que va a ser ordenada con el siguiente, intercambiándolos de posición si están en el orden equivocado. Es necesario revisar varias veces toda la lista hasta que no se necesiten más intercambios, lo cual significa que la lista está ordenada.</a:t>
            </a:r>
          </a:p>
        </p:txBody>
      </p:sp>
      <p:pic>
        <p:nvPicPr>
          <p:cNvPr id="1028" name="Picture 4" descr="http://burgerking.s3-website-us-east-1.amazonaws.com/sites/default/files/1-9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3219822"/>
            <a:ext cx="1895220" cy="1701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102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447555032"/>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6" name="5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numeroActual</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7" name="1 Título"/>
          <p:cNvSpPr txBox="1">
            <a:spLocks/>
          </p:cNvSpPr>
          <p:nvPr/>
        </p:nvSpPr>
        <p:spPr>
          <a:xfrm>
            <a:off x="457200" y="400050"/>
            <a:ext cx="2458616" cy="742950"/>
          </a:xfrm>
          <a:prstGeom prst="rect">
            <a:avLst/>
          </a:prstGeom>
        </p:spPr>
        <p:txBody>
          <a:bodyPr rIns="91440" anchor="b">
            <a:normAutofit fontScale="90000"/>
            <a:scene3d>
              <a:camera prst="orthographicFront"/>
              <a:lightRig rig="soft" dir="t">
                <a:rot lat="0" lon="0" rev="2400000"/>
              </a:lightRig>
            </a:scene3d>
            <a:sp3d>
              <a:bevelT w="19050" h="12700"/>
            </a:sp3d>
          </a:bodyPr>
          <a:lst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a:lstStyle>
          <a:p>
            <a:r>
              <a:rPr lang="es-PE" smtClean="0"/>
              <a:t>Ejemplo: </a:t>
            </a:r>
            <a:endParaRPr lang="es-PE" dirty="0"/>
          </a:p>
        </p:txBody>
      </p:sp>
    </p:spTree>
    <p:extLst>
      <p:ext uri="{BB962C8B-B14F-4D97-AF65-F5344CB8AC3E}">
        <p14:creationId xmlns:p14="http://schemas.microsoft.com/office/powerpoint/2010/main" val="836503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2094159601"/>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5" name="4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numeroActual</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6" name="1 Título"/>
          <p:cNvSpPr>
            <a:spLocks noGrp="1"/>
          </p:cNvSpPr>
          <p:nvPr>
            <p:ph type="title"/>
          </p:nvPr>
        </p:nvSpPr>
        <p:spPr>
          <a:xfrm>
            <a:off x="457200" y="400050"/>
            <a:ext cx="2458616" cy="742950"/>
          </a:xfrm>
        </p:spPr>
        <p:txBody>
          <a:bodyPr>
            <a:normAutofit fontScale="90000"/>
          </a:bodyPr>
          <a:lstStyle/>
          <a:p>
            <a:r>
              <a:rPr lang="es-PE" dirty="0" smtClean="0"/>
              <a:t>Ejemplo: </a:t>
            </a:r>
            <a:endParaRPr lang="es-PE" dirty="0"/>
          </a:p>
        </p:txBody>
      </p:sp>
    </p:spTree>
    <p:extLst>
      <p:ext uri="{BB962C8B-B14F-4D97-AF65-F5344CB8AC3E}">
        <p14:creationId xmlns:p14="http://schemas.microsoft.com/office/powerpoint/2010/main" val="2392412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2456867145"/>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5" name="4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numeroActual</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7" name="1 Título"/>
          <p:cNvSpPr txBox="1">
            <a:spLocks/>
          </p:cNvSpPr>
          <p:nvPr/>
        </p:nvSpPr>
        <p:spPr>
          <a:xfrm>
            <a:off x="457200" y="400050"/>
            <a:ext cx="2458616" cy="742950"/>
          </a:xfrm>
          <a:prstGeom prst="rect">
            <a:avLst/>
          </a:prstGeom>
        </p:spPr>
        <p:txBody>
          <a:bodyPr rIns="91440" anchor="b">
            <a:normAutofit fontScale="90000"/>
            <a:scene3d>
              <a:camera prst="orthographicFront"/>
              <a:lightRig rig="soft" dir="t">
                <a:rot lat="0" lon="0" rev="2400000"/>
              </a:lightRig>
            </a:scene3d>
            <a:sp3d>
              <a:bevelT w="19050" h="12700"/>
            </a:sp3d>
          </a:bodyPr>
          <a:lst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a:lstStyle>
          <a:p>
            <a:r>
              <a:rPr lang="es-PE" smtClean="0"/>
              <a:t>Ejemplo: </a:t>
            </a:r>
            <a:endParaRPr lang="es-PE" dirty="0"/>
          </a:p>
        </p:txBody>
      </p:sp>
    </p:spTree>
    <p:extLst>
      <p:ext uri="{BB962C8B-B14F-4D97-AF65-F5344CB8AC3E}">
        <p14:creationId xmlns:p14="http://schemas.microsoft.com/office/powerpoint/2010/main" val="1502824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1933169437"/>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bl>
          </a:graphicData>
        </a:graphic>
      </p:graphicFrame>
      <p:sp>
        <p:nvSpPr>
          <p:cNvPr id="5" name="4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numeroActual</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7" name="1 Título"/>
          <p:cNvSpPr>
            <a:spLocks noGrp="1"/>
          </p:cNvSpPr>
          <p:nvPr>
            <p:ph type="title"/>
          </p:nvPr>
        </p:nvSpPr>
        <p:spPr>
          <a:xfrm>
            <a:off x="457200" y="411510"/>
            <a:ext cx="2458616" cy="742950"/>
          </a:xfrm>
        </p:spPr>
        <p:txBody>
          <a:bodyPr>
            <a:normAutofit fontScale="90000"/>
          </a:bodyPr>
          <a:lstStyle/>
          <a:p>
            <a:r>
              <a:rPr lang="es-PE" dirty="0" smtClean="0"/>
              <a:t>Ejemplo: </a:t>
            </a:r>
            <a:endParaRPr lang="es-PE" dirty="0"/>
          </a:p>
        </p:txBody>
      </p:sp>
    </p:spTree>
    <p:extLst>
      <p:ext uri="{BB962C8B-B14F-4D97-AF65-F5344CB8AC3E}">
        <p14:creationId xmlns:p14="http://schemas.microsoft.com/office/powerpoint/2010/main" val="899930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Tabla"/>
          <p:cNvGraphicFramePr>
            <a:graphicFrameLocks noGrp="1"/>
          </p:cNvGraphicFramePr>
          <p:nvPr>
            <p:extLst>
              <p:ext uri="{D42A27DB-BD31-4B8C-83A1-F6EECF244321}">
                <p14:modId xmlns:p14="http://schemas.microsoft.com/office/powerpoint/2010/main" val="3845809549"/>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7" name="6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numeroActual</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8" name="1 Título"/>
          <p:cNvSpPr>
            <a:spLocks noGrp="1"/>
          </p:cNvSpPr>
          <p:nvPr>
            <p:ph type="title"/>
          </p:nvPr>
        </p:nvSpPr>
        <p:spPr>
          <a:xfrm>
            <a:off x="457200" y="400050"/>
            <a:ext cx="2746648" cy="742950"/>
          </a:xfrm>
        </p:spPr>
        <p:txBody>
          <a:bodyPr>
            <a:normAutofit fontScale="90000"/>
          </a:bodyPr>
          <a:lstStyle/>
          <a:p>
            <a:r>
              <a:rPr lang="es-PE" dirty="0" smtClean="0"/>
              <a:t>Ejemplo: </a:t>
            </a:r>
            <a:endParaRPr lang="es-PE" dirty="0"/>
          </a:p>
        </p:txBody>
      </p:sp>
    </p:spTree>
    <p:extLst>
      <p:ext uri="{BB962C8B-B14F-4D97-AF65-F5344CB8AC3E}">
        <p14:creationId xmlns:p14="http://schemas.microsoft.com/office/powerpoint/2010/main" val="3393338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Tabla"/>
          <p:cNvGraphicFramePr>
            <a:graphicFrameLocks noGrp="1"/>
          </p:cNvGraphicFramePr>
          <p:nvPr>
            <p:extLst>
              <p:ext uri="{D42A27DB-BD31-4B8C-83A1-F6EECF244321}">
                <p14:modId xmlns:p14="http://schemas.microsoft.com/office/powerpoint/2010/main" val="3004931512"/>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7" name="6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numeroActual</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8" name="1 Título"/>
          <p:cNvSpPr>
            <a:spLocks noGrp="1"/>
          </p:cNvSpPr>
          <p:nvPr>
            <p:ph type="title"/>
          </p:nvPr>
        </p:nvSpPr>
        <p:spPr>
          <a:xfrm>
            <a:off x="457200" y="400050"/>
            <a:ext cx="2458616" cy="742950"/>
          </a:xfrm>
        </p:spPr>
        <p:txBody>
          <a:bodyPr>
            <a:normAutofit fontScale="90000"/>
          </a:bodyPr>
          <a:lstStyle/>
          <a:p>
            <a:r>
              <a:rPr lang="es-PE" dirty="0" smtClean="0"/>
              <a:t>Ejemplo: </a:t>
            </a:r>
            <a:endParaRPr lang="es-PE" dirty="0"/>
          </a:p>
        </p:txBody>
      </p:sp>
    </p:spTree>
    <p:extLst>
      <p:ext uri="{BB962C8B-B14F-4D97-AF65-F5344CB8AC3E}">
        <p14:creationId xmlns:p14="http://schemas.microsoft.com/office/powerpoint/2010/main" val="31633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3172425016"/>
              </p:ext>
            </p:extLst>
          </p:nvPr>
        </p:nvGraphicFramePr>
        <p:xfrm>
          <a:off x="899591" y="1707654"/>
          <a:ext cx="4032450" cy="720080"/>
        </p:xfrm>
        <a:graphic>
          <a:graphicData uri="http://schemas.openxmlformats.org/drawingml/2006/table">
            <a:tbl>
              <a:tblPr firstRow="1" bandRow="1">
                <a:tableStyleId>{D7AC3CCA-C797-4891-BE02-D94E43425B78}</a:tableStyleId>
              </a:tblPr>
              <a:tblGrid>
                <a:gridCol w="806490"/>
                <a:gridCol w="806490"/>
                <a:gridCol w="806490"/>
                <a:gridCol w="806490"/>
                <a:gridCol w="806490"/>
              </a:tblGrid>
              <a:tr h="720080">
                <a:tc>
                  <a:txBody>
                    <a:bodyPr/>
                    <a:lstStyle/>
                    <a:p>
                      <a:pPr algn="ctr"/>
                      <a:r>
                        <a:rPr lang="es-PE" sz="4000" dirty="0" smtClean="0">
                          <a:latin typeface="Arial Rounded MT Bold" pitchFamily="34" charset="0"/>
                        </a:rPr>
                        <a:t>2</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1</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s-PE" sz="4000" dirty="0" smtClean="0">
                          <a:latin typeface="Arial Rounded MT Bold" pitchFamily="34" charset="0"/>
                        </a:rPr>
                        <a:t>4</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s-PE" sz="4000" dirty="0" smtClean="0">
                          <a:latin typeface="Arial Rounded MT Bold" pitchFamily="34" charset="0"/>
                        </a:rPr>
                        <a:t>3</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PE" sz="4000" dirty="0" smtClean="0">
                          <a:latin typeface="Arial Rounded MT Bold" pitchFamily="34" charset="0"/>
                        </a:rPr>
                        <a:t>5</a:t>
                      </a:r>
                      <a:endParaRPr lang="es-PE" sz="4000" dirty="0">
                        <a:latin typeface="Arial Rounded MT Bold"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5" name="4 Rectángulo redondeado"/>
          <p:cNvSpPr/>
          <p:nvPr/>
        </p:nvSpPr>
        <p:spPr>
          <a:xfrm>
            <a:off x="323528" y="3432300"/>
            <a:ext cx="5184576" cy="13716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PE" sz="2000" dirty="0" smtClean="0">
                <a:latin typeface="Arial Rounded MT Bold" pitchFamily="34" charset="0"/>
              </a:rPr>
              <a:t>Si</a:t>
            </a:r>
          </a:p>
          <a:p>
            <a:pPr algn="ctr"/>
            <a:endParaRPr lang="es-PE" sz="2000" dirty="0">
              <a:latin typeface="Arial Rounded MT Bold" pitchFamily="34" charset="0"/>
            </a:endParaRPr>
          </a:p>
          <a:p>
            <a:pPr algn="ctr"/>
            <a:r>
              <a:rPr lang="es-PE" sz="2000" dirty="0" err="1" smtClean="0">
                <a:latin typeface="Arial Rounded MT Bold" pitchFamily="34" charset="0"/>
              </a:rPr>
              <a:t>numeroActual</a:t>
            </a:r>
            <a:r>
              <a:rPr lang="es-PE" sz="2000" dirty="0" smtClean="0">
                <a:latin typeface="Arial Rounded MT Bold" pitchFamily="34" charset="0"/>
              </a:rPr>
              <a:t> &gt; </a:t>
            </a:r>
            <a:r>
              <a:rPr lang="es-PE" sz="2000" dirty="0" err="1" smtClean="0">
                <a:latin typeface="Arial Rounded MT Bold" pitchFamily="34" charset="0"/>
              </a:rPr>
              <a:t>numeroSiguiente</a:t>
            </a:r>
            <a:endParaRPr lang="es-PE" sz="2000" dirty="0" smtClean="0">
              <a:latin typeface="Arial Rounded MT Bold" pitchFamily="34" charset="0"/>
            </a:endParaRPr>
          </a:p>
          <a:p>
            <a:pPr algn="ctr"/>
            <a:r>
              <a:rPr lang="es-PE" sz="2000" dirty="0" smtClean="0">
                <a:latin typeface="Arial Rounded MT Bold" pitchFamily="34" charset="0"/>
              </a:rPr>
              <a:t>Cambio</a:t>
            </a:r>
            <a:endParaRPr lang="es-PE" sz="2000" dirty="0">
              <a:latin typeface="Arial Rounded MT Bold" pitchFamily="34" charset="0"/>
            </a:endParaRPr>
          </a:p>
        </p:txBody>
      </p:sp>
      <p:sp>
        <p:nvSpPr>
          <p:cNvPr id="6" name="1 Título"/>
          <p:cNvSpPr>
            <a:spLocks noGrp="1"/>
          </p:cNvSpPr>
          <p:nvPr>
            <p:ph type="title"/>
          </p:nvPr>
        </p:nvSpPr>
        <p:spPr>
          <a:xfrm>
            <a:off x="457200" y="400050"/>
            <a:ext cx="2530624" cy="742950"/>
          </a:xfrm>
        </p:spPr>
        <p:txBody>
          <a:bodyPr>
            <a:normAutofit fontScale="90000"/>
          </a:bodyPr>
          <a:lstStyle/>
          <a:p>
            <a:r>
              <a:rPr lang="es-PE" dirty="0" smtClean="0"/>
              <a:t>Ejemplo: </a:t>
            </a:r>
            <a:endParaRPr lang="es-PE" dirty="0"/>
          </a:p>
        </p:txBody>
      </p:sp>
    </p:spTree>
    <p:extLst>
      <p:ext uri="{BB962C8B-B14F-4D97-AF65-F5344CB8AC3E}">
        <p14:creationId xmlns:p14="http://schemas.microsoft.com/office/powerpoint/2010/main" val="4656827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undición">
  <a:themeElements>
    <a:clrScheme name="Fundición">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undición">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undición">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36</TotalTime>
  <Words>169</Words>
  <Application>Microsoft Office PowerPoint</Application>
  <PresentationFormat>Presentación en pantalla (16:9)</PresentationFormat>
  <Paragraphs>134</Paragraphs>
  <Slides>15</Slides>
  <Notes>0</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Fundición</vt:lpstr>
      <vt:lpstr>Método burbuja</vt:lpstr>
      <vt:lpstr>¿Qué es el método burbuja?</vt:lpstr>
      <vt:lpstr>Presentación de PowerPoint</vt:lpstr>
      <vt:lpstr>Ejemplo: </vt:lpstr>
      <vt:lpstr>Presentación de PowerPoint</vt:lpstr>
      <vt:lpstr>Ejemplo: </vt:lpstr>
      <vt:lpstr>Ejemplo: </vt:lpstr>
      <vt:lpstr>Ejemplo: </vt:lpstr>
      <vt:lpstr>Ejemplo: </vt:lpstr>
      <vt:lpstr>Ejemplo: </vt:lpstr>
      <vt:lpstr>Ejemplo: </vt:lpstr>
      <vt:lpstr>Ejemplo: </vt:lpstr>
      <vt:lpstr>Ejemplo: </vt:lpstr>
      <vt:lpstr>Ejemplo: </vt:lpstr>
      <vt:lpstr>Ejemplo: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Método burbuja</dc:title>
  <dc:creator>Alejandro</dc:creator>
  <cp:lastModifiedBy>Alejandro</cp:lastModifiedBy>
  <cp:revision>5</cp:revision>
  <dcterms:created xsi:type="dcterms:W3CDTF">2016-01-26T03:57:35Z</dcterms:created>
  <dcterms:modified xsi:type="dcterms:W3CDTF">2016-05-18T01:31:50Z</dcterms:modified>
</cp:coreProperties>
</file>