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2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303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9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79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192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0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19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507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5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686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95CC-9891-4480-BD0B-0F0CFB7FCE8F}" type="datetimeFigureOut">
              <a:rPr lang="es-PE" smtClean="0"/>
              <a:t>16/03/2018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1E84-B5E4-45C1-91B4-0746D1E4B05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77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2BB1-3728-4648-9B31-0D69294B78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86CE3-A5FA-4384-97BF-A5A0FD472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Ordenación 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Rápida (</a:t>
            </a:r>
            <a:r>
              <a:rPr lang="es-PE" sz="3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s-PE" sz="3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endParaRPr lang="es-PE" sz="3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PE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fundamento del algoritmo es simple, se basa en la división de la lista en particiones a ordenar, en definitiva aplica la técnica </a:t>
            </a:r>
            <a:r>
              <a:rPr lang="es-PE" sz="2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"divide y vencerás"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El método es, posiblemente, el más pequeño de código, más rápido de media, más elegante y más interesante y eficiente de los algoritmos conocidos de ordenación.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divide los n elementos de la lista a ordenar en dos partes o particiones separadas por un elemento: una partición izquierda, un elemento central denominado pivote, y una partición derecha.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partición se hace de tal forma que todos los elementos de la primera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(partición izquierda) son menores que todos los elementos de la segunda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(partición derecha). Las dos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sublistas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ordenan entonces independientemente.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59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62818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572000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466336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6577584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471920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06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65967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5376672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5271008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5821680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716016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04596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96416" y="285919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4353162" y="280162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28111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22" name="CuadroTexto 21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395984" y="321868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>
            <a:off x="4450080" y="323088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ángulo 33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368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37672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296416" y="285919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53162" y="280162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85339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1395984" y="321868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4450080" y="323088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449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67836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308352" y="285919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4353162" y="280162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65122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407920" y="321868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4450080" y="323088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69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24522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308352" y="285919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41226" y="280162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2135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407920" y="321868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438144" y="323088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43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59699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308352" y="285919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341226" y="280162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103111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407920" y="321868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3438144" y="323088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538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19238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3320288" y="285919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304906" y="280162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000996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3419856" y="321868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2401824" y="323088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40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28429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78016" y="109135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522570" y="103378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83775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657758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9619488" y="146304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96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84923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78016" y="109135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522570" y="103378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186438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657758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9619488" y="146304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005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es-PE" sz="25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que sigue el algoritmo </a:t>
            </a:r>
            <a:r>
              <a:rPr lang="es-PE" sz="21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son: </a:t>
            </a:r>
          </a:p>
          <a:p>
            <a:pPr algn="just"/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Seleccionar el elemento central de a[] como pivote.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Dividir los elementos restantes en particiones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PE" sz="2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modo que ningún elemento de la izquierda tenga una clave mayor que el pivote y que ningún elemento a la derecha tenga una clave más pequeña que la del pivote.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 la partición izquierda utilizando </a:t>
            </a:r>
            <a:r>
              <a:rPr lang="es-PE" sz="21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s-PE" sz="2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recursivamente.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Ordenar la partición derecha utilizando </a:t>
            </a:r>
            <a:r>
              <a:rPr lang="es-PE" sz="2100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quickSort</a:t>
            </a:r>
            <a:r>
              <a:rPr lang="es-PE" sz="2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recursivamente.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solución es partición </a:t>
            </a:r>
            <a:r>
              <a:rPr lang="es-PE" sz="2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izquierda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seguida por el </a:t>
            </a:r>
            <a:r>
              <a:rPr lang="es-PE" sz="2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la partición </a:t>
            </a:r>
            <a:r>
              <a:rPr lang="es-PE" sz="21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derecha.</a:t>
            </a:r>
          </a:p>
          <a:p>
            <a:pPr marL="457200" indent="-457200" algn="just">
              <a:buFont typeface="+mj-lt"/>
              <a:buAutoNum type="arabicPeriod"/>
            </a:pP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61008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78016" y="109135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522826" y="103378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6622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657758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8619744" y="146304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921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25062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478016" y="109135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535274" y="103378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99080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657758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632192" y="146304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77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92074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6478016" y="109135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535274" y="103378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4019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657758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632192" y="146304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Rectángulo 32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388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57113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489952" y="109135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498954" y="1033780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974927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7589520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6595872" y="1463040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0894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03296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8932"/>
              </p:ext>
            </p:extLst>
          </p:nvPr>
        </p:nvGraphicFramePr>
        <p:xfrm>
          <a:off x="879856" y="3559018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879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1897888" y="357730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2915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927856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4945888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963920" y="357121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981952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981696" y="3565114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9856" y="4204856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1682496" y="1443706"/>
            <a:ext cx="4413504" cy="13687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Rectángulo 30"/>
          <p:cNvSpPr/>
          <p:nvPr/>
        </p:nvSpPr>
        <p:spPr>
          <a:xfrm>
            <a:off x="4943856" y="3184134"/>
            <a:ext cx="4413504" cy="17393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639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59378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errar llave 27"/>
          <p:cNvSpPr/>
          <p:nvPr/>
        </p:nvSpPr>
        <p:spPr>
          <a:xfrm rot="5400000">
            <a:off x="5853308" y="-769244"/>
            <a:ext cx="564631" cy="8028432"/>
          </a:xfrm>
          <a:prstGeom prst="rightBrace">
            <a:avLst>
              <a:gd name="adj1" fmla="val 155648"/>
              <a:gd name="adj2" fmla="val 50000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uadroTexto 28"/>
          <p:cNvSpPr txBox="1"/>
          <p:nvPr/>
        </p:nvSpPr>
        <p:spPr>
          <a:xfrm>
            <a:off x="2032000" y="3777724"/>
            <a:ext cx="81178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5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Ordenado</a:t>
            </a:r>
            <a:endParaRPr lang="es-PE" sz="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71643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64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57113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252374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418080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9613392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507728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1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36153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523744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418080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9613392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9507728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s-PE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93055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3535680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430016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638032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8532368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5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00462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572000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466336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8638032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532368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24477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572000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466336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7601712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496048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99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460534-E268-44F0-AF1B-C47A369C4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61" y="0"/>
            <a:ext cx="12324522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1C2509-3FF2-42A4-AE21-676A6C4BC553}"/>
              </a:ext>
            </a:extLst>
          </p:cNvPr>
          <p:cNvSpPr txBox="1"/>
          <p:nvPr/>
        </p:nvSpPr>
        <p:spPr>
          <a:xfrm>
            <a:off x="418011" y="483326"/>
            <a:ext cx="110511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5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50359"/>
              </p:ext>
            </p:extLst>
          </p:nvPr>
        </p:nvGraphicFramePr>
        <p:xfrm>
          <a:off x="2032000" y="1797274"/>
          <a:ext cx="8128000" cy="64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247774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09240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50704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8942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8022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633958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754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77846027"/>
                    </a:ext>
                  </a:extLst>
                </a:gridCol>
              </a:tblGrid>
              <a:tr h="6458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92294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2032000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0032" y="1815562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4068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080000" y="1809466"/>
            <a:ext cx="1016000" cy="63094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6098032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116064" y="1809466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134096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133840" y="1803370"/>
            <a:ext cx="1016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5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s-PE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032000" y="244311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0               1             2              3              4               5              6              7        </a:t>
            </a:r>
            <a:endParaRPr lang="es-P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585216" y="3438144"/>
            <a:ext cx="44947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 =  (primero + ultimo) /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entral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s-PE" sz="2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ivote = a[central]</a:t>
            </a:r>
          </a:p>
          <a:p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pivote = </a:t>
            </a:r>
            <a:r>
              <a:rPr lang="es-PE" sz="21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s-PE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s-PE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/>
          <p:nvPr/>
        </p:nvCxnSpPr>
        <p:spPr>
          <a:xfrm>
            <a:off x="4572000" y="1450848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4466336" y="1079158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6577584" y="1456944"/>
            <a:ext cx="0" cy="2642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471920" y="1073062"/>
            <a:ext cx="316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s-P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0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1116</Words>
  <Application>Microsoft Office PowerPoint</Application>
  <PresentationFormat>Panorámica</PresentationFormat>
  <Paragraphs>449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Miguel Taboada Sanchez</dc:creator>
  <cp:lastModifiedBy>Alejandro Miguel Taboada Sanchez</cp:lastModifiedBy>
  <cp:revision>8</cp:revision>
  <dcterms:created xsi:type="dcterms:W3CDTF">2018-03-16T17:33:05Z</dcterms:created>
  <dcterms:modified xsi:type="dcterms:W3CDTF">2018-03-16T20:04:33Z</dcterms:modified>
</cp:coreProperties>
</file>