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0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7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6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1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34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3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1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6C9119-9A58-4CF8-AF06-92F64A921047}" type="datetimeFigureOut">
              <a:rPr lang="fr-FR" smtClean="0"/>
              <a:t>27/09/2018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1C7578-F477-49DD-8149-7A117464451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5325" y="280554"/>
            <a:ext cx="4783975" cy="1322139"/>
          </a:xfrm>
        </p:spPr>
        <p:txBody>
          <a:bodyPr/>
          <a:lstStyle/>
          <a:p>
            <a:r>
              <a:rPr lang="fr-FR" u="sng" dirty="0" smtClean="0"/>
              <a:t>Projet PHP</a:t>
            </a:r>
            <a:endParaRPr lang="fr-FR" u="sng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09352" y="2296391"/>
            <a:ext cx="7250085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Réservation de billets d’avion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739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338657" cy="5569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Présentation du projet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Contexte</a:t>
            </a: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Etude du projet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Délai, durée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Coût</a:t>
            </a: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Modélisation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MCD (Modèle conceptuel de données)</a:t>
            </a: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 Réalisation</a:t>
            </a: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Utilisation, tests du site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2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930939" cy="89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67789" y="1388918"/>
            <a:ext cx="9711887" cy="2894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réalisé en 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Orienté Objet, 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SQL, 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WampServer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site simule un portail de réservation de billets d’avion.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y existe un espace pour les utilisateurs et un espace administrateur.</a:t>
            </a:r>
          </a:p>
        </p:txBody>
      </p:sp>
    </p:spTree>
    <p:extLst>
      <p:ext uri="{BB962C8B-B14F-4D97-AF65-F5344CB8AC3E}">
        <p14:creationId xmlns:p14="http://schemas.microsoft.com/office/powerpoint/2010/main" val="5718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930939" cy="89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du projet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67788" y="1388917"/>
            <a:ext cx="8286742" cy="475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 de la BDD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du site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du </a:t>
            </a:r>
            <a:r>
              <a:rPr lang="fr-FR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objet</a:t>
            </a:r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Délai 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projet : 2 semaines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Durée totale sur le projet : ~ 50h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 du projet 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8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532706" y="426027"/>
            <a:ext cx="9930939" cy="89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 données</a:t>
            </a:r>
            <a:endParaRPr lang="fr-FR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32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3816" y="1316182"/>
            <a:ext cx="2750820" cy="748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16" y="1316182"/>
            <a:ext cx="6156496" cy="4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138</TotalTime>
  <Words>86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Projet PHP</vt:lpstr>
      <vt:lpstr>Présentation PowerPoint</vt:lpstr>
      <vt:lpstr>Présentation PowerPoint</vt:lpstr>
      <vt:lpstr>Présentation PowerPoint</vt:lpstr>
      <vt:lpstr>Présentation PowerPoint</vt:lpstr>
    </vt:vector>
  </TitlesOfParts>
  <Company>INSTA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PHP</dc:title>
  <dc:creator>userinsta</dc:creator>
  <cp:lastModifiedBy>Naoto Coudin</cp:lastModifiedBy>
  <cp:revision>15</cp:revision>
  <dcterms:created xsi:type="dcterms:W3CDTF">2018-09-27T13:47:59Z</dcterms:created>
  <dcterms:modified xsi:type="dcterms:W3CDTF">2018-09-27T22:27:45Z</dcterms:modified>
</cp:coreProperties>
</file>