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9119-9A58-4CF8-AF06-92F64A921047}" type="datetimeFigureOut">
              <a:rPr lang="fr-FR" smtClean="0"/>
              <a:t>27/09/2018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7578-F477-49DD-8149-7A1174644516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81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9119-9A58-4CF8-AF06-92F64A921047}" type="datetimeFigureOut">
              <a:rPr lang="fr-FR" smtClean="0"/>
              <a:t>27/09/2018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7578-F477-49DD-8149-7A11746445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402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9119-9A58-4CF8-AF06-92F64A921047}" type="datetimeFigureOut">
              <a:rPr lang="fr-FR" smtClean="0"/>
              <a:t>27/09/2018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7578-F477-49DD-8149-7A11746445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307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9119-9A58-4CF8-AF06-92F64A921047}" type="datetimeFigureOut">
              <a:rPr lang="fr-FR" smtClean="0"/>
              <a:t>27/09/2018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7578-F477-49DD-8149-7A11746445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166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9119-9A58-4CF8-AF06-92F64A921047}" type="datetimeFigureOut">
              <a:rPr lang="fr-FR" smtClean="0"/>
              <a:t>27/09/2018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7578-F477-49DD-8149-7A1174644516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706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9119-9A58-4CF8-AF06-92F64A921047}" type="datetimeFigureOut">
              <a:rPr lang="fr-FR" smtClean="0"/>
              <a:t>27/09/2018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7578-F477-49DD-8149-7A11746445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987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9119-9A58-4CF8-AF06-92F64A921047}" type="datetimeFigureOut">
              <a:rPr lang="fr-FR" smtClean="0"/>
              <a:t>27/09/2018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7578-F477-49DD-8149-7A11746445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468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9119-9A58-4CF8-AF06-92F64A921047}" type="datetimeFigureOut">
              <a:rPr lang="fr-FR" smtClean="0"/>
              <a:t>27/09/2018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7578-F477-49DD-8149-7A11746445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3212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9119-9A58-4CF8-AF06-92F64A921047}" type="datetimeFigureOut">
              <a:rPr lang="fr-FR" smtClean="0"/>
              <a:t>27/09/2018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7578-F477-49DD-8149-7A11746445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4348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66C9119-9A58-4CF8-AF06-92F64A921047}" type="datetimeFigureOut">
              <a:rPr lang="fr-FR" smtClean="0"/>
              <a:t>27/09/2018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1C7578-F477-49DD-8149-7A11746445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3332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9119-9A58-4CF8-AF06-92F64A921047}" type="datetimeFigureOut">
              <a:rPr lang="fr-FR" smtClean="0"/>
              <a:t>27/09/2018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7578-F477-49DD-8149-7A11746445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216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66C9119-9A58-4CF8-AF06-92F64A921047}" type="datetimeFigureOut">
              <a:rPr lang="fr-FR" smtClean="0"/>
              <a:t>27/09/2018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51C7578-F477-49DD-8149-7A1174644516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121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45325" y="280554"/>
            <a:ext cx="4783975" cy="1322139"/>
          </a:xfrm>
        </p:spPr>
        <p:txBody>
          <a:bodyPr/>
          <a:lstStyle/>
          <a:p>
            <a:r>
              <a:rPr lang="fr-FR" u="sng" dirty="0" smtClean="0"/>
              <a:t>Projet PHP</a:t>
            </a:r>
            <a:endParaRPr lang="fr-FR" u="sng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09352" y="2296391"/>
            <a:ext cx="7250085" cy="7481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 smtClean="0"/>
              <a:t>Réservation de billets d’avion 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73948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532706" y="426027"/>
            <a:ext cx="9338657" cy="55695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Sommaire</a:t>
            </a:r>
            <a:endParaRPr lang="fr-FR" sz="48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sz="3200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1 - Présentation du projet</a:t>
            </a:r>
          </a:p>
          <a:p>
            <a:r>
              <a: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fr-F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Contexte</a:t>
            </a:r>
          </a:p>
          <a:p>
            <a:r>
              <a:rPr lang="fr-F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2 - Etude du projet</a:t>
            </a:r>
          </a:p>
          <a:p>
            <a:r>
              <a: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fr-F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Délai, durée</a:t>
            </a:r>
          </a:p>
          <a:p>
            <a:r>
              <a: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fr-F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Coût</a:t>
            </a:r>
          </a:p>
          <a:p>
            <a:r>
              <a:rPr lang="fr-F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3 - Modélisation</a:t>
            </a:r>
            <a:endParaRPr lang="fr-F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 MCD (Modèle conceptuel de données)</a:t>
            </a:r>
          </a:p>
          <a:p>
            <a:r>
              <a:rPr lang="fr-F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4 - Réalisation</a:t>
            </a:r>
          </a:p>
          <a:p>
            <a:r>
              <a: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fr-F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Utilisation, tests du site</a:t>
            </a: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093816" y="1316182"/>
            <a:ext cx="2750820" cy="7481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4000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920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532706" y="426027"/>
            <a:ext cx="9930939" cy="8901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  <a:endParaRPr lang="fr-FR" sz="48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sz="3200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093816" y="1316182"/>
            <a:ext cx="2750820" cy="7481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4000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67788" y="1388918"/>
            <a:ext cx="9338657" cy="44819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Site réalisé en PHP, SQL, </a:t>
            </a:r>
            <a:r>
              <a:rPr lang="fr-FR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WampServer</a:t>
            </a:r>
            <a:r>
              <a:rPr lang="fr-F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endParaRPr lang="fr-F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Délai du projet : 2 semaines</a:t>
            </a:r>
          </a:p>
          <a:p>
            <a:endParaRPr lang="fr-F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Durée totale sur le projet : ~ 50h</a:t>
            </a:r>
          </a:p>
          <a:p>
            <a:endParaRPr lang="fr-F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Coût du projet : </a:t>
            </a:r>
          </a:p>
          <a:p>
            <a:endParaRPr lang="fr-FR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186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532706" y="426027"/>
            <a:ext cx="9930939" cy="8901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  <a:endParaRPr lang="fr-FR" sz="48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sz="3200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093816" y="1316182"/>
            <a:ext cx="2750820" cy="7481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4000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67788" y="1388918"/>
            <a:ext cx="9338657" cy="44819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Site réalisé en PHP, SQL, </a:t>
            </a:r>
            <a:r>
              <a:rPr lang="fr-FR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WampServer</a:t>
            </a:r>
            <a:r>
              <a:rPr lang="fr-F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endParaRPr lang="fr-F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Délai du projet : 2 semaines</a:t>
            </a:r>
          </a:p>
          <a:p>
            <a:endParaRPr lang="fr-F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Durée totale sur le projet : ~ 50h</a:t>
            </a:r>
          </a:p>
          <a:p>
            <a:endParaRPr lang="fr-F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Coût du projet : </a:t>
            </a:r>
          </a:p>
          <a:p>
            <a:endParaRPr lang="fr-FR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459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TM02900769[[fn=Rétrospective]]</Template>
  <TotalTime>74</TotalTime>
  <Words>72</Words>
  <Application>Microsoft Office PowerPoint</Application>
  <PresentationFormat>Grand écran</PresentationFormat>
  <Paragraphs>29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Rétrospective</vt:lpstr>
      <vt:lpstr>Projet PHP</vt:lpstr>
      <vt:lpstr>Présentation PowerPoint</vt:lpstr>
      <vt:lpstr>Présentation PowerPoint</vt:lpstr>
      <vt:lpstr>Présentation PowerPoint</vt:lpstr>
    </vt:vector>
  </TitlesOfParts>
  <Company>INSTA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PHP</dc:title>
  <dc:creator>userinsta</dc:creator>
  <cp:lastModifiedBy>userinsta</cp:lastModifiedBy>
  <cp:revision>8</cp:revision>
  <dcterms:created xsi:type="dcterms:W3CDTF">2018-09-27T13:47:59Z</dcterms:created>
  <dcterms:modified xsi:type="dcterms:W3CDTF">2018-09-27T15:02:25Z</dcterms:modified>
</cp:coreProperties>
</file>