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FCFB1-7C04-11EC-E087-C908E9C62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A39E2-20E6-218C-5769-04C3656A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3988A-5B04-9CCD-F54E-0F308FFF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F19ED-8924-0C98-019D-7BA7A7C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D9C7DC-CED1-B794-94BA-B305A45D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5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08EB3-AABF-0417-3D83-42B6AB18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DA4B08-B362-C4A6-B9E5-758E749A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A82DB-76A3-28D4-BC4F-F5306DA2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77DA1-210F-40F9-4C87-802B56E7A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9454F-4422-70B7-C1AE-E244855D6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4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003CAA-95D7-42BA-A38C-372D28288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88A18E-1901-61D1-F0AB-D588B40F7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F84A3-0CCC-B3E0-B7A5-8D770A9C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51AA8-51B6-9ABA-E0C1-7D2A862E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44E4DE-5BD5-E3B0-33EB-203A72A2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6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3852C-7E06-A621-CB2F-2C630ADF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B76F3-964C-FBBE-6BE9-C52FD4AA2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F97-6CE8-7323-47AB-851F83CE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B1BB4-81CF-AF4D-3AAF-F91A3CF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F816C9-432E-0D81-48BA-93B05F840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53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534E-4D96-617D-3E4A-FB785F9F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5168B-B117-5897-6122-AEC5AAD3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7E7BD-D55C-3D7D-CC39-38021218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182727-B01A-7E08-F092-1DC118E5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11829-C364-E751-3618-26BFBC79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77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0EF28-77AA-DFC8-08C5-2D51BF9A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CD7C98-296B-C2D0-32D7-1AF8FCCEC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85F7D6-D81F-D776-48DF-4F31F0F9E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52991-ADE0-8F6E-D4A5-5825B4980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07F8D1-50A3-ACE4-B855-C2CD9096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034CB-4891-C752-557C-9BC1D077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486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27AC0-CD4D-07F5-AB23-7F3645F43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3D438-BA9A-94ED-7442-DEEA03834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B5356A-B7AC-9691-38FB-AF781AA4A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A3E43C-B150-DBC4-47A7-395273796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F13039-F8F2-6A88-0801-D57A3C05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0512C1-D8CD-A2B5-C80C-F0106C88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D87B8E-0BEE-B170-8EE1-E0E7F2E5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0176DE-6B7E-5AC8-AA91-F67329D4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93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79F49-CC08-F4F9-EF6D-8ACB2A9EF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294E8C-9FEE-0B3A-27AA-7E2955EB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63789-CFC0-2BD3-4062-8BF83F6D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F6B16-CF0A-F2E5-B616-F31E231D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36AE77-32EC-08AC-BBD2-095A8812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61AFFC-63FD-C43C-97DE-96BABA2E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C5AD27-7ED5-01AC-3CE7-7E608B67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17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E9B0E-276E-91D5-C66C-DCE6D6F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213AA-F881-ED0B-1EDA-FD177105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F427EC-298D-D0DF-50A9-0CBD3F09D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696A3A-5A35-0062-218B-964D87E0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25464-B430-330B-7467-D250D95D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12A9D-0D23-5DFA-645C-75574B9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27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7C13-2E13-D53B-455A-CF9610AF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92DA07-AD20-9DE0-1742-B3F0D71AE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1A8E8-35D3-96E5-8BC5-EF1F43F49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CDFA0-A2C3-F762-53A5-431681C0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7DC69-E9C0-E0A1-E2B2-7BACAAFD3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F0FB7-600B-08FB-65E1-1B9547D4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4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0D5C1-881C-AE08-65F3-0F939C98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8E6F7-B181-BFB4-A37D-00462205A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994EA-096C-3F7C-ED2C-C43AF77034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3226-9236-42B8-B4EE-276B3C46A8E5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608FB-5556-3758-1B5E-21D9CFA07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CE03F-34F9-94A7-BF56-849450B87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2441-C41D-4157-89DA-CAD9B703E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892C3F-D8D6-F6BA-A7BE-D169385D6400}"/>
              </a:ext>
            </a:extLst>
          </p:cNvPr>
          <p:cNvSpPr/>
          <p:nvPr/>
        </p:nvSpPr>
        <p:spPr>
          <a:xfrm>
            <a:off x="7349663" y="2114646"/>
            <a:ext cx="2372148" cy="298524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02EA9DD8-C3BB-0309-5EFB-D4894184A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82775"/>
              </p:ext>
            </p:extLst>
          </p:nvPr>
        </p:nvGraphicFramePr>
        <p:xfrm>
          <a:off x="7730676" y="2678410"/>
          <a:ext cx="1713543" cy="209082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13543">
                  <a:extLst>
                    <a:ext uri="{9D8B030D-6E8A-4147-A177-3AD203B41FA5}">
                      <a16:colId xmlns:a16="http://schemas.microsoft.com/office/drawing/2014/main" val="3550349231"/>
                    </a:ext>
                  </a:extLst>
                </a:gridCol>
              </a:tblGrid>
              <a:tr h="444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9241"/>
                  </a:ext>
                </a:extLst>
              </a:tr>
              <a:tr h="164631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479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AF9EF3-D327-BD52-E6A4-BF62D360EE89}"/>
              </a:ext>
            </a:extLst>
          </p:cNvPr>
          <p:cNvSpPr/>
          <p:nvPr/>
        </p:nvSpPr>
        <p:spPr>
          <a:xfrm>
            <a:off x="7035642" y="1504446"/>
            <a:ext cx="3089580" cy="377064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8DCEA1-0C10-5DD7-C492-EF4C9012ECF3}"/>
              </a:ext>
            </a:extLst>
          </p:cNvPr>
          <p:cNvSpPr txBox="1"/>
          <p:nvPr/>
        </p:nvSpPr>
        <p:spPr>
          <a:xfrm>
            <a:off x="7349662" y="2141086"/>
            <a:ext cx="171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Availability Zone</a:t>
            </a:r>
            <a:endParaRPr lang="ko-KR" altLang="en-US" sz="1400" b="1" dirty="0"/>
          </a:p>
        </p:txBody>
      </p:sp>
      <p:pic>
        <p:nvPicPr>
          <p:cNvPr id="31" name="Picture 6" descr="AWS VPC Icon SVG Vector &amp; PNG Free Download | UXWing">
            <a:extLst>
              <a:ext uri="{FF2B5EF4-FFF2-40B4-BE49-F238E27FC236}">
                <a16:creationId xmlns:a16="http://schemas.microsoft.com/office/drawing/2014/main" id="{8D7D8113-587F-A100-E071-A97AE234B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91" y="1504446"/>
            <a:ext cx="577385" cy="57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04F5E-AF2B-4365-2A95-56FDE3240C6D}"/>
              </a:ext>
            </a:extLst>
          </p:cNvPr>
          <p:cNvSpPr/>
          <p:nvPr/>
        </p:nvSpPr>
        <p:spPr>
          <a:xfrm>
            <a:off x="3496703" y="2141087"/>
            <a:ext cx="2574152" cy="294574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CFE3EFE-FC50-ABC7-E849-52D79016C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438737"/>
              </p:ext>
            </p:extLst>
          </p:nvPr>
        </p:nvGraphicFramePr>
        <p:xfrm>
          <a:off x="3877716" y="2540140"/>
          <a:ext cx="1784631" cy="236294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84631">
                  <a:extLst>
                    <a:ext uri="{9D8B030D-6E8A-4147-A177-3AD203B41FA5}">
                      <a16:colId xmlns:a16="http://schemas.microsoft.com/office/drawing/2014/main" val="3550349231"/>
                    </a:ext>
                  </a:extLst>
                </a:gridCol>
              </a:tblGrid>
              <a:tr h="5023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Subnet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019241"/>
                  </a:ext>
                </a:extLst>
              </a:tr>
              <a:tr h="186058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54795"/>
                  </a:ext>
                </a:extLst>
              </a:tr>
            </a:tbl>
          </a:graphicData>
        </a:graphic>
      </p:graphicFrame>
      <p:pic>
        <p:nvPicPr>
          <p:cNvPr id="1028" name="Picture 4" descr="Web Server] 기초">
            <a:extLst>
              <a:ext uri="{FF2B5EF4-FFF2-40B4-BE49-F238E27FC236}">
                <a16:creationId xmlns:a16="http://schemas.microsoft.com/office/drawing/2014/main" id="{6152FCA4-EE73-51BF-8816-079643422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307" y="3805899"/>
            <a:ext cx="764699" cy="91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nginx 1.22.0의 새 버전이 이미 릴리스되었습니다.">
            <a:extLst>
              <a:ext uri="{FF2B5EF4-FFF2-40B4-BE49-F238E27FC236}">
                <a16:creationId xmlns:a16="http://schemas.microsoft.com/office/drawing/2014/main" id="{744CB20A-CF40-D0D9-0185-CF2D6F74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231" y="3258550"/>
            <a:ext cx="1400156" cy="5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순서도: 자기 디스크 5">
            <a:extLst>
              <a:ext uri="{FF2B5EF4-FFF2-40B4-BE49-F238E27FC236}">
                <a16:creationId xmlns:a16="http://schemas.microsoft.com/office/drawing/2014/main" id="{71B11300-936F-1ED1-F7F4-C72003CF5E6B}"/>
              </a:ext>
            </a:extLst>
          </p:cNvPr>
          <p:cNvSpPr/>
          <p:nvPr/>
        </p:nvSpPr>
        <p:spPr>
          <a:xfrm>
            <a:off x="1638783" y="3240628"/>
            <a:ext cx="1102659" cy="753035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04CAD2-BBB9-B557-4C06-38508477D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132" y="3142205"/>
            <a:ext cx="721785" cy="7674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524D8A25-7A5F-DC02-0EDB-B3F572645029}"/>
              </a:ext>
            </a:extLst>
          </p:cNvPr>
          <p:cNvSpPr/>
          <p:nvPr/>
        </p:nvSpPr>
        <p:spPr>
          <a:xfrm>
            <a:off x="3182681" y="1509143"/>
            <a:ext cx="3280059" cy="376594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735D9-C53A-EF30-3ACA-2201429C17D1}"/>
              </a:ext>
            </a:extLst>
          </p:cNvPr>
          <p:cNvSpPr txBox="1"/>
          <p:nvPr/>
        </p:nvSpPr>
        <p:spPr>
          <a:xfrm>
            <a:off x="3496702" y="2232363"/>
            <a:ext cx="1713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Availability Zone</a:t>
            </a:r>
            <a:endParaRPr lang="ko-KR" altLang="en-US" sz="1400" b="1" dirty="0"/>
          </a:p>
        </p:txBody>
      </p:sp>
      <p:pic>
        <p:nvPicPr>
          <p:cNvPr id="1030" name="Picture 6" descr="AWS VPC Icon SVG Vector &amp; PNG Free Download | UXWing">
            <a:extLst>
              <a:ext uri="{FF2B5EF4-FFF2-40B4-BE49-F238E27FC236}">
                <a16:creationId xmlns:a16="http://schemas.microsoft.com/office/drawing/2014/main" id="{C7E9BEB6-698F-836C-A862-AADD807CF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331" y="1509143"/>
            <a:ext cx="577385" cy="57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90C63C-C6EB-9DE3-14AA-DCA1C7097BF3}"/>
              </a:ext>
            </a:extLst>
          </p:cNvPr>
          <p:cNvSpPr/>
          <p:nvPr/>
        </p:nvSpPr>
        <p:spPr>
          <a:xfrm>
            <a:off x="1332410" y="736286"/>
            <a:ext cx="8996665" cy="4646379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0B2835-9E8F-3CDB-B5D4-8B7AEB9B9ACC}"/>
              </a:ext>
            </a:extLst>
          </p:cNvPr>
          <p:cNvSpPr txBox="1"/>
          <p:nvPr/>
        </p:nvSpPr>
        <p:spPr>
          <a:xfrm>
            <a:off x="1315910" y="732456"/>
            <a:ext cx="218079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Naver Cloud Platform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사용자 - 무료 사회적인개 아이콘">
            <a:extLst>
              <a:ext uri="{FF2B5EF4-FFF2-40B4-BE49-F238E27FC236}">
                <a16:creationId xmlns:a16="http://schemas.microsoft.com/office/drawing/2014/main" id="{904C7BE7-5007-23A5-5071-BDA306307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8915" y="3246921"/>
            <a:ext cx="720696" cy="72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6E87CB-17FA-AB6E-C4B7-912A387FE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132" y="4025341"/>
            <a:ext cx="721785" cy="767415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EC295F0-C4F0-2FC1-C4ED-5946D791BBAB}"/>
              </a:ext>
            </a:extLst>
          </p:cNvPr>
          <p:cNvCxnSpPr>
            <a:stCxn id="27" idx="3"/>
            <a:endCxn id="1032" idx="1"/>
          </p:cNvCxnSpPr>
          <p:nvPr/>
        </p:nvCxnSpPr>
        <p:spPr>
          <a:xfrm flipV="1">
            <a:off x="9721811" y="3607269"/>
            <a:ext cx="1167104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43DBD7-84CE-F10C-1214-A03419014BE9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070855" y="3607270"/>
            <a:ext cx="1278808" cy="66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FAFC123-BFD5-AD2D-8E22-340DBEF003E2}"/>
              </a:ext>
            </a:extLst>
          </p:cNvPr>
          <p:cNvCxnSpPr>
            <a:cxnSpLocks/>
            <a:stCxn id="6" idx="4"/>
            <a:endCxn id="18" idx="1"/>
          </p:cNvCxnSpPr>
          <p:nvPr/>
        </p:nvCxnSpPr>
        <p:spPr>
          <a:xfrm flipV="1">
            <a:off x="2741442" y="3613959"/>
            <a:ext cx="755261" cy="3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46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HOME-C-202</dc:creator>
  <cp:lastModifiedBy>HOME-C-202</cp:lastModifiedBy>
  <cp:revision>2</cp:revision>
  <dcterms:created xsi:type="dcterms:W3CDTF">2025-09-04T14:36:07Z</dcterms:created>
  <dcterms:modified xsi:type="dcterms:W3CDTF">2025-09-09T12:59:16Z</dcterms:modified>
</cp:coreProperties>
</file>