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305" y="7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64f3aeb44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64f3aeb44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db125f71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db125f71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db125f71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db125f71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64f3aeb44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64f3aeb44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64f3aeb4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64f3aeb4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db125f7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db125f7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64f3aeb44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64f3aeb44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64f3aeb4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64f3aeb4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64f3aeb4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64f3aeb44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copying and pasting code, you need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64f3aeb4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64f3aeb4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64f3aeb4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64f3aeb4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.com/al8u6srvmtk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enti.com/ali2biwzppvq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.com/al8u6srvmtk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.com/ali2biwzppvq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142!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Nate Phillips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Class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Syllabus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These slides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Menti Poll!</a:t>
            </a:r>
            <a:endParaRPr dirty="0"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1: </a:t>
            </a:r>
            <a:r>
              <a:rPr lang="en-US" dirty="0">
                <a:hlinkClick r:id="rId3"/>
              </a:rPr>
              <a:t>https://www.menti.com/al8u6srvmtkw</a:t>
            </a:r>
            <a:r>
              <a:rPr lang="en-US" dirty="0"/>
              <a:t> </a:t>
            </a:r>
            <a:br>
              <a:rPr lang="en" dirty="0"/>
            </a:br>
            <a:r>
              <a:rPr lang="en" dirty="0"/>
              <a:t>Section 2: </a:t>
            </a:r>
            <a:r>
              <a:rPr lang="en-US" dirty="0">
                <a:hlinkClick r:id="rId4"/>
              </a:rPr>
              <a:t>https://www.menti.com/ali2biwzppvq</a:t>
            </a:r>
            <a:r>
              <a:rPr lang="en-US" dirty="0"/>
              <a:t> </a:t>
            </a:r>
            <a:br>
              <a:rPr lang="en" dirty="0"/>
            </a:br>
            <a:r>
              <a:rPr lang="en" dirty="0"/>
              <a:t>(But it’s easiest to just scan in with a phone!)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5855-636A-4B57-99D5-49862960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3030375" y="4269601"/>
            <a:ext cx="7038900" cy="914100"/>
          </a:xfrm>
        </p:spPr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6688E-102F-4548-664E-BAF04FE99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7D6851-0F41-19CF-1C95-6030D07B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95;p23">
            <a:extLst>
              <a:ext uri="{FF2B5EF4-FFF2-40B4-BE49-F238E27FC236}">
                <a16:creationId xmlns:a16="http://schemas.microsoft.com/office/drawing/2014/main" id="{37A105E9-426A-6E56-009A-AA53DB27D01B}"/>
              </a:ext>
            </a:extLst>
          </p:cNvPr>
          <p:cNvSpPr txBox="1">
            <a:spLocks/>
          </p:cNvSpPr>
          <p:nvPr/>
        </p:nvSpPr>
        <p:spPr>
          <a:xfrm>
            <a:off x="2683411" y="4726651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dirty="0">
                <a:solidFill>
                  <a:schemeClr val="tx1"/>
                </a:solidFill>
              </a:rPr>
              <a:t>Section 1: 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https://www.menti.com/al8u6srvmtkw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057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B9629-4382-1BCC-B6FA-4CCA3BD35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6413-14AC-AAF4-23AC-070F1BFE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3030375" y="4269601"/>
            <a:ext cx="7038900" cy="914100"/>
          </a:xfrm>
        </p:spPr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06379-3E59-C1F3-67B1-92B4267EA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552304E-2F2D-188D-AC38-8FE122796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95;p23">
            <a:extLst>
              <a:ext uri="{FF2B5EF4-FFF2-40B4-BE49-F238E27FC236}">
                <a16:creationId xmlns:a16="http://schemas.microsoft.com/office/drawing/2014/main" id="{0F15B09D-1B16-DC33-0DC4-DEC2EB8F3297}"/>
              </a:ext>
            </a:extLst>
          </p:cNvPr>
          <p:cNvSpPr txBox="1">
            <a:spLocks/>
          </p:cNvSpPr>
          <p:nvPr/>
        </p:nvSpPr>
        <p:spPr>
          <a:xfrm>
            <a:off x="2679346" y="4726651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dirty="0">
                <a:solidFill>
                  <a:schemeClr val="tx1"/>
                </a:solidFill>
              </a:rPr>
              <a:t>Section 2: 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https://www.menti.com/ali2biwzppvq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704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Full movie">
            <a:hlinkClick r:id="" action="ppaction://media"/>
            <a:extLst>
              <a:ext uri="{FF2B5EF4-FFF2-40B4-BE49-F238E27FC236}">
                <a16:creationId xmlns:a16="http://schemas.microsoft.com/office/drawing/2014/main" id="{995F5797-AE44-17F1-44C5-9635A32DB9A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542"/>
            <a:ext cx="9144000" cy="5143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5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yourself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Name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Class year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Where you’re from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Something fun or something you want us to know about you!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Website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https://cs.rhodes.edu/142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CS Department Slack: </a:t>
            </a:r>
            <a:endParaRPr sz="15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Please join!  </a:t>
            </a:r>
            <a:r>
              <a:rPr lang="en" sz="1300" b="1" dirty="0"/>
              <a:t>https://rhodes-cs.slack.com</a:t>
            </a:r>
            <a:endParaRPr sz="1300" b="1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Course Structure for CS:</a:t>
            </a:r>
            <a:endParaRPr sz="15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COMP 172?</a:t>
            </a:r>
            <a:endParaRPr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expect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00"/>
              <a:t>More complex than 141 - new concepts and ideas, faster pace, more independent</a:t>
            </a:r>
            <a:endParaRPr sz="1500"/>
          </a:p>
          <a:p>
            <a:pPr marL="457200" lvl="0" indent="-3238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Topics</a:t>
            </a:r>
            <a:endParaRPr sz="1500"/>
          </a:p>
          <a:p>
            <a:pPr marL="914400" lvl="1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Python to Java introduction</a:t>
            </a:r>
            <a:endParaRPr sz="1500"/>
          </a:p>
          <a:p>
            <a:pPr marL="914400" lvl="1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New Java concepts</a:t>
            </a:r>
            <a:endParaRPr sz="1500"/>
          </a:p>
          <a:p>
            <a:pPr marL="914400" lvl="1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Object-oriented programming</a:t>
            </a:r>
            <a:endParaRPr sz="1500"/>
          </a:p>
          <a:p>
            <a:pPr marL="914400" lvl="1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Recursion</a:t>
            </a:r>
            <a:endParaRPr sz="1500"/>
          </a:p>
          <a:p>
            <a:pPr marL="914400" lvl="1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And more!</a:t>
            </a:r>
            <a:br>
              <a:rPr lang="en" sz="1500"/>
            </a:br>
            <a:endParaRPr sz="1500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Is this the right class for me? Yes, if:</a:t>
            </a:r>
            <a:endParaRPr sz="1500"/>
          </a:p>
          <a:p>
            <a:pPr marL="914400" lvl="1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You took COMP 141</a:t>
            </a:r>
            <a:endParaRPr sz="1500"/>
          </a:p>
          <a:p>
            <a:pPr marL="914400" lvl="1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Or:</a:t>
            </a:r>
            <a:endParaRPr sz="1500"/>
          </a:p>
          <a:p>
            <a:pPr marL="1371600" lvl="2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Are experienced in programming and</a:t>
            </a:r>
            <a:endParaRPr sz="1500"/>
          </a:p>
          <a:p>
            <a:pPr marL="1371600" lvl="2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Are proficient with simple algorithms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Programming Projects	40%</a:t>
            </a:r>
            <a:endParaRPr sz="3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 dirty="0"/>
              <a:t>Labs and Homework 		20%</a:t>
            </a:r>
            <a:endParaRPr sz="3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 dirty="0"/>
              <a:t>Midterms 1 and 2		12.5% each</a:t>
            </a:r>
            <a:endParaRPr sz="3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 dirty="0"/>
              <a:t>Final					15%</a:t>
            </a:r>
            <a:endParaRPr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Expectations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Out-of-class assignments must be done independently, but you can ask for help.  </a:t>
            </a:r>
            <a:endParaRPr sz="210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Rule 1: Do not look at anyone else's code for the same project or a similar project.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Rule 2: Do not write code or pseudocode with anyone else.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…And consequences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Not following these rules can have serious consequences:</a:t>
            </a:r>
            <a:endParaRPr sz="210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Failing the assignment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Dropping a letter grade in the course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Automatically failing the course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Don’t let this be you!  Follow these rules, and I expect a great class together.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think about this class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You will think critically and be challenged!</a:t>
            </a:r>
            <a:endParaRPr sz="18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Start projects early!!  (Bonus points for early submission!)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Develop and maintain a coding style.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Grades are important…but remember that this class will prepare you for COMP 241.</a:t>
            </a:r>
            <a:endParaRPr sz="18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Projects are longer and require more time.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More complicated code organization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More intensive design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392</Words>
  <Application>Microsoft Office PowerPoint</Application>
  <PresentationFormat>On-screen Show (16:9)</PresentationFormat>
  <Paragraphs>61</Paragraphs>
  <Slides>14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Lato</vt:lpstr>
      <vt:lpstr>Montserrat</vt:lpstr>
      <vt:lpstr>Arial</vt:lpstr>
      <vt:lpstr>Focus</vt:lpstr>
      <vt:lpstr>Intro to 142!</vt:lpstr>
      <vt:lpstr>Introduce yourself</vt:lpstr>
      <vt:lpstr>Class Website</vt:lpstr>
      <vt:lpstr>Administrivia</vt:lpstr>
      <vt:lpstr>What to expect</vt:lpstr>
      <vt:lpstr>Grading</vt:lpstr>
      <vt:lpstr>Programming Expectations</vt:lpstr>
      <vt:lpstr>…And consequences</vt:lpstr>
      <vt:lpstr>How to think about this class</vt:lpstr>
      <vt:lpstr>Any questions?</vt:lpstr>
      <vt:lpstr>Menti Poll!</vt:lpstr>
      <vt:lpstr>Section 1</vt:lpstr>
      <vt:lpstr>Section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Phillips_Nathaniel</cp:lastModifiedBy>
  <cp:revision>3</cp:revision>
  <dcterms:modified xsi:type="dcterms:W3CDTF">2025-01-15T04:30:05Z</dcterms:modified>
</cp:coreProperties>
</file>