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64f3aeb4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64f3aeb4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db125f71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db125f71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db125f71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db125f71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64f3aeb4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64f3aeb4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64f3aeb4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64f3aeb4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db125f7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db125f7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64f3aeb4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64f3aeb4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64f3aeb4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64f3aeb4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64f3aeb4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64f3aeb4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copying and pasting code, you need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64f3aeb4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64f3aeb4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64f3aeb4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64f3aeb4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menti.com/al2gnr4qi3w5" TargetMode="External"/><Relationship Id="rId4" Type="http://schemas.openxmlformats.org/officeDocument/2006/relationships/hyperlink" Target="https://www.menti.com/alukbsymte4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QBSoNkHCHOFbhvY4hYijvXafMWNy5Elo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142!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Nate Phillips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Class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Syllabus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These slides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 Poll!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https://www.menti.com/al2gnr4qi3w5</a:t>
            </a:r>
            <a:br>
              <a:rPr lang="en"/>
            </a:br>
            <a:r>
              <a:rPr lang="en"/>
              <a:t>Section 2: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https://www.menti.com/alukbsymte4b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(But it’s easiest to just scan in with a phone!)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4" title="Full movi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yourself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Name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Class year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Where you’re from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Something fun or something you want us to know about you!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Website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https://cs.rhodes.edu/142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CS Department Slack: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Please join!  </a:t>
            </a:r>
            <a:r>
              <a:rPr b="1" lang="en" sz="1300"/>
              <a:t>http://rhodes-cs.slack.com</a:t>
            </a:r>
            <a:endParaRPr b="1"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Course Structure for CS: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COMP 172?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expect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500"/>
              <a:t>More complex than 141 - new concepts and ideas, faster pace, more independent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Topics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Python to Java introduction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New Java concepts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Object-oriented programming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Recursion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And more!</a:t>
            </a:r>
            <a:br>
              <a:rPr lang="en" sz="1500"/>
            </a:b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Is this the right class for me? Yes, if: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You took COMP 141</a:t>
            </a:r>
            <a:endParaRPr sz="1500"/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Or:</a:t>
            </a:r>
            <a:endParaRPr sz="1500"/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Are experienced in programming and</a:t>
            </a:r>
            <a:endParaRPr sz="1500"/>
          </a:p>
          <a:p>
            <a:pPr indent="-32385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Are proficient with simple algorithms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Programming Projects	40%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Labs and Homework 		20%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Midterms 1 and 2			12.5% each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Final								15%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Expectations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Out-of-class assignments must be done independently, but you can ask for help.  </a:t>
            </a:r>
            <a:endParaRPr sz="21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Rule 1: Do not look at anyone else's code for the same project or a similar project.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Rule 2: Do not write code or pseudocode with anyone else.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…And consequences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Not following these rules can have serious consequences: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Failing the assignment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Dropping a letter grade in the course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Automatically failing the course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Don’t let this be you!  </a:t>
            </a:r>
            <a:r>
              <a:rPr lang="en" sz="2100"/>
              <a:t>Follow these rules, and I expect a great class together.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think about this class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will think critically and be challenged!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Start projects early!!  (Bonus points for early submission!)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Develop and maintain a coding style.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Grades are important…but remember that his class will prepare you for COMP 241.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Projects are longer and require more time.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complicated code organization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intensive design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