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8" r:id="rId11"/>
    <p:sldId id="289" r:id="rId12"/>
    <p:sldId id="299" r:id="rId13"/>
    <p:sldId id="264" r:id="rId14"/>
    <p:sldId id="266" r:id="rId15"/>
    <p:sldId id="291" r:id="rId16"/>
    <p:sldId id="267" r:id="rId17"/>
    <p:sldId id="300" r:id="rId18"/>
    <p:sldId id="290" r:id="rId19"/>
    <p:sldId id="292" r:id="rId20"/>
    <p:sldId id="297" r:id="rId21"/>
    <p:sldId id="298" r:id="rId22"/>
    <p:sldId id="268" r:id="rId23"/>
    <p:sldId id="269" r:id="rId24"/>
    <p:sldId id="270" r:id="rId25"/>
    <p:sldId id="274" r:id="rId26"/>
    <p:sldId id="272" r:id="rId27"/>
    <p:sldId id="273" r:id="rId28"/>
    <p:sldId id="276" r:id="rId29"/>
    <p:sldId id="277" r:id="rId30"/>
    <p:sldId id="271" r:id="rId31"/>
    <p:sldId id="278" r:id="rId32"/>
    <p:sldId id="301" r:id="rId33"/>
    <p:sldId id="279" r:id="rId34"/>
    <p:sldId id="282" r:id="rId35"/>
    <p:sldId id="280" r:id="rId36"/>
    <p:sldId id="281" r:id="rId37"/>
    <p:sldId id="293" r:id="rId38"/>
    <p:sldId id="283" r:id="rId39"/>
    <p:sldId id="284" r:id="rId40"/>
    <p:sldId id="295" r:id="rId41"/>
    <p:sldId id="296" r:id="rId42"/>
    <p:sldId id="285" r:id="rId43"/>
    <p:sldId id="294" r:id="rId44"/>
    <p:sldId id="286" r:id="rId45"/>
    <p:sldId id="28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31"/>
    <p:restoredTop sz="89660"/>
  </p:normalViewPr>
  <p:slideViewPr>
    <p:cSldViewPr snapToGrid="0" snapToObjects="1">
      <p:cViewPr varScale="1">
        <p:scale>
          <a:sx n="104" d="100"/>
          <a:sy n="104" d="100"/>
        </p:scale>
        <p:origin x="922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8T20:16:28.066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2616 736 8069,'-5'5'0,"-2"0"0,3-3-230,-1 1 0,2 4 207,-4 0-279,5 1 0,-5 1 84,4 0 1,0 1-100,3-1 290,0-4 27,4 3 1,-2-6 9,4 1 1,-4-6-15,1-4 0,2 1 110,-2-3 1,0 2-58,-3-6 0,0-1 159,0-2 1,-3 2-55,0-2 0,-5 1 30,2-4 1,1 1-115,-1 3 0,-2-3 22,-4 3 1,2 1-35,-3 2 1,0 2 43,0 0 0,-3 5-166,0 2 1,1 4 80,-4 5 1,3 6-96,-6 9 0,1 4 35,0 6 0,-2 3 32,-2 7 1,12-19 0,0 2-182,2 2 1,0 1-1,0 1 1,0 0 198,-1 1 1,2 1 0,1 0-1,1 1-242,-1 1 1,0 1 0,2-1 0,1 0 231,0-1 0,0 0 0,2-1 0,2 0-123,0-1 1,1-2-139,-1 21 237,2-7 0,8-10-224,1-6-18,7-6 236,-2-6-46,5-4 21,3-3 1,-1-3 94,4-6-22,-4-7 1,5-1-29,-5-5 0,4-3 114,-3-6 1,3-2-69,-4-1 1,4-4 75,-3-2-610,0 2 649,-4 0 0,0 5 36,-3 2 228,3-2-143,-8 12 617,0 1-850,-6 10 0,-4 9 115,0 4 91,0 1 311,0 7 1,-3-2-397,0 3-298,-1 1 213,4 0-494,5-1 461,-4-3 0,8 2-147,0-1-261,1 1 211,7-2 0,-2-2-23,3-3-30,1-1 74,-1-4 0,4 2-44,0-3 198,0-1-125,-8-3 1,3-5 143,-5-1 0,0-3-77,-2-3 0,-2 0 84,-2-3 0,-2 2-45,-4-2 0,-4 0 231,-2 0 1,-5-2-63,-2 5 1,-3-4 116,0 4 0,-1-4 94,-2 4 1,-3 1-109,1 4 0,-1-1 2,3 2 0,2 2-71,1 1 1,0-2-172,3 2 0,4 0 212,3 3-284,4 0 1,6 0 0,8 0-183,5 0 1,2-3 45,3 0 0,1-1 112,2 1 8,2 2 0,-4-4 22,5 1 14,0 3 0,0-3 140,0 4 0,0 4-136,0 3 1,-3 1-15,0 1 1,-8 2 40,2 1 1,-4-1-60,1 5 1,-6-2 11,-4 2 0,-4 1-88,2-1 1,-3 2 83,-1 0 1,0-2 10,0-1 0,-5-2 93,-1 2 1,1-4-141,-1-2 439,4 0-113,-6-8-63,6 3 1,-2-8-28,4-2 0,0-3-48,0-4 0,3-1-185,1-5 1,3 1 157,-1-1 0,3-3-137,4 0 1,-3 1 56,2 2 0,2 0 7,-2 1 1,4 3-5,-4 3 0,1 2 157,-4 0 1,0 5-2,1 2-108,-1 2 0,-1 5-2,-2 2 0,0 6 13,-3 0 1,-2 4-183,2-4 0,-2 5 107,-1-2 1,0 0-233,0 0 1,0-2 5,0 2 0,0 0 41,0 0 0,0-1 127,0-5-4,0 0 69,0 0-164,0-3 618,0-2-290,4-8 0,1-5-72,4-3 0,1-5-45,-1 2 1,0-4-43,1-2 1,-1 0 69,0-4 1,4 3-13,-1-3 0,2 5 107,-2-2 0,-2 5-84,3 2 1,-3 4 197,-1-2 0,-2 7 141,-1 3-433,-4 2 1,2 6 138,-4 4 0,0 2 92,0 4 1,0 1-362,0 2 0,0 1 95,0 0 1,0-2-502,0-1 0,0 1 264,0-1 1,1-2-200,2 2 0,-2-4 177,2 4 1,1-5-621,0 1 1,3-1 435,-1-2 0,5-4 489,2-2 0,3-2 0,-1-1 0,4 0 0</inkml:trace>
  <inkml:trace contextRef="#ctx0" brushRef="#br0" timeOffset="1">3762 1089 8122,'0'-13'289,"0"3"173,0-3 1,0 3 18,0 1 1,-1 0 347,-3 3 269,-1-2-688,-4 3 1,0-1-236,-1 3 0,1 2 0,0 1 133,-1 0 1,1 4-178,0 3-51,-1 1 0,1 2-257,0 3 144,0 1 1,2 2-1046,1-1 769,4 1 0,-3 2-1231,2 1 1037,2 0 1,-3-1-70,4 1-601,4-5 672,1 4 1,4-8-225,1 3 281,3-3 444,1-1 0,6-4 0,2-1 0,2-3 0,4-1 0,0 0 0</inkml:trace>
  <inkml:trace contextRef="#ctx0" brushRef="#br0" timeOffset="2">4032 1099 8122,'0'-10'0,"0"1"0,0 0 578,0-1 1,-1 4 89,-3 0 316,3 0-160,-7 1-312,7-4 0,-7 5 136,2-2-537,1-2 0,-2 6 396,4-5-557,-4 5 122,2-2 0,-1 4 5,-1 0 1,4 4 25,-3 3 0,3-1-399,-3 3 1,3-2-104,-4 6 0,2-2 198,-1 2 0,-2-2-101,2 4 1,0-3 93,0 0 1,3 2-99,-3-2 1,4 1 59,-1-4 0,1 0-28,-2 0 0,3 1 102,-2-1 1,3-4 53,3-2 1,0-2 157,3-1 0,3 0-53,3 0 0,2-4 92,-2-2 0,-1-2-40,1-2 1,2-2 79,-2 0 0,0-1-87,-2 4 1,-1 0-47,0-1 1,1 2 26,-1 2-190,0-2 39,1 2 1,-4 1-16,0 2-242,-4 2 264,2 1 0,-1 1-117,0 2 1,1-2 81,0 2 0,-2 1 65,4 0 1,-3-1-143,3-3 303,0 0 0,4 0-59,-1 0 0,0 0-25,1 0 1,-1-3 170,0-1 1,0-3-109,-3 1 0,4 1 239,-4-1 0,5 3-58,-5-4 0,-1 5 135,1-1-93,0 2-121,4 1-101,-1 0 0,-1 4 58,-1 2 1,-3 3-168,-4 0 0,0 3 77,0 1 1,0 2-174,0-2 0,0 0 101,0 0 0,-1 0-65,-2 3 1,-2 0 107,-1-3 1,-2-1 72,2-3 0,-3 1 124,0-1 0,3-4-115,0-2 1,3 1 139,-4-1-151,5 1-50,-2-4 0,4-1 82,0-3 0,4-1-343,3-4 0,2-1 81,3-3 1,2 2-37,1-5 1,4 0 66,-1-6 0,1 1 61,3-3 1,-4-1 307,-2-3 0,2-1-102,-3-2 0,2 2 124,-2-2 0,-1-1-35,-5 1 1,0 0 497,1 3 1,-5 7 195,-2 2 631,-2 7-688,-1 3-606,0 4 1,-3 10-356,0 1 0,-4 5 163,4 2 0,-1 4-23,1 2 1,2 0 88,-2 6 0,2-1-692,1 1 1,1-1 267,2-3 0,-1-1-442,4 2 0,1 1-99,2-2 0,3-2 373,1-4 1,3-3-162,0 0 1,2-2 200,4-4 0,-1-2-110,4-4 0,-2-1 550,2-2 0,2-7 0,-7-4 0,3-5 0</inkml:trace>
  <inkml:trace contextRef="#ctx0" brushRef="#br0" timeOffset="3">4339 922 8122,'-24'0'1028,"2"0"1553,7 0-1965,1 0 0,10 0-219,4 0 1,4 0-297,6 0 1,6-1 81,3-2 0,6 2-470,0-3 0,1 0 261,2 1 1,4-1-824,3 1 0,-3 2 505,-1-2 1,1 2-378,-1 1 1,0 0-619,-3 0 1,-4 0 1338,-3 0 0,-5 4 0,-3 1 0</inkml:trace>
  <inkml:trace contextRef="#ctx0" brushRef="#br0" timeOffset="4">2449 1937 8233,'5'0'0,"3"-4"0,3-2 200,7-3 0,15-1 0,16-3-95,-19 6 1,3-1-1,6-1 1,2-1-176,6-1 1,2 0 0,-14 4 0,1-1 0,0 0 498,4-1 0,1-1 0,0 1 0,1-2 0,0 0 0,2 1 0,2-2 1,1 1-1,-1-1 1,0 2-1,0-1 1,1 1-465,2 1 1,1 0 0,0 0 0,0-1 0,-1 1 0,1 1 189,0 0 1,-1 1-1,1 0 1,0 0 0,1-1-1,-1 1-112,-1 1 0,0 0 0,-1 0 1,-4 0-1,0 0 0,-1 0 15,-1 1 0,0-1 0,-2 1 1,-2 1-1,-1-1 0,-1 1-74,16-1 0,-1 1 0,-4-1 0,-1 1-55,-4 1 1,-1 0 0,-6-1 0,-2 1-329,-4 1 1,-2 1 0,13-2 960,-9 3-3839,-2 0 402,-14 0 971,-1 4 2368,-18 1 0,-15 8 1,-10 2-1</inkml:trace>
  <inkml:trace contextRef="#ctx0" brushRef="#br0" timeOffset="5">5568 968 8233,'5'-9'-186,"-1"3"299,-4 0 0,1 0 12,2 0 0,-2-2 125,2 2 0,-1 1 672,-2-2-612,0 1 0,-2 0-28,-1 0 0,2 3-1,-2-4 1,-1 4-5,1-3 1,-1 4 98,1-1 62,2 2-379,-8-3 101,4 3 0,-4-3-258,0 4 0,2 0 55,1 0 0,0 4-163,-3 2 0,-1 2 92,1 2 0,0-1-21,-1 0 0,1 4-143,0-1 1,3 3-156,-1-2 1,5 2-57,-1-2 0,2 2 118,1-2 1,0-1 252,0-2 1,1-2-76,2-2 0,6-2 268,3-4 1,4 0-88,-4 0 1,4-4 66,-4-2 1,3-2-56,-2-2 1,2-2 179,-2-1 1,-1 1 125,-2 3 0,-4 0-97,0 3 1,-3-1-34,3 4-60,-4-4-318,2 6 196,-4-4 1,1 6-195,3 3 0,-2-2 71,4 4 0,0-1-68,3 1 1,1-1 26,-1-2 121,0-1-31,1 2 0,2-4 347,0 0-139,5 0-78,-7-4 0,5-2 320,-3-3-180,-1-4-70,6 2 1,-6-3 142,1 1 0,-2 3 45,0-2 1,-4 0-131,0 0 1,-1 5 2,1-3 114,-1 3-577,-1 2 217,-3 1 1,3 5-106,-4 2 0,0 2 39,0 4 0,0 2-50,0 1 0,3-1 47,0 5 0,0-1 57,-3 4 1,3-1 48,0-3 1,0 3-36,-3-3 1,0 0 74,0 0 0,0-3-45,0 0 1,-1-2 446,-2 0 1,-2-1-188,-4 0 1,0-3 315,-1-3 0,1-2 195,0-1-514,-1 0 1,1 0-487,0 0 1,3-4-127,3-3 0,2 2-387,1-1 0,4 0 420,3-4 0,6-2 355,6 0 0,4-1 0,4 4 0</inkml:trace>
  <inkml:trace contextRef="#ctx0" brushRef="#br0" timeOffset="6">6527 931 8233,'-9'-9'-366,"-1"-1"0,4 2 1200,0 2 1,3-2-204,-3 1 0,0 2 1174,0-1-691,-2 4-771,3-6 0,-1 7 157,-1-2-372,5 2 0,-3 1-180,2 0 1,1 0 110,-4 0 1,3 0-163,-4 0 0,2 4 75,-1 2 1,-2 2-268,2 2 0,-3 0 147,0 2 0,0 0-263,-1 3 0,4-2 161,0 2 1,1-3-74,-1 0 0,0 1 8,3 0 0,2-1 111,-2-2 1,2-4 175,1 0 1,1-4-149,2 1 1,2-2 427,5-1 1,0-1-177,2-2 1,0-2 167,3-4 0,0-4-70,0 1 0,0-1 117,-3 4 1,-1 0 180,1-1-233,-2 1 1,0 1-219,-1 2 1,-4 0 239,-2 3-820,2 2 435,-4-3 0,7 8-590,-5 2 0,4 3 337,-1 0 0,3 0-809,0 1 0,4-1-440,3 0 1626,1 1 0,6 3 0,1 2 0</inkml:trace>
  <inkml:trace contextRef="#ctx0" brushRef="#br0" timeOffset="7">7160 726 8233,'0'-5'0,"0"0"156,0 2 1,-1 2 369,-2-2 1081,2 2-512,-3 1-1170,0 4 1,3 2-18,-3 6 1,0 0-428,1 3 1,-1 1 213,1 2 0,2 2-88,-2 2 1,2-3 139,1 3 0,-3-2-428,0-2 0,-1 1-56,4 0 737,0-1 0,0-3 0,0-2 0</inkml:trace>
  <inkml:trace contextRef="#ctx0" brushRef="#br0" timeOffset="8">7132 745 8233,'1'-13'0,"2"1"0,-1 0 188,5 2 1,-1 1-136,3 0 0,-2-1 774,3 1 0,-5 3-212,7 0 1,-4 3 6,5-4 1,-2 5-495,2-1 0,-3 2 48,2 1 1,-1 0-258,-2 0 0,1 3 111,3 0 0,-6 5-341,2-2 1,-2 2 194,-1 1 1,1 1-353,-4-1 1,0 0 185,-3 1 1,0-1 39,0 0 1,-1 4 105,-2-1 0,-2 0 0,-4-2 0,2-1 183,1 0 0,0 1-104,-3-1 1,-1-1-125,1-1 1,1 1 111,2-2 0,-2-1-204,5 1 0,0-3 131,3 4 1,0-4 34,0 3 0,1-4 143,2 1 1,2 1-164,5-1 1,-1 4 135,0-4 0,1 1-231,-1-1 395,0 2-164,1 4 1,-2 1 281,-2-1 1,-3-1 92,-6-1 1,-2 1 54,-4-2 0,-5 2-133,-1 2 0,-6-2-90,-1-2 1,1 2-212,2-1 1,1-3 272,3-1-1575,-3-2 781,8-1-1673,1 0 2189,4-4 0,14-6 0,1-4 0</inkml:trace>
  <inkml:trace contextRef="#ctx0" brushRef="#br0" timeOffset="9">7514 1043 7151,'0'-5'3276,"3"-4"-2233,0 3 0,0-2-519,-3-1 0,1-2-199,2-1 1,-1-4 36,5-5 0,-4-2-112,3-2 0,-3-3 47,3 0 1,-1-1-33,2-5 1,0 7 5,-4-1 1,3 3-49,-3 1 1,0 1 41,-3 4 1,3 8-289,1 1 177,-1 7-684,-3-1 1,0 5 327,0 2 1,0 3-570,0 3 1,1 1 357,2 3 1,-1-2-15,4 4 1,-3 1-134,3 3 0,-3-1 89,4 1 1,-1-1 325,3 1 0,-3-1-121,1-3 1,-1 2 206,3-5 0,0 1-13,1-4 0,-1-1 378,0-2 1,1 2-200,-1-5 1,3-1 231,1-5 1,-1-2 352,-2-5 1,0 0-280,2-3 0,-1-1 125,1-5 0,-2 1-126,0-1 0,0-3-452,2 1 1,-4-1 102,1 3 0,-2 1-942,3-1 1,-4 4 78,0-1-2477,-4 5 559,2-3 2718,-4 9 0,-4 5 0,-1 5 0</inkml:trace>
  <inkml:trace contextRef="#ctx0" brushRef="#br0" timeOffset="10">5773 1555 8017,'-24'0'0,"1"0"0,5 0 752,7 0-692,-1-4 0,12 2 541,0-5 1,5 4 153,7-3 1,9 0-377,10-3 0,7-4 146,12 1 1,-20 4 0,1-1-591,4 1 0,1 1 1,7-2-1,0 0 231,5 0 0,1 0 0,-13 1 0,2 1 0,0 0-446,2-1 1,0 1 0,1 0 0,3 0 0,0 0 0,0 0 361,1 2 0,1 0 1,-1 0-1,2-1 0,-1 1 1,1-1-70,-1 2 1,-1 0-1,1 0 1,-3 0-1,0 0 1,-1 1-181,-3 0 1,-1 1 0,0 0-1,-1 0 1,0-1 0,-1 1 38,17 1 0,0-1 78,-2-2 1,-1 1 61,-9 2 0,-1 1 0,-3-2 0,-2 0-676,-6 1 0,-2 2 224,25-1 1,-12-4 5,-6 1-1321,-6 0 1473,-9 3 0,0 0-1414,-1 0 2936,-3 4-1746,-2-3 1008,-8 8 0,-5-8 0,-5 3 0</inkml:trace>
  <inkml:trace contextRef="#ctx0" brushRef="#br0" timeOffset="11">5475 2979 8242,'0'-13'223,"0"-2"1,-1-3 26,-2-1 1,1 2-125,-5 1 1,1-2 113,-3-1 1,-5 0 70,-1-2 1,-4-3-115,-2-1 0,-3-2-120,-4-1 0,-3-3-354,0 0 0,-4 0 343,0 3 0,-2 0-145,-3 0 0,1 9 41,-5 3 1,4 5-167,-4 1 0,0 5 87,-6 2 0,6 2-45,-3 1 0,-1 5 93,-1 5 1,22-4 0,0 1-48,0 2 0,1 1 0,1 1 0,0 0 95,0 1 1,0 1-1,0 2 1,0 0-18,2 0 0,0 1 0,-3 3 0,1 1 22,3-2 0,1 1 0,-2 2 1,2 1-216,2 0 1,1 0 0,-1 2 0,2 1 256,-1 1 0,2 1 0,-2 2 0,0 0-46,2 0 0,1 1 0,0 1 1,0 1 39,2-1 1,1 0 0,1 1-1,0 0-34,1 1 1,1-1 0,1 4 0,2 0 3,-1 0 1,1-1-1,3 1 1,0 0-54,1-4 0,1 1 0,1-1 1,0 1 48,1 0 0,1-1 0,1 0 1,0 0-51,3 0 0,1-2 0,-2-1 0,1-1 32,1-1 1,2-1 0,9 23-85,-7-24 1,0-1 0,2 0 0,1-1 113,14 20 1,2-1 11,7-5 1,0-3-10,-14-16 1,1-2-1,-1-1 1,1-1 7,2 1 1,1-2 0,-1 0 0,1-2-2,-1-1 1,1-1 0,1-3 0,1-1-8,3 0 0,1-1 0,-1-2 0,1-1 61,-1 1 1,1-1 0,0 0 0,-1-1-281,1 1 0,-1-2 0,3-2 0,0-2 301,0-1 0,1 0 0,2-2 0,0-1-43,-1 0 0,0 0 0,2-2 0,-1-1 1,-2 0 1,-1-1 0,2-2 0,-1 0-37,2 0 0,-1-1 0,1-2 1,0-1-6,-2 2 0,-1 0 1,-1-2-1,-1-1 4,-5 3 0,0 0 0,0-1 0,0 0 18,0 0 1,0-1-1,-1-1 1,0-1-82,-2 1 1,-1 0 0,-1 0 0,-1 0 69,12-18 1,-3-2 164,-6 0 0,-4-4-166,-5 4 0,-4-1 259,-5 0 0,-4 1 44,-6-7 0,-4 6 60,-5-6 1,-4 3-162,-5-3 1,7 22 0,0 1-127,-3-1 0,0 0 0,-1 0 0,-1 1-31,1 2 1,-1 1-1,-1-1 1,0-1 52,0 3 1,-1 0 0,1 1 0,-1 1-223,1 0 0,0 2 1,-14-10 415,-1 1 0,9 9-1014,1 3 0,3 7 273,-3 3 0,8 2 439,-2 1 0,2 0 0,-1 0 0</inkml:trace>
  <inkml:trace contextRef="#ctx0" brushRef="#br0" timeOffset="12">4590 3119 8188,'-9'-9'535,"0"0"-315,-1-1-44,5 5-191,1 1 398,12 12 1,0-1-124,7 9 1,-3-4-17,4 4 0,-1-1-114,4 4 1,0 0-50,-1-1 0,-2 2-206,-1 2 0,3-3 164,1 3 1,1 1-392,-4-2 1,0 1 173,0-3 1,0 3-357,-3-1 0,2 1-70,-2-3 1,-2-4 210,-5 1 0,3-5-324,-3 1 207,-2-1 510,0-2 0,-8 0 0,-1 1 0</inkml:trace>
  <inkml:trace contextRef="#ctx0" brushRef="#br0" timeOffset="13">4925 3054 8188,'0'-9'0,"-3"2"1465,0 1-994,-4 0 1,5 1-205,-4 2 0,3 2-65,-4 1 1,1 7 42,-3 2 1,0 8-85,-1 1 1,0 5 99,-2 5 0,0 1-292,-3 2 0,2-1-35,-2 4 1,2 0-106,-2 4 0,3-2-220,0-2 0,2-2 29,0-4 0,-2 0-380,-1 0 1,2-4 331,5-3 0,-1-4-161,4-2 1,-2-2 570,2 2 0,2-3 0,-3 1 0</inkml:trace>
  <inkml:trace contextRef="#ctx0" brushRef="#br0" timeOffset="14">5046 3473 8188,'0'-5'0,"0"1"0,0 3 1106,0-3-404,0 3-535,0-3-2,0 13 1,0-3-174,0 6 1,0-1-99,0-2 0,4 3-208,-1 1 1,4-1 31,-1-3 1,2 3 113,2-3 0,2 3-7,1-6 0,2 1 6,-3-1 1,2-2 208,-2-4 1,-1 0-47,1 0 0,-2-1 91,0-2 1,-1-2 181,0-4 0,-2-5-63,-1-1 1,-4 0 185,1 0 0,-2 0-113,-1 0 1,-4-2 22,-2 5 0,-6-5-85,0 2 1,-2 1-75,2 2 1,1 2 69,-5 4 0,2-1-466,-2 4 1,3-1-740,3 1 669,-3 2 325,3-3 0,-4 8 0,5 1 0</inkml:trace>
  <inkml:trace contextRef="#ctx0" brushRef="#br0" timeOffset="15">6369 3371 8240,'-14'-10'0,"7"4"0,-2 0-406,6 4 276,-6-2 1,8 4 733,-3 0-363,16 0-235,0 0 0,11 0 6,-5 0 179,9 0-92,2 0 0,9 0 113,3 0-439,1 0 1,-15 0 0,1 0 241,1 0 0,1 0 0,3 0 1,1 0 14,2 0 0,0 0 1,2 0-1,0 0-368,1 0 1,0 0-1,1-2 1,0-1 364,-1 1 1,0-2 0,-1 1 0,1-1-35,-3 1 1,-1 0 0,-1-1-1,0 0-92,-2 0 0,-2 1 1,-1 0-1,-1-1 63,-1 1 1,-1 0 0,14-5-27,-2 1 0,-7 2 51,-3-1 1,-5 3 604,-1-3-577,-2 4 1188,-6-7-1202,-5 8 0,-5-4 689,-8 2 1,2 1-432,-4-4 0,0 1 55,-3-2 1,-4-1-132,1 2 0,-5 1-10,2-1 1,0-1-78,0-2 0,-1 3 51,-2 0 1,3 2-67,3-2 0,-2 3 159,2-3-286,-1 4 0,7-3 140,0 2-875,4 2 412,-2-4 1,8 5-143,2 0 0,8 1 178,4 3 1,5 0 117,5 2 0,0 2 166,0-2 1,3 3-97,0 0 0,-1 1 115,-5 3 1,-4-3-71,-5 3 1,-2-3 229,-1-1 0,-7 0 127,0 1 1,-5-1 74,-4 0 0,-3 2-47,-6 1 1,1-1-78,-1 1 1,-2-3-538,2-3 0,0 3 193,2-3 1,4-1-1886,0 1 1494,4-4 1,-1 6 524,6-5 0,6-4 0,6-4 0</inkml:trace>
  <inkml:trace contextRef="#ctx0" brushRef="#br0" timeOffset="16">9041 2700 8183,'0'-23'419,"0"3"173,0-5 0,0 5-92,0 2-378,-4-1 77,-1 9 1,-3-7 198,-1 5 95,2-1-185,-11 4 1,4 0-227,-5-1-11,-4 5 1,-5 1-30,-6 4 0,1 2 135,-1 4 1,-3 9-459,-4 10 0,20-10 0,-1 1 218,2 0 1,0 2 0,-1 2 0,0 1-265,1 2 1,0 1 0,2 1 0,0 1 220,-3 4 1,1-1 0,4 0 0,0 0-280,-1 2 0,0 0 0,2 2 0,1 1 295,1 1 0,1 1 0,-1 1 0,0 0 31,2 2 1,1 0 0,-1-3 0,2 0 41,2 2 1,2-1 0,-2-4-1,2-1-18,3 1 1,1-1-1,0-2 1,1-1-164,2 1 0,2-1 0,8 21 126,9-4 1,4-4 9,-10-20 1,1-1-1,3 0 1,2-1 21,3 2 0,1-1 0,1-2 0,1-2-25,4 3 1,0-2 0,0-4 0,1-1 94,2 2 1,0-2-1,2-1 1,1-2 30,3 2 1,1-2 0,-1-2 0,0-2-37,4 0 1,-1-2 0,0-1 0,-1-1-120,0-2 0,0 0 0,2-1 1,0 0 102,1-2 1,0 0 0,-4 0-1,-2-2 5,1-2 1,-2-1 0,-3 0 0,0-1-30,1-1 1,0-1 0,-2-1 0,0 0 32,2-2 0,-1 0 0,-3-1 1,0-1-41,-1 1 1,0-1 0,-2-2 0,-1 0 16,-2-1 0,0 0 0,0 0 0,0-1-36,-1-3 1,0-1 0,-5 4 0,-1-1 114,0-2 1,-1-1-1,-2 2 1,-2 0-68,11-25 1,-3 1 462,-7-1 1,-5 1-267,-7-1 0,-2-2 14,-1-1 0,-10-2-139,4 26 0,-3-1 0,-2 3 0,-1 0 32,-3-3 1,-1 1-1,-1-1 1,-1 1 10,-3 0 1,-2 0 0,0 0-1,-1 1-85,-4-1 1,0 2-1,0 2 1,0 2-30,0 1 0,0 0 0,0 1 0,0 0 37,1 2 0,-1 1 0,-1 0 0,0 0-275,1 2 0,0 1 1,1 2-1,0 1 272,-20-7 0,5 6-384,2 1 1,7 0 412,5 6 1,4 1-949,5 5 1,2 4 876,1 9 0,3 0 0,3 6 0</inkml:trace>
  <inkml:trace contextRef="#ctx0" brushRef="#br0" timeOffset="17">8901 3156 8148,'-9'-9'0,"1"3"0,1 0 0,3 4 0,4-7 0,0 8 0,0-2 0,0 6 0,4 2 0,3 5 0,1-1 0,1 0 0,4 5 0,-1 1 0,5 3 0,-2 1 0,0-1 0,0 1 1494,1-1-973,-2 1 0,7 3-26,-3-1-1306,3 5 534,-2-6 0,-1 6-186,1-4 0,-1-1-168,-3-2 0,0-1-57,-3-3-35,-2-1 723,0-5 0,-2 0 0,-3 0 0</inkml:trace>
  <inkml:trace contextRef="#ctx0" brushRef="#br0" timeOffset="18">9320 3128 8148,'-9'-4'916,"0"3"1,-1-4-308,1 2 0,3 2-404,0-2 1,-1 6 29,-2 3 0,-3 2 26,-1 2 0,-2 4-324,2 5 1,-3 1 103,0 4 0,0-2-454,0 3 0,0 0 316,3 3 1,-2 0-342,2 0 1,-2-4 114,2 1 1,2-4-668,5 1 0,-2-3-5,5 0 995,0-5 0,3 0 0,0-5 0</inkml:trace>
  <inkml:trace contextRef="#ctx0" brushRef="#br0" timeOffset="19">9488 3361 9502,'0'6'666,"0"1"0,0-1-727,0 3 1,0 1 0,0 2-386,0 0 1,0 5-75,0-2 1,3 3-280,0 1 1,0-1 798,-3 1 0,4-1 0,1 1 0</inkml:trace>
  <inkml:trace contextRef="#ctx0" brushRef="#br0" timeOffset="20">10410 3343 8233,'4'-6'240,"2"3"-246,2 2 0,2 1 171,3 0 1,6 0 311,5 0 1,7 0-251,4 0 0,9 0-145,6 0 0,-23 0 0,1 0-276,1 0 1,0 0 0,5 0 0,0 0 250,1 0 1,1 0-1,1 0 1,1 0-302,-4 0 1,0 0 0,1 0 0,-1-1 290,0 0 0,0-1 0,1 2 0,-1-1-35,0 0 1,0-1 0,0 1 0,-1 0-59,-3-1 1,-1 1-1,-1 0 1,0 0-45,-1-2 0,-1 0 0,21-1 11,0-2 1,-5 3 64,-4-3 0,-6 1-93,-4-1 0,-2-3 104,-8 3 1,-2 1 132,-10-1 0,1 3 193,-4-4 0,-1 1 71,-5-3 0,-2 0 400,-4-1 0,-5 0-694,-1-3 1,-1 3 172,-2-2 1,0 1-134,-7 2 1,3 0-101,-2-1 0,3 2 86,-1 2 1,7-1-151,2 4 0,3-2-67,1 2-918,3 2-298,2-3 960,17 8 1,-1 2 135,13 3 1,0 3 1,3 1 0,4 2 180,2-2 0,-1 3-211,1 0 0,-4-2 405,1 2 1,-5-5-142,-1 1 1,-5 2 154,-2-2 1,-7-2 25,-8-4 0,-2 0-121,-1 3 1,-1-2 61,-2-1 0,-3-1-116,-3 1 1,-3 2-129,-1-1 1,-2-2 65,2 1 0,0 0-862,0 4 0,4-4 76,0 0 818,0 0 0,3-1 0,-3-1 0</inkml:trace>
  <inkml:trace contextRef="#ctx0" brushRef="#br0" timeOffset="21">12635 2682 8100,'-9'-15'0,"-1"-2"401,1 5 1,-1 1 606,-3 4 0,2 3-834,-5 4 1,0 4 2,-6 3 0,-6 6-55,-6 6 0,-1 4-96,1 4 1,-5 6-51,5 1 1,15-15 0,1 2-120,2 0 0,1 1 0,-1 3 0,2 0 123,1 1 0,1 1 0,0 0 0,1 1-30,1 0 0,2 0 0,0-1 0,2 1-195,1 0 0,1 0 0,1 0 1,1 0 93,1 0 1,2 0 0,0 0-1,2-1-40,-1-1 0,2 1 0,3-2 0,2 0 31,9 22 0,-4-24 0,1 0 72,0 1 0,1-1 0,3 0 1,2 0 120,0-1 1,1-1-1,1-1 1,2-2-61,0 0 0,2-2 1,1 0-1,1-1-181,3 3 0,1-1 0,3-2 0,1-1 224,0 0 0,0-1 0,2-2 0,0-2-282,0-2 1,-1-1 0,1-2 0,-1-1 278,2 0 1,1 0 0,-2-2 0,0-1-20,0 0 0,0 0 1,-2 0-1,-1-2-52,-3-2 0,0-1 0,-1 0 0,1-2 49,0-1 0,-1-2 0,-2-1 0,0 0 20,-2 1 1,0-2 0,0-2 0,-1-2-19,-2 1 1,-1-1 0,0-1 0,0-2 19,0-1 1,-2 0-1,-3-1 1,0-1 4,1-1 1,0 0 0,-4-1 0,-1 0 48,-1-1 0,0 0 0,-2 1 0,0-1 64,-2-3 0,-2 0 0,-2 1 0,-1 0-37,-2-2 1,0-1 0,-2 2 0,-1-1 152,-1 1 1,-1 0 0,-2 0 0,-2-1-74,-3 0 0,-1-1 0,-3 2 0,-1 0-23,-2-2 0,-2 1 0,-2 0 1,-1 2-36,-2 0 1,-1 1 0,-1 0 0,-2 0-47,-2 1 0,-1 1 0,2 2 0,0 1-23,1 1 1,-1 0 0,0 2 0,0 2-124,1 1 1,1 2 0,1 1 0,-1 0-83,1 1 1,1 0-1,-19-3 269,6 4 1,2 5-937,7 5 1,-2 1 781,5 2 0,-1 8-1790,1 7 1833,-2 5 0,2 7 0,-6 2 0,1 4 0,-1 6 0</inkml:trace>
  <inkml:trace contextRef="#ctx0" brushRef="#br0" timeOffset="22">12607 2998 8111,'0'-9'1731,"0"3"-2127,0-1-310,0 5 1582,0-2 1,4 9-428,2 5 1,4 0-74,2 6 0,-1-1-110,5 4 1,-1 2-156,4 1 1,1 3-157,1-3 0,-1 2-237,2-2 1,1 3-490,-2-3 0,1-1 433,-3-2 0,-1-3-493,1-1 1,-1 0 295,1 0 0,-4-5-47,-3-3 1,-5-5 581,-1 1 0,-4-6 0,3-2 0</inkml:trace>
  <inkml:trace contextRef="#ctx0" brushRef="#br0" timeOffset="23">12989 3017 8111,'-10'-10'1013,"1"1"-262,4 4 1,-3-2-232,1 4 0,2-1-113,-1 4 0,0 5-169,-4 1 0,-2 3-218,0 4 1,-5 4 86,2 5 1,-3 4-310,-1-1 1,4 1 75,-1 2 1,1 3-77,-4 0 1,5 2-602,1-2 0,3-2 370,1 2 1,-1-1-491,1 1 0,0-6 331,-1 3 1,5-6-92,2 0 683,2-2 0,1-6 0,0-1 0</inkml:trace>
  <inkml:trace contextRef="#ctx0" brushRef="#br0" timeOffset="24">13100 3343 8111,'10'-9'0,"-4"6"532,0-6 1,-3 3-68,3-1 1,1 2 6,2 2 1,-3 2-162,0-2 0,-3 2 68,4 1 1,-4 0 126,3 0-515,0 0 1,2 4-131,-1 2 1,0 0 161,-4 0 1,1 0-155,-1 3 0,-2 1 66,2-1 0,-2 0-72,-1 1 0,0-1 116,0 0 1,-1 0 120,-2 1 0,-1-1-55,-2 0 1,-2 1 111,1-1 0,0 0-182,1 1 1,-1-1-159,4 0 0,-1 0-365,0-3 178,3 2 238,-3-3 0,8 0 60,3-2 1,2-1-196,3-2 1,7 0 68,6 0 0,6-2 198,3-1 0,6-2 0,3-4 0</inkml:trace>
  <inkml:trace contextRef="#ctx0" brushRef="#br0" timeOffset="25">14208 3268 8192,'3'-6'-301,"1"0"1,4 3 15,1-4 0,6 5 455,6-1 1,7 1 161,6-1 1,7 1 189,2-4 0,7 4-531,-24 0 0,1 1 0,0-1 0,0-1 127,1 2 1,0-1-1,2 1 1,-1-1-70,1 2 0,-1 0 1,3 0-1,-1 0 9,0 0 0,0 0 0,4 0 0,0-1-16,-1 0 0,0-1 1,1 2-1,0-1-106,-3 0 1,-2-1 0,2 1-1,0 0 46,-1-1 1,0 1-1,0 0 1,0 0-34,-3-2 0,0 0 0,23-1-113,-10-2 0,-5 1 182,-8-1 1,-5-1 61,-5 3 533,-7-3-115,-7 2 1,-4-1-217,0 0 1,-5-1 401,-5-2 0,0 0-652,-6 0 0,-2-1-3,-4 1 0,-4 0-40,1-1 0,-2 4-77,-1 0 0,-2 1 91,3-2 1,1 0-204,7 4 1,5 0 41,1 3 0,1-1-281,2-2 249,3 2 1,8-2-511,2 6 0,7 2 378,5 4 0,8 2 190,5 1 0,0-1 175,3 5 1,1-2-66,-1 2 1,2 2 216,-5-3 0,2 0-95,-5 0 0,-7 0 174,-2 0 0,-6-1-81,-4-5 1,-1 0-36,-5 0 0,-5 0-13,-1-3 1,-3 2-62,-3-2 1,-3 3-698,-4 0 0,1 1 99,-1 3 514,1-3 0,-1 8 0,0-4 0</inkml:trace>
  <inkml:trace contextRef="#ctx0" brushRef="#br0" timeOffset="26">16592 2626 8275,'0'-28'-25,"0"-3"-43,0 0 0,-1 5-156,-2 7 0,-2 5-16,-5 4 1,-3 2-174,-3 2 636,-5-2-235,-3 7 0,-9-3 782,-5 8-801,-3 1 1,-6 8 406,-3 3 0,1 3-518,23-7 0,-1 1 1,2 0-1,1 1 214,-3 4 1,1 1-1,0 2 1,0 1-8,-1 2 0,2 1 1,1 3-1,1 1 55,2-1 1,2 0 0,0 5 0,0 0-59,2 1 0,0 1 1,1 2-1,2 1-181,3 1 1,1 0-1,0 0 1,3 0-5,3 0 1,2 0 0,-1-1-1,2 0-2,0 1 0,2-1 1,2-2-1,2-2 51,0 0 0,2-2 1,3-3-1,2 0 42,1-3 1,2 0 0,1-1 0,2-1 44,3 1 0,2 0 0,-2-3 1,2-2-52,3-1 0,1-1 1,1-1-1,1-1 41,1-1 1,2-2-1,2 1 1,1-1-29,2 0 1,1-1 0,-1-1 0,0-1-278,2-3 1,0-2 0,0 1 0,0 0 303,0-4 0,0-1 1,-2-1-1,0-1-3,-1-2 0,0-1 0,-3-2 0,0-1-144,0-2 0,-1-1 0,1 1 1,-2-2 133,-1-3 0,-1 0 1,1 1-1,-1-1 52,0-3 1,-2 0 0,-1 0 0,0 0-44,-1-2 1,-1 0 0,-1-1 0,-2-1 34,-1-1 1,0 0-1,0-1 1,0 0-13,0-2 0,0 0 0,-4 0 0,-2-1 0,1-2 0,-2 0 0,-4-2 0,-2 0 81,-1-1 1,-2 0 0,-1-2 0,-2 0-51,-2-1 1,-1 0-1,-3 1 1,-2 0 0,-2-1 0,-3 0 1,-2-2-1,-1 1 21,-5-1 1,-1 1-1,0 0 1,-2 1 26,-3-1 0,-1 1 0,3 4 1,-2 0-40,-1 3 1,-1 2 0,1 1 0,1 1-173,0 4 1,-1 1 0,1 1 0,0 1 54,1-1 0,1 3 0,-23-7-505,1 5 0,7 9 357,8 4 1,-1 10-392,1 6 594,0 7 0,1 2 0,0 6 0,0 4 0,-1 3 0</inkml:trace>
  <inkml:trace contextRef="#ctx0" brushRef="#br0" timeOffset="27">16406 3007 8311,'0'-6'182,"0"0"0,0 3 523,0-3-408,0 4 0,1-1-410,2 6 1,-1 3 178,4 6 1,-3 0 97,3 3 0,1 4-241,2 2 1,1 4 104,3-3 1,-3 4-467,2-1 0,2-1 226,-2 0 1,5 4-110,-2 3 0,0-1 76,0-5 0,-3 2-374,0-2 1,2-2 618,-2-2 0,-3-4 0,-2-2 0,-1-7 0,3 0 0</inkml:trace>
  <inkml:trace contextRef="#ctx0" brushRef="#br0" timeOffset="28">16713 2905 8238,'-4'-9'778,"-1"4"-685,-5 1 0,1 4 8,0 4 1,-5 3 203,-1 8 0,-4 3-256,-3 10 1,0-1 37,-3 7 1,-2 1-496,2 5 0,-2 0 316,-1 3 1,4-4-474,3 2 1,2-6 243,4-1 1,2-4-303,7 1 0,-1-6 288,4-3 1,0-3 334,3 0 0,4-5 0,1 0 0</inkml:trace>
  <inkml:trace contextRef="#ctx0" brushRef="#br0" timeOffset="29">16760 3240 8302,'5'-6'0,"-2"0"0,-1 4-237,1-1 701,-2-3 0,7 5-69,-2-2 1,0-1 289,0 1-487,0 0 0,3 3 27,1 0 1,-4 0 256,0 0-636,0 0 1,3 1-132,-3 2 161,-2 2 0,-4 5-57,0-1 0,0 0 143,0 0 1,-1 1-26,-2-1 1,1 4 25,-4-1 0,-1 0 52,-2-2 1,0-1-23,-1 0 1,1 1-131,0-1 0,3-3-159,-1 0-106,5 1 1,-5 2 216,4 0 1,1-3 79,5 1 0,0-1 120,6 3 0,-1-1-136,4-1 0,-1 4 131,2-2 0,-3 3-133,3-3 0,-3 0 351,-1 1 1,0 2 80,-3 0 0,-2 1 47,-4-4 1,0 4 71,0-1 0,-5 0-116,-5-2 1,0-1-159,-5 0 0,2 0 20,-2-3 0,0 2-303,0-2 1,1-2 103,5 0-2069,0 1 2094,3-4 0,6 3 0,6-4 0</inkml:trace>
  <inkml:trace contextRef="#ctx0" brushRef="#br0" timeOffset="30">17560 3315 8316,'-9'-4'0,"0"-2"2091,-1-3-1100,5 4-2589,1 1 1033,4 4 0,5 0 873,5 0 0,1 0 25,8 0 0,2 0 184,10 0 0,2 0-317,5 0 1,4 0-384,5 0 0,3 0 250,-22 0 1,0 0 0,0 0 0,1 0-203,0 0 1,1 0-1,-1 0 1,0 0 171,2 0 0,0 0 0,0 0 1,-1 0 10,1 0 1,0 0-1,-3 0 1,0 0-190,22 0 1,-3-1-88,0-2 0,-3 1 23,-3-5 0,-6 2 318,-10-1 0,-7-2-121,-5 1 704,-7-1 1,-3-1-63,-6 0 0,-2-1-240,-5 1 0,-3 0 330,-3-1 0,-2-2-611,-4-1 0,-2 0 266,-4 1 0,0 1-489,0-1 0,5 3-248,1 2 0,6 0 92,4 4-2012,2 0 1643,5 3 1,1 1 114,8 2 0,2 3 93,6 7 0,6 0 291,3 3 1,6 1 57,1-1 0,0 4 153,3 2 0,-2 0 223,-1-4 0,-4 1-194,-2 0 0,-5-1 245,-4 1 0,-2-5-101,-8-1 0,-1-2 78,-5 2 0,-2-6-113,-4 2 1,-4-2-485,1 3 0,-2-3-353,2 2 1,2-5 327,-3 6 0,3-3 296,1 2 0,-1 5 0,1 0 0</inkml:trace>
  <inkml:trace contextRef="#ctx0" brushRef="#br0" timeOffset="31">19078 3287 8290,'-15'-10'0,"3"-2"3276,6 0 0,-2-1-6142,7 4 1466,-4 4 0,11 2-322,3 6 1722,4-2 0,10 7 0,1-3 0</inkml:trace>
  <inkml:trace contextRef="#ctx0" brushRef="#br0" timeOffset="32">19665 3333 8262,'-6'-8'0,"-1"2"0,4-7 0,-3 3 3050,3 1-2999,0 4 0,7 0-1590,2 5 1,3 0 1538,4 0 0,1 0 0,5 0 0</inkml:trace>
  <inkml:trace contextRef="#ctx0" brushRef="#br0" timeOffset="33">20158 3277 8309,'-14'-17'0,"1"5"359,7-3 192,2 4-2289,4 5 1738,0 2 0,8 8 0,2 2 0</inkml:trace>
  <inkml:trace contextRef="#ctx0" brushRef="#br0" timeOffset="34">20856 3222 9587,'0'-15'1638,"0"3"0,0 1-1377,0 2 0,0 3-3324,0 0 2203,0 4 0,4-3-530,3 5 1390,1 5 0,5 0 0,2 4 0</inkml:trace>
  <inkml:trace contextRef="#ctx0" brushRef="#br0" timeOffset="35">21666 3222 8387,'-3'-26'-840,"0"4"840,0 4 0,7 13 0,1 1 0</inkml:trace>
  <inkml:trace contextRef="#ctx0" brushRef="#br0" timeOffset="36">2495 4804 8381,'-4'-9'0,"3"3"-30,-2 0 1,1 4 11,-1-1-35,2 1 28,-3 2 161,4 5 1,1 0-31,2 4 0,-2 5-32,2 1 1,-2 3-164,-1 0 1,1 1 115,2 0 0,-2 2-253,2 1 0,-2 1 149,-1-2 0,0 0 68,0 4 1,0-4-29,0 0 0,0-1-63,0-1 0,-1-1-66,-2 1 0,1-2 166,-4-1 0,0-3 0,-4-3 0</inkml:trace>
  <inkml:trace contextRef="#ctx0" brushRef="#br0" timeOffset="37">2253 4749 8366,'-5'-14'0,"0"3"0,2-5 0,2 5 0,-2-2 0,2 3 0,5 4 0,2 0 0,2 3 0,2-4 0,3 5 73,3-1 0,1 2 44,2 1 1,2 1-180,1 2 1,4-1 107,-1 5 1,-1-1-110,0 3 0,-2 1 33,3 3 1,-4-3-10,0 3 1,-2 0-126,-3-1 1,-3 4 78,-4-4 1,-3 4 46,-3-4 0,-2 2-9,-1-2 0,-4-1 190,-3 1 1,-2 1-113,-3 0 0,-3-1 79,-4-2 0,1 2-246,-1 0 1,1 0 100,-1-6 0,3 2-306,1-2 229,-1-1 112,2 3 0,1-7 0,3 3 0</inkml:trace>
  <inkml:trace contextRef="#ctx0" brushRef="#br0" timeOffset="38">2914 4618 8401,'0'-9'0,"0"0"1298,0-1-774,0 1 1,-1 1 455,-2 1-327,2 3-456,-3 4-166,0 0 1,-1 5-195,-5 5 0,1 4-46,0 8 1,-1 2 169,1 4 1,-3 4-214,-1 2 0,1 0 55,3 3 0,-1-5-110,1 6 0,4-3 88,2 2 1,2 0-282,1 1 1,2-6-47,4-4 0,4-2-62,9-4 0,1-1-164,1-6 772,3-1 0,6-4 0,0 1 0,0-2 0,1-2 0</inkml:trace>
  <inkml:trace contextRef="#ctx0" brushRef="#br0" timeOffset="39">3101 4739 8401,'-9'-14'0,"3"1"0,-1 3 267,4 1 1,-1 0 157,0 3 862,3 2-753,-3 4-677,4 0 0,3 4 79,0 2 1,5 4 186,-2 2 1,-1 3-143,1 3 1,1 2 128,2 2 0,0-3-362,0 3 1,2 2 58,1 1 1,-1-2-236,1 2 0,-2-1-275,0 1 0,0 2 283,2-2 1,-1 0-118,1 0 1,-2-2 536,0-4 0,-4-4 0,0 1 0,-4-5 0,2 3 0,-4-5 0</inkml:trace>
  <inkml:trace contextRef="#ctx0" brushRef="#br0" timeOffset="40">3277 4758 8401,'0'-15'-834,"0"3"1,0 2 1004,0 0 1,0 4 2291,0 0-655,-4 0-1259,3 0 1,-4 2-166,2 4-166,2 0 1,-4 4-207,2 3 1,1 5 39,-5 4 1,1 1 9,-3 2 0,3 3-76,-1-1 0,1 5-478,-3-1 1,1 2-305,1 1 0,-1-3 357,2-1 1,-2 2-505,-2 5 0,4-2 367,0 2 1,3-5-292,-3-1 867,4-4 0,-7 6 0,4-4 0</inkml:trace>
  <inkml:trace contextRef="#ctx0" brushRef="#br0" timeOffset="41">3380 5093 8401,'-5'0'-465,"-4"0"0,7 0 73,-4 0 1082,4 0-544,-2 4-188,4 1 1,0 5-93,0-1 1,4-3 91,2 0 0,4 0-161,2 0 1,-1 1 96,5-4 1,-4 0-51,4-3 0,-4 0 86,4 0 0,-5 0 127,2 0 1,-3-1 270,-1-2 1,-1 1-121,-1-4 0,-3 0 43,-4-4 1,0 1-73,0 0 0,-4-1 178,-3 1 0,-1 3-22,-1 0 0,-1-1-237,-3-2 0,3 3-207,-3 0 1,3 4-315,1-1 0,2-2 232,1 2 191,4 0 0,-6 3 0,3 0 0</inkml:trace>
  <inkml:trace contextRef="#ctx0" brushRef="#br0" timeOffset="42">3659 4870 8401,'-9'0'310,"0"-5"780,3 4-226,2-3-863,4 4 1,4 0 110,3 0 0,4 0-168,1 0 1,5-1 27,-2-2 1,4 2-112,3-2 1,-2 1-421,5-1 1,-4 2 238,1-2 1,-3 2-502,0 1 1,3-3 330,-1-1 1,-2 1 489,-3 3 0,-5-4 0,2-1 0</inkml:trace>
  <inkml:trace contextRef="#ctx0" brushRef="#br0" timeOffset="43">3724 4991 8401,'-5'0'768,"1"0"-235,0 0 266,3 0-429,-3 0-653,12 0 0,-1 0-353,9 0 1,-4-1-283,4-3 0,0 2 463,6-4 0,-1 3 455,3-3 0,1 0 0,3-4 0</inkml:trace>
  <inkml:trace contextRef="#ctx0" brushRef="#br0" timeOffset="44">4087 4879 8092,'-6'0'696,"0"0"128,4 0-418,-6 0 1,6 0-300,-5 0 0,4 3-321,-3 0-216,4 4 1,-2-1 274,4 3 0,0 0-279,0 0 1,0 1 187,0-1 0,1 0 46,2 1 1,2 0-28,5 2 0,-1-2-156,0-1 0,4 0 327,-1-2 1,1-2-84,0 1 1,-3-4 177,3 1 0,0-2-120,-1-1 0,-2 0 488,-4 0-315,0-4 1,-1-1 181,-2-4 1,-1-1-54,-2 1 1,0 0-13,0-1 1,-5 2 170,-1 2 1,-2-2-73,-1 1 0,-1-1 99,1-1 0,0-1-36,-1 1 1,1 3-60,0 0 0,2 1-76,1-2 0,3 0-170,-3 4 35,4-4-214,-2 2 1,5-4 160,2 3 1,0-1-86,6 4 0,-1 0-119,4 3 1,1-3 96,0-1 1,0 1-164,0 3 0,-3 0 46,2 0 1,0 1-70,0 2 1,-1 0 106,1 3 0,-2-1-1,0 1 1,-2 2-121,-2-1 95,2 5 1,-3-1 31,1 5 1,-2-5 3,-4 2 1,3-3 4,0-1 1,0-2 18,-3-1 0,0-3 24,0 3-132,0-4 907,0 2-250,0-4 0,1-7-380,2-2 1,-1-4 11,5 1 1,-2 1-92,1-5 1,2 5 101,-1-2 0,-2 3 226,1 1 0,0 0-179,3 3 0,-2-1-11,-1 4 1,-3 0-126,3 3 0,-3 0 8,3 0 0,-2 1-287,2 2 0,-3 2 124,3 4 0,-3 2-76,3 1 1,0-2 17,0 3 1,2 0-467,-2 0 1,3 2 235,0-2 1,3 2 443,1-2 0,3 3 0,-1-1 0</inkml:trace>
  <inkml:trace contextRef="#ctx0" brushRef="#br0" timeOffset="45">4600 4627 8401,'0'-9'126,"0"0"1,0 3 190,0-1 0,1 2-60,2-1 0,-1-1 281,4 4 0,-3 0-146,3 3 0,2 4-196,4 2 0,-2 3-174,3 4 1,0 2 113,0 7 0,0-1-217,-1 3 0,-1 1 76,1 3 0,-3-3-4,-2 0 0,0 0-121,-4 3 1,0-4-221,-3 1 0,0-4-403,0 1 0,0-3 286,0 0 0,-4 0-1210,-2-1 1677,-2-3 0,-2 2 0,1-2 0</inkml:trace>
  <inkml:trace contextRef="#ctx0" brushRef="#br0" timeOffset="46">4944 4795 8613,'0'-6'1966,"0"0"-1467,0 4 1,4-4-11,2 3 1,3 2-184,0-2 0,1 2-844,3 1 1,-2 0 295,5 0 0,-1 0-789,4 0 1,-1 0 210,1 0 0,-3 0-767,-1 0 1587,-4 4 0,3 1 0,-5 5 0</inkml:trace>
  <inkml:trace contextRef="#ctx0" brushRef="#br0" timeOffset="47">5009 4916 10306,'13'0'-513,"-1"0"0,2 0 215,-2 0 1,2 0-201,5 0 0,1-3 131,1 0 367,-1 0 0,11-1 0,-2-1 0</inkml:trace>
  <inkml:trace contextRef="#ctx0" brushRef="#br0" timeOffset="48">5447 4544 8401,'0'-10'0,"-3"1"800,0 0 631,0-1 1009,3 1-1224,0 4-806,0 1 1,0 5-682,0 2 0,0 2 252,0 4 1,0 2-587,0 1 0,3 3 398,0 3 0,3 1-754,-3 0 0,3-1 182,-3 1 0,4 3-140,-4-1 0,1 4 203,-1-3 0,-2 3 716,2-4 0,2 5 0,0-2 0</inkml:trace>
  <inkml:trace contextRef="#ctx0" brushRef="#br0" timeOffset="49">5391 4944 10022,'6'-3'805,"0"0"0,-2-1-581,2 1 1,0 2-177,3-3 1,4 0 156,-1 1 1,4-1-695,-4 1 0,5 2-100,-2-2 1,0 2-450,0 1 1,0 0 132,0 0 0,2 0 905,-5 0 0,0 4 0,-2 1 0</inkml:trace>
  <inkml:trace contextRef="#ctx0" brushRef="#br0" timeOffset="50">5428 5084 10302,'10'-3'394,"-1"0"1,0-2-320,0 2 0,2 2 6,1-2 0,-1 2-152,1 1 0,-2 0-308,0 0 331,-1 0 0,0 1-108,1 2 0,-5 2 69,-2 5 0,-2-1 13,-1 0 0,-4 2 85,-2 1 0,-3-1 3,0 5 0,-3-5 19,-1 2 1,1 0 25,2 0 0,1-1-80,0-3 0,1 1 69,1-1-207,-1 0 1,7 1 47,-2-1 100,2-4 0,5 2-18,2-4 0,6 2 25,0-2 1,4-2-121,-4 2 0,4-2-125,0-1 1,2 0-295,0 0 0,1 0 208,-1 0 0,4 0 335,0 0 0,0-4 0,-4-1 0</inkml:trace>
  <inkml:trace contextRef="#ctx0" brushRef="#br0" timeOffset="51">2253 5801 8401,'-5'-10'1430,"1"5"-1563,4 1 1,0 11 144,0 3 0,0 6-66,0 3 0,0 0 159,0 6 0,1-1-388,2 1 0,-1 2 133,4-2 0,-3 1-239,4 2 1,-4 0 40,3 0 1,-4-4-149,1-2 0,-2 1 36,-1-2 460,0 1 0,4-3 0,1-1 0</inkml:trace>
  <inkml:trace contextRef="#ctx0" brushRef="#br0" timeOffset="52">2160 5810 8401,'0'-15'0,"1"-2"259,2 1 1,-1 3 23,5 1 1,-4 2-205,3 4 0,1 2 202,5 4 1,-1-3 62,1 0 0,3 1-216,0 5 1,0-1 108,0 4 1,1 3-285,2 4 0,1 0 99,0 0 1,-4 0-34,1 3 0,-5 1-17,1-1 0,-1-2-279,-2 2 1,-4-4 90,-2 4 1,-2-4-43,-1 3 1,0-2 129,0 2 0,-5-3 56,-4 0 0,-1-1-160,-6-2 0,4-1 159,-4-2 0,1 3-321,-4-3 0,1-2 16,3-1 0,0 1-322,3-1 276,2 0 1,-4-3 393,5 0 0,4-4 0,1-1 0</inkml:trace>
  <inkml:trace contextRef="#ctx0" brushRef="#br0" timeOffset="53">2737 5726 10295,'0'-9'1356,"0"4"-1041,-4 1 0,-1 9-129,-4 4 0,-1 2-129,1 8 1,-3-1-142,-1 6 1,1 1 127,3 3 0,2 0-363,1 0 1,4 0 62,-1 0 0,2 0-189,1 0 1,0-3 12,0-1 1,1 0-150,2 1 0,5-5 12,5-5 1,3 0 132,0 0 0,5-1 436,0-5 0,9-4 0,-1-1 0</inkml:trace>
  <inkml:trace contextRef="#ctx0" brushRef="#br0" timeOffset="54">3063 5810 8819,'-9'-4'961,"4"3"-495,-3-7 309,6 6-508,-2-2 0,5 8-231,2 3 0,3 2 11,3 3 0,3 0-147,1 3 1,2 1-173,-2 2 1,3 1 138,0 0 0,-2 2-337,2 1 1,-2 0 217,2-4 1,1 1-250,-1 0 1,-2-2-25,2-1 1,-5 0-585,2-3 1109,-3-1 0,-1 2 0,1 0 0</inkml:trace>
  <inkml:trace contextRef="#ctx0" brushRef="#br0" timeOffset="55">3343 5801 8401,'-5'-6'579,"0"-2"0,-4 7-222,0-2 1,2 2-260,1 1 219,0 0 1,-3 2 361,-1 4 1,1 2-550,0 7 0,-4 4 83,1 2 0,-5 5-286,2-1 0,0 2 114,0 1 0,-1 0-379,-2 0 1,2 0 197,1 0 0,0-1-559,0-3 1,-2 2 197,5-4 1,-1-3 13,4-4 0,4-3-1538,2 0 2025,2-2 0,1 0 0,0-1 0</inkml:trace>
  <inkml:trace contextRef="#ctx0" brushRef="#br0" timeOffset="56">3454 6127 8503,'-6'0'311,"0"0"-306,4-5 1,-3 4 687,2-2-427,2 2 0,-5 2-417,3 2 0,2 3 142,-2 3 0,2 0-299,1 0 0,0 2 120,0 1 1,1-1-42,2 1 1,2-1 37,5 2 1,-1-3-158,0 3 1,1-3 133,-1-1 1,3-3 59,1 1 0,-1-5 279,-2 1-174,-1-2 1,-1-2 391,-2-2 0,-1-1-170,-1-3 0,-3-4 95,2 2 0,-3-3 20,-3 3 1,-3 0 25,-3-1 0,1-2-579,2 0 0,-3-1 160,3 4 1,-2-2-1259,-1-1 1363,3 2 0,-2-4 0,3 5 0</inkml:trace>
  <inkml:trace contextRef="#ctx0" brushRef="#br0" timeOffset="57">3706 5996 8401,'0'-5'1223,"0"-3"1,1 6-1459,2-5 1,2 5 173,4-1 1,1 2-112,-1 1 1,4-3 78,3 0 1,2 0-534,0 3 0,1 0 271,-1 0 0,1 0 355,0 0 0,-1 0 0,1 0 0</inkml:trace>
  <inkml:trace contextRef="#ctx0" brushRef="#br0" timeOffset="58">3752 6108 8401,'-5'0'865,"0"0"-177,2 0-440,2 0-67,-3 0-900,12 0 1,-1 0 405,9 0 0,-3 0-503,6 0 0,-2 0 816,8 0 0,0 0 0,3 0 0</inkml:trace>
  <inkml:trace contextRef="#ctx0" brushRef="#br0" timeOffset="59">4125 5996 8401,'-10'0'271,"1"0"0,3 0 198,0 0 0,3 3 196,-4 0 1,5 2-893,-1-2 0,-1-1 165,1 4 0,0 0-477,3 3 1,0 1 302,0-1 1,1 0-225,2 1 0,-1-1 89,4 0 0,1 1 5,6-1 0,-3 0 40,3 1 0,0-4 326,0 0 0,2-4 0,-3 1 0,4-2 0,-4-1 0,1 0 0,-4 0 0,0-4 0,1-2 0,-4-2 24,0-2 0,-4 1-1,1 0 0,-2-1 554,-1 1 1,-1 0-22,-2-1 0,-1 1-205,-2 0 0,-2-1 87,1 1 0,-1 0-83,-1-1 1,0 2-695,-1 2 0,1-1 245,0 4 0,2-4-1697,1 4 1791,4 0 0,-6-1 0,3-1 0</inkml:trace>
  <inkml:trace contextRef="#ctx0" brushRef="#br0" timeOffset="60">4572 5810 8401,'1'-8'0,"2"1"0,-2-1 644,3 3-289,-4 0 0,0-3 738,0 1-676,0 3 0,0-4 185,0 2 0,-1 1 242,-2-2-751,-2 1 1,-5-2 82,1 2 1,0-2 24,-1 5 0,1-3-62,0 3 1,-1 0-158,1 3 0,-3 0-559,-1 0 1,1 4 324,3 2 0,-1 6-362,1 0 1,1 5 226,1-2 1,0 4-124,4 2 0,0-1 118,3 2 0,0 1 9,0-2 1,0 2 106,0-1 1,3-3-28,0 3 1,4-2-88,0-2 0,1-2 83,1 0 0,1-5 307,-1 1 0,0 1 0,1-4 0,-1 1 0,0-6 0,5 3 0,0-2 0</inkml:trace>
  <inkml:trace contextRef="#ctx0" brushRef="#br0" timeOffset="61">4711 5866 8401,'-3'-13'-4,"0"1"1,-1-1 134,1 0 0,2 3 259,-2-3 1,-1 0 573,0 1 0,-3-1-362,1 4 1,1-1-96,-1 1 1,3 1 58,-4 2-328,1-3-211,-3 8-241,-1-3 1,2 8-283,2 3 0,-1 2 65,4 3 1,-4 0 15,4 3 0,-1 1 127,1 2 0,2 2-245,-2 2 1,2-3 37,1 3 0,0-2 32,0-2 1,0 1-35,0 0 1,0-1 92,0 1 1,4-4 403,2 1 0,-2-4 0,0 4 0,1-5 0,0 3 0</inkml:trace>
  <inkml:trace contextRef="#ctx0" brushRef="#br0" timeOffset="62">4255 5996 8401,'-9'0'1784,"3"0"-1240,-1 0-353,5-4 597,-2 3-475,4-3 1,1 4-344,2 0 0,6 0-39,3 0 0,5 0-237,-2 0 0,4 0-55,2 0 0,3 0-1,4 0 1,0-1-363,0-2 1,3 2 223,0-2 0,3 1-234,-3-2 0,3 2 734,-3-4 0,0 0 0,-3-3 0</inkml:trace>
  <inkml:trace contextRef="#ctx0" brushRef="#br0" timeOffset="63">4730 5689 8401,'0'-9'0,"0"-1"0,0 4 430,0 0 1,0 3-9,0-3 0,1 4-79,2-2-77,-2 3 1,7 2-275,-1 3 0,0 1-58,-1 4 1,4 1-123,-3 3 0,6 1 123,-4 5 1,3 3 167,-3-1 0,-3 4-288,0-3 1,-2 4 51,2-1 1,-4-1 58,1 4 0,-2-5 50,-1 5 0,-3-6-250,0-1 1,-4 0-223,0 1 1,2-2-276,-1 1 1,3-2 770,-3-4 0,4 3 0,-3-4 0</inkml:trace>
  <inkml:trace contextRef="#ctx0" brushRef="#br0" timeOffset="64">5158 5875 8401,'0'-5'596,"0"1"1,0 3 419,0-2-899,4 2 1,2-3-103,3 4 0,0 0-180,0 0 1,2 0-51,1 0 0,0 0-402,3 0 0,-2 0-327,2 0 1,-3 0 514,4 0 1,-5 1 428,2 2 0,-3-2 0,-1 3 0</inkml:trace>
  <inkml:trace contextRef="#ctx0" brushRef="#br0" timeOffset="65">5140 5987 8614,'9'0'385,"-2"0"-1022,2 0 1,1 0 249,8 0 1,0 0 386,7 0 0,0 0 0,3 0 0</inkml:trace>
  <inkml:trace contextRef="#ctx0" brushRef="#br0" timeOffset="66">5577 5717 8401,'0'-6'1110,"0"-1"1,0 4 212,0-3-1191,-4 4 304,3-2-441,-3 0 0,4 4-48,0 0-1,0 4-47,0 5 1,1 1-593,2-1 1,-2 3 426,2 1 0,1 3-630,-1 0 0,2 0 352,-2 0 1,-1 1-470,4-1 1013,-4 2 0,6 0 0,-3 1 0</inkml:trace>
  <inkml:trace contextRef="#ctx0" brushRef="#br0" timeOffset="67">5493 6089 10826,'10'-3'936,"-1"0"1,4-1-812,3 1 0,2 1-614,0-4 1,5 4 294,2-2 0,-1 0-858,0 1 1,1 0 508,3 3 0,-4 0-968,-2 0 1511,-3 0 0,0 4 0,0 1 0</inkml:trace>
  <inkml:trace contextRef="#ctx0" brushRef="#br0" timeOffset="68">5587 6276 8401,'5'0'600,"2"-2"-33,-4-1-373,4 2 0,-2-3-76,5 4 0,-1 0 165,0 0 1,-2 0-18,-1 0 1,0 1 16,3 2 1,-2-1-1,-1 5 1,-1-4-156,1 3 0,-2-3-19,-4 3 1,0 0 340,0 4 1,-1 0-983,-2 3 0,-2-3-842,-4 2 1,-4 2 1317,1-2 0,-4 4 257,4-4 1,-1 4-86,4-4 0,1 0-37,2-2 0,-2-1-67,5 0 1,0-2 5,3-1 1,1-1-24,2 1 0,7-2-183,5-4 0,3 3 71,0 0 0,4 1-250,0-4 0,4-1 106,-1-3 1,-2 2-196,2-4 0,0 1-172,3-1 628,-4-2 0,3 2 0,-4-3 0</inkml:trace>
  <inkml:trace contextRef="#ctx0" brushRef="#br0" timeOffset="69">8789 4562 8401,'0'-6'-342,"0"0"-218,0 4 389,0-2 0,0 6 404,0 4 0,0 1-103,0 9 1,0-1 19,0 4 1,1-1-109,3 1 0,-3 3-59,2 0 1,1 2-243,-1-2 0,3 1 166,-3-1 1,3-3-350,-2 3 0,0-2 106,-1-2 0,-2 0 336,2-3 0,-2 7 0,-1-2 0</inkml:trace>
  <inkml:trace contextRef="#ctx0" brushRef="#br0" timeOffset="70">8622 4609 8401,'-3'-13'0,"0"1"0,0 0 265,3 2 1,1 1 0,2 0 1,2-1-266,4 1 0,5 3 47,1 0 0,3 0 28,0 0 1,4 1-34,0 2 1,3 2 86,-4-2 1,4 2-177,-3 1 0,3 4 130,-4 2 0,1 2-193,-3 2 0,-5-3 81,-1 2 0,-3-1-138,-1 4 0,-3-2 62,-3 0 0,-2-1 62,-1 0 1,-4 1 27,-3-1 0,-2 3-5,-3 1 1,0-1 54,-3-3 1,-1 1-51,-2-1 0,-2 0-161,-2 1 1,6-1-34,-3 0 0,3-3-285,1 1 1,2-5-119,3 1 0,1-2 611,0-1 0,3 0 0,2 0 0</inkml:trace>
  <inkml:trace contextRef="#ctx0" brushRef="#br0" timeOffset="71">9162 4441 8401,'4'-9'809,"-3"0"277,3-1-15,-4 5-27,0 1-1091,-4 4 0,2 1 43,-4 2 1,1 3-213,-2 7 0,-1 1 162,2 5 0,-2 1-70,-2 1 1,4 0 102,0 4 1,1-1-331,-1 0 1,-2 3 11,5-2 1,-3 2-75,3 1 0,0-3-323,3 0 1,1-5 287,2 2 1,2-2 32,4-2 1,4-3 414,-1-3 0,9 3 0,-1-1 0</inkml:trace>
  <inkml:trace contextRef="#ctx0" brushRef="#br0" timeOffset="72">9302 4525 8401,'-1'-9'1241,"-3"-1"-470,3 1-501,-3 0 796,4 0-367,0 3-766,0 2 0,1 5 140,2 2 0,3 3-178,3 3 1,0 4 150,0 3 1,1-2-292,-1 2 1,0-1-124,1 4 0,-1 0-65,0-1 0,1 1 155,-1-1 0,0 1-113,1 0 1,-1-1-261,0 1 0,1-4 215,-1 1 1,-3-5 72,0 2 0,-1-3 363,2-1 0,1 1 0,-3-1 0</inkml:trace>
  <inkml:trace contextRef="#ctx0" brushRef="#br0" timeOffset="73">9525 4423 8401,'-4'-10'0,"2"4"0,-4 0 0,2 3 761,-2-3 0,3 4-181,-3-2 1,3 3-78,-3 1 1,3 1-259,-4 3 0,2 1-192,-1 4 1,-5 1-123,1 3 0,-1 1 112,2 5 0,-2 3-206,-1-1 0,-3 5 53,-3-1 0,2-1-142,1 1 1,-1-2 63,-2 2 0,0 1-570,2-4 0,3-1 24,4-6 0,2 0-922,1-3 1656,4-2 0,-2 4 0,4-5 0</inkml:trace>
  <inkml:trace contextRef="#ctx0" brushRef="#br0" timeOffset="74">9683 4730 8401,'-1'-5'-789,"-2"2"1864,2 2-556,-3 1 0,1 4-417,0 2 1,0 2-262,3 2 0,0-1 69,0 0 1,0 0-76,0 1 1,0 2-299,0 1 1,0 2 193,0-2 0,0 0-393,0-1 0,3-1 662,0 1 0,4 3 0,-2-1 0</inkml:trace>
  <inkml:trace contextRef="#ctx0" brushRef="#br0" timeOffset="75">9860 4413 8401,'-5'-5'-16,"1"-3"-389,4 3 1735,0 0-473,0 0-477,0 14 0,0-2-273,0 8 1,0 4-27,0 3 1,0 7-226,0-1 1,0 3 143,0 0 0,0 2-407,0 4 0,0 0 178,0 1 1,-1-4-322,-2 0 0,2-4-89,-2 1 1,-2-5 217,2-1 0,0-6 421,3 0 0,0-2 0,0-4 0,0-5 0,4 0 0,2-2 0</inkml:trace>
  <inkml:trace contextRef="#ctx0" brushRef="#br0" timeOffset="76">10074 4460 8401,'0'-5'1181,"0"-4"-738,0 8-51,0-3 1,4 12-193,3 1 1,1 3-239,1 1 1,1 1 87,-1 5 0,3 0-8,1 3 1,2-2-187,-2 2 0,2-2 144,-2 2 1,2-2-344,-2 1 0,2-1 127,-3-1 1,1-4-433,-4 1 1,0-5 234,1 1 1,-1-2-202,0-4 1,-2-1-42,-1-2 655,-4-2 0,6 3 0,-3-4 0</inkml:trace>
  <inkml:trace contextRef="#ctx0" brushRef="#br0" timeOffset="77">10372 4413 8401,'-1'-8'-1812,"-2"2"3246,2-2 0,-4 7 331,2-3-748,2 3-1024,-7 1 0,5 1 107,-3 3 0,3 4-30,-3 4 1,3 6 129,-3 0 0,-1 2-364,-2 5 1,0 0 113,-1 3 1,0 1-597,-2 2 1,1-2 81,-1 2 0,-1 1-110,0-1 0,1-3-155,2-3 0,1-5 402,0 2 0,0 0 427,3-4 0,2-1 0,8-8 0,1 1 0</inkml:trace>
  <inkml:trace contextRef="#ctx0" brushRef="#br0" timeOffset="78">10521 4721 8401,'-5'0'324,"-3"0"1,6 0-694,-4 0 1326,3-5-373,-1 4-481,4-3-365,-4 8 1,3 2 104,-2 3 0,3-3-38,3 0 0,-2 1 114,2 2 0,2-1-55,2-2 1,-2 2 49,1-5 0,0 4 49,4-1-20,-1-2 0,0 1 25,1-1 424,-1-3-256,0 3 1,-1-5 135,-1-2 1,-2 1-58,-2-5 0,-2 4 49,2-3 1,-2 0-81,-1-4 1,-1 2-300,-2 2 1,1-2 32,-4 1 1,3 2-172,-4-1 1,4 1-795,-3-1 1,3-2 1046,-3 5 0,0-4 0,-4 2 0</inkml:trace>
  <inkml:trace contextRef="#ctx0" brushRef="#br0" timeOffset="79">10782 4376 8401,'1'-8'706,"2"2"0,-2 0-953,2 3 460,2 2 313,1-3 1,3 9-353,0 5 0,1 0-75,-1 6 1,0 3-150,0 6 1,0 2 90,-3 1 1,2 0-69,-2 0 1,0 0 139,0 0 0,-3 2-349,3-3 1,-4 3 30,1-5 1,-6-2-296,-3-1 1,-2 0-44,-2-4 0,1 2-779,0-8 1322,-1 5 0,-3-7 0,-1 4 0</inkml:trace>
  <inkml:trace contextRef="#ctx0" brushRef="#br0" timeOffset="80">8343 5931 7876,'-6'-5'50,"2"1"-131,4 4 0,0 8-349,0 4 1,0 9 226,0 4 1,1 7 317,2 5 1,1 7-125,0-18 1,-1 0 0,0 3 0,-1 0 103,0 5 0,-1 1 0,-1-2 1,1 1-204,1 2 0,-1-1 0,0-1 0,-1 1 116,0 0 1,0 1-1,0-2 1,0 0 16,0 2 0,0 0 0,0-5 0,0 1 29,0-1 1,0 0-1,0-2 1,0-1-190,0 24 0,0-25 1,0 0 112,0 23 1,0-1-116,0-6 0,-3-2 1,0-3 1,-1-4 95,1 0 0,2-7-69,-2 1 1,-2-7 63,2 1 0,0-2 132,3-2 0,0-3-340,0-3 716,0-5-985,0-3 922,0-13-400,0-1 0,4-13 0,2 0 0</inkml:trace>
  <inkml:trace contextRef="#ctx0" brushRef="#br0" timeOffset="81">8436 5978 7936,'-1'-13'0,"-3"1"0,3 2-383,-2 4 0,6 1 75,4-1 0,2 2 148,3 4 1,4-3 296,6-1 1,2 1 419,7 3 1,3 5-315,3 1 1,8 2-501,5 1 0,-21-3 1,1 1 267,2-1 0,1 0 0,2 1 0,2 0-276,2-1 0,2 0 0,1-1 0,1 0 228,3 2 0,1-1 0,0-1 0,0 0-330,1 0 1,1-1 0,1-1 0,2 0 303,-16-2 1,0 0-1,1 0 1,-2 0-1,1 1 1,-1-1-301,18 0 1,0 1 0,-2 0 0,1-1 315,-1-1 1,1 0 0,-1-1 0,0-1 87,0 0 1,0 1-1,-3-1 1,-1 0-64,-2 0 1,0 1-1,-2-2 1,-1 0 125,0-1 0,0-1 0,-2 2 0,0 0-19,-1 0 1,-1 0 0,-3 0 0,-2-1-12,-2 0 1,0-1 0,-2 1 0,-1-1 182,-2 0 1,0 1 0,25-5-15,-4 3 0,-8-2-214,-2 2 0,-9 1 85,0 2 0,-6 2 398,0 1 0,-7 0-544,-3 0 0,-1 0 773,-2 0 1,-3 1-753,1 2 0,-5 0 561,1 3 0,-2 0-555,-1 3 0,0 3 321,0 3 0,0 5-303,0 8 0,0 2-34,0 4 0,0 2-93,0 11 1,0 1-121,0-20 1,0 0 0,-1 0-1,1 1 171,-2 0 0,1 1 0,0 2 0,1 1 50,-2 3 0,0 0 1,2-1-1,-1 0-49,1 1 0,0-1 0,0 0 1,0 1 24,0-1 1,0 1 0,0 1 0,0-1-2,0 0 0,0 0 1,1-2-1,-1 0 33,2-1 1,0-1 0,-2 1-1,2-2 3,0-1 1,2-1 0,-1 1 0,0 0 22,1 0 1,1-1-1,0-2 1,0 0-43,-1 1 1,1 0 0,3 22-366,-2-1 0,3 1 302,-3-3 0,1-3 41,-1-7 0,2 0 52,-5-3 0,3 0 135,-3-6 1,0-2-145,-3-8 0,0 0 86,0-3 1,0 2 89,0-5 1,0-2 859,0-4-988,-4 0 1,-1 2 253,-4-1 0,-1 0-357,1-4 0,-1 0 25,-3-3 0,0 3-89,-3 0 1,-4 0 104,1-3 1,-3 0-12,0 0 0,-1-3 6,-5 0 1,-1-1-4,-2 1 1,1 1 76,-4-4 1,-5 2-63,-4-2 0,-4 3-250,-2-3 1,22 4 0,-1 1 262,-1-2 1,-1 0-1,-3 0 1,0 0-8,0 0 1,0 0 0,-2 1 0,-2 0-1,0 2 1,0 0 0,-2 0 0,-1 0-303,-2 0 1,0 0-1,-3 0 1,0 0 300,0 0 0,0 0 0,-2 0 0,1 1-328,2 0 1,1 1-1,-2 0 1,-1 1 392,1 2 0,0 0 0,-2-1 1,0 0-39,0-1 1,1 0 0,1 1 0,2 0 58,2 0 1,1-1 0,0-1 0,1 1-222,-2 0 1,1 0 0,0-1 0,0-1 149,4 2 0,1 0 0,0-1 0,1-2-9,5 2 0,0 0 0,0 0 0,2 0 35,-1-1 0,0 1 1,1 0-1,1-1-113,-17-1 1,4 3 565,14 0 1,4 0-821,5-3 901,3 0 1,5-4-574,6-10 0</inkml:trace>
  <inkml:trace contextRef="#ctx0" brushRef="#br0" timeOffset="82">9972 6313 7847,'0'-15'0,"-1"2"617,-2 4-285,2 3-925,-3 2 0,4 6 168,0 4 0,3 3 953,0 9 0,4 1-203,-1 9 1,-1 0-95,2 9 1,-5 3-402,1 10 1,-1-20 0,0 0 268,-1 4 1,1 0 0,1 5 0,0 0-535,-1 2 1,-1 2 0,1 2 0,1 2 493,-2 2 0,1 1 0,-2 0 1,2 1-112,1-2 1,0 1 0,-2-4 0,0 0 17,1-4 0,-1 0 0,0-3 0,-1 0-246,0-3 1,0 0-1,1-2 1,1 0 174,0-2 1,-1-2-1,1-3 1,-1-1-22,-1 20 0,0-8 10,0-1 0,0-6 22,0 0 0,0-6 52,0-4 1,0-4-220,0-1 0,-1-5 261,-2 1 0,2-5 0,-3-3 0</inkml:trace>
  <inkml:trace contextRef="#ctx0" brushRef="#br0" timeOffset="83">8436 7104 7785,'-15'-8'0,"3"2"0,1-3-395,6 4 158,1 0 0,9 1-46,5 4 116,7 0 1,7 0 652,4 0 1,4 0-267,2 0 1,6 0-129,4 0 0,7 0 0,-24 0 1,1 0-1,4 0 1,1 0-333,2 0 0,1 0 1,3 0-1,1 0 261,1 0 1,1 0-1,3 1 1,1 1 23,5 0 0,1-1 1,-2 1-1,1-1-326,-14-1 1,1 0-1,-1 0 1,0 0-1,-1 1 1,1-1 223,0 1 1,0 0-1,0 0 1,1 0-1,-1 0 1,1-1 2,0 2 0,1 1 0,-1-1 1,15-1-1,-1 1-260,-16 0 0,-1 0 0,0 0 0,13 1 1,0 0 308,-1 2 0,-1-1 0,1 0 0,-2-1-147,-1 0 0,-1 0 0,-1-2 1,-2 0 236,-2 0 1,-1 1 0,-3 0 0,-1 0 71,-2 0 0,0-1 0,-4 1 0,1-1-76,0 0 1,0-2 0,17 1 16,-2 0 1,-7 0 759,-5 0 0,-6 0-1082,-4 0 0,-5 0 1479,-4 0-2255,-6 0 1801,-1 0-801,-5 0 0,-9 0 0,-1 0 0</inkml:trace>
  <inkml:trace contextRef="#ctx0" brushRef="#br0" timeOffset="84">8827 5372 7753,'0'-5'-428,"1"-2"379,2 4 240,-2 0 1,4 3-86,-2 0 1,2 4-79,5 2 0,-1 2-5,0 2 1,1 3 5,-1 3 0,3-2-56,1 2 0,2-1 57,-2 4 1,2-1-132,-2 1 1,0 0-10,-1-1 0,-1-2-112,1-1 1,-5-2 87,0 2 1,-1-2-96,3 2 1,-3-3-151,1 0 276,-5-2 0,3 0 103,-2-1 0,-2-4 0,3-1 0,0-4 0,1 0 0</inkml:trace>
  <inkml:trace contextRef="#ctx0" brushRef="#br0" timeOffset="85">9069 5363 7731,'-5'-9'0,"-1"-1"-104,3 1 0,1 3 104,-4 0 90,4 4 94,-2-3 52,4 5 0,-1 2-128,-2 1 1,1 2-40,-5 4 1,5 5-116,-1 1 0,-2 3 113,-1 0 1,1 4-130,-2 0 0,1 3 69,-3-4 1,0 4-184,-1-3 0,1 4-23,0-1 1,-4-3 23,1 0 1,-1-2-215,4-2 0,1 1 139,2 0 1,-2-5 249,5-2 0,0-5 0,3 1 0,0-3 0</inkml:trace>
  <inkml:trace contextRef="#ctx0" brushRef="#br0" timeOffset="86">9227 5605 7731,'0'5'596,"0"0"-633,0-1 0,0-2 79,0 4 0,0-3-180,0 3 0,0-3-12,0 3 0,0 1 8,0 2 1,0 0 105,0 1 0,1-4-110,2 0 1,-2 0 111,2 4 0,1-4 9,0 0 0,3-4 4,-1 1 1,-1 1-42,1-1 105,1 0 36,2-3-30,0-4 0,0-1 90,-3-4 0,-2 0-79,-4-1 1,0 1 54,0 0 0,0-1-24,0 1-65,0 0 1,-1-1-33,-2 1 1,1 3-125,-5 0 1,2 3-641,-1-4 542,-2 5 0,3-2 228,-5 4 0,1-4 0,0-1 0</inkml:trace>
  <inkml:trace contextRef="#ctx0" brushRef="#br0" timeOffset="87">7123 5121 8268,'-15'-10'0,"3"-3"0,2 3 17,0-3 0,2 3 0,1 2 547,1 2-522,3 1-333,-1 5-59,4 0 1,0 5 165,0 1 1,4 0 175,3 3 0,0-1-197,-1 4 1,5-1-8,-1 2 1,2-3-53,1 3 0,0-3 147,3-1 0,1-1 127,-1-1 1,1 0-8,2-4 0,0 0 154,-1-3 1,4 0 92,0 0 0,2-4-105,-2-2 1,0-2 21,-3-2 1,-1 2-46,1 2 1,-2-2-15,-1 5 1,1 0-49,-1 3 0,3 1-171,2 2 0,0-1-15,4 5 1,0-4-167,3 3 1,5-4 21,4 1 1,0-2 63,4-1 1,-3 0 156,-1 0 0,-1-4-34,-2-2 0,-3-2 297,-6-2 1,-2 4 4,-4 0 1,-4 4 107,1-1 0,-5 2-93,1 1 1,2 0 97,-2 0 1,8 3-427,-1 0 0,4 4 140,-1-1 1,5-2-341,1 0 1,4-3 139,5-1 1,1 0-54,-1 0 1,0 0 1,0 0 1,-1-5 63,-1-1 1,-3-1 133,-4 1 1,-5-2 152,-1 1 0,-2 3 20,-2 1 1,-2 2 225,-1 1 1,-2 0-53,2 0 1,-2 3-67,2 0 0,1 8-399,2-2 0,4 2 205,0-1 1,8-2-205,1-2 1,5 2-133,4-1 1,3-3-330,3-1 1,1-2 258,0-1 1,-2-4 110,-1-3 0,0-1 288,-4-1 1,4 0-139,-4-1 1,-3 4 361,-2 0 1,-4 1-43,3-2 0,-1 3 121,1 4 1,-1 0-202,-2 0 0,2 0-33,4 0 0,1 0-150,-1 0 0,1 0-63,3 0 1,-1 0-189,6 0 0,0-1-46,-20 0 1,1-1-1,22 0 135,-22-1 0,-1 0 0,24-3 47,-24 1 0,1 0 1,18-1 77,2 0 0,-4 0 17,1-4 1,1 4 113,-1 0 0,-3 4 142,-1-1 0,-2 2 37,-4 1 0,3 0 17,0 0 1,1 0-106,6 0 0,-4 0-253,4 0 1,0 1 13,6 2 1,-3-2-464,3 2 1,-1-2 436,0-1 1,1 0-24,-22 0 0,0 0 0,22 0 80,2 0 0,-3-1-61,-3-2 1,-1 1 233,1-4 0,-5 4-1,2-1 0,-3 2 226,-3 1 0,0 0 190,0 0 0,-4 0-299,-2 0 1,3 1-181,0 2 0,0-1-201,3 4 0,-2-4-415,6 1 0,-6 1 277,-1-1 1,0 2-117,3-2 0,-3-1 377,1 4 0,-4-4 0,1 3 0,-3 0 0,-6 2 0,-2-1 0</inkml:trace>
  <inkml:trace contextRef="#ctx0" brushRef="#br0" timeOffset="88">10214 5354 7995,'-4'-5'-585,"3"0"1,-4 2 597,2 0 1,0-3 94,-3 3 484,4 0-346,-2-1 1,3 3-263,-2-2 78,2 1 1,-2 2 41,6 0 1,-2 5-69,2 1 0,2 2-12,1 1 0,3 1-86,0-1 1,3 4 77,1 3 1,0-1-120,0 0 0,-2 0 132,5 0 1,-4 3-172,4-3 0,-2 3 76,2 0 1,0 1-137,-4 0 0,4-2-22,-4-1 1,1-3-58,-4-4 0,0 1 23,1-1 1,-1 0 257,0 1 0,-3-5 0,-2-1 0,0-8 0,1-1 0</inkml:trace>
  <inkml:trace contextRef="#ctx0" brushRef="#br0" timeOffset="89">10437 5307 7995,'0'-9'-197,"0"0"0,-3 2 833,0 1-445,0 4 0,2-2-51,-2 4-175,2 0 0,-6 4 82,4 2 1,-4 6-89,4 0 0,-4 5 116,1-2 1,-2 6-138,-2 1 1,3 0 69,-2 0 0,1 1-183,-4 2 1,2 1 101,0-5 1,1 2-148,0-1 0,-1-4 1,1 1 0,3-1 12,0-6 0,1 0-638,-2-2 845,3-1 0,4-4 0,0-1 0</inkml:trace>
  <inkml:trace contextRef="#ctx0" brushRef="#br0" timeOffset="90">10614 5540 7995,'0'-5'542,"0"-3"-319,0 6-502,0-6 206,0 7 63,-4-3 144,3 8-260,-3 1 0,4 5 54,0-1 0,0 0-93,0 1 1,0-1-59,0 0 0,0-3 86,0 1 1,3-1-40,0 3 0,0 0-28,-3 1-21,0-1 0,0 0 89,0 1 1,0-4 135,0 0 0,0 0 0,0-1 0,5 4 0,0-4 0</inkml:trace>
  <inkml:trace contextRef="#ctx0" brushRef="#br0" timeOffset="91">10763 5428 7995,'4'-5'606,"-2"-3"1,2 6-531,-4-4 0,1 3 1,2 0-353,-2 2 272,7 1 1,-3-3-30,5 0 0,-1 0 105,0 3 0,1 0-494,-1 0 1,1 0 131,3 0 1,-3 0-240,2 0 0,-1 1 191,-2 2 0,3-2 338,1 2 0,-1 2 0,-2 1 0,-1 3 0</inkml:trace>
  <inkml:trace contextRef="#ctx0" brushRef="#br0" timeOffset="92">10791 5559 8488,'5'0'389,"1"0"-269,-3 0 0,-1 0-267,4 0 0,0 0-118,4 0 1,-1 0-137,0 0 0,4 0-159,-1 0 0,3 0 104,-2 0 456,3 0 0,-1 0 0,4 0 0</inkml:trace>
  <inkml:trace contextRef="#ctx0" brushRef="#br0" timeOffset="93">11099 5503 7995,'-4'-6'510,"1"-1"91,0 5-394,3-2 0,0 3-327,0-2 1,0 2 18,-4-3 1,3 5 139,-2 2 0,2-1-124,1 4-98,0 0 1,0 4 44,0-1 0,1 0-87,2 1 1,-1-1 66,4 0 0,-3 1-38,4-1 1,-4-1 97,3-2 0,0 3 94,3-3 1,-2-1-63,-1 1 0,1-4 6,6 1 0,-3 2 113,2-2 1,-1 0-59,-2-3 0,0 0 95,1 0 0,-1-4-106,0-3 0,-1 2 143,-1-1 1,0 0-79,-4-3 0,3-1 161,-3 1 0,0 3 44,-3-1 1,0 1-129,0-3 1,0 0-31,0-1 0,-1 1-2,-2 0 1,-2 0-31,-4 3 1,0-2 32,-1 2 0,1 1-205,0-2 1,-1 4-157,1-3 1,3 4-685,0-1 559,-1 2 0,1 1-432,0 0 821,4 0 0,-6 0 0,2 0 0</inkml:trace>
  <inkml:trace contextRef="#ctx0" brushRef="#br0" timeOffset="94">11369 5447 8658,'-6'0'-127,"2"4"1,4 1 135,0 4 0,0 1 68,0-1 1,0 0-174,0 1 0,3-1 1,0 0 1,1 1-83,-4-1 0,0 0 106,0 1 1,3-4 74,0 0-27,0 0 0,-3 0 0,0 1 440,4-5-170,-3 2-105,3-4-144,-4 0 1,1-3 58,2 0 1,-2-5-19,2 2 1,2-3 20,-2-4 1,1 3 6,-1-2 0,-1-2-19,4 2 0,-3-1 16,4 4 1,-4-3-33,3-1 1,-4 1 11,1 3 0,1 2 37,-1 1 37,4 0-163,-1-3 0,0 3 85,0 3 1,-3 2-93,3 1 0,-3 0 72,4 0 1,-4 4-1,3 3 1,-1 1-77,1 1 0,3 1-7,-3-1 0,-1 0 12,1 0 0,-3 1 43,4-1 1,-4 0-105,3 1 0,-4-1 85,1 0 0,1 1-146,-1-1 1,0 0 65,-3 1 1,0-4-488,0 0 239,5 0 0,-4 0-81,2 1 1,-2-4 435,-1 3 0,-4-4 0,-2 2 0</inkml:trace>
  <inkml:trace contextRef="#ctx0" brushRef="#br0" timeOffset="95">8855 6508 7995,'-6'-9'-158,"-2"0"82,7 3 1,-4 2 580,2 4-74,2 0-338,-7 0 0,5 1 20,-3 2 1,3 3-128,-3 3 1,3 0 65,-3 1 1,4 2-76,-2 0 1,3 4 4,1-4 0,0 4-177,0-4 1,0 2 87,0-2 0,5-2-152,1 3 0,2-3 78,1 0 1,2-2 106,1-2 1,3-2 35,3-4 1,0 0-36,-3 0 0,3 0-47,-3 0 0,3-4 109,1-2 1,-4-2 14,1-2 0,-5 1 89,1 0 1,-4-1-83,-2 1 1,-4-1 186,1-3 1,-2 3-59,-1-3 1,-1 3 10,-2 1 1,1 0-92,-4-1 1,0 1-40,-4 0 0,0-1-10,-3 1 0,3 1-150,-2 1 1,2-1-341,4 2 1,-2 1-105,2-1 90,-3 4 493,0-7 0,4 8 0,1-3 0</inkml:trace>
  <inkml:trace contextRef="#ctx0" brushRef="#br0" timeOffset="96">9162 6480 7995,'0'7'-271,"0"-1"0,3-3 185,0 3 0,0 0 133,-3 4 0,0-1 150,0 0 1,3 1-59,0-1 0,0 3-227,-3 1 1,0 2 117,0-2 0,4 0-113,-1-1 1,0-1 52,-3 1 1,0-1-92,0-2-12,0 0 161,0 1 177,0-5-202,0-1 18,0-4-10,0-8 1,1 1 156,2-5 0,-1 1-144,4-2 0,-3 2-145,4-5 1,-2 4 131,1-4 1,2 2-1,-2-2 0,3 0 108,0 3 0,0-2-111,1 2 1,-1 1 36,0 3 1,0-1-12,-3 1 0,2 4-43,-2 2 10,2 2 0,2 1-4,-1 0 0,-3 4-1,1 2 0,-2 3-14,1 4 1,2-2-92,-2 5 0,0-4 104,0 4 0,-1-2-129,1 2 1,1 0 68,-4-3 1,4 2-248,-4-2 0,3 2-110,-3-3 422,4 1 0,-1 0 0,3 2 0</inkml:trace>
  <inkml:trace contextRef="#ctx0" brushRef="#br0" timeOffset="97">8864 7570 7995,'0'-10'-1052,"0"1"0,0 3 1835,0 0 0,0 3 409,0-4-671,0 5-385,0-2 1,-1 4-100,-2 0-174,2 0 0,-3 1 129,4 2 0,0 2 25,0 5 0,0-1 65,0 0 0,0 4-270,0-1 1,0 2 32,0-2 0,0-1-39,0 5 0,0-5 20,0 2 0,4-3 6,2-1 1,-1 1 111,1-1 1,1-1-15,2-1 0,0 0 67,0-4 1,1 0-63,-1-3 1,4 0 78,-1 0 1,0-4-60,-2-2 0,-1-3 164,0 0 0,0-3-1,-3-1 0,1 1 106,-4 3 1,0-4-74,-3 1 1,0-1 114,0 4 1,0-3-85,0-1 1,-1 1-76,-2 2 1,-2 1-40,-4 0 1,-1-1 64,1 1 0,3 3-214,0 0 1,-1 3-39,-2-4-38,0 5 0,-1-5-326,1 4 0,3 0-50,0 3-188,4 0 1,-3 1 720,5 2 0,0 2 0,0 5 0,0-1 0</inkml:trace>
  <inkml:trace contextRef="#ctx0" brushRef="#br0" timeOffset="98">9451 7365 7995,'-5'-15'350,"-1"3"0,1 2-88,-1 0 1,1 1-194,-2 0 0,-1 0 205,2 3 1,-2-1-21,-2 4 1,-2-3-167,0 3 0,-1-4 92,4 4 0,-1 0-127,1 3 0,0 0 261,0 0-446,-1 4 0,1 1-34,0 5 0,2 2-64,1 1 1,3 3 76,-3 0 0,4 1 85,-1 2 0,-1 0-115,0-1 1,1 1 15,3-1 1,0 1-13,0 0 1,0 2 8,0 1 1,0-1-60,0-6 1,1 3 57,3-3 1,-2 2-101,4-2 0,-1-1-11,1-5 0,2 1 51,-1-1 1,0 0 59,-1 0 1,2-2 170,-1-1 0,1-4 0,1 1 0,5-2 0,-4-5 0,3-1 0</inkml:trace>
  <inkml:trace contextRef="#ctx0" brushRef="#br0" timeOffset="99">9609 7374 7995,'0'-12'-305,"0"-1"0,-3 0 915,0 1 1,-2 4-165,2-1 1,1 3-51,-4 0 1,3-2-210,-3 5 0,3 0-53,-4 3-86,1-4 239,-3 3-391,0-3 0,0 8 105,3 2 0,-1 2-172,4 2 1,-3 0 0,2 2 1,-2 3 15,3 4 0,-1-1 14,1 1 1,2 0-195,-2 3 0,2-2-98,1 2 0,0-2 123,0 2 0,0-2-59,0 1 1,3-2 86,0-3 1,4 1 280,-1-1 0,0-2 0,0 2 0,-3-5 0,3 1 0,-4-1 0,2-2 0</inkml:trace>
  <inkml:trace contextRef="#ctx0" brushRef="#br0" timeOffset="100">9199 7523 7995,'-6'-3'399,"0"0"-635,4 0 0,-3 2-141,5-2 878,0 2 0,6-3-222,3 4 1,4 0 32,6 0 0,1 1-119,1 2 0,3-2-208,4 2 0,0-2-108,0-1 1,0 0-271,0 0 1,0 0 41,0 0 1,2 0 175,-2 0 0,-2 0-1039,-8 0 1214,-3 0 0,2 0 0,-2 0 0</inkml:trace>
  <inkml:trace contextRef="#ctx0" brushRef="#br0" timeOffset="101">10363 6499 7953,'5'-6'0,"-2"0"380,-2-1 4,-1-2-283,0 0 0,0 3 31,0-1 24,-4 5 0,2-2-77,-4 4 0,3 0 91,-3 0 1,2 1-170,-2 2 36,0 2 0,-2 5-112,2-1 0,-2 0-23,5 1 1,-3 2 104,3 0 1,-3 4-156,3-4 0,-1 4 115,4-4 0,-1 4-90,-2-4 1,2 5 66,-2-2 0,3-1-94,3-2 0,-1 2 71,5-2 1,-1 1-96,3-4 1,1-4 103,3-2 0,-2 1 24,5-1 1,-2 0 78,2-3 0,1-4-101,-1-2 0,1-3 151,2-4 1,-4 3-120,-3-2 1,-2-2 173,0 2 0,-1-2-82,0 2 1,-4 2 68,-1-3 0,-3 3 70,-1 0 0,0 1-88,0 0 1,-5-4 48,-1 1 0,-2 0-67,-1 2 1,2 1-47,1 0 1,0 2 44,-3 1 1,-1 0-136,1-3 0,1 3 86,2-1-270,-3 5-828,4-6 484,-4 7-185,4-3 0,1 5 760,4 2 0,4 2 0,1 4 0</inkml:trace>
  <inkml:trace contextRef="#ctx0" brushRef="#br0" timeOffset="102">10661 6722 7953,'-5'0'-405,"-4"0"492,8 0-1049,-7 0 329,7 0 633,-3 0 0,4 0 0</inkml:trace>
  <inkml:trace contextRef="#ctx0" brushRef="#br0" timeOffset="103">10912 6462 7953,'0'-6'-190,"0"-1"0,0 4 132,0-3 1,-3 3-27,0-3 1,0 3 31,3-4 600,-4 5-311,3-2 0,-4 1 0,2 0 26,2 0-126,-4-1 20,1 3-75,-1-3 1,-1 3-147,0-3 1,3 3 96,-4-2 0,4 2-129,-3 1 112,0 0 0,0 3-92,-1 0 0,4 4 57,-3-4 1,3 4-97,-3-1 1,4-1 86,-1 2 0,-2-1-4,2 3 1,0 0-255,3 1 261,0-1 1,0 0-95,0 1 1,0-1 75,0 0 1,1 1-4,2-1 0,2 0-15,1 1 0,2-1 15,-2 0 0,3 0 12,0 1 1,0-1-3,0 0 1,1 1 43,-1-1 0,0 0-39,1 1 0,-1-1 73,0 0 0,-2 1-70,-1-1 1,-3 0 70,3 1 1,-3-1-71,3 0 63,-4 5 1,3-4-22,-5 2 0,0-1-2,0-2 0,-4 0 104,1 1 0,-4-2-106,1-2 0,1 1 50,-1-4 0,-1 4-43,-2-4 0,0 0 149,-1-3 1,1 0-120,0 0 1,3 0 385,-1 0-195,1 0-160,-3 0 1,1-4-130,1-2 0,3 0 129,4 0 1,0 0-93,0-3 0,1-2 70,2-1 1,3 2-156,3-3 1,0 2 64,0-2 1,4 3-116,-1-2 1,4-2 173,-4 2 1,5-2 0,-2 2 1,0 0 182,0-3 0,-3 2-67,0-2 0,-2 3 107,0-4 0,-2 4-52,-2-4 1,1 4 17,-3-4 1,-1 2-70,-3-2 1,-1 0-96,-2 3 1,-3 1-249,-3 2 0,3 2 104,0 2 1,-1-1-595,-2 4 0,0-4 332,-1 4 0,1 0 354,0 3 0,0-4 0,-1-1 0</inkml:trace>
  <inkml:trace contextRef="#ctx0" brushRef="#br0" timeOffset="104">10335 7467 8330,'-3'-6'0,"0"0"0,-1 4-446,1-1 0,1-1-196,-5 0 979,5 1 0,-6 4-105,2 3 1,1-2-106,-2 4 0,2 0-8,-1 3 0,-2 2 14,2 1 1,0-2-166,0 3 0,4 0 100,-1 0 1,1 2-180,-1-2 1,2 2 100,-2-2 1,2 0-169,1-1 1,3-1 102,0 1 0,4-1-63,-1-2 0,3-1 26,0-2 0,3 2 34,1-5 0,0 0 45,0-3 0,-2 0-34,4 0 0,0-4 123,0-3 1,2-1-95,-5-1 1,1-4 92,-4 1 1,4-4-76,-1 4 0,-4-1 151,-5 0 1,1 3 47,0-3 0,-1 0-158,-3 1 0,-3-2 154,-1 2 1,-4 1-65,-1-1 0,0 1 17,-4-2 1,2 3-45,-2-3 0,3 6-35,-2 1 0,1 1 37,2-1 1,0-2-302,-1 5 0,4 0-573,0 3-415,4 0 1203,-2 0 0,4 8 0,0 3 0</inkml:trace>
  <inkml:trace contextRef="#ctx0" brushRef="#br0" timeOffset="105">10633 7663 8018,'-5'0'-435,"-3"0"543,7 0 1,-5 0-227,3 0-547,2 0 406,-3 0 0,8-4 0,1-1 0</inkml:trace>
  <inkml:trace contextRef="#ctx0" brushRef="#br0" timeOffset="106">10847 7393 8289,'0'-9'-536,"0"2"214,0 1 717,0 0 1,-1 0 244,-2-1-139,2 5-390,-3-2 49,4 4 1,-3 4-140,0 3 0,0 1 68,3 1 1,-4 1-151,1-1 1,-3 3 126,3 1 1,-1 3-161,1 0 1,1 1 17,-5 2 0,5 0-38,-1-1 0,-1 1-1,1-1 1,0 1 112,3 0 0,0-1-229,0 1 1,1-2 110,2-1 1,-1-2-54,4-1 0,1-6 41,2 2 1,0-1-20,1 1 1,2-4 94,0-2 0,4-2-1,-4-1 0,5 0 109,-2 0 0,0-4-127,0-2 1,-3-3 100,0-4 1,-2 3-68,0-3 1,-2 3 204,-2 1 1,2-2-110,-5-1 1,0 2 167,-3-3 0,0 6 0,0 1 0,-1 0 38,-2-4 0,1 4-193,-5 0 0,4 4 11,-3-1 0,0 2-166,-4 1 122,1 0 1,0 1-63,0 2 1,-1 2 72,1 4 0,3 0-352,0-3 1,2 5-143,-2-1 1,4 1-572,-1-2 1019,2 1 0,-3 3 0,-1 1 0</inkml:trace>
  <inkml:trace contextRef="#ctx0" brushRef="#br0" timeOffset="107">11406 6881 8014,'-10'0'-1181,"1"0"1242,0 0 0,1 1-4,1 2-12,3-2 1,4 4-18,0-2 1,1-2 111,2 2 1,-1-1-154,5 1 1,-1-1-111,3 1 0,2-2-29,1-1 1,-1 0 107,5 0 0,-4 0 44,4 0 0,3 0 0,5 0 0</inkml:trace>
  <inkml:trace contextRef="#ctx0" brushRef="#br0" timeOffset="108">11843 6890 6036,'10'-1'-86,"-1"-2"0,0 1 41,1-4 1,-1 3 44,0-4 0,1 4 0,-1-3 0,1 3 0,3-3 0,-2 3 0,5-4 0,-4 2 0,3-1 0,0-1-41,0 4 41,7-5 0,-6-1 0,6-5 0</inkml:trace>
  <inkml:trace contextRef="#ctx0" brushRef="#br0" timeOffset="109">12374 6741 8002,'9'-4'-996,"0"2"498,-3-4 242,2 4 1,-3-3 255,5 5 0,-4 0 0,0 0-96,-4-4 1,6 3 67,-1-2 1,-2 1 73,1-1 1,0 1-74,4-4 1,-1 3 62,0-4 0,4 1-27,-1-3 0,5-1 5,-2-3 1,3 3-31,0-3 1,2 0-2,2 0 1,-3-2 16,3 3 0,2-5 0,0 3 0</inkml:trace>
  <inkml:trace contextRef="#ctx0" brushRef="#br0" timeOffset="110">12830 6480 8002,'10'-9'-402,"-4"1"-50,0 2 0,0-3 309,4 3 0,-4-2 145,0-2 1,0 1 20,4 0 1,-1 0-18,0-1 1,-3 0 52,1-3 1,-1 3-48,3-2 1,0 1-18,1 2 0,-1-3 0,0-1 0,4-3 0,-1 0 0,5-2-194,-2-4 1,3-1 118,0-2 0,1-3 80,0 0-149,3 5 0,2-13 0,4 7 0</inkml:trace>
  <inkml:trace contextRef="#ctx0" brushRef="#br0" timeOffset="111">13566 5046 8002,'5'-23'0,"-1"0"-147,-4 4 1,3 2 211,0 1 0,2-4-585,-2 1 1,-2 1 219,2 3 1,-2-1 137,-1-2 0,3 0 95,0 3 1,0-2 66,-3 5 0,0-2 0,0 2 0,0 1 0,0-1 0,0-2 100,0 2 1,0-1-54,0 0 1,0 2 171,0-5 0,0 5-103,0-1 0,0 0-46,0 0 1,0 0-149,0-3 0,1 3 93,2 0 1,1 1-94,3-2 0,1 2 57,-2-5 1,1 5-61,0-1 0,0 0 41,-4 0 1,0 1 0,-3-1 0,0 2-53,0 0 0,0 1 92,0 0 0,0-1 0,0 1 0</inkml:trace>
  <inkml:trace contextRef="#ctx0" brushRef="#br0" timeOffset="112">13482 5344 8011,'-6'4'92,"0"-1"0,3 4 136,-4-1 0,1 2-203,-3 2 0,0 4 71,-1 5 0,0-1-206,-3 4 0,2 1 95,-4-1 0,2 3-195,-2 0 1,2-2-32,-2-1 1,3-3-26,0 0 0,1-3 266,-2-1 0,3-8 0,-4 2 0</inkml:trace>
  <inkml:trace contextRef="#ctx0" brushRef="#br0" timeOffset="113">13324 4646 7846,'6'-5'-122,"0"2"1,-3-1-140,4 1 0,-4-5 170,3 2 1,0-2 108,3-1 1,1-4 78,-1 1 0,3-6-27,1 0 1,2-2 92,-2-5 0,0 3-94,0-3 1,-3 2-9,2-2 0,-1-1 7,-2 4 1,0 1 24,1 2 0,-4 0-19,0 1 1,-1 3 2,1 3 0,2 1-59,-5 2 0,3 3 117,-3 0-70,0 4-40,1-2 0,-3 5-88,2 2 0,-1 2 24,-2 4 0,1 1 64,2 3 0,-1-2-120,4 5 1,-3-1 60,3 4 0,-1 0-132,2-1 0,1-2 86,-2-1 1,2 1-132,2 2 1,0 0 6,2-3 0,-1 3 120,1-2 1,-1-3-209,-2-1 1,0 2 89,1-2 1,0 1 201,2-4 0,-1 0 0,2 1 0,-4-1 0</inkml:trace>
  <inkml:trace contextRef="#ctx0" brushRef="#br0" timeOffset="114">11825 7011 7975,'0'-9'608,"0"-1"1,7 5-2376,2 2 1767,11-2 0,0 0 0,8-4 0</inkml:trace>
  <inkml:trace contextRef="#ctx0" brushRef="#br0" timeOffset="115">12383 6946 7975,'7'-3'0,"-1"0"0,0-5-781,3 2 0,5 1 781,1-1 0,4 3 0,3-3 0,1 0 0,5 0 0,0 1 0,0 2 0,-3 2 0,0-2 0,-5 3 0,-2 3 0,3-1-265,-6 4 1,4-4 221,-7 1 1,8-2 159,-1-1 1,9 0-110,0 0 1,6-4-16,0-2-300,2-2 1,10-6 0,1 0 0</inkml:trace>
  <inkml:trace contextRef="#ctx0" brushRef="#br0" timeOffset="116">13547 6871 7975,'14'-4'0,"0"2"-657,5-4 0,4 4 286,1-1 1,3-1 278,1 1 1,3-2 91,0 2 0,5-1 0,-2-2 0,-2-1 8,-1 4 1,-2-4-9,-1 4 0,0-3 152,0 3 0,-4-3-101,1 3 0,-3-1 108,3 0 0,-3 2-35,6-4 0,-2 0-68,5-3 0,-1-1-5,1 1 0,-1-3-105,5-1 1,-1 1-120,3 3 1,-1-4-46,-2 1 1,2-1 82,-1 4 0,-7 1 79,-4 1 1,-3 0 346,-2 4 1,-5-1 24,-1 1 631,-3 2-626,-1-3 0,2 3-34,1-2 1,-1 0-20,5-3 1,4-1-385,4-5 0,8-4-415,6-6 1,0 3-48,5-3 0,4-1 351,-22 12 0,0 1 1,0-3-1,0 1 18,0 1 1,0 0 0,19-11 208,3 4 0,-10 2-42,0 1 1,-5 2 41,-1-2 0,-7 3-27,-2 0 1,-6-2-33,-4 2 1,-1-4 429,2 4 0,-3-3-124,3 2 1,1-3 416,2 0 1,1-5-471,2 0 0,5-2-291,4 1 1,4-2-175,5-4 1,3 2 4,1 1 1,-4-2 121,-3 2 0,-5 2-42,-1 1 1,-2 0 132,-8 0 0,-1 0-52,-8 4 0,0-2 302,1-2 1,-1 2-100,0-5 0,2 3 185,1-3 1,0 0-84,3-3 1,4 1-271,2-1 0,2-1 49,-1-2 0,-1 1-111,3-5 1,-3 5 97,1-1 1,-7 0 21,-2 3 0,-3-2 16,-1 6 0,0-3 126,-3-1 0,1 4-40,-4 2 1,3-1-95,-2 2 0,2-5 95,-3 1 1,3 2-55,-3 2 0,0-2 0,-3 1 0,3-3 111,1 4 1,-1-1-76,-3 3 0,1 2-14,2 1 0,-2-1-15,2 1 1,-2-1-83,-1 2 1,3-2 94,0 5 0,3-4-218,-3 4 0,2-4 52,-2 4 1,-2 0-91,2 2 0,-1 2-273,1 2 277,-2-2 1,7 3-24,-1-1 1,1-1 217,1 4 0,0-4 0,1 1 0</inkml:trace>
  <inkml:trace contextRef="#ctx0" brushRef="#br0" timeOffset="117">15922 4851 8115,'-10'0'1355,"1"0"-1547,4-4 1,2 3-16,6-2 1,3-1-216,6 0 0,7-3 281,6 1 0,2-5 5,1-2 0,3-3 49,0 0 1,3-3-24,-3-2 0,4-2 147,-1-2 1,-2-2-112,-1 2 1,-2-1 227,-1-2 1,-3-2-37,0 2 0,-8-1-31,2 7 1,-3 1 8,-1 6 0,-1-1 298,-5 7-8,0 2-301,-4 7 1,0 1-131,-5 2 0,0 2 127,0 4 1,0 6 79,0 3 1,1 2-233,2 5 0,1 0-211,2 3 1,2 1-8,-2 2 0,6-2-204,0 2 0,5-2 492,-2-1 0,7 0 0,2-1 0</inkml:trace>
  <inkml:trace contextRef="#ctx0" brushRef="#br0" timeOffset="118">13408 7058 7835,'-10'-5'184,"2"0"-5,2-4-490,2 0 0,10-1-370,6 1 1,8 0 680,11-1 0,3 1 0,6 0-367,3 0 1,8-1-1,0 1 1</inkml:trace>
  <inkml:trace contextRef="#ctx0" brushRef="#br0" timeOffset="119">14730 6899 7975,'9'0'0,"1"0"-192,3 0 0,1 0 76,5 0 1,5-1-810,4-2 925,4 2 0,13-11 0,3 1 0</inkml:trace>
  <inkml:trace contextRef="#ctx0" brushRef="#br0" timeOffset="120">16229 6778 7948,'14'0'-55,"-1"0"1,1 0-109,2 0 1,0 0 49,0 0 0,2-1 83,1-2 0,3 1-67,3-4 1,3 1 60,-1-1 1,1-3-142,3 3 0,1-1 15,0 1 1,-5-2 30,-2 5 0,-3-3 38,3 3 0,-1-3 93,0 3 0,0-4 0,-2 4 0,-1-4 0,3 1 0,-3 1 163,1-2 0,1 4-58,-2-3 1,1 3 251,-3-3 0,-1 3-118,1-3 1,4 2-152,2-2 1,1 0-168,2-3 0,4-1-343,3 1 1,5-1 181,3-3-130,3 3 0,0-8 0,1 4 0</inkml:trace>
  <inkml:trace contextRef="#ctx0" brushRef="#br0" timeOffset="121">17625 6480 7947,'19'-4'0,"1"0"-78,1-2 0,-1-2-60,2 1 1,1-1 26,-2-1 0,6-1-272,1 1 0,4-1 383,5-3 0,5-1 0,0-5 0</inkml:trace>
  <inkml:trace contextRef="#ctx0" brushRef="#br0" timeOffset="122">18491 6015 7925,'13'-22'0,"-1"0"0,2 0 31,-2 0 0,-1 1-31,5-4 0,0 2-308,6-2 1,-1-3 2,4 0 1,0-1-123,2-5 1,1 4 345,0-1 0,-3 1 0,0-1 1,-3 5 160,3-2 0,-4 2-117,4-2 0,-3 2 93,3-2 1,-8 6-68,2-6 0,-3 3 217,3 0 0,0-2-104,-1 2 0,1-1-116,0 2 1,-4-3-42,1 2 0,-1-1-267,4 1 322,-1-2 0,1 9 0,0-5 0,-3-1 0,-3 2 0,-5 2 0</inkml:trace>
  <inkml:trace contextRef="#ctx0" brushRef="#br0" timeOffset="123">19543 4646 7925,'6'-14'-223,"1"0"-57,-4 5 1,1 0 223,-1-1 0,-1 2 56,5 2 0,-4-1-228,3 3 1,0 0 53,3 1 1,1 2-29,-1-2 1,0 2 201,1 1 0,-4 0 33,0 0-37,-4 0 10,2 0 1,-4 4-8,0 2 1,0 3 106,0 0-106,-4 0 0,-1 5 0,-4 0 0</inkml:trace>
  <inkml:trace contextRef="#ctx0" brushRef="#br0" timeOffset="124">19246 4944 7925,'-10'0'0,"2"-1"-26,2-2 0,2 1 100,4-4 0,0 3-388,0-4 0,8 1 27,4-3 0,8 0 31,2-1 0,5-3 175,1-3 0,-1-1 9,4-2 1,2-3 98,-2 1 0,0-4-79,-3 3 0,3-4 116,0 1 0,0 3 2,-3 0 1,1 2 122,2 2 1,-7 0-61,1 2 1,-4 3 124,-2 4 1,-5 4 136,-2 1-64,-5 3 0,-3 2-117,-4 3 1,-4 5-54,-3 6 0,2 3-153,-1 1 0,4 0 97,-1 3 0,2-1-652,1 3 0,0-2 99,0 3 452,0-4 0,0 1 0,0-3 0</inkml:trace>
  <inkml:trace contextRef="#ctx0" brushRef="#br0" timeOffset="125">18957 4804 7949,'-9'-4'404,"3"2"175,3-4 0,3 4-851,3-1 1,7 2 228,5 1 0,8-3-507,5 0 1,7-5 290,5 2 0,5-3-205,-2-4 0,6-1 491,-24 5 1,0-1-1,1 1 1,0 0 97,0-1 0,-2 1 1,21-10-230,-8 1 0,-1 0 34,-5 3 1,-1 1 223,-5 5 0,-2 1 70,-5 1 1,-3 3 80,-3 4 1,1 1-122,-4 2 0,1 3 380,-7 3 0,0 4-450,-3 3 0,0 3-36,0 2 1,0 0-257,0 4 1,1 0-268,3 3 1,-2-2 220,4-1 0,1-1-109,6-2 0,-2-2 333,4 5 0,5 0 0,4 3 0</inkml:trace>
  <inkml:trace contextRef="#ctx0" brushRef="#br0" timeOffset="126">1601 9842 8165,'-18'-10'0,"-1"1"-168,1-5 84,-1 4 0,9 0 13,3 4 56,5 4-55,2-3 0,9 6-33,3 3 1,9 0 100,4 2 0,7 2-35,5-2 0,8 2-186,-19-5 1,1 0-1,3 1 1,0-1 208,2-1 0,1-1 0,4 1 0,2 0-325,3 0 1,3-1 0,6 0 0,2-1 340,-14 1 0,0 1 1,1-1-1,3-1 1,1 0-1,1 0-362,0-1 1,0 0 0,1-1 0,3 1 0,0-1 0,0 0 366,2 0 0,1-2 0,0 1 0,-11 0 0,1 0 0,0 0 0,0 0 0,0-1 0,-1 1 0,1 0 0,0 0 1,1 0-1,1-1 0,-1 1 0,0 0 27,-1-1 0,0 1 1,0 0-1,0 0 0,1 1 1,1-1-1,0 1 0,0-1-244,0 0 0,1 0 0,0-1 1,1 1-1,1 1 0,1-1 0,0 1 1,0 0 218,-1 0 0,-1 1 0,0 0 0,1-1 0,2 0 1,1 0-1,0 0 0,-1 0-129,-2 0 1,0 1 0,0-1 0,1 0 0,2 1 0,0-1 0,0-1 0,1 1 153,0 0 1,1 0 0,0-1 0,1 1 0,-10 0 0,0 0 0,1 1 0,0-1 0,-1 1-69,0-1 0,0 1 0,-1 0 0,1 0 0,0-1 0,2 1 1,-1-1-1,1 0 0,0 1 0,0-1 58,-1 1 0,0-1 0,0 1 0,0 0 1,0 0-1,1 0 0,1 0 0,0 0 0,-1 0 1,2 0-19,0 0 1,1-1-1,-1 1 1,1 0-1,1 0 1,0-1-1,0 1 1,1 0-1,0 0 1,0-1 14,1 1 0,-1-1 0,1 0 0,0 0 0,0 0 0,2 1 0,-1-1 0,1 1 1,0 0-1,-1 0-4,0 0 1,0-1-1,0 1 1,0 0 0,1 0-1,-8 0 1,0 0-1,0 0 1,0 0 0,1 0-1,0-1-1,2 1 0,0 0 0,0-1 0,0 0 1,1 1-1,-1-1 0,-2 1 0,1-1 0,0 1 1,-1-1-1,1 1 0,0 0-23,1 0 0,0 0 1,0 0-1,0 0 1,0 0-1,1 0 1,-1-1-1,0 1 1,0 0-1,0 0 1,1-1-1,-1 1 13,2 1 1,-1-1 0,1 1-1,-1-1 1,1 1 0,0-1-1,1 1 1,-1-1 0,1 0-1,-1 0 1,1 1 0,0-1-18,1 1 0,1-1 1,-1 0-1,0 1 1,1-1-1,-1 1 1,-1 0-1,0 0 1,0 0-1,1-1 1,-1 1-1,0 0 5,1 0 1,0-1-1,1 0 1,-1 1-1,0-1 1,1 1 0,-1 0-1,0-1 1,1 1-1,-1 0 1,0 0 0,1 0 4,-7 0 1,-1 0 0,1 0 0,-1 0 0,1 0 0,0 0 0,0 0 0,0 0 0,1 0 0,-1 0 0,1 0 0,-1 0 0,1 1 0,0-1-7,0 0 0,0 1 0,0-1 0,0 0 0,0 1 0,0-1 0,0 1 1,-1 0-1,-1-1 0,1 1 0,0-1 0,0 1 0,-1-1 0,1 1-20,1 0 0,-1 0 0,1 0 1,-1 0-1,1-1 0,0 1 1,-1 0-1,1 0 0,-1 0 1,1 1-1,-1-1 0,1 0 1,-1 0-1,1 0 19,0-1 1,1 1 0,-1-1 0,0 0 0,1 1 0,0-1 0,-1 1 0,1 0 0,0-1 0,0 2 0,0-1 0,0 0 0,0 0 0,0 0 2,1 0 0,0 0 1,0 0-1,0 0 1,-1-1-1,1 1 1,0 0-1,-1 0 1,0 0-1,-1-1 0,1 1 1,0 0-1,0 0 1,0-1 12,1 1 0,-1 0 1,1 0-1,0 0 1,0 0-1,0 0 0,-1 0 1,1-1-1,-1 1 1,0-1-1,1 0 0,-1 1 1,0-1-1,1 1-12,-1-1 0,1 1 1,0 0-1,0 0 0,-1 0 1,1 0-1,0 0 0,0 0 1,0 0-1,1-1 1,-1 1-1,0 0 0,0 0 1,1 0 28,-1 0 1,0 1 0,0-1-1,1 0 1,-1 1 0,0-1-1,0 0 1,-1 0 0,0 0 0,0 0-1,-1 0 1,1 0 0,-1 0-1,1 0-4,0-1 0,0 1 0,0 0 0,0 0 0,0 0 0,0 0 0,-1 0 1,1 0-1,0 0 0,-1 0 0,1 1 0,-1-1 0,1 1 0,-1-1 10,1 1 0,0-1 0,0 1 0,0 0 0,0 0 0,0 0 1,0-1-1,0 2 0,-1-1 0,1 0 0,0 0 0,0 1 1,0-1-1,0 0-9,-1 0 0,1 0 1,0-1-1,-1 1 0,1 0 1,-1-1-1,0 1 0,-1 1 1,-1-1-1,1 0 0,-1 1 1,0-1-1,0 1 0,1-1 15,-1 0 0,1 0 0,0 0 0,0 1 1,-1-1-1,1 0 0,-1 0 0,7 2 1,0-1-1,-1 0 0,1 1 0,-1 0 1,1-1-6,-1 1 1,1-1 0,0 1 0,-1 0 0,1-1 0,0 1-1,0 0 1,-1-1 0,1 1 0,-1 0 0,1-1 0,-1 1-11,1-1 1,0 0 0,0 0 0,0 0-1,-1 0 1,1 0 0,-3 0 0,0 1-1,0-1 1,-1 0 0,1 0 0,-1 1 22,1-1 1,-1 1-1,0 0 1,0-1-1,0 1 1,0 0-1,-1-1 1,0 0 0,0 1-1,-1-1 1,1 1-1,-1-1-22,1 1 0,0 0 1,-1 1-1,1-1 1,-1 0-1,1 0 1,-2 0-1,1-1 1,-1 1-1,0 0 1,1-1-1,-1 1-9,0 0 1,0 0-1,0 0 1,0 1 0,0-1-1,0 0 1,6 0-1,1 0 1,-1 1 0,-1-1-1,1 0-12,0 1 1,-1 0 0,0 0-1,1 0 1,-1 0 0,0 0-1,-1 0 1,1 0 0,-1 0-1,1 0-47,-1 0 1,0 1 0,0 0 0,0-1 0,0 1 0,0 0 0,-1-1 0,0 1 0,0-1-1,0 1 27,0-1 1,-1 1 0,1 0 0,-1-1 0,-1 1 0,-2 0 0,-1-1-1,-1 1 1,1 0 0,-1 0-45,10 1 1,0 1 0,-1 0-1,-1 0 1,-3-1 0,0 0-1,-1 0 1,-1 1-126,-1 0 1,0-1 0,-1 1-1,0 0 1,-3-1 0,0-1 0,0 0-1,-2 1 104,10 1 0,-1 0 0,-2 1 0,-5-2 0,0-1 0,-2 1-241,14 4 1,-2 0-1,-8-3 1,-2 0 323,-6-2 0,-3 0 0,20 7 0,-17 0 0,2-1 0,-7-2 0</inkml:trace>
  <inkml:trace contextRef="#ctx0" brushRef="#br0" timeOffset="127">2784 10242 8310,'0'-24'131,"0"2"1,0 4 180,0 2 0,1 3-139,2 4-373,-2 3 1,3 7 275,-4 9 1,0 4 23,0 8 0,-3 2-126,0 4 1,-4-4 113,1 1 0,0 0-219,0 3 0,4-1-3,-1-2 0,2-4-151,1-5 1,0 1-162,0-5 393,0-4 1,3-5 12,0-6 1,3-4-60,-2-9 0,0 0 141,-1-9 1,-2 0-73,2-3 1,-2 0 208,-1 0 0,0 1-1,0-1 1,-3 0 8,0 0 0,-5 0-73,2 0 0,-2 4-60,-1 2 1,-4 4 138,1 2 1,-4 7-123,4 6 0,-5 4 41,2 5 1,-3 9-27,0 9 1,-7 8 152,0 6 1,-5 4-448,16-17 0,0 0 1,0 0-1,0 1 252,-1 2 1,-1 0-1,1 4 1,1-1-99,0 2 0,0 0 1,2 2-1,0 1 32,1 0 1,1-1 0,1 1-1,2-1-102,0 0 1,2 1-1,1-1 1,2-1 37,0 1 0,0-1 0,2-4 0,0 0-321,4 19 0,3-5 217,8-4 1,2-4-108,8-5 1,0-8-24,2-10 1,6-4 148,1-3 0,5-3 30,1-6 0,1-6 21,-4-7 1,0-6-122,0-6 0,4-4 198,-21 13 0,0 0 0,-1 0 1,-1 0 106,0-1 0,-2 0 0,19-20-76,-17 18 0,1 1 0,11-14 412,-2 1 0,-8 5 135,-1 4 866,-4 6-1009,-10 10 0,-8 13 123,-7 8 0,-2 5-155,0 2 1,1 0-7,-1 3 1,1-2-332,2 1 1,4-1 384,2-1 0,2-2-645,1-1 0,4-3 79,2-4 0,7 1-80,2-1 1,3-1-189,0-1 0,1-3 167,0-4 1,-4 0-70,1 0 1,-3-4 98,-1-3 0,1-1 208,-7-1 0,-2-2-139,-1-1 0,-2 1 251,-1-5 1,-1 1 10,-2-4 1,1 0 139,-4 1 0,0-4-18,-4 0 0,4-4-130,0 2 1,4-3 215,-1-1 1,2 0-42,1 0 0,1 0 16,2 0 0,3 3-58,7 0 1,-2 9 11,4 0 1,-2 6-103,2 4 1,-2 2-20,2 4 1,-2 4-17,2 2 0,-3 6-9,0 4 1,-2 3-77,0 2 1,-1 0 99,0 4 0,0-3-286,-3 2 1,2 0 62,-2 1 1,-2 1-227,-1-4 0,0 2 80,0-2 0,-2 0 12,2-4 1,-2 0 168,-1-2 1,-3-3-46,0-4 0,-2-4 259,2-1-171,2-3 0,-4-2 388,2-3 1,2-1-113,-2-4 0,3-4-88,3-3 1,-1-2-97,4 0 0,1-2-8,2-2 0,1 3 1,3-3 1,-3 3 16,2 4 0,0-3 109,0 3 1,-2 1-90,3 2 0,-3 6 104,0 3 1,-1-1-140,0 0 1,-3 2 20,1 5 0,-4 0-13,3 3 0,-3 0-121,3 3 1,-4 4-75,1-1 0,-2 4 60,-1-4 0,1 4-161,3-4 1,-3 3 57,2-2 1,-2 2-31,-1-2 0,0 2 77,0-2 1,0-1 59,0-3 0,-1 1-32,-2-1 0,2-3-8,-3 0 55,3-3-30,1 1 0,0-5 143,0-2 1,1-4-64,3-5 0,2 0-17,6-7 1,-1 2-24,1-4 0,-1-2 73,2 1 0,-2-4-5,5 1 1,-1 0 12,4 0 1,-2 2 277,-1 4 1,0 2-97,-3 1 1,-1 4 363,-2 6-329,-5 2 0,-1 5-133,-4 2 1,0 3 23,0 6 1,0 3-153,0 3 0,0 1 11,0 0 1,-1-1-128,-2 1 0,2-1-727,-2 1 0,2 0 411,1-1 1,0-2-727,0-1 0,1-2 437,2 2 1,3-3-13,6 0 0,0-2 735,3 0 0,5-5 0,4-1 0,4-4 0</inkml:trace>
  <inkml:trace contextRef="#ctx0" brushRef="#br0" timeOffset="128">4246 10642 8310,'-3'-9'479,"0"0"1,-4-1-77,4 1 0,-1 1-131,1 2 1,1-3 749,-4 3 0,3-2 349,-4-1-730,1-1 0,-3 4-247,0 0 1,-1 4-243,1-1 0,-3 2-81,-1 1 0,-2 4-234,2 2 0,-2 6-543,2 4 1,-2 1 415,2 2 1,1 3-341,3 0 1,2 2 200,1-2 1,4 3-746,-1-3 0,2-1 477,1-2 1,5-4-111,4 1 0,5-2 426,5 2 1,2-4 380,1-5 0,4-3 0,2 0 0,5 1 0</inkml:trace>
  <inkml:trace contextRef="#ctx0" brushRef="#br0" timeOffset="129">4441 10707 8310,'0'-9'325,"0"0"1,0 0 171,0-1 306,0 1 1,-3 0-224,0-1 1,0 4-165,3 0 1,-3 3-160,0-3 1,-1 4 494,1-2-552,1-1 0,-3 4 0,2-2-195,2 2 185,-3 1-520,0 0 137,3 0-158,-3 0 0,1 1 277,0 2 1,-2-2-17,2 2 56,2 3 1,-7-2 267,2 2-150,2 2-3,-5-3 0,4 5-50,-4-1 0,3-3-66,-1 0 1,2 1-13,-1 2 0,-2-3-171,2 0 0,0 0 152,0 4 0,3-1-26,-3 0 1,3 1-164,-3-1 0,4 0 94,-2 1 1,0-4-149,1 0 1,0 0 94,3 4 1,0-4-308,0 0 346,0-4 1,4 2 264,2-4 1,3 0-63,0 0 1,3-1-73,1-2 0,2-2 158,-2-4 0,2-2-90,-2-1 1,-1 1 198,-3-1 1,1 2-45,-1 0 0,0 2 598,1 2-236,-5-2-299,3 2-257,-7 1-216,3 1 1,-4 5-232,0 2 366,0 2 1,0 5-498,0-1 0,1-3 198,2 1 1,-1-4 108,5 3 1,-1-4-20,3 1 1,-3-2 364,1-1 1,0 0 70,5 0 1,-1-1 79,1-2 1,1-2 35,0-5 1,2 1-100,-2 0 1,0-1 226,0 1-253,-3 0 0,2 3 152,-5-1-168,1 5-64,-3-2 1,0 8-199,-2 3 1,-2 2 135,-1 3 0,0-1-286,0 1 1,0 2 91,0-2 1,0 3 26,0-2 1,0 2 86,0-2 0,0-1 141,0-2 1,-3-1 83,0 0 1,-1-1 533,1-1-358,2 1 99,-3-7-958,4 3 279,0-4 180,4-8 0,1 2 95,4-7 1,2-1-86,1-2 1,-1-1-15,1-2 1,1-4 127,0-2 1,2-2 31,-2 0 1,0-6 263,0-1 1,-2 1 323,5-1 0,-5 4-254,1-1 1,-1 2 280,-2 1 1,-1 8 241,-2 5-118,3 8-596,-8 3 0,3 5-146,-4 2 0,0 3 40,0 6 1,0 3-199,0 3 0,1 4-280,2 0 0,-1 4 214,4-1 0,-3 2-390,4 0 0,-1-2 210,3 0 0,0-4-464,1 1 0,-1-2 215,0 2 1,4-3 8,-1-1 1,5 0-293,-2-6 1,3 1 322,0-4 0,1-4 559,0-2 0,-1-6 0,1-2 0</inkml:trace>
  <inkml:trace contextRef="#ctx0" brushRef="#br0" timeOffset="130">4767 10596 8187,'-18'0'0,"-1"0"3276,4 0-2354,6 0 1,6 0-431,6 0 0,6-3-139,7 0 1,6-2-120,3 2 0,6 1-489,3-4 0,3 0 197,3-3 1,3-1-1239,3 1 0,5-4 1052,-25 7 0,1 0 0,0 0 0,-1 0 41,1 1 1,-1 0-1,2-1 1,-1-1-1,-1 0 1,0-1-1</inkml:trace>
  <inkml:trace contextRef="#ctx0" brushRef="#br0" timeOffset="131">5931 10642 8187,'0'-9'-125,"0"0"0,0-1 364,0 1 1,0 3 850,0 0-664,0-1 0,0-2-138,0 0 0,0 3 25,0-1 0,0 1-68,0-3 1,-1 3-109,-2-1 1,1 2 37,-4-1 0,2-1-183,-2 4 1,0-1-2,-3 1 1,3 1-233,-1-1 1,1 2-345,-3 1 1,0 0 318,-1 0 1,0 6-30,-3 3 1,3 1 8,-2 6 0,2-4-119,4 4 0,-2-1 13,2 4 1,2-1-15,0 1 1,3-5 234,1-1 0,0-3 110,0 0 0,5-1-13,1 0 0,5-4 239,2-2 0,2-2 113,-3-1 1,4-1-139,-4-2 1,1-1 12,-4-2 0,0-1 166,1 4 195,-1-5-214,0 3-214,-3 0-212,2 1 0,-6 4 6,4 0-133,0 0 1,4 0 61,-1 0 0,0 0 107,1 0 1,0 0 86,2 0 1,0-1-8,3-2 1,-2-2 64,2-5 0,-2 1 236,2 0 1,-4-4 55,2 1 0,0-5-108,0 2 1,-1 0 66,-3 0 1,1 3 136,-1 0-256,-4 2 176,4 0-367,-8 5-71,3 1 1,-4 5-174,0 2 0,0 2-51,0 5 0,0 0 96,0 2 1,0 0-25,0 3 0,0 0 65,0 0 1,0 3 101,0-3 0,0 3-52,0 1 1,-3-4 204,0 1 0,-4-2-43,4 2 0,-4 1 77,1-1 0,-3-3-16,0 0 1,0-4 222,0-3 1,2 2 192,1-1-375,0-3 1,0 0 47,0-4-70,3 0 0,-1-4-699,4-2 1,1-3-36,2 0 1,3 0-321,3-1 0,3 1 918,1 0 0,3-5 0,-1 0 0</inkml:trace>
  <inkml:trace contextRef="#ctx0" brushRef="#br0" timeOffset="132">7067 10642 8187,'0'-9'-90,"0"0"1,0-1 179,0 1 1,3 0 374,0-1 1,0 1-60,-3 0 1,0 0 6,0-1 0,0 4-168,0 0 1,-3 0 3,0-4 0,-4 4-32,1 0 0,0 3-146,0-3 1,0 3-20,-3 0 0,-1 2-190,1 1 0,0 1-348,-1 2 1,-2 3 313,0 3 0,-2 4-229,2 3 1,0 2 138,-3 0 0,7 1-169,-2-1 1,4 1 125,0 0 0,2-1-26,4 1 0,0-5 160,0-1 0,1-3 121,2-1 1,2-3 143,4-3 1,2-2-87,1-1 1,-1 0 192,5 0 0,-5-3-103,2 0 1,-2-5 207,2 2 1,-3-2-97,2-2 1,-2 1 43,-4 0 1,1 3-56,-4-1 0,3 4 176,-2-3-528,-1 4 1,-2-2 77,2 4-344,-2 0 1,4 1 181,-2 2 0,-1 1-468,4 2 1,4 6 14,2-3 690,5 2 0,-3-1 0,5-1 0</inkml:trace>
  <inkml:trace contextRef="#ctx0" brushRef="#br0" timeOffset="133">8017 10456 8187,'-15'-9'0,"3"-1"0,0 4 228,0 0 0,2 4 128,-3-1 0,2-1 352,-2 1 0,3 0-366,-2 3 0,1 1 49,2 2-558,0-2 1,0 7 99,3-2 0,2 3-465,4 4 0,1-2 182,2 5 0,0-1-11,7 4 0,-3 0 149,5-1 1,-1 1-9,-2-1 1,1-2 1,3-1 0,-6 1-16,2 3 0,-3-4 82,1 1 1,0-5 82,-4 1 0,0 2 77,-3-2 1,-1 1-114,-2-4 1,-3 0 70,-7 1 0,-1-4 205,-5 0 0,4-1 194,-1 1 0,1-1 59,-4-5 0,5 0-380,1 0 0,3-1-604,0-3 1,5-1 204,2-4 0,3-4 355,3-3 0,11-6 0,5-2 0</inkml:trace>
  <inkml:trace contextRef="#ctx0" brushRef="#br0" timeOffset="134">8203 10158 8187,'9'-18'0,"-1"0"0,-1 2 0,1 3 2357,-7 8-971,3 1-898,-4 12 0,0 2-168,0 9 0,0 4-307,0 1 0,0 3 123,0 1 1,0 0-747,0 0 1,0 1 216,0 2 1,-1-2-57,-2 2 1,2 2-509,-2 1 0,-1 0 366,1 0 0,-5-4-75,2 1 1,-2 0 665,-1-3 0,-1 1 0,1-8 0,-5-2 0,-1-3 0,-3-5 0,0-2 0,-1-5 0</inkml:trace>
  <inkml:trace contextRef="#ctx0" brushRef="#br0" timeOffset="135">8026 10568 8187,'0'-14'-126,"0"-1"1,3 1 125,0 2 0,5 0 291,2 2 0,2 0 59,4 7 0,2-3 106,1 2 0,0-2-196,2 3 0,-1 0-35,-1 3 0,2 0-128,1 0 0,0-3 103,-4 0 0,4 0-207,0 3 0,0-3 146,-4 0 0,1-2-184,-1 2 0,0 2 30,-3-2 0,-1-1 50,-5 1 0,4 0 90,-1 3 0,-3-3 303,-2 0 35,-5 0-224,2-2 418,-4 4-25,0-3-939,-4 4-14,-2 0 0,-3 0 41,0 0 0,0 1-63,-1 2 0,1 3 77,0 3 0,-4 0-37,1 0 1,-2 4 109,2-1 0,2 5-90,-3-2 1,3 0 67,1 0 0,-1-2 3,1 2 1,1-3 82,1 0 1,3 2-3,4-2 1,0-3 249,0-3 1,0-2-86,0 2 1,4-4 213,3 1 0,1-3-90,1-3 0,1-1-36,-1-2 0,0-3 63,0 3 0,0 1 502,-3-1-464,2-1 1,-4 1 69,3 0-556,1 4 0,-6-5 111,4 4 1,-3 0-191,3 3 1,-2 0 121,2 0 1,0 0-60,3 0 1,1-4 91,-1 1 1,1-3-44,3 3 1,-3-4 170,2 1 0,3-3 268,0 0 1,0-4 275,0-3 0,-2-2-240,2 0 1,-2-5 320,2-2 1,-3-3-198,0-3 0,-2 1 46,0-4 1,-1 3-64,0-3 0,1 4-79,-1-1 0,-4 9 228,-2 4 64,-2 9-818,-1 1 0,0 9 193,0 2 1,-1 6-441,-2 7 1,-1 3 240,-2 2 1,-2 3-168,1 4 1,2 3 36,-1 0 0,3 3-107,-3-3 0,4-1 157,-2-5 1,3 2-74,1-2 0,5-2 41,1-2 1,3-1 132,3-1 1,3-5 177,4-2 0,-1-5-143,1-4 1,0-2 276,3-1 1,-2-5 19,2-5 0,0 0 24,0-6 1,-1 1 42,-6-4 0,2 1-135,-5-1 1,-2 1 494,-4 3 0,-4 0-191,1 3 0,-2 5 349,-1-2 0,-4 2-266,-2 1 0,-3 2-48,0 4 0,0 0-239,-1 0 0,1 4-318,0 2 1,3 4-63,-1 2 0,5-1-383,-1 5 1,2-4 11,1 4 0,0-4 236,0 4 1,3-4-566,0 4 1,8-2 457,-2 2 0,6-3 496,-3-3 0,4-1 0,-1 0 0</inkml:trace>
  <inkml:trace contextRef="#ctx0" brushRef="#br0" timeOffset="136">8613 10261 8187,'-12'-5'1520,"3"-1"1,-3-2 203,6-1-1524,2 3 1,1 2 56,6 4 0,2 0 59,5 0 0,4 0-134,5 0 1,1-1-179,8-2 0,-1 2-51,7-2 0,-2 2-378,6 1 1,-3 0-1042,5 0 1,-2 0 820,0 0 0,2 0 645,0 0 0,1 4 0,-4 1 0</inkml:trace>
  <inkml:trace contextRef="#ctx0" brushRef="#br0" timeOffset="137">9963 10428 8187,'0'-9'1111,"0"0"-743,0-1 521,-5 1-494,4 0 1,-7-1-135,2 1 1,1 3-65,-1 0 0,-1 3-66,-2 0 0,-1 2-337,-3 1 1,-1 0 202,-5 0 0,1 6-335,-1 3 1,-3 4 175,0 6 0,1 1-342,2 1 1,2 0 171,1 4 1,1-1-222,5 0 0,0 2 169,7-4 1,1-1 7,5-6 0,3 2 279,6-5 1,0-4-83,3-4 0,1-3 259,2-1 0,1-5-74,0-1 0,-1-5 230,1-2 0,0-6-128,-1 0 0,0-3 255,-3 1 0,3-3-40,-3-4 1,-1-1 96,-2-2 0,2-1-102,-2-2 0,0-2-106,-6 1 0,2 3 191,-2 1 1,-2 3-47,-1 4 0,-2 5-12,-1 7 0,0 4 173,0 2-347,0 4 0,-1 4-460,-2 4 1,2 9-12,-2-3 1,-1 5 144,1 1 0,-1 6-30,1 4 0,2 0-19,-2 3 0,2 1-326,1-1 0,0 1 174,0-1 1,0-1-223,0 4 1,1-4 77,2 1 1,-1-2-35,4-1 0,-1-4 534,1-2 0,2-3 0,-5-4 0,4-3 0,-1-5 0,2-3 0,2-4 0</inkml:trace>
  <inkml:trace contextRef="#ctx0" brushRef="#br0" timeOffset="138">10288 10363 8187,'-6'0'33,"0"0"-4,4 0 189,-6 4 1,4 1 551,-3 5 0,0 0-926,4 2 0,-4 0 34,1 3 1,0 4-607,0 3 1,3 0 306,-3 0 0,4-1-89,-1 4 0,2-5-56,1 2 566,0-2 0,0-6 0,0 0 0</inkml:trace>
  <inkml:trace contextRef="#ctx0" brushRef="#br0" timeOffset="139">10298 10130 7155,'-5'0'-267,"5"4"1,5 6 0,4 4 0</inkml:trace>
  <inkml:trace contextRef="#ctx0" brushRef="#br0" timeOffset="140">10614 10382 8187,'-3'-10'0,"0"1"0,0 3 365,3 0 0,-3-1-64,0-2 0,-1 1 513,1 2 0,1-3-291,-5 3 0,4 1-137,-3-1 1,1 3-243,-1-4 1,-4 5-190,1-1 0,0 3-72,-4 3 0,-1 2 176,-2 5 0,2 0-457,-2 3 1,4 1 178,-4 5 0,5 0-492,-1 3 1,2-2 151,4 1 1,2-1-39,4-1 0,0-4 152,0 1 0,2-5 188,4 2 0,1-4 255,9-3 0,-1-2-93,4-4 0,0 0 91,-1 0 1,0-5 16,-3-4 1,3-1 161,-2-2 0,-3 2 100,-1 0 1,-4 1 243,-2 0 1,-3-1 225,3 1 1,-4 3 94,1 0-658,-2 4 52,-1-3 1,-1 5-586,-2 0 0,1 5 255,-4 1 0,4 2-271,-1 1 0,-1 4-141,1-1 0,-1 4-431,4-4 1,1 5 252,3-2 686,-3-1 0,11 3 0,-2-2 0</inkml:trace>
  <inkml:trace contextRef="#ctx0" brushRef="#br0" timeOffset="141">10987 10382 8187,'0'-10'0,"-3"-2"532,0-1 1,-2 1-82,2 3 1,1 0 92,-4 3 1,3-2 217,-3 2-311,0 2 0,-4-1-314,1 5 1,-3 0 48,-1 0 0,1 2-517,2 1 1,1 2 284,0 4 1,0 1-586,3 3 0,-1-2 115,4 5 0,0-2-153,3 2 1,0 1 280,0-1 1,0 1-38,0 2 1,1 0 208,2-1 1,-1 4-46,4 0 1,-1 4 303,2-2 1,-3 3-98,-4 1 0,3 3 377,0 0 0,0-3 1,-3-3 0,-1-1 134,-2 1 1,-2 1-187,-5-5 1,-2 1 130,0-3 0,-6-4 221,-1 1 1,0-6-184,-6-1 0,4 0-259,0-6 1,0 0 55,-1-3 1,6 0-398,-3 0 1,7-4-143,-1-2 1,6-7-352,1-2 0,4 0 46,-2 0 0,7-5-533,0-5 0,7-3 1139,-1-3 0,7-2 0,-2-4 0</inkml:trace>
  <inkml:trace contextRef="#ctx0" brushRef="#br0" timeOffset="142">10996 10642 8187,'0'7'-37,"0"-1"231,0-4 1,0 3 330,0-2 469,0-2 117,0 3-866,4-8 0,-2-1-127,5-4 0,-4-2 143,3-1 0,0-3-138,3-3 1,1-1 4,-1 1 1,0-4-252,1 0 1,2-3-319,0 4 1,1-4 213,-4 3 0,4-3-482,-1 3 0,0 5 355,-2 4 1,-1 4-574,0 3 1,4 2 330,-1 4 1,4 1 595,-4 2 0,4 3 0,-4 6 0,4 0 0,-4 3 0,5-3 0,-3 1 0</inkml:trace>
  <inkml:trace contextRef="#ctx0" brushRef="#br0" timeOffset="143">11443 10456 8050,'0'-6'141,"0"0"1,0 3 778,0-4 0,0 4-230,0-3 1,0 3-221,0-3 0,0 3 477,0-4-325,0 1-124,0-3-142,-4 0-355,3-1 0,-6 4 8,4 0 313,-1 4-682,0-2 1,-1 4-33,-4 0 111,-1 0 1,-2 4 104,0 2 0,-1 3-29,4 4 1,-3-2 30,-1 5 0,0-1-102,0 4 1,3-4 0,-3 1 0,3-1 120,1 4 1,3-4-204,-1 1 0,5-5 18,-1 2 0,2-3 95,1-1 0,0-2 10,0-1 1,1-4 292,2 1 1,3-2 21,3-1 1,3-1 41,1-2 1,0-2 39,0-5 1,-3-2-132,2 0-18,3-1 0,-5 4-2,3 0 0,-3 2-494,-1 1 0,-3 3-136,1-3-570,-5 4 808,6-2 0,-6 5 204,4 2 1,-4 2 282,1 4 1,-2 2-107,-1 1 0,0 3 13,0 3 1,0-2-98,0-1 0,0-2 215,0 2 1,0-4 122,0 2 343,0-3 150,0 0 129,0-5-415,0-1 0,4-8-97,-1-2 1,3-6 40,-3 0 0,3-4-75,-3 4 1,4-5-98,0 2 1,1-3 24,1 0 0,1 0-126,-1 2 0,0-1 46,1 1 0,-4 3-24,0 0 0,-1 3-67,1 1 1,-1 4 191,-1 1-486,-3 3 183,3 1 1,-4 5-224,0 1 1,0 2 132,0 1 0,0 2-127,0 1 1,0-1-428,0 1 0,0-2 252,0 0 0,1-1-280,2 0 247,-2 1 593,7-1 1,-3-4-165,5-2 1,-1-2 261,0-1 0,1-1-131,-1-2 0,0-5 88,1-5 0,2-2 53,0 2 1,5-3-97,-2 0 0,0 0 47,0 0 1,0-1 93,0 1 0,2 3 579,-5 0-214,1 3 103,-4 1-462,0 3 0,-3 6-345,-3 7 0,-2 1 5,-1 1 0,0 5-21,0 1 0,0 3-892,0 0 1,0 1 483,0 0 0,0 0-1027,0 3 1,0-1-27,0 4 1519,4-1 0,5 4 0,6 0 0</inkml:trace>
  <inkml:trace contextRef="#ctx0" brushRef="#br0" timeOffset="144">2318 11704 8372,'37'-14'0,"3"-1"0,-12 5 0,2-1 105,3 0 1,2 0-1,7 2 1,2 1-665,5 1 0,1 1 0,-12 3 1,0-1-1,1 1 608,3 0 0,0 0 1,1 0-1,3 0 1,1-1-1,0 1-12,1 0 1,1 0-1,0 0 1,-10 1-1,1-1 1,0 1-1,0 0-318,0-1 0,1 1 1,-1 0-1,1-1 0,2 1 1,0-2-1,1 1 0,-1 0 278,3 0 0,-1 0 1,1 0-1,1 0 1,2-1-1,0 1 1,1 0-1,0 0-45,0 1 0,1-1 1,-1 1-1,1 0 1,-9 0-1,1 0 1,0 0-1,0 0 0,0 1-55,0-1 1,-1 0-1,1 0 1,0 0 0,0 0-1,3 0 1,-1-1-1,1 1 1,0-1 0,1 1 87,2-1 0,1 1 0,0 0 0,-1-1 0,1 0 1,-1 0-1,1 0 0,-1 0 0,0 0 0,0 0-129,3 0 1,-1 1 0,0 0 0,1-1 0,0 1 0,-8-1-1,0 0 1,0 0 0,0 1 0,0-1 0,1 0 128,1 0 0,-1 1 1,1-1-1,0 1 1,1-1-1,-1 0 1,1 1-1,1-1 0,-1 0 1,1 0-1,0 0 1,0 0-11,1 0 1,1 0 0,-1 0 0,1-1 0,0 1-1,0 0 1,-2 0 0,0 0 0,0 0 0,1 0 0,-1 0-1,0 1 21,2-1 0,-1 0 1,1 1-1,0-1 0,-1 1 1,1-1-1,0 1 1,0-1-1,-1 1 0,1-1 1,0 1-1,0 0 52,1-1 0,0 1 0,0 0 0,1 0 0,-1 0 0,0 0 1,1 0-1,0 1 0,0-1 0,0 0 0,1 1 0,-1-1-4,-7 0 1,1 0-1,0 1 1,0-1-1,0 0 1,-1 0-1,1 0 1,4 1 0,1-1-1,-1 0 1,0 1-1,0 0 1,1-1-1,-2 1 1,1 0-1,0 0 1,0 0-1,-1 0 1,1 0-1,-2 0 1,1-1 0,0 1-1,-1-1 1,1 1-1,-1 0-5,1 0 1,-1-1 0,0 1-1,0 0 1,0 0 0,0 0-1,-1 1 1,0-1 0,1 0-1,-1 0 1,0 0 0,-1 0 29,0 0 1,0 0 0,0 0 0,0 0 0,-1 0-1,-1 0 1,7 0 0,-1 1 0,0-1 0,0 1 0,-1-1-37,-1 0 0,-1 0 0,0-1 0,0 1 0,0 0 0,-3 0 1,1 1-1,-1-1 0,0 1 0,-1 0 36,9-1 0,-1 0 0,0 0 0,0 1 1,-3 0-1,0 1 0,-1 0 0,0 0-125,-2 0 1,-2 0-1,1 1 1,-2 0 0,9 0-1,-2 1 1,0 0 88,-3 0 1,0 0 0,-1 1 0,-6-1-1,0 2 1,-2-1-802,16 2 0,-3 0 768,-6 2 0,-2 1 0,-3-2 0,-1 0 0,-2 3 0,-1-1 0</inkml:trace>
  <inkml:trace contextRef="#ctx0" brushRef="#br0" timeOffset="145">8640 13557 8284,'0'-18'-305,"2"1"91,1 2 0,-2-1 336,2-2-109,-2-1 1,-1 2 25,0 1-26,0-2 1,0 1 71,0-5 0,-4-4 136,-3 1 0,-2-1 18,-3-2 0,-4 0-101,-6 0 1,-1 0-145,-5 0 0,-3 3-48,0 0 0,-8 4 15,2-4 0,-6 4-259,-1-1 0,-1 7 235,-2 2 0,-5 3 32,25 5 0,-1 1 0,-2 0 0,1 1-84,-2 0 0,0 0 0,-1 2 1,0 0 10,3-1 0,-1 1 0,-3 2 0,-1 1 72,0 1 1,0 0-1,0 3 1,0 1-220,0 0 0,-1 1 0,0 1 0,0 0 222,-1 0 1,1 1-1,-2 1 1,-1 1 75,-1 2 0,1 0 1,0 0-1,1 1-9,0 2 0,0 0 0,-1 2 0,0 1-293,1 1 0,0 1 0,-1 1 1,0 1 274,-2 0 0,-1 1 0,5 1 0,0 0 2,0 2 0,1 0 1,2 0-1,2 0 57,2 0 1,-1 0 0,2 0 0,1 1-35,0 0 0,1 1 0,2-2 0,2 0-152,3 2 1,1-1-1,1 2 1,1-1 137,2 1 0,0 1 1,0 0-1,1 1-34,0 1 1,1 0 0,1 0 0,1 1 14,1 1 0,2 0 0,0 2 0,2 0-2,1-1 1,1 1-1,1 2 1,0 0-26,2 1 0,0-1 0,4 0 0,1 0-127,0 0 1,2 0 0,1-2 0,2 0 82,0-1 0,1 0 0,1-1 0,1 0 33,2-1 1,1-2 0,1-3-1,0-1-8,3 1 1,1-1 0,-2-3 0,2-1 15,2 0 1,1-1 0,-2 0 0,2 0 67,4 0 1,0-1-1,-2-2 1,0 0-51,3-1 0,1 0 1,-1 0-1,1-1 4,2-1 0,1 1 0,2-1 0,1 0-14,0-1 0,0 0 0,0-1 0,0-1 6,-2-2 0,0-1 0,1-2 0,1-1 53,1-3 1,0 0-1,2-1 1,0-1-50,0 0 1,-1-1-1,1-1 1,0 0 70,-2-2 0,0 0 0,3-3 0,-1-1-72,1-1 0,1 0 1,1-2-1,1-1 54,-1 0 1,-1 0-1,0 0 1,-1-1-66,-4 0 1,-1-1-1,2-1 1,0-1-36,-1 0 0,-1-1 1,1 0-1,0-1 36,-2 1 0,0-1 0,-1-2 0,-1-1 6,-2 1 1,-1-2 0,0 2 0,-1-1-3,2 0 0,-1 0 0,-1-1 1,0-1 77,-1-1 1,-1-1-1,-1 1 1,-1-1-72,-2 1 0,0 0 0,0-1 0,0-1-8,-1-1 1,-1 0 0,1-2-1,1 0 81,-1 0 0,-2 0 0,0 1 0,-1-1-28,-3 2 0,1-1 0,-2 1 0,-1-1-13,0-1 0,-1 0 0,1-1 0,0 0-14,-2-1 0,0-2 0,0 1 0,-1 0-1,-2-2 0,-1 1 1,2-1-1,-1 0-33,-2-1 1,0-1-1,2-1 1,-1 0 32,-3 2 0,1 0 1,0-1-1,0-1-42,-3 3 1,-1 1-1,1-2 1,-1 0 29,0 1 1,-2 1 0,1 0 0,-1 0 176,0 2 0,-1 1 0,-7-24-128,-7 3 0,-1-2 47,-2 3 0,8 20 1,-1 1-3,-12-18 0,-4-1 12,-3 7 1,0 1-151,-7 2 0,3-5 83,15 22 1,0 0 0,-17-17-118,3 6 1,-2 1 79,5 2 0,4 0 219,6 3 1,2 4-525,4 6 0,1 5 731,5 0-433,4 5 0,0-6 0</inkml:trace>
  <inkml:trace contextRef="#ctx0" brushRef="#br0" timeOffset="146">14460 13287 8215,'-16'-37'0,"1"3"0,2 3 594,-2 6 1,-1 3-356,-2 3 1,-1 3-441,0 1 0,-3 3-41,-3-4 1,-3 4-308,-3-4 1,-6 5 388,-7-2 1,-6 3-34,24 5 0,0 1 0,-2 0 0,0 1 267,-2 0 0,1 0 0,0 2 1,1 0-46,-1-1 1,-1 1-1,1 2 1,0 1-29,0 1 0,-1 0 0,0 3 0,-1 1-29,-1 0 1,-1 1 0,0 3 0,1 0-261,-1 1 0,1 1 1,-1 1-1,0 2 255,1-1 1,-1 1 0,-1 3-1,-1 1 28,-1 0 0,1 1 0,2-1 1,0 1-11,2 0 0,0 1 0,1 0 0,-1 1-10,1 1 1,1 2 0,1-2 0,0 0 71,2 2 1,0 1 0,2-2 0,0 0-39,0 1 1,1 0-1,2-1 1,1 0 75,3 1 0,0 1 0,-1 0 0,0 1-39,0 2 0,2 2 1,0-3-1,1 0-18,0 1 0,2 2 1,-1-1-1,1 0-10,2 0 1,0 0-1,0 1 1,0 0-3,2 0 1,0 1 0,1 0 0,1-1-13,1 1 1,0-1 0,2 0 0,1-1-123,-1 0 0,1 0 0,2-1 1,0 1 68,0 0 1,-1 0 0,2-3 0,0 1 51,1-3 0,1 0 0,2 1 0,1-1 47,0 2 1,2 0 0,2 0 0,2-1-8,-2-1 1,0 1 0,4-2 0,0 0 8,1-1 0,0-1 1,2 2-1,0 0-28,2-1 1,1 1 0,2 0-1,0 0 3,0-2 0,1 0 0,1 0 0,0 0-225,0-1 1,0-1 0,2 2-1,1 0 230,0-1 0,1-1 0,1 1 0,1 0-66,-2-2 1,1 0 0,3 0 0,0-1 63,-4-2 0,1-3 0,3 1 1,-1-2-8,0 0 0,-1-1 0,4 0 0,1-1-12,-2 0 1,1 0-1,-1 0 1,1-1 2,-1-1 1,1-2-1,-1 0 1,0-1-14,4 1 0,0-1 1,1 0-1,0 0 12,2-1 0,0 0 0,0 0 1,-1 0-22,0-3 1,-1-1 0,0 2 0,1 0 23,1-1 0,0-1 0,0 1 0,1-2 70,0-1 0,0-1 0,-2 0 0,0-2-30,-2-2 0,-1 0 0,-1-1 0,0 0 71,2 0 0,0-1 1,-3-2-1,0-1-34,0 2 0,-1-1 0,-1 0 0,-1-1 56,-2 0 0,0 0 1,0-1-1,-1-1-66,-1-2 1,1-1 0,1 0 0,0-1-32,-3-1 1,-1-1 0,2 0 0,-1 0-55,-4 1 0,-2-1 0,2-1 0,-1-1 59,-2-1 0,1 0 0,0-2 0,-1 0-59,1-1 0,-1 0 0,1-2 1,0-1-23,-1 1 0,1-2 0,-1 0 0,0-2-110,-1-1 0,0-1 1,-1 1-1,-1-1 76,-2 1 0,-1-1 0,0 0 0,-1 1 15,-2-1 1,0 1 0,2-3-1,0-1-3,0-1 0,0 0 0,-2 1 0,-1 1 25,-1 0 0,-1-1 0,-3 2 0,0 1 79,-1 0 0,-1 1 1,0-3-1,-1 0-47,1-1 1,-2 1 0,-2 2 0,-1 1-35,0 0 0,-1 2 0,-3 0 0,-1 2 50,0 0 1,-1 0 0,1-2 0,-1 0 50,-2-1 0,-1 0 0,0 2 1,0 1-105,-2 0 1,-1 0 0,0 2 0,-1 1 1,-1-1 0,-1-1 0,-2 3 0,0-1 16,0-2 1,-1 1 0,-1 3 0,0 1 10,0-2 0,0 1 0,0 3 1,-1 0-9,1-1 0,0 1 0,-1 1 0,1 0 10,0 0 0,0 1 0,1 1 0,1 1-465,-19-15 1,3 6 248,2 3 1,0 7-1283,4 2 1493,0 7 0,5 2 0,0 4 0,1 0 0,2 0 0,2 0 0</inkml:trace>
  <inkml:trace contextRef="#ctx0" brushRef="#br0" timeOffset="147">7160 14004 8359,'-4'-19'0,"-2"0"589,-3 1-364,0 7 0,3 3-411,0 8 0,3 0-532,-4 0 1,1 1 496,-3 2 0,-5 5 406,-1 5 0,0 3 67,0 0 1,-3 2-155,0 0 1,-3 1-14,5-1 1,-1 4-145,-2 0 0,4 3 217,-1-4 1,5 4 3,-2-3 0,6 4-79,1-1 1,4 0-75,-1 0 0,3 1-135,3-4 0,2 1 7,4-2 1,5-2 65,1 0 1,4-2-47,3-4 1,-2-1 50,5-3 0,-4 0 39,1-3 1,0-2 12,0-4 0,1 0 103,-1 0 0,-4-5 22,1-4 0,-2-2 242,-4-4 1,0-1 73,0-2 0,-4-1-130,0 0 1,0 0-46,-6-3 0,1 0-19,-1-6 0,-2 5-213,2-4 0,-2 2 119,-1 0 0,-3-2-136,0 2 1,-4-1-43,0 1 0,-1 4-221,-1 5 1,3-1-413,-1 1 1,2 6 281,-1 0 1,1 7-1853,2 0 2224,2 2 0,-3 5 0,4 2 0</inkml:trace>
  <inkml:trace contextRef="#ctx0" brushRef="#br0" timeOffset="148">7607 14069 8367,'0'-10'-1223,"0"1"239,4 4 1732,-3 1 0,3 8-234,-4 2 0,0 3 20,0 4 1,-3 4-358,0 5 0,-3 4-132,3-1 1,-3 2-61,2 1 1,-2 0 162,3 0 1,-3-1-348,3 1 1,-3 0 29,3 0 1,-4-1-363,4-2 1,0-2 25,3-5 0,0 0-129,0-3 0,0-1 634,0-5 0,0-4 0,0 0 0</inkml:trace>
  <inkml:trace contextRef="#ctx0" brushRef="#br0" timeOffset="149">7672 14115 8305,'0'-14'0,"-3"-3"0,0 5 137,-4-1 1,6 7 271,-2 0 471,2 4-596,1-2 1,1 11-326,2 2 0,1 7 155,2-1 0,3 3-244,1 1 0,-1 2 55,3 1 1,3 4 57,0-1 1,1 2-19,2 1 1,-4-1-131,5 1 1,0-3 75,3 0 0,1-3 10,-2 3 0,-1-6 85,2 0 0,-3-5-52,0-4 0,0-5 140,-1-2 1,-3-2-111,-3-1 0,0-5 224,0-4 1,-2-2 15,3-4 0,-4-2 152,-3-5 0,3 2-105,-3-5 0,-1-1 59,1-5 0,-3 2-250,3-2 1,-3 1 110,0-1 0,-2 1-262,-1-4 0,3 1 81,0-1 1,0 1-122,-3 6 0,0 2 18,0 0 1,0 8-302,0 2-959,0 3 949,0 3 0,1 5 404,2 4 0,2 4 0,5 5 0</inkml:trace>
  <inkml:trace contextRef="#ctx0" brushRef="#br0" timeOffset="150">13315 14125 8130,'-5'-15'275,"-1"3"0,1 1-633,-1 2 0,3 1-875,-4 2 1563,1 1 1,-3 6-67,0 3 0,-1 1 59,1 4 0,0 3-65,-1 1 0,1 6-151,0 0 1,-3 2-18,3-3 1,-1 4-33,7 0 1,0 1-60,3-2 0,0 0-38,0 4 1,1-4-215,2 0 0,6 2 96,7-1 0,1 0-145,2-4 0,2-3 129,1-3 0,4-2 15,-1 0 1,1-2 134,-1-2 0,0-2-98,-3-4 0,0-1 295,-4-2 0,0-3-53,-2-6 0,0 0 299,-3-3 1,-4-1-50,-3-2 1,-1-1 86,1 0 1,-1 1-132,-5-1 1,0-1 28,0-1 0,0-2-152,0-2 1,-8-1 3,-1 4 0,-3-2-89,-1 2 1,2-3 33,-5 3 0,2 4-388,-2 2 1,0 4-84,3-4 0,-2 6-927,2 1 727,1-1 0,6 9-385,0-2 0,4 7 903,-2 6 0,8 3 0,1 6 0</inkml:trace>
  <inkml:trace contextRef="#ctx0" brushRef="#br0" timeOffset="151">13864 14162 8100,'4'-15'0,"-3"-1"347,2 3 757,-2 1-634,-1 3-469,0 3 119,0 2 968,0 4-1059,0 9 35,0 1 0,-1 8 75,-2-3 1,2 3-100,-2-3 1,1 6-221,-1 1 1,2 0 140,-2 0 0,2-2-229,1 1 0,0-1 97,0-1 0,0-1-226,0 1 0,0-1 120,0-3 0,0-1-26,0-5 0,0 0 40,0 0 0,0-2-412,0-1 144,0-4 334,0 2 1,3-5 87,0-2 0,0-2 109,-3-5 0,4-3 0,1-1 0</inkml:trace>
  <inkml:trace contextRef="#ctx0" brushRef="#br0" timeOffset="152">13855 14069 8100,'-1'-13'0,"-3"1"0,3-1 353,-2 4-288,2 0 1,2 3-2,2-1 0,3 5 76,3-1 0,1 2 137,3 1 0,1 0-157,5 0 1,-1 0 2,1 0 1,3 0-215,-1 0 1,4 0 120,-3 0 1,3 0-266,-3 0 1,2 0-116,-2 0 0,1 3-125,-1 0 0,-6 4 50,3-4 425,-3 4 0,3 2 0,0 6 0</inkml:trace>
  <inkml:trace contextRef="#ctx0" brushRef="#br0" timeOffset="153">13873 14283 8100,'-9'0'0,"3"0"237,-1 0-350,5-4-75,-2 3 1,5-3 363,2 4 1,4 0 358,5 0 1,0 0-561,7 0 1,-1 0 50,6 0 1,-2 0-656,3 0 1,1 1 90,5 2 538,2-2 0,8 7 0,2-3 0</inkml:trace>
  <inkml:trace contextRef="#ctx0" brushRef="#br0" timeOffset="154">14497 14180 8106,'-9'-13'1289,"2"3"-644,1-3-2232,4 3 1002,-6 5 0,7 5 1107,-2 6 0,-1 2-272,1 1 1,-4 2 365,4 1 1,-1 0-363,1 3 0,2 1-185,-2 2 0,1 1-152,-1 0 0,2-1 100,-2 1 0,2 0-245,1 3 0,0-2 135,0 2 0,0-3-346,0 0 0,0-1 90,0 1 1,3 0-56,0-1 0,0-3 17,-3-3 1,0-5-164,0 0 238,0-1 312,0-1 0,0-1 0,4-4 0,1 0 0</inkml:trace>
  <inkml:trace contextRef="#ctx0" brushRef="#br0" timeOffset="155">14497 14125 8106,'-5'-19'0,"0"0"226,2 1 0,2 3 1057,-3 3-971,3 1 0,2 3-226,3 2 0,1-1 102,4 4 0,1-4 49,3 4 1,-2-1-171,5 1 1,-4 2 142,4-2 0,-1 2-383,4 1 0,-1 0-60,1 0 1,0 0-253,-1 0 1,-2 3 143,-1 0 1,0 3-121,0-3 0,3 5-90,-3-2 0,-1 2 166,-2 1 0,-2 1 66,-4-1 0,-2 0 319,-4 1 0,0 3 0,0 2 0</inkml:trace>
  <inkml:trace contextRef="#ctx0" brushRef="#br0" timeOffset="156">14497 14329 8106,'-9'0'510,"4"-4"1,1 3-514,8-2 0,2 2 76,6 1 0,3 0 8,3 0 1,5 0 12,2 0 0,5 0-484,1 0 0,4 0 53,-1 0 0,-1 0 337,1 0 0,1 4 0,2 1 0</inkml:trace>
  <inkml:trace contextRef="#ctx0" brushRef="#br0" timeOffset="157">7346 15586 8420,'-6'0'-312,"0"0"332,0 0 1,-4-3-72,1 0 1,0 0 70,-1 3 0,1 1 1,-1 2-302,-3 3 0,2 3 202,-5 0 0,4 0 111,-4 1 1,1 2 85,-4 0 0,2 5-47,1-1 1,-1-2-4,1 2 0,-1 0-93,-2 6 1,-3-3 33,0 3 0,1 2 24,2 1 1,-4 0-13,-1 3 1,-3-3-263,-1 6 1,1-2 261,2-1 1,-2 1 31,2 2 1,4-3-46,2 0 0,1 0-5,6-3 1,-2 2 12,2 1 0,5 0-12,-3 0 0,7-3 34,0-1 1,2 1-1,1 3 1,0-4 9,0-2 1,0-2 145,0 2 1,7-2-103,3 1 1,2-1-59,1-1 0,2-1-29,7 1 1,0 0 23,6-1 1,-3 0-5,6-3 0,3 2 44,0-5 1,6 4-276,3-4 0,3 1 239,1-4 0,-1 2-12,1-1 1,-21-3 0,0 0-44,1-2 1,-1-1 0,2 1 0,0-1 53,22 2 1,-1 0-194,-2 3 1,2 1 51,-3-1 1,2-3-71,-8 0 0,3-3 111,-2 0 0,-1-2-123,-3-1 0,0 0 225,-3 0 1,-2-4-98,-4-3 0,2-1 102,-2-1 1,1-1-76,-8 1 0,4-3 330,-3-1 0,0-5 40,-4 2 1,0-7 278,-3 5 0,2-7-458,-5 0 1,3-5-89,-6-1 1,3-3-161,-6 3 0,2-5 89,1-2 0,0 1-100,-3-3 0,1 5 82,-4 1 0,3 2-8,-3-2 0,1 1-9,-4-1 0,0 2 101,0 4 1,0-3-7,0 0 0,-1 0 132,-3 3 0,0 3-119,-2 0 1,-2 2 135,2-2 1,-3-1-86,0 4 0,1-1-57,2 2 1,-3 1-8,3-2 1,-2 3-32,-2 0 1,2 4-12,2-1 0,-2 5 10,2-2 1,-3 4-31,0 3 0,0 1-128,-1 1 0,0 3 97,-2-2 0,0 2-189,-3 1 0,2 3 54,-2 0 1,-1 8 12,-2-2 0,-1 6 98,0-3 1,-2 5-15,-1-2 1,0 4 27,4 2 1,3-1 36,3 2 0,-2-6-10,2 0 0,-1-1-27,4 4 1,3-5-142,0-1 98,4-3-20,-3 0 1,6-5 109,3-2 1,1-2-1,4-1 1,0 0 14,1 0 1,3-4 19,3-2 1,1-3 82,2 0 1,-1-3-127,1-1 0,3-3 148,0 0 1,-1-2-113,-2 0 1,3-2 193,-1-2 1,2 2-49,-1-5 0,-3 3-62,3-3 0,-2 4-18,-2-4 0,0 7 1,-2 0 0,-3 6-29,-4 3 1,-2 1-132,-1 5 36,-4-5 148,2 7-209,-4 1 0,1 4 90,2 3 0,-1 1 5,4-2 0,1 5-2,2 2 1,-2-1 0,2-2 1,-1 3-50,4 3 0,-1-2 55,2 2 0,-3-4-364,3 4 1,0-2 96,0 2 1,2 0-314,-3-4 1,4 4 29,-4-4 1,4 5 539,-4-2 0,5 3 0,-3 1 0</inkml:trace>
  <inkml:trace contextRef="#ctx0" brushRef="#br0" timeOffset="158">7151 17104 8079,'-10'-1'0,"1"-2"0,0 2 27,-1-2 149,1 2 0,0 1 59,0 0 0,-1 1-30,1 2 1,0 2 2,-1 4 0,1 1 55,0-1 1,-1 3-251,1 1 1,1 2 126,2-2 0,-2 3-187,5 0 1,-3 1-50,3 2 1,0 0-45,3-1 1,0 1 76,0-1 0,4 1-191,2 0 0,6-4 73,0 1 0,3-5 137,-2 2 0,7-3-186,-2-1 0,3-3 93,-3 1 1,1-5 88,0 1 1,2-2 37,1-1 1,-3-4 16,-4-3 1,1-2-14,2-3 0,0-2 144,-2-1 0,-2-2 39,-2 5 0,-1-5-99,1 2 1,-2-3 69,-4 0 1,1-1-96,-4 0 1,0 1-26,-3-1 0,0 0 52,0 1 1,-1 2 5,-2 1 0,-2 2 8,-4-2 0,-4 2-35,1-2 0,-4 5-115,4 0 1,-4 1 106,4 3 1,-2 2-229,2 1 0,5 1-196,-3 2 0,3 0-263,-2 0 0,3 5 636,-1 1 0,1 6 0,-3 3 0</inkml:trace>
  <inkml:trace contextRef="#ctx0" brushRef="#br0" timeOffset="159">7616 17421 8051,'-9'-6'185,"1"1"-248,1 2 1,2 2-640,2-2 126,2 2 386,-3 1 0,12 4 0,3 1 1</inkml:trace>
  <inkml:trace contextRef="#ctx0" brushRef="#br0" timeOffset="160">8091 17151 8116,'0'-10'140,"0"1"0,-1 0 330,-2-1 1,2 4 55,-2 0-22,-2 4-306,0-6 0,-5 3-82,1-1 1,3 2-87,-1 4 0,1 0 56,-3 0 1,0 0-36,-1 0 0,1 0-43,0 0 1,-4 0-124,1 0 0,-1 0 18,4 0 1,0 3-58,0 0 0,-1 4 67,1-4 1,1 4-110,1-1 1,0-1-224,4 1 314,-4 1 1,6 2-53,-2 0 1,2 1 48,1-1 0,0-3 11,0 0 0,1 1 28,2 2 1,2 3 7,4 1 0,2 0-37,1 0 0,3-3 5,3 2 0,1 2 36,-1-2 1,1 4-10,0-4 1,-4 2 99,1-2 0,-1-2-66,4 3 1,-5 0 8,-1 0 0,-4 2 37,-3-3 0,3 2 19,-3-2 0,-2-1 13,-1 1 1,-2 2 6,-1-2 0,-1 0 28,-2-2 0,-2-1-62,-5 0 0,1 1 78,0-1 0,-1-3-15,1 0 0,-1-3 7,-3 4 1,3-5-17,-2 1 1,-2 1 9,2-1 0,-2 0-32,2-3 1,2 0 13,-3 0 0,3-1-141,0-2 0,4 1 125,0-4 0,4 0-258,-1-4 1,2 1 64,1 0 0,0-4-4,0 1 0,1-4 105,2 4 0,-1-4-10,4 4 1,0-4 53,4 4 1,0-5 161,3 2 1,-3 0 116,2 0 1,2-1-112,-2-2 1,4 2 47,-4 1 1,2 0-139,-2 0 1,-5-3-61,3 3 1,-4 0 26,0 0 0,1 3-157,-4 0 1,0 2 94,-3 0 0,-1 1-170,-2 0 1,1 0 185,-4 3 0,-4 2 0,-5 4 0</inkml:trace>
  <inkml:trace contextRef="#ctx0" brushRef="#br0" timeOffset="161">13817 15819 8041,'-1'-15'0,"-1"0"-351,-1 2 5,-4 4 115,2 5-31,-5 4 60,1 0 0,0 1 212,-1 2 0,-3 6 336,-3 3 1,-1 5 259,-2-2-447,-3 7 0,-1-1-17,-2 3 1,-2 2-230,2 5 0,-3-1 156,-3 4 1,2 1-250,-2 2 1,2 1 124,1 2 1,1-1 69,3 1 1,0-2-96,2 0 1,6-2-1,-3-2 1,6 2 65,1-2 0,5-1 38,1 2 0,4-5 5,-2 1 1,7 1 78,0-1 1,7 0-95,-1-3 0,11-4-46,2 1 1,5-4 53,4 1 0,3-6-5,6 0 0,4-5-182,5 2 0,-23-9 0,1-1 207,2 0 0,1 0 1,-1-2-1,0 0-26,2 1 0,0-1 0,1-1 0,0-2-2,1 1 1,-1-1-1,3-3 1,0 0 65,-4 0 0,0 0 0,1-2 1,1 0-164,-4 1 1,1-1-1,-1-1 1,1-1 127,-2 0 0,0-1 0,-1 1 0,-1 0-1,0-2 1,-2 0 0,22-10 18,-9 0 1,-1 0-51,-2-4 1,1 0-33,-4-3 1,-4-3 33,-5 0 0,-2-1-10,-2 1 0,-2-4 22,-1-2 1,-6-3-13,0 6 1,-6 1 169,0-1 1,-2 1-154,-1-1 1,-1 3 372,-2 6 1,-2-2-342,-4 2 0,-1-1 392,1 1 1,0 6-462,-1 3 1,1 1 81,0-4 0,-1 5-112,1 1 1,0 3 44,-1 1 0,1 3-74,0 3 0,-1-1 52,1 1 0,0 1-66,0 5 1,-5-1 58,-1 4 1,0 4-2,0 2 1,-1 5-43,-3-2 1,1 3-3,-1 0 1,1 1-106,-1 0 1,3 2 65,1 1 1,0 0 117,0-4 1,0 1-74,3 0 0,3-1 29,-1 1 0,1-4-67,3 1 1,2-8-91,1 2 67,2-7 63,5 1 1,1-4 210,4 0 0,1-5-132,-1-5 0,4 0 79,3-6 1,1 1-66,2-4 1,0-2 72,-1-1 0,1-4-49,0 1 0,0-1 13,3 1 1,-1-1-43,3 1 1,-2-2-11,3-1 1,-4 1 136,0 2 1,-2 5-73,-3 5 0,-3 7 270,-4-2-125,1 3-97,-1 2 1,-1 2-111,-2 6 1,3 2-9,-3 4 0,2 2 15,1 1 1,2 0-29,1 3 1,0 1-34,3 2 0,-2 1 69,2-1 0,1 0-188,2-2 1,-2 1 38,-1-1 1,1 0-333,2 0 0,1 0 1,0-3 1,-2 2-168,-1-2 1,0-1 606,-3-3 0,3 5 0,-1 0 0</inkml:trace>
  <inkml:trace contextRef="#ctx0" brushRef="#br0" timeOffset="162">13892 17169 7989,'0'-10'85,"0"-3"0,-3 3 26,0-2 0,-1 4 309,4 2-270,0 0 1,-1-2 977,-2 2-458,2-3-234,-3 8-283,0-3 1,0 8-151,-2 2 1,-2 3 54,5 0 0,-3 3 69,3 1 0,-3 3-117,3 0 0,0 2-174,3 0 1,0 1-95,0-1 1,0-2 64,0-1 1,1 1-38,2 3 0,2-2 4,4-1 1,4 0-130,-1-3 0,5-1 136,-2-3 0,3 0 80,0-3 0,4-2 159,0-4 1,0 0-92,-4 0 0,1-4 79,-1-2 1,-2-6 53,-1 0 1,-2-5 139,2 2 1,-4-3 2,-2 0 0,-1-1 143,-5 0 0,4 0-31,-4-3 0,0 3-84,-3 1 1,-3-1-56,0 4 0,-6-2-20,0 1 1,0 0-154,-4 4 0,2-1 99,-2 4 0,2-1-96,-4 1 1,3 4-116,0 2 1,1-1-266,2 1 1,0 0-647,0 3 1,0 1 72,3 2 945,-2 6 0,3 5 0,-5 5 0</inkml:trace>
  <inkml:trace contextRef="#ctx0" brushRef="#br0" timeOffset="163">14348 17449 7927,'-3'-7'693,"0"1"0,-1 4-1970,1-1 318,2 2 52,-4-3 907,10 3 0,4-3 0,5 4 0</inkml:trace>
  <inkml:trace contextRef="#ctx0" brushRef="#br0" timeOffset="164">14646 17095 7930,'-6'-15'408,"0"3"1,2 1 1589,-2 2-2185,4 4 255,-2 1 534,4 4-274,0 0-262,0 4 0,0 1-57,0 4 0,-3 1-72,0-1 0,0 1-105,3 3 0,-3-2 19,0 5 1,-2-4 17,2 4 0,2-5 94,-2 1 0,1-1-70,-1-2 0,2 0 87,-2 1 0,2-1-259,1 0 206,0 1 0,0-1-9,0 0 0,4-4 69,2-1 1,3-3-38,4-1 1,-2 0-129,5 0 1,-1 0 117,4 0 0,3-1-446,-1-3 0,5 2 1,-1-4 505,2 0 0,1-3 0,0-1 0</inkml:trace>
  <inkml:trace contextRef="#ctx0" brushRef="#br0" timeOffset="165">14888 16946 7928,'-5'-5'-319,"-3"0"0,7 10 958,-3 1 1,3 6-263,1 4 0,0 2 17,0 4 0,0 3-214,0 6 1,1-1-7,3 4 0,-3-1-212,2 1 0,1 1-71,-1-3 1,3 2-92,-3-3 1,0 0-67,-3-3 0,3 0-412,1 0 0,-1-1-752,-3 1 1430,0 0 0,-4-4 0,-2-1 0</inkml:trace>
  <inkml:trace contextRef="#ctx0" brushRef="#br0" timeOffset="166">9302 13808 8224,'-7'-3'0,"1"0"-671,4-4 374,-6 6 0,6-5 154,-4 3 550,3 2 91,-1-3-404,4 0 1,0 2 29,0-4 1,0 3-78,0-4 0,4 4-32,3-3 1,2 0 28,3-3 0,0-1 15,3 1 1,1 0-58,2-1 1,4 0-25,0-2 0,4 1-48,-1-1 1,6-3 82,3 0 1,3 0 33,3 0 1,6-1-210,-22 7 0,1 0 1,4-1-1,-1 1 159,0-1 1,0 1-1,1 1 1,0 1-2,-1-1 0,0 0 0,0 1 0,0 0 4,0-1 1,0 0 0,3-1 0,1 1-5,0 0 0,1 0 0,0 1 1,0 0-223,-2-1 0,0 0 0,1 2 1,0 1 217,-1-1 1,1-1 0,1 1 0,0-1 7,-1 1 0,1 0 0,0 1 0,0 0 67,-3 2 1,-1 0-1,1 0 1,-1 1-64,-1-1 1,0 0 0,3-1 0,0 0 4,0 3 1,0-1-1,0 1 1,0-1-4,-3 2 0,0 0 1,0 0-1,0 0-104,0 0 0,0 0 0,1 0 0,0 0 99,-1 0 1,0 0 0,-1 1-1,-1-1-6,21 3 0,-2 1 80,-1 3 1,3 1-62,-3-2 1,0 2 56,-3 2 1,0 2-48,3 1 0,3 0-43,-3-1 0,-1-1 13,-6 1 1,1 2-1,-1-2 1,-2 4-46,-4-4 1,0 0 15,-6-2 0,1-1 330,-1 0 0,-3 0-307,-3-3 0,-5 1 611,-1-4 1,-3 0-568,0-3 807,-1 4-904,-4-3 1,0 4-330,-2-5 119,-2 0 128,3 0 1,-8 4-1,-1 1 1</inkml:trace>
  <inkml:trace contextRef="#ctx0" brushRef="#br0" timeOffset="167">12169 13342 8202,'-9'-12'0,"0"0"0,0-4 180,3 4 1,-1 2 76,4 4 1,-1 1 567,1-1-493,2 2-168,-4 4-617,5 0 0,0 4 400,0 2 0,5 2-1,1 2 0,3 0-59,3 2 0,2 0-1,1 3 0,4-2 43,0 2 1,-1-2 20,4 2 0,1 0 68,-1 0 0,0 2-29,0-5 1,-2 4 33,1-4 0,2 0-48,-1-2 0,-5-1 40,-4 0 1,0 0 18,0-3 29,-1 2 18,-7-3 1,-1 1-63,-4 1 129,0-5 1,-4 6-76,-2-2 1,-3-1 71,-4 2 1,-1-1-92,-5 3 1,1 1-38,-1 3 0,-3-2 24,1 5 1,-7-4-10,3 4 0,-4-4-105,4 4 0,-1-4 66,1 4 0,-1-4-361,5 4 0,-1-5 147,3 1 1,5 0-1120,2 0 1340,1 3 0,2 3 0,0 1 0</inkml:trace>
  <inkml:trace contextRef="#ctx0" brushRef="#br0" timeOffset="168">10279 12737 8335,'-9'-13'173,"0"-3"0,2 3-291,1 0 0,3 6-225,-3 1 1,3 5 199,-3 1 1,-1 4-4,-2 5 1,0 1 505,-1-1 1,1 3-117,0 1 1,3 2 15,-1-2 0,4 3-173,-3 0 0,4 1-36,-1 2 1,2 0-40,1-1 1,0 4 17,0 0 0,4-1-96,2-2 1,2 0 104,2-1 0,3 1-229,3 0 1,1-5 98,2-2 1,0-1 37,-1-2 1,1-1 44,-1-1 0,2-3 2,2-4 0,-3-1 31,3-2 0,-2-6 126,-2-3 1,0-5 53,-2 2 1,0-4-104,-3-3 1,1 3 28,-5-3 1,2-2-59,-8-1 1,0 2-78,-3-2 0,0 3 93,0-3 0,-4 4-3,-2-4 0,-3 4 1,0-1 1,-3 1-17,-1 2 0,0-1-42,0 8 0,2-4 38,-5 4 1,5 0-94,-1 2 1,1 5 92,2 2 1,0 2-510,-1 1 1,4 0-80,0 0 1,3 7-298,-3 3 1,3 9 817,0 3 0,-2 4 0,0 2 0</inkml:trace>
  <inkml:trace contextRef="#ctx0" brushRef="#br0" timeOffset="169">10735 13007 8281,'-4'-9'-1203,"-1"0"778,0 3 425,1 2 0,0 8 0,-2 2 0</inkml:trace>
  <inkml:trace contextRef="#ctx0" brushRef="#br0" timeOffset="170">10903 12728 8416,'3'-15'0,"0"3"0,4 2-620,0 0 1,2 2 390,3 2 1,0-1 466,3 4 0,1-4-54,2 4 1,0-3 238,-2 3 0,1 0-140,-1 3 0,0-3-200,0 0 0,-3 0 46,-4 3 0,1 0-18,-1 0 1,0 3-123,1 0 0,-4 4 28,0-1 1,-4 2-116,1 2 0,1-1 110,0 0 0,-1 1-138,-3-1 1,0 1 65,0 3 0,-1-2 61,-2 5 1,-3-4 36,-3 4 0,-1-1-42,-3 4 1,2-1 137,-5 1 0,1 0-62,-4-1 1,1-1 11,-1 1 1,1-5 12,3 2 0,0 0 137,3-3 1,2 1-133,-3-4 1,6-3 68,1 0-191,4-4 106,-2 3 0,11-5 143,2 0 1,7 0-51,-1 0 1,4 0 147,2 0 1,3 0-246,4 0 0,1 0-33,2 0 1,-2-1-198,2-3 1,1 3 94,-1-2 0,-1 2-813,-5 1 1,2 0 408,-2 0 1,-1 1 456,1 2 0,-5 7 0,3 4 0</inkml:trace>
  <inkml:trace contextRef="#ctx0" brushRef="#br0" timeOffset="171">12421 15009 8003,'1'-14'185,"2"1"0,-2 3 417,2 1 0,-1 0-1093,1 3 460,-2 2 368,3 4-179,-4 4 1,-4 0 4,-2 2 0,-3 3-226,-4-3 0,-1 2 92,-5 1 1,-1 2-22,-1 1 1,-3 0 10,-4 3 1,-4 1-144,-2 2 1,-3 1-352,-4 0 0,-1 2 344,-5 1 0,22-11 1,0 0 25,-2-2 0,1 0 0,-2 2 0,-1 0-30,-2 0 0,0 0 1,0 0-1,0-1-302,-3 0 1,-1-1 0,0 2 0,0 0 349,0 0 1,-1 0 0,-2-1 0,0-1-13,-2 1 1,0-1 0,0-2-1,0-1 30,-2 3 0,0 1 0,0-2 1,1-1 43,3 1 0,-1 0 0,-2-1 0,-1-1-59,0-1 1,0 0-1,2-1 1,0 1 122,0 0 0,0-1 0,3-1 0,0-1 13,2 0 1,-1 0-1,0-2 1,0 1 7,-3-1 1,0 0 0,5 0 0,0 0 50,-1 0 0,1 0 0,3-1 0,-1 1-196,1-2 1,0 0 0,-1 2 0,-1-2 196,0 0 1,1-2 0,3 1 0,0-1 12,-1-2 0,1 0 0,-23-5 60,26 5 1,-1 0 0,-22-8-46,22 8 0,1 0 0,-22-10 15,2 4 0,0-4-52,6 4 1,3-4 84,3 0 1,4 2-18,-1-2 1,5 5 233,1-2 1,4 0-384,0 0 1,1 1 645,1 3 1,5-1-655,1 1 0,0 1 448,0 2 1,4-3-280,3 3 147,4 2-155,-6-4-300,7 7 180,-4-4-596,5 5 156,0 0 1,0 6 309,0 3 0,0 1 75,0 6 1,0-1-70,0 4 1,0 1 12,0 1 1,0 0 90,0 4 0,0-3-56,0 2 1,0 1-89,0 3 0,0-4 93,0-2 0,-1-3-90,-2 0 1,2-1 75,-2-3 0,2-5-30,1-3 57,-4-5 276,3 2 254,-3-4-333,4-4 0,-1-3 41,-2-5 0,1 1-68,-5-5 1,5-2-116,-1-4 1,-1-4 3,1 1 1,0-2-125,3-1 0,-1 0 120,-2 0 0,2-3-152,-2 0 0,2 0 211,1 3 1,0 4-94,0-1 1,0 1 107,0-1 1,0 5-84,0 5 0,0 4 503,0-2 4,0 3-189,0 5-290,0 0-194,0 5 0,4 0-37,2 0 1,2 0 91,1 0 1,5 4-49,1-1 1,3 3 86,1-3 1,-1 3-129,1-3 1,3 4 18,-1-4 1,1 3-151,-3-3 0,0 3-5,3-3 0,-5 3-186,1-2 0,-2 2-418,-1-3 1,2 3-37,-5-3 933,1 4 0,0-1 0,2 3 0</inkml:trace>
  <inkml:trace contextRef="#ctx0" brushRef="#br0" timeOffset="172">10307 15856 8124,'-9'-3'-266,"-1"0"222,1 0 0,0 3-322,0 0 1,2 5 392,1 5 1,0 0 0,-3 4 368,-1 0 1,4 2-117,0 0 0,1 3-151,-1 2 0,-2-1-86,5 2 0,0 1 2,3 2 1,0-1-96,0 1 0,4-4 121,2 0 0,4-1-181,2-1 0,0-1-85,3 1 0,1-5 44,2-1 1,2-7 11,2-3 0,0 1 76,3-1 0,2-2-3,-2-7 0,1-1-10,-1-9 0,1 1 9,-1-4 0,-3 0 192,-3-3 1,-2 1-111,-4-4 1,-1 1 262,-3 0 0,-3-3-76,-3 2 0,-2 1 49,-1-1 0,-4 2-30,-3-2 0,-5-1 0,-4 4 0,2-1-2,-2 2 1,1 4-39,-4-2 1,4 7-84,-1 0 0,2 1 52,-2 2 1,0 1-509,3 1 193,1 3-660,3 4 1,0 1 144,3 2 1,2 4 679,4 5 0,4 3 0,1 3 0</inkml:trace>
  <inkml:trace contextRef="#ctx0" brushRef="#br0" timeOffset="173">10763 16192 8150,'-9'-5'1238,"0"-1"1,3 2-1306,-1 1-1768,5 2 1574,-2 1 0,17 0 1,2 0-1</inkml:trace>
  <inkml:trace contextRef="#ctx0" brushRef="#br0" timeOffset="174">11136 15782 8092,'0'-9'609,"0"-1"-243,0 1-635,0 0 0,-4 3 281,-3 3 0,2 3 463,-1 3 0,0 3-173,-3 3 1,-1 3 57,1 1 0,0 4-247,-1 2 0,-2 0-61,-1 2 1,1 2-138,3-1 0,3 3 159,-1-4 1,2 4-299,-1-3 0,2 1 104,4-2 1,0-1-54,0 2 0,1-3-8,2 0 1,2-1-49,4-3 0,2 2 39,1-5 0,3 1 53,3-4 0,1-1-85,0-2 1,0-1 58,3-5 1,-2 0 146,1 0 0,-1-5-14,-1-1 0,-1-3 157,1-4 1,-5 2-76,-1-4 0,-4 0 106,-3 0 1,1-3 59,-3 2 1,-1 2 212,-3-2 0,-1 5-72,-2-1 0,-3 4-48,-3 2 0,0 4-352,-1-1 0,-2 2 156,0 1 0,-4 0-219,4 0 1,-1 4-117,4 2 0,0 6-366,-1 0 586,5 5 0,-3 1 0,3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3T19:52:27.45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4786 6471 7691,'8'-4'-414,"-1"-2"0,-2-3 737,0 0 1,-3 0 462,-5-1-467,-3-3 207,-3 3-231,-4-8 0,0 5 81,-5-3 78,1-1-198,-10 6 0,5-5 228,-6 3-337,3 1 0,-8 4 29,1 1 1,2 0 43,-4 4 0,1 0-151,-1 3 0,2 1 84,4 2 1,3 2-90,0 5 0,2 3 39,-2 2 0,5 0-261,5 0 1,3-2-16,0 2 0,-1 0-19,4 0 0,-1 2-176,7-5 1,0 4 145,3-4 1,0 4-160,0-4 1,1 5 107,2-2 1,3-1-10,6-2 0,0 3 140,3 0 0,1-1-17,2-2 0,4-3 45,0-2 1,4 3 169,-1-4 1,1 4 157,2-3 1,1-2-146,2 1 0,-1-3 101,4 3 0,-4 0-68,2 0 0,-4 2 35,0-2 1,-1 3-91,-2 0 1,-6 0-10,-7 0 1,-3 2 75,-2 1 0,0 0 75,-4 3 0,-1-4 39,-5 2 0,-2 0-94,-4 0 0,-5 3 151,-1 0 1,-3-2-31,-1 2 1,0-4 54,-3 4 1,-1-5 41,-2 2 0,-2-3 8,3-1 1,-3-3-111,-1 1 1,1-5-56,2 1 1,2-2-219,5-1 1,0-1 92,3-2 0,1-2-992,5-5 1,3-2 499,-1-1 1,5 0-1111,-1 1 0,3 0 655,3-3 0,6 3 877,3 0 0,5 1 0,-3 2 0</inkml:trace>
  <inkml:trace contextRef="#ctx0" brushRef="#br0" timeOffset="1">5019 6918 7691,'-10'-1'528,"1"-2"1,1 1-201,1-4 0,0 2 696,4-2-231,-4 4-183,2-6 0,-2 7 41,1-2-424,4 2-291,-2 5 0,4 1 104,0 4 0,0 4-254,0-1 1,1 1 178,2-4 1,2 1-388,5 3 1,-4-3 183,0 2 1,3-1-79,4-2 1,-1-1 33,-2-1 0,0 0 109,2-4 0,0 3 197,3-3 0,-3 0-100,0-3 0,-2 0 235,0 0 1,-1-1-59,0-2 0,0-2 261,-3-4 1,-1-1-173,-2 1 1,-2-3 150,2-1 1,-2-2 34,-1 2 0,-4-3 188,-2 0 1,-2 2-236,-2-2 1,-2 5-130,-1-2 1,-2 3-162,3 1 1,-4-1 48,4 1 0,-4 4-206,4 2 1,-1 1 106,4-1 0,3 2-860,0-2 1,2 5 186,-2 1 1,4 4-99,-1-1 0,2 0-553,1 4 1,4-3 1334,2 5 0,7-1 0,1-2 0</inkml:trace>
  <inkml:trace contextRef="#ctx0" brushRef="#br0" timeOffset="2">9553 6424 7691,'9'-4'0,"1"3"0,-1-2-43,4-2 71,-6 4 0,5-6 166,-6 4 1,-1-5 199,2 2 0,-5-2 195,1-1 0,-2-1-33,-1 1 457,0 0-587,0-1 1,-4 1 173,-3 0 155,-1 4-434,-1-4 1,-5 5 59,-1-2 1,-3-2 252,0 1-632,-5 3 48,3 0 0,-7 4 116,2 0 1,-5 0-134,-1 0 1,0 4-7,3 3 0,1 1-215,-1 1 1,1 1-89,2 3 1,3-2-220,7 5 1,1-4 184,5 4-725,0-5 557,3 3 1,2-2-383,4 0 567,4 1 1,2-4 125,3 0 0,4 4-29,3-1 1,1 1 207,2-4 0,1 0-44,1 1 0,0-1 86,4 0 1,0 1-87,3-1 1,0 0 146,0 0 0,0-1-53,-1 1 0,1-4 20,0 8 0,-1-5-79,-2 4 0,-2 0-16,-5 0 0,-3-2 44,-3 3 0,-2 0-61,-4 0 1,-2 2 251,-4-2 0,0-1-57,0-3 1,-5 4 329,-5-1 0,-3 1-190,-6-4 1,0 3 422,-3 1 0,-1-1-317,-2-3 1,0 0-223,3-3 1,0 1-417,4-4 0,-1 0 199,0-3 0,5 0-642,1 0 577,7 0 0,-1-1-1185,4-2 1,0 1 504,3-4 0,4 1-1613,2-1 2386,6-3 0,3 0 0,4-5 0</inkml:trace>
  <inkml:trace contextRef="#ctx0" brushRef="#br0" timeOffset="3">9832 6843 9465,'5'5'1936,"0"-4"-844,-5 3-126,0-4 0,3 1-758,0 2 0,0-1-171,-3 4 1,1-3 100,2 4 1,-2-1-210,2 3 1,1 0-13,-1 1 1,4 2-286,-4 0 1,3 5 109,-3-1 1,3 0-149,-3 0 0,1 0-398,0-3 0,-3-1 311,2-3 0,-2 1-530,-1-1 0,0 0 1023,0 1 0,0-1 0,0 0 0</inkml:trace>
  <inkml:trace contextRef="#ctx0" brushRef="#br0" timeOffset="4">14814 6276 7691,'0'-10'-1223,"0"-2"978,0-1 0,-1 1 1617,-3 3 1,-4 0-547,-4 3 1,-6-1-305,0 4 1,-2 0-166,-5 3 0,0 0-131,-3 0 0,0 1-130,0 2 1,5-1-149,1 4 0,2 0 40,2 4 0,0-1 147,3 0 0,2 1-548,7-1 0,-1 3 215,4 1 1,-1-1-322,4-3 0,1 4 218,3-1 0,2 2 56,6-2 1,0-2 90,3 3 0,2 0 169,4 0 0,0 0-53,4 0 0,-1 0-43,1 3 0,0-2 303,-3-2 1,3 0-103,-3 3 1,2-2-100,-2 2 0,-1-2-17,-6 2 1,2 0 197,-5 0 1,-3 3 9,-6-3 0,-2 2-7,-1-2 0,-2 2 96,-4-5 0,-2 4-88,-7-4 1,-1 1 37,-2-4 0,-1 0-30,0 1 1,-3-2 178,-3-2 0,-2 1-45,-1-3 1,0 0-285,0-1 0,3-2-25,0 2 0,6-3-98,0-3 1,5 1-924,4-4 0,2-1 534,2-2 0,2 0-1198,4-1 1,4-2 1535,2 0 0,11-5 0,2 3 0</inkml:trace>
  <inkml:trace contextRef="#ctx0" brushRef="#br0" timeOffset="5">15074 6741 7691,'-6'0'1794,"0"0"-1301,4 0 1,-2-1 17,4-2 1,4 1-197,2-4 1,2 0-90,2 0 0,2-1 92,0 4-199,5-4 28,-3 6 0,2-3 47,-1 4-23,-3 0 0,4 0-237,-3 0 0,-1 1 104,-2 2 1,-1-1-151,0 4 1,-4 1 42,-2 6 0,-2-3 23,-1 2 0,-4 2 83,-2-2 1,-6 5 84,-4-2 1,2 3-87,-2 0 0,1-2 18,-4 0 1,1-5 39,3 1 0,2-1-16,3-2 1,4-3-150,0 0 125,4-4-98,-2 3 0,8-5 51,2 0 1,3 0-34,4 0 0,1 0-12,5 0 1,-1 0 10,1 0 1,3 0-95,-1 0 0,5-1 74,-1-3 0,-1 3-529,1-2 1,-1 2 228,0 1 0,-1 0-741,-4 0 1,-5 0 468,-1 0 1,0 0 618,0 0 0,-5 0 0,-4 0 0</inkml:trace>
  <inkml:trace contextRef="#ctx0" brushRef="#br0" timeOffset="6">21303 6341 7691,'5'-15'223,"0"1"39,-5 1 1,0 3 57,0-2 0,0-2 377,0 2 0,-5-1-50,-1 4 1,-3 1 64,-4 1 1,2-1 152,-4 2-420,-1 2 43,-3-4-175,-3 7-131,2-4 1,-7 2-63,2 0 0,-2 1-154,-1 5 0,1-1 131,-1 5 0,4-1-62,2 3 0,3 0-187,4 1 0,1-1-308,5 0 0,4 4-655,2-1 749,2 1 0,6-4 22,4 0 1,2 0-24,4 1 0,1 2 151,2 1 0,5 0-1,2-1 0,2 0 36,1 3 0,1-2-24,2 2 1,-2-2 93,2 2 0,-5 0-41,-2 0 0,-4 0 224,-1-3 1,-4-1 124,-2 5 1,-7-5 143,0 2 0,-4-3 302,-2-1 1,-4 1-318,-2-1 1,-6 0 324,0 1 0,-5-1-219,2 0 0,-3-2 100,0-1 0,-1-3-100,0 3 0,-2-4-150,-1 1 1,-4-2-472,1-1 1,3 0 211,0 0 0,2 0-959,2 0 1,3-1 508,3-2 0,2 1-1212,4-4 1,3 0-504,6-4 2142,6 5 0,6-7 0,4 1 0</inkml:trace>
  <inkml:trace contextRef="#ctx0" brushRef="#br0" timeOffset="7">21545 6629 8211,'0'-6'562,"0"0"0,0 3 285,0-3 1,0 2-254,0-2 0,0 3 850,0-3-970,4 4 0,2-5-141,3 4 0,4-1-115,3 4 0,-2-3 29,2 0 1,0 0-80,6 3 1,-2 0 94,2 0 0,-4 3-258,-2 0 1,0 5-22,-3-2 0,-1 1-77,-3-1 0,0 3-67,-3-3 201,-2 2 1,-5 1-29,-2 1 1,0-2 55,-7-2 1,2 1-1,-7-4 0,2 4-45,-2-4 0,-1 3 2,-2-3 0,2 0-200,1-3 0,3 1-329,0 2 1,5-2-1192,0 2 1223,5-1 1,-2-1-30,4 2 0,4-2 82,2 2 0,4 1 136,2-1 1,3 4 18,3-1 0,1 2 146,0-2 0,-1 2-103,1-2 1,-4 3 168,1 0 1,-5 0 184,2 1 1,-4-1 216,-3 0 1,-2 1 412,-4-1 1,0 0-398,0 0 0,-7-2 138,-2-1 1,-6-4-155,3 1 1,-5-1 272,2 1 0,0-2-373,0 2 1,3-2-458,0-1 0,1 0-1346,-2 0 1,6 0 843,-2 0 1,-1-1-2268,1-2 2975,-2 2 0,1-11 0,-4 1 0</inkml:trace>
  <inkml:trace contextRef="#ctx0" brushRef="#br0" timeOffset="8">21797 6154 8211,'-15'-23'-12,"-2"0"67,6 0 1,-6 4 378,1-3-58,-1 2-190,-2 1 0,-3 2 185,1 1 100,-5-1-255,6 2 1,-10-2-71,2 1-30,-2 3-758,-2-1 974,-1 4-115,-4-8 0,-1 8 154,1-2-278,0 5 92,-4-1 0,1 7 245,-3-2-531,-5 2 126,5 1 1,-6 4 12,9 2 1,-5 4-317,2 2 1,-5 6 51,2 3 198,21-8 1,1 0 0,-14 11-118,-3 4 0,0 4 142,21-15 1,0 0 0,-17 16-398,6 1 0,2 5 336,2 4 1,2 1-282,0 2 0,8-1 105,2 4 1,4-1-17,5-2 0,2 2 35,4 2 0,0-3-69,0 3 0,7-2 179,3-2 0,6 1-59,3-1 1,5-3 251,7-3 1,3-2-110,-14-19 0,0-1 0,2 1 0,1 0 49,3-1 0,0 1 1,-1-1-1,1 0-265,3 0 1,1-2-1,-2 1 1,0-2 209,3 0 1,0-2 0,0 0 0,1-1 23,2 1 1,0-1 0,-2-3-1,0-2 35,0 2 1,1-2-1,-2-1 1,1-1 24,0 0 0,1 0 0,-1-2 0,-1-1 31,2 0 0,-1-1 0,-3 0 1,0-1 144,1 0 1,-1 0-1,0 0 1,-1-1 227,-1 0 1,-1-1 0,1-1-1,0 0-287,-1-3 1,0-1-1,22-4-50,-5-5 0,-4 1-8,-2-4 0,1 0 261,-7-3 0,2 1-272,-8-4 0,-1-1 348,1-5 0,-4-2-104,0-4 1,-2-1 186,-4-3 0,1 2-50,-7-4 1,2-1-7,-8-2 0,0-1-13,-3 1 0,-9-4-363,-3 0 0,2 22 0,-2 0-22,-1 2 0,-2 0 0,0 0 0,-2 2-30,-1 2 0,-1 1 0,1 1 1,-1 0-303,0 0 0,1 0 0,-15-19 142,1 4 1,8 5-893,2 12 0,3 0 256,4 3 0,-1 1 750,7 5 0,-2 0 0,5-1 0</inkml:trace>
  <inkml:trace contextRef="#ctx0" brushRef="#br0" timeOffset="9">15614 6229 8216,'0'-13'275,"-1"1"215,-2-3 0,-2-1-87,-4-3-456,-1 5 301,-3-4 0,3 4 203,-8-5-133,3 1 1,-7-4-140,-3 0 0,1 0 69,-1 4 0,-3-1-41,-3 1 1,-4-1 40,1 0 0,-3 4-449,-4-1 1,-1 5 350,-5-1 0,-2 2-214,-1 4 0,23 2 0,0 1-51,1 1 1,0 1-879,-25-7 983,21 8 0,1-1 1,-17-3-108,-3 4 0,3 0-145,0 0 1,1 4 181,-1 3 1,4 1 69,-4 1 1,4 2 32,-1 1 1,-2 6-24,20-8 0,1 1 1,-20 15-257,1-1 1,3 2 258,3 1 0,3 1 11,0 2 1,8-1-190,1 4 0,5 3 109,1 4 0,1 3-135,3-1 0,2 2 86,7-2 0,2 2-86,4-5 0,2 6 253,4 0 1,3 1-106,-1-22 0,2 0 0,8 23 28,-6-23 1,1 0 0,1-1-1,1-1-14,1 2 0,2 0 0,1-1 0,1-1 6,0-1 1,0-1 0,2 0-1,1-1 3,-1-1 1,-1 0 0,2-1 0,0 0 54,0-1 0,0 0 0,1-1 1,-1 0-43,0-1 1,1-2-1,-1-1 1,1 0 47,1-1 0,0 0 0,1-1 0,1-1-21,2 1 0,1-1 0,-2 0 0,-1-1 57,1 0 1,0 0 0,2 0 0,-1 0 51,-1-1 0,0-1 0,1 0 0,1 0-32,0-1 1,-1 0-1,-2-2 1,0-1 101,1 0 1,0-1 0,22 0 52,3-1 1,0 0-49,-25 0 0,0 0 1,22-4 21,-3-2 1,-1-4 105,-6-2 0,0-3-227,-3-3 1,1-2-157,-1-2 0,0-1 86,0-5 1,3-4-189,-3-3 0,-2-1-15,-7-1 0,-3-1 156,0-3 0,-6-3 33,0-3 1,-5 2-39,-8 4 1,1 2 360,-4-4 0,0-4-87,-3-3 0,-4 2-38,-2 4 1,-8 0-321,-4 4 1,-2-4 141,-5 4 1,0 4-106,-2 5 0,-1-2 93,0 2 0,1 1-426,2 6 0,3 4 75,7 4 1,-2 5 32,5-1 1,-4 2-460,4 4 758,-5 2 0,3 0 0,-5-1 0</inkml:trace>
  <inkml:trace contextRef="#ctx0" brushRef="#br0" timeOffset="10">9935 6387 8097,'0'-18'0,"-3"-4"808,-1 0 0,-3-1-388,1 2 1,-2 0-354,-2-4 0,0 3 353,-2-2 1,-3-1-133,-3-3 0,-4 1 5,0 2 0,-4-1-27,1 5 0,-5-1-8,-1 3 0,-3 4-22,3-1 1,-1 5-163,1-2 1,-2 4-242,-4 3 1,0 1 7,-1 2 0,-2 2 50,0-3 0,-7 4 34,4 4 1,-2 4-62,5 4 1,-3 6-156,-3 0 0,-1 5 201,24-9 1,0 0-1,-21 15-132,22-14 1,1 1 0,1 2-1,0 0 131,0 2 0,0 1 0,0 2 0,0 1 38,1-1 0,1 1 0,0 0 0,1 0 19,-7 23 0,12-22 1,2 1-253,1 0 1,2 0 0,-5 25 215,6-1 0,2-2-112,4 2 1,2-1 125,0-23 0,2 0 0,3 23-142,9 1 1,2-2 128,-7-23 0,0 0 1,2-1-1,1 1 11,-1 1 1,2 0-1,0-2 1,2-2 51,1 2 0,1-2 1,1-1-1,1-1-56,1 0 1,0 0 0,1-2 0,1-1 97,3 1 0,-1-2 0,0 0 0,1-1-156,2 0 0,1 1 0,-2-4 1,1 0 157,-1 0 1,0-2 0,1 0-1,2 0-34,0-1 1,0 0-1,-2-1 1,1-1 100,-2-1 0,0 0 1,0-1-1,0 0-25,-2-2 1,0 0 0,1-1 0,-1 0 25,2-2 1,0 0 0,22-4 5,-24 1 0,0 0 0,20-7 22,-3-2 0,-2-4 148,2-5 0,-4-3-96,2-4 0,-6-1 155,-1-2 0,-1 0-101,1-6 0,-2 3 120,-4-6 0,-1 3-169,-2-7 0,-13 21 0,0-1-73,-1-2 0,0-1 0,-3 2 1,0-1 5,2 1 1,-1 1-1,2-23 116,-2 4 1,0-3 115,-6 3 0,-1 1-89,-5 2 1,-3-1 119,-7 0 1,-2 0-90,-7 1 0,1 4-442,-4-1 1,2 6-621,-2 0 1,-2 1 367,2-1 1,2 6-1244,2 0 1,0 9 760,-1 3 1,1 4 877,-3 3 0,0 2 0,-3 4 0,-1 0 0,-2 0 0</inkml:trace>
  <inkml:trace contextRef="#ctx0" brushRef="#br0" timeOffset="11">5307 6303 8390,'-9'-18'0,"-4"-1"-343,1 1 1,0-1-386,2 0 0,0-2 891,-2-1 1,-3-1-76,-4 1 1,0 2 775,-3-5 0,-2 4-368,-4-1 0,-4 6 120,-2 0 1,-6 5-267,-4-1 1,-2 1-507,-4 2 1,2 3 211,21 2 1,1 2 0,-26-1 62,26 2 0,-1-1 0,0 2 0,-1-1 88,-24 1 0,0 0-6,-1 0 1,1 0-71,0 0 1,24 2 0,1 0-52,0 1 1,1 1 0,-1 1 0,0 2-69,1 1 1,0 0 0,-1 0-1,1 0-98,-21 8 1,3 1 231,6-1 1,5 6-586,2 2 0,-2 4 233,-1 3 0,2 3 29,1 7 0,2-2 31,1 5 0,4 1-86,3 2 1,6 2-175,6-2 1,4 0 159,5 6 0,0 0 184,-1-25 1,2 0 0,2-2-1,2 1 10,1-1 1,0 0-1,3 1 1,0-1-36,1 2 1,2 0 0,1 0 0,2 0-39,1 0 1,2 0 0,0-2 0,1-1 60,1 0 1,0 0 0,0-1 0,1 0-12,2-1 1,0 0-1,1 0 1,0 0 66,2-1 0,1-1 0,0-1 0,1-2-237,0 0 0,0-1 1,2-2-1,0 1 292,2 1 1,1 0 0,2-2 0,1-1-24,-2 0 0,0 0 0,3-2 0,0-1 37,-5-1 0,1-1 1,2-1-1,0-1-41,-1-1 0,0 0 0,2-1 0,-1-1 86,-3 0 1,1-1 0,1-1-1,-1 0 122,-2-2 1,0 0 0,0-1-1,-1 1-46,1-1 0,0-1 0,-2-2 0,-1-1-34,0 0 0,0-2 0,-2-1 1,0-1 131,20-6 0,1-8-26,-24 9 0,0 0 0,19-14 87,-5-3 0,-1 1-89,-5-1 0,-3-3 93,-3-6 1,-8 1-130,-2-1 0,-5 1 207,-3-2 1,0-5-269,-5 20 0,-1-1 0,1 0 0,-1-1-21,0 0 1,-2 0 0,0 0-1,-1 0-2,1 0 0,-1 1 0,-3-2 0,0 1 26,0-2 0,0 1 0,-2 0 0,-2 1-9,0-2 0,-1 1 0,1 2 0,-2 1 57,-1 1 1,0 0-1,-1 1 1,1 1-167,-2-1 0,0 1 0,-17-18 141,0 4 0,-4 0-566,0 6 1,2-1 258,-1 1 1,4 7-1469,-1 3 0,6 2 924,4 7 0,5 3 670,4 6 0,-1 2 0,4 1 0,2 0 0</inkml:trace>
  <inkml:trace contextRef="#ctx0" brushRef="#br0" timeOffset="12">922 10195 8313,'-19'0'-167,"2"0"-813,1 0 599,3 0 774,7-4-226,2 3 98,13-3-150,1 4 1,9 0-186,-1 0 286,5 0-235,5 0 1,5 0-282,4 0 56,5 0 0,0 0 170,5 0 1,5 0-224,-23 0 0,1 0 0,5 0 0,1-1 263,5 0 1,1-1-1,2 1 1,0 0-407,3-2 0,-1 0 0,4 0 0,1 0 411,0 0 1,0 0 0,-15 1 0,1-1 0,0 1 3,0 1 0,1 0 1,-1 0-1,-1-1 0,-1 0 1,1 0 25,0 0 0,1 2 0,-1-1 0,17-1 0,-1 1 4,1 0 1,0 2 0,-17-1 0,1 0 0,0 0 3,2 0 1,0 0-1,0 0 1,-1 0-1,-2 0 1,1 0-253,1 0 0,1 0 0,-1 0 0,0 0 0,0 0 0,1 0 310,0 0 1,0 0-1,1 0 1,1 0-1,2 0 1,-1 0-49,2-1 1,1 1 0,-1 1 0,-1-1 0,-2 0 0,2 1 49,1 0 1,1 0-1,-1 0 1,-1-1 0,-1 0-1,1 1-236,3 0 1,-1 0 0,1 0-1,0 0 1,-1 1 0,2-1 170,0 0 1,1 0 0,-1 0 0,0 1-1,-1 0 1,0 0-146,1-1 0,1 0 0,0 0 0,-1 1 0,1 1 0,-1-1 146,3-1 1,0 0 0,-1 0-1,3 0 1,-1 0 0,1 1-6,0-1 1,1 0-1,0 0 1,-1-1 0,-1 1-1,1-1 19,1 1 0,0 0 0,-1 0-297,0 0 0,0-1 0,1 0 281,-13 0 0,1 0 1,-1 0-1,1 0 0,0 0 1,0 0-1,0 0 0,0 0-14,2 0 0,0 0 0,0 0 0,-1 0 0,0 0 0,-1 0 0,0 1 1,0-1-53,0 1 1,0 0 0,0 0 0,0-1 0,0 1 0,1-1 0,-1 0 0,1 0 49,0 1 0,-1 0 0,1 0 0,0-1 0,1 1 0,-1-1 0,0 0 0,1 0 13,0 0 0,-1 0 0,1 0 0,0 0 0,-1 0 0,1 0 0,0 0 0,-1 0 0,0 0 0,-1 1 0,0-1 0,0-1 0,1 1 0,0-1 0,1 0 0,0 0 0,-1 1 0,1-1 0,-1 0 0,1 0 0,1 0 0,0 0 0,0 0 0,0 0 0,-1 0 0,0 0 0,-1 1 0,1-1 0,0 1 0,0-1 0,1 1 0,-1 0 0,-2-1 0,0 0 0,0 1 0,0-1 0,1 0 0,1 1 0,-1-1 0,1 1 17,-1-1 0,1 0 0,0 0 0,-1 1 0,2-1 0,0 1 0,0 0 1,0 0 20,-1-1 0,0 0 0,-1 0 1,1 0-1,1 1 0,0-1 1,1 1-1,-1-1-19,-1 1 1,-1-1 0,1 0-1,0 0 1,1 1 0,0-1-1,1 1 1,0-1 24,-1 0 1,1-1-1,0 0 1,1 1-1,1 0 1,0 0 0,1 1-1,-1-1-28,-1 0 0,1-1 0,-1 0 1,1 1-1,1-1 0,1 1 0,0-1 1,0 1-74,-2-2 0,0 1 0,0-1 1,1 1 72,0 1 0,0 0 1,1-1-1,-1 1-28,1-1 0,0 0 0,0 0 0,0 0 0,1 0 0,0 1 0,0 0 1,1 0 20,-2-2 1,1 1 0,-1-1 0,1 1 0,1 0 0,-1 1 0,1 0 0,-1-1-13,-1 0 0,0 1 0,0-1 1,-1 1-1,2 0 0,0-1 1,-1 1-1,1 0-2,0-1 1,1 1 0,-1-1 0,1 0-1,1 1 1,0 0 0,0-1 0,0 1 4,-2 0 1,1 1-1,-1-1 1,1 0-41,-1 1 1,2 0-1,-1 0 1,-1-1 17,-1 0 0,0 0 0,0 0 0,0 0 1,1 0-1,-1 0 0,1 1 0,1-1-31,-1 0 1,0 0 0,1 1 0,-1-1 0,1 0 0,1 0 0,-1 0 0,0 1 39,-1 0 0,-1 0 0,1 0 0,0 0 0,1 0 0,0 0 0,0 0 0,1 0 13,-3 0 0,1 0 0,-1 0 0,1 0 0,1 0 0,0 0 0,0 0 0,0 0 0,1 0 0,0 0 0,0 0 0,0 0 0,-9 0 0,0 0 0,0 0 0,0 0 0,0 0 0,0 0 0,1 0 0,-1 0 0,1 0 0,-1 0 0,1 0 0,1 0 0,-1 0 0,0 0 0,0 0 0,-1 0 0,0 0 0,-1 0 0,1 0 0,0 0 0,0 0 0,1 0 0,0 0 0,-1 0 0,1 0 0,1 0 0,-1 0 0,1 0 0,0 0 0,0 0 0,-1 0 0,1 0 0,-1 0 0,1 0 0,-1 0 0,0 0 0,0 0 0,0-1 0,0 2 0,0-1 0,0 0 0,-1 1 0,0-1 0,0 1 0,1 0 0,-1-1 0,-1 1 0,1 0 0,0-1 0,0 1 0,-1 0 0,1 0 0,-1-1 0,1 1 0,0 0 0,1 0 0,0-1 0,0 1 0,0-1 0,0 1 0,-1 0 0,0 0 0,0-1 0,0 1 0,-1 0 0,11 1 0,0-1 0,0 1 0,-1 0 0,0-1 0,0 2 0,-1-1 0,0 0 0,-1 0 0,0-1 0,-1 1 0,1-1 0,0 0 0,0 1 0,0-1 0,0 0 0,0 1 0,0-1 0,1 1 0,-1-1 0,1 1 0,-1-1 0,1 0 0,-1 1 37,-1-1 0,0 0 0,0 1 1,0 0-1,-1 0 0,1 0 1,0 0-1,-1 0-20,0 0 0,-1-1 0,0 1 0,0-1 1,1 1-1,-1-1 0,0 0 0,1 0 4,1 1 0,0 0 0,0-1 0,-1 1 0,-1-1 0,0-1 0,0 1 1,0 0 5,0 0 1,2 1 0,-1 0 0,0-1 0,0 0 0,-1-1 0,1 1-1,0 0 4,2 0 0,-1 1 0,1 0 0,0-1 0,-1 0 1,1-1-1,-1 1 0,1-1 5,0 1 0,1 0 1,-1 0-1,0-1 1,-1 1-1,-1 0 0,1 1 1,-1-1-33,0-1 0,0 1 0,0 0 0,0 0 0,-1 0 1,1 1-1,-1-1 0,-1 1 7,1-1 1,0-1-1,-1 1 1,1 0 0,-2 1-1,1-1 1,-1 1 0,1 0-5,-1 0 0,0-1 1,0 1-1,0-1 0,-3 1 1,-1 0-1,0 0 0,0 1-27,-1-1 0,0 0 0,-1 1 0,1-1 1,10 1-1,0 0 0,0 0 8,-2 0 1,-1 0 0,0 1-1,-2-1 1,0 0 0,-1 0 71,-3 0 0,-1 0 0,0 0 0,-4 0 0,0 1 0,-2 0-213,14 2 1,-2 0 0,-6-1 0,-1 0 140,-5 1 1,-3 1 11,-4-2 0,-1 0 0,20 9 0,-9 0 0</inkml:trace>
  <inkml:trace contextRef="#ctx0" brushRef="#br0" timeOffset="13">2505 10605 8099,'4'-13'111,"-3"4"0,3-1 355,0 2-290,-3-3 1,3 6 59,-4-4 0,-1 0 119,-2-1 521,-2 1-484,0 0 1,-7 2 498,3 1-554,-2 0 1,0 1-224,-1 2 0,-3-1 93,-3 0 0,-1 1-225,1 3 0,-1 0 102,0 0 0,0 5-180,-3 1 1,2 2 48,-1 1 0,1 1-77,1-1 1,4 3-142,-1 1 1,8-1-123,-1-2 1,6-1-126,-1 0 1,3 0 170,1 1 0,1-4 41,3 0 1,2-1 63,6 2 0,1 1 228,5-2 0,-1-1-123,5 1 1,1-2 21,2 2 0,-1-3 5,1 3 0,-1-3 131,0 3 1,2-3-19,-4 4 0,0-1-40,-4 3 1,0 0 104,-3 1 1,-1 2-92,-5 1 1,-4 2 248,-2-2 0,-2 3-73,-1 0 0,-7-2 236,-2 2 0,-7-4-97,1 4 1,-3-4 9,0 3 1,-1-3-84,0 0 1,-2-4-32,-1-2 0,0-1-183,4 1 0,-1-2 121,0-4 1,4 0-950,-1 0 0,5-4 422,-1-2 0,4-2-859,2-2 1,4-2 1253,-1-1 0,6-3 0,2 1 0</inkml:trace>
  <inkml:trace contextRef="#ctx0" brushRef="#br0" timeOffset="14">2682 10829 8339,'-6'0'2156,"1"0"-1918,2 0-104,2 4 0,-3 1-123,4 4 0,0 0 87,0 1 1,0-1-286,0 0 0,1 4 115,2-1 0,2 1-257,5-4 1,-1-1 85,0-2 0,4 3-13,-1-3 1,1-2 250,0-1 0,0-2-84,3-1 0,0 0 307,-3 0 1,-1-4-91,-3-2 0,1-2 162,-1-2 1,-4 1-45,-2 0 1,-2-4 445,-1 1 1,-1-4-178,-2 4 1,-3-1-29,-6 4 0,1-3-451,-1-1 0,1 1 51,-2 3 0,3 2-692,-3 1 1,3 3 371,1-3 1,2 4-1111,1-1 1343,4 2 0,-2-3 0,4-2 0</inkml:trace>
  <inkml:trace contextRef="#ctx0" brushRef="#br0" timeOffset="15">3585 10512 8099,'0'-19'894,"0"2"-496,0 1 0,0 0 93,0 3 0,-1 1 252,-2 3 336,2-1-643,-8 5 1,4 2-212,-4 6 1,-2 2 12,-1 5 0,1 4 29,-5 5 1,4 3-215,-4 6 1,4 1 122,-4 2 0,5-1-467,-2 4 1,4 3 159,3 0 0,-1 1-691,4-7 1,-1 0 272,4-3 0,5-1 9,1-2 0,2-2-50,1-5 0,5-3-236,1-3 1,4-2 101,3-4 0,-3-2 724,3-4 0,1-4 0,-1-2 0,3-11 0,-1-3 0</inkml:trace>
  <inkml:trace contextRef="#ctx0" brushRef="#br0" timeOffset="16">3817 10652 8099,'-4'-10'1212,"-1"-3"-761,-4 3 0,0 0-36,-1 7 1,4 3-125,0 3 1,0 2 82,-4 5 1,1 3-369,0 3 0,-1 1 98,1 2 1,4-1-134,2 1 1,2 0 120,1-1 1,1 0-594,2-3 0,6 2 191,7-5 1,1 1-204,2-4 1,4-4 173,1-2 1,3-2 43,1-1 1,-3-1 175,0-2 0,-3-3 194,3-6 1,-9 0 99,0-3 1,-6-1-51,-4-2 1,-2 1 475,-4-2 1,0 6-252,0-6 1,-8 3 266,-4-3 0,-5 2-193,-2 1 0,-2 0-408,-1 3 0,0 4-239,4 3 0,-1 3-458,0-4 0,5 5 546,1-1 0,7 6-30,3 3 165,2 7 0,5 1 0,1 5 0</inkml:trace>
  <inkml:trace contextRef="#ctx0" brushRef="#br0" timeOffset="17">4460 10735 8099,'-9'-14'0,"2"4"2854,1 3-969,4 5-985,-2-2-820,4 4 0,0 5 66,0 5 0,1 3-161,2 6 1,-1-1 99,4 1 1,0 3-347,0-1 0,2 4 234,-2-3 0,1 0-481,0-4 1,0 1-189,-4 0 0,3-4 305,-3 1 0,1-6 452,0-1-323,-3 1 704,3-9 0,-8-5-238,-3-5 1,2-6-8,-1-1 1,0-5-66,-3 0 1,0-5-297,3 1 1,2-2-7,4-1 1,0 0 176,0 0 1,0 1-158,0 3 0,5-2 23,4 4 0,1 4 81,2 6 1,2 3-47,-2 3 0,3 1 227,-2 5 1,1 1-59,-4 3 0,1 4 202,-5 4 0,-1 2-53,2-2 1,-5-2 27,1 3 0,-2 0 43,-1 0 0,-4 0-99,-2 0 0,-3-3-314,0 2 0,-3-1 118,-1-2 0,0 0-795,0 1 1,3-2-79,-3-2 1,3 1-421,1-4 1,3 4 38,-1-4 1252,5 0 0,-2-3 0,4 0 0</inkml:trace>
  <inkml:trace contextRef="#ctx0" brushRef="#br0" timeOffset="18">4730 10782 8099,'0'9'-165,"0"1"0,0-1 76,0 0 1,0 4 418,0-1 1,0 5-67,0-2 1,0 2-3,0-2 0,0 3-215,0-3 0,1 0-262,2 0 0,-2-3 6,2 0 0,-2-5 43,-1 0 532,0-5-227,0 2-112,0-13 0,0-1-52,0-9 1,-3-3 145,0-3 0,0 1-121,3-1 1,1-3 20,2-3 0,1 0-65,2 3 1,3 0 78,-3 0 1,3 5 61,4 1 0,-2 0-87,5 4 0,-2 1 229,2 8 1,0 4-65,-4 1 1,4 4 54,-4 4 0,0 4 314,-6 4 0,-1 5-143,-2-2 0,-2 2 19,2-2 0,-6 3-54,-3-2 0,-2 0-352,-1 0 0,-4 1 60,1-1 0,-4-3-538,4 0 1,-4-3 308,4-1 1,-1-1-2027,4-1 499,0 1 739,-1-7 0,6 2 943,4-6 0,4-6 0,6-6 0</inkml:trace>
  <inkml:trace contextRef="#ctx0" brushRef="#br0" timeOffset="19">5037 10465 8099,'-9'-4'2145,"4"-1"11,-4 0-1539,8 1 1,-3 5 150,4 2 1,0 3-311,0 7 1,0 1-197,0 5 0,0-1-219,0 1 0,0 1 92,0 1 0,0-1-617,0 2 0,3-3 351,0 0 1,4 0-1346,-4-1 1,1 1 631,-1-1 0,-1 0-1691,4-2 2535,0-3 0,4 0 0,-1 2 0</inkml:trace>
  <inkml:trace contextRef="#ctx0" brushRef="#br0" timeOffset="20">5614 10680 8099,'-1'-9'1233,"-2"3"0,-1-2-492,-2 2 0,1 0 49,2 0-288,2 4 1137,-3-2-1118,4 4 0,0 4-349,0 2 0,0 6-33,0 0 0,0 4-104,0-4 0,0 5-409,0-2 0,0 0 286,0 0 0,3 0-1000,0 0 0,0 2 446,-3-5 1,0 1-747,0-4 1,3 0 648,0 0 0,0 1-665,-3-1 1404,0-4 0,4 4 0,1-4 0</inkml:trace>
  <inkml:trace contextRef="#ctx0" brushRef="#br0" timeOffset="21">5587 10531 8099,'0'-10'0,"-2"1"0,-1 0-80,2 3 415,-3 2-1011,4 4 1,4 6 281,3 3 1,1 4 393,1 6 0,5 4 0,0 5 0,5 5 0</inkml:trace>
  <inkml:trace contextRef="#ctx0" brushRef="#br0" timeOffset="22">5745 10866 8099,'0'-13'-5,"0"1"0,0-2 171,0 2 0,0 1 6,0-5 0,1 4 75,2-4 0,1 1-36,2-4 0,3 4 12,-3-1 1,2 5-167,1-2 0,1 3-76,-1 1 0,1 3 196,3 3 1,-5 2-129,4 1 1,-4 1 54,1 2 1,0 3-225,-3 3 0,2 1 82,-2 3 1,1-2-158,-4 5 1,3-4-208,-2 4 0,2-2-261,-3 2 1,3 0 257,-3-4 405,4 1 0,-1 0 0,3 2 0</inkml:trace>
  <inkml:trace contextRef="#ctx0" brushRef="#br0" timeOffset="23">6397 10475 9059,'-5'-10'2159,"3"5"-2281,-4 2-353,4-2 1356,-2 4 1,4-2-366,0 6 0,0 2-107,0 4 0,0 5-130,0 1 1,0 4-313,0 3 0,0-2 93,0 5 1,1-3-501,2 3 0,-2-3 120,2 2 1,-1-2-49,1 3 0,-1-4-916,5 0 0,-5-1 498,1-1 0,1-1-192,-1 1 1,3-4 977,-3 1 0,5-5 0,-3 3 0</inkml:trace>
  <inkml:trace contextRef="#ctx0" brushRef="#br0" timeOffset="24">6592 10782 8099,'-6'1'480,"0"2"-61,4-2-52,-3 3 0,2-3 156,0 2-779,0-2 1,3 8 114,0-3 1,0-1-1474,0 1 1184,0 1 0,1 1 430,2-2 0,-2 2 0,3-3 0</inkml:trace>
  <inkml:trace contextRef="#ctx0" brushRef="#br0" timeOffset="25">6695 10884 8099,'4'-5'0,"-3"-3"0,2 2-482,2-3 412,-4 0 0,6 0 97,-4 0 492,5-5-175,-3 4 1,3-8-49,-2 3 0,3 0 7,-3 0 0,2 3 253,1 0-379,1 1 1,-1 2 46,0 0 0,1 4 279,-1 2-463,0 2 0,-1 2 126,-1 2 1,0 2-317,-4 4 0,4 4 127,-1-1 0,0 1-396,0 0 1,0-3 155,3 3 0,1-3-39,-1-1 0,0 1-64,1-1 1,-1-4 104,0-2 0,2-1 238,1 1 1,-5-2-82,3 2 0,-4-6 635,0-3 0,1-2-265,-4-1 1,0-4 684,-3 1 0,-1-2 51,-2 2 0,1 2-411,-4-3 0,1 3 44,-1 0-103,-3 1-742,4 4 1,-1 1 222,0 4 1,4 1-389,-1 2 1,2 2-197,1 4 1,1 4-472,2-1 1,2 2-312,4-2 0,0 0 635,1 3 1,3-4 27,3 2 0,4-4 690,2-3 0,8 3 0,-1-4 0</inkml:trace>
  <inkml:trace contextRef="#ctx0" brushRef="#br0" timeOffset="26">7300 10437 8099,'-4'-5'1159,"3"-3"-227,-4 7-350,5-3 0,0 5 11,0 2 1,1 6-407,3 7 0,1 1 38,4 2 1,0 4-304,1 2 1,-1-2 125,0 2 0,4 0-50,-1 3 0,1-1-286,-4-2 1,-1 1-382,-2-5 1,2 1-151,-5-3 1,0-1 345,-3 1 1,-5-4-541,-5 1 1,-4-5 1012,-8 2 0,-6 1 0,-5 1 0</inkml:trace>
  <inkml:trace contextRef="#ctx0" brushRef="#br0" timeOffset="27">6611 10605 8099,'-10'-9'60,"5"-1"0,-2 4 4,4 0-59,0 4-120,3-2-234,0 4 1,4 4 0,1 1 0</inkml:trace>
  <inkml:trace contextRef="#ctx0" brushRef="#br0" timeOffset="28">1993 11406 8175,'9'-15'763,"4"-2"1,6 6-876,6-1 1,10 0-644,5 2 1,12 3-807,-25 7 1,2 0 1749,4 0 1,0 0-114,-2 0 0,0 0-224,10 0 0,0 0 114,-5 0 0,0 0-680,5 0 1,1 0 679,-1 0 0,1 0 142,-2 0 0,0 0-135,8 0 0,1 0 0,-1 0 1,1 0 23,3 0 0,1 0 0,-16 0 1,0 0-1,-1 0-22,0 0 1,0 0-1,1 0 1,1-1-1,1 0 1,0 0 41,1 0 0,0 0 1,1 0-1,1-1 1,0 0-1,1 0-25,0 0 0,1 2 0,-1-2 1,1 1-1,-1-2 0,0 1 49,-2 1 1,0 0-1,1 0 1,1-1-1,0 0 1,0 0-161,1 1 0,1 0 1,0 0-1,2 0 0,1 0 1,0 0 244,0 1 1,-1 0 0,1 0 0,1-1 0,0 0 0,0 0-100,0 0 0,-1 0 0,1 0 0,1-1 0,0 1 0,1 0 71,-11 1 0,0 0 0,1 0 0,-1 0 0,2 0 0,-1 0 0,1 0 0,0 0-66,-1 0 1,0 0 0,0 0-1,0 0 1,1 1 0,0-1-1,-1 0 1,0 0 3,9 1 1,-1 1 0,1-1 0,2-1 0,0 1 0,0 0-37,-12 0 0,-1 1 0,1-1 0,-1 1 0,11-1 0,-1 0 0,0 0 32,1 1 0,0 0 0,-1 0 0,-2-1 0,0 0 0,-1-1-138,1 1 1,-1 0 0,1 0 150,-2 1 0,0 0 0,0 0-16,0-1 0,0 1 1,0 0-1,-5-1 1,-1 1-1,1 0 31,-2-1 1,1 0-1,-2 0 1,15 1 0,-2 0 0,-3 0 1,-1-1 0,-3 1 0,-1 0 191,-3 0 1,-1-1 0,-4 0-1,-3 1-296,-2 0 0,-2 2 0,20 2 511,-13 3 1,-10 1-2019,-9-1 0,-8 4 2785,-7 3-1235,-9 1 0,-9 6 0,-6 1 0</inkml:trace>
  <inkml:trace contextRef="#ctx0" brushRef="#br0" timeOffset="29">2933 11760 8180,'-4'-15'0,"3"1"519,-2 1 0,2 3 403,1-3-893,0 3 0,1 2 60,2 2 226,-2 1-116,7 5 0,-6 0 21,4 0 1,0 5 23,0 1 1,1 6-255,-4 4 1,3-2 103,-3 2 1,4 2-161,-4 4 0,1 0-219,-1-4 1,-1 4-90,4 0 1,-4 3 43,1-4 0,-2 1-157,-1-3 1,1-1-317,3 1 1,-3 0 310,2-1 0,-2-3 492,-1-3 0,-4 3 0,-2-5 0,-3 3 0</inkml:trace>
  <inkml:trace contextRef="#ctx0" brushRef="#br0" timeOffset="30">2793 11918 8180,'-5'-1'535,"2"-2"-80,-2 2-480,4-3 40,-3-1 0,5 4 249,2-2 0,2 2-70,4 1 0,4 0-235,-1 0 1,5 0-156,-2 0 0,6 0-299,1 0 1,2 0 193,-2 0 1,4 0-98,-1 0 1,2 0 397,1 0 0,0 0 0,0 0 0</inkml:trace>
  <inkml:trace contextRef="#ctx0" brushRef="#br0" timeOffset="31">3296 11639 8180,'0'-14'144,"0"4"72,0-3 1,0 3-217,0 1 763,0 4-57,0 0 747,0 5-1305,0 9 1,0-2 62,0 8 1,0 2-257,0 5 0,0 0 76,0 3 0,0 2-184,0-2 0,3 2-179,0 1 1,3 0-253,-2 0 0,3 0-279,-1 0 1,-1-4 382,1 1 0,0-1-193,0 1 0,2 1 673,-2-5 0,3 1 0,0-3 0</inkml:trace>
  <inkml:trace contextRef="#ctx0" brushRef="#br0" timeOffset="32">4162 11825 8180,'-5'0'461,"-3"0"-717,6 0 229,-6 0 1,7 4 467,-2 2-185,2 2 14,-3 6-323,3-4 95,-3 8 0,4-4 41,0 5-375,0 0 196,0-5 0,0 4-20,0-3 0,0-1-129,0-2 0,0-2 93,0 0-65,0-1 122,0-4-13,0-1 322,0-4 0,0-7-179,0-2 1,0-7-14,0 1 1,1-2 76,2 2 1,-1-6-62,4 2 1,-3 1 207,3-1 0,1 6-46,2-6 1,-3 7 96,0-1 1,0 2-50,0-2 0,2 7 12,-2 0-173,-2 4 1,5 2 81,-3 0 1,-1 2-213,1 4 1,-3 0 104,4 7 0,-1-2-344,3 2 0,0-3-2,1 2 0,0 2-129,2-2 0,2 1 101,1-4 0,3-1 74,-2-2 0,-2 2 219,2-5 0,-2 3-78,2-3 1,-2 0 104,-2-3 1,-1-1-85,1-2 0,-3-2 424,-2-4 1,0-1-61,-4 1 0,0 0 247,-3-1 1,0-2-67,0-1 0,0 1 227,0 3-325,0-5 1,-3 4 65,0-2-3,-4 1 99,2 6-636,-5 1 1,2 5-67,2 2 0,-2 5-54,5 5 0,-1 3-470,1 0 0,2-2 349,-2 2 1,2-1-508,1 4 0,0 0 326,0-1 0,3-2-138,0-1 1,4 0 291,0 0 1,1 2 370,1-5 0,1-3 0,-1-2 0,4-5 0,2 2 0,3-4 0</inkml:trace>
  <inkml:trace contextRef="#ctx0" brushRef="#br0" timeOffset="33">4655 11871 8180,'-5'-4'155,"1"3"0,1-4 583,0 2-451,0 2 1,2-3 719,-2 4-222,2 0-751,-4 0 0,2 1 151,0 2 0,0 2-465,3 4 0,0 1-34,0-1 0,0 3-241,0 1 0,1 0 288,2 0 0,-1-3-57,5 2 0,-1-1-126,3-2 1,0-1 56,1-1 0,0-3 364,2-4 0,-1 0-108,1 0 1,-1 0 374,-2 0 1,2-5 3,-1-5 1,1 1 136,-5-4 1,1 3-79,0 1 0,-2 0 218,-2-1 101,-2 5-194,3-3-423,-4 7 1,0 1 93,0 6 1,0 2-464,0 2 167,4-1 0,-2 0-20,5 0 1,-1 0-12,3-3 186,0 2 1,1-7 69,-1 2 1,-3-2-79,0-1 1,-4-4 351,2-2 1,0-3-76,-1-4 0,0 2-34,-3-5 0,0 4-233,0-4 1,0 4-191,0-3 0,0 0-577,0 0 0,1 1 409,2 5 1,-1-1-639,4 1 1038,1 4 0,2-3 0,0 3 0</inkml:trace>
  <inkml:trace contextRef="#ctx0" brushRef="#br0" timeOffset="34">5242 11918 8180,'-5'1'259,"2"2"0,-1-1-84,0 4 0,1 1 70,3 2 0,0 1-70,0 3 0,0 1-197,0 5 1,3-1-124,1 1 0,2 3 180,-3-1 0,3 0-245,-3-5 1,3 0 109,-2-3 1,-1-1-325,-3-3 89,4-4 283,-3 0 1,3-6-20,-4-3 0,0-5 252,0-6 0,0-3-106,0-1 1,0-3 54,0-3 1,0 1 0,0-1 0,0-1-34,0-5 0,0 2 92,0-2 1,3-1-91,0 1 0,4 0 89,0 3 0,1 4-99,1 3 0,-3 6 139,1 6 1,-1 4-112,3 5 0,-1 1 10,-1 2 1,0 5 179,-4 5 0,3 3-83,-3 0 1,0 1-147,-3 2 0,0-2 90,0-1 0,0 2-247,0-3 0,-1 3 119,-2 0 1,-1 0-123,-2-3 1,-6 3-103,3-3 0,-3-1-134,-1-2 0,2-2-74,-5-4 0,5 1-67,-1-4-1881,1 0 1178,6-3 1162,1-4 0,12-5 0,3-6 0</inkml:trace>
  <inkml:trace contextRef="#ctx0" brushRef="#br0" timeOffset="35">5493 11899 8180,'6'-4'284,"2"2"-291,-2-4 0,-1 3-71,1-3 0,1 2 621,2-2 0,0 0-181,1-3 1,-1 3-83,0-1 1,1 1-88,-1-3 1,0-1 228,0 1 0,0 0-142,-3 0 1,-2-1 145,-4 1 1,0 3 42,0 0-401,0 3 1,-4-1-103,-2 4 1,-3 0 61,0 0 1,3 0-158,0 0 1,1 4 81,-2 3 0,0 1-128,4 1 0,-3 1-141,3-1 0,0 0-126,3 0 1,0 1 20,0-1 1,0 1-131,0 3 1,0-3-175,0 3 1,1-3 235,2-1 1,-1 1-75,4-1 0,0 0 563,4 1 0,-3-1 0,2 0 0,-2 0 0,6 1 0,-3-1 0,-1 0 0</inkml:trace>
  <inkml:trace contextRef="#ctx0" brushRef="#br0" timeOffset="36">5763 11955 8180,'-5'-4'0,"-3"-1"955,2-4-534,2-1 1,-2 1-196,3 0 0,2-4 34,-2 1 0,2-2-386,1 2 0,3 2 128,0-3 1,5 2-441,-2-2 0,3 4 112,4 0 0,-3-1-31,2 4 0,2 1-439,-2-1 1,4 4 398,-4-1 0,5 1 397,-2-2 0,0 3 0,0-2 0,1-2 0,2 0 0</inkml:trace>
  <inkml:trace contextRef="#ctx0" brushRef="#br0" timeOffset="37">6043 11750 8987,'-4'-5'844,"3"1"0,-8 4-460,3 0 1,-2 0 70,-2 0 1,1 0-126,0 0 0,0 3-244,-1 0 0,2 4-430,2 0 1,-1-2 338,3 1 0,1 0-106,3 4 1,0-1 19,0 0 0,1 0-548,2 1 1,3 0 241,3 3 0,0-3 64,1 2 1,-4-1-9,0-2 0,-4 0 369,1 1 0,-2-1 29,-1 0 1,0 1 164,0-1-528,-4 0 0,-1-1-108,-4-1-608,3 1 346,-2-7 676,7 3 0,1-8 0,5-1 0</inkml:trace>
  <inkml:trace contextRef="#ctx0" brushRef="#br0" timeOffset="38">6154 11862 8180,'0'-5'2022,"0"1"-931,0 4 1,0 7-1062,0 2 1,2 3-477,1-3 1,-1-3 220,4 0 1,-3 1-111,3 2 0,0-1 55,4-2 0,-1 3-195,0-3 1,-2-2 134,-1-1 0,0-2-170,3-1 797,1 0-239,-1 0 1,-4-1 260,-2-2 0,-2-2-136,-1-4 1,-1-1 546,-2 1 0,-1 0-212,-2-1 1,-2 1-14,5 0 1,-3-1-91,3 1 1,-3 0-51,3-1 0,0 1-336,3 0 0,0 3 105,0-1 1,1 1-116,2-3 0,1 3 26,2-1 0,2 5-195,-1-1 1,1 2-12,1 1-44,1 0 1,-1 1 26,0 2 1,0 2 119,1 1 1,-4 2-158,0-2 0,-3 2 100,3 2 1,-2-1-160,2 0 1,-1 1 107,1-1 1,-1-1-70,-2-1 1,0 1 58,3-2 199,-4-2-102,6 4 1,-6-7 111,4 3 0,1-4 189,2-4 0,0-1-39,0-4 1,1-1 61,-1-3 1,4 0-41,-1-3 1,1 0 161,0 3 0,-3-2 77,3 2 1,-3 1 25,-1 3 0,-3 0-85,1 3 0,-4 2 66,3 4 1,0 1-334,3 2 0,-2 3 136,-1 7 0,-1-2-448,1 5 1,3-4 177,-3 4 1,-1-2-831,1 2 0,3 0-180,4-3 0,-1 2-603,-2-3 1,3 1 1621,3-4 0,1 5 0,2 0 0</inkml:trace>
  <inkml:trace contextRef="#ctx0" brushRef="#br0" timeOffset="39">2505 12877 8513,'-1'-8'-138,"-1"0"0,-3 3-243,0 1 1,2-2 358,-3 3 0,3-3 141,-3 2 0,-1 0 259,-2 1 1,0 2-197,-1-2 0,-2 2-95,0 1 0,-2-3-121,2 0 1,-3 0 111,-3 3 0,-1 1-50,0 2 0,1-1-14,-1 4 1,1-3-46,-1 3 1,0 1-48,1 2 0,0 0 100,3 1 0,-2-1-130,5 0 1,2 1 110,4-1 0,4-3-157,-1 0 0,2 0 81,1 4 1,1-4 38,2 0 0,5-3-10,5 3 1,3-3-3,0 0 0,1 1-18,2-1 1,3 3-2,-1-3 1,4 3 20,-3-2 1,1 3 4,-2-1 0,-1 2 8,2 2 0,-2-1 8,-2 0 1,0 2-5,-3 1 1,2-1 2,-5 5 0,-2-1 13,-4 4 0,-4-1 148,1-3 1,-6 3-101,-3-3 1,-4 2 340,-2-2 0,0-1-102,-3-5 0,-1 0 94,-2 1 0,-1-2-51,1-2 1,-1 1-179,0-4 0,1 1-77,-1-4 0,4 0-253,-1 0 0,5 0-241,-2 0 0,6-5 253,1-1 1,1 1-1608,-2-1 1784,3 0 0,0-4 0,-1 1 0</inkml:trace>
  <inkml:trace contextRef="#ctx0" brushRef="#br0" timeOffset="40">2635 13398 8209,'0'-9'0,"0"0"-401,-4-1 0,3 4-182,-2 0 923,2 4 62,-3-2-158,2 4 0,-2 4 310,4 2-434,0 2 1,1 2-138,2-1 1,0 3 91,3 1 1,0-1-229,3-2 1,1-1 159,-1 0 1,0 0-105,1 1 1,-1-4-36,0 0 0,0-1 32,1 2 0,-1-3 193,0-4-139,1 0 1,-1-1 323,0-2 1,-4-3-90,-1-3 1,-3-1 136,-1-3 0,0 2-51,0-5 1,-1 1-146,-3-4 0,-1 2-49,-4 1 1,0 0-5,-1 3 1,1-2-296,0 2 1,-1 1 89,1 3 1,3 3-1514,0 3 846,4 2 795,-2 1 0,8 4 0,1 2 0</inkml:trace>
  <inkml:trace contextRef="#ctx0" brushRef="#br0" timeOffset="41">3259 13128 8230,'-10'-9'0,"4"3"19,0 0 0,3 4 430,-3-2 22,4-1 28,-2 4-462,4-3 0,4 1-33,2 0 1,5 0 109,2 3 1,6 0-31,0 0 0,5 0-236,-3 0 1,5 0 125,-1 0 1,6 0-124,3 0 0,3 0 14,0 0 1,3-1-90,1-2 0,2 1 79,-3-5 0,4 4 80,-4-3 0,-4 3-83,-5-3 1,-3 4 43,-3-1 0,-2-2 36,-5 2 1,-6-1 83,-3 1 4,-6 2 522,1-3-370,-4 0 0,-4 3 178,-2-2 1,-2-2-239,-2 2 1,-2-1 17,0 1 0,-5 1-20,2-4 0,0 3 80,0-3 0,2 3-54,-2 0 1,3-1 8,0 1 0,2-1-193,0 1 1,4 2 134,0-2 0,3 2-581,-4 1 233,5 0 67,7 0 0,5 0-24,9 0 0,-3 0 32,3 0 0,-3 0 96,6 0 0,-2 3-15,-2 0 0,4 3 145,0-3 1,-4 3-127,-2-2 0,-2 3 94,2-1-36,-3 2 0,-4 2 183,-3-1 1,-2 0-61,-4 1 0,-1-1 80,-2 0 0,-2 0-218,-5 1 1,1-1-136,0 0 0,0-2-197,3-1 1,-1 0-97,4 3 471,-4 1 0,1-1 0,-3 0 0</inkml:trace>
  <inkml:trace contextRef="#ctx0" brushRef="#br0" timeOffset="42">4758 12877 8313,'0'-9'169,"0"-1"-128,0 5 1,0-3 41,0 2 916,0 1-606,0-3 1,-1 6 291,-2-4-204,2 0-255,-3 1 0,-1-3-245,-1 5 53,-2 0 0,-1 0-378,-1 0 296,-3 0 1,-1 3 179,-1 0-371,-7 0 188,7 0 1,-9 0 161,2 0-469,-2 0 250,-4 4 0,5 0-265,1 2 193,2 3 76,2-4 0,0 4-130,2 0-21,7 1 220,1-1-472,7 0 262,-3 1 1,4-1 22,0 0 1,2 1-92,4-1 1,1 3 31,9 1 169,-1-1-17,8 2 0,-2-4-21,4 2-27,-5-1 28,7-2 0,-4 3 112,2 1 84,2-1-75,-8-2 0,4 0-16,-4 2 0,-2-1-85,-1 1 288,-3 3-83,-3-5 1,-2 3-81,-2-3 0,-2 2 137,-4 0 1,0 1 507,0-4-304,-4-4-172,-1 4 1,-4-7 865,-1 4-515,1-4-150,-5 2 0,3-4 222,-4 0 1,0 0-136,0 0 0,-2 0-22,5 0 0,-4-1-12,4-2-867,-1 2 421,4-7 0,0 6-1625,-1-5 918,1 5 483,4-6 1,1 6-2102,4-4 2352,0 4 0,0-7 0,0 4 0</inkml:trace>
  <inkml:trace contextRef="#ctx0" brushRef="#br0" timeOffset="43">4916 13166 8257,'0'-10'0,"0"4"0,0 0-562,0 4 121,0-2 62,0-1 2367,0 4 52,0-3-1826,0 13 0,3-2 49,0 8-371,0-3 88,-3 5 1,0-2 75,0 3 0,1-2-77,3-1 0,-3 0-562,2 0 231,-2 3 209,3-3 0,-2 0-1411,4 1 678,-4-1 876,2 0 0,1 2 0,0-2 0</inkml:trace>
  <inkml:trace contextRef="#ctx0" brushRef="#br0" timeOffset="44">3138 13612 8476,'-5'0'298,"-1"-3"38,3 0-345,2 0 64,-3 3 0,3 0 85,-2 0 1,2-1-221,-2-2 362,2 2-492,-3-3 163,3 4 149,-3 0-51,4 4 1,0-2-188,0 4 173,0 0 1,0 7-34,0-1 0,0 2 97,0-2-364,0-1 298,0 6 1,1-1-62,2 5 0,-1 0-11,4 4 0,-1 0-59,1 3 70,3 0 9,-4-1 0,1 1-53,0 0 63,0 0-610,8 0 680,-4 0-67,4-4 0,-4 2-384,2-4 370,3-1 14,3 2 0,1-6 0,0 1-76,3-1 75,2-3 1,4 3-54,0-5 51,0 5-1,0-7 0,1 4 22,2-5 241,-2 0-269,3-4 1,-4 4 21,0-3 0,0-1-29,0 1 31,0-4-14,0 2 0,0 0 5,0-1-167,-5 0 157,0-3 0,-4 0 393,-1 0-351,-3 0-41,-2 0 0,-3-3 324,-1 0 0,-4-2 86,-2 2 79,2 2 275,-4-7-486,3 7-221,-4-7 45,-4 7 0,2-7-13,-4 5 0,3-4 10,-3 1 0,0 1-189,-4-2-80,1 1 203,0 1 1,-1-3-189,1 2 168,0 1 11,-1-3 0,2 6 16,2-4-23,-2 4-207,2-6 4,1 6 221,-3-2-698,7 4 89,-3 0 0,14 1 447,3 2-40,5 3 60,-3-1 71,-1 3-55,4-3 1,-3 5 18,7-1 0,-2 1 46,1 3 1,-4-3-96,-2 2 221,-3-1-67,5-2 0,-7 4-33,-1-1 0,-1 0 0,-5-2 762,1-1-489,-9 0 0,0 1 157,-4-1 1,0-1 131,-1-2 0,1 3-526,0-3 0,2-1 122,1 1 0,0-3-1012,-3 4 0,3-1 76,-1 3 0,5-3-1076,-1 0 1862,2 1 0,1 2 0,0 0 0</inkml:trace>
  <inkml:trace contextRef="#ctx0" brushRef="#br0" timeOffset="45">4721 14246 8378,'0'-10'504,"0"1"-377,0 0 0,-4-1-86,1 1 1,0 3-46,3 0 720,0-1-297,-4 2-176,3-3 1,-4 4 34,2-2-207,-2-3 0,-5 5-155,1-2 1,-3-1 186,-1 4-381,1 0 198,2 3 0,-2 0 8,0 0 1,-4 1-149,4 2 0,-4-1-63,4 4 0,-4 0 48,4 3 0,-1 1 128,4-1 0,0 1-4,0 3 1,2-5 1,1 5 0,4-7-43,-1 6 0,2-6-98,1 7 1,4-5 123,2 5 1,3-3-8,0-1 0,4 0 160,3 1 1,1-1-91,2 0 1,0 1 74,-1-1 32,5 0-55,-3 5 0,2-4-1,-3 3 0,-1-2 45,-3 1 1,3 2 3,-3 1 0,-2 3-36,-4-3 106,0 3-114,-4 1 0,1-1 174,-3 1 0,-2-2 8,-1-1 0,-1 1 131,-2-5 0,-3 0-4,-3-2 0,0-1 186,0 0 1,-4-3-85,1 1 1,-5-5 25,2 1 0,-2-2 5,2-1 0,-3 0-69,2 0 0,-1-1-337,-2-2 1,4-1 88,-1-3 0,5-1-1097,-2 2 1,3-2 31,1-2 0,0 4 947,3 0 0,-2 0 0,3-4 0</inkml:trace>
  <inkml:trace contextRef="#ctx0" brushRef="#br0" timeOffset="46">4925 14683 8077,'-9'-5'466,"4"0"846,2 2-1013,-2 2 1,3-3 310,-5 4 340,5 0-826,-2 0-401,4 0 202,0 4 1,0-2-156,0 4 0,0 0 55,0 4 0,3-1-204,0 0 1,5 0 57,-2 1 1,2-4 53,1 0 1,2 0 124,1 4 0,-1-4 73,1 0 0,1-4 16,0 1 1,2-2 9,-2-1 1,-1 0 11,-3 0 1,3-1 366,-3-2 1,2 0-154,-8-6 1,3 2 27,-3-6 0,-1 0-120,-5 0 0,-1 0 0,-2 0 1,-4 3-153,1-2 0,0 2-264,-4 4 1,3 1 324,1 2 0,-5 2 0,0-3 0</inkml:trace>
  <inkml:trace contextRef="#ctx0" brushRef="#br0" timeOffset="47">4488 7709 8312,'5'-14'-200,"-2"1"1,-2 3 54,-1 1 0,3 0 152,0-1 1,1 1 46,0 0 248,-3-1 364,7 1-191,-7 0-93,3 3-310,-4 2 0,-4 4-152,-2 0 1,-3 4 60,0 3 0,-1 2-108,-3 3 1,-1 0-84,-5 3 0,0 4 79,-3 3 1,1 4 52,-4-2 1,1 4-126,-4 3 0,-1 2 164,-2 5 1,2 0-367,-2 2 1,2 0 329,1 3 0,-2-1 27,2 2 0,13-22 1,1 0 13,-8 19 0,4-1-23,6-3 1,3 0 20,3-3 1,1-2 19,5-4 1,0 3 33,0 0 1,6 0 26,3-3 0,4-3-197,6-1 0,1-2 131,1 3 0,7-4 87,6 0 0,0-2-72,0-3 1,0 0 134,3-4 0,3 0-93,1-6 0,2-2 173,-2-4 0,3-1 20,-1-2 1,2-5-84,-2-5 0,2-2 14,-5 2 1,-3-3-3,-2 0 0,-2-1-101,1-2 0,1-3 60,-4 1 0,-1-4-123,-5 3 0,1-4 96,-4 1 0,-1-1-151,-2-2 0,-4-1 71,1-2 1,-5-2-80,2-5 0,-6 4 62,-1 0 1,-4 0-12,1-3 0,-2 4-39,-1 1 0,0 5 391,0 2 1,-4-1-534,-2 4 0,1 0 170,-1 4 0,-1-1-13,-2 1 0,3-1-3,0 0 0,-1 5 136,-2 1 1,3 3 97,0 1 0,3 3-160,-4-1-30,1 5 13,-3-2 0,0 4-65,-1 0 0,1 1 73,0 2 0,-1 2-107,1 5 1,-1 2 74,-3 1 1,2 2-1,-5-3 0,5 5-11,-1-1 1,1-2 6,2 2 1,0-2 6,-1 2 0,4 0 5,0-3 0,3-1-104,-3-3 1,4 1 80,-2-1-12,3-4 7,1 3 1,1-7 41,3 2 1,1-3-49,4-3 0,4-2 2,3-4 0,-2-1 65,2-3 0,0 2-49,2-5 1,4 1 64,0-4 1,0-3-55,0 1 0,-1-2 35,4 1 0,-2-1-29,2-1 1,1-2 138,-4 4 1,-4 3 14,-2 4 281,-5 3-381,3 3 11,-9 5 1,-1 8-21,-4 2 0,0 1 18,0 2 1,0-2-6,0 6 1,1-2 2,2 1 0,-1 0-229,4 3 1,0 0-109,0 0 0,2 3-128,-2-3 0,3 3-186,0 1 1,0-1 14,1 1 578,-1 4 0,0-4 0,0 4 0</inkml:trace>
  <inkml:trace contextRef="#ctx0" brushRef="#br0" timeOffset="48">4572 8910 8081,'-6'-9'242,"-1"0"352,4 0-518,0 3-520,3 2 439,0 4 131,0 9 0,0-3-40,0 6 0,0 2 34,0-2 0,0 4-216,0-4 0,0 3 61,0-2 1,0 3-108,0 0 1,0-3 99,0 0 1,0 0-187,0 0 0,0 2-254,0-2 0,0 2 191,0-2 0,0 2 291,0-3 0,4 5 0,1-3 0</inkml:trace>
  <inkml:trace contextRef="#ctx0" brushRef="#br0" timeOffset="49">4776 8985 8098,'0'-9'1888,"-4"-1"-2210,3 5 0,-3 2 218,4 6 0,0 2 183,0 5 0,-3 2 27,0 0 0,-1 5 6,1-1 0,-1 1-88,-3 2 1,-1 0-156,2 3 0,-1-2-95,0 2 1,-1-2 184,2 2 0,-2-2-303,-2 1 0,1 2 126,0-1 0,-1 3-307,1-4 0,1 1-47,2-3 572,1-1 0,5 1 0,0 0 0</inkml:trace>
  <inkml:trace contextRef="#ctx0" brushRef="#br0" timeOffset="50">4981 9208 8157,'5'-18'0,"3"3"254,-5 3 1,1 2 1163,-1 0-920,2 1-603,5 4 0,-1 0 241,0 1 0,-3 3 28,1-2 1,-4 2-285,3 1 0,-3 0 127,3 0 0,-3 0-11,4 0 0,-4 0 10,3 0 0,-4 1-418,1 2 244,2-2 83,0 8 9,5-4-43,-5 4 225,-1 1 1,-4-1-66,0 0 1,-1-1 32,-2-1 1,-2 1-56,-5-2 1,-2 2 35,0 2 1,-4 2-51,4 1 1,-2-1 2,2-3 0,1 0-17,-1-3 0,2 2-146,0-2 1,4 2-28,0-2 114,0 2-54,1-3 0,0 1 88,5 1 0,1-5-1,3 1 1,2 1 33,6-1 0,3 0 10,3-3 1,2 0 9,2 0 1,1 0 84,5 0 1,0 0 10,0 0 1,3-1-59,0-2 0,0 1-51,-3-4 0,-4 4-175,-2-1 1,-3 0-290,0 0 0,-1 2 97,-3-2 0,-4 3 361,-5 3 0,0 2 0,3 5 0</inkml:trace>
  <inkml:trace contextRef="#ctx0" brushRef="#br0" timeOffset="51">5791 7095 8115,'-4'-9'-137,"-1"3"0,-1-2 137,0 2 0,4 1 665,-2-1-216,3 3-824,1-1 0,0 5-80,0 2 458,5 3 1,0 6-45,4 0 1,0 5 0,5-3-12,1 5 1,3 0 52,1-1 1,3 2 3,3 2 1,3-2-1291,3 5 1446,2 0-169,-10-9 0,0 0 1,-1 0-1,0 0-162,4 1 0,1 0 1,-1 0-1,1-2 173,0 0 1,2-2-1,0 1 1,1-1 1,-1 0 0,1-1 1,-1 0-1,2-1-4,-2-2 0,0 0 0,0 0 0,-1 0 1,2-1 1,-1 0 0,3 0 0,-1 0 8,0-1 1,1-1-1,1 0 1,0 0 1,-2-1 0,0-1 0,2 0 1,1-2-2,0 2 0,0-1 0,3-2 0,1 0 2,-3 0 1,1 1 0,2-1 0,0-1-258,-3 0 1,1 0-1,1 0 1,0 0 227,0 0 1,0 0 0,0 0 0,0 0-4,-2 0 1,1 0 0,-1-2-1,-1 0-3,-1-1 1,-1 0 0,1-3-1,0 0-137,-1 0 0,1 0 0,-1-2 0,0 0 151,-1 2 0,0 0 1,-2-2-1,-1-1-4,-1 2 1,-1-1 0,22-10 80,-23 9 1,0 0 0,21-10 201,-2 0 1,-6 0-70,-4-3 0,-4 2 306,1-1 0,-2-2-267,-1 1 1,-4 0-156,-2 4 0,-3 0 545,0 3 1,-1-2-473,-3 5 592,-6-1-676,0 4 0,-5 0 168,2-1 1,1 4-168,-4 0 1,1 3-130,-4-3 67,0 3-87,0-1-22,0 4 106,-5 0 1,-3 0-41,-4 0 0,-2 3 8,2 1 0,-3 3-11,-3-1 0,-1-1-24,0 1 1,-3 1-3,-3 2 0,1-3 48,-1 0 0,4-3-5,-4 4 1,0-4 64,-3 3 0,4-1 9,2 1 1,0-2-48,0-4 1,3 0-20,4 0 13,3 0 9,3 0-266,5 0 125,4-4 1,5 0 44,4-2 1,6-2-178,7 1 1,-2-1 268,5-1 1,0 0-98,3-1 0,0 1 225,0 0 1,0-1-23,0 1 0,-1 3 11,-3 0 0,-1 3-60,-4-4 1,-4 5 123,1-1 1,-6 3-141,-1 3 0,0 2-35,-6 5 1,0 0 80,-3 2 1,0 0-43,0 3 1,0-2-235,0 2 234,-4 1-41,3 2-229,-7 1 228,6-4 0,-5 2-57,4-1 1,-1 1-126,1 2 0,2 0-28,-2-1 1,2-2-279,1-1 0,0 2-592,0 4 1065,4-1 0,1 3 0,4-5 0</inkml:trace>
  <inkml:trace contextRef="#ctx0" brushRef="#br0" timeOffset="52">7244 7877 8043,'0'-9'-281,"0"-1"0,0 4 350,0 0 0,-1 4 379,-2-1 136,2 2-308,-3 5 1,4 1-226,0 4 0,0 4 39,0-1 1,0 5-179,0-2 0,0 3 131,0 0 0,0-2-138,0 0 0,0-4 118,0 3 0,0 0-235,0 0 1,0 2-61,0-5 0,0 1 81,0-4 1,-4 0-234,1 1 1,0-1-165,3 0 321,0-3 1,1-2 266,2-4 0,-2-4 0,4-2 0</inkml:trace>
  <inkml:trace contextRef="#ctx0" brushRef="#br0" timeOffset="53">7421 7914 8043,'0'-5'-776,"0"1"668,-4 4 581,3-4-316,-4 3 1,5-2 231,0 6-287,-4 2 1,3 5 90,-2 3 0,-2 1-120,-1 5 1,1 4-63,-2 1 0,1 3 27,-3 1 0,0 4-84,-1 2 0,1 0-37,0 0 0,-1-3-256,1 3 1,0-1-160,-1 1 0,1-5 190,0-4 0,3-5 51,-1-2 0,5 0 257,-1-6 0,2-4 0,1-3 0,0-5 0</inkml:trace>
  <inkml:trace contextRef="#ctx0" brushRef="#br0" timeOffset="54">7477 8221 8043,'1'-9'234,"2"0"0,-2 4-239,3-4 221,-4 4 1,1-3 0,1 1 0,1 1-6,-1-2 1,3 4-98,2 1 0,-2-1-28,1 1 0,0 0-38,3 3 0,-2 0-137,-1 0 1,0 0-11,3 0 0,1 1 109,-1 2 0,-3 2-94,0 4 0,-3 1 48,0-1 1,1 0 99,-1 1 0,0 0-34,-3 2 0,-4 2 98,-2 1 1,-3 2-51,0-5 1,-3 5 35,-1-2 0,1 0-146,2 0 0,1-3 99,0 0 0,0-2-143,-1 0 0,4-2 163,0-2-261,4 3 175,-2-8 0,5 3-36,2-4 1,3 0 85,6 0 0,1 0 29,5 0 0,-1-3-389,5-1 1,1-2 105,2 3 1,3-3-671,3 3 1,-1-3 872,4 3 0,1-1 0,2 4 0</inkml:trace>
  <inkml:trace contextRef="#ctx0" brushRef="#br0" timeOffset="55">10018 10512 8081,'0'-9'-342,"0"-1"1,0 1 323,0 0 0,2-1 28,1 1 0,-2 0 550,2-1 1,-2 4 55,-1 0-275,0 0-59,-4-3-138,3-1 0,-8 4 141,3 0-141,-2 0 1,-1-4-19,-1 1 0,-3 3 15,-3 0 1,0 2-103,0-2 0,-4 4 76,1-1 0,-5 2-342,2 1 0,-4 1 117,2 2 0,-2 2-115,1 5 0,-1 2 70,4 0 1,-1 2-37,4-2 0,1 0 18,6 3 0,5-3-100,-3 0 0,7 2-10,0-2 1,2 0 176,1-2 1,1-1 23,2 0 1,4 1-44,5-1 1,1-3 138,3 0 0,3 1-98,-1 2 0,1-3 168,2 0 0,2-1 24,-1 2 1,3 1-156,-3-2 1,2 1 52,-2 0 0,0 1-30,-4-2 0,1 2 35,0 2 0,-2 2-35,-1 0 1,-3 2 20,-3-2 0,-2-1-24,-2 1 0,-2 2 152,-4-2 0,-1 3-7,-2-2 1,-3 0 217,-7 0 1,2-3-25,-4 2 1,-1-1-100,-3-2 0,1-3-106,-1 1 0,1-2 30,-1 1 0,1-2-60,3-4 0,-2 0-163,5 0 1,-4 0-365,4 0 0,0-7-487,6-2 0,2-4 128,4 1 809,0-3 0,4-3 0,1-1 0</inkml:trace>
  <inkml:trace contextRef="#ctx0" brushRef="#br0" timeOffset="56">10167 10773 9106,'0'-6'111,"-4"2"-140,3 4 0,-3 0 1055,4 4-661,0 2 1,0 3 31,0 0 1,-1 5-111,-2 1 0,2 3-336,-2 0 0,2 1 66,1 0 1,0-1-349,0 1 1,0 0-32,0-1 1,0 0-236,0-3 1,0 2-189,0-5 1,0 1-186,0-4 99,4-4 871,-3 3 0,7-7 0,-3 4 0</inkml:trace>
  <inkml:trace contextRef="#ctx0" brushRef="#br0" timeOffset="57">10829 10298 8081,'0'-10'0,"-2"4"558,-1 0 1,-1 3 58,-2-3-629,-2 4 0,3-1 255,-5 6 0,1 3 4,0 6 1,-1 3-57,1 3 1,-1 2-3,-3 2 1,6-2-226,-2 5 0,1-1 137,-1 1 0,3 2-243,0-2 0,4 1 66,-1-2 0,2 0-353,1-2 0,1-2-44,2 1 0,2-4 208,4-2 1,4-3-304,-1 0 1,4-2 155,-4 0 0,4-4 5,0 0 0,1-4 407,-2 1 0,3-2 0,-4-1 0,5 0 0</inkml:trace>
  <inkml:trace contextRef="#ctx0" brushRef="#br0" timeOffset="58">11071 10326 8081,'0'-14'0,"0"4"864,0-2 1,-1 2-301,-3 4 1,3 1-249,-2 2 66,2 2 3,1-3-207,0 12 0,0-1 174,0 9-135,4-1-41,-3 8 0,4-2-166,-5 3 38,0 1 0,1 4-349,2 2 0,-2-1 157,2 4 1,-1-4-208,1 1 0,-2-1 197,2 1 1,1-2-584,-1 2 0,4-6 276,-4-3 1,3-3-519,-3-4 1,4 1 978,0-7 0,1 2 0,1-5 0</inkml:trace>
  <inkml:trace contextRef="#ctx0" brushRef="#br0" timeOffset="59">11685 10586 8081,'-4'-5'2500,"3"0"-2381,-2 2 1,1 2 225,-1-2-183,2 2 0,-4 2 73,5 2 0,0 2-192,0 4 1,0 5 105,0 1 1,0 3-231,0 1 1,2 0-53,1 3 1,-1-2-106,4 1 1,-3 2-166,3-1 1,-3 0 187,4-4 1,-5-2 128,1-1 0,1-3-54,-1 0 96,0-2 1,-3-3-129,0-1 397,0-4 0,-3-2-33,0-6 1,-4-4-137,0-2 1,-1-3-37,-1-3 0,1-2 23,1-2 1,0-1-118,4-5 1,-3 0 100,3 0 0,0-3-47,3 0 1,0-3 7,0 3 1,4 0-26,2 3 0,-1 7 45,1 2 0,0 8 9,4 2 1,-1 3 40,0 6 1,1 1-55,-1 3 1,-3 5 258,0 6 1,1 3-75,2 1 0,-1-1-204,-2 1 0,2 1 84,-5 1 0,1-1-94,-1 2 1,-2-6-162,2 0 1,-2-2 75,-1 2 0,-1-3-182,-2-4 0,1 1 75,-4-1 1,0-3-1383,-4 1 1114,1-5 1,0 2-163,-1-4 0,5-1 647,2-2 0,-2-3 0,0-3 0</inkml:trace>
  <inkml:trace contextRef="#ctx0" brushRef="#br0" timeOffset="60">11834 10661 8081,'9'0'40,"-2"0"156,-1 0 0,0 0-172,3 0 29,1 0 0,0 0 128,2 0 0,-1 0 11,1 0 1,0-3 77,0 0 1,-2-3-12,3 2 1,-3-2-31,-1 3 1,-2-3-3,-1 3 0,-4-4 161,1 0 0,-2 2-137,-1-1 1,-4 3-61,-2-3 1,-3 3 24,0-4 1,0 5-125,-1-1 0,1 2-41,0 1 0,0 0 122,-1 0 1,1 0-907,0 0 559,-1 4 0,4 0-917,0 3 779,4 1 1,-2-3-1302,4 4 923,0 1 0,0-1-5,0 0 1,4 2 283,2 1 0,2-2 411,2 3 0,0-3 0,2-1 0,-1 1 0,1-1 0,3 0 0,-1 1 0</inkml:trace>
  <inkml:trace contextRef="#ctx0" brushRef="#br0" timeOffset="61">12067 10689 8081,'-4'-5'0,"3"-4"498,-8 4-235,8 0 1,-6-3 0,3 3 230,-1-1 1,3-2-179,-1 2 1,-1-2-217,0-2 1,1 1-86,3 0 1,0-1-149,0 1 1,1 0-99,2 0 1,3-1-383,3 1 0,4 1-155,3 1 1,1 0 318,2 4 1,0-1 95,-1 1 0,4 2 353,0-2 0,0 2 0,-4 1 0,0 0 0,-3 0 0,2 0 0,-5 0 0,-2 0 181,-4 0 107,-4 0 0,1 3 760,-6 0 0,-2 0-403,-5-3 1,-2 3 22,-1 0 0,-2 1-222,3-1 1,-1-1-342,4 5 1,0-4-113,-1 3 0,5-3-72,2 3 0,1-3-168,-1 4-331,2-1 1,0 3-281,4 0 1,4 1 350,-1-1 1,1 0-54,0 1 1,1-1 89,-2 0 1,-2 1 246,-1-1 1,-2 0 222,-1 1 0,0-1 0,0 0 0,0 0 0,0 1 0</inkml:trace>
  <inkml:trace contextRef="#ctx0" brushRef="#br0" timeOffset="62">12346 10596 8652,'0'-5'1585,"0"0"0,0 6-1384,0 3 1,-1-2 62,-2 4 0,2 0-1016,-2 3 681,2 1 0,1-1-749,0 0 1,1 1 168,2-1 0,2-1-226,4-2 1,1 2 413,-1-5 0,4 0 463,-1-3 0,0 0 0,-2 0 0,-1-4 0,0-2 0,-2-3 24,-1 0 1,-4-3 344,1-1 1,1-3 464,-1 0 0,0 3-249,-3 0 1,0 0 283,0 0 0,0 4 248,0 3-386,0 0-622,0 0 75,0 2 1,0 5-308,0 2 0,0 3-108,0 3 0,1 0-178,2 1 0,-1 2-316,5 0 1,-4 1 334,3-4 0,-1 0-49,1 1 0,2-1 67,-5 0 1,4-4 270,-1-1 0,-1 0-108,2-1 1,-1 0 494,3-3 1,-1-4 43,-1-2 1,1-3 242,-2 0 0,2 0 304,2-1 1,-4 1-377,0 0 1,0 3 67,4-1 1,-4 2-132,0-1 1,-1 1-567,1 2 0,3 2 189,-3-2 0,-1 2-235,1 1 0,-1 1 177,2 2 1,1-1-1187,-2 4 1,2-3 131,2 3 0,2 0-392,0 4 1,4-4 1442,-4 0 0,5 0 0,-3 4 0</inkml:trace>
  <inkml:trace contextRef="#ctx0" brushRef="#br0" timeOffset="63">13091 10503 8081,'-6'0'1565,"0"0"0,3 0-153,-4 0-806,5 0 0,-3 0-151,2 0 1,2 1-373,-2 2 0,2 2 101,1 4 1,0 2-861,0 1 1,0-2 431,0 3 1,0 0-1154,0 0 0,1 2 311,2-2 1,-1 2 1085,4-2 0,0 3 0,4-1 0</inkml:trace>
  <inkml:trace contextRef="#ctx0" brushRef="#br0" timeOffset="64">13091 10437 8081,'-9'-14'811,"-1"2"1,4 1-82,0 2-1210,4 0-50,-2-1 337,4 5 323,0 1 1,4 5-1275,2 2 684,2 6 0,2 3-187,-1 3 0,1 4 647,3 3 0,-3 2 0,3-2 0,-3 3 0,-1-3 0,1 4 0,-1-3 0</inkml:trace>
  <inkml:trace contextRef="#ctx0" brushRef="#br0" timeOffset="65">13184 10670 8081,'5'-9'-1436,"-1"0"2971,-4-1-953,5 1 0,-4 0-83,2-1 0,1 1-47,-1 0 0,3-1-184,-3 1 1,5 0 29,-2 0 0,-1-1-131,1 1 9,0 4 0,1-3-141,-1 5 1,-3 0 320,3 3-534,0 0 0,3 4 126,-3 3 0,2 1-456,-2 1 0,1 1 281,0-1 0,1 0-185,-2 0 0,2 2-147,2 1 0,-1-2-199,0-1 0,1 0 211,-1-3 1,1 2 546,3-2 0,-3 2 0,4-3 0</inkml:trace>
  <inkml:trace contextRef="#ctx0" brushRef="#br0" timeOffset="66">13640 10372 8962,'0'-9'1983,"-1"3"-1542,-2 0 1369,2 3-510,-3-5 108,4 7-835,0-3 1,0 12-585,0 5 0,1 0 128,2 3 0,-1 2-905,4 4 1,-2 3 498,2-3 0,0 3-793,3 0 0,-2 2 40,-1 1 1,0-1-112,3-2 1,1 2 378,-1-2 0,0-3 95,1 0 679,-1-2 0,4-2 0,2 1 0</inkml:trace>
  <inkml:trace contextRef="#ctx0" brushRef="#br0" timeOffset="67">13873 10707 8648,'0'-5'2286,"-1"1"-1296,-2 4-519,2 0-564,-3 0-1129,4 4 862,0-3 1,0 8-2194,0-3 1928,0 2 1,3 1 624,0 1 0,4-1 0,-2 0 0</inkml:trace>
  <inkml:trace contextRef="#ctx0" brushRef="#br0" timeOffset="68">13882 10475 8081,'0'-10'466,"-4"-3"0,3 3 686,-2-3 0,2 3-748,1 1-290,0 3 1,0 1-341,0 2 260,0 2-714,0-3 1,4 8 430,3 2 0,-2 7-500,1 2 1,0 3 363,3 0 1,1 5-18,-1 2 0,-3-1 42,0 1 0,0-4 360,0 4 0,1-3 0,-4 3 0,3-8 0,-3 2 0,4-4 47,-4 1 81,0-3 1280,-3-3-974,0-5 1,0-5 82,0-6 1,3-3 64,0 0 1,1-3-138,-1-1 0,-1-2-220,5 2 1,-1 0 8,3 0 1,-3 3-107,1-2 0,-1 1 106,3 2 1,-3 3-159,0 0 82,1 4-300,2-7 1,0 9 45,1 0 1,-1 4-49,0 6 1,1-1-346,-1 0 0,1 1 225,3-1 0,-3 0-110,2 1 0,3-4 114,0 0 0,-1-1 48,-2 1 0,-1-1 11,-2-5 1,0 0 576,1 0 0,-5-5 76,-2-1 0,1-5 327,-1-2 0,0 1-150,-3 3 0,-4-1-195,-2 1 1,2 0 773,1-1-387,-3 5-944,1-3 1,0 8-60,2 0 0,2 1-123,1 5 1,0 0-152,0 4 1,0 0-624,0 3 1,0-3 119,0 2 1,4-1 305,2-2 0,3 0-312,0 1 0,1-2 97,3-2 868,-3-2 0,8 0 0,-4 1 0</inkml:trace>
  <inkml:trace contextRef="#ctx0" brushRef="#br0" timeOffset="69">14432 10465 8081,'0'-23'0,"3"0"0,0 4 513,4-4-321,3 4 0,1-4-64,4 4 313,1 5-247,3 0 1,2 9 1026,1 2-801,0 2 0,-4 6 112,1 5 0,-3 3-132,-1 6 0,-4 3-202,2 3 0,-3-1 36,0 1 1,-1-1-164,0 1 0,-1 1 118,-1-1 1,0 1-266,-4-1 0,0-1-133,-3-2 1,0-3-180,0 3 0,0-2-553,0-2 1,-4-2 446,-2-1 0,-4-2-964,-2 2 1,1-3 1457,-5 0 0,1 2 0,-4 1 0</inkml:trace>
  <inkml:trace contextRef="#ctx0" brushRef="#br0" timeOffset="70">9627 11313 8027,'0'-10'313,"4"1"-62,-1 0 1,4 4-270,-1 1 0,6 3-81,4 1 0,6 1 177,3 3 1,7 2-4,5 6 0,5-1-315,8 1 1,-23-7 0,1 0 213,1 0 0,1 0 0,3-1 0,1 0-280,0-1 0,0 0 0,3 1 1,0-1 282,1-1 1,1-1 0,4 1 0,0 0 89,2-2 1,0 0-1,2 0 1,0 0-365,-2-1 0,0 2 0,3-1 0,1 1 322,0 0 0,1 1 0,-15-2 1,1 0-1,-1 1 113,18 0 1,0 1-90,-17-2 0,0 1 1,0-1 30,13 0 0,0 0 0,3 0 0,1 0 18,0 0 1,0 0 0,-15 0 0,1 0 0,0 0-36,-1 0 0,0 0 0,1 0 0,0 0 0,0 0 0,1 0-218,-2 0 0,0 0 0,0 0 1,3 0-1,-1 0 0,1 0 226,3 0 0,-1 0 1,1 0-629,-2 0 1,0 0-1,0 0 591,4 0 1,0 0 0,0 0 0,-3-1 0,-1-1 0,1 1-5,2-1 0,1 0 0,-1 0 0,2-2 0,0 0 1,0 0-162,2 0 1,-1 0 0,1 0 0,-1-1-1,0 1 1,0 0 115,-1 1 1,1 0-1,0 0 1,-1 0-1,-1 0 1,1 0 55,0 0 1,-1-1-1,1 1 1,1 1-1,0 0 1,0-1 36,0 0 1,1 0 0,0 0 0,-4 1-1,1 1 1,-1 0-45,0-2 1,-1-1 0,1 1 0,-3 1 0,-1 0 0,1 0 24,-1 0 1,1 0 0,-1 0 0,-1-1 0,-1 1 0,1 0 3,-1 0 1,1 2-1,-1-1 1,14-1 0,-1 1 71,0 0 1,-1 2 0,-3-1 0,-1 0 1,-2 0 0,0 0 0,-3 0 0,0 0-86,-3 0 1,-1 0 0,-4 0 0,0 0-288,-3-1 0,0 2 0,-4 0 0,-1 1 423,24 1 1,-10 1-2127,-2-1 1303,-11-2 2240,-5 3-1604,-12 0 0,-2-7 0</inkml:trace>
  <inkml:trace contextRef="#ctx0" brushRef="#br0" timeOffset="71">9814 11769 7893,'-5'-9'103,"3"-1"0,-3 1 164,1 0 0,-2 2 51,3 1 6,0 4 0,3-6-280,0 7 658,0-3-784,0 12 132,0-2 0,0 8 70,0-5-52,4 4 0,-3 2-174,2 4 1,1-1 37,-1 1 0,1-1-201,-1 1 0,-2 0 140,3-1 0,-3-2-230,-1-1 0,3 1 12,0 2 1,0 1-135,-3 0 1,0-4-30,0 1 1,-3-4 509,0 4 0,-5-9 0,-1 9 0,-5-5 0</inkml:trace>
  <inkml:trace contextRef="#ctx0" brushRef="#br0" timeOffset="72">9637 11946 8985,'9'0'100,"0"0"0,2 0-25,1 0 0,-1 0-256,5 0 0,-2 0-98,2 0 0,3 0-113,-1 0 0,1-1 54,3-2 0,-3 2-124,0-2 1,0-2 461,-1 2 0,1-4 0,-1 2 0</inkml:trace>
  <inkml:trace contextRef="#ctx0" brushRef="#br0" timeOffset="73">10112 11694 7893,'0'-9'0,"0"3"104,0 0 0,0 3 495,0-4-1,0 5-198,0-6 94,0 7-158,0-3-14,0 12 0,0-1-134,0 9 0,3 0-40,0 6 1,0-1-22,-3 4 1,3 0-149,0 2 0,3 1-249,-3 0 0,4 0 184,-4 0 1,4-1-415,-1-2 1,-1-2 217,2-5 1,-4 1-470,3 0 0,-4-5-504,1-2 1255,2-1 0,0-2 0,5 0 0</inkml:trace>
  <inkml:trace contextRef="#ctx0" brushRef="#br0" timeOffset="74">10801 11629 7925,'0'-5'524,"0"-3"-241,-5 7 0,3-3-46,-4 4 0,3 1-190,-3 2 0,3 3 77,-3 6 0,-1 4-93,-2 6 1,3 1 88,0 5 1,-1 1-130,-2 2 1,3-1 16,0 5 0,3 0-165,-4 5 0,5-5-12,-1 2 0,2-6 65,1 1 1,1-4-359,2 0 1,6-5 158,3-4 1,5-5-348,-2-4 0,6-5 650,0-2 0,4-2 0,-3-1 0,4-8 0,-2-3 0</inkml:trace>
  <inkml:trace contextRef="#ctx0" brushRef="#br0" timeOffset="75">11024 11992 8098,'-5'0'-237,"1"1"283,4 3 0,-1-2 281,-2 4 1,2 1-278,-3 5 0,3 2-63,1 1 0,0 3-73,0-2 0,0 4 78,0 2 1,0-1-87,0-6 0,0 2 80,0-5 0,0 1-422,0-4 26,0 0 288,0-4 107,0-1 0,0-11 126,0-2 0,-1-7-40,-2 1 0,2-6-95,-2-1 0,-1-3 59,1 0 0,-1-2-13,1-1 0,2 1 5,-2 2 0,1-1-5,2 5 1,0-3 116,0 5 1,2-4-26,1 8 0,-1 0 65,4 9-190,0-2 1,3 7 58,1-2 0,-4 6 46,0 3 0,0 2-34,4 2 0,-4 0-43,0 2 1,-3 0 24,3 3 0,-4-2-44,2 2 0,-3-3 36,-1 0 1,0 2 6,0-2 0,-1 0-37,-3-2 1,2-1 31,-4 0 1,0-2-298,-3-1 0,-1-4 89,1 1 1,0-2-539,-1-1 1,4 0 47,0 0 662,4 0 0,-6 0 0,2 0 0</inkml:trace>
  <inkml:trace contextRef="#ctx0" brushRef="#br0" timeOffset="76">11220 11881 7893,'0'-7'1321,"0"1"-1179,0 4-134,0-2 1,1 1 961,2 0-865,-2 0 0,4 2 5,-2-2 0,-1 2-697,4-3 1,-3 3 275,4 1 0,-1 0-382,3 0 1,0 0 312,1 0 1,-1 4-352,0-1 731,1 4 0,3-2 0,2 4 0</inkml:trace>
  <inkml:trace contextRef="#ctx0" brushRef="#br0" timeOffset="77">11238 12011 8236,'10'0'-343,"-1"0"0,1 0 116,3 0 1,1-3-555,5 0 781,-1-4 0,5 1 0,1-3 0</inkml:trace>
  <inkml:trace contextRef="#ctx0" brushRef="#br0" timeOffset="78">11601 11629 7893,'5'-4'890,"0"-1"-685,-5-4-104,0 3-89,4-2 1,0 6 11,2-4 881,2 4-558,-2-6 1,3 7 287,0-3-490,0 3 1,1 1 18,-1 0 1,0 0-135,1 0 0,-2 5-160,-2 1 1,1 2 121,-3 1 1,2 1-167,-3-1 0,0 3 100,-3 1 1,-3 3-77,0 0 1,-4-2 76,0 2 0,-4-4 103,-1 4 0,-2-4-14,2 4 1,1-5 5,-1 2 1,3-3-144,2-1 1,0-3 129,4 1 1,-3-4-118,3 3 1,1-4 99,5 1 0,-1-2 12,4-1 1,1 0-21,6 0 0,-3 0-56,2 0 1,2 0-87,-2 0 0,2 0-176,-2 0 1,-1 0-68,1 0 1,1 0 141,0 0 0,0 0-535,0 0 1,-3 0 793,2 0 0,-1 0 0,-2 0 0</inkml:trace>
  <inkml:trace contextRef="#ctx0" brushRef="#br0" timeOffset="79">11601 12030 7893,'5'-5'2678,"0"4"-2319,-5-3-198,0 4 1,4-1-275,2-2 111,2 2 0,2-4-92,-1 2 0,1 2-362,3-2 0,1 2-413,5 1 1,-4-3 423,1-1 0,-1 1-577,4 3 1022,0 0 0,-1-4 0,1-1 0</inkml:trace>
  <inkml:trace contextRef="#ctx0" brushRef="#br0" timeOffset="80">11629 12160 7893,'0'-5'575,"0"1"1,1 3 313,2-2-543,-2 1-101,8-2 67,-4 0-533,4 3 169,0-3 0,1 4-138,-1 0 287,-4 0 1,4 1-96,-3 2 0,-2-1-115,-1 4 187,2 1 1,-4 5-58,2 0 0,-2 1 51,-1-4 0,-4 1-22,-2-1 0,-2 3 50,-2 1 1,1-1-137,0-3 0,3 0-181,-1-3 0,4 2-228,-3-2 298,4-2-304,-2 5 241,8-8 0,4 3-30,5-4 0,-1 0 94,-3 0 1,1 1 172,-1 2 0,3-2 189,1 2 0,-4-1-107,-3 1 1,0-1 47,0 5 1,1-4-20,-4 3 0,0 0 312,-3 3 0,-4 1-127,-2-1 1,-2 0-2,-2 1 1,1-1-61,0 0 0,-4 1-422,1-1 0,-1 0 131,4 1 0,0-4-961,-1 0 1,2-3-722,2 3 1715,2-4 0,4-2 0,0-5 0</inkml:trace>
  <inkml:trace contextRef="#ctx0" brushRef="#br0" timeOffset="81">12030 11834 7893,'-5'-14'1266,"0"0"1824,-4 5-2872,4-5 151,1 4-9,4 1-144,0 5 0,4 4-131,2 0 0,5 4 114,2 2 1,3 6-339,0 4 0,1 1-23,2 2 0,0 1-264,-1 1 0,1 3 92,0 4 0,-1-3 86,1 0 1,-2 0 149,-1 3 1,-1 0 0,-5-1 0,0 1 100,-7 0 0,-1-3-4,-5 0 0,-6-4 152,-7 0 1,-1-1-210,-2-1 1,1-4-164,-1 1 1,1-2-824,3 2 0,1-3 93,5-4 951,0 1 0,-1-1 0,1 0 0</inkml:trace>
  <inkml:trace contextRef="#ctx0" brushRef="#br0" timeOffset="82">12812 11555 7893,'0'-19'-17,"0"2"17,0 1 0,0 3-111,0 3 88,0 5-265,0 1 215,0 4 92,0 8 0,0 6 8,0 7 0,0 9 165,0 1 1,0 11-110,0 7 0,0-22 0,0 0-315,0 5 1,0 1 0,0 4 0,0 0 272,0 6 0,0 1 0,-2 5 1,1 2-414,0-12 1,0 0-1,0 1 1,-2 0-1,0 1 1,0 0 395,0 3 1,0 1 0,0 0 0,0-1-1,0-1 1,0 1-71,-1 0 0,0-1 0,-1 0 0,1 1 0,-1 0 0,1 0 30,0 0 0,0 1 0,-1-1 0,1-1 0,-1-1 1,1 0 24,0 1 0,-1-1 1,1 1-1,1-1 0,0 1 1,-1-1 56,0 0 0,0 1 0,0-1 0,0 2 0,1 1 0,-1 0-27,1 0 1,0 1 0,0-1 0,0-1 0,0 0-1,1 0 60,-1-1 1,1 1 0,1-1 0,-1 0 0,0-1 0,1 1-23,1 1 1,0-1 0,0 1 0,1-1 0,-1 1 0,2-1-90,-1 1 1,2-1 0,-1 0 0,-1-2 0,0-1 0,1 0-100,2-1 0,0-1 0,0 0 0,-1-2 0,0 0 0,0 0 0,2 14 0,1-1-16,-2 0 0,-1-2 0,1-2 1,-1-2 32,-1-2 0,0-1 1,-1-3-1,1-1-65,-2-4 0,0-2 1,0 1-1,0-2 35,-1 0 1,2-2-1,2 21-152,0-5 0,1-4-679,-1-5 955,2-6 0,4-6 0,-1-3 0,1 0 0,2-1 0</inkml:trace>
  <inkml:trace contextRef="#ctx0" brushRef="#br0" timeOffset="83">13221 11732 7893,'-3'-7'0,"0"1"271,-4 0-242,6-3 712,-3 4-437,4 0 1,0 6 24,0 3 1,0 4-176,0 4 0,0 5-176,0-2 0,0 6 52,0 1 0,0-1-190,0-2 1,1 3 10,2 0 1,-1 0 72,4 0 0,-3-2-358,4 1 0,-4-2 170,3-3 0,-3 0-287,3-3 1,-4 2-315,1-3 865,-2 1 0,-1-4 0,-8-4 0,-2-1 0</inkml:trace>
  <inkml:trace contextRef="#ctx0" brushRef="#br0" timeOffset="84">13110 11946 7893,'0'-5'1405,"0"1"-1248,0-1 167,0 4-619,0-3 0,4 3-247,2-2 417,2 2 1,6-3-452,1 4 1,4 0 289,3 0 0,1-1-277,5-2 563,4 2 0,2-8 0,3 4 0</inkml:trace>
  <inkml:trace contextRef="#ctx0" brushRef="#br0" timeOffset="85">13538 11750 7893,'-4'-5'913,"3"-3"1,-4 7-145,2-2-1114,1 2 388,-6 1 1,4 5 60,-2 4 1,-2 5-136,1 4 0,0 1 66,1-1 0,-1 4-240,4 0 1,-1 3-44,4-4 1,0 4-95,0-3 1,6 0 182,3-4 0,1 0-81,6-3 0,-1-2 180,4-7 0,3 1-103,-1-4 0,4 0 199,-3-7 0,1-1-107,-2-4 1,-1-3 163,2-1 0,-2-4-71,-2-2 1,-4 0 251,-5-2 0,-1 0-5,-5-1 0,0-2 80,-3-4 0,-5 4-101,-4-1 1,-5 1-73,-4-1 0,-2 2 40,-2 5 0,2 3-48,-5 3 1,4 3-237,-1 2 0,0 3 74,0 4 1,4 0-671,6 0 1,2 1-67,0 2 0,5 6 730,2 3 0,-2 5 0,0-3 0</inkml:trace>
  <inkml:trace contextRef="#ctx0" brushRef="#br0" timeOffset="86">14376 11555 7893,'-6'0'552,"0"0"0,-1 0 269,-2 0-858,0 0 0,-4 4 22,1 2 0,-1 8 112,4 4 0,-3 5 11,-1 5 0,1 4 83,3 2 1,-1 2-348,1 2 1,4-1 130,2 0 0,3-1-326,3-2 1,0-3 104,6-6 1,-1-2-206,8-4 1,-2-2 82,2-1 1,2-3-77,-3-4 0,0-3 178,0-3 0,1-2 266,2-1 0,-3-4 0,-2-2 0</inkml:trace>
  <inkml:trace contextRef="#ctx0" brushRef="#br0" timeOffset="87">14637 11480 7893,'-4'-9'1049,"2"0"-598,-2 3-184,4 2 1,0 15-157,0 1 0,0 4-284,0-4 1,0 3 23,0 3 0,0-2 6,0-1 0,0 1-172,0 2 1,3-2 116,1-1 1,2 1-420,-3 2 0,4 1 196,-1 0 1,-2-4 420,0 1 0,1-1 0,0 0 0,4-2 0</inkml:trace>
  <inkml:trace contextRef="#ctx0" brushRef="#br0" timeOffset="88">14655 11629 7893,'-5'-9'0,"1"0"180,4-1-98,-4 1 1,3 0 36,-2-1 1,2 4 879,1 0-292,0 4-563,0-2 32,0 16 1,0-3-55,0 13 1,3-3-60,0 6 0,0 1-204,-3 5 1,3 1 20,0 2 0,3 2 73,-3-2 0,2-1-350,-2 1 0,-2-3 51,2 4 0,1-5-89,-1 1 0,0-7-3,-3-2 1,0-6-129,0-4 1,0-2 565,0 0 0,0-5 0,0-1 0</inkml:trace>
  <inkml:trace contextRef="#ctx0" brushRef="#br0" timeOffset="89">14599 11685 7893,'-3'-9'0,"0"-1"0,0 1 117,3 0 0,4 0-2,2-1 0,4 4 48,2 0 0,3 4 38,3-1 1,4 2 238,0 1 1,0 1-188,0 2 0,-2 2-129,2 4 1,-6 4-215,0-1 0,-6 5 132,-1-2 1,0 3-52,-6 0 0,0-2 72,-3-1 1,-4-2-57,-3 2 1,-2 0 38,-3 0 0,-3-1 132,-3-5 0,-1 0-180,0 1 0,-1-2 73,1-2 1,-2-1-665,6-2 0,1-1 288,2 1 0,2-2-1540,0-1 957,5 0 888,5-4 0,9-2 0,6-3 0</inkml:trace>
  <inkml:trace contextRef="#ctx0" brushRef="#br0" timeOffset="90">14944 11750 9289,'0'-5'868,"0"0"-770,0 2 0,1 2 185,2-2 1,2-1-277,5 0 1,-1 1 74,0 3 1,0-3-471,1 0 1,2 0 191,1 3 1,-1 0-543,-3 0 1,1 0 348,-1 0 1,0 0-995,1 0 1383,-5 4 0,-1 1 0,-4 5 0,-4 3 0,-1 2 0</inkml:trace>
  <inkml:trace contextRef="#ctx0" brushRef="#br0" timeOffset="91">14972 11843 7910,'-5'0'488,"1"0"0,4 1-116,0 3-72,0-3-664,0 3 270,4-4 0,2 0-162,6 0 1,0 0 105,3 0 0,-2 0-964,2 0 1114,1 0 0,6 0 0,2 0 0</inkml:trace>
  <inkml:trace contextRef="#ctx0" brushRef="#br0" timeOffset="92">15363 11536 7893,'0'-9'1184,"0"0"-576,0-1 1,-1 5 230,-2 2-295,2 2-328,-3 1 0,4 4-169,0 2 0,0 3 58,0 0 1,0 3-117,0 1 1,3 3-86,0 0 1,0-2-363,-3 2 0,1-2-306,2 2 0,-2 1 346,2-1 1,-2-2-488,-1 2 0,1-2 446,2 2 0,-2-2 459,2-1 0,-1-3 0,-2 4 0</inkml:trace>
  <inkml:trace contextRef="#ctx0" brushRef="#br0" timeOffset="93">15568 11573 7893,'0'-9'1675,"0"0"-555,0-1-167,0 5-500,0 1-224,0 4 1,-4 5 27,-3 5 0,-1 1-128,-1 8 0,-1-2-103,1 8 0,-3 0-481,-1 3 400,1 4 1,3-3-602,-1 2 1,1-1 310,0 1 1,-1-2-291,1 2 1,3-3 228,0-3 1,-1-2-226,-2-1 0,4-5 188,2 1 0,2-8 443,1-1 0,0-6 0,0 1 0</inkml:trace>
  <inkml:trace contextRef="#ctx0" brushRef="#br0" timeOffset="94">15596 11815 7893,'3'-6'287,"0"0"1,0 3 437,-3-3 0,3 3-162,0-4-401,0 5 0,-2-3 109,2 2 0,0 2 161,3-2-318,0-2 0,3 4 95,1-2 0,-1 2-194,0 1 1,-3 0 38,1 0-173,-1 0 1,2 4 77,-2 2 0,-2-1-34,-4 1 0,0 1-99,0 2 0,0 0 56,0 0 1,-1 1-12,-2-1 0,-2 0 91,-4 1 1,-1 1 37,1-2 0,0 3-35,0-6 0,-1 2 123,1 2 0,3-4-188,0 0-164,-1-4-358,-2 6 183,4-7 190,1 4 133,12-5 0,-2 0 39,7 0 1,-3 0-54,-1 0 1,2 0 196,1 0 1,-2 3 48,3 0 1,-4 1 161,-3-1 1,3-1 311,-3 4-415,-2 0 1,0 4 241,-4-1 1,0 0-131,0 1 1,-4-1-173,-2 0 0,-3 1 100,0-1 1,0 0-332,-1 1 1,1-2-200,0-2 0,0 1-229,-1-4 0,1 4-607,0-4 1,-1 3 526,1-3 0,3 0-407,0-3 1031,4 0 0,-7-8 0,4-3 0</inkml:trace>
  <inkml:trace contextRef="#ctx0" brushRef="#br0" timeOffset="95">15866 11573 7893,'0'-9'1979,"0"3"-1675,0 0-151,0 4-153,0-7 0,1 8 158,2-2 0,-1 2 284,4 1 0,0 0-188,4 0 1,-1 5 90,0 5 1,4 3-274,-1 6-19,0 3 0,-2 2-108,-1 4 0,0 0 69,1 0 1,-1 3-159,0 0 1,-3 3 63,-3-3 0,-2-3-15,-1-3 1,0-3 55,0 3 0,-4-5-8,-3 2 0,-2-5-216,-3-2 0,0-2-351,-3 2 0,2 0-1831,-2 0 2445,-1 3 0,-2-4 0,-1 5 0</inkml:trace>
  <inkml:trace contextRef="#ctx0" brushRef="#br0" timeOffset="96">10568 12691 8101,'3'-19'165,"0"0"0,-1 2 602,-1 1-531,-1 3-696,0 8 434,0 1 1,-1 4 148,-2 0-503,-2 0 282,-4 4 1,-5 2-58,-1 6 142,-3 3 0,-2 4 52,-1 3 1,0 2-9,-4 4 0,0 4-327,-3 2 0,-4 3 260,15-17 1,0 1-1,0 0 1,1 0-250,-1 2 0,0 1 0,-2 1 0,0 0 276,-3 2 0,0-1 0,-1 3 1,1-1-27,-2 0 1,1 0 0,0-1-1,-1 0 26,1-4 1,0 0-1,1 0 1,0 0 1,1-1 0,-1-1 0,3 0 0,0-1-113,-19 14 0,6-3 123,8-6 1,2-7 216,6-5-129,-1-3 325,6-5 0,-1-2-311,6-6 0,2-2 428,4-4 0,0-2-527,0-1 0,0-3 129,0-3 1,1-5-187,2-2 0,1 1 62,2 0 1,2-1 11,-1-3 1,-2 5-19,1 4 1,-3 2 112,3 4 1,-4 1-90,1 3 185,-1 4-291,2 0 40,-3 5 1,3 5-8,-4 1 1,0 5 66,0 2 0,-1 4-160,-2 2 1,2 0 128,-2 6 1,-3-1-56,0 1 0,1 3 27,-1 0 0,3-1 41,-4 1 0,2-2-6,-1-4 1,-1 0 9,4-3 1,0-2-27,3-1 8,0-3 0,1-8 175,2-2 0,3-2-101,6-1 0,0-1 103,3-2 1,4-2-82,3-4 0,2-2 111,-2-1 0,4-1-144,-1-3 0,3-2-26,3 3 1,-2-2-244,2 2 1,1-2-409,-1 5 0,4-1 623,-1 4 0,3 0 0,0 0 0</inkml:trace>
  <inkml:trace contextRef="#ctx0" brushRef="#br0" timeOffset="97">11359 12793 8106,'5'-4'400,"4"-1"1,-4 0-306,4 2 1,-3 1-210,1 2 0,-1 6 93,3 3 0,0 5 154,1 8 0,-1 2-94,0 4 1,1 3 87,-1 0 1,4 5-143,3 1 1,-2 4-206,2 2 1,-1-1 97,4-5 0,4 1 92,2 2 0,-3-4-104,0 1 1,1-6 29,-1 0 0,-1-1-91,-2 1 0,0-6 76,-1 0 1,-3-6 66,-3-3 1,-2-3 24,0-3 1,-4-5-109,0-2 429,-4-2 669,2-1-571,-4-4 0,0-5-118,0-3 1,0-4-166,0 0 1,0-2-204,0 0 1,-1-4 137,-2 0 1,2 1-7,-2 2 1,-1 0 45,1 1 0,0 0-27,3 3 0,-3-2-64,0 5 1,-1-1-36,4 4-70,0 4 190,0-3-322,0 6 0,0-1-75,0 6 171,0 3 1,4 6 87,-1 0 0,4 5-56,-1-1 1,2 4 4,2 2 1,-4 1 12,0-2 0,0-1 153,4 2 1,-1 1-129,0-2 0,-4 2 163,-1-1 0,-3-3-65,-1 3 1,-1-3 145,-3-4 0,-2 2 18,-6-5 1,-1-2 26,-5-4 1,1 0-51,-4 3 1,-2-3 65,1-3 0,-1 1-488,2-1 0,2 1 136,0-1 0,5-2-652,4 2 1,5-1 52,2 1 719,2-2 0,1 4 0,0-5 0</inkml:trace>
  <inkml:trace contextRef="#ctx0" brushRef="#br0" timeOffset="98">14087 12626 8025,'9'-27'0,"-3"2"261,-2 2 0,-4 9-261,4 0-805,-3 9 128,3 1 158,-12 16 928,-2-5-296,-9 15 0,-1-3 583,-1 6-390,-3 2-450,-4 5 1,-3 5 186,15-16 0,1 1 1,-3 1-1,1 0-822,-1 0 1,2 0 680,0 2 0,-1 1 57,-3 2 0,0 0 0,3 2 0,0 0-183,-3 1 0,0 0 0,0 1 0,1-1 174,1-1 0,-1-1 0,1-1 0,0 0-68,1-1 1,0-1 25,0-2 1,2 0-1,0 0 1,2-1 15,-11 14 1,1-6-12,5-6 30,-1 2 0,1-12-20,3 1 1,1-6 270,5-4 1,-3-1-102,-1-5 0,4-5 733,3-1 0,1-6-557,-2-4 1,3-5 19,4-4-237,0 2 544,0-8 0,1 6-766,2-6 255,3 2-711,3-3 498,-4 3 163,3 1 0,-3 5 41,5 5 292,-5 3-71,3 2-411,-3 8 152,1 1-1,-2 4 1,-4 4 335,0 2 1,0 6-291,0 4 0,0 2 15,0 4 1,0-1-74,0 4 0,-3-2-113,-1 2 0,-2-1 66,3-2 0,-3-1-16,3 3 0,-3-3-74,3 1 0,-4-3 125,4 0 0,0 0-248,3-1 215,0-3-14,0-2 28,4-3 0,5-2 37,3-2 1,1-3 112,0-6 1,1 1-166,5-4 227,4-5-87,-4 1 1,8-7-143,-2 5 0,2-4-50,1 0 1,3-2-531,0 0 0,4 2-970,-1 1 1573,3 3 0,-3-2 0,2 4 0,3-2 0,4 1 0,0-2 0</inkml:trace>
  <inkml:trace contextRef="#ctx0" brushRef="#br0" timeOffset="99">14795 12747 8013,'0'-16'0,"0"1"0,3 3 119,0 0-226,0 6-39,1-3 1,5 8-206,3-2 0,6 6 329,0 3 0,2 4 265,5 2 0,-3 4 386,2 5-355,1-1-217,3 7 1,2 1 118,4 6 1,-3-1-425,7 1 0,0-1 309,-18-16 0,0 0 0,3 2 0,0 0 21,0-1 1,0 1-981,0-1 0,1 1 856,1 2 0,0 0 0,-3-4 0,-1 0 17,-1 0 0,0 0 0,20 14-272,-20-14 0,0 0 0,14 13 140,0 1 1,-4-2 106,-2-1 0,0-3 57,0 0 1,-4-6-6,-3 0 0,-5-5 264,-4-4 0,-1-2-113,-2-2 2048,-4-2-1534,-1-4 1001,-4 0-1647,0-8 0,-1 1 128,-2-9 1,2 0-118,-2-6 0,-2 1-13,-1-3 1,1 2-104,-2-3 1,4 1 90,-3-1 1,3 3-98,-3 3 1,3 0 105,-4 1 172,5-1-102,-2 0 0,3 5 308,-2 2-115,2 5-276,-3-1 134,4 7-917,0-3 605,0 12 1,3-2-109,0 7 1,4-3 131,0-1 0,4 5-77,1 1 0,2 0 44,-2 0 0,-1 1 31,1 3 0,1 1 222,0-1 0,-1 2-56,-2-6 1,1 3-33,-2 0 0,3 1 21,-6 0 1,-2-4 104,-1 1 1,-2-5-13,-1 1 0,-1-1 225,-2-2 1,-5 0 33,-5 1 1,-3-2-102,0-2 1,-4 4-357,-2-3 1,-1 3-91,1-4 0,0 1-165,-3 0 1,-1 1 102,4-2 0,0 1-92,4 0 0,0 1 8,3-2 339,-3 2 0,8 6 0,-4 0 0</inkml:trace>
  <inkml:trace contextRef="#ctx0" brushRef="#br0" timeOffset="100">9367 12840 7958,'5'0'1033,"-1"0"-1085,0 0 244,1-4 0,5 2 77,-1-1 0,0 1 64,1-1-290,-1 2 33,0-3 1,1 4-289,-1 0 112,4 0 91,-2 0 1,2 0-242,-4 0 0,1 0 11,-1 0-467,0 0 474,-4 0 0,4 0-114,-3 0-430,-2 0 142,4 0 634,-2 0 0,3 0 0,0 0 0</inkml:trace>
  <inkml:trace contextRef="#ctx0" brushRef="#br0" timeOffset="101">9730 12616 7976,'0'-14'456,"0"1"-157,0-1-106,0 8 0,0-7-388,0 7 311,0-2 622,0 3-450,0 0-293,0 5 187,0 9-89,4-3-8,-3 11 1,3-2 84,-4 4-258,4-1 75,-3 1 0,7 0-433,-5 3 222,4-2 130,-6 3 1,4-5-319,-2 1 1,-2 1 146,2 1 1,-2-2 8,-1-1 1,0 1-121,0-3-109,0 1 209,0 2 1,0-5 275,0-1 0,0 1 0,0 1 0</inkml:trace>
  <inkml:trace contextRef="#ctx0" brushRef="#br0" timeOffset="102">11722 12961 8535,'0'-5'452,"0"0"0,1 2 158,2 0-433,-1 0 0,6 3-100,-2 0 1,-1 0 0,1-1-175,2-2 0,0 2-285,1-2 0,1 2 126,-1 1 0,3 0-56,1 0 1,0 0 71,0 0-817,1 0 1057,1 0 0,2 0 0,-2 0 0</inkml:trace>
  <inkml:trace contextRef="#ctx0" brushRef="#br0" timeOffset="103">12141 12830 7898,'-1'-8'938,"-2"2"-245,2-2-611,-3 7 0,4-5 372,0 3-227,-4 2 1,0-2 151,-2 6-751,-3 2 329,8 5 1,-7-1-144,2 0 0,1 4 153,-2-1 0,4 4-485,-3-4 241,4 5 91,-2-7-244,4 8 252,0-4 1,0 4-58,0-3 0,4 2-9,2-5 0,6 1 76,0-4 0,5 0 57,-2 1 1,0-4 147,0 0 0,1-4-120,2 1 0,0-5 298,-3-1 0,2-5-59,-5-2 415,1 1-362,-4-9 0,0 7 67,1-4 0,-4-1 68,0-3 1,-4 1-103,1-1 0,-2 1-26,-1-1 0,-4 1-152,-2 3 0,-2-3 75,-2 3 1,1 0-222,0 0 1,-1 3-14,1 0-175,0 6 173,-1-3 0,1 8 71,0-2-986,4 2 668,-4 1 1,7 0-18,-4 0 361,4 4 0,-2 6 0,4 4 0</inkml:trace>
  <inkml:trace contextRef="#ctx0" brushRef="#br0" timeOffset="104">13184 12774 7862,'-4'-5'-293,"3"1"255,-3 4 9,4-4 1,1 3 237,2-2 0,-1 2 350,4 1 0,0 0-72,4 0-652,-1 0 104,0 0 1,1 0 41,-1 0 1,0 0-167,1 0 1,2 0-260,0 0 1,2 0 203,-2 0 0,-1 0-239,1 0 1,-2 0-15,0 0 493,-1 0 0,5 4 0,0 1 0</inkml:trace>
  <inkml:trace contextRef="#ctx0" brushRef="#br0" timeOffset="105">13482 12653 7964,'0'-9'-421,"-4"0"0,3 3 285,-2-1 1276,2 5-755,1-2 317,0 4-652,0 8 0,0-1-12,0 5 1,0-2-89,0 0 0,0 0 86,0 3 1,0 0-351,0 2 1,0 2-35,0-5 0,0 5-80,0-1 1,1-2 68,2 2 0,-2-2-207,2 2 566,2 1 0,0-2 0,5 3 0</inkml:trace>
  <inkml:trace contextRef="#ctx0" brushRef="#br0" timeOffset="106">15307 12802 8187,'4'-5'2030,"-2"1"-1735,4 4-222,-3 0 0,5 0-178,-2 0 0,-1 0-13,1 0 0,1 0-286,2 0 0,1 0-395,3 0 1,-2 0 370,5 0 0,-1 0-328,4 0 756,-5 0 0,4 0 0,-4 0 0</inkml:trace>
  <inkml:trace contextRef="#ctx0" brushRef="#br0" timeOffset="107">15624 12728 7959,'0'-6'382,"0"0"1,0 2 10,0-2-681,0 4 490,0-6 275,0 7-882,0-3 453,-5 12 1,3-2-131,-4 7 1,4-3-48,-1-1 123,-2 1 0,4 0 1,-2 2 1,2-1-166,1 1 1,0-2 101,0 0 1,1-1-64,2 0 1,2 3-1,4-3 0,2 2 19,1-4 1,3 0 92,3-1 1,1-2-7,-1-4 0,2 0-71,2 0 363,-3 0-177,4 0 1,-7-4 89,-1-2 1,-2-3-114,2-4 0,-7 3 236,2-3 1,-4-1 121,0-2-142,-2 3-112,0-5 1,-3 5-100,3-3 0,-8-1 10,-2 1 1,-2-1-17,-1-2 1,-1 1-183,1 3 0,-3 0 75,-1 3 1,0 4 92,0-5 0,3 9-330,-2-2 0,1 1-179,2 2 1,0 1-208,-1 5 0,-2 3 664,0 6 0,-5 7 0,2 5 0</inkml:trace>
  <inkml:trace contextRef="#ctx0" brushRef="#br0" timeOffset="108">9441 13901 8033,'0'-9'41,"0"3"77,0-1 1,0 4-26,0-3 0,0 3-282,0-3 639,-4 0-237,3 0 26,-3-2-108,0 7 156,-1-7-320,-5 7 68,5-3 1,-3 4 155,2 0-273,-3 0 1,0 0-200,0 0 251,-1 0 9,-3 0 1,3 4-199,-3 2 1,0-1-70,0 1 47,-3 1 224,5 2 0,-3 0-31,2 0-286,5 1 133,-5-1 1,7 1 71,-5 3-133,5-3 96,1 4 0,4-5 155,0 0 28,4 1-97,1-1 1,6 0 163,1 1 65,3-1-143,-1 0 0,4 1-1,-3 3 0,3-3-4,0 3 0,0-3 128,-2-1 0,0 1-38,-3-1-67,3 0-8,-6 5 1,3-4 22,-7 2-21,2-1-1,-2-2 252,-1 0 1,-1 1 86,-4-1 187,-4-4-307,-1 3 1,-8-3-5,1 1 0,-5 1-15,2-4 0,-3 1 127,-1-1-383,5-2 197,-4 4 1,4-5 199,-5 0-738,5 0 277,-4 0 1,8 0-717,-3 0 0,4-1 432,3-3 1,-1 2-968,4-4 1354,-1 4 0,0-10 0,-1 1 0</inkml:trace>
  <inkml:trace contextRef="#ctx0" brushRef="#br0" timeOffset="109">9590 14180 6661,'0'-5'3276,"0"1"-2132,0 4 0,0 7-1188,0 3 0,0 1-31,0-2 0,1 1-91,2-1 1,-2 3 217,2 1-1304,-2-1 783,-1 2 1,4-4 77,-1 2-1119,0 3 680,-3-5 830,0 4 0,4-1 0,1 2 0</inkml:trace>
  <inkml:trace contextRef="#ctx0" brushRef="#br0" timeOffset="110">8389 12523 8135,'-4'-9'601,"-1"4"1,-5 0-164,1 5 39,0 5-297,-5 0 0,4 8 240,-2 3-356,1 1 28,-2 2 0,6 0-78,-3-1 46,3 5 1,-2-2-15,-1 3 1,4 0-227,0 1 0,4 1-106,-1-4 1,2 3 156,1-4 1,1 1-432,2-3 0,-1-1 63,4 1 0,0-4-75,4 1 1,-1-5 153,0 2 1,1-3 417,-1-1 0,0 1 0,5-1 0,0 0 0</inkml:trace>
  <inkml:trace contextRef="#ctx0" brushRef="#br0" timeOffset="111">8398 12970 8135,'-5'4'-937,"-3"-3"0,7 4 1035,-2-2 1,2 0-207,1 3 521,0 0 0,0 3-215,0 1 1,0-1-84,0 0 0,0-3-196,0 1 0,1-2 43,2 1 1,-2-1 389,2-2-195,-2-2-39,3 3-128,-3-8 0,3-4 28,-4-4 0,0-5-39,0 2 0,0-3 53,0-1 0,0-2-135,0-1 0,0-3 115,0 3 0,0 0 77,0 0 1,0 2-20,0-2 1,5 6 161,1 0 1,-1 5-95,1-1 0,0 2 83,4 4 0,-1 1-146,0 2 1,-3 2 28,1-2 1,-1 6-143,3 3 0,-3 2 105,1 2 0,-4-1-150,3 0 0,-4 4 74,1-1 0,-2 4-103,-1-4 1,0 1 73,0 0 1,0-6 51,0 2 0,-3-1-9,0 1 1,-4-3-8,0 0 1,2-1-365,-1 2 0,1-2 122,-1-2 0,-3-1-861,3 4 1105,2-4 0,-4 2 0,3-4 0</inkml:trace>
  <inkml:trace contextRef="#ctx0" brushRef="#br0" timeOffset="112">8659 12765 8128,'0'-9'1444,"0"3"-954,0-1-158,0 5-81,0-2 1,0 3 216,0-2-206,0 2-681,4-3 296,1 4 0,2-1-651,-1-2 450,0 2 222,-1-3 0,3 4-739,-1 0 439,1 0 114,1 0-523,1 0 455,-1 4 1,0-3 70,1 2 0,-1 1 285,0-1 0,0 4 0,1-1 0</inkml:trace>
  <inkml:trace contextRef="#ctx0" brushRef="#br0" timeOffset="113">8696 12877 8128,'-9'5'294,"3"-1"163,0-4-158,4 0-106,-3 0 0,4 0-484,-2 0 202,2 0 1,-2 0 124,6 0 16,2 0-677,5-4 424,-1 3 1,3-4-123,1 2 0,3 2-503,0-2 826,2 2 0,0-4 0,1 0 0</inkml:trace>
  <inkml:trace contextRef="#ctx0" brushRef="#br0" timeOffset="114">8929 12607 8082,'-3'-9'-536,"0"-1"210,0 1 0,3 4 135,0 1-28,0 0 31,-4 2 844,3-2-247,-4 4 78,5 0-138,0 4-287,0-2 1,2 2 6,1-4 0,-2 1-30,2 2 54,-2-2 108,-1 3-311,0 0 203,0-3-260,0 7 222,0-2-33,0-1 0,0 3-148,0-2 152,0 3-24,0 0-53,0 0 57,0 0 0,0 1-63,0-1 0,0 0-11,0 1 1,0 0 46,0 2-392,0-1 234,-4 2 0,3-3-541,-2-1 720,1 4 0,2-2 0,0 2 0</inkml:trace>
  <inkml:trace contextRef="#ctx0" brushRef="#br0" timeOffset="115">8827 12896 8082,'-5'0'-183,"-4"0"1,8-2 60,-2-1 1375,-2 2-759,4-3 1,-2 3-326,6-2 1,-1 1-6,4-4 1,0 4-408,4-1 0,2-2 185,1 2 0,3 0-548,0 3 0,-2-3 219,2 0 0,-1 0-47,4 3 1,-4 1 433,1 2 0,-1 2 0,4 5 0</inkml:trace>
  <inkml:trace contextRef="#ctx0" brushRef="#br0" timeOffset="116">8883 13026 8082,'-10'0'175,"1"0"-352,0 0 1,0-1-32,3-2 1277,2 2-749,4-3 1,1 3-188,2-3 1,2 3 6,5-2 1,-4 1 12,0-1 0,0 2-26,4-2 1,-1 2-17,0 1 0,-3 0-183,1 0 1,-1 0-15,3 0 1,-3 1-157,1 2 1,-5-1-6,1 4 93,2 1 1,-4 2 254,2 0 0,-2 1-149,-1-1 0,-1 0 207,-2 0 1,1 1-111,-4-1 1,-1 0 172,-2 1 0,0-1-17,-1 0 1,1 1-201,0-1 1,0-1 51,-1-2 1,4 3-146,0-3 83,4-2-332,-7 4-91,8-7 266,-3 3 1,8-4-69,3 0 1,1 0 41,1 0 1,1 0-342,-1 0 1,1 0-59,3 0 587,1 0 0,5 0 0,-1 0 0</inkml:trace>
  <inkml:trace contextRef="#ctx0" brushRef="#br0" timeOffset="117">9013 12681 8155,'0'-9'532,"0"0"1,0 3-65,0-1 0,0 4-740,0-3-1,1 4 141,2-1 1,-1 2 492,4 1 0,-3 0 0,4 0 0,-1 5-158,3 4 1,1 2-147,3 4 1,-3 2 113,3 4 1,-3-1-230,-1 2 1,1-1 139,-1 0 0,-3 0-161,0 4 1,0-5 82,0 2 0,-2-2-133,-4-2 0,0 1 41,0 0 0,-4-2-50,-2-1 0,-3 1-98,0-1 0,0-2-675,-1 2 911,1-5 0,-4 7 0,-2-4 0</inkml:trace>
  <inkml:trace contextRef="#ctx0" brushRef="#br0" timeOffset="118">10037 13827 7934,'0'-15'0,"0"-1"0,0 3 0,0 1 416,0 2 0,0 1 457,0 0-206,0 0-127,0-1-45,0 5-514,0 1 0,-3 5 95,0 2 1,-4 2 51,0 5 0,2 2-32,-1 0 1,0 6-215,-3 1 1,-1 0 128,1 6 0,0 0-134,-1 3 1,1 0-68,0 0 1,-1 1 82,1 2 1,1-1-173,2 4 1,-2-4 72,5 1 0,0-3-109,3-3 1,0 0 52,0-3 1,0-3-1,0-4 0,4-3-50,2 0 1,3-5-27,0 0 1,0-5 26,1 1 0,0-2 311,2-1 0,3-4 0,-1-6 0,0-4 0</inkml:trace>
  <inkml:trace contextRef="#ctx0" brushRef="#br0" timeOffset="119">10261 13752 7919,'-7'-9'1186,"1"0"-889,4-1 0,-3 2-678,2 2 464,2 2 700,-3 4-556,4 0-337,0 8 0,0-2 73,0 6 1,0 2-123,0-2 0,0 5-357,0-2 0,1 3 220,2 1 1,-2-1-393,2 1 1,-1-1 687,1 1 0,-2 0 0,3-1 0</inkml:trace>
  <inkml:trace contextRef="#ctx0" brushRef="#br0" timeOffset="120">10112 14125 7902,'0'-10'-695,"1"5"1511,2 2 1,2-1-375,4 1 1,2-3-114,1 2 0,2 0-122,5 1 1,0 1-280,-1-4 1,1 3 25,0-3 1,2 4-402,1-2 0,0 3-23,-4 1 0,0 0-337,-3 0 1,-1 0 806,-5 0 0,1 5 0,-1 0 0</inkml:trace>
  <inkml:trace contextRef="#ctx0" brushRef="#br0" timeOffset="121">10233 14199 7941,'-6'-4'412,"1"3"-153,2-2-220,2-2 677,-3 4-85,4-8-505,0 8 1,1-6 97,2 4 1,2 0-196,5 3 1,-4-3 30,0 0 0,0-1-102,4 4 0,-1 0 18,0 0 10,0 0 1,1 0-174,-1 0 1,-3 4 56,1-1 0,-4 4-227,3-1 230,-4 2 1,2 2 45,-4-1 1,0 0 79,0 1 1,0-1 6,0 0 0,-1 1-2,-2-1 0,-1 0 83,-2 1 1,-2-4-132,5 0 0,-3-3 52,3 3 0,-3-3-318,3 4 1,-2-5 91,2 1 1,2-1-236,-2 1 137,2-2 321,1 3 4,4 0 191,-3-3 1,8 4 18,-3-1 0,-1-2-85,1 4 0,-1-3-50,2 3 0,1 0 5,-2 4 1,-1-4-74,1 0 1,-2 0 107,2 4 1,-4-1 97,1 0 1,-2 1-101,-1-1 0,-4 0 127,-2 0 1,-3 1-114,0-1 0,-3-3-18,-1 0 1,-2-2-187,2 2 1,-2-4 129,2 1 0,1-2-786,3-1 1,-1 0-644,1 0 1367,4 0 0,1-8 0,4-3 0</inkml:trace>
  <inkml:trace contextRef="#ctx0" brushRef="#br0" timeOffset="122">10493 13873 7936,'0'-7'0,"0"-2"0,-3 4 432,0-4 692,0 6-499,3-1-361,0 4-241,4 8 0,1-1 71,5 9 0,-1 1-93,0 4 0,4 0 119,-1 4 0,1 0 0,-4 3 1,3-4-106,1 1 0,-2 0 195,-5 3 1,3 0-187,-3 0 1,-2-3-196,-1-1 0,-2-3-47,-1 1 0,-1-2-54,-2-2 1,-2-3 127,-5-3 1,-2 2 143,0-2 0,-2 0 137,2-2 1,1-1-138,-1 0 0,2 1 0,0-1 0</inkml:trace>
  <inkml:trace contextRef="#ctx0" brushRef="#br0" timeOffset="123">11518 13882 7909,'-7'-9'80,"1"1"-1,-1 2 1,-1-2-80,-2 5-901,1-4 543,0 6 0,-1-3 1021,1 4 1,-3 0-291,-1 0 0,1 0-48,2 0 0,1 0-135,0 0 0,0 1-112,-1 2 0,1-2-90,0 2 1,0 2 100,3 2 0,-2-2-149,2 1 1,-2-3 70,2 3 1,-1-3-276,4 4 0,-1-2 4,1 1 0,2 2-203,-3-2 280,3 3 1,2 0 92,3 0 1,1 1 126,4-1 0,1 0-87,3 1 0,-3-1 77,3 0 0,0 1-73,-1-1 0,1 0 184,-4 0 0,0 2 10,1 1 1,-2-1 33,-2 1 1,2-2-128,-5 0 0,3 2 8,-3 0 0,0 2 103,-3-2 1,0-1-108,0 1 1,-1-2 139,-2 0 1,-2-2-123,-5-2 0,1-1 160,0-2 0,-1-1-141,1 1 0,0 1-32,0-1 0,-1 0-141,1-3 0,0 0-743,-1 0-1189,1-4 1044,0-1 965,4-5 0,-4 1 0,4 0 0</inkml:trace>
  <inkml:trace contextRef="#ctx0" brushRef="#br0" timeOffset="124">11527 14125 7928,'0'-6'1060,"4"-2"-864,-3 7 0,3-4 615,-4 2-547,4 2-97,1-3 1,5 4-134,-1 0 1,-3 0 229,0 0-357,1 0 1,2 1-10,0 2 0,-2-1-145,-1 4 190,0 0 1,-1 4 60,-2-1 0,1 0 51,-1 0 0,1 1-47,-4-1 1,0 0 98,0 1 1,-4-1-69,1 0 1,-4 1 34,1-1 1,-2 0 7,-2 1 0,4-2 18,0-2 1,0 2-72,-4-1 0,2-2-8,2 1 0,-1-3-34,4 3 100,-5-4-240,7 7 135,-3-8 84,4 3 1,4-4-22,2 0 0,6 0 5,0 0 1,4 3-263,-4 0 1,5 0 84,-2-3 0,0 0-499,0 0 0,1 0 289,2 0 0,-2 0-312,-1 0 0,0 0 649,0 0 0,3 4 0,-3 1 0</inkml:trace>
  <inkml:trace contextRef="#ctx0" brushRef="#br0" timeOffset="125">12020 13808 7965,'0'-14'0,"0"0"-283,0 5 0,0 3 217,0-1 744,0 1-93,0 1 334,0 1-398,0 4-355,-4 4 0,-1 2 51,-4 7 0,0-2-77,3 4 1,-5 1-13,2 3 0,-3 3 76,3 3 1,-4 2-289,1 1 1,-1 0-42,0 0 0,3 4-15,-3 2 1,3-2-170,1-1 1,0-1 121,3 1 0,2-5-82,4 2 1,0-6 50,0 0 1,4-7-44,2-3 0,4-1-22,2-2-218,-1 0 240,6-3 0,-6-2-60,5-4 1,0 0-265,2 0 585,1-4 0,-1-6 0,1-4 0</inkml:trace>
  <inkml:trace contextRef="#ctx0" brushRef="#br0" timeOffset="126">12272 13752 7922,'-7'-9'0,"1"0"0,4 2 212,-1 1 410,2 4-100,1-6 1,-3 8-147,0 0 0,0 4-78,3 5 1,0 2-252,0 1 0,0 2-230,0 5 1,0-3 154,0-1 0,3 1-61,0 2 1,4 1-798,-1-1 0,0-2 447,0 0 0,-1-2-826,1 2 1265,2 1 0,-2-7 0,3 4 0</inkml:trace>
  <inkml:trace contextRef="#ctx0" brushRef="#br0" timeOffset="127">12141 14134 7958,'0'-5'229,"3"0"552,1 1 0,3 3-482,-1-2 1,3-1-491,4 1 1,-2 0-440,5 3 0,0 0 332,6 0 1,-2 0-98,1 0 0,-4 0 395,-2 0 0,1 4 0,2 1 0</inkml:trace>
  <inkml:trace contextRef="#ctx0" brushRef="#br0" timeOffset="128">12253 14227 7961,'-4'-5'-354,"0"0"-43,-2 2 740,1 1 1061,5-2-820,0 0-415,0 3 0,0-4-39,0 2 0,5 2 34,1-2 0,-1 2-75,1 1 45,0 0 0,4 0-228,-1 0 1,-3 0-139,0 0-8,1 0 127,2 4 1,-1-2-134,-2 4 1,2-3 126,-5 3 0,3-2 55,-3 2 0,0-3 339,-3 3-268,0 0 0,0 4 167,0-1 1,-3 0-52,0 1 1,-4-4-31,1 0 1,-3 0-39,0 3 1,0-2-24,-1-1 1,1-1-184,0 1 1,2-1 116,1-1 1,3-3-450,-3 2 295,4-2 1,-2 0 165,4 2 0,1-2-6,2 2 1,-1-2 13,4-1 0,0 0-16,4 0 0,-1 0 11,0 0 1,1 0 141,-1 0 1,0 1-65,1 2 0,-4-1 40,0 4 1,-1-2-47,1 2 44,3 0 0,-8 3-4,2 1 1,-2-1 131,-1 0 1,0 1-101,0-1 0,-4-3 154,-3 0 0,-4 0-190,-1 4 1,-4-4 12,4 0 1,-2-4-320,2 1 0,2 1-245,-3 0 1,3-1-347,0-3 1,4 0 362,0 0 445,4 0 0,-2-9 0,4-1 0</inkml:trace>
  <inkml:trace contextRef="#ctx0" brushRef="#br0" timeOffset="129">12523 13771 7938,'-4'-10'0,"3"1"-360,-7 0-56,7 4 751,-4 1 919,5 4-947,0 0 0,5 7 129,1 2 0,-1 6-163,1-3-359,0 5 74,4 1 0,0 3 53,2 4 1,-1-5 97,1 2 1,-1 1-212,-2-1 0,0 3-36,1 0 0,-2 2-46,-2 1 1,1 0 93,-4 0-183,0 0 226,-3 0 1,0-4 0,0-3 0,-4-1 9,-2-1 0,-5-1-28,-2 1 1,-2-5 14,2-1 0,-2-2-170,2 2 1,-2-5-140,3 4 0,0-7-712,6 5 1041,2-7 0,0 5 0,-2-3 0</inkml:trace>
  <inkml:trace contextRef="#ctx0" brushRef="#br0" timeOffset="130">13175 13882 8077,'9'-9'-775,"-3"0"1140,1 0-1,-5-1-257,2 1 1,-4 3 166,0 0-91,0-1 238,0 2-305,-4-3 0,2 6-63,-5-4-77,5 4 137,-6-3 0,3 4-88,-4-2-87,-1 2 181,1-3-270,0 4 230,-1 0 0,0 0-26,-2 0 0,1 1-44,-1 2 0,0-1 28,0 4-117,2 1 35,-4-2 1,5 3-72,0-2-24,-1 3 155,1 0 0,3 0-240,0 1 236,3 3-42,-5-3-139,7 4 154,-3-5 1,4 0-46,0 1 0,1-1-3,2 0 1,5 1-55,5-1 1,0 3-12,0 1 0,1-1-4,5-2 78,-1-1 0,-3 0 0,3 0 215,-3 1-215,-2-1-9,5 0 285,-8 1-111,4-1 0,-5 3-151,0 1 369,-3-1-189,2-2 1,-7-1 20,2 0 0,-2 0 96,-1 1 1,-3-1-61,0 0-64,-4-3 56,1 2-250,-3-3-78,0 4 233,0 1-415,-5-5 220,4 3 1,-4-6 64,5 4-507,0-4 357,-1 3 0,1-4-115,0 2-692,-1-2 617,5 3 1,0-4 376,2 0 0,2 0 0,-3 0 0</inkml:trace>
  <inkml:trace contextRef="#ctx0" brushRef="#br0" timeOffset="131">13305 14180 8064,'0'-6'260,"0"0"187,0 4 1,0-3-40,0 2-330,-4 2 271,3-4-360,-3 5 45,0 0 45,3 0-41,-3 5 0,0 0 219,1 4-462,0 0 195,3 1 0,0 0 127,0 2-504,4-1 295,-3 2 1,8-3 114,-3-1-305,2 0 123,-3 1 1,4-4-94,-3 0 203,2 0 18,1-1 1,1-1 149,-1-4 13,0 0-72,-3 0 98,2 0 0,-4-4-138,2-2 253,-2-2-133,-4-1 1,0-2 99,0-1-232,-4 1 67,3-6 1,-6 6-275,4-1 127,-4-2 46,1 3 1,-2-2-845,2 3 417,-2 1-226,7 0-368,-8 4 1047,4 1 0,-4-1 0,0 0 0</inkml:trace>
  <inkml:trace contextRef="#ctx0" brushRef="#br0" timeOffset="132">13864 13808 8041,'0'-9'0,"0"-1"1112,0 1-268,0 0-805,0-1 186,0 5 1,-1 2 166,-2 6 1,-2 2-280,-5 5 1,0 0 73,-3 3 0,3 4-131,-2 5 0,0 4 75,0-1 1,2 1-322,-3 2 0,3-3 60,1 0 1,-1 1 15,1 5 0,4-2-269,2 2 0,2-3 179,1-3 0,0 1-249,0-5 0,4 0 157,2-6 0,2 2-226,2-5 0,0 1 142,2-4 0,-1-1-13,1-1 1,1-2 392,0-2 0,3-2 0,-1 3 0,4-4 0</inkml:trace>
  <inkml:trace contextRef="#ctx0" brushRef="#br0" timeOffset="133">14171 13724 7997,'-5'-9'0,"-3"0"1354,7-1-353,-4 5-551,5 1 1,0 5-331,0 2 0,0 2-206,0 5 0,0 0-235,0 2 1,0 2 214,0 1 1,2 3-86,1-3 1,-2 0 54,2 0 1,1 0-479,-1 0 1,3 3 17,-3-2 0,1 1-642,0 2 1238,-3-5 0,7 4 0,-3-4 0</inkml:trace>
  <inkml:trace contextRef="#ctx0" brushRef="#br0" timeOffset="134">14041 14115 7997,'-5'0'440,"0"-1"-1250,5-2 1050,0 2 0,1-3 700,3 4 0,4 0-975,4 0 1,5-1 7,-2-2 0,6 2-430,1-2 0,1 2 226,-2 1 0,-1 0-529,2 0 1,-2 0 76,2 0 683,-6 0 0,5 0 0,-6 0 0</inkml:trace>
  <inkml:trace contextRef="#ctx0" brushRef="#br0" timeOffset="135">14152 14208 7960,'-9'0'380,"0"0"1,3-1-58,-1-2 1,4 2-103,-3-2 8,4 2 1,-5 2 168,4 2 1,-1-1-243,0 4 1,2 1 11,-4 2 1,4 0-175,-1 1 1,-1 2 88,1 0 0,-3 4-51,2-4 1,0 5-31,1-2 1,2 2-114,-2-1 1,-1 1-90,1-1 0,0 0-137,3 0 0,0 0-63,0-3 0,0 2 160,0-2 0,4-1-35,2-3 1,2-2 87,2-1 1,-1-4 51,0 1 0,1-2 36,-1-1 0,3 0 134,1 0 0,0-1-21,0-2 1,-3-2 142,2-5 1,-2 1 102,-4 0 0,2-1 1,-2 1 0,-1 0 209,-2-1 1,-2 1-159,-1 0 0,0 3 165,0-1-291,-4 1 1,-2 1-225,-3 2 1,0 2 4,-1 1 1,1 0-120,0 0 0,3 1 25,-1 2 1,1 1-249,-3 2 1,3 3-262,-1-3 1,5 2-146,-1 1 300,-2 1 0,5-1 64,0 0 0,4 1 417,6-1 0,3-4 0,1-1 0</inkml:trace>
  <inkml:trace contextRef="#ctx0" brushRef="#br0" timeOffset="136">14441 13882 8095,'0'-9'0,"0"0"0,0 0-516,0 3 153,4-2 1363,1 7-468,1-3-301,2 4 0,-3 2 238,4 4-325,1 0-58,-5 12 0,3-2 179,-2 5-133,3 3-491,0 4 295,-4 0 159,3 4 0,-7-3 162,3 2-449,-3 2 181,-1-4 1,0 4-28,0-2 0,-1-3-69,-3 0 0,-1-3-92,-4-3 0,-1-6-27,-3 3 1,3-4-59,-3 1 0,0-3-182,1-3 0,0-4 466,6 0 0,-6-4 0,1 2 0</inkml:trace>
  <inkml:trace contextRef="#ctx0" brushRef="#br0" timeOffset="137">15782 13873 8049,'0'-5'0,"3"-3"-45,0 2-40,0-3 751,-3 0 221,0 0-284,0-1-293,0 1-239,-4 4-11,-1-3 0,-4 7 240,-1-3-485,1 3 189,0 1 1,-2 0 181,-1 0-366,2 0 155,-4 0 1,4 0-166,-3 0 144,3 5 4,-3-4 0,3 6-124,1-4 20,0 4 68,-1-6 0,1 7-169,0-1-31,4 1 162,-4-3 1,8 3-357,-2-1 145,2 1 250,1 1 1,1-3-56,2 1 1,2-1 50,5 3 1,-1 0 132,0 1 1,2-1 46,1 0 99,3-3-256,-1 2 1,4 0 162,-3 4-80,3 1-69,0-4 194,1 1-67,0-1 0,-2 0-68,-1 0 154,1 5-76,-6-4 1,2 4-56,-4-5 151,1 4-80,-1-2 0,-4 2 159,-2-3-193,-2-1 1,-5 2 175,-2-1-8,-2 1-166,-2-6 1,-3 3 47,-3-1 0,-1 0-90,-2-4 1,2 3-14,1-3 1,0 0 135,3-3-929,-3 4 536,9-2 0,-5 2-1647,6-4 978,2 0 904,-1 0 0,10-4 0,0-2 0</inkml:trace>
  <inkml:trace contextRef="#ctx0" brushRef="#br0" timeOffset="138">15987 14171 8169,'0'-5'2122,"0"-3"-2061,0 7 974,0-4-775,0 14-718,0-3 402,0 7 1,0-3 14,0-1 1,0 0-193,0 1 1,1 2-441,2 0 1,-2 1 285,2-4 1,-2 2 386,-1 1 0,4-2 0,1 4 0</inkml:trace>
  <inkml:trace contextRef="#ctx0" brushRef="#br0" timeOffset="139">16480 13678 8091,'5'-10'0,"3"1"73,-5 0 29,4-1 1,-6 4 405,2 0-213,-2 4 34,-1-2 46,0 4 0,-4 4-41,-2 2 0,-2 3-146,-2 4 1,-2 2 47,-1 7-18,-3-2-97,1 7 0,1-4-11,1 5 1,2 0-90,-1 0 1,1 4-22,-1 2 1,5 0-7,0 0 1,2-1-258,-1 1 1,2 1 42,4-4 1,0-1 20,0-5 1,0-2 52,0-5 0,4 0-166,2-3 0,-1 0-28,2-3 1,-1-4-140,3 1 1,0-3-191,1 0 0,2 2-8,1-5 677,3 0 0,-1 1 0,3 1 0</inkml:trace>
  <inkml:trace contextRef="#ctx0" brushRef="#br0" timeOffset="140">16769 13603 8177,'-4'-9'0,"-1"-5"0,-1 7 1044,3-2-400,-2 6 53,4-1-348,-3 4-190,4 0 1,0 5-19,0 4 1,0 1 50,0 6 0,0-1-153,0 4 1,0 0-69,0-1 0,3 2-381,0 2 0,1-3-378,-1 3 0,-2-1 399,2 1 1,2-2-375,-2 5 0,3-4 763,-3 0 0,4-1 0,-2-1 0</inkml:trace>
  <inkml:trace contextRef="#ctx0" brushRef="#br0" timeOffset="141">16657 14050 8449,'9'0'1700,"2"-3"-1625,1 0 1,0 0 115,3 3 1,0 0-485,0 0 0,3 0-98,-3 0 0,3 0-820,0 0 1211,1 0 0,4 0 0,1 0 0</inkml:trace>
  <inkml:trace contextRef="#ctx0" brushRef="#br0" timeOffset="142">16760 14152 10392,'-6'0'616,"-2"0"0,6 2-497,-4 1 0,3 2-22,-4 4 0,4 0 20,-3 1 0,3 0-132,-3 2 1,1 0 114,-2 3 1,-1-2-297,2 2 1,2 0 34,1 0-416,-2 3 398,4-4 1,-4 1-171,5-3 0,0 2 98,0-2 0,1 1-13,3-4 1,1-3-64,4 0 235,0-4-18,5 3 0,-1-5-11,3 0 1,1 0 8,-1 0 0,1-2 61,2-1 1,-3 1 142,-1-4 0,-3 0 211,0-3 1,-2-1-148,0 1 1,-4-3 664,0-1-525,-4 1 1,2 2-13,-4 1 1,-4 1-94,-2 2 1,-2-2 11,-2 5 1,0 0-79,-2 3 1,1 0-161,-1 0 0,-2 0-124,2 0 0,-2 4 50,2 3 0,5 1-351,-3 1 1,3 0-18,-2 1 1,4-1-211,2 0 1,2 4 173,1-1 1,0 1 512,0-4 0,8 4 0,2 2 0</inkml:trace>
  <inkml:trace contextRef="#ctx0" brushRef="#br0" timeOffset="143">17095 14292 7972,'-10'9'0</inkml:trace>
  <inkml:trace contextRef="#ctx0" brushRef="#br0" timeOffset="144">17067 13715 7992,'0'-9'275,"0"-1"1,0 1-111,0 0 0,0 2-809,0 1 0,1 4 534,2-1 1,-1 2 730,4 1 0,-3 1-324,4 2 0,-4 2-36,3 5 0,-3 4-138,3 5 1,-4 0-24,1 6 0,1 0-43,0 3 0,-1 0 11,-3 0 0,3 0-59,0 0 0,0 0 4,-3 0 0,0 2-211,0-2 1,-3 0-64,0-6 1,-1 1-175,1-1 0,-2-3-14,-1 3 0,-2-2 449,2-2 0,-3 1 0,0 0 0</inkml:trace>
  <inkml:trace contextRef="#ctx0" brushRef="#br0" timeOffset="145">8706 6369 7957,'-3'-7'166,"-1"1"19,-3 0 0,5 0-116,-4 0 1,4 2 319,-1-2-258,-2 4 132,-1-6-73,-3 3 1,0-5-201,-1 1 0,1 3 109,0 0 1,0 0-132,-1-4 1,0-2 98,-3-1 0,-1-3-170,-5 0 1,0-1 116,-3-2 1,-3-1-230,-6-1 1,-2 0-22,-4-4 0,-5 1-78,-1 0 1,19 10 0,-1 2 236,1 1 1,-1 0 0,-2 0 0,0 0 6,1 2 1,-1 0-1,0-1 1,0 1 12,1-1 0,0 1 1,-3 1-1,1 1 5,1-1 0,1 0 0,-1 3 0,0-1 91,-23-6 1,3-2-141,-3 2 0,-1-2 218,2 2 1,-1 1-97,4-1 1,-2 2 30,-2 0 0,24 6 0,-1-1-6,-1 0 0,0 1 1,-1 1-1,0 0-17,2-1 1,1 1 0,-2 2 0,0 0-17,-1 0 0,-1-1 0,0 1 0,0 1-2,-1 0 1,0 0 0,1 0 0,0 0-11,2 0 1,0 0 0,0 0 0,0 1 7,0 1 1,1-1 0,-2 2 0,0-1-23,0 3 1,2 0 0,0-1-1,1 1 8,-18 4 0,-1 1-166,2-1 0,5 1 202,4 3 0,3-2-2,0 5 1,2-4-53,-2 4 0,2-1 33,1 4 0,0-1 85,0 1 1,-1 1-70,-2 1 0,5-1 60,-2 2 0,6-4-71,-3-2 0,3 2 1,-3-3 0,5 3-52,-2 0 1,2-2 329,2-1 1,3-3-325,3 0 0,1-5 215,2 0 1,4-4-267,2 3 173,2-4-128,1 2 136,0-4 68,-4 0 0,3-4-146,-2-2 1,0-3 3,0 0 0,2-1-42,-2-3 0,2-1 48,1-5 0,0 1-29,0-1 0,0-1 32,0-1 0,1 1-88,2-2 0,-1 3 47,5 0 0,-1 0-24,3 1 0,-3 3 136,1 3 0,-4 2-92,3 4 49,-4 2-44,2 4 1,-4 1-27,0 2 1,0 3 83,0 7 1,-4 1 2,-2 5 1,-3 0-123,0-1 1,0 4 68,-1 0 1,0-1-80,-2-2 1,1 0 62,-1-1 1,-1 1 32,0 0 0,0-2-26,0-1 0,3 0 139,-3-3 0,0-1-122,1-3 1,0-2 48,6-1-32,-2-4 45,7 2-180,-3-4 1,4-1 83,0-2-245,0 2 0,4-3 68,2 4 0,3 0 383,4 0 0,2 0-141,7 0 1,-1 0-52,3 0 0,0 0-71,1 0 0,4 0 53,-4 0 1,4 1-146,-4 2 1,0-1 167,0 4 1,1 0-422,-4 4 1,0-1 157,-4 0 0,0 1-892,-3-1 1135,3 4 0,-4 2 0,5 3 0</inkml:trace>
  <inkml:trace contextRef="#ctx0" brushRef="#br0" timeOffset="146">6927 4898 8413,'0'-10'0,"-3"4"-878,0 0 464,0 0 1,2 0 901,-2 3-289,2 2 1,-3 5 106,4 3 1,0 1-92,0 1 1,0 4-134,0-1 1,0 5-19,0-2 0,0 3-76,0 0 0,0-2 29,0-1 0,0 1-84,0 2 1,0-2-125,0 0 0,3-4 49,0 3 0,0-3-343,-3 0 340,0 3 1,0-5-459,0 2 113,4-1 31,-3-2 459,3-4 0,-4-1 0,0-4 0</inkml:trace>
  <inkml:trace contextRef="#ctx0" brushRef="#br0" timeOffset="147">7216 5009 8413,'0'-9'455,"0"0"-218,0-1 200,0 5-355,0 1 2,-4 16 0,-1-3-122,-5 9 0,1 0 38,0 4 1,-4 0 96,1 3 1,-5 2-224,2-2 0,0 1 32,0-1 1,-1 4-5,-2-5 0,0 4 71,3-6 1,-2 0-117,5-4 1,-4 3 73,4-2 0,-1 0-61,4-6 1,4-4-455,2-3-357,-3 1 139,5-2 802,1-1 0,6-4 0,3 0 0,0-4 0,5-1 0,0-5 0</inkml:trace>
  <inkml:trace contextRef="#ctx0" brushRef="#br0" timeOffset="148">7328 5186 8413,'0'-5'1152,"0"0"-904,0 2 0,-1 2-4,-2-2-8,1 2 1,-3 1-269,2 0 0,1 4 79,-4 2 1,3 2-148,-3 1 0,2 4 102,-2-1 0,3 5-331,-3-2 1,4 3 94,-1 1 1,-1-1-47,1 1 1,-1-1 29,4 1 0,1 0 110,3-1 1,-2 0 45,4-3 0,3 2-17,4-5 1,0 0 129,-1-6 0,3 1-104,4-4 1,-4 0 154,1-3 0,-1-1-3,4-2 0,-2-2-28,-1-4 0,0-4 146,-3 1 1,-2-1-117,-5 0 0,2 2 184,-5-5 1,3 5-67,-3-2 0,0 0-12,-3 1 1,-1-1-74,-2 4 0,-2 1 136,-4 1 0,0 2-241,3 2 131,-6 2 1,5-3-222,-5 4 0,-1 4 124,0 2 0,1 2-219,2 2 1,1-1 65,0 0 0,3 4-76,-1-1 1,4 1 22,-3-4 0,4 3-433,-1 1 1,2 0 72,1 0 1,1-3 534,2 2 0,6 3 0,6-1 0</inkml:trace>
  <inkml:trace contextRef="#ctx0" brushRef="#br0" timeOffset="149">9478 7570 8413,'-1'-10'356,"-2"1"0,2 3-1471,-2 0 617,-2 4 1,3-3 590,-4 5 1,3 5-67,-4 1 1,1 3 212,-3 4 0,-4 1-112,1 5 1,-4 3 1,0 3 0,-2 2 91,0 1 0,-1 4-272,1 2 0,-2 2 33,-2 2 1,6-1 96,-3 0 1,3 0-145,1 1 1,-3 2 50,3 0 0,2 1-106,4-4 1,1 0 113,5 0 0,-3-2-169,2-1 0,2-1 59,5 1 1,4-3 51,5-6 0,0 2-23,7-2 0,-2-3 29,4 0 1,3-3 42,1-4 1,3-1-51,3-5 1,2-1 109,4-2 1,1-1-40,-1-5 0,0 0 11,0 0 1,0-5 46,-3-1 0,-2-2-36,-4-1 1,0-4 36,0 1 0,-5-4-56,-1 4 0,-5-5 219,-2 2 1,-2-3-198,2 0 1,-3-4-34,4 0 1,-8-1 36,2 2 1,-3-1 122,2-6 0,-3 2-116,1-5 1,-5 2 154,1 1 0,-2-3-7,-1 0 0,0-3-34,0 3 1,0 0 133,0 3 1,-3 0-96,0 0 0,-4 3 80,4 0 0,-3 4-88,3-4 1,-3 1-46,3-1 0,-4 3 30,4 3 1,-1 1-134,1 3 0,2-2-21,-2 5 153,2-1 12,1 4 9,-4 0-333,3 4 172,-3 1-112,4 4 0,-1 1 75,-3 2 0,3-1 30,-2 4 0,-2-3-279,-1 3 1,-2 1 59,-2 6 0,1-2-43,0 5 0,-1-2 118,1 2 1,-3 1-23,-1-1 1,2-2 48,5 2 0,-5-2 55,5 2 1,-4-2-17,4-1 0,1-3-11,2 3 1,-1-6 122,1-1-193,0-4 345,3 2 1,1-5-70,2-2 0,1-2-97,2-4 1,3-4-21,-3 1 1,5-8 5,2 1 0,-1-1 16,-3 1 0,1 0 4,-1-3 0,0 2 74,1-2 0,-1 3 0,0 0 1,-2 1 97,-1-1 1,-3 4 12,3 3-51,-4 2 1,2 3 36,-4 1-230,0 4 0,0-1-167,0 6-202,4 2 0,-2 5 134,5-1 0,-1 3 137,3 1 0,-2 2-102,3-2 0,-3 3 113,5 0 0,-1-2-169,-2 2 1,0-4 135,1 4 0,-1-2-240,0 2 1,0-3 90,-3-4 0,2 1-156,-2-1 0,-2 0 434,0 1 0,1-1 0,0 0 0</inkml:trace>
  <inkml:trace contextRef="#ctx0" brushRef="#br0" timeOffset="150">9311 8808 8413,'0'-9'672,"0"3"-100,0-1 234,0 5-550,0-6 0,1 7 63,2-2-106,-2 2-307,3 1 256,-4 4 1,3 1 163,0 4-521,0 1 185,2-1 0,-3 3 36,4 1 1,-3 2-133,3-2 0,-4 3 183,1 0-577,3-3 353,-5 1 1,3-2-382,-4 1 315,0-1 0,3 0-293,0 1 0,0-1 167,-3-2 0,0-1-170,0 0 1,0-3-267,0 1 458,0-1 1,0 0 316,0 0 0,-4-4 0,-1 2 0</inkml:trace>
  <inkml:trace contextRef="#ctx0" brushRef="#br0" timeOffset="151">9562 8836 8779,'5'-5'1406,"0"-3"-1414,-5 7 707,0-4 0,0 16-522,0 1 0,-1 7 91,-3-4 0,2 4-230,-4 3 1,0-2-235,-3 5 1,2 1 115,1 5 1,0-2-82,-3 2 0,0 1 111,3-1 0,-2 0-216,2-3 1,-2-3 73,2 0 1,-1-5-86,4 2 0,-3-3 28,3-4 1,0-1-1350,3-5 816,0 0 782,0-3 0,4-2 0,1-4 0</inkml:trace>
  <inkml:trace contextRef="#ctx0" brushRef="#br0" timeOffset="152">9674 9115 8728,'0'-5'2520,"0"-3"-2258,0 7 1,4-6-48,2 3 0,-1-2-54,2 3 0,2-3 46,3 3 1,4-1-254,-4 1 1,4 2 158,-4-3 0,4 2-310,-4-1 0,1 2 75,-4-2 0,0 3-66,1 3 1,-2 2-12,-2 5 1,-2-1 109,-4 0 0,0 5 180,0 1 0,-4 3-135,-2 1 1,-6-1 236,0 1 1,-3-1-108,2 1 1,-3 0 149,0-1 0,2 1 22,-2 0 0,5-4 37,-2 1 1,3-5-181,1 1 0,3-4 147,3-2-90,2-4 1,2 2-35,2-4 1,7 0 74,5 0 1,3-4-72,0-2 0,2 1-223,2-2 1,-3 2 54,3-1 1,-2-1-110,-1 4 0,-1-4-439,1 4 1,-2-3 252,-1 3 1,1 0-820,-1 3 0,-2 0 503,2 0 1,-4 0-930,4 0 1566,-5 0 0,7 4 0,-4 1 0</inkml:trace>
  <inkml:trace contextRef="#ctx0" brushRef="#br0" timeOffset="153">10261 7113 8292,'-10'-9'-364,"1"0"243,0 0 770,-1-1-431,5 1-494,1 4 1,5 2 316,2 6 0,2 0-36,5 6 0,0-1 10,2 8 1,3-4-8,3 4 1,6 3-16,4 2 0,2 4 15,7-3 0,4 5-170,-17-13 0,1 0 1,3 1-1,1 1 175,3 1 0,2 0 1,2 1-1,1 0-414,3-1 0,1 0 1,2 1-1,2-1 407,1 1 0,1-2 0,1 1 0,0-1-12,1-2 0,1-1 0,0 0 1,1-2 8,-3 0 1,0 0-1,1-1 1,1 0 3,-2-1 0,0 0 0,3 0 0,0 0 33,-3-1 0,0-1 0,1 2 1,-1-1-35,-4-2 1,-1 0-1,2 1 1,0 0 63,-1-1 0,-1 0 0,2-1 0,0 0-330,-1-1 1,-1 1 0,-1 0 0,0-1 352,-2-1 0,0 0 0,1 0 1,-1 0-52,2 0 0,0 0 0,-1-2 1,0 0-203,-2 0 0,-1 1 0,1-1 0,0-1 162,-3 0 1,-1 0 0,0-2 0,-1-1 29,1-1 1,-1-2 0,2 0-1,-1-1 29,-1-2 1,0-1 0,3 1-1,0 0-32,-4 0 0,-1-1 0,1-1 0,0 0-4,-2 1 0,0-1 0,1-2 0,-2 0-1,-1 0 1,-2 1-1,-1 0 1,-2 0 180,16-13 0,-5 1 400,0-4 0,-8 1-402,0 2 1,-5-1-109,0 4 1,-2 0 593,-2 0 0,-2 2-717,-1-2 1,0 3 694,0 0 1,0 1-661,-3-1 0,-2 3 423,3 1 1,0 0-518,0 0 1,-1 1 206,-3 5 1,1 3-226,-1 0 1,-3 3 2,0-4 105,-3 5 0,2-5 234,-2 4-146,-2 0 128,3 3-623,-4 0 84,-8 0 0,2 1 72,-7 2 0,3-1 111,0 4 1,-3-3 181,-3 4 1,-1-4-161,-2 3 1,1-1 188,-1 1 1,-3 3-84,1-3 0,-4-1 63,3 1 1,-1-3 39,2 3 0,1-3-11,-2 0 1,6 1-100,0-1 0,4 0 45,-4-3-22,5 0 5,1 0-50,6 0 1,4-1-18,0-2 1,8 1-115,1-4 0,5 0 137,-1 0 1,3-1-7,0 4 1,5-4 79,0 0 1,4 3-79,-3 1 0,3-1 179,-4 1 0,2 0-109,-1 3 0,-2 0 109,1 0 1,-1 0-113,-1 0 0,-2 4 49,-1 2 1,-3 2-53,-4 2 1,1-1-3,-1 0 0,-3 4 30,0-1 0,-4 4-20,2-4 0,0 2-133,-1-2 0,0-2 115,-3 3 0,0-3-254,0-1 1,0 1-89,0-1-315,0 0 1,0 1 12,0-1 626,0 0 0,0 1 0,0-1 0</inkml:trace>
  <inkml:trace contextRef="#ctx0" brushRef="#br0" timeOffset="154">11964 7979 8107,'0'-9'-460,"1"0"185,3-1 873,-3 1-345,3 0 0,-4 3 372,0-1-459,4 5-83,-3-2 36,3 4 1,-4 4 119,0 3-385,4 1 265,-3 5 1,3-1 120,-4 3-544,5 1 232,-4 2 1,4 2 55,-2 2 1,-2-3-294,2 3-180,2-2 330,-4-2 0,4 1-89,-2 0 1,-2-1-265,3 1 336,-3-1 1,0-3-307,2-3 1,-2 0 481,2 0 0,-2-6 0,-1 7 0,0-8 0</inkml:trace>
  <inkml:trace contextRef="#ctx0" brushRef="#br0" timeOffset="155">12281 8035 8107,'-4'-5'946,"3"1"-598,-3 4-196,4 0-70,-4 0 1,3 1 337,-3 2-316,-1 2 0,3 9-88,-4 1 0,0 4 81,-4 3 0,1 2-24,0 7 1,-4-1 44,1 5 1,-4-1-216,4 3 1,-3-3 58,2 0 0,1-5-319,2-1 0,1-4-242,0-5 1,3-2 257,-1-1 1,5-3-281,-1-4 0,2-2-230,1-1 851,0-4 0,4 2 0,6-8 0,4-1 0</inkml:trace>
  <inkml:trace contextRef="#ctx0" brushRef="#br0" timeOffset="156">12355 8305 8107,'0'-6'720,"0"0"57,0 0-257,0-4-45,5 1-172,0 0 0,5 0-66,3 3 0,-2-1 71,4 4 0,1-3-41,3 3 0,2-2-168,1 2 1,0 2-187,-4-2 1,1 2 138,0 1 1,-2 0-434,-1 0 295,-3 4 1,-7 0-179,1 3 1,-5 1 113,1-2 1,-6-1 101,-4 2 0,-1-1-12,-1 3 1,-1 0 107,-3 1 1,0-4-64,-3 0 0,2-1 22,1 1 0,3 2-304,-2-5 295,1 4 1,2-5-642,0 4 186,3-4 265,2 3 0,8-5-31,3 0 0,2 0-60,3 0 1,2 0 120,1 0 1,3 3-7,-3 0 1,3 1 172,1-1 1,-4 1-103,1 2 0,-4 3 187,4-3 1,-8 2-111,1 1 0,-3 4 169,1-1 0,-3 2-49,-4-2 1,0-1 112,0 5 1,-4-5 42,-3 2 0,-4 0-129,-1 0 0,-2-1 203,2-3 0,-2 1-42,-1-1 1,-3-1-31,3-2 0,-2 2-94,2-5 0,-2 0-196,5-3 1,-1 0-92,4 0 1,0-4-637,-1-2 168,5-3 0,1 0-1330,4 0 1921,0-1 0,4-3 0,1-2 0</inkml:trace>
  <inkml:trace contextRef="#ctx0" brushRef="#br0" timeOffset="157">15130 7505 8107,'0'-10'125,"0"4"0,0 0 841,0-1-781,-4 2 1,2-2-214,-4 4 1,3 0 83,-4 3 0,0 3 129,-5 0 0,0 8-177,-3-2 0,-1 6 88,-2 1 1,-2 1-89,-2 2 0,2 4 102,-5 2 1,0 2-357,-3 1 1,0 6 102,0 0 1,1 7-277,2-4 0,0 4 308,3-1 1,1-2 77,6 3 1,2-7-121,7-3 1,2-2 75,4-1 1,2 2-111,4-2 1,1-1 87,9-6 1,0-1 69,6 2 0,2-4-88,4-2 1,4-3 24,2-3 0,3-2 256,4-2 0,0-2-249,3-4 0,0 0 127,-4 0 1,2-7-116,-2-2 1,-3-7 137,1 1 1,-2-6-52,-5-1 1,1-4 51,-1 2 0,-6 0-63,0-1 0,-6 0-1,-3-3 1,0-1 112,-3-2 1,-2 2-65,-5-2 1,2 1 250,-5-1 0,0 1-80,-3-4 0,-1 3 99,-2-3 1,1 4-42,-5-1 1,1 5-4,-3 1 1,1 4-2,1 0 1,-1 4-31,2 2 0,-1 3 95,0 0-144,-1 6 0,6-2-228,-4 5 464,4 0-565,-2 3 117,0 0-724,3 0 459,-8 4 0,4 3-49,-4 5 0,-1-1 185,1 5 0,0-4 29,0 4 0,-4-4-80,1 4 1,-1-2 72,4 2 1,0 0 69,-1-3 1,4-1-128,0-3-12,0 1 164,1-1 240,0-4 78,5-1-260,9-12 0,-3-2 72,6-9 0,2 0-88,-2 1 1,4-4 211,-4 0 0,2 0-61,-2 0 1,-1 2 59,5-1 0,-5-2-29,2 1 1,-3 1-90,-1 6 0,1-2 146,-1 5-29,-4 4-572,-1 3 259,0 5 1,-3 5 9,3 1 1,0 6 76,-1 4 1,3 1-144,-3 2 0,4 0-93,0-1 0,1 1 46,1-1 1,0 0-215,1-2 1,-1 1 92,0-1 1,1-3-218,-1-1 0,0 2 129,1-2 0,-1 1-6,0-4 0,-4-3 406,-1 0 0,1 1 0,0 2 0</inkml:trace>
  <inkml:trace contextRef="#ctx0" brushRef="#br0" timeOffset="158">15158 8594 8107,'0'-5'811,"-4"-4"-422,3 8 1,-3 1-91,4 7 1,-3 1-282,0 1 0,-1 4 141,4-1 1,0 5-247,0-2 0,0 0 70,0 0 0,0 0-74,0 0 1,0 2-483,0-5 0,0 4 262,0-4 1,4 0-394,-1-2 1,0-1-226,-3 0 929,4-3 0,-3 2 0,7-7 0,-3 3 0</inkml:trace>
  <inkml:trace contextRef="#ctx0" brushRef="#br0" timeOffset="159">15363 8631 8107,'5'-9'782,"-1"0"-129,-4-1 81,0 5-336,0 1 1,0 5-90,0 2 1,-3 3-81,0 7 0,-4 1-235,1 5 0,-3 0 83,0 3 0,0 2-219,-1 4 0,1 1 99,0 2 1,-2-2-310,-1 2 0,2 2-375,-3 1 1,3 1 334,1-1 0,-1-3-49,1-6 1,4 1 112,2-4 0,2-5-916,1-4 1244,0-3 0,0-5 0,4-5 0,1-5 0</inkml:trace>
  <inkml:trace contextRef="#ctx0" brushRef="#br0" timeOffset="160">15465 8910 8107,'4'-9'1887,"-3"0"-1608,4 0 0,-4 0-12,2 3 0,-1 1-114,4 2 1,-3 2 82,3-2 1,-3 2-488,4 1 97,-1 4 1,2 1-5,-2 4 0,0 1 53,-3-1 0,-2 1 109,2 3 1,-2-2 132,-1 5 0,-3-4-80,0 3 0,-5 0 41,2 0 1,-2 2 0,-1-5 0,-1 4 149,1-4 1,0 4-31,-1-4 0,1-2-65,0-4 1,2 0-16,1 3 1,4-2 119,-1-1-236,2-4 0,6 2 62,5-4 0,3 0-101,6 0 1,0-1 123,3-2 1,0 1-254,6-4 1,-6 2-246,6-2 1,-2 1 175,2-1 0,1 1-402,2 2 0,-6 2 233,0-3 0,-6 3-781,-3 1 1,1 0 1164,-5 0 0,0 0 0,-2 0 0</inkml:trace>
  <inkml:trace contextRef="#ctx0" brushRef="#br0" timeOffset="161">14059 6229 8043,'0'-6'-544,"0"0"87,0 3 218,0-5 459,-4 3 137,3 0 49,-7-3-387,3 2 0,-8-3 98,1 0 1,-5-1-73,2 1 1,-7-1-26,-3-3 0,-6 2 27,-3-4 0,-3-1-270,-3-3 0,-6 1 258,21 9 0,0-1 0,-1-1 0,0 0-241,1 1 1,0-1 0,-2 0 0,0 0 159,1 2 0,-1-1 0,0 0 0,0-1 29,-1 0 1,0 0-1,-2 1 1,1 1 9,-1 1 0,1 1 0,-3-1 0,0 0-208,-1-1 0,0 0 0,-1 0 0,-1 0 274,-2 1 1,0 0 0,-1 0 0,0 0-347,-1 1 0,1 2 1,-2-2-1,0 1 340,-2 1 1,0 1 0,-3-1-1,-1 0-42,0 1 0,-1-1 0,-1 2 0,1 1 50,0 0 0,1 1 1,-1-1-1,1 0-53,-1 0 1,0 1-1,0-1 1,0 1 13,2 0 1,0 2-1,0-1 1,1 0 18,5-1 0,1 2 0,-1 0 0,1 2-18,2 0 0,1 0 1,1-1-1,1 1-46,3 0 1,1 0-1,-1 0 1,2 0 57,-22 7 0,-1 0-102,2 3 0,1 1 91,23-5 0,0 1 0,-22 8-104,0 1 0,1 4 75,-1 1 0,21-10 1,-1-1-4,1 1 0,0 0 0,-1 2 0,0-1 10,2 1 0,0-1 0,1 1 1,1 0-6,-2 0 0,0 0 0,-19 12 105,4 4 1,4-8 147,5-2 0,1-2-225,8-2 0,5-3 368,4-3 1,4-5-408,3 0 1314,1-5-1308,5 2 976,0-4-905,5-8 1,-3-2-28,4-5 0,-1-3-7,1 3 1,3-7 60,-3-3 0,1 1-42,-1 0 0,2 3 30,-1-1 0,-2-1 12,1 2 1,-1 0-12,1 5 1,0 3 5,-3 4 0,-2-1 33,2 1-82,-2 4 92,-1 1-809,0 4 498,0 8 1,-1-1 80,-2 9 1,-2-1 207,-5 4 1,-2-1-114,-1 1 0,-3 1 72,0 2 0,-1-3-104,-2 3 0,2 1 192,1-2 1,-2-2-73,3-3 1,1-2-53,2 2 0,2-4 82,0-6-368,5 2 90,1-7 131,4 4 1,1-5 62,2 0 1,3 0-50,7 0 0,-2 0 233,5 0 0,2 0-136,4 0 1,4 0-197,-1 0 1,2 0 150,1 0 0,0 1-376,0 2 0,3-2-70,0 2 0,0 1 193,-3-1 0,-4 4-444,1 0 0,-4-2 203,1 1 1,-4 1 463,-2 6 0,-3-3 0,-3 3 0</inkml:trace>
  <inkml:trace contextRef="#ctx0" brushRef="#br0" timeOffset="162">12318 5112 8137,'0'-10'347,"0"-3"1,0 3-1008,0-3 254,0 3 793,0 5-149,0-4-192,0 8 0,0 9-43,0 7 1,0 2-23,0-2 1,3-2-3,0 2 1,4 1-216,-4 2 0,1-2 79,-1-1 0,-1-2-179,4 2 0,-4-2 74,1 2 0,2-4-97,-2 2 359,0-3 0,0 0 0,0-1 0,4 4 0,-2 2 0</inkml:trace>
  <inkml:trace contextRef="#ctx0" brushRef="#br0" timeOffset="163">12588 5074 8150,'0'-9'453,"0"0"-200,0-1-370,0 5 258,0 1 24,0 4-116,0 13 0,-1-5 25,-2 10 0,-1 0-166,-2 4 45,-2-3 0,2 8 210,-3-2-591,0 2-324,-1 1 667,1 0 1,0 1-492,-1 2 312,1 2 116,0 4 1,0-4-221,-1-2 0,1-2 59,0-1 1,-1-1 308,1-2 0,4-2 0,-1-8 0,-1 1 0,-3-1 0</inkml:trace>
  <inkml:trace contextRef="#ctx0" brushRef="#br0" timeOffset="164">12709 5363 8303,'0'-9'-338,"0"-1"1,0 1 1788,0 0-972,4-1 0,-1 1-165,3 0 1,-1 3-134,1-1 1,2 4 75,-1-3 0,1 4-231,1-1 0,0 2 126,1 1-481,-1 0 273,0 0 0,1 0-452,-1 0 311,0 4 93,1 1 0,-5 5-220,-2-1 175,2 0 3,-4 0 0,3 2 73,-4 1-41,-4-1 54,-1 6 0,-4-6 97,-1 1 1,0 1-114,-2 0 0,1-1 155,-1-2 0,1-1-80,2 0 0,0-1-24,0-1 0,2 0-575,1-4 174,4 0 319,-2-3 21,12 0 0,2 0-35,5 0 0,3 0 20,-3 0 0,3 0 4,0 0 0,-2 0 122,-1 0 1,0 4-119,0 2 1,-1 2 193,-5-2 1,-1 2-96,-1-2 0,0 3 292,-4 0 0,-1 0-104,-5 1 1,-2-1 44,-5 0 0,-3-3-19,-3 1 1,-1-1 232,-2 3 0,4-3-116,-1 1 1,1-4-127,-4 3 1,2-4-566,1 1 1,3-2 131,3-1-1717,1 0 1939,0 0 0,3-4 0,2-1 0</inkml:trace>
  <inkml:trace contextRef="#ctx0" brushRef="#br0" timeOffset="165">16005 6871 8373,'-18'-13'-275,"0"0"-70,3-3 1,1 3 207,5 3 1016,4 5-335,1 1-248,4 4-502,0 0 281,0 4 1,4 5 36,2 7 0,3 1 31,4 2 1,2 3-40,7 0 0,3 7-46,6-2 1,4 8-285,-14-18 0,1 0 0,2 1 0,2 0 185,4 1 0,2-1 0,5 3 1,3 0-362,5 1 0,3-1 1,-15-7-1,2 1 0,0-2 398,4 2 0,1 0 0,-1-1 0,-2-1 1,0 0-1,0-1-316,1 1 1,1-1-1,-1 0 1,-2 1 0,-1-1-1,0 0 293,0-2 1,1 1 0,-1-1 0,0-1 0,-1 1-1,1-1 40,0-1 0,1 1 0,-1-2 0,16 4 0,1-1-29,-17-3 0,1 1 0,-1-1 0,0-1 0,-1-1 0,1 0 60,0 1 0,1-1 1,-1 0-1,0-1 1,0 0-1,0-1-253,2 2 0,1-1 0,-1 0 1,14-1-1,0 0 269,2-1 0,0-1 0,-3 0 1,0-1 25,0 0 0,0 0 0,0 0 0,1-1-146,-1 0 0,-1-1 0,-2-1 1,-1 0 164,0-3 0,-2-1 0,0 2 0,-1-1-72,1-2 0,-1 0 0,-2 0 0,0 0-10,1-3 1,0 0 0,-4 1 0,0 0-3,0 0 1,-1-1-1,-1-1 1,0 1 131,-3 0 0,-1 0 0,3-1 0,-1-1-160,-4 2 1,-1 1 0,0-1 0,-1 0-120,18-8 0,-2 1 584,-1-1 0,-1 0-473,2 1 0,-3-1 145,-4 1 0,-3 2-145,-3 1 0,-3 0 910,-4 0 0,-2-2-722,-6 5 0,-2-1 1425,-1 4-1361,-3-5 1,2 4 353,-5-2 0,-2 4-599,-2 2 1,-2 3 577,2-3-658,-2 4 0,2-3 143,0 2-237,0 2 131,-3-4-409,0 5 151,-4 0 0,-2 1 181,-6 3 0,-2-2-27,-1 4 0,-3-1 57,2 1 1,-1 2 65,-2-1 1,2-2-71,1 1 0,-1-3 151,1 3 1,-1-4-5,2 2 0,-2 0 112,5-1 1,-4 1-70,4-1 1,0-2-79,2 2-58,1-2 74,4-1 0,6-1-321,8-2 0,6-2 95,6-4 1,4-2 26,6-1 1,-1 1 141,4-1 0,-3 2 106,4 0 1,-4 3 36,3-2 0,-1 5-121,1-6 1,-3 3 378,-6-2 1,1 1-147,-5 1 1,-3 0 491,-6 4-14,-1 0-553,-6 3-98,-1 0 1,-7 4-181,0 2 0,-3 6 37,3 0 1,-4 5 153,4-2 0,-3 3-181,3 0 0,-3-1 67,3 1 1,0-4-577,3 5 0,0-3 274,0 3 0,0-3-1100,0 3 1454,0-7 0,0 10 0,0-7 0</inkml:trace>
  <inkml:trace contextRef="#ctx0" brushRef="#br0" timeOffset="166">18305 7802 8516,'0'-5'1081,"0"1"-1033,0 4-172,0 13 106,0-2 1,0 12-63,0-5 54,4 1 0,-3 0-125,2-1 0,-2 1 124,-1-1 0,0 2-125,0 2 0,0-6 9,0 3 1,4-3-356,-1-1 0,0 2 179,-3-5 0,0 0-333,0-2 652,0-1 0,4-4 0,1-1 0</inkml:trace>
  <inkml:trace contextRef="#ctx0" brushRef="#br0" timeOffset="167">18566 7840 8152,'0'-10'269,"0"1"195,0 0 0,0 3-85,0-1-213,0 5 0,0-1 47,0 6 0,-4 6 106,-3 3-274,-1 5 0,-5 1 1,2 6 81,-1 4 0,-1 0-5,0 0 0,-3 4-91,0 2 0,2 3-450,-2 4 0,1-3 363,-4 2 1,3 0-87,1 0 1,2-6 105,-2 0-617,4-4 218,-3-6 1,8-1-153,0-5 1,3-3 152,-4-3 1,5-1-21,-1-2 1,2-3 453,1 0 0,0-4 0,0 2 0,0-4 0</inkml:trace>
  <inkml:trace contextRef="#ctx0" brushRef="#br0" timeOffset="168">18575 8231 8107,'0'-10'613,"0"5"62,0 1-165,0 0-102,0-1-279,0 0 0,-4 5-284,-2 6 115,2 2 189,-5 6-331,4 0 133,-4 5 1,0-1-298,-1 1 220,5 0 1,0-1-13,2 1 1,2-1 114,-2 1 1,3 0-174,3-1 1,2-3-7,4-3 1,5 0 1,1 0 0,4-6 95,3 0 1,-2-4-87,5-2 1,0-1 146,3-2 0,-1-2 15,-2-4 1,0-5 39,-3-1 0,-3 0-94,-4 0 0,-6 0 283,0 0 0,-6-2-64,0 5 0,-5 0 169,-1 2 1,-7 5-58,0 2 1,-2-1-8,-1 1 0,-1 1-140,-5 5 0,4 1-43,-1 2 1,5 3-366,-1 1 1,-2-1 169,2 3 0,0-1-244,6-2 0,-1 3 173,4 1 0,-1 2 208,0-2 0,3 3 0,-3-1 0</inkml:trace>
  <inkml:trace contextRef="#ctx0" brushRef="#br0" timeOffset="169">19236 10493 8107,'0'-9'59,"0"0"148,0-1 1,-1 1 14,-2 0 1,-2 4-30,-4 1 0,-4 0-78,1 1 1,-5 0 110,2 3 1,-6 1-300,-1 2 0,1-1 95,2 5 0,-1-2-102,-1 1 0,1 2 70,-2-2 0,7 3-165,2 0 1,3 0-40,1 1 1,0-1-31,3 0 1,2 1 89,4-1 1,1 1 13,2 3 1,6-3-18,7 2 0,2 0 80,0 0 1,5 0 107,2 3 0,2-2-115,1 2 1,-1 0 120,1 0 1,-1 3-57,-2-3 0,1 3 24,-4 0 0,-4 1 51,-2 0 0,-5-1-80,2 1 1,-7-1 33,-3 1 1,-2-4-29,-1-3 0,-4 1 212,-2 0 1,-4 2-55,-2-2 1,-3-4 197,-3-3 0,-1-1-28,1 2 0,-4 0-153,0-4 1,0 3-360,4-3 1,-1 0 132,1-3 0,0 0-641,2 0 0,4-4 353,6-2 1,2-2 356,4-2 0,-4-3 0,-2-1 0</inkml:trace>
  <inkml:trace contextRef="#ctx0" brushRef="#br0" timeOffset="170">19478 10894 8107,'0'-5'96,"0"-4"1,1 5-17,2-2 235,-2-2-135,8 7 0,-7-7-40,4 5 247,0 0-276,4-1 1,-1 3 44,0-2-59,0 2 0,1 1-173,-1 0 0,0 0 126,1 0 1,-2 1-184,-2 2 0,1-1 77,-3 4 0,-1 0 7,-3 4 1,-1-1 44,-2 0 0,-3 1 176,-3-1 1,-1 0-83,-3 1 1,3-1-25,-2 0 1,1-3-73,2 1 1,0-2 135,-1 1-481,1 2 300,0-7-382,3 8 256,2-8 0,8 3-45,3-4 1,1 0-27,1 0 1,2 0 144,1 0 0,-1 3 9,5 0 1,-5 4-28,2-1 0,-3 0 204,-1 0 1,1 0-112,-1 3 1,-1 1 237,-2-1 1,-1 0-73,-5 1 0,0 2 218,0 0 0,-4 1-33,1-4 0,-5 0 101,-1 1 0,-2-2-185,-4-2 1,3 3-71,-4-3 1,4-2-178,-4-1 0,5 1 296,-2-1-838,-1 0 1,3-3 292,-1 0 0,6-1-1417,3-2 1674,2 2 0,1-11 0,0 1 0</inkml:trace>
  <inkml:trace contextRef="#ctx0" brushRef="#br0" timeOffset="171">20149 10465 8107,'-5'-9'0,"-1"0"399,3-1 0,1 1 38,-4 0-250,4 4 1,-3 1 202,2 4 1,1 4-78,-5 2 0,2 6-337,-1 4 0,1 1 109,2 2 1,1 4-194,-5 2 1,5 2 130,-1 0 0,2 1-149,1 0 0,0 1-134,0 2 0,4-3-194,3 0 0,4 0-348,1-3 0,5-2 336,-2-2 1,3-1-285,1-1 750,3-5 0,2 4 0,4-4 0</inkml:trace>
  <inkml:trace contextRef="#ctx0" brushRef="#br0" timeOffset="172">20456 10540 8107,'0'-9'0,"0"-1"381,0 1-160,0 0 0,0-1 39,0 1 0,1 3 222,2 0 1,2-1 3,5-2-296,-1 0 0,1 3 51,3-1 1,-2 2-6,5-1 0,-4 2-112,3 4 0,-2 0 76,2 0 1,-3 0-283,0 0 1,-1 1 94,-2 2 1,0 2-250,0 4 1,-3 1 60,-3-1 1,1 0-56,-1 1 1,0 2 67,-3 1 1,-3 2 129,0-3 1,-4 4 7,0-4 0,-4 5-22,-1-2 1,-4-1 129,4-2 0,-5 0-97,2 0 0,0-2 0,0 3 1,3-4-97,0-3 0,1 0-474,2-3-5,4-2 442,1 3 0,5-4 12,2 0 1,3 0 1,7 0 1,-2 0-18,5 0 0,-2 0-12,2 0 0,0 0 169,-4 0 0,4 1-57,-4 2 1,1 2 136,-4 4 0,0 1 139,1-1 1,-4 4-104,0-1 1,-4 0 111,1-2 0,-2 2-61,-1 0 0,-4 1 98,-2-4 0,-3 4-21,-4-1 0,-1 0-38,-5-2 0,1-1-124,-1 0 1,0-2 21,1-1 0,-1-1-496,0 1 1,4-2 217,-1-4 1,8 0-1730,-1 0 1036,2 0 859,1-4 0,11-1 0,5-4 0</inkml:trace>
  <inkml:trace contextRef="#ctx0" brushRef="#br0" timeOffset="173">21033 10801 8509,'-1'-7'740,"-2"1"-1783,2 4 1741,-3-2-473,4 4 1,0 4-80,0 2 1,0 3-121,0 0 1,1 4 14,2 3-303,-2-3 277,3 5 1,-1-4 14,0 5-348,5-5 197,-7 4 0,3-7 36,-4 5-247,4-5 274,-3 3 1,3-8 187,-4 0-246,0 0 236,0 0 0,0-3-114,0-6 0,-3-6 274,0-3 1,-3-5-41,3 2 0,-4-4-79,4-3 1,0-1-96,3-5 0,0 3-88,0 0 1,0 0 66,0-3 1,1 4-147,2-1 1,3 5 71,3 1 0,0 5 44,0 5 1,4 3 53,-1 3 0,-2 2-65,-4 1 1,0 4 168,3 3 1,-4 2-9,-1 3 0,0 2-29,-1 1 0,0 3-161,-3-3 0,-1 0 106,-2 0 0,1 0-189,-4 0 1,0-1 105,0-5 1,-2 1-258,2-1 1,-6 0 76,0 0 0,-1-2-118,4-1 0,0-4-228,0 1 1,-1-2-1046,1-1 1573,4 0 0,-4-8 0,4-3 0</inkml:trace>
  <inkml:trace contextRef="#ctx0" brushRef="#br0" timeOffset="174">21229 10763 7780,'0'6'617,"4"2"0,-3-3-249,2 4-348,-2 1 108,-1 3 0,0 2-26,0 3 0,3 1-138,0-1 0,1 1-360,-1 0 242,-1-1 0,2 1-131,-4-1 0,3-3 33,0-3 77,0-1 84,-3-6 1,0-2 262,0-6 1,-1-2-15,-2-5 0,2-3-105,-2-3 1,2-2-27,1-4 0,0-1 21,0-1 0,0-3-64,0 2 1,1-2 65,2-1 0,-1 1-41,4 2 0,0 2-3,4 5 0,-1 3 25,0 3 0,1 3 56,-1 2 1,0 3 7,0 4 0,0 1-9,-3 2 1,1 4 104,-4 5 0,4-2 87,-4 3 0,0 0-34,-3 0 1,0 2-35,0-2 1,-3-1-36,0-3 1,-4 2-228,4 1 1,-4-5-148,1 3 0,1-4-193,-2 0 1,4 2-39,-3-1 0,3-3-1050,-3-1 109,4-2 1371,-2-1 0,8-8 0,1-3 0</inkml:trace>
  <inkml:trace contextRef="#ctx0" brushRef="#br0" timeOffset="175">21555 10447 8535,'0'-6'1284,"0"-1"-269,0 5-302,0-2 0,0 5-98,0 2 1,0 3-331,0 7 1,0 2-34,0 7 0,-3-1-230,-1 4 0,1 0 158,3 2 1,1 2-740,2 2 1,-2-2 366,3 2 1,0-5-856,-1-1 0,1-4 98,-1 1 0,-1-4-191,4-2 0,-4-3 1140,2-4 0,1 1 0,0-1 0</inkml:trace>
  <inkml:trace contextRef="#ctx0" brushRef="#br0" timeOffset="176">21853 10344 8107,'-5'-9'79,"4"0"0,-2-1 834,2 1-112,1 0-794,0 4 0,4 2 92,3 6 1,2 6 189,3 6 1,0 3-132,3 1 1,1 3-218,2 3 0,1 3-17,0 3 1,-1 1 136,1 2 0,-2 3-299,-1-3 0,-3-1 230,-3 1 0,-2-2-228,-2-1 1,-2-1 61,-4-8 0,-5 0-3,-4-4 1,-1 0 57,-6-3 1,2 2-400,-2-5 1,-2 1-39,3-4 556,1 0 0,-3 1 0,2-1 0</inkml:trace>
  <inkml:trace contextRef="#ctx0" brushRef="#br0" timeOffset="177">18985 11480 8107,'-25'-9'1035,"0"0"-608,4-1 0,3 2-289,5 2-155,3-2 0,6 7-299,4-3 1,8 3 284,8 1 0,7 0 173,4 0 1,11 4-60,8-1 1,-19-2 0,1 1-275,2-2 0,2 0 1,6 0-1,1 0 237,2 0 1,1 0 0,8 0-1,1 0-423,-15 0 0,2 0 0,0 0 0,3 0 0,2 0 0,1 0 441,3 0 1,0 0 0,2 0 0,2 0 0,2 0 0,0 0-22,-13 0 0,0 0 0,1 0 0,-1 0 0,1 0 0,1 0 0,-1 0 0,0 0-282,-1 0 1,0 0 0,1 0-1,-1 0 1,1 0 0,0 0-1,0 0 1,0 0 282,0 0 1,1 0 0,0 0 0,0 0 0,0 0-1,0 0 1,-1 0 0,1 0 13,11 0 0,0 0 0,-1 0 0,-2 0 0,0 0 0,-1 0-178,-6 0 0,0-1 0,-2 2 0,-1 0 0,0 0 0,-1 0 192,-2 0 1,-1 0 0,0 0 0,14 1 0,-2-1-121,-7-1 0,-1 0 0,-4 0 0,-1 0 99,18 0 0,-3 0-284,-7 0 1,-4 1-171,-8 2 1,-4-1 270,-8 4 132,-9 1 0,7-2 0,-7-1 0</inkml:trace>
  <inkml:trace contextRef="#ctx0" brushRef="#br0" timeOffset="178">20372 6359 8107,'9'0'-551,"-2"0"-138,-1 0 920,0 0 113,-1 0-250,4 0 262,-4 0-27,0 0-63,-1 0-175,0 0 0,-3-1 92,2-2 49,-2 2-133,-1-7 1,0 6 33,0-4 0,0-1-148,0-2 1,-1 0-121,-2-1 0,-2 0 160,-4-2 0,-5-3-162,-1-3 0,-7-2 125,-3-2 0,-3 2 1,-3-4-165,-3 1 0,-6-3-182,-4 1 99,18 12 1,-2-1 0,2 0 0,0 0 227,-3 0 1,-1 0-834,-1 3 0,1-1 846,-1-2 1,1 1 0,-2 2 0,1 1 18,-2-2 1,0-1-1,2 3 1,0 0-177,-1-1 0,-1 0 0,0 1 0,1 0 198,1 1 0,0 0 1,-3-1-1,-1 1-30,-2 0 0,-1-1 1,1 1-1,-1 1 28,-2 0 1,-1 0 0,-1 0 0,-1 0-12,-2 1 1,0 1 0,-2-2 0,-1 1 0,0 0 0,0 1-7,0 1 0,0-1 1,-1 1-1,0 0-961,0 0 1,-1 0 962,1 3 0,1-1-2,12 0 0,1 0 1,0 1-1,-11 1 1,1 1-550,-2-2 0,1 1 548,2 0 1,1 1 0,0 0 0,-1 0-122,1 0 1,-1 0 86,-1 0 0,-1 0 1,4 0-1,-1 1 1,0 0-1,-1 1-35,2 1 0,0 0 0,-1 0 0,1-1 48,-2 1 1,1 0-1,-1 2 1,0 0 64,-1 1 1,0 0 0,1 1 0,0-1-51,2-2 1,0 1-1,-1 1 1,-1 1 1,1 1 1,-1 0 0,0 0 0,-1 1 27,3 0 0,1 1 0,-1 1 0,2 0-22,2-1 1,1 1-1,0 2 1,0-1-1,0 0 1,-1-1 65,1 1 0,0 0-55,4 0 1,0 1 15,-2 1 1,1 0 0,6-2 0,0 0 58,-2 1 1,1-1 0,2-1 0,1 0 427,1 1 0,0 1-484,-18 8 0,6 4 749,5-3 1,5 0-744,2-4 0,3 0 768,6-2 0,3-3-745,4-4 1043,4 1-1152,0-5 397,5-1 1,5-5 0,1-2-360,2-3 0,1-4 94,1-2 0,-1-3-68,0-3-40,5-5 8,-4 3 10,4-7 1,-5 7 1,0-5 1,4 3 2,-1-3 1,0 2 4,-2-2 1,-1-1 133,0 4 1,2-1-135,1 2 1,-5 4 110,3-1 0,-3 5 0,2 1 155,0 1-217,-3 2 26,2 4-236,-7 1 171,3 8 0,-4-1 10,0 6 1,0 0 22,0 6 0,-4 2-123,-2 4 1,-4 0 55,-2 4 1,1-3 0,-5 1 0,0 0 0,-1 0-26,2-1 42,-3-3 1,3 4-5,-3-4 5,3-5 0,2 4 1,4-8-36,-1 3 15,5-3 0,2-4 16,6 0 1,3-4 84,7 1 1,2-2 0,7-2-79,3-2 1,3-2 79,3-4-76,2 4 1,1-4-133,0 3 0,-4-2 90,1-1 1,-2 2-277,-1 1 0,-2 4 93,-4-1 0,-2 2-226,-7 1 0,0 0 0,-2 1-569,-2 2 1012,2-2 0,-1 7 0,4-2 0</inkml:trace>
  <inkml:trace contextRef="#ctx0" brushRef="#br0" timeOffset="179">18380 5000 8223,'0'-16'0,"0"2"0,0 0 871,0 3-198,0 1-582,0 5 288,0 0-124,0 5 188,0 9-340,0 1 83,0 9 0,0-1-307,0 1 1,1 0 145,2-1 0,-2 1-415,2-1 0,-2 1 161,-1 0 1,0-2-169,0-1 0,3 0 0,0-2-262,-1 0 0,-1-2-109,-1 0 169,0 3 599,0-5 0,0 3 0,0-8 0,4 0 0,2-5 0</inkml:trace>
  <inkml:trace contextRef="#ctx0" brushRef="#br0" timeOffset="180">18659 5009 8242,'8'-9'-171,"-2"0"1,2-1 615,-5 1 1031,4 0-871,-6 4-323,3 0 1,-4 6-102,0 3-97,0 1 0,-3 7-44,0 1 1,-4 3 111,1 0 0,0 2-354,0 4 1,1-2 139,-1 1 0,-3 2-349,3-1 1,1 1 24,-1-2 1,1-1 0,-3 3-146,2-1 1,0-2-88,-3 2 0,3 1 199,-1-2 1,2-2 418,-1-4 0,2 1 0,4-2 0,0 0 0</inkml:trace>
  <inkml:trace contextRef="#ctx0" brushRef="#br1" timeOffset="181">18836 5205 9536,'5'-1'78,"-2"-2"466,-2-3 69,-1 1-113,4-3-295,-3 3 1,8-1 275,-3-1-182,-2 5 0,4-5 18,-2 4 0,3-3-28,0 3-59,0 0 0,1 2-216,-1-3 0,0 3 122,1-2 1,-1 2-454,0 1 226,1 4-533,-5-3 297,-1 4 113,0-1 1,-3 1-75,2 4 172,-2 1 1,-2 0 3,-2 2 1,-2-1 122,-4 1 1,-1-2-49,1 0 1,0 2 146,-1 1 1,-2 0 0,-2-2 155,0 2-175,3-1-20,-7-3 1,8 1 27,-3-1-45,3 0 1,1 1-30,-1-1 0,1-3-2,0 0 1,3-2-155,3 2 0,2-3-10,1 3 94,0-4 0,4 2 167,3-4-23,1 4 0,5-3-116,3 3 1,1-3 207,2-1 1,3 0-114,0 0 0,0 1-14,0 2 1,-1-2-142,4 2 0,-5-2 1,2-1 152,-2 0 0,-3 0-1204,-1 0 480,1 4-1581,-6-3 951,-2 3 1260,-5 0 1,0 2 0,1 3-1</inkml:trace>
  <inkml:trace contextRef="#ctx0" brushRef="#br1" timeOffset="182">21396 7486 9536,'6'-19'-185,"2"2"158,-2 1 0,-1 0 95,1 3 0,-3 1 110,4 3 1,-4 3 16,3 3 0,-4-2 526,2 4 69,-4-3-68,0 4-526,-4 0 0,2 1 13,-4 2-144,0 2 0,-7 9-14,1 1 0,-5 4-84,2 3 0,-4 2-37,-3 7 1,0-1 65,-3 5 0,-2 3-274,2 5 1,12-18 0,0 0 236,0 1 1,1 1-1,1 0 1,0 2-289,1 0 0,1 0 1,1 0-1,1 0 269,1 2 0,0 1 1,2-3-1,2-1-73,0 2 0,1-1 0,2 21-266,5-3 0,8-7 291,11 0 0,6-2 66,3-4 1,7-2-17,2-4 0,-19-16 0,1-1 52,-1 1 1,2-2 0,0 0 0,1-1-16,0-1 0,-1-1 1,0 0-1,0-1 91,0-3 0,1 0 0,24 1-37,2-4 0,-26-2 1,0-1 41,23-6 1,-5-2 22,-5-4 1,-2-4-48,-4-3 0,3-3 4,-6 0 0,2-3-29,-8-3 0,-2 1 37,-2-4 0,-2-3-59,-3 0 1,-6-2 156,-4 5 0,-4-6-17,1 0 1,-3 0-55,-3 2 0,-2 5 71,-4 2 1,-1-1-65,1 1 1,0 0 265,0 3 1,2 1-275,1 3 1,1-2 279,-1 4 0,-3 0-282,3 4 0,2 3 87,1 3 0,-1-2-452,1 2 360,-4-1 1,4 5 44,-3 2-96,4-2 0,-3 7-79,2-2 1,1 1 111,-4 2 1,-1 2-131,-2 1 1,-1 2 87,-3 4 0,0 1-220,-3 3 0,-1-2 78,1 5 1,-1-1 41,-2 4 1,4 0-117,-1-1 1,4 1 101,-4-1 0,6 0-192,0-3 1,2-1 127,5-5 0,-1 0-331,1-3 330,2-2 1,-2-4 117,6 0 1,2-1-24,4-2 1,1-2 176,-1-5 1,3-4-43,1-5 1,2-1-83,-2-4 0,3-1 166,0-3 0,-2 0-107,2 0 1,-4-1 218,4-2 0,-5 2-95,1-2 0,-1 5-49,-2 1 1,0 5 7,1-2 0,-2 6 421,-2 4-178,-2 6-215,0 2 1,-2 5-311,1 2 0,-1 3 154,1 6 0,2 0-199,4 3 1,1 1 54,-1 2 0,0 1-265,1 0 0,0 0 47,2 3 0,2-2-91,1 1 1,3-1-300,-3-1 1,3-4 275,1 1 0,-4-2-190,1 2 0,-2-3 668,2-3 1,-3 3 0,-4 1 0</inkml:trace>
  <inkml:trace contextRef="#ctx0" brushRef="#br1" timeOffset="183">22560 8100 9536,'-4'-9'-200,"3"0"0,-4 3 101,2-1 4,2 5 251,-3-2 0,4 8 283,0 3 0,0 1 165,0 1-534,4 5 1,-3-3 2,2 4 0,-1 0-181,1 0 0,-2 3 43,2-2 1,1 0-110,-1 0 0,1 1-277,-4-1 0,1-2 180,2 2 1,-2-4-434,2 4 1,-2-5 265,-1 1 0,0-1 454,0-2-4,0-4 0,-4 4 0,-1-4 0</inkml:trace>
  <inkml:trace contextRef="#ctx0" brushRef="#br1" timeOffset="184">22746 8100 9536,'5'-9'365,"-4"0"-76,3 0-320,-4-1 1,3 4-578,0 0 430,0 4 883,-3 2-478,4 5 1,-3 5 591,2 3-524,-2 1 1,-1 9-250,0 2 0,-4 6 100,-2 3 0,1 2-272,-1 1 1,-2 1 4,-4-1 0,2 3-27,-3 1 1,0 2 103,0-3 1,-2 1-308,2-4 0,-2-4-81,2-2 1,2-6-47,5-3 1,-1-4-34,4-2 0,-1-3-793,4-3 1304,0-1 0,5 0 0,0 0 0</inkml:trace>
  <inkml:trace contextRef="#ctx0" brushRef="#br1" timeOffset="185">22895 8529 9536,'6'-4'844,"2"-2"0,-3-2-816,4 2 1,-2-1 113,-1 4 1,0-2 259,3 2 1,1 2-114,-1-2 0,0 1 2,0-1 0,1 2-103,-1-2-25,0 2 1,1 1-403,-1 0 0,-4 1 106,-2 2 0,1 2-169,0 4 1,-1 1 111,-3-1 1,-1 1-27,-2 3 0,0-2 103,-3 5 1,0-4 113,-3 4 0,-1-4-22,1 4 0,0-2 32,-1 2 0,1-3 188,0-4 0,3 1-117,-1-1 0,5 0-170,-1 1 0,2-4 132,1 0 0,0-3-236,0 3 0,5-4-14,5 2 1,1-3-140,8-1 0,-2 0-216,8 0 1,0 0-35,3 0 0,1-1-410,2-3 1020,-2 3 0,7-7 0,-3 3 0</inkml:trace>
  <inkml:trace contextRef="#ctx0" brushRef="#br0" timeOffset="186">16350 15391 8031,'-5'-8'155,"-3"4"1,5-5 479,1 1 1,3 3-773,6-2-17,3 5 0,11-2 323,3 4 1,5-1 0,10-1 235,1-1 1,5-3-382,5 3 0,-23 1 1,0 0-116,-1 0 0,1 1 1,0 0-1,1-1 128,0-1 1,-1 0 0,25 0-69,-2-3 1,-7 4-155,-2-1 1,-3 2-146,-1 1 1,-4 1-1159,-2 2 1488,-6 2 0,-2 3 0,-2 1 0,3 0 0,5 2 0</inkml:trace>
  <inkml:trace contextRef="#ctx0" brushRef="#br0" timeOffset="187">16713 15391 8068,'-9'-9'694,"3"2"188,3 1 0,2 5-1147,1 1 1,0 4 352,0 6 0,0 3 328,0 2 1,1 4-162,2 3 1,0 1-155,3 1 1,-4 4 10,1 0 1,1 0-161,-1 3 1,3 1 89,-3-1 1,1 0-145,-4-3 1,3 0-363,0 0 1,1 0 229,-1 0 0,-1-4-660,4-2 1,-3-3 23,4 0 870,-1-1 0,3-3 0,0-2 0</inkml:trace>
  <inkml:trace contextRef="#ctx0" brushRef="#br0" timeOffset="188">17123 15596 8058,'5'-4'293,"0"1"96,-2-3 1,-1 4-371,4-1 1,1-1-270,2 1 1,3 0 393,1 3 0,2-3 387,-2 0 0,3-1-569,0 4 0,1 0 61,2 0 0,-1 0-226,-3 0 0,3 1-174,-3 3 1,3-2-672,0 4 1048,1 0 0,0 3 0,-1 1 0</inkml:trace>
  <inkml:trace contextRef="#ctx0" brushRef="#br0" timeOffset="189">17197 15745 8058,'-5'-4'1824,"1"1"-839,4-3-1506,0 4 1,1-2 357,2 4 1,2 0 513,4 0 1,5 0-345,1 0 0,3 0-71,1 0 1,2 0-990,1 0 691,4 0 1,-1 0 361,6 0 0,2 4 0,4 1 0</inkml:trace>
  <inkml:trace contextRef="#ctx0" brushRef="#br0" timeOffset="190">18882 13082 8530,'0'-19'-88,"0"2"88,0 1 0,-4-1-385,-2 5 1,-6 1 228,-4 4 0,-1 0 1,-3 4 54,-2 1 0,-5 1 279,-4 1 0,-3 3 15,3 0 1,-5 3 62,-1-2 1,-1 0-302,-2-1 0,3-2 256,3 2 1,-3 1-158,3-1 1,2 3-49,1-3 1,3 4-10,3-4 1,2 3-1,1-3 0,6 4-22,1 0 0,3-2-13,3 1 0,0-3-38,0 3 1,3 0 0,3 4 0,-1-1 82,1 0 1,0 1-119,3-1 0,0 3 71,0 1 0,0 3 6,0 0 1,0 6 10,0 2 1,1 7 5,2 4 0,-2 5-163,2 3 0,-2-16 1,-1 0 240,0 2 0,0 1 1,0 4-1,0 0-383,0 3 1,0 1-1,0 5 1,0 1 426,1 3 1,-2 2 0,-1-13-1,0 2 1,-1 0-385,0 3 1,0 0 0,0 1 0,-2 0 0,0 0 0,-1 0 301,1 3 1,0 1-1,0 0 1,-1 0 0,0 1-1,-1 0-39,0 1 1,0-1 0,-1 1 0,1 0 0,1 1-1,-1-1 15,-2 2 0,1 0 0,0-1 0,1-3 1,0 0-1,1 0-12,0-1 1,0 1 0,-1-1 0,1-2 0,0-1 0,1 0 28,0-2 1,1-1 0,0 0 0,1 0 0,0 0-1,0-1-233,1 0 1,0-1 0,0 0 0,0 15-1,1-1 230,-2-1 1,0 0 0,1-4 0,2 0 8,-2-1 1,0 0 0,0-1-1,0 0-47,1 2 1,-1 1 0,-1-6 0,0 1 125,2 0 1,-1-1-1,-1-1 1,-1-1 41,0 0 1,1 0 0,1-1 0,-1 0 11,0 3 0,0-1 0,2-6 0,-1 0-100,-1-1 0,0-1 0,2 0 1,0-1-13,-1 0 0,1 0 0,0 2 1,1 1-83,-1-2 0,2 1 1,-1 0-1,1 0 58,0-3 0,1-1 1,0 0-1,1 0 265,1-2 1,1-1 0,0 0 0,-2 0-450,4 21 1,0-7-203,-4-9 0,3-3 979,-3-3 0,0-2-650,-3-4 0,1-2 669,3-1 0,-3 0-724,2-3 1,1-1 983,-1-3-925,4 1 1,-5-4 390,4 0-365,1-4 0,-1 2-10,0-4 1,-3 0 351,3 0 1,-2 0 11,2 0 1,0 0 10,3 0 0,1 0-130,-1 0 0,4-3-69,3 0 1,1 0-101,2 3 1,3-3-156,0 0 1,3 0-9,0 3 0,1-1 64,-1-2 1,2 2 34,-2-3 1,2 3-57,0 1 1,1 0-105,0 0 1,-3 1-68,0 3 1,0-2 232,3 4 0,0 4 0,0 5 0</inkml:trace>
  <inkml:trace contextRef="#ctx0" brushRef="#br0" timeOffset="191">24199 13045 8399,'5'-15'0,"3"3"313,-1 5 0,1 0-30,1 4 1,5-3-245,1 3 26,3 0 0,4 3-93,3 0 0,5 3 105,1 0 1,3 4-261,-2-1 1,0-1 137,-1 2 1,-2-5-103,2 1 0,-2-2 6,-1-1 0,-5 0 60,-1 0 1,1 0 71,-1 0 0,-4 0-10,-2 0 1,-4-1-181,4-2 0,-5 2 119,1-2 1,-1 2-61,-2 1 98,0 0 0,0 1 67,-3 2 1,1 2-2,-4 4 1,3 2 5,-3 1 1,5 2-22,-2 5 1,-1 5 19,1 4 1,-4 5 15,1 7 0,-1 11-318,-2-22 1,0 1 0,0 2 0,0 1 399,0 2 1,0 1 0,0 3 0,0 0-431,0 5 0,0 2 0,-1 4 0,0 1 377,1-14 1,-2 1 0,1-1 0,1 2 0,-1-1 0,0 1-338,-1 0 1,0 1-1,0-1 1,1 0 0,1 0-1,-1 1 291,0 1 1,0 1 0,0-1 0,0 0 0,1 1 0,0-1-18,0 0 1,0-1 0,0 0-1,0-1 1,0-1 0,0 0-329,0 15 0,0 0 0,0-2 0,0 1 356,0-1 0,0 0 0,0-15 0,-1 0 0,1 0-22,-1 17 1,-1 0-1,0-16 1,1 0 0,-1 0 47,-1-1 0,0-1 0,-1 0 1,0 1-1,0 1 0,0-1-31,0 2 1,0-1-1,-1 0 1,0 0 0,0 0-1,-1 0-76,1-1 0,0 1 0,-1-1 0,-2 15 0,-1 0 72,0-3 0,-1 0 0,1 2 0,0-1 2,-1 3 1,1-1 0,0-1 0,-1-1 20,1 2 1,0 1 0,-1-3 0,1 1 32,0 0 0,-1-1 1,2-2-1,-1-1-193,1-2 1,0-1 0,2-4 0,0-1 87,3-2 0,0-1 0,-1-1 0,0-2-87,3 0 1,-1-1 0,-1-3 0,0 0 231,2-1 0,-1-1 0,-5 23 72,1 0 1,0-5-115,0-4 0,3-1 674,-3-2 0,3-4-717,-3-2 1,4 1 123,-2-1 0,0 0 791,1-3 0,-3-3-878,3 0 0,0-5 156,3 2 0,0-2-434,0-2 0,0 0 290,0-3 1,0-1-141,0-5 1,0 1 21,0-1 0,0 0-36,0 0 44,0 1 1,3 2-185,0 1 0,1-1 97,-1-3 0,-2 1-100,2-1 1,2 0 141,-2 1 19,0-1 0,0-3-5,0 0 293,0-4 54,-3 2 2510,0-4-2691,-4 0 1,-1-1 67,-5-2 0,0 1-204,-2-4 1,-3 3 99,-3-3 1,-5 3 47,-2-4 1,-3 4-99,-3-3 0,-2 4 29,-4-1 0,0-1-453,3 1 0,-1 0 200,4 3 1,3 0-1968,3 0 2162,0 8 0,-2-2 0,-1 8 0</inkml:trace>
  <inkml:trace contextRef="#ctx0" brushRef="#br0" timeOffset="192">19078 12355 6769,'9'0'-656,"-4"-1"1352,-1-2 1,0 1 65,-1-4-846,4 0 1,-5-3 240,4-1 205,-4 5-149,2-3-53,-4 3-45,0-5 1,0 1 126,0 0-195,0-1 68,-4 1 0,2 3-24,-4 0 0,0 3-27,-3-4 1,-2 4-154,-1-3 36,-3 4 1,1-2-134,-4 4 103,4 0 1,-8 0 77,0 0 1,0 1-25,0 2 0,2 2 27,-2 4 0,2 1-6,-2-1 0,7 0 13,-1 1-44,5-1 47,1 0 0,4 1-142,0-1 142,4 4-4,2-6 1,6 5-138,6-6 121,3 2 9,4 2 1,2-1-11,1 0 0,4 1 9,-1-1 0,2 0 3,1 1 1,-1-1-21,1 0 40,0 1-25,-4 3 0,-1-3-80,-5 3 81,-3 1-1,-2-3 1,-4 2 153,-3-4-152,-2 5-1,-4-4 378,-4 4-222,-1-5 1,-8 0-17,1 1 213,-5-1-146,3 0 0,-6-3-163,-2 1 0,3-2-66,-3 1 1,-1 1-691,2-4 487,-1 5 1,4-7-32,3 2 0,0-2-268,3-1 228,6 0-616,-3 0 540,9 0 1,0-1 376,0-2 0,5 2 0,4-8 0,5 4 0</inkml:trace>
  <inkml:trace contextRef="#ctx0" brushRef="#br0" timeOffset="193">19180 12607 8081,'10'-4'188,"-1"-1"281,0-5-376,1 5-858,-1 1 88,0 4 1118,-4 0-162,0 0-103,-5 4 379,0 1-361,0 5 0,0-1 22,0 0-178,0 1 0,0-1 3,0 0 0,0 0-5,0 1 0,1-4 161,2 0-354,2 0 124,0 0 1,3 1-216,-2-4 123,3 0 37,4-3 0,-2 0-138,1 0-11,-2 0 219,0 0 0,-1-4 9,0-2 1,-3-3-10,1 0 0,-5-3 86,1-1 1,-2 0 258,-1 0-159,-4 3-57,-1-8 1,-5 8 119,1-2-200,-5 1 55,4 2 0,-6 1-190,3 2 156,-3 1 33,5 1-793,-2 3 482,-1-3 1,4 8-68,-2 2-966,5 3 576,-1 0 683,7 0 0,-3 5 0,4 0 0</inkml:trace>
  <inkml:trace contextRef="#ctx0" brushRef="#br0" timeOffset="194">20549 12318 8085,'0'-14'0,"0"0"-671,0 5 249,0 0-43,0 4 1152,0-4-465,0 4 0,-4 0-29,-2 2 1,-4-1-9,-2 1 1,-3-1-98,-3 4 268,-1 0-147,1 0 0,-2 1-166,-2 3 34,3-3 1,-5 7-38,2-2 0,6 1 24,-3 0 1,3 1-151,1-2 0,5 2 35,3 2 1,5-1-212,-1 0 0,2 1 80,1-1 0,0 0 80,0 0 0,7-2 35,3-1 1,2 3 57,0 4 0,4-1-11,6-3 1,-3 1 4,3-1 0,1 0 46,-1 1 0,-1-1-58,-2 0 1,-1 2 190,-3 1 1,2-2-99,-5 3 0,-4-3 208,-5-1 1,-2-2-65,-1-1 1,0 0-1,0 3 0,-4-2-48,-2-1 1,-5-4 100,-2 1 0,-3 1-298,0-1 0,2 0 124,-2-3 0,1 0-539,-4 0 1,1 0 212,3 0 0,0 0-599,3 0 0,5 0-122,-2 0 200,1 0 758,-1 0 0,4 0 0,1 0 0</inkml:trace>
  <inkml:trace contextRef="#ctx0" brushRef="#br0" timeOffset="195">20670 12579 7988,'0'-6'-377,"0"0"1,1 3-213,2 0 1569,-2-2-253,3 4 107,-4-3-708,0 8 0,0 1-30,0 5 1,1-1-193,3 0 0,-3 1 118,2-1 0,-2 0-465,-1 1 1,3-1 249,0 0 1,0 0-960,-3 1 1152,4-1 0,-3 0 0,3 1 0</inkml:trace>
  <inkml:trace contextRef="#ctx0" brushRef="#br0" timeOffset="196">22132 12253 8028,'-4'-9'0,"-1"-1"-437,-5 1 236,1 0 1,0 3 308,-1-1 1,-2 5-53,0-1 1,-4 2 0,3 1 214,-2 0 0,4 0-212,-2 0 371,3 0-254,1 4 1,-1-2-173,1 5 37,4-5-10,-3 6 0,7-6-162,-3 4-13,3 0 276,1 4-345,0-5 115,5 3 1,0-3 22,4 5 0,0-1 19,1 0 1,3 1 57,3-1-31,-3 0-17,5 1 1,-4 2 126,5 0 1,-2 2-106,-1-2 0,0-1 51,-3 1-19,-1 3-18,2-5 0,-8 7 7,6-6 0,-11 2 105,2-3 1,-2 2 168,-1 0 0,-7 1-137,-2-4 404,-7-4-290,2 4 0,-8-4 101,0 4-242,1-4 1,2 0 180,0-2-543,1-1 209,-1 2-221,5-4 1,0 0-796,5 0 24,4 0-392,-3 4 1430,7-3 0,1 3 0,5-4 0</inkml:trace>
  <inkml:trace contextRef="#ctx0" brushRef="#br0" timeOffset="197">22355 12570 8029,'6'-4'-290,"1"1"177,-4-3 1,3 3-106,-3-3 0,4 4 510,0-1 218,1-2 0,1 4-227,1-3 0,-1 0-115,0 1 1,-3 0-205,1 3 209,-1 0-182,-1 0 1,2 1 110,-4 2 0,3-1-108,-2 5 0,-1-4 108,-3 3 1,0 0-178,0 3 1,-1 1 60,-2-1 0,-2 0 65,-1 1 0,-2-1 32,2 0 1,-3 1 7,0-1 1,0 0-3,0 0 0,-1 1 6,1-1 0,3-1-137,-1-1 0,4 1 115,-3-2 0,4-1-52,-1 1 1,-1-2 89,1 2-51,0-4 0,7 2-67,2-4 0,5 0-113,2 0 1,3 0-113,0 0 0,2 0-363,4 0 1,-1 0-401,4 0 0,1-1 995,5-2 0,2 2 0,4-3 0</inkml:trace>
  <inkml:trace contextRef="#ctx0" brushRef="#br0" timeOffset="198">23687 12328 8144,'-3'-13'28,"0"1"1,-5-1 22,2 4 0,-3 1 17,-4 2 1,3-2 290,-2 5 1,-3 0-118,0 3 1,-3-3-176,-1 0 1,1 0 139,-1 3 0,1 4-60,-1 2 1,1-1-220,3 1 1,1 0-19,5 0 1,1 2-129,2-2 0,-2 3-155,5 0 1,0 3 128,3 1 0,4-1 68,3-3 1,1 4 66,1-1 1,4 2 27,-1-2 0,4 0 4,0 3 1,5-2 156,0 2 1,-2-4-117,-3 2 1,-2-2 147,2 2 0,-3-3-84,-4 2 1,0 2 129,-3-2 1,-2 1 164,-4-4 0,-1 0-97,-2 1 0,-2-4 4,-5 0 0,-3-3-33,-3 3 0,-1-4 71,-2 1 1,1-1-224,-1-2 0,1 0-153,3 0 0,-2 0-738,5 0 0,-1 0 83,4 0-604,0 0 1367,-1 0 0,5-5 0,1 0 0</inkml:trace>
  <inkml:trace contextRef="#ctx0" brushRef="#br0" timeOffset="199">23799 12495 8119,'-6'-4'-1131,"2"3"1607,4-7-126,0 7-1,4-8 1,2 8 42,3-2 0,0 2-149,0 1 1,1 0-57,-1 0 1,0 0-77,1 0 0,-1 0 93,0 0 21,1 0-424,-1 0 104,0 0 0,-4 1 127,-1 2-112,-3-2 103,-1 8 0,-1-4-188,-3 4 0,2-3 92,-4 1 0,4-4-146,-1 3 0,-1-3 8,1 3 0,0-3-226,3 4 387,0-5 9,0 6 0,0-6 53,0 4-183,0-4 313,4 6 1,1-3 17,4 1 1,-3 1 203,1-4-179,-1 4 1,0-2-87,0 1 1,-4-1 124,1-2 20,-1 2 1,-2 5-42,0-1 0,-5-3-91,-1 0 0,-2-3-125,-1 4 0,-1-2 129,1 1 0,0 1-714,-1-4 0,1 5-144,0-2 1,0-1 741,3 1 0,2 0 0,4 4 0</inkml:trace>
  <inkml:trace contextRef="#ctx0" brushRef="#br0" timeOffset="200">17877 13361 8049,'-5'-9'0,"-3"-1"-188,5 1 1,-1 3 62,1 0 346,-2 0 1,-4-3-45,-1 3 1,1-1 90,0 4 0,-1-4-93,1 4 1,0 0-57,-1 3 1,-2 0-98,0 0 1,-4 0 85,4 0 1,-5 0-102,2 0 0,0 3 110,0 0 0,3 4-221,0-4 0,5 4 19,0-1 0,4-1-98,-3 2 0,4-1-5,-1 3 0,3 0 119,3 1 1,2-1-4,4 0 0,2 1 27,1-1 0,0 0-3,3 1 0,1 0-14,2 2 1,0-1-20,-3 1 0,3 2 26,-3-2 0,2 1 6,-1 0 1,0-3-23,-4 3 1,1 0-15,-4-1 1,1 4 124,-1-4 1,-4 4-94,-2-4 1,-2 1 149,-1-4 0,-4 0-83,-2 1 1,-4-1 371,-2 0 1,-1 0-74,-3-3 1,-1-1 35,1-2 1,-1-2-181,2 2 1,-2 1-171,5-1 0,-1 1-392,0-4 0,6 0 201,-2 0 0,4 0-1460,-1 0 821,4 0 831,-2 0 0,8-9 0,1-1 0</inkml:trace>
  <inkml:trace contextRef="#ctx0" brushRef="#br0" timeOffset="201">17942 13696 8105,'0'-5'-161,"0"-3"1,0 6 163,0-4 1294,0 3-634,0-1-773,0 4 283,-4 0-189,3 0 1,-3 1-107,4 2 0,0 3 76,0 3 1,0 0-72,0 1 1,0-1-36,0 0 0,0 1 34,0-1 1,4 0 49,2 0 0,-1 0 3,1-3 0,1 1 79,2-4 1,0 3 2,1-2 1,-1-1 90,0-3 0,0 0-40,1 0 180,-1-4 0,-1-3-32,-1-5 0,0 2-111,-4-3 1,0 0-69,-3 0 1,0-2 1,0 2 0,-4 1 5,-2 3 0,-3-4-110,0 1 1,0 3-63,-1 2 0,1 5 76,0-1 1,0-1-497,-1 1 1,2 1-15,2 5 0,-1 2 562,3 4 0,-3 5 0,2 0 0</inkml:trace>
  <inkml:trace contextRef="#ctx0" brushRef="#br0" timeOffset="202">17756 14534 8099,'0'-9'0,"0"0"-57,0-1 1,0 1 39,0 0 0,0-1 349,0 1 48,0 0 0,-1-1-193,-2 1 0,-3 0-52,-3 0 0,0 2-78,0 1 0,-4 4 80,1-1 1,-4-1-16,4 1 1,-5 0 27,2 3 1,-2 3-222,2 0 0,-2 4-36,5-1 0,-4 3-156,4 0 1,0 0-75,6 0 0,-1 1 159,4-1 0,0 1-73,3 3 0,0-3 93,0 3 0,4-2 7,2 1 0,3-1 20,4 1 0,1 2 21,5-2 0,0 4 72,-1-4 1,2 3 2,2-2 0,-3 3 95,3 0 0,-2-2-71,-2 2 1,-3-4 70,-3 4 1,0-2-55,-2 2 0,0-2 179,-7-1 1,0-3 50,-3 3 0,-4 0 34,-2-1 1,-3 1-84,-4-4 0,-1-3 88,-5 1 0,-3-2 139,1 1 1,-1-1-80,3-2 1,4-2-288,-1 2 0,1-2 111,-4-1 0,5 0-626,1 0 1,6-1-539,1-2 169,4 2 1,-2-7 835,4 2 0,4-3 0,1 0 0</inkml:trace>
  <inkml:trace contextRef="#ctx0" brushRef="#br0" timeOffset="203">17858 14814 7988,'-4'-6'349,"3"2"1,-4 4 35,2 0 0,2 1-182,-2 2 0,2 3-157,1 3 1,0 1-21,0 3 1,0-2 99,0 5-539,0-1 279,0 4 1,0-4-344,0 1 0,1-1 248,2 4 0,-2-2 229,2-1 0,-2 6 0,-1-3 0</inkml:trace>
  <inkml:trace contextRef="#ctx0" brushRef="#br0" timeOffset="204">17588 15949 7994,'0'-9'-312,"0"0"675,0 0 39,-4 3-167,3-2 0,-4 4 239,2-2 0,1 1-260,-5 1 0,4 3-19,-3-2 0,0 1-118,-3-1 1,-1 2 43,1-2 0,0 2-74,-1 1 1,1 0 48,0 0 0,-1 1-142,1 2 1,3-1-75,0 4 1,3-2-286,-4 2 0,5 0-57,-1 3 0,2 1 171,1-1 1,4 3 42,3 1 0,4 0 101,1 0 0,4-2 75,-4 4 1,5-2-7,-2 2 1,0-2 46,0 2 1,1-2-112,3 2 221,-1 1-39,-3 2 0,-2-2-10,-4-1 0,1-2-75,-1 2 1,-4 0 140,-2 0 1,-2-1 82,-1-5 0,-5 0 188,-4 1 0,-2-1-23,-4 0 1,-4-2 175,-2-1 1,-2-4-161,1 1 0,2-2 31,-1-1 1,4 0-442,2 0 1,3 0 214,0 0-923,2 0 0,4-1 152,3-2 606,2 2 0,5-7 0,2 2 0</inkml:trace>
  <inkml:trace contextRef="#ctx0" brushRef="#br0" timeOffset="205">17728 16238 7905,'-1'-6'744,"-2"0"-372,2 4-1542,-3-7 1104,4 8 0,3-4 720,0 2 1,4 2-250,-1-2-392,2 2 1,2 4 0,-1 0 0,0 4 48,1 0 0,-2 1 108,-2 1 0,1 0-54,-3 1 0,0 0-143,-1 3 0,-2-3 35,2 2 0,-2 2 45,-1-2 1,-3 2 52,0-2 0,-4-2 119,0 3 1,0-3-34,1-1 1,-1-2-106,4-1 1,-4-3-106,4 3 1,0-3 32,3 3-162,0-3 1,1 4 20,2-4 1,0 0-189,7-3 1,-2 0-46,7 0 0,-1 0-217,5 0 0,-3 0-789,6 0 1365,2 0 0,-1 4 0,5 1 0</inkml:trace>
  <inkml:trace contextRef="#ctx0" brushRef="#br0" timeOffset="206">17476 17039 7893,'-4'-9'181,"-1"-1"0,-5 1-24,-3 0 1,3-1 123,-2 1 0,1 3 41,2 0 1,-4 4 226,-3-2 0,2 0-168,-2 1 0,4 0-152,-4 3 1,5 0-149,-2 0 22,-1 0 0,3 1-286,-1 2 0,5 1-31,1 3 0,4 1-220,-2-2 1,3 2-31,1 2 0,0-1 210,0 0 1,1 4-19,3-1 1,1 2 85,4-2 1,3-1 103,1 5 1,0-1-44,0 4 0,-2-4 45,5 1 1,-4 0-8,4 2 1,-5-2 116,1-1 1,-1-2-67,-2 2 1,0 0 153,1 0 0,-5 0 212,-2-3 1,-3-2-159,-3 3 0,0-3 96,-7-1 0,2 1-53,-7-1 1,-1-1 160,-3-1 1,1 1-113,-1-2 0,1-2-217,-1-1 1,1-2-443,3-1 1,1 3 40,5 0-1386,0 1 998,-1-9 742,5 0 0,1-4 0,4 0 0</inkml:trace>
  <inkml:trace contextRef="#ctx0" brushRef="#br0" timeOffset="207">17495 17355 7929,'-5'-4'-326,"1"3"506,4-7-40,0 7 0,1-3 92,2 4 0,2 0-177,4 0 1,1 0-42,-1 0 1,0 0 103,1 0 0,-1 0-109,0 0 1,1 3 58,-1 0 1,-3 4 6,0-1 1,-1 0-127,2 0 0,0-3 42,-4 3 1,0 0 157,-3 4 0,0-4-174,0 0 0,0-3-3,0 3 0,-3-3-138,0 4 0,-1-4 45,1 3-574,2-4 169,-3 6 327,4-2 0,0 0 129,0 0 1,0-3-10,0 3 0,4 0 10,2 4 0,1-3 145,-1 2 0,3-1-96,-3 4 1,2-2 178,1 0 1,0 0-22,-3 2 1,-2-1-31,-4 1 0,0-1 487,0-2 0,-1-1-157,-2-2 0,-3 3 76,-7-3 1,2 1-211,-5-1 1,4 3-200,-4-3 0,5-1-751,-1 1 1,1-4 171,2 1-511,4 2 985,1 1 0,0 3 0,-2 0 0</inkml:trace>
  <inkml:trace contextRef="#ctx0" brushRef="#br0" timeOffset="208">18957 13193 8074,'-3'-9'0,"-1"0"192,-2 0 0,4 2-64,-1 1-494,2 4 142,1-2 2057,0 4-1586,0 8 1,0-1-264,0 9 0,0-4 130,0 4 0,0-2-279,0 2 1,1 1 94,2-1 1,-2-2-268,3 2 1,-3-2 143,-1 2 1,0 1-421,0-5 0,0 3 115,0-2 1,1-1-336,2-2 833,-2-1 0,3 0 0,-4 1 0</inkml:trace>
  <inkml:trace contextRef="#ctx0" brushRef="#br0" timeOffset="209">19162 13203 8027,'5'-4'0,"-2"-3"0,-2 2 0,-1-1 0,0 3-601,0-3 896,0 4 486,0-2 0,0 5-309,0 2 1,-3 2-172,0 4 1,-4 2-242,0 1 0,2 3 70,-1 7 0,1-1-108,-1 4 1,-3 0 57,3 2 0,-2 1-227,-1 0 1,-1 3-3,1 0 1,0 4-365,-1-4 0,1 0 93,0-3 0,-1-2 53,1-1 0,3-2-177,0-4 0,4-4-231,-2 1 775,3-5 0,1 3 0,5-9 0,0-1 0</inkml:trace>
  <inkml:trace contextRef="#ctx0" brushRef="#br0" timeOffset="210">19236 13547 8054,'0'-5'1116,"0"-3"-489,0 2-820,0 1 433,0-3 1,3 6 126,0-4 1,5 4-280,-2-1 1,2 2 172,1 1 0,1-1-234,-1-2 1,0 2 81,1-3 0,2 3-146,1 1 0,-1 4-105,-3-1 1,1 1-59,-1-1 1,0-1 113,1 4 1,-4 0-103,0 4 1,-4-4 160,1 0 0,-2 0-56,-1 4 0,0-1 89,0 0 0,-4 1-30,-2-1 0,-2 3 190,-2 1 0,0-1-51,-3-3 0,3 1 82,-2-1 1,-2 0-177,2 1 1,-1-1 27,4 0-196,0 1 157,-1-1 0,5 0-137,2 1 137,2-5 0,2 0-56,2-2 0,2-2 55,5 2 1,2-2 10,1-1 0,3 0-94,0 0 1,-2 0 2,2 0 1,-2 0-437,2 0 0,1 0 205,-1 0 0,-2 0-561,2 0 0,-4 0 346,4 0 0,-4 0 517,4 0 0,-5 0 0,2 0 0</inkml:trace>
  <inkml:trace contextRef="#ctx0" brushRef="#br0" timeOffset="211">20270 13147 8028,'0'-5'-1413,"0"-4"699,0 4 1062,0 0 1,0 0-8,0 2 599,0 2-585,0-3 1,3 5-200,0 2 1,1-1-199,-1 4 1,-2 0 136,2 4 0,1-1-266,0 0 1,0 4 99,-1-1 1,-2 4-74,2-4 1,-2 4-5,-1-4 1,0 3-215,0-2 1,0 2 3,0-2 0,0-1 97,0-2 0,0-1 261,0 0 0,0 0 0,0 1 0</inkml:trace>
  <inkml:trace contextRef="#ctx0" brushRef="#br0" timeOffset="212">20502 13138 8244,'6'-10'331,"-2"1"192,-4 0 0,0 2-295,0 1-645,0 0 455,0 1 376,0 1-334,0 12 0,-1-2 85,-2 7 0,1 1-180,-5 2 0,4 2 58,-3 4 0,1-2-250,-1 1 0,-3 3 72,3 1 0,1 2-260,-1 1 0,0 0 136,-4 0 1,1 1-70,0 2 0,-1-3-27,1 0 0,0-2 53,-1-4 1,4 0 75,0-3 1,1-2 225,-1-1 0,-3-3 0,8-4 0,-3 1 0</inkml:trace>
  <inkml:trace contextRef="#ctx0" brushRef="#br0" timeOffset="213">20596 13491 8111,'4'-5'-169,"-3"-3"0,4 4 96,-2-2 1,-1 0 225,4 3 1,-3 2 266,4-2 0,-2 1-314,1-1 1,2 2-11,-1-2-113,1 2 0,1 1 102,0 0 1,-2 3-203,-1 0 1,-3 1 115,3-1 1,-4-1-220,1 5 215,-2-1 1,-1 3-29,0 0 0,0 1 33,0-1 1,-1-3-2,-2 0 1,1 1 141,-4 2 1,0 0-126,-4 1 1,1-1 153,0 0 1,-1 3-95,1-3 0,0 2 17,0-5 1,-1 3-85,1 0 0,3-3-121,0 0 0,2 0 87,-2 0-2,4 2 0,-1-4 192,6 3 1,2-2-154,5-2 0,4-2 7,5 2 1,2-2-15,4-1 0,5 0-69,-2 0 1,3 0 40,0 0 0,1-1-153,2-2 1,-2 2-461,-8-2 1,2 2 241,-4 1 1,0 0 393,-4 0 0,-3 4 0,-2 1 0</inkml:trace>
  <inkml:trace contextRef="#ctx0" brushRef="#br0" timeOffset="214">22095 13305 8396,'0'-6'-869,"0"0"434,0 0-55,0-4 874,-4 5 721,-2-3-914,-3 7 1,0 0-134,-1 4 0,1 4-193,0-1 1,4 6 141,2 0 1,-2 2-39,2-2 1,0-1 113,3 5 1,1-5-165,2 2 0,2 0 21,5 0 0,0 0 18,3-1 0,1-1-20,5 1 1,2-2-90,1 0 1,4-2 99,-1-2 1,2 2 29,1-5 0,-4 0 38,1-3 0,-3-3-53,3 0 0,-6-6 113,0 0 1,-1 0-44,-6-4 0,-3 0 137,-2 0 1,-5-2-93,1 2 1,-2-3 6,-1 0 0,-1-1 50,-2-2 1,-4 1-78,-5-1 1,-1 3 43,-3 1 0,-5 0-37,3 0 0,-3-2-71,2 5 1,0 1 23,-3 4 1,3 0-104,1 4 1,0 0-295,6 3 1,-1 0 157,4 0 0,1 4-415,2 2 0,2 4 67,4 2 568,0-2 0,0 8 0,0-4 0</inkml:trace>
  <inkml:trace contextRef="#ctx0" brushRef="#br0" timeOffset="215">23473 13361 8300,'-4'-14'0,"-1"0"0,-1 5 0,-1 0 678,4-1-174,-4 5-558,1 1 0,0 4 151,0 0 0,0 0-195,-4 0 0,1 4-25,0 2-121,0 3 189,-1 0 1,2 3 68,2 1 1,-3 2-87,3-2 0,2 2-52,1-2 1,2 2-44,1-3 0,0 4 31,0-4 1,4 2 60,2-2 0,3-1 77,0 1 1,4-2-23,3 0 1,1-4 16,2 0 0,0-4 51,-1 1 0,4-2 18,0-1 0,-2-1-26,-4-2 0,1-2 110,-5-4 1,3-5 372,-2-1-214,-5-3-117,-4-1 1,-1 1 67,1-1 1,-1 0-194,-3-3 0,-5 2-97,-1-2 0,-5 0 84,-2 0 1,0 0-191,1 4 1,0 3 137,-3 3 1,2 1-205,-2 2 1,3 4-536,0 2 1,1 4 736,-2 5 0,3 4 0,-4 9 0</inkml:trace>
  <inkml:trace contextRef="#ctx0" brushRef="#br0" timeOffset="216">18687 14395 8145,'0'-7'891,"0"1"-254,0 4-1851,0-6 596,0 7 1082,0-3-394,0 12 0,0 1-21,0 7 1,0-2-82,0-1 119,0-3-97,0 8 1,0-5-235,0 3 246,4 1 0,-3-5-303,2 3 0,-2-3 87,-1 4 0,0-4-278,0 4 1,3-5 491,0 2 0,0-3 0,-3-1 0</inkml:trace>
  <inkml:trace contextRef="#ctx0" brushRef="#br0" timeOffset="217">18976 14395 8425,'0'-10'-1741,"0"5"2626,0 1-719,-5 4 1,3 4 196,-4 2 1,1 6-176,-1 0 0,-3 6-17,3 0 1,-3 2-59,-3 5 0,1 0-10,-1 3 1,-2-1-268,2 1 0,-4 4 137,4 3 1,-5-3-140,2-1 0,0-1 14,0 1 1,2-5-160,-2 2 0,7-7 46,-2 1 1,4-5-52,0-2 1,-1-4-36,4 2 0,-1-6 351,4-1 0,0-4 0,5 7 0,0-4 0</inkml:trace>
  <inkml:trace contextRef="#ctx0" brushRef="#br0" timeOffset="218">19097 14739 8037,'0'-9'0,"0"-1"620,0 1 0,3 3-867,0 0-1681,0 4 1856,-3-2 1,-4 4 590,-2 0 1,0 3 54,0 0 1,0 4-297,-3-1 0,0 2-258,3 2 1,-1 0 25,4 3 1,-3-3-222,2 2 1,1 2 111,3-2 1,0 4 5,0-4 1,0 5-106,0-2 1,5-1-159,1-2 0,2 1 55,1 0 1,4-1 142,-1-2 1,5-2 146,-2-2 0,3-2-141,0-4 1,1 0 213,0 0 1,-4-4-100,1-2 1,-5-2 208,1-2 1,-1-2-1,-2-1 0,-4-2-28,-2 3 0,-2-1 63,-1 4 1,-1-1-84,-2 1 0,-2 1-121,-4 2 0,0 2 80,-1 4 0,1 0-82,0 0 1,-1 0-112,1 0 1,0 4-234,-1 2 0,4 5-126,0 2 1,4 3 432,-1 0 0,2 1 0,1 2 0</inkml:trace>
  <inkml:trace contextRef="#ctx0" brushRef="#br0" timeOffset="219">20260 14404 8009,'0'-5'1089,"-1"-3"-862,-2 5-79,2 0 1,-4 7 24,2 3 0,2 1 0,-2 1 85,2 1-265,-3 3 161,3-3 0,-4 8-269,5-3 0,0 2-107,0-2 1,0 3-142,0-2 0,0-2 38,0 2 0,4-4-240,-1 4 1,1-5 171,-1 1 0,-1-1-389,4-2 782,-4 0 0,7 1 0,-4-1 0</inkml:trace>
  <inkml:trace contextRef="#ctx0" brushRef="#br0" timeOffset="220">20475 14478 7863,'5'-4'199,"0"3"557,-2-2-518,-2 2-305,3 1 356,-12 4 1,5 4-93,-7 5 1,2 3-98,-4 0 1,1 5-18,-1 0 1,1 6-1,-1 0-50,0 3 1,-2 2-160,2-1 1,2-1 125,-3 4 0,3-4-256,1 1 0,-1-3-72,1-3 1,1 1-169,1-4 1,0 0 202,4-4 1,0-3-532,3-3 824,0-2 0,4 0 0,1-1 0</inkml:trace>
  <inkml:trace contextRef="#ctx0" brushRef="#br0" timeOffset="221">20577 14814 7861,'5'-10'327,"-1"1"0,-1 3-562,0 0 0,4 2 381,-4-2 1,4 3 506,-1-3 0,-1 4-348,2-1 1,-1 1 81,3-1-386,0 2 1,1-4 82,-1 5 0,-3 0-19,1 0 0,-4 0 206,3 0-314,-4 5 0,2 0 57,-4 4 1,0 0-92,0 1 0,0-1 78,0 0 0,-1 1 5,-2-1 0,-2 3 57,-5 1 0,4-1-26,0-3 1,0 1 126,-4-1 1,4 1-116,0 3 1,1-6 14,-1 2 0,-2-1-22,5 1-228,-4 0 194,6 1-201,-3-1 108,4 0 1,1-4 71,2-2 1,3 0-127,7 0 0,-2-2 105,5 2 1,-2-2-476,2-1 1,4-1 52,-1-2 1,5 2-98,-3-2 0,5 1 71,-1 2 482,-2 0 0,8-4 0,-2-1 0</inkml:trace>
  <inkml:trace contextRef="#ctx0" brushRef="#br0" timeOffset="222">21908 14357 7898,'-5'0'-775,"0"0"396,2 0 0,2 1 859,-2 2-421,2 3 0,1 3 134,0 0 1,0 1-112,0-1 0,0 1-111,0 3 0,0-3-64,0 2 0,1-1-77,2-2 0,-1 0 15,4 1 0,-3-2 155,4-2 0,-1 2 0,3-2 0</inkml:trace>
  <inkml:trace contextRef="#ctx0" brushRef="#br0" timeOffset="223">22104 14348 7898,'1'-8'0,"2"2"-445,-2-3 1,3 7 215,-4-4 1322,0 4-15,0-2-726,0 12 0,-1-1-190,-2 9 0,-1-4-2,-2 4 1,-1-1-147,3 4 0,-3 3 4,1-1 1,1 2-50,-1-1 0,0-1 2,0 3 1,-2-2-216,2 3 0,1-1-337,-2 1 0,2 1 285,-1-1 0,1-2-76,2-1 0,2-3 34,-2 0 1,2-5-257,1-1 594,4-3 0,5 0 0,5-1 0</inkml:trace>
  <inkml:trace contextRef="#ctx0" brushRef="#br0" timeOffset="224">22262 14618 7824,'5'-4'881,"0"-1"-497,-5-5 1,1 5-1042,2 2 623,-2-2 1,6 3 295,-4-4 1,1 4-116,-1-1 0,-1 1-74,5 2 1,-1-3 158,3 0-28,0 0-58,5 3 1,-1 0-96,3 0 0,-6 0-56,-4 0 1,1 0 212,2 0-380,0 0 8,1 4 60,-1-3 131,-4 8 0,-1-7-14,-4 4 1,0-3-78,0 3 1,-1-1 5,-2 2 1,1 1-45,-4-2 1,0-1 60,-4 1 1,1 1-17,0 2 1,-1 0 50,1 1 0,-1-2-2,-3-2 0,3 2-25,-3-1 1,6-2-19,1 1-158,0-4 0,0 5 37,-1-4 3,5 0 0,-2-2 98,4 3 0,1-3 119,2 2 1,2-2-88,5-1 1,-1 1 86,0 2 1,4-2-71,-1 2 1,2 2 82,-2 1 0,-1 0-47,5 0 1,-4 0 10,4 3 0,-5 1-40,2-1 1,-3 0 9,-1 1 0,0-1 55,-3 0 0,-2 0 55,-4 1 0,0-1 176,0 0 0,-1 0-131,-2-3 0,-5 2 110,-5-2 0,-3-1-246,0-2 0,-1 1-115,-2-1 1,3 0-114,1-3 1,-1 0 120,-2 0 1,3-1-520,3-2 1,3 1 27,2-4 584,3-1 0,0-2 0,-1 0 0</inkml:trace>
  <inkml:trace contextRef="#ctx0" brushRef="#br0" timeOffset="225">23482 14469 7862,'0'-9'508,"0"-1"0,0 4 0,0 0-1800,-4 0 329,3-3 1514,-7 3 0,5 2-157,-3 4 1,3 1-21,-3 2 1,3 3-228,-3 3 1,0 1-100,0 3 1,-1 1-99,4 5 0,0-1 129,3 1 1,0 3-167,0-1 0,0 1 79,0-3 0,4 2-273,2 1 1,6 0 45,0-3 0,4-2 32,0-1 1,2-3 178,0-4 1,1-2 1,-1-1 1,1-4 237,0 1 0,-4-6-88,1-3 1,-1-3 4,4 0 0,-5-4-44,-1-3 1,-4-1 188,-3-2 1,2-1-17,-5-1 1,0-2-111,-3-2 1,0-1-7,0 4 1,-4-2-1,-3 2 1,-2 0-180,-3 3 1,-3 2 89,-3 1 0,-1 0-299,0 3 0,-2 2 94,-1 5 0,0-1-180,4 3 0,-1 2-35,0 5 363,1 3 0,3 7 0,2 2 0</inkml:trace>
  <inkml:trace contextRef="#ctx0" brushRef="#br0" timeOffset="226">18845 15810 7972,'-4'-9'0,"-1"0"-308,-4 3 0,-1-1-260,1 4 311,0 0 0,-1 3 327,1 0 1,-3 1 443,-1 2 0,1 2-205,2 4 1,0 2-76,-2 1 0,1-1-169,-1 5 1,2-2-18,0 2 0,2 1-54,2-1 0,2 2 42,4 0 0,0 0-13,0-3 1,4 4-196,2 0 1,3-4 25,4 4 0,1-6 29,5 3 1,0-5 77,3 1 1,-2-1-92,2-2 0,0-3 84,0 0 0,1-3 82,-1 0 0,-3-2-31,3-1 0,-2-1 16,-2-2 0,0-4-8,-3-5 0,-1 1 14,-5-5 1,0 4 73,1-4 0,-2 1-81,-2-4 1,1 0 179,-3 1 1,-2-1-101,-6 0 0,-2-2 148,-6-1 0,-1 0-52,-5 4 1,1-1-30,-4 0 1,-2 2-100,1 1 0,0 3-70,4 4 0,-3 2-150,2 1 1,-3 4 57,6-1 1,1 3-1003,5 3 1096,5 2 0,-3 9 0,3 0 0</inkml:trace>
  <inkml:trace contextRef="#ctx0" brushRef="#br0" timeOffset="227">20037 15884 7935,'0'-9'-85,"0"0"1,0-4-10,0 1 1,0-1 4,0 4 0,0-3 86,0-1 1,0 0 514,0 0 0,0 3-78,0-2 0,0 1 81,0 2 0,0 3 246,0 0-531,0 4 0,1-3-34,2 5-281,-2 0 0,4 5 104,-2 1 0,-2 3 123,3 3 1,0 0-471,-1 3 1,1 0 166,-1 0 0,-2 3-453,2-3 1,-1 3 44,1 1 1,-2-4-164,2 1 1,-1-1 332,-2 4 0,0-5 399,0-1 0,0-3 0,0 4 0,0 0 0</inkml:trace>
  <inkml:trace contextRef="#ctx0" brushRef="#br0" timeOffset="228">20270 15819 7935,'0'-14'0,"0"1"0,0 3-710,0 1 843,0 3 0,0 3 665,0 6 0,0 3-152,0 3 1,-4 4-296,-3 3 1,-1 1-342,-1 2 1,-1 4 46,1 2 1,0 2-304,0 0 1,-1-2 197,1 0 1,0 0-211,-1 3 0,2-1-176,2-2 1,-1 2-329,3-3 1,1-1 239,3-1 0,0-7 522,0-2 0,0 1 0,0 1 0</inkml:trace>
  <inkml:trace contextRef="#ctx0" brushRef="#br0" timeOffset="229">20391 16015 7942,'0'-10'1173,"0"4"-742,0 0 0,0 3-477,0-3 0,4 3 65,2-4 0,-1 5 306,1-1 0,1-1-146,2 1 1,0 0-28,1 3 0,2 0 31,0 0 0,2 0-49,-2 0 0,-1 0-133,1 0 1,-2 3-45,0 0 0,-1 4-194,0-1 0,-2 3 108,-1 0 1,-4-3-17,1 0 0,-2 1 43,-1 2 0,-1 3 46,-2 1 1,-2-1 89,-5-2 1,-2-1 3,0 0 0,-4 0-1,4 1 0,-4-4-29,4 0 1,-1-3-148,4 3 1,1-2 61,1 2-731,-1-4 548,7 2 0,-2-4 35,6 0 0,3 0 150,7 0 1,1 0 66,5 0 1,1 0 157,1 0 0,-1 0-75,2 0 1,-3 3 7,0 0 1,-2 4-63,-1 0 0,-3 1 342,-3 1 1,-2 1-85,-2-1 0,2 3 28,-5 1 1,-1-1-80,-5-3 1,-4 1-22,-5-1 1,1-1-186,-5-1 0,1 0 126,-4-4 1,0 4-119,1-1 0,-1-2-120,0 0 0,4-3-221,-1-1 0,5 0-528,-1 0-686,1 0 1043,6 0 482,1 0 0,8-5 0,1 0 0</inkml:trace>
  <inkml:trace contextRef="#ctx0" brushRef="#br0" timeOffset="230">21834 15754 7853,'0'-9'460,"-4"-1"0,3 4 134,-2 0-697,2 0 530,1 1 372,0 0-642,0 5 0,0 11-176,0 1 0,3 6 65,0-6 0,3 5-511,-3-2 1,4 3 7,0 0 1,0 0-148,-1-2 0,2 1 226,-1-1 0,1 1-120,1 2 1,0-4 497,1 1 0,-1-5 0,0 3 0</inkml:trace>
  <inkml:trace contextRef="#ctx0" brushRef="#br0" timeOffset="231">22104 15791 7853,'4'-9'0,"-3"0"0,2-1 0,-2 4 1021,-1 0-200,0 4-486,0-2 0,-4 12-188,-2 4 1,1 5 64,-1 2 0,-1 0-91,-2 3 0,0 2-63,-1 4 0,1 0-192,0-1 0,3 2-123,-1 2 0,1 1-112,-3 5 1,1-6-439,1 3 1,-1-1 331,2-2 1,1 0-513,-1-3 570,3-8 417,-1-3 0,4-7 0,0-1 0,0 0 0</inkml:trace>
  <inkml:trace contextRef="#ctx0" brushRef="#br0" timeOffset="232">22206 16098 7846,'0'-9'0,"0"0"111,0-5 0,0 4-187,0-2 0,5 4 415,1 2 1,-1 4 23,1-1 0,0-1 254,4 1 1,-1 0-321,0 3 1,4 0-146,-1 0 1,2 0-91,-2 0 1,-2 3 67,3 0 1,0 4-302,0-1 0,-4 3 99,-3 0 1,-1 0-54,1 1 1,-1 0 88,-5 2 0,-1 0 156,-3 3 1,-1-2-117,-4 2 0,0-4 7,-5 7 1,3-4 43,-5 1 1,4 2-20,-4-5 1,5 0-7,-1-2 0,1-1-27,2 0 1,3 1-39,0-1-11,3-4 10,-1-1 0,8-4-39,3 0 0,5 0-133,4 0 1,1 0-458,2 0 1,3-3 310,-1 0 0,5-1-426,-1 1 1,2 2 264,1-2 0,-4 2 515,-3 1 0,3 0 0,0 0 0</inkml:trace>
  <inkml:trace contextRef="#ctx0" brushRef="#br0" timeOffset="233">23342 15773 7846,'0'-15'0,"-3"2"0,0 3 646,0 1-517,-1 0-403,3 4 450,-3 0 232,4 14 0,0-3-150,0 6 0,0 2 79,0-2 1,3 5-640,0-2 163,4-1 0,-5 3-59,4-1 0,-2 0-195,2 0 1,-1 1-419,1-1 1,2 1 324,-1-2 0,1-2 486,1-3 0,0 3 0,1 2 0</inkml:trace>
  <inkml:trace contextRef="#ctx0" brushRef="#br0" timeOffset="234">23584 15791 7870,'0'-9'801,"0"0"0,0 2-1758,0 1 667,0 4 486,0-2 1610,0 4-1343,-4 8 0,2 3-361,-4 7 1,0 2-61,-4 2 0,1-2-166,0 5 1,3-3 97,-1 3 0,1-2-51,-3 2 1,0 4 2,-1-4 0,1 4-410,0-4 0,-1-2-400,1-2 0,1 2 372,2-1 1,-2-4-354,5-2 865,0-5 0,-1 3 0,-1-5 0</inkml:trace>
  <inkml:trace contextRef="#ctx0" brushRef="#br0" timeOffset="235">23668 16061 7860,'9'-4'0,"0"2"-7,-3-4 1,2 3 45,-2-4 0,2 4-209,-2-3 1,1 3 1096,-4-3-52,4 4-340,-5-2 0,2 4-134,-4 0 0,-8 3-412,-1 0 1,1 4 102,2-1 0,-1 4-32,-2 2 1,1-2 58,2 3 1,-3 0-365,3 0 0,1 2 86,-1-2 1,3 3-10,-4 0 1,5-2-21,-1 2 0,2-1-96,1 4 0,1-4 86,2 1 1,6-5-126,3 2 1,4-3 168,-4-1 0,6 0 36,0-3 0,1-2 65,3-4 0,0-4-17,0-2 1,0-3 151,-4 0 0,0-4-25,-2-3 1,-1-1 126,-6 2 0,2-2 283,-8 5 1,0-4-196,-3 4 0,-1-3 96,-2 2 1,-6 4-82,-3 3 0,-3 4-115,2-2 1,-3 3 18,0 1 1,2 1-159,-2 3 1,5 1-294,-2 4 1,3 1-1304,1 3 1563,3-3 0,-2 12 0,3-2 0</inkml:trace>
  <inkml:trace contextRef="#ctx0" brushRef="#br0" timeOffset="236">23715 16247 5995,'-5'0'633,"0"0"1188,5 0-1976,5 5 0,-4-3-75,2 4 1,-2-3-217,-1 3 0,0-3-107,0 3 553,0 1 0,0 2 0,4 0 0,1 1 0</inkml:trace>
  <inkml:trace contextRef="#ctx0" brushRef="#br0" timeOffset="237">18789 17020 7963,'-4'-9'222,"-2"0"0,1 3 389,-1 3 1,2-1-560,-2 1 1,3 0 45,-3 3 0,4 1-84,-1 2 0,2 2-13,1 5 0,-3-1-202,0 0 1,-1 4 31,4-1 0,1 4 173,3-4 0,1 5-181,4-2 1,0 2 28,1-2 0,3 3-85,3-3 1,1 0 159,2 0 1,3-4-19,-1-2 0,5-1 4,-1-5 110,-2 0-78,4-3 1,-7-1 181,5-2 0,-5-3 37,-2-6 0,0 0 150,-6-3 1,0 2-55,-6-2 270,2-1-316,-7-2 1,3 2 21,-4 1 1,0-1-56,0-3 0,-3 1-83,0-1 1,-4 2-140,1 1 0,-6 0 147,0 3 1,-3-2-81,2 2 0,-2 1-174,2 3 0,-2 2-64,2 1 0,-2 4-289,2-1 0,1 2 0,3 1 1,-1 1-790,1 2 1290,0 2 0,3 9 0,2 0 0</inkml:trace>
  <inkml:trace contextRef="#ctx0" brushRef="#br0" timeOffset="238">20298 17067 8639,'-10'-10'1724,"1"1"-1784,0 0 0,-2 3-584,-1-1 1,2 5 305,-3-1 0,2 3 1,-1 3 206,0 4 1,-3 1 551,2 1 0,1 0-226,2 1 0,1 0 60,0 3 1,0-2-302,3 4 1,2 0 28,4 0 0,0 3-23,0-2 0,7 0 35,3 0 1,5 1-203,1-1 1,2-2 55,4 2 1,1-8-113,2 1 1,2-2 229,-3-1 1,0-2 3,1-4 0,-1 0 188,1 0 0,-3-4-80,-3-2 1,-3-4 241,-1-2 1,-5 0-119,0-3 0,-5 0 7,-5 0 1,0-3-142,0 3 0,-4-3-20,-2 0 1,-4 2-102,-2 1 1,0 0 93,-3 0 0,-1-2-158,-2 5 0,0-1 76,3 4 0,-3 3-494,3-1 1,1 4 201,2-3 1,1 4 331,2-1 0,0 6 0,-1 2 0</inkml:trace>
  <inkml:trace contextRef="#ctx0" brushRef="#br0" timeOffset="239">21787 16899 7822,'-3'-9'242,"0"0"59,0-1 1,2 2-286,-2 2 1,2 1-150,-2 2 556,2 1 0,1-1-154,0 6 0,0 3-159,0 3 0,0 4-8,0 3 0,0-2-402,0 2 1,0-1 47,0 4 0,3 0-70,0-1 0,3 1 322,-3 0 0,9 3 0,-2 2 0</inkml:trace>
  <inkml:trace contextRef="#ctx0" brushRef="#br0" timeOffset="240">22011 16918 7868,'-1'-8'1458,"-2"1"-1868,2-1 0,-8 7 13,3-2 0,1 9 1324,-1 3 1,-1 7-411,-6-1 1,3 7-355,-3 3 1,3 2 22,1 1-340,-1 0 125,1 4 1,3-3 114,0 2-1403,4 2 1150,-7-4 0,8 3-1118,-2-4 652,2 0 361,1-4 1,0-2 271,0-3 0,0 0 0,0-1 0</inkml:trace>
  <inkml:trace contextRef="#ctx0" brushRef="#br0" timeOffset="241">22178 17169 7861,'0'-13'647,"-3"2"809,0-1-1133,0-2-1352,3 3 614,0 2 0,4 5 1246,2 4 1,6 0-258,0 0 1,5 0-111,-2 0 1,0 0-241,0 0 1,1 1-118,2 2 0,0-1 41,-2 4 1,0 0 19,-3 4 0,-1-1 38,-3 0 1,-4 4-232,-1-1 0,-3 2-76,-1-2 1,-1 1 49,-3 3 0,-1 0-94,-4-3 1,-3 2 66,-1-2 0,-3 2 54,0-2 0,0-1 70,0-3 0,-1 1 12,5-1 0,-3-3-155,2 1 12,1-1-63,7 3 1,1-1 88,8-1 1,2-3-81,6-4 1,3 0-96,3 0 1,5 0-166,2 0 0,2 0-73,1 0 0,0-3-281,0-1 1,3 1 292,0 3 0,3 0 460,-3 0 0,4 0 0,-2 0 0</inkml:trace>
  <inkml:trace contextRef="#ctx0" brushRef="#br0" timeOffset="242">23193 16909 7867,'0'-15'494,"0"2"619,0 3-1035,0 5 0,0 2-373,0 6 0,0 2 383,0 5 0,0 3 386,0 3 1,-3 1-722,0 2 0,0-1 62,3 1 0,0 0-583,0-1 0,0 1 65,0-1 703,4 1 0,1 0 0,5-1 0</inkml:trace>
  <inkml:trace contextRef="#ctx0" brushRef="#br0" timeOffset="243">23445 16918 7839,'-4'-9'0,"3"-1"328,-3 1-167,3 4-92,1 1 164,0 12 1,-4 2 491,-2 9 0,-2 0-475,-2 3 1,0 3-139,-2 6 0,0-2-334,-3 2 1,2 1 126,-2-1 1,4 3-374,-2-3 0,0 0 123,0-3-1075,1 0 1085,3 0 0,-3-1 252,3-2 1,-3-2 0,7-5-1</inkml:trace>
  <inkml:trace contextRef="#ctx0" brushRef="#br0" timeOffset="244">23547 17206 8354,'0'-9'1063,"1"3"-1481,2 0 1,2 3 7,5-4 1,-1 5 734,0-1 1,1 2-34,-1 1 1,0 1 555,1 2-569,-1 3 0,-1 3 81,-2 0 0,2 1-249,-5 3 1,0-3-55,-3 3 1,0-2 38,0 1 1,-3-1 60,0 1 0,-5-1-11,2-2-36,-2 4-32,-6-2 0,4 2 3,-2-4 0,0 1 1,0-1 0,3 0 39,-1 1 0,1-4 86,3 0-438,2 0 120,0-1-95,4 4 0,2-8 93,4 2 1,1-2-378,9-1 1,2 0-11,4 0-636,4 0 691,-2 0 1,3 0-22,1 0 1,0 0 465,0 0 0,4 0 0,1 0 0</inkml:trace>
  <inkml:trace contextRef="#ctx0" brushRef="#br0" timeOffset="245">8436 16443 8240,'-10'-5'0,"1"-3"159,0 1-18,-1 3 56,5 0 33,1 8 1,4 2-49,0 7 1,0-2-102,0 5 0,0 2 53,0 4 1,4 4 144,2-1 1,4 2-242,2 1 1,0-1 66,3 1 0,2 0-167,4 0 1,-1-4 122,2-2 1,1 1-195,2-2 1,-2-3 39,-1-6 1,-3-1-31,0-2 1,0-4 98,-1-2 1,0-2-18,-3-1 0,-1-4 40,-5-2 1,3-5-20,-3-2 0,2-3 51,-5 0 1,0-3-45,0-2 1,-3-3 10,3-4 1,-4-1 60,1-2 1,1 1 104,0-4 1,-1 0-32,-3-4 1,0 5-101,0 2 1,0 3 125,0 4 1,-1-1-97,-2 6 0,0 4-257,-3 8 1,3 0 6,-3 4-687,4 0 1,-5 7 148,4 2 0,-4 7 725,4 2 0,-8 3 0,1 0 0</inkml:trace>
  <inkml:trace contextRef="#ctx0" brushRef="#br0" timeOffset="246">9022 16936 8066,'-5'-9'-49,"0"4"128,2 2-30,2-2 1,-4 1 312,1-3 34,3-1 0,-4 7 198,2-2 61,2-2-237,-3 4-158,0-3-111,3 4 0,-6 1-130,3 2 0,1 2 28,3 4 0,-3 2-158,0 1 1,0-1-110,3 5 1,0-5 103,0 2 1,1 0-153,2 0 1,-1-1 61,4-3 0,1 1 41,2-1 1,1-4 22,3-2 1,-2 1-123,5-1 1,-4 0 96,4-3 0,-5-4 43,1-2 1,-1-2 191,-2-1 1,-3-5-58,0-1 1,-4 0 293,2 0 0,-4-1-144,-4-3 0,-2 1 23,-6-1 0,2 2-85,-3 1 1,0 3-50,0 3 1,-2 2-307,2 2 1,1-1 113,3 3 0,2 1-485,1 3 1,4 5 224,-1 1 1,2 2 401,1 1 0,4 1 0,1-1 0</inkml:trace>
  <inkml:trace contextRef="#ctx0" brushRef="#br0" timeOffset="247">9413 16611 8042,'-14'-10'0,"1"4"667,7 0 1,-2 3 302,2-3-469,2 3-304,-1-1 1,6 4 0,3 0 0,2-1-168,6-2 0,0 2 90,3-2 0,1 2-91,2 1 1,2 0 52,2 0 0,-3 0-522,3 0 0,-1 0-134,0 0 1,0 0-331,4 0 0,-3 1 327,2 2 1,-3-1 576,1 4 0,-2 1 0,-2 2 0</inkml:trace>
  <inkml:trace contextRef="#ctx0" brushRef="#br0" timeOffset="248">9451 16769 8078,'-10'0'0,"1"0"-146,0 0-353,3 0 893,2 0 920,4 0 0,12 0-1014,3 0 0,5 0-700,-2 0 1,2 0 227,2 0 0,2 0-1383,4 0 1555,4 0 0,-3 0 0,3 0 0</inkml:trace>
  <inkml:trace contextRef="#ctx0" brushRef="#br0" timeOffset="249">10307 16257 8039,'0'-10'0,"0"0"661,0-2 1,0 4-306,0-1 1,-4 5-319,-2-2 0,0 4 174,-4-1 0,3 2-15,-5 1 1,-3 0-161,0 0 0,-4 1 83,-3 2 1,2 1-118,-5 2 1,4 2 145,-1-1 1,3 1-49,0 1 1,1 0-336,3 1 1,1-2-39,5-2 1,3 1-19,0-3-20,4 3 151,-2-2 0,7 4 87,0 1 0,3-1-22,-3 0 0,4 2 43,0 1 0,1-1-12,1 5 1,-3-1 58,1 4 1,-1 3 4,3-1 1,-3 5 7,0-1 1,-3 3-39,0 3 1,-2-2 78,-1 2 0,-1-1-60,-2 1 0,0-1 185,-3 4 0,0-4-103,-3 1 1,-1-2 143,1-1 0,1-3-100,2 0 0,0-4-47,3 0 0,2-2-27,-2-4 1,3-1-16,3-5 0,2 0 98,5-3 0,-1 1-61,0-4 0,1 1 240,-1-1 0,0-2-70,1 2 0,2-2-257,0-1 0,1 0 75,-4 0 1,4 0-132,-1 0 0,4-1-152,-4-2 1,5 2-1101,-2-2 1331,3 2 0,0-3 0,1-1 0</inkml:trace>
  <inkml:trace contextRef="#ctx0" brushRef="#br0" timeOffset="250">14208 16182 7966,'-9'-9'0,"4"0"0,-2 2 1027,4 1 1,-1 3-139,4-3-800,0 4 18,0-2 1,1 4-80,3 0 1,4 1 82,4 2 1,2-2-106,-2 2 0,2 1-72,1-1 0,3 0-146,-3-3 1,0 0-29,0 0 1,-3 0 143,0 0 1,1 0 216,0 0 1,-4 0-141,-3 0 287,1 4 1,1 2-72,-2 3 0,-2 1 68,-4 3 1,0 1-58,0 5 0,-3 3-122,0-1 1,-3 5-129,3-1 0,-4 2 124,4 1 1,-3 3-166,3 0 1,-3-3 89,3-3 1,0-1-149,3 4 0,-3 0-46,-1 0 0,1-1-108,3-2 0,3 2 82,1-2 0,3 1-127,-1-2 0,1-1 110,-1-4 0,3-1 17,-3 1 1,1-3 286,-1-1 0,2-4-262,-5 2 444,4-3 1,-6 0-144,2-1 1,1-3 206,-1 0 1,0-3 112,-3 4-186,0-5-213,0 6 80,0-7 1,0 4 156,0-2-207,-4-2 1,-1 4 176,-4-1 0,-2-3-117,-1 2 1,1-1-140,-5 1 1,1-2-98,-4 2 0,0 1-288,1-1 0,-3 0-79,2-3 0,-1 0-989,4 0 1468,-1 0 0,2 4 0,2 2 0</inkml:trace>
  <inkml:trace contextRef="#ctx0" brushRef="#br0" timeOffset="251">10689 16387 8154,'-4'-9'977,"2"-1"-733,-5 1 0,5 3 95,-1 0-263,2 4 246,1-2-21,0 12 1,-3-1 408,0 9 0,0-1-604,3 4 1,0 3 90,0 3 0,3-1-282,0 1 0,3 0 80,-3 3 0,4-3-296,-4-1 0,3 1 87,-3 3 1,4-1-115,0-2 1,-3-2-65,-1-5 0,-2 0-268,-1-3 1,1 2 95,2-5 564,-2 1 0,3-4 0,-4 0 0</inkml:trace>
  <inkml:trace contextRef="#ctx0" brushRef="#br0" timeOffset="252">11555 16490 8099,'-10'-10'598,"1"1"0,3 1 0,0 1-853,0-1 0,-4 7 277,1-2 1,3 2 1146,-1 1-921,1 4 0,-2 2-155,2 7 0,-1-2-261,3 5 1,1-4 90,3 4 1,0-1 2,0 4 1,1-1 124,2 1 1,3 0-337,3-1 1,1 1-23,3-1 0,1 1 2,5 0 0,-1-5 44,1-1 0,1-3 77,1-1 0,-1-4 268,2-2 0,-3-1-139,0-2 1,0-5 141,-1-1 0,-2-3-95,-1-4 0,-4-1 387,-2-5 0,-1 0-28,-5-3 1,1 2 105,-4-1 0,-1 1-134,-3 1 0,1-2-116,-6-1 1,1 0-258,-8 4 1,4 2 95,-4 0 0,2 5-322,-2-1 1,0 2-3,3 4 0,1 2-145,3 4 0,2 0-218,1 0 0,4 4 641,-1 2 0,2 3 0,1 0 0</inkml:trace>
  <inkml:trace contextRef="#ctx0" brushRef="#br0" timeOffset="253">12700 16443 8084,'0'-6'1580,"0"0"0,0 2-1559,0-2 0,-1 4 174,-2-1 178,2 2 0,-4 1-141,2 0-280,2 0 0,-7 5 58,5 5 1,-1 0-198,1 5 1,2 1 19,-2 3 0,2-1 16,1 1 1,1-1-260,2 1 0,-1 0 145,4-1 1,1-2-84,6-1 0,0 0 129,3 0 1,1-1 115,-1-5 0,5-4 71,0-2 0,1-2 184,-3-1 0,-2-1 176,-1-2 0,0-5-137,-3-4 0,-2-2-30,-5 2 0,2 0-36,-5-3 1,0-1-128,-3-2 1,0-1 113,0 0 1,-4 4 17,-3-1 1,-1 2-150,-1-2 0,-5 0-225,-1 3 0,1 1-67,2 3 0,-1 2 108,0 1 0,1 4-383,2-1 121,1 2 465,0 1 0,4 4 0,0 1 0</inkml:trace>
  <inkml:trace contextRef="#ctx0" brushRef="#br0" timeOffset="254">13622 16508 8050,'0'-9'0,"-1"0"413,-2-1 1,2 1-120,-3 0 470,3 3 1,0-1 180,-2 4 26,2 0-519,-3 3-426,4 0 1,-3 4 44,0 2 1,-1 3-220,1 0 1,2 0-127,-2 1 1,-2 3 166,2 2 1,0 0-527,3 0 1,0 1 235,0 3 0,4-4-183,3 1 1,1-2 230,1 2 0,1 0 166,3-3 0,1-1 122,5-3 0,0 0-158,-1-3 1,5-2 416,2-4 1,-1-1-119,0-2 1,-3-5 383,1-5 1,-1-3-168,0 0 1,-4-2-13,1 0 0,-5-1-79,-1 1 1,-5-2 105,-4-2 0,-2 3-123,-1-3 1,-4 2 143,-3 2 0,-5-1-281,-4 0 0,-1 5 57,-2 1 0,1 6-506,-1 1 1,0 4 223,1-1 1,0 2 172,3 1 0,-7 4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10F48-1858-094E-9AEB-801E62672B1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2846E-B71F-2B48-AD11-FE18C5D3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P(x_{0:t}) = P(x_0)\prod_{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x_{i-1})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 * 0.4 * 0.4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k:t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T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O_k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b_{k+1:t}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b_{t+1:t} = [1;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1]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e_{1:t}) = \alpha f_{1:k} \times b_{k+1:t}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5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\alpha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f_0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 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here the probability that state 1 goes to state 1 is .8</a:t>
            </a:r>
          </a:p>
          <a:p>
            <a:endParaRPr lang="en-US" dirty="0"/>
          </a:p>
          <a:p>
            <a:r>
              <a:rPr lang="en-US" dirty="0"/>
              <a:t>Do</a:t>
            </a:r>
            <a:r>
              <a:rPr lang="en-US" baseline="0" dirty="0"/>
              <a:t> stock market example.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up|up</a:t>
            </a:r>
            <a:r>
              <a:rPr lang="en-US" baseline="0" dirty="0"/>
              <a:t>)=.7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up|down</a:t>
            </a:r>
            <a:r>
              <a:rPr lang="en-US" baseline="0" dirty="0"/>
              <a:t>)=.4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stock market example.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up|up</a:t>
            </a:r>
            <a:r>
              <a:rPr lang="en-US" baseline="0" dirty="0"/>
              <a:t>)=.7</a:t>
            </a:r>
          </a:p>
          <a:p>
            <a:r>
              <a:rPr lang="en-US" baseline="0" dirty="0"/>
              <a:t>P(</a:t>
            </a:r>
            <a:r>
              <a:rPr lang="en-US" baseline="0" dirty="0" err="1"/>
              <a:t>up|down</a:t>
            </a:r>
            <a:r>
              <a:rPr lang="en-US" baseline="0" dirty="0"/>
              <a:t>)=.4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BAYES NET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def'n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probability.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P(X_0) \prod_{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=1}^t 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X_{i-1})P(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2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_{x_{1:t}} P(x_{1:t} \mid e_{1:t})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P(X_{t+1} \mid e_{1:t+1}) 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\alpha P(e_{t+1} \mid X_{t+1})\sum_{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P(X_{t+1}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e_{1:t})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P(X_{t+1} \mid e_{1:t+1}) 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\alpha P(e_{t+1} \mid X_{t+1})\sum_{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P(X_{t+1} \mid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)P(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\mid e_{1:t})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2846E-B71F-2B48-AD11-FE18C5D3C8C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9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DD4D-7767-E64F-843D-756C1E4BA76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7C8C-5A45-9D40-BBA8-AB8EDE6F3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8.emf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Bayes net: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 state transition diagram (similar to a DFA/NFA):</a:t>
            </a:r>
          </a:p>
        </p:txBody>
      </p:sp>
      <p:sp>
        <p:nvSpPr>
          <p:cNvPr id="4" name="Oval 3"/>
          <p:cNvSpPr/>
          <p:nvPr/>
        </p:nvSpPr>
        <p:spPr>
          <a:xfrm>
            <a:off x="1565218" y="2392333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3098488" y="2392333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665852" y="2392333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7" name="Straight Arrow Connector 6"/>
          <p:cNvCxnSpPr>
            <a:stCxn id="6" idx="6"/>
            <a:endCxn id="7" idx="2"/>
          </p:cNvCxnSpPr>
          <p:nvPr/>
        </p:nvCxnSpPr>
        <p:spPr>
          <a:xfrm>
            <a:off x="2392035" y="2792925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6"/>
            <a:endCxn id="8" idx="2"/>
          </p:cNvCxnSpPr>
          <p:nvPr/>
        </p:nvCxnSpPr>
        <p:spPr>
          <a:xfrm>
            <a:off x="3925305" y="2792925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233217" y="2392333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92670" y="2792925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60034" y="2792925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71671" y="4965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3929141" y="4259248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5256884" y="553799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15" name="Straight Arrow Connector 14"/>
          <p:cNvCxnSpPr>
            <a:stCxn id="12" idx="6"/>
            <a:endCxn id="13" idx="3"/>
          </p:cNvCxnSpPr>
          <p:nvPr/>
        </p:nvCxnSpPr>
        <p:spPr>
          <a:xfrm flipV="1">
            <a:off x="3098488" y="4943100"/>
            <a:ext cx="951738" cy="42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4" idx="1"/>
          </p:cNvCxnSpPr>
          <p:nvPr/>
        </p:nvCxnSpPr>
        <p:spPr>
          <a:xfrm>
            <a:off x="4634873" y="4943100"/>
            <a:ext cx="743096" cy="712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2" idx="7"/>
          </p:cNvCxnSpPr>
          <p:nvPr/>
        </p:nvCxnSpPr>
        <p:spPr>
          <a:xfrm flipH="1">
            <a:off x="2977403" y="4659840"/>
            <a:ext cx="951738" cy="42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5"/>
            <a:endCxn id="14" idx="2"/>
          </p:cNvCxnSpPr>
          <p:nvPr/>
        </p:nvCxnSpPr>
        <p:spPr>
          <a:xfrm>
            <a:off x="2977403" y="5649056"/>
            <a:ext cx="2279481" cy="289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13" idx="6"/>
          </p:cNvCxnSpPr>
          <p:nvPr/>
        </p:nvCxnSpPr>
        <p:spPr>
          <a:xfrm flipH="1" flipV="1">
            <a:off x="4755958" y="4659840"/>
            <a:ext cx="914335" cy="87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9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Comcast in both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cable internet service from Comcast, and sometimes my router goes down.  If the router is online, it will be online the next day with </a:t>
            </a:r>
            <a:r>
              <a:rPr lang="en-US" dirty="0" err="1"/>
              <a:t>prob</a:t>
            </a:r>
            <a:r>
              <a:rPr lang="en-US" dirty="0"/>
              <a:t>=0.8.  If it's offline, it will be offline the next day with </a:t>
            </a:r>
            <a:r>
              <a:rPr lang="en-US" dirty="0" err="1"/>
              <a:t>prob</a:t>
            </a:r>
            <a:r>
              <a:rPr lang="en-US" dirty="0"/>
              <a:t>=0.4.</a:t>
            </a:r>
          </a:p>
          <a:p>
            <a:r>
              <a:rPr lang="en-US" dirty="0"/>
              <a:t>Let’s draw this situation in both ways.</a:t>
            </a:r>
          </a:p>
          <a:p>
            <a:r>
              <a:rPr lang="en-US" dirty="0"/>
              <a:t>Assume on day 0, probability of router being down is 0.5.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1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2D9DE9-8BEC-404E-8787-044A4B7AFBE2}"/>
                  </a:ext>
                </a:extLst>
              </p14:cNvPr>
              <p14:cNvContentPartPr/>
              <p14:nvPr/>
            </p14:nvContentPartPr>
            <p14:xfrm>
              <a:off x="542880" y="204840"/>
              <a:ext cx="8205840" cy="612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2D9DE9-8BEC-404E-8787-044A4B7AF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680" y="188640"/>
                <a:ext cx="8238240" cy="61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5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010"/>
          </a:xfrm>
        </p:spPr>
        <p:txBody>
          <a:bodyPr>
            <a:normAutofit fontScale="90000"/>
          </a:bodyPr>
          <a:lstStyle/>
          <a:p>
            <a:r>
              <a:rPr lang="en-US" dirty="0"/>
              <a:t>Comcast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6" y="1056880"/>
            <a:ext cx="8997244" cy="5069283"/>
          </a:xfrm>
        </p:spPr>
        <p:txBody>
          <a:bodyPr>
            <a:normAutofit/>
          </a:bodyPr>
          <a:lstStyle/>
          <a:p>
            <a:r>
              <a:rPr lang="en-US" dirty="0"/>
              <a:t>What is the probability my router is offline for 3 days in a row (days 0, 1, and 2)?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=off, X</a:t>
            </a:r>
            <a:r>
              <a:rPr lang="en-US" baseline="-25000" dirty="0"/>
              <a:t>0</a:t>
            </a:r>
            <a:r>
              <a:rPr lang="en-US" dirty="0"/>
              <a:t>=off)? 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=off)*P(X</a:t>
            </a:r>
            <a:r>
              <a:rPr lang="en-US" baseline="-25000" dirty="0"/>
              <a:t>0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=off)       </a:t>
            </a:r>
            <a:r>
              <a:rPr lang="en-US" i="1" dirty="0"/>
              <a:t>[</a:t>
            </a:r>
            <a:r>
              <a:rPr lang="en-US" i="1" dirty="0" err="1"/>
              <a:t>mult</a:t>
            </a:r>
            <a:r>
              <a:rPr lang="en-US" i="1" dirty="0"/>
              <a:t> rule]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=off)*P(X</a:t>
            </a:r>
            <a:r>
              <a:rPr lang="en-US" baseline="-25000" dirty="0"/>
              <a:t>1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=off)*P(X</a:t>
            </a:r>
            <a:r>
              <a:rPr lang="en-US" baseline="-25000" dirty="0"/>
              <a:t>0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1</a:t>
            </a:r>
            <a:r>
              <a:rPr lang="en-US" dirty="0"/>
              <a:t>=off)*P(X</a:t>
            </a:r>
            <a:r>
              <a:rPr lang="en-US" baseline="-25000" dirty="0"/>
              <a:t>1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=off)*P(X</a:t>
            </a:r>
            <a:r>
              <a:rPr lang="en-US" baseline="-25000" dirty="0"/>
              <a:t>0</a:t>
            </a:r>
            <a:r>
              <a:rPr lang="en-US" dirty="0"/>
              <a:t>=off)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off,off</a:t>
            </a:r>
            <a:r>
              <a:rPr lang="en-US" dirty="0"/>
              <a:t> * </a:t>
            </a:r>
            <a:r>
              <a:rPr lang="en-US" dirty="0" err="1"/>
              <a:t>p</a:t>
            </a:r>
            <a:r>
              <a:rPr lang="en-US" baseline="-25000" dirty="0" err="1"/>
              <a:t>off,off</a:t>
            </a:r>
            <a:r>
              <a:rPr lang="en-US" baseline="-25000" dirty="0"/>
              <a:t> </a:t>
            </a:r>
            <a:r>
              <a:rPr lang="en-US" dirty="0"/>
              <a:t>* P(X</a:t>
            </a:r>
            <a:r>
              <a:rPr lang="en-US" baseline="-25000" dirty="0"/>
              <a:t>0</a:t>
            </a:r>
            <a:r>
              <a:rPr lang="en-US" dirty="0"/>
              <a:t>=off)</a:t>
            </a:r>
            <a:endParaRPr lang="en-US" baseline="-25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32" y="4895714"/>
            <a:ext cx="6261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don’t know if my router is online right now (day 0).  What is the </a:t>
            </a:r>
            <a:r>
              <a:rPr lang="en-US" dirty="0" err="1"/>
              <a:t>prob</a:t>
            </a:r>
            <a:r>
              <a:rPr lang="en-US" dirty="0"/>
              <a:t> it is offline tomorrow?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=off) = P(X</a:t>
            </a:r>
            <a:r>
              <a:rPr lang="en-US" baseline="-25000" dirty="0"/>
              <a:t>1</a:t>
            </a:r>
            <a:r>
              <a:rPr lang="en-US" dirty="0"/>
              <a:t>=off, X</a:t>
            </a:r>
            <a:r>
              <a:rPr lang="en-US" baseline="-25000" dirty="0"/>
              <a:t>0</a:t>
            </a:r>
            <a:r>
              <a:rPr lang="en-US" dirty="0"/>
              <a:t>=on) + P(X</a:t>
            </a:r>
            <a:r>
              <a:rPr lang="en-US" baseline="-25000" dirty="0"/>
              <a:t>1</a:t>
            </a:r>
            <a:r>
              <a:rPr lang="en-US" dirty="0"/>
              <a:t>=off, X</a:t>
            </a:r>
            <a:r>
              <a:rPr lang="en-US" baseline="-25000" dirty="0"/>
              <a:t>0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=off) = P(X</a:t>
            </a:r>
            <a:r>
              <a:rPr lang="en-US" baseline="-25000" dirty="0"/>
              <a:t>1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=on) * P(X</a:t>
            </a:r>
            <a:r>
              <a:rPr lang="en-US" baseline="-25000" dirty="0"/>
              <a:t>0</a:t>
            </a:r>
            <a:r>
              <a:rPr lang="en-US" dirty="0"/>
              <a:t>=on) </a:t>
            </a:r>
          </a:p>
          <a:p>
            <a:pPr marL="457200" lvl="1" indent="0">
              <a:buNone/>
            </a:pPr>
            <a:r>
              <a:rPr lang="en-US" dirty="0"/>
              <a:t>                     + P(X</a:t>
            </a:r>
            <a:r>
              <a:rPr lang="en-US" baseline="-25000" dirty="0"/>
              <a:t>1</a:t>
            </a:r>
            <a:r>
              <a:rPr lang="en-US" dirty="0"/>
              <a:t>=off|X</a:t>
            </a:r>
            <a:r>
              <a:rPr lang="en-US" baseline="-25000" dirty="0"/>
              <a:t>0</a:t>
            </a:r>
            <a:r>
              <a:rPr lang="en-US" dirty="0"/>
              <a:t>=off) * P(X</a:t>
            </a:r>
            <a:r>
              <a:rPr lang="en-US" baseline="-25000" dirty="0"/>
              <a:t>0</a:t>
            </a:r>
            <a:r>
              <a:rPr lang="en-US" dirty="0"/>
              <a:t>=off)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9" y="5382693"/>
            <a:ext cx="6629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don’t know if my router is online right now (day 0).  What is the </a:t>
            </a:r>
            <a:r>
              <a:rPr lang="en-US" dirty="0" err="1"/>
              <a:t>prob</a:t>
            </a:r>
            <a:r>
              <a:rPr lang="en-US" dirty="0"/>
              <a:t> it is offline </a:t>
            </a:r>
            <a:r>
              <a:rPr lang="en-US" b="1" dirty="0"/>
              <a:t>the day after tomorrow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=off) = P(X</a:t>
            </a:r>
            <a:r>
              <a:rPr lang="en-US" baseline="-25000" dirty="0"/>
              <a:t>2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=on) + P(X</a:t>
            </a:r>
            <a:r>
              <a:rPr lang="en-US" baseline="-25000" dirty="0"/>
              <a:t>2</a:t>
            </a:r>
            <a:r>
              <a:rPr lang="en-US" dirty="0"/>
              <a:t>=off, X</a:t>
            </a:r>
            <a:r>
              <a:rPr lang="en-US" baseline="-25000" dirty="0"/>
              <a:t>1</a:t>
            </a:r>
            <a:r>
              <a:rPr lang="en-US" dirty="0"/>
              <a:t>=off)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=off) = 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1</a:t>
            </a:r>
            <a:r>
              <a:rPr lang="en-US" dirty="0"/>
              <a:t>=on) * P(X</a:t>
            </a:r>
            <a:r>
              <a:rPr lang="en-US" baseline="-25000" dirty="0"/>
              <a:t>1</a:t>
            </a:r>
            <a:r>
              <a:rPr lang="en-US" dirty="0"/>
              <a:t>=on) </a:t>
            </a:r>
          </a:p>
          <a:p>
            <a:pPr marL="457200" lvl="1" indent="0">
              <a:buNone/>
            </a:pPr>
            <a:r>
              <a:rPr lang="en-US" dirty="0"/>
              <a:t>                     + P(X</a:t>
            </a:r>
            <a:r>
              <a:rPr lang="en-US" baseline="-25000" dirty="0"/>
              <a:t>2</a:t>
            </a:r>
            <a:r>
              <a:rPr lang="en-US" dirty="0"/>
              <a:t>=off|X</a:t>
            </a:r>
            <a:r>
              <a:rPr lang="en-US" baseline="-25000" dirty="0"/>
              <a:t>1</a:t>
            </a:r>
            <a:r>
              <a:rPr lang="en-US" dirty="0"/>
              <a:t>=off) * P(X</a:t>
            </a:r>
            <a:r>
              <a:rPr lang="en-US" baseline="-25000" dirty="0"/>
              <a:t>1</a:t>
            </a:r>
            <a:r>
              <a:rPr lang="en-US" dirty="0"/>
              <a:t>=off)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8" y="5384002"/>
            <a:ext cx="6629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 with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802"/>
            <a:ext cx="8229600" cy="5426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transition matrix for the chain: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row of the matrix represents the transition probabilities </a:t>
            </a:r>
            <a:r>
              <a:rPr lang="en-US" b="1" dirty="0"/>
              <a:t>leaving</a:t>
            </a:r>
            <a:r>
              <a:rPr lang="en-US" dirty="0"/>
              <a:t> a state; each column represents the </a:t>
            </a:r>
            <a:r>
              <a:rPr lang="en-US" b="1" dirty="0"/>
              <a:t>next</a:t>
            </a:r>
            <a:r>
              <a:rPr lang="en-US" dirty="0"/>
              <a:t> state.</a:t>
            </a:r>
          </a:p>
          <a:p>
            <a:r>
              <a:rPr lang="en-US" dirty="0"/>
              <a:t>Let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= a row vector representing the probability that the chain is in each state at time t.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= v</a:t>
            </a:r>
            <a:r>
              <a:rPr lang="en-US" baseline="-25000" dirty="0"/>
              <a:t>t-1 </a:t>
            </a:r>
            <a:r>
              <a:rPr lang="en-US" dirty="0"/>
              <a:t>* T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49" y="1786568"/>
            <a:ext cx="2921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460-311D-CC48-907D-EC9FE00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this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781D-B6DF-B740-B63C-25E0136A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stock market is up one day, then it will be up the next day with prob=0.7.</a:t>
            </a:r>
          </a:p>
          <a:p>
            <a:r>
              <a:rPr lang="en-US" dirty="0"/>
              <a:t>If it's down one day, it will be down the next day with prob=0.4.</a:t>
            </a:r>
          </a:p>
        </p:txBody>
      </p:sp>
    </p:spTree>
    <p:extLst>
      <p:ext uri="{BB962C8B-B14F-4D97-AF65-F5344CB8AC3E}">
        <p14:creationId xmlns:p14="http://schemas.microsoft.com/office/powerpoint/2010/main" val="320750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are given the value of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or a probability distribution over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and we want to predict X</a:t>
            </a:r>
            <a:r>
              <a:rPr lang="en-US" baseline="-25000" dirty="0"/>
              <a:t>t+1</a:t>
            </a:r>
            <a:r>
              <a:rPr lang="en-US" dirty="0"/>
              <a:t>, X</a:t>
            </a:r>
            <a:r>
              <a:rPr lang="en-US" baseline="-25000" dirty="0"/>
              <a:t>t+2</a:t>
            </a:r>
            <a:r>
              <a:rPr lang="en-US" dirty="0"/>
              <a:t>, X</a:t>
            </a:r>
            <a:r>
              <a:rPr lang="en-US" baseline="-25000" dirty="0"/>
              <a:t>t+3</a:t>
            </a:r>
            <a:r>
              <a:rPr lang="en-US" dirty="0"/>
              <a:t>...</a:t>
            </a:r>
          </a:p>
          <a:p>
            <a:r>
              <a:rPr lang="en-US" dirty="0"/>
              <a:t>Make row vector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=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Note that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can be something like [1, 0] if you know the true value of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, or it can be a distribution over values.</a:t>
            </a:r>
          </a:p>
          <a:p>
            <a:r>
              <a:rPr lang="en-US" dirty="0"/>
              <a:t>v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* T</a:t>
            </a:r>
          </a:p>
          <a:p>
            <a:r>
              <a:rPr lang="en-US" dirty="0"/>
              <a:t>v</a:t>
            </a:r>
            <a:r>
              <a:rPr lang="en-US" baseline="-25000" dirty="0"/>
              <a:t>t+2</a:t>
            </a:r>
            <a:r>
              <a:rPr lang="en-US" dirty="0"/>
              <a:t> = v</a:t>
            </a:r>
            <a:r>
              <a:rPr lang="en-US" baseline="-25000" dirty="0"/>
              <a:t>t+1</a:t>
            </a:r>
            <a:r>
              <a:rPr lang="en-US" dirty="0"/>
              <a:t> * T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 * T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</a:t>
            </a:r>
            <a:r>
              <a:rPr lang="en-US" baseline="30000" dirty="0"/>
              <a:t>2</a:t>
            </a:r>
          </a:p>
          <a:p>
            <a:r>
              <a:rPr lang="en-US" dirty="0"/>
              <a:t>v</a:t>
            </a:r>
            <a:r>
              <a:rPr lang="en-US" baseline="-25000" dirty="0"/>
              <a:t>t+3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</a:t>
            </a:r>
            <a:r>
              <a:rPr lang="en-US" baseline="30000" dirty="0"/>
              <a:t>3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t+n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 </a:t>
            </a:r>
            <a:r>
              <a:rPr lang="en-US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596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981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the Apple Store...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4448"/>
            <a:ext cx="8229600" cy="5707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go to the Apple Store to buy the latest iPhone. </a:t>
            </a:r>
          </a:p>
          <a:p>
            <a:r>
              <a:rPr lang="en-US" dirty="0"/>
              <a:t>Every minute, a new person joins the line with probability</a:t>
            </a:r>
          </a:p>
          <a:p>
            <a:pPr marL="457200" lvl="1" indent="0">
              <a:buNone/>
            </a:pPr>
            <a:r>
              <a:rPr lang="en-US" dirty="0"/>
              <a:t>	1 if the line length=0</a:t>
            </a:r>
          </a:p>
          <a:p>
            <a:pPr marL="457200" lvl="1" indent="0">
              <a:buNone/>
            </a:pPr>
            <a:r>
              <a:rPr lang="en-US" dirty="0"/>
              <a:t>	2/3 if the line length=1</a:t>
            </a:r>
          </a:p>
          <a:p>
            <a:pPr marL="457200" lvl="1" indent="0">
              <a:buNone/>
            </a:pPr>
            <a:r>
              <a:rPr lang="en-US" dirty="0"/>
              <a:t>	1/3 if the line length=2</a:t>
            </a:r>
          </a:p>
          <a:p>
            <a:pPr marL="457200" lvl="1" indent="0">
              <a:buNone/>
            </a:pPr>
            <a:r>
              <a:rPr lang="en-US" dirty="0"/>
              <a:t>	0 if the line length=3</a:t>
            </a:r>
          </a:p>
          <a:p>
            <a:r>
              <a:rPr lang="en-US" dirty="0"/>
              <a:t>Immediately after (in the same minute), the first person is helped with prob = 0.5</a:t>
            </a:r>
          </a:p>
          <a:p>
            <a:r>
              <a:rPr lang="en-US" dirty="0"/>
              <a:t>Model this as a Markov chain, assuming the line starts empty.  Draw the state transition diagram.  </a:t>
            </a:r>
          </a:p>
          <a:p>
            <a:r>
              <a:rPr lang="en-US" dirty="0"/>
              <a:t>What is T?  What is v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4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Search: uninformed/heuristic</a:t>
            </a:r>
          </a:p>
          <a:p>
            <a:r>
              <a:rPr lang="en-US" dirty="0"/>
              <a:t>Adversarial search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Bayes nets</a:t>
            </a:r>
          </a:p>
          <a:p>
            <a:pPr lvl="1"/>
            <a:r>
              <a:rPr lang="en-US" dirty="0"/>
              <a:t>Naive Bayes classifiers</a:t>
            </a:r>
          </a:p>
          <a:p>
            <a:r>
              <a:rPr lang="en-US"/>
              <a:t>Statistical inference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5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508D8-5971-2347-9370-4EE60206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9144001" cy="202557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Every minute, a new person joins the line with probability</a:t>
            </a:r>
          </a:p>
          <a:p>
            <a:pPr marL="457200" lvl="1" indent="0">
              <a:buNone/>
            </a:pPr>
            <a:r>
              <a:rPr lang="en-US" dirty="0"/>
              <a:t>	1 if the line length=0</a:t>
            </a:r>
          </a:p>
          <a:p>
            <a:pPr marL="457200" lvl="1" indent="0">
              <a:buNone/>
            </a:pPr>
            <a:r>
              <a:rPr lang="en-US" dirty="0"/>
              <a:t>	2/3 if the line length=1</a:t>
            </a:r>
          </a:p>
          <a:p>
            <a:pPr marL="457200" lvl="1" indent="0">
              <a:buNone/>
            </a:pPr>
            <a:r>
              <a:rPr lang="en-US" dirty="0"/>
              <a:t>	1/3 if the line length=2</a:t>
            </a:r>
          </a:p>
          <a:p>
            <a:pPr marL="457200" lvl="1" indent="0">
              <a:buNone/>
            </a:pPr>
            <a:r>
              <a:rPr lang="en-US" dirty="0"/>
              <a:t>	0 if the line length=3</a:t>
            </a:r>
          </a:p>
          <a:p>
            <a:r>
              <a:rPr lang="en-US" dirty="0"/>
              <a:t>Immediately after (in the same minute), the first person is helped with prob = 0.5.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A6FCA7-36F1-8E45-8522-DFF9A5C4047C}"/>
                  </a:ext>
                </a:extLst>
              </p14:cNvPr>
              <p14:cNvContentPartPr/>
              <p14:nvPr/>
            </p14:nvContentPartPr>
            <p14:xfrm>
              <a:off x="304920" y="1749600"/>
              <a:ext cx="8661960" cy="473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A6FCA7-36F1-8E45-8522-DFF9A5C40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720" y="1733400"/>
                <a:ext cx="8694360" cy="47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73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508D8-5971-2347-9370-4EE60206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9144001" cy="202557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Every minute, a new person joins the line with probability</a:t>
            </a:r>
          </a:p>
          <a:p>
            <a:pPr marL="457200" lvl="1" indent="0">
              <a:buNone/>
            </a:pPr>
            <a:r>
              <a:rPr lang="en-US" dirty="0"/>
              <a:t>	1 if the line length=0</a:t>
            </a:r>
          </a:p>
          <a:p>
            <a:pPr marL="457200" lvl="1" indent="0">
              <a:buNone/>
            </a:pPr>
            <a:r>
              <a:rPr lang="en-US" dirty="0"/>
              <a:t>	2/3 if the line length=1</a:t>
            </a:r>
          </a:p>
          <a:p>
            <a:pPr marL="457200" lvl="1" indent="0">
              <a:buNone/>
            </a:pPr>
            <a:r>
              <a:rPr lang="en-US" dirty="0"/>
              <a:t>	1/3 if the line length=2</a:t>
            </a:r>
          </a:p>
          <a:p>
            <a:pPr marL="457200" lvl="1" indent="0">
              <a:buNone/>
            </a:pPr>
            <a:r>
              <a:rPr lang="en-US" dirty="0"/>
              <a:t>	0 if the line length=3</a:t>
            </a:r>
          </a:p>
          <a:p>
            <a:r>
              <a:rPr lang="en-US" dirty="0"/>
              <a:t>Immediately after (in the same minute), the first person is helped with prob = 0.5.</a:t>
            </a:r>
          </a:p>
        </p:txBody>
      </p:sp>
    </p:spTree>
    <p:extLst>
      <p:ext uri="{BB962C8B-B14F-4D97-AF65-F5344CB8AC3E}">
        <p14:creationId xmlns:p14="http://schemas.microsoft.com/office/powerpoint/2010/main" val="114964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chains are pretty easy!</a:t>
            </a:r>
          </a:p>
          <a:p>
            <a:r>
              <a:rPr lang="en-US" dirty="0"/>
              <a:t>But sometimes they aren't realistic…</a:t>
            </a:r>
          </a:p>
          <a:p>
            <a:endParaRPr lang="en-US" dirty="0"/>
          </a:p>
          <a:p>
            <a:r>
              <a:rPr lang="en-US" dirty="0"/>
              <a:t>What if we can't directly know the states of the model, but we can see some indirect evidence resulting from the states?</a:t>
            </a:r>
          </a:p>
        </p:txBody>
      </p:sp>
    </p:spTree>
    <p:extLst>
      <p:ext uri="{BB962C8B-B14F-4D97-AF65-F5344CB8AC3E}">
        <p14:creationId xmlns:p14="http://schemas.microsoft.com/office/powerpoint/2010/main" val="2758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Markov chain</a:t>
            </a:r>
          </a:p>
          <a:p>
            <a:pPr lvl="1"/>
            <a:r>
              <a:rPr lang="en-US" dirty="0"/>
              <a:t>Each day the weather is rainy or sunny.  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rain | X</a:t>
            </a:r>
            <a:r>
              <a:rPr lang="en-US" baseline="-25000" dirty="0"/>
              <a:t>t-1</a:t>
            </a:r>
            <a:r>
              <a:rPr lang="en-US" dirty="0"/>
              <a:t> = rain) = 0.7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sunny| X</a:t>
            </a:r>
            <a:r>
              <a:rPr lang="en-US" baseline="-25000" dirty="0"/>
              <a:t>t-1</a:t>
            </a:r>
            <a:r>
              <a:rPr lang="en-US" dirty="0"/>
              <a:t> = sunny) = 0.9</a:t>
            </a:r>
          </a:p>
          <a:p>
            <a:r>
              <a:rPr lang="en-US" dirty="0"/>
              <a:t>Twist:</a:t>
            </a:r>
          </a:p>
          <a:p>
            <a:pPr lvl="1"/>
            <a:r>
              <a:rPr lang="en-US" dirty="0"/>
              <a:t>Suppose you work in an office with no windows.  All you can observe is weather your colleague brings their umbrella to 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1569"/>
            <a:ext cx="8229600" cy="2614594"/>
          </a:xfrm>
        </p:spPr>
        <p:txBody>
          <a:bodyPr/>
          <a:lstStyle/>
          <a:p>
            <a:r>
              <a:rPr lang="en-US" dirty="0"/>
              <a:t>The X's are the state variables (never directly observed).</a:t>
            </a:r>
          </a:p>
          <a:p>
            <a:r>
              <a:rPr lang="en-US" dirty="0"/>
              <a:t>The E's are evidence variables.</a:t>
            </a:r>
          </a:p>
        </p:txBody>
      </p:sp>
      <p:sp>
        <p:nvSpPr>
          <p:cNvPr id="12" name="Oval 11"/>
          <p:cNvSpPr/>
          <p:nvPr/>
        </p:nvSpPr>
        <p:spPr>
          <a:xfrm>
            <a:off x="121891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75218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319550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2045733" y="1630724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3579003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6915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146368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3732" y="1630724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2186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4093" y="2474247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886915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3165595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1484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326" y="2032062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1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Common real-world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842"/>
            <a:ext cx="8229600" cy="4746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Speech processing:</a:t>
            </a:r>
          </a:p>
          <a:p>
            <a:pPr lvl="1"/>
            <a:r>
              <a:rPr lang="en-US" dirty="0"/>
              <a:t>Observations are sounds, states are words or phonemes.</a:t>
            </a:r>
          </a:p>
          <a:p>
            <a:r>
              <a:rPr lang="en-US" dirty="0"/>
              <a:t>Localization:</a:t>
            </a:r>
          </a:p>
          <a:p>
            <a:pPr lvl="1"/>
            <a:r>
              <a:rPr lang="en-US" dirty="0"/>
              <a:t>Observations are inputs from video cameras or microphones, state is the actual location.</a:t>
            </a:r>
          </a:p>
          <a:p>
            <a:r>
              <a:rPr lang="en-US" dirty="0"/>
              <a:t>Video processing (example):</a:t>
            </a:r>
          </a:p>
          <a:p>
            <a:pPr lvl="1"/>
            <a:r>
              <a:rPr lang="en-US" dirty="0"/>
              <a:t>Extracting a human walking from each video frame.  Observations are the frames, states are the positions of the legs.</a:t>
            </a:r>
          </a:p>
        </p:txBody>
      </p:sp>
    </p:spTree>
    <p:extLst>
      <p:ext uri="{BB962C8B-B14F-4D97-AF65-F5344CB8AC3E}">
        <p14:creationId xmlns:p14="http://schemas.microsoft.com/office/powerpoint/2010/main" val="32361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1569"/>
            <a:ext cx="8229600" cy="2614594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, X</a:t>
            </a:r>
            <a:r>
              <a:rPr lang="en-US" baseline="-25000" dirty="0"/>
              <a:t>t-2</a:t>
            </a:r>
            <a:r>
              <a:rPr lang="en-US" dirty="0"/>
              <a:t>, X</a:t>
            </a:r>
            <a:r>
              <a:rPr lang="en-US" baseline="-25000" dirty="0"/>
              <a:t>t-3</a:t>
            </a:r>
            <a:r>
              <a:rPr lang="en-US" dirty="0"/>
              <a:t>, …) =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) = P(X</a:t>
            </a:r>
            <a:r>
              <a:rPr lang="en-US" baseline="-25000" dirty="0"/>
              <a:t>1</a:t>
            </a:r>
            <a:r>
              <a:rPr lang="en-US" dirty="0"/>
              <a:t> | 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P(E</a:t>
            </a:r>
            <a:r>
              <a:rPr lang="en-US" baseline="-25000" dirty="0"/>
              <a:t>t</a:t>
            </a:r>
            <a:r>
              <a:rPr lang="en-US" dirty="0"/>
              <a:t> | X</a:t>
            </a:r>
            <a:r>
              <a:rPr lang="en-US" baseline="-25000" dirty="0"/>
              <a:t>0:t</a:t>
            </a:r>
            <a:r>
              <a:rPr lang="en-US" dirty="0"/>
              <a:t>, E</a:t>
            </a:r>
            <a:r>
              <a:rPr lang="en-US" baseline="-25000" dirty="0"/>
              <a:t>0:t-1</a:t>
            </a:r>
            <a:r>
              <a:rPr lang="en-US" dirty="0"/>
              <a:t>) = P(E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P(E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 = P(E</a:t>
            </a:r>
            <a:r>
              <a:rPr lang="en-US" baseline="-25000" dirty="0"/>
              <a:t>1</a:t>
            </a:r>
            <a:r>
              <a:rPr lang="en-US" dirty="0"/>
              <a:t> | 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1891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75218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319550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2045733" y="1630724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3579003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6915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146368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3732" y="1630724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2186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4093" y="2474247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886915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3165595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1484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326" y="2032062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1569"/>
            <a:ext cx="8229600" cy="2614594"/>
          </a:xfrm>
        </p:spPr>
        <p:txBody>
          <a:bodyPr/>
          <a:lstStyle/>
          <a:p>
            <a:r>
              <a:rPr lang="en-US" dirty="0"/>
              <a:t>What is P(X</a:t>
            </a:r>
            <a:r>
              <a:rPr lang="en-US" baseline="-25000" dirty="0"/>
              <a:t>0:t</a:t>
            </a:r>
            <a:r>
              <a:rPr lang="en-US" dirty="0"/>
              <a:t>, E</a:t>
            </a:r>
            <a:r>
              <a:rPr lang="en-US" baseline="-25000" dirty="0"/>
              <a:t>1:t</a:t>
            </a:r>
            <a:r>
              <a:rPr lang="en-US" dirty="0"/>
              <a:t>)?</a:t>
            </a:r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1891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75218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319550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2045733" y="1630724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3579003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6915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146368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3732" y="1630724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2186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4093" y="2474247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886915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3165595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1484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326" y="2032062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0" y="4346108"/>
            <a:ext cx="6705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976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358"/>
            <a:ext cx="8229600" cy="5063806"/>
          </a:xfrm>
        </p:spPr>
        <p:txBody>
          <a:bodyPr/>
          <a:lstStyle/>
          <a:p>
            <a:r>
              <a:rPr lang="en-US" b="1" dirty="0"/>
              <a:t>Filtering</a:t>
            </a:r>
            <a:r>
              <a:rPr lang="en-US" dirty="0"/>
              <a:t>: Given a sequence of observations, what is the most probable </a:t>
            </a:r>
            <a:r>
              <a:rPr lang="en-US" i="1" dirty="0"/>
              <a:t>current</a:t>
            </a:r>
            <a:r>
              <a:rPr lang="en-US" dirty="0"/>
              <a:t> state?</a:t>
            </a:r>
          </a:p>
          <a:p>
            <a:pPr lvl="1"/>
            <a:r>
              <a:rPr lang="en-US" dirty="0"/>
              <a:t>Compute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</a:t>
            </a:r>
          </a:p>
          <a:p>
            <a:r>
              <a:rPr lang="en-US" b="1" dirty="0"/>
              <a:t>Prediction</a:t>
            </a:r>
            <a:r>
              <a:rPr lang="en-US" dirty="0"/>
              <a:t>: Given a sequence of observations, what is the most probable </a:t>
            </a:r>
            <a:r>
              <a:rPr lang="en-US" i="1" dirty="0"/>
              <a:t>future</a:t>
            </a:r>
            <a:r>
              <a:rPr lang="en-US" dirty="0"/>
              <a:t> state?</a:t>
            </a:r>
          </a:p>
          <a:p>
            <a:pPr lvl="1"/>
            <a:r>
              <a:rPr lang="en-US" dirty="0"/>
              <a:t>Compute P(</a:t>
            </a:r>
            <a:r>
              <a:rPr lang="en-US" dirty="0" err="1"/>
              <a:t>X</a:t>
            </a:r>
            <a:r>
              <a:rPr lang="en-US" baseline="-25000" dirty="0" err="1"/>
              <a:t>t+k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 for some k &gt; 0</a:t>
            </a:r>
          </a:p>
          <a:p>
            <a:r>
              <a:rPr lang="en-US" b="1" dirty="0"/>
              <a:t>Smoothing</a:t>
            </a:r>
            <a:r>
              <a:rPr lang="en-US" dirty="0"/>
              <a:t>: Given a sequence of observations, what is the most probable </a:t>
            </a:r>
            <a:r>
              <a:rPr lang="en-US" i="1" dirty="0"/>
              <a:t>past</a:t>
            </a:r>
            <a:r>
              <a:rPr lang="en-US" dirty="0"/>
              <a:t> state?</a:t>
            </a:r>
          </a:p>
          <a:p>
            <a:pPr lvl="1"/>
            <a:r>
              <a:rPr lang="en-US" dirty="0"/>
              <a:t>Compute P(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 for some k &lt; 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976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358"/>
            <a:ext cx="8229600" cy="5063806"/>
          </a:xfrm>
        </p:spPr>
        <p:txBody>
          <a:bodyPr/>
          <a:lstStyle/>
          <a:p>
            <a:r>
              <a:rPr lang="en-US" b="1" dirty="0"/>
              <a:t>Most likely explanation: </a:t>
            </a:r>
            <a:r>
              <a:rPr lang="en-US" dirty="0"/>
              <a:t>Given a sequence of observations, what is the most probable sequence of states?</a:t>
            </a:r>
          </a:p>
          <a:p>
            <a:pPr lvl="1"/>
            <a:r>
              <a:rPr lang="en-US" dirty="0"/>
              <a:t>Compute </a:t>
            </a:r>
          </a:p>
          <a:p>
            <a:endParaRPr lang="en-US" dirty="0"/>
          </a:p>
          <a:p>
            <a:r>
              <a:rPr lang="en-US" b="1" dirty="0"/>
              <a:t>Learning</a:t>
            </a:r>
            <a:r>
              <a:rPr lang="en-US" dirty="0"/>
              <a:t>: How can we estimate the transition and sensor models from real-world data? (Future machine learning class?)</a:t>
            </a:r>
          </a:p>
          <a:p>
            <a:pPr lvl="1"/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06" y="2665399"/>
            <a:ext cx="3962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Bayes net, each random variable (node) takes on one specific value.</a:t>
            </a:r>
          </a:p>
          <a:p>
            <a:pPr lvl="1"/>
            <a:r>
              <a:rPr lang="en-US" dirty="0"/>
              <a:t>Good for modeling static situations.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if we need to model a situation that is changing over time?</a:t>
            </a:r>
          </a:p>
        </p:txBody>
      </p:sp>
    </p:spTree>
    <p:extLst>
      <p:ext uri="{BB962C8B-B14F-4D97-AF65-F5344CB8AC3E}">
        <p14:creationId xmlns:p14="http://schemas.microsoft.com/office/powerpoint/2010/main" val="258196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765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1569"/>
            <a:ext cx="8229600" cy="2614594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yes | R</a:t>
            </a:r>
            <a:r>
              <a:rPr lang="en-US" baseline="-25000" dirty="0"/>
              <a:t>t-1</a:t>
            </a:r>
            <a:r>
              <a:rPr lang="en-US" dirty="0"/>
              <a:t> = yes) = 0.7</a:t>
            </a:r>
            <a:br>
              <a:rPr lang="en-US" dirty="0"/>
            </a:br>
            <a:r>
              <a:rPr lang="en-US" dirty="0"/>
              <a:t>P(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yes | R</a:t>
            </a:r>
            <a:r>
              <a:rPr lang="en-US" baseline="-25000" dirty="0"/>
              <a:t>t-1</a:t>
            </a:r>
            <a:r>
              <a:rPr lang="en-US" dirty="0"/>
              <a:t> = no) = 0.1</a:t>
            </a:r>
          </a:p>
          <a:p>
            <a:r>
              <a:rPr lang="en-US" dirty="0"/>
              <a:t>P(</a:t>
            </a:r>
            <a:r>
              <a:rPr lang="en-US" dirty="0" err="1"/>
              <a:t>U</a:t>
            </a:r>
            <a:r>
              <a:rPr lang="en-US" baseline="-25000" dirty="0" err="1"/>
              <a:t>t</a:t>
            </a:r>
            <a:r>
              <a:rPr lang="en-US" dirty="0"/>
              <a:t> = yes |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yes) = 0.9</a:t>
            </a:r>
            <a:br>
              <a:rPr lang="en-US" dirty="0"/>
            </a:br>
            <a:r>
              <a:rPr lang="en-US" dirty="0"/>
              <a:t>P(</a:t>
            </a:r>
            <a:r>
              <a:rPr lang="en-US" dirty="0" err="1"/>
              <a:t>U</a:t>
            </a:r>
            <a:r>
              <a:rPr lang="en-US" baseline="-25000" dirty="0" err="1"/>
              <a:t>t</a:t>
            </a:r>
            <a:r>
              <a:rPr lang="en-US" dirty="0"/>
              <a:t> = yes |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= no) = 0.2</a:t>
            </a:r>
          </a:p>
        </p:txBody>
      </p:sp>
      <p:sp>
        <p:nvSpPr>
          <p:cNvPr id="12" name="Oval 11"/>
          <p:cNvSpPr/>
          <p:nvPr/>
        </p:nvSpPr>
        <p:spPr>
          <a:xfrm>
            <a:off x="121891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2752186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319550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cxnSp>
        <p:nvCxnSpPr>
          <p:cNvPr id="15" name="Straight Arrow Connector 14"/>
          <p:cNvCxnSpPr>
            <a:stCxn id="12" idx="6"/>
            <a:endCxn id="13" idx="2"/>
          </p:cNvCxnSpPr>
          <p:nvPr/>
        </p:nvCxnSpPr>
        <p:spPr>
          <a:xfrm>
            <a:off x="2045733" y="1630724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3579003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6915" y="1230132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5146368" y="1630724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13732" y="1630724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52186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4093" y="2474247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886915" y="2473500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</a:p>
        </p:txBody>
      </p:sp>
      <p:cxnSp>
        <p:nvCxnSpPr>
          <p:cNvPr id="23" name="Straight Arrow Connector 22"/>
          <p:cNvCxnSpPr>
            <a:stCxn id="13" idx="4"/>
            <a:endCxn id="20" idx="0"/>
          </p:cNvCxnSpPr>
          <p:nvPr/>
        </p:nvCxnSpPr>
        <p:spPr>
          <a:xfrm>
            <a:off x="3165595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41484" y="2031315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326" y="2032062"/>
            <a:ext cx="0" cy="442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4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is concerned with finding the most probable "current" state from a sequence of evidence.</a:t>
            </a:r>
          </a:p>
          <a:p>
            <a:r>
              <a:rPr lang="en-US" dirty="0"/>
              <a:t>Let's compute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09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4D65-BF14-094B-94B9-EDFDC235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the "mini-forward algorithm"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D97D-DAB3-0C40-B0ED-9B747135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Markov chains: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matrices: v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 * T, with v</a:t>
            </a:r>
            <a:r>
              <a:rPr lang="en-US" baseline="-25000" dirty="0"/>
              <a:t>0</a:t>
            </a:r>
            <a:r>
              <a:rPr lang="en-US" dirty="0"/>
              <a:t> = P(X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HMM's:</a:t>
            </a:r>
          </a:p>
        </p:txBody>
      </p:sp>
      <p:pic>
        <p:nvPicPr>
          <p:cNvPr id="4" name="Picture 3" descr="latex-image-1.pdf">
            <a:extLst>
              <a:ext uri="{FF2B5EF4-FFF2-40B4-BE49-F238E27FC236}">
                <a16:creationId xmlns:a16="http://schemas.microsoft.com/office/drawing/2014/main" id="{18A51314-8887-354E-A766-7B53A24EA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3" y="2139279"/>
            <a:ext cx="6629400" cy="1016000"/>
          </a:xfrm>
          <a:prstGeom prst="rect">
            <a:avLst/>
          </a:prstGeom>
        </p:spPr>
      </p:pic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4A7B1620-9DC7-9D4C-B422-D253EEBF1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3" y="4487781"/>
            <a:ext cx="4033778" cy="518228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E9A9FDFF-77C9-EE49-995C-0F9C9BD8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0" y="5322511"/>
            <a:ext cx="8648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computation of the probability distribution over current states.</a:t>
            </a:r>
          </a:p>
          <a:p>
            <a:r>
              <a:rPr lang="en-US" dirty="0"/>
              <a:t>Say we have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4" y="3770256"/>
            <a:ext cx="36576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" y="4559563"/>
            <a:ext cx="8648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5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 version: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Hidden Markov model version: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" y="4184358"/>
            <a:ext cx="36576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" y="4907713"/>
            <a:ext cx="8648700" cy="1016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5" y="2307898"/>
            <a:ext cx="6629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is Day 2, and I've been pulling all-nighters for two days!</a:t>
            </a:r>
          </a:p>
          <a:p>
            <a:r>
              <a:rPr lang="en-US" dirty="0"/>
              <a:t>My colleague brought their umbrella on days 1 and 2.</a:t>
            </a:r>
          </a:p>
          <a:p>
            <a:r>
              <a:rPr lang="en-US" dirty="0"/>
              <a:t>What is the probability it is raining today?</a:t>
            </a:r>
          </a:p>
          <a:p>
            <a:pPr lvl="1"/>
            <a:r>
              <a:rPr lang="en-US" dirty="0"/>
              <a:t>that is, find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    [</a:t>
            </a:r>
            <a:r>
              <a:rPr lang="en-US" i="1" dirty="0"/>
              <a:t>filtering</a:t>
            </a:r>
            <a:r>
              <a:rPr lang="en-US" dirty="0"/>
              <a:t>]</a:t>
            </a:r>
          </a:p>
          <a:p>
            <a:r>
              <a:rPr lang="en-US" dirty="0"/>
              <a:t>Assume initial distribution of rain/not-rain for Day 0 is 50-50.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26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5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a transition matrix T as normal.</a:t>
            </a:r>
          </a:p>
          <a:p>
            <a:r>
              <a:rPr lang="en-US" dirty="0"/>
              <a:t>Define a sequence of observation matrices O</a:t>
            </a:r>
            <a:r>
              <a:rPr lang="en-US" baseline="-25000" dirty="0"/>
              <a:t>1</a:t>
            </a:r>
            <a:r>
              <a:rPr lang="en-US" dirty="0"/>
              <a:t> through 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/>
              <a:t>.</a:t>
            </a:r>
          </a:p>
          <a:p>
            <a:r>
              <a:rPr lang="en-US" dirty="0"/>
              <a:t>Each O matrix is a diagonal matrix with the entries corresponding to observation at time t given each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each f is a row vector containing the probability distribution at timestep t.</a:t>
            </a:r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8" y="4328376"/>
            <a:ext cx="4597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520" y="45720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f1:0 = P(R0) = [0.5, 0.5]</a:t>
            </a:r>
          </a:p>
          <a:p>
            <a:r>
              <a:rPr lang="en-US" sz="2400" dirty="0"/>
              <a:t>f1:1 = P(R1 | u1) = 𝛂 * f1:0 * T * O1 = 𝛂[0.36, 0.12] = [0.75, 0.25]</a:t>
            </a:r>
          </a:p>
          <a:p>
            <a:r>
              <a:rPr lang="en-US" sz="2400" dirty="0"/>
              <a:t>f1:2 = P(R2 | u1, u2) = 𝛂 * f1:1 * T * O2 = 𝛂[0.495, 0.09] = [.846, .154]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920" y="1463271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  = [0.7, 0.3]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[0.1, 0.9]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O1 = [0.9, 0.0]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[0.0, 0.2]</a:t>
            </a:r>
          </a:p>
          <a:p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O2 = [0.9, 0.0]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[0.0, 0.2]</a:t>
            </a: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656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f1:0=[0.5, 0.5]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2000" y="426720"/>
            <a:ext cx="241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f1:1=[0.75, 0.25]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5" y="1463271"/>
            <a:ext cx="5928425" cy="28737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07840" y="426720"/>
            <a:ext cx="25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f1:2=[0.846, 0.154]</a:t>
            </a:r>
          </a:p>
        </p:txBody>
      </p:sp>
    </p:spTree>
    <p:extLst>
      <p:ext uri="{BB962C8B-B14F-4D97-AF65-F5344CB8AC3E}">
        <p14:creationId xmlns:p14="http://schemas.microsoft.com/office/powerpoint/2010/main" val="14338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forward algorithm only gives you the probability of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taking into account evidence at times 1 through t.</a:t>
            </a:r>
          </a:p>
          <a:p>
            <a:r>
              <a:rPr lang="en-US" dirty="0"/>
              <a:t>In other words, say you calculate P(X</a:t>
            </a:r>
            <a:r>
              <a:rPr lang="en-US" baseline="-25000" dirty="0"/>
              <a:t>1</a:t>
            </a:r>
            <a:r>
              <a:rPr lang="en-US" dirty="0"/>
              <a:t> | e</a:t>
            </a:r>
            <a:r>
              <a:rPr lang="en-US" baseline="-25000" dirty="0"/>
              <a:t>1</a:t>
            </a:r>
            <a:r>
              <a:rPr lang="en-US" dirty="0"/>
              <a:t>) using the forward algorithm, then you calculate P(X</a:t>
            </a:r>
            <a:r>
              <a:rPr lang="en-US" baseline="-25000" dirty="0"/>
              <a:t>2</a:t>
            </a:r>
            <a:r>
              <a:rPr lang="en-US" dirty="0"/>
              <a:t> |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).  </a:t>
            </a:r>
          </a:p>
          <a:p>
            <a:pPr lvl="1"/>
            <a:r>
              <a:rPr lang="en-US" dirty="0"/>
              <a:t>Knowing e2 changes your calculation of X1.</a:t>
            </a:r>
          </a:p>
          <a:p>
            <a:pPr lvl="1"/>
            <a:r>
              <a:rPr lang="en-US" dirty="0"/>
              <a:t>That is, P(X</a:t>
            </a:r>
            <a:r>
              <a:rPr lang="en-US" baseline="-25000" dirty="0"/>
              <a:t>1</a:t>
            </a:r>
            <a:r>
              <a:rPr lang="en-US" dirty="0"/>
              <a:t> | e</a:t>
            </a:r>
            <a:r>
              <a:rPr lang="en-US" baseline="-25000" dirty="0"/>
              <a:t>1</a:t>
            </a:r>
            <a:r>
              <a:rPr lang="en-US" dirty="0"/>
              <a:t>) != P(X</a:t>
            </a:r>
            <a:r>
              <a:rPr lang="en-US" baseline="-25000" dirty="0"/>
              <a:t>1</a:t>
            </a:r>
            <a:r>
              <a:rPr lang="en-US" dirty="0"/>
              <a:t> |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895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previous probabilities to take into account new evidence.</a:t>
            </a:r>
          </a:p>
          <a:p>
            <a:r>
              <a:rPr lang="en-US" dirty="0"/>
              <a:t>Calculates P(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| e</a:t>
            </a:r>
            <a:r>
              <a:rPr lang="en-US" baseline="-25000" dirty="0"/>
              <a:t>1:t</a:t>
            </a:r>
            <a:r>
              <a:rPr lang="en-US" dirty="0"/>
              <a:t>) for k &lt; t </a:t>
            </a:r>
          </a:p>
          <a:p>
            <a:pPr lvl="1"/>
            <a:r>
              <a:rPr lang="en-US" dirty="0"/>
              <a:t>aka </a:t>
            </a:r>
            <a:r>
              <a:rPr lang="en-US" b="1" dirty="0"/>
              <a:t>smoothing</a:t>
            </a:r>
            <a:r>
              <a:rPr lang="en-US" dirty="0"/>
              <a:t>.  (not the same kind of smoothing as in Naïve bayes)</a:t>
            </a:r>
          </a:p>
        </p:txBody>
      </p:sp>
    </p:spTree>
    <p:extLst>
      <p:ext uri="{BB962C8B-B14F-4D97-AF65-F5344CB8AC3E}">
        <p14:creationId xmlns:p14="http://schemas.microsoft.com/office/powerpoint/2010/main" val="6676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2004 and 2007, Comcast had the worst customer satisfaction rating of any company or gov't agency, including the IRS.</a:t>
            </a:r>
          </a:p>
          <a:p>
            <a:r>
              <a:rPr lang="en-US" dirty="0"/>
              <a:t>I have cable internet service from Comcast, and sometimes my router goes down.  If the router is online, it will be online the next day with </a:t>
            </a:r>
            <a:r>
              <a:rPr lang="en-US" dirty="0" err="1"/>
              <a:t>prob</a:t>
            </a:r>
            <a:r>
              <a:rPr lang="en-US" dirty="0"/>
              <a:t>=0.8.  If it's offline, it will be offline the next day with </a:t>
            </a:r>
            <a:r>
              <a:rPr lang="en-US" dirty="0" err="1"/>
              <a:t>prob</a:t>
            </a:r>
            <a:r>
              <a:rPr lang="en-US" dirty="0"/>
              <a:t>=0.4.</a:t>
            </a:r>
          </a:p>
          <a:p>
            <a:r>
              <a:rPr lang="en-US" dirty="0"/>
              <a:t>How do we model the probability that my router will be online/offline tomorrow?  In 2 days?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23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867F-1EB5-C349-9439-BD50B60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FF4-1091-0045-814A-D7B0C709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generates a </a:t>
            </a:r>
            <a:r>
              <a:rPr lang="en-US" i="1" dirty="0"/>
              <a:t>backward vector </a:t>
            </a:r>
            <a:r>
              <a:rPr lang="en-US" dirty="0"/>
              <a:t>b for every timestep t.</a:t>
            </a:r>
          </a:p>
          <a:p>
            <a:pPr lvl="1"/>
            <a:r>
              <a:rPr lang="en-US" dirty="0"/>
              <a:t>This vector is based on the observation at time k and the </a:t>
            </a:r>
            <a:r>
              <a:rPr lang="en-US" i="1" dirty="0"/>
              <a:t>next day's </a:t>
            </a:r>
            <a:r>
              <a:rPr lang="en-US" dirty="0"/>
              <a:t>backward vector.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initial backwards vector is for day t+1 and is a column vector of all 1's.</a:t>
            </a:r>
          </a:p>
        </p:txBody>
      </p:sp>
      <p:pic>
        <p:nvPicPr>
          <p:cNvPr id="4" name="Picture 3" descr="latex-image-1.pdf">
            <a:extLst>
              <a:ext uri="{FF2B5EF4-FFF2-40B4-BE49-F238E27FC236}">
                <a16:creationId xmlns:a16="http://schemas.microsoft.com/office/drawing/2014/main" id="{A3115EDB-CBCC-3043-A688-5A646187E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91" y="3634581"/>
            <a:ext cx="3898900" cy="431800"/>
          </a:xfrm>
          <a:prstGeom prst="rect">
            <a:avLst/>
          </a:prstGeom>
        </p:spPr>
      </p:pic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F8357430-3350-A242-AD33-313BC3B27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91" y="5095875"/>
            <a:ext cx="340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2A23-EBC7-2A4A-9446-4BE1157E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BEC9-C382-5145-B842-1412CBC1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backward vector is used to </a:t>
            </a:r>
            <a:r>
              <a:rPr lang="en-US" i="1" dirty="0"/>
              <a:t>scale</a:t>
            </a:r>
            <a:r>
              <a:rPr lang="en-US" dirty="0"/>
              <a:t> the previous day's forward vector.</a:t>
            </a:r>
          </a:p>
          <a:p>
            <a:r>
              <a:rPr lang="en-US" dirty="0"/>
              <a:t>After normalization, this is the updated probability for day 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(Remember, that multiplication above is an item by item multiplication, not a matrix multiplication.)</a:t>
            </a:r>
          </a:p>
          <a:p>
            <a:endParaRPr lang="en-US" dirty="0"/>
          </a:p>
        </p:txBody>
      </p:sp>
      <p:pic>
        <p:nvPicPr>
          <p:cNvPr id="4" name="Picture 3" descr="latex-image-1.pdf">
            <a:extLst>
              <a:ext uri="{FF2B5EF4-FFF2-40B4-BE49-F238E27FC236}">
                <a16:creationId xmlns:a16="http://schemas.microsoft.com/office/drawing/2014/main" id="{FC4C451E-587B-5649-A815-756AC439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08" y="3863181"/>
            <a:ext cx="5613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525963"/>
          </a:xfrm>
        </p:spPr>
        <p:txBody>
          <a:bodyPr/>
          <a:lstStyle/>
          <a:p>
            <a:r>
              <a:rPr lang="en-US" dirty="0"/>
              <a:t>Main equations: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(column vector of 1s)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8" y="2650257"/>
            <a:ext cx="3898900" cy="431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8" y="3432451"/>
            <a:ext cx="3403600" cy="46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58" y="4568640"/>
            <a:ext cx="5613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1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520" y="4572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b3:2 = [1; 1]</a:t>
            </a:r>
          </a:p>
          <a:p>
            <a:r>
              <a:rPr lang="en-US" sz="2400" dirty="0"/>
              <a:t>b2:2 = T * O2 * b3:2 = [0.69, 0.27]</a:t>
            </a:r>
          </a:p>
          <a:p>
            <a:r>
              <a:rPr lang="en-US" sz="2400" dirty="0"/>
              <a:t>P(R1 | u1, u2) = 𝛂 f1:1 x b2:2 = 𝛂[0.5175, 0.0675] = [0.885, 0.115]</a:t>
            </a:r>
          </a:p>
          <a:p>
            <a:r>
              <a:rPr lang="en-US" sz="2400" dirty="0"/>
              <a:t>b1:2 = T * O1 * b2:2 = [0.4509, 0.1107]</a:t>
            </a:r>
          </a:p>
          <a:p>
            <a:r>
              <a:rPr lang="en-US" sz="2400" dirty="0"/>
              <a:t>P(R0 | u1, u2) = 𝛂 f1:0 x b1:2 = 𝛂[0.2255, 0.0554] = [0.803, 0.197]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17920" y="1463271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T  = [0.7, 0.3]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[0.1, 0.9]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O1 = [0.9, 0.0]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[0.0, 0.2]</a:t>
            </a:r>
          </a:p>
          <a:p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O2 = [0.9, 0.0]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[0.0, 0.2]</a:t>
            </a: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0960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f1:0=[0.5, 0.5]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4000" y="71120"/>
            <a:ext cx="241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f1:1=[0.75, 0.25]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5" y="1463271"/>
            <a:ext cx="5928425" cy="28737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5440" y="71120"/>
            <a:ext cx="255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f1:2=[0.846, 0.154]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5440" y="541443"/>
            <a:ext cx="203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b3:2=[1; 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2141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b1:2=[0.4509, 0.1107]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000" y="531283"/>
            <a:ext cx="250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b2:2=[0.69, 0.27]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4000" y="1007225"/>
            <a:ext cx="281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mult</a:t>
            </a:r>
            <a:r>
              <a:rPr lang="en-US" sz="2400" dirty="0"/>
              <a:t>=[0.885, 0.115]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987329"/>
            <a:ext cx="281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mult</a:t>
            </a:r>
            <a:r>
              <a:rPr lang="en-US" sz="2400" dirty="0"/>
              <a:t>=[0.803, 0.197]</a:t>
            </a:r>
          </a:p>
        </p:txBody>
      </p:sp>
    </p:spTree>
    <p:extLst>
      <p:ext uri="{BB962C8B-B14F-4D97-AF65-F5344CB8AC3E}">
        <p14:creationId xmlns:p14="http://schemas.microsoft.com/office/powerpoint/2010/main" val="12855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24"/>
          </a:xfrm>
        </p:spPr>
        <p:txBody>
          <a:bodyPr/>
          <a:lstStyle/>
          <a:p>
            <a:r>
              <a:rPr lang="en-US" dirty="0"/>
              <a:t>Forward-backward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701"/>
            <a:ext cx="8229600" cy="5355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Compute these forward from X</a:t>
            </a:r>
            <a:r>
              <a:rPr lang="en-US" baseline="-25000" dirty="0"/>
              <a:t>0</a:t>
            </a:r>
            <a:r>
              <a:rPr lang="en-US" dirty="0"/>
              <a:t> to wherever you want to stop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 these backwards from X</a:t>
            </a:r>
            <a:r>
              <a:rPr lang="en-US" baseline="-25000" dirty="0"/>
              <a:t>t+1</a:t>
            </a:r>
            <a:r>
              <a:rPr lang="en-US" dirty="0"/>
              <a:t> to X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4895029"/>
            <a:ext cx="56134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1214702"/>
            <a:ext cx="25527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1960371"/>
            <a:ext cx="4597400" cy="431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4247207"/>
            <a:ext cx="3898900" cy="4318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5" y="3602987"/>
            <a:ext cx="340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3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most likely sequence of states (not a </a:t>
            </a:r>
            <a:r>
              <a:rPr lang="en-US"/>
              <a:t>single state).</a:t>
            </a:r>
          </a:p>
          <a:p>
            <a:r>
              <a:rPr lang="en-US" dirty="0"/>
              <a:t>Just like forward algorithm, but compute max instead of sum in algorithm.</a:t>
            </a:r>
          </a:p>
        </p:txBody>
      </p:sp>
    </p:spTree>
    <p:extLst>
      <p:ext uri="{BB962C8B-B14F-4D97-AF65-F5344CB8AC3E}">
        <p14:creationId xmlns:p14="http://schemas.microsoft.com/office/powerpoint/2010/main" val="40780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Waiting in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go to the Apple Store to buy the latest iPhone.  Every minute, the first person in line is served with </a:t>
            </a:r>
            <a:r>
              <a:rPr lang="en-US" dirty="0" err="1"/>
              <a:t>prob</a:t>
            </a:r>
            <a:r>
              <a:rPr lang="en-US" dirty="0"/>
              <a:t>=0.5.</a:t>
            </a:r>
          </a:p>
          <a:p>
            <a:r>
              <a:rPr lang="en-US" dirty="0"/>
              <a:t>Every minute, a new person joins the line with probability</a:t>
            </a:r>
          </a:p>
          <a:p>
            <a:pPr marL="457200" lvl="1" indent="0">
              <a:buNone/>
            </a:pPr>
            <a:r>
              <a:rPr lang="en-US" dirty="0"/>
              <a:t>	1 if the line length=0</a:t>
            </a:r>
          </a:p>
          <a:p>
            <a:pPr marL="457200" lvl="1" indent="0">
              <a:buNone/>
            </a:pPr>
            <a:r>
              <a:rPr lang="en-US" dirty="0"/>
              <a:t>	2/3 if the line length=1</a:t>
            </a:r>
          </a:p>
          <a:p>
            <a:pPr marL="457200" lvl="1" indent="0">
              <a:buNone/>
            </a:pPr>
            <a:r>
              <a:rPr lang="en-US" dirty="0"/>
              <a:t>	1/3 if the line length=2</a:t>
            </a:r>
          </a:p>
          <a:p>
            <a:pPr marL="457200" lvl="1" indent="0">
              <a:buNone/>
            </a:pPr>
            <a:r>
              <a:rPr lang="en-US" dirty="0"/>
              <a:t>	0 if the line length=3</a:t>
            </a:r>
          </a:p>
          <a:p>
            <a:r>
              <a:rPr lang="en-US" dirty="0"/>
              <a:t>How do we model what the line will look like in 1 minute?  In 5 minutes?</a:t>
            </a:r>
          </a:p>
        </p:txBody>
      </p:sp>
    </p:spTree>
    <p:extLst>
      <p:ext uri="{BB962C8B-B14F-4D97-AF65-F5344CB8AC3E}">
        <p14:creationId xmlns:p14="http://schemas.microsoft.com/office/powerpoint/2010/main" val="155543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Markov chain is a type of Bayes net with a potentially infinite number of variables (nodes).</a:t>
            </a:r>
          </a:p>
          <a:p>
            <a:r>
              <a:rPr lang="en-US" dirty="0"/>
              <a:t>Each variable describes the state of the system at a given point in time (t).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05819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2539089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4106453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18" name="Straight Arrow Connector 17"/>
          <p:cNvCxnSpPr>
            <a:stCxn id="15" idx="6"/>
            <a:endCxn id="16" idx="2"/>
          </p:cNvCxnSpPr>
          <p:nvPr/>
        </p:nvCxnSpPr>
        <p:spPr>
          <a:xfrm>
            <a:off x="1832636" y="5062796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7" idx="2"/>
          </p:cNvCxnSpPr>
          <p:nvPr/>
        </p:nvCxnSpPr>
        <p:spPr>
          <a:xfrm>
            <a:off x="3365906" y="5062796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3818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>
            <a:off x="4933271" y="5062796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00635" y="5062796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8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property: </a:t>
            </a:r>
            <a:br>
              <a:rPr lang="en-US" dirty="0"/>
            </a:br>
            <a:r>
              <a:rPr lang="en-US" dirty="0"/>
              <a:t> 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, X</a:t>
            </a:r>
            <a:r>
              <a:rPr lang="en-US" baseline="-25000" dirty="0"/>
              <a:t>t-2</a:t>
            </a:r>
            <a:r>
              <a:rPr lang="en-US" dirty="0"/>
              <a:t>, X</a:t>
            </a:r>
            <a:r>
              <a:rPr lang="en-US" baseline="-25000" dirty="0"/>
              <a:t>t-3</a:t>
            </a:r>
            <a:r>
              <a:rPr lang="en-US" dirty="0"/>
              <a:t>, …) =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Probabilities for each transition are identical:</a:t>
            </a:r>
            <a:br>
              <a:rPr lang="en-US" dirty="0"/>
            </a:br>
            <a:r>
              <a:rPr lang="en-US" dirty="0"/>
              <a:t>  P(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| X</a:t>
            </a:r>
            <a:r>
              <a:rPr lang="en-US" baseline="-25000" dirty="0"/>
              <a:t>t-1</a:t>
            </a:r>
            <a:r>
              <a:rPr lang="en-US" dirty="0"/>
              <a:t>) = P(X</a:t>
            </a:r>
            <a:r>
              <a:rPr lang="en-US" baseline="-25000" dirty="0"/>
              <a:t>1</a:t>
            </a:r>
            <a:r>
              <a:rPr lang="en-US" dirty="0"/>
              <a:t> | 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05819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539089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06453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832636" y="5062796"/>
            <a:ext cx="706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65906" y="5062796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73818" y="4662204"/>
            <a:ext cx="826817" cy="80118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>
            <a:off x="4933271" y="5062796"/>
            <a:ext cx="740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00635" y="5062796"/>
            <a:ext cx="740547" cy="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these are just Bayes nets, we can use standard Bayes net ideas.</a:t>
            </a:r>
          </a:p>
          <a:p>
            <a:pPr lvl="1"/>
            <a:r>
              <a:rPr lang="en-US" dirty="0"/>
              <a:t>Shortcut notation: </a:t>
            </a:r>
            <a:r>
              <a:rPr lang="en-US" dirty="0" err="1"/>
              <a:t>X</a:t>
            </a:r>
            <a:r>
              <a:rPr lang="en-US" baseline="-25000" dirty="0" err="1"/>
              <a:t>i:j</a:t>
            </a:r>
            <a:r>
              <a:rPr lang="en-US" dirty="0"/>
              <a:t> will refer to all variables X</a:t>
            </a:r>
            <a:r>
              <a:rPr lang="en-US" baseline="-25000" dirty="0"/>
              <a:t>i</a:t>
            </a:r>
            <a:r>
              <a:rPr lang="en-US" dirty="0"/>
              <a:t> through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, inclusive.</a:t>
            </a:r>
          </a:p>
          <a:p>
            <a:r>
              <a:rPr lang="en-US" dirty="0"/>
              <a:t>Common questions:</a:t>
            </a:r>
          </a:p>
          <a:p>
            <a:pPr lvl="1"/>
            <a:r>
              <a:rPr lang="en-US" dirty="0"/>
              <a:t>What is the probability of a specific event happening in the future?</a:t>
            </a:r>
          </a:p>
          <a:p>
            <a:pPr lvl="1"/>
            <a:r>
              <a:rPr lang="en-US" dirty="0"/>
              <a:t>What is the probability of a specific sequence of events happening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5730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a set of states, S.</a:t>
            </a:r>
          </a:p>
          <a:p>
            <a:r>
              <a:rPr lang="en-US" dirty="0"/>
              <a:t>The Markov chain is always in </a:t>
            </a:r>
            <a:r>
              <a:rPr lang="en-US" i="1" dirty="0"/>
              <a:t>exactly one </a:t>
            </a:r>
            <a:r>
              <a:rPr lang="en-US" dirty="0"/>
              <a:t>state at any given time t.</a:t>
            </a:r>
          </a:p>
          <a:p>
            <a:r>
              <a:rPr lang="en-US" dirty="0"/>
              <a:t>The chain transitions to a new state at each time t+1 based only on the current state at time t.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= P(X</a:t>
            </a:r>
            <a:r>
              <a:rPr lang="en-US" baseline="-25000" dirty="0"/>
              <a:t>t+1</a:t>
            </a:r>
            <a:r>
              <a:rPr lang="en-US" dirty="0"/>
              <a:t> = j |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Chain must specify </a:t>
            </a:r>
            <a:r>
              <a:rPr lang="en-US" dirty="0" err="1"/>
              <a:t>p</a:t>
            </a:r>
            <a:r>
              <a:rPr lang="en-US" baseline="-25000" dirty="0" err="1"/>
              <a:t>ij</a:t>
            </a:r>
            <a:r>
              <a:rPr lang="en-US" dirty="0"/>
              <a:t> for all </a:t>
            </a:r>
            <a:r>
              <a:rPr lang="en-US" dirty="0" err="1"/>
              <a:t>i</a:t>
            </a:r>
            <a:r>
              <a:rPr lang="en-US" dirty="0"/>
              <a:t> and j, and starting probabilities for P(X</a:t>
            </a:r>
            <a:r>
              <a:rPr lang="en-US" baseline="-25000" dirty="0"/>
              <a:t>0</a:t>
            </a:r>
            <a:r>
              <a:rPr lang="en-US" dirty="0"/>
              <a:t> = j) for all j.</a:t>
            </a:r>
          </a:p>
        </p:txBody>
      </p:sp>
    </p:spTree>
    <p:extLst>
      <p:ext uri="{BB962C8B-B14F-4D97-AF65-F5344CB8AC3E}">
        <p14:creationId xmlns:p14="http://schemas.microsoft.com/office/powerpoint/2010/main" val="10168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43081</TotalTime>
  <Words>3055</Words>
  <Application>Microsoft Office PowerPoint</Application>
  <PresentationFormat>On-screen Show (4:3)</PresentationFormat>
  <Paragraphs>322</Paragraphs>
  <Slides>45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Office Theme</vt:lpstr>
      <vt:lpstr>Markov Chains</vt:lpstr>
      <vt:lpstr>Toolbox</vt:lpstr>
      <vt:lpstr>Reasoning over time</vt:lpstr>
      <vt:lpstr>Example: Comcast</vt:lpstr>
      <vt:lpstr>Example: Waiting in line</vt:lpstr>
      <vt:lpstr>Markov Chains</vt:lpstr>
      <vt:lpstr>Markov Chains</vt:lpstr>
      <vt:lpstr>Markov Chains</vt:lpstr>
      <vt:lpstr>An alternate formulation</vt:lpstr>
      <vt:lpstr>Two different representations</vt:lpstr>
      <vt:lpstr>Formulate Comcast in both ways</vt:lpstr>
      <vt:lpstr>PowerPoint Presentation</vt:lpstr>
      <vt:lpstr>Comcast</vt:lpstr>
      <vt:lpstr>More Comcast</vt:lpstr>
      <vt:lpstr>More Comcast</vt:lpstr>
      <vt:lpstr>Markov chains with matrices</vt:lpstr>
      <vt:lpstr>Formulate this matrix</vt:lpstr>
      <vt:lpstr>Mini-forward algorithm</vt:lpstr>
      <vt:lpstr>Back to the Apple Store...</vt:lpstr>
      <vt:lpstr>PowerPoint Presentation</vt:lpstr>
      <vt:lpstr>PowerPoint Presentation</vt:lpstr>
      <vt:lpstr>PowerPoint Presentation</vt:lpstr>
      <vt:lpstr>Weather</vt:lpstr>
      <vt:lpstr>Hidden Markov Models</vt:lpstr>
      <vt:lpstr>Common real-world uses</vt:lpstr>
      <vt:lpstr>Hidden Markov Models</vt:lpstr>
      <vt:lpstr>Hidden Markov Models</vt:lpstr>
      <vt:lpstr>Common questions</vt:lpstr>
      <vt:lpstr>Common questions</vt:lpstr>
      <vt:lpstr>Hidden Markov Models</vt:lpstr>
      <vt:lpstr>Filtering</vt:lpstr>
      <vt:lpstr>Recall the "mini-forward algorithm"</vt:lpstr>
      <vt:lpstr>Forward algorithm</vt:lpstr>
      <vt:lpstr>Forward algorithm</vt:lpstr>
      <vt:lpstr>Forward algorithm</vt:lpstr>
      <vt:lpstr>Matrices to the rescue!</vt:lpstr>
      <vt:lpstr>PowerPoint Presentation</vt:lpstr>
      <vt:lpstr>Forward algorithm</vt:lpstr>
      <vt:lpstr>Backward algorithm</vt:lpstr>
      <vt:lpstr>Backward algorithm</vt:lpstr>
      <vt:lpstr>Backwards algorithm</vt:lpstr>
      <vt:lpstr>Backward matrices</vt:lpstr>
      <vt:lpstr>PowerPoint Presentation</vt:lpstr>
      <vt:lpstr>Forward-backward algorithm</vt:lpstr>
      <vt:lpstr>Viterbi algorithm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</dc:title>
  <dc:creator>Phillip Kirlin</dc:creator>
  <cp:lastModifiedBy>Phillips_Nathaniel</cp:lastModifiedBy>
  <cp:revision>78</cp:revision>
  <cp:lastPrinted>2023-11-02T15:24:28Z</cp:lastPrinted>
  <dcterms:created xsi:type="dcterms:W3CDTF">2014-11-06T15:13:46Z</dcterms:created>
  <dcterms:modified xsi:type="dcterms:W3CDTF">2024-10-31T03:52:49Z</dcterms:modified>
</cp:coreProperties>
</file>