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58" r:id="rId3"/>
    <p:sldId id="259" r:id="rId4"/>
    <p:sldId id="260" r:id="rId5"/>
    <p:sldId id="261" r:id="rId6"/>
    <p:sldId id="304" r:id="rId7"/>
    <p:sldId id="262" r:id="rId8"/>
    <p:sldId id="263" r:id="rId9"/>
    <p:sldId id="264" r:id="rId10"/>
    <p:sldId id="265" r:id="rId11"/>
    <p:sldId id="267" r:id="rId12"/>
    <p:sldId id="305" r:id="rId13"/>
    <p:sldId id="266" r:id="rId14"/>
    <p:sldId id="268" r:id="rId15"/>
    <p:sldId id="295" r:id="rId16"/>
    <p:sldId id="269" r:id="rId17"/>
    <p:sldId id="271" r:id="rId18"/>
    <p:sldId id="270" r:id="rId19"/>
    <p:sldId id="272" r:id="rId20"/>
    <p:sldId id="273" r:id="rId21"/>
    <p:sldId id="293" r:id="rId22"/>
    <p:sldId id="294" r:id="rId23"/>
    <p:sldId id="275" r:id="rId24"/>
    <p:sldId id="276" r:id="rId25"/>
    <p:sldId id="306" r:id="rId26"/>
    <p:sldId id="277" r:id="rId27"/>
    <p:sldId id="278" r:id="rId28"/>
    <p:sldId id="289" r:id="rId29"/>
    <p:sldId id="279" r:id="rId30"/>
    <p:sldId id="297" r:id="rId31"/>
    <p:sldId id="298" r:id="rId32"/>
    <p:sldId id="299" r:id="rId33"/>
    <p:sldId id="280" r:id="rId34"/>
    <p:sldId id="286" r:id="rId35"/>
    <p:sldId id="300" r:id="rId36"/>
    <p:sldId id="303" r:id="rId37"/>
    <p:sldId id="301" r:id="rId38"/>
    <p:sldId id="281" r:id="rId39"/>
    <p:sldId id="282" r:id="rId40"/>
    <p:sldId id="287" r:id="rId41"/>
    <p:sldId id="288" r:id="rId42"/>
    <p:sldId id="283" r:id="rId43"/>
    <p:sldId id="307" r:id="rId44"/>
    <p:sldId id="308" r:id="rId45"/>
    <p:sldId id="290" r:id="rId46"/>
    <p:sldId id="302" r:id="rId47"/>
    <p:sldId id="291" r:id="rId48"/>
    <p:sldId id="292"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27"/>
    <p:restoredTop sz="91701"/>
  </p:normalViewPr>
  <p:slideViewPr>
    <p:cSldViewPr snapToGrid="0" snapToObjects="1">
      <p:cViewPr>
        <p:scale>
          <a:sx n="106" d="100"/>
          <a:sy n="106" d="100"/>
        </p:scale>
        <p:origin x="86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0T17:28:50.830"/>
    </inkml:context>
    <inkml:brush xml:id="br0">
      <inkml:brushProperty name="width" value="0.09071" units="cm"/>
      <inkml:brushProperty name="height" value="0.09071" units="cm"/>
      <inkml:brushProperty name="color" value="#FF0000"/>
    </inkml:brush>
    <inkml:brush xml:id="br1">
      <inkml:brushProperty name="width" value="0.12095" units="cm"/>
      <inkml:brushProperty name="height" value="0.12095" units="cm"/>
      <inkml:brushProperty name="color" value="#FF0000"/>
    </inkml:brush>
  </inkml:definitions>
  <inkml:trace contextRef="#ctx0" brushRef="#br0">12402 605 8211,'-4'-9'3276,"2"1"-1929,-4 1-1099,-1 3-63,-2 8 1,3 7 0,0 8 789,-2 8-487,0 5-1038,-1 6 853,0-1 1,-1 4 67,1 3-522,-5 1 187,4-2 0,-3 2-411,3-1 0,1-3 218,0-1 1,-1-6-632,1-2 0,1-7 1,1-1 330,0-1 0,5-5-1848,-1-6 1016,2-2-93,1-5 1336,4 4 0,3-8 46,5 2 0,2-6 0,5-2 0</inkml:trace>
  <inkml:trace contextRef="#ctx0" brushRef="#br0" timeOffset="1">12774 1061 8202,'5'-5'2355,"-4"1"-1072,3 4-261,-4-4-387,0 3 74,0-3-231,0 0 0,-4 3-275,-3-2 1,-1 2-16,-1 1 1,-1 0-354,-3 0 0,-1 1 1,-5 3 246,0 5 0,0 1-807,-3 6 402,2 4-1354,-2-1 1220,3 8 0,1-7 129,3 1 0,1 2-229,5-1 1,4-3 26,2-4 1,2-4-38,1 2 1,4-7 572,2-3 0,3-2 0,3-2-192,0-2 1,5-6 811,-2-7-241,-1-1 0,2-6 677,-3-2-776,3-2-185,-5-1 0,3-2 480,-1-4 0,-3-3 0,2-7 0,-2 0-220,-4 4 1,2-4 0,-2 4 455,3 0-578,-4 10 9,-1 4 325,0 7 235,-3 9-448,3-3 1,-7 13-114,0 0 1,-3 8-602,3 8 0,-5 3 119,2 2 0,-1 4 0,1 5 165,3 1 1,-1 4-1373,0-1 353,1-1 752,3 3 1,4-7-786,3 2 630,1 2 0,5-5-197,3 0 1,3-2 220,2-8 0,3 1 328,4-10 0,0 2 299,0-8 0,-4-1-204,-3-5 1,-1-4-308,-1-5 627,-1-3-156,-3-3-156,-2-1 1346,-3 1-681,-1-5-217,-4 3 939,-1-7-408,-4 8 1,0-4-470,0 4 0,0 4 200,0-1 1,-4 6-238,-2 1 1,-6 0-196,0 6 0,-1 1 1,0 5-119,-2 3-82,-3 7 41,4 1 1,-3 2-192,5-1 86,-1 5-1965,4 0 957,0-2 698,3 4 0,2-6-30,4 5-1816,0-1 1378,0-1 1,5-1-248,5 1 0,4-4 253,8 1 1,3-5 392,6 2 0,-2-7 402,2-3-170,-2-2 1,3-1-1,1 0 1</inkml:trace>
  <inkml:trace contextRef="#ctx0" brushRef="#br0" timeOffset="2">13315 1155 8211,'0'-10'690,"4"1"-690,-3 0 1674,3-5-1043,-4 4 0,0-4-161,0 5 1,0 0 938,0-1-909,0 1 0,-1 1-21,-2 2 0,1-2-15,-5 5-400,1 0 1,-3 3 205,0 0-223,-1 0 0,0 2-130,-2 4 1,0 2-374,-3 7 1,3 1 350,0 2 0,1 1 0,2 0-796,0-1 1,1 1-410,1-1 762,3-3 182,4 3 1,0-8-395,0 2 306,4-1 206,2-6 62,3-1 1,3-4 144,1 0 0,3-1 394,0-2 1,-2-2-315,2-5 1,-5 1 778,2 0 0,-3 3-399,-1-1 0,-1 4 223,-1-3-795,-3 4 55,-4-2 125,4 4 110,-3 0 1,4 0-1275,-2 0 0,2 3-502,5 0 1,0 1 1546,3-1 0,1-2 1,5 3-1</inkml:trace>
  <inkml:trace contextRef="#ctx0" brushRef="#br0" timeOffset="3">13659 1108 11971,'-5'-5'1092,"1"-3"0,9 5 0,3-2-543,4 1 1,5 1-1425,2 3 1,1-3 348,8 0-2468,-2 0 1900,10-1 0,-1 2 1094,5-5 0,-2 1 0,4-3 0</inkml:trace>
  <inkml:trace contextRef="#ctx0" brushRef="#br0" timeOffset="4">14730 950 8211,'-16'-14'750,"1"5"0,-1 0 888,-2 2 0,-4 2 679,0-1-1458,-4 4-444,2-2 0,-2 4-284,1 0-116,-2 4 0,11-2-272,1 4 1,8 0-487,3 4 0,3 0 307,1 3 0,8-2 372,1 4 0,7 1-766,-1 3 1,4-1 266,2 1 0,-2-1 129,0 1 1,-4-1 486,-2-3 0,-6 0 0,1-4-236,-3 1 0,-2 4 783,-3-4-234,-4 1-167,-1-4 0,-9 4 95,-5-1-430,0 0 1,-8-2-680,3-1 639,-3 0 103,-1 1 1,5-2 72,4-2 0,1-2 0,3-4 0</inkml:trace>
  <inkml:trace contextRef="#ctx0" brushRef="#br0" timeOffset="5">14786 1080 8211,'-1'-5'3276,"-3"2"0,3-2-2042,-3 4 0,1-5 21,0 3-283,0 2-424,3 1-1459,-4 5 548,3 5 305,-3-1 1,0 5-1043,3 0 51,-4 5 0,2-4-590,0 1 1,-1-1 190,1 4-1126,2-1 2574,-7 1 0,7 0 0,-4-1 0</inkml:trace>
  <inkml:trace contextRef="#ctx0" brushRef="#br0" timeOffset="6">15084 652 8211,'4'-13'466,"2"1"1,-1 0 1560,1 2-956,-4 5-350,3 1 345,-5 4 528,0 0-1401,0 8 1,-2 3 25,-1 7 1,1 6-293,-4 4 1,0 4 143,-3 5 0,-1 1-384,1 3 0,3-2 0,0 5-1037,-2 0 0,4 1 505,1-2 1,-1 1-1275,1-3 1423,0-1 1,0-8-117,0-4 0,-2-4 812,2-5 0,2 0 0,-4-1 0,-2-4 0,-4 0 0</inkml:trace>
  <inkml:trace contextRef="#ctx0" brushRef="#br0" timeOffset="7">14869 1006 8211,'-5'-14'0,"-3"4"3254,7 0-1502,-7 2-691,7 7-126,-4-3-535,5 4 1,2-3-25,1 0 1,4 0-225,8 3 0,2 0-815,8 0 1,1-3 500,5-1 0,2 0-931,4 1 1,4 1 0,3-4-1463,1-1 2255,6-2 0,-23 3 1,0-1-1,2 0 0,1 0 1</inkml:trace>
  <inkml:trace contextRef="#ctx0" brushRef="#br0" timeOffset="8">16089 1043 8211,'13'-9'156,"-1"-1"0,-3 4 91,-3 0 1,-3 0 432,0-4 1,-2 4 263,-1 0 125,0 0 0,-8-4-345,-1 1 1,-6 3-242,-1 0 0,-1 4 0,-2-2-242,0 3-109,-3 1-35,-2 0 0,-3 5-215,2 1-132,-2 2 1,6 5-570,-3 3 753,3 2-403,-2 0 0,6 4-1419,1 0 1489,3 4 1,7-7-276,3 3 0,2-2-984,1-2 1327,4-3 0,5-3 52,3-6 1,5-2 287,-2-4 0,6-2 1,1-4 92,-2-6 0,0-6 772,-1-4-747,-1 3 933,1-12-432,-1 6 0,1-11 145,0 2 973,-1-7-1046,-3 3 0,1-2 16,-3 5 0,-2 4 154,-5 7 0,2-1-229,-5 6 0,0 6 248,-3 6 67,0 5-589,-4-2 1,2 8-800,-5 3 1,5 1-1,-2 1-360,0 0 0,2 5 277,-4 1 0,3 7-1505,-4 3 948,5 2 503,-2 1 0,4 1-639,0 2 740,0-2 0,0 3-89,0-4 0,4-1 253,3-2 1,-2-3-80,1-3 1,1-5 175,6-1 1,-3-4 251,2-3 1,2-2 601,-2-4 1,4-4-519,-4-2 1,1-3 0,-4-3 1130,0 0 0,-1-3 988,-1 2-1289,1 1-90,-7 2-220,3 1-448,-4 0 0,1 4 202,2 1-1205,-2 3-113,3 1 258,1 0 1,-3 5-378,4 1 1,0 1 436,3-1 0,-1 3-171,1-3 0,-2 2 168,6 1 1,-3-2 208,-1-1 0,1-1 321,-1 1 125,-4-2-427,-1-4 979,-4 0 0,-4-4-542,-2-2 1290,-7-2-908,3-2 0,-6-2 577,3-1 1,-2 1-419,2 3 1,1-1-54,2 1 0,4 0-278,0 0 1,4-1-212,-1 1 0,2 0-98,1-1 1,4 1-1,2 1 227,2 1 0,3 0-301,1 4 1,0-1-63,3 1-179,-4 2 255,7-3 1,-7 5-391,5 2 305,-1 2 1,1 4 12,0 1-577,-5-1 473,2 0 1,-3 1-445,-1-1 289,4 4 1,-2-2-147,1 1 1,-1-3 109,-2-2 0,-3-2 361,0-2-4,-4-2 1,3 3 1135,-1-4 0,-3-1 2052,2-2-1618,-2 2-547,-1-7-100,0 7-4096,0-4 2436,4 5 1,-2 4-247,4-1 0,0 1 431,4-1 0,-1-1 218,0 4 1886,1-4-1257,-1 2 1,-3-4 282,0 0 1,-4-4 1,2-2 809,-3-2-778,-1-2 1,3 0 187,0-2-444,0 1 0,0-5-137,0 3 0,4 0-277,0 1 230,-3 1 1,4 1-276,-2 4 134,-2-1 0,5 2-181,-3 2 0,-1 2 98,1 1 0,-3 4-202,3 2 1,0 3-40,0 0 0,-1 3 1,-3 2 91,1 0 0,3-2-42,-3 0 1,2-1-14,-2-2 1,-1 0 560,4 0-126,-4-3 737,6-2-649,-2-4 1,3-1 0,0-2 139,0-4 1,4-2-88,-1-3 1,1 0 353,-4-3 1,0 3 651,1 0 415,-1 2-1200,0 0 113,-4 1-973,4 4 241,-8 5-314,3 5 0,-4 4 307,0 1 1,1-1-2359,2 0 1694,-2 5 1,7-3 201,-1 5 1,2-4 651,3 4 0,7-1 0,5 4 0</inkml:trace>
  <inkml:trace contextRef="#ctx0" brushRef="#br0" timeOffset="9">17532 987 8211,'0'-9'0,"0"-1"2478,0 1-1595,0 0 0,0-1 910,0 1-683,-4 0 1,3-1 69,-2 1 25,2 4-853,1-3-264,0 7 283,-4-3-841,3 4-942,-3 0 936,0 0-369,3 0 90,-8 4-356,4 1 636,0 4 1,0-1-1,3 0 39,-1-2 1,-1-3 224,4 3-346,0 0 792,0 4-164,0-1 885,0-4-479,0-1-362,5 0 1,-3-2 533,4 1-206,-4-2 244,6-1 0,-3 0-191,5 0 0,-4-4 0,0-3 16,1-1 0,-1-1-60,0-1 1,-4-2 164,1 0-47,-2-5-99,-1 3-134,0-5 1,0 1-20,0 3 1,-5-2-41,-5 5 1,1-4-292,-3 4 1,-2 3-503,2 2 0,-5 5 435,2-1 1,-3 3-674,0 3 1,-1 7 379,0 5 1,1 4-246,-1 2 1,2 6 0,1 5-361,4 2 1,2-1 446,4 1 1,2 2-194,4-2 431,4 2 1,5-4-79,7-4-920,6-4 940,1-5 0,5-3 117,0-3 1,-1-2-15,-2-8 1,1-1 663,-4-5 0,2-2-317,-2-4 1,0-8 469,-3-1 0,-2-7 1,0-1 823,-2-4 1,-4 0-682,-2-4 1,-4 0 629,-5-4-541,0 1-464,0 0 0,-8 1 1073,-5 1-694,-3 3-808,-3 4 181,1 5 1,-2 1 115,-2 6 1,4 6-1783,-1 4 1,1 4 1033,6-1 0,-4 3-1096,4 3 1,4 6 818,5 7 1,2 5 0,1 3 0</inkml:trace>
  <inkml:trace contextRef="#ctx0" brushRef="#br0" timeOffset="10">18072 940 8211,'10'5'0,"-4"-4"481,0 2 1,0 2-1,3 1 24,-3 2 1,1 6 32,-4 1 1,0 6-135,-3 1 0,0 4 78,0-2-329,0 3 1,-4 0 92,-2-2 2,-2-2-62,-2-5 0,-2 0-265,-1-2 0,4-3 61,3-4-115,0-4 431,-4 0 1,5-10-133,2-1 0,2-3-206,1-3 0,0-3 177,0-4 1,4-3 0,3-3 108,5-2 1,-1-1 188,5 0-302,-5 0 23,7 4 1,-8 2 362,3 3-258,-3 4 1,2 2-103,1 4 1,-1 0-208,-3 3 262,1 2-498,-5 4 0,3 4 250,-2 2-214,-1 3 0,2 1-183,-4 2 1,3-1 127,-3 1-723,4 3 539,-6-5 1,5 4-24,-3-5 0,-2 0 134,2 0 1,-2-2-53,-1-1 56,4 0 368,-3-1 0,4-1 578,-2-4-234,-2 0 0,8-4 996,-3-2-1003,2-6 1,1-3 191,1-3 0,2-1-229,1 0 1,2 1 325,-2-1 0,0 5 65,-1 1 0,-1 1 179,1 2-476,-6-1 1,0 10-66,-3-2 0,-2 3-532,2 3 1,-2 3-554,-1 7 0,-1 1 485,-2 5 0,2-1-2139,-2 1 1115,1 0 784,2-1 0,0 2-1384,0 2 1292,0-3 0,0 4-1797,0-4 1604,9-5 1,-2 3 799,9-5 0,-1 0 0,4-2 0</inkml:trace>
  <inkml:trace contextRef="#ctx0" brushRef="#br0" timeOffset="11">18715 1024 8211,'0'-9'0,"0"-4"2337,0 1-1045,0 0-522,0 2-261,0 1 1887,0 0-1559,0-1 1,0 1 968,0 0-754,0-1-836,0 1 0,0 3 279,0 0-458,0 4-353,0-2 0,-4 8 8,-3 2 0,-1 3-254,-1 4 0,0-2 207,-1 4 1,-2 1-801,-1 3 718,1-1 1,3 1-719,-1 0 817,5-5 0,-3 3 0,3-4-199,0 1 1,-3-2 288,5 0 1,0-1-549,3-2 517,0 0 1,4-4 276,2-1 1,3-3 261,0-1 1,0-5 0,2-1-265,1-2 0,-3-1 725,1-1 0,-1 4-350,-3 0 0,-1 0 715,2-4-709,-5 5 1,3-2 14,-2 4 0,-2-1 277,2 1-1987,-2 2 842,-1-4-2332,4 5 1169,-3 0 1,7 5 468,-5 1 0,5-1 748,1 1 0,2-4 422,4 1 0,9 3 0,5-1 0</inkml:trace>
  <inkml:trace contextRef="#ctx0" brushRef="#br0" timeOffset="12">19031 1024 8211,'1'-12'0,"3"-1"2257,-3 1-798,3 3 0,-4-1 179,0 1 0,0 0 475,0-1-1094,0 1 1,-4 1-380,-3 2 1,2 1-361,-1 5 0,0 0-580,-4 0 0,1 0 332,0 0 1,-4 5-1,1 2-634,1 4 1,0 4 485,2 3 1,1 1-1617,1 0 865,-1-1-1590,7 1 1564,-3-1 0,4 1-36,0 0 0,1-4-963,2 1 1263,2-5 157,5 3 0,3-5-187,3 0 1,1-4-323,2-2 981,-1-2 0,5-1 0,1 0 0</inkml:trace>
  <inkml:trace contextRef="#ctx0" brushRef="#br0" timeOffset="13">19311 726 8211,'-9'-12'1366,"3"-1"1,-1 1-313,4 3 1,-1 2 1508,1 1-350,2 4-1156,-4-2-619,1 4 1,2 7 236,-4 3-490,0 9 1,0-1-4,-1 10 1,1-1-116,-3 7 1,1 0-407,1 3 1,-1-3 285,2 0 0,2-3-1017,1 0 0,-1-1 473,0 1 0,1-7-624,3 1 1,0-8-391,0-5 590,0-1 909,0-6 1,1-1-105,2-4 0,0-1 587,3-2 0,-1-2 1,2-5 100,-1 1 0,1 0 369,2-1 0,0-2 711,1-1-716,-1 1-433,0 3 1,0-2 503,1-1-589,-1 6 0,-1-7 142,-1 7 22,1-2 186,-7 3-548,7-4 123,-3 8-515,1-3 1,1 5 176,-4 2 1,0 3-925,-3 3 1,0 1 66,0 3 1,1-3-305,2 2 1,-2 2-281,2-2 1,-1 1 741,1-4 1,-1 0-686,5 1 1,-3-1 1478,5 0 0,-2 1 0,7-1 0</inkml:trace>
  <inkml:trace contextRef="#ctx0" brushRef="#br0" timeOffset="14">19562 1052 10603,'-5'0'2829,"-3"-4"-2367,7 3 1,-5-3 327,3 4 512,2 0 0,-4 0 159,2 0-2198,2 0 0,-3 1-902,4 2 1,0 2-1,0 4 1,-1 1-1,-2-1 1,2 0 1517,-2 1 0,-3-1 1,1 0-1</inkml:trace>
  <inkml:trace contextRef="#ctx0" brushRef="#br0" timeOffset="15">19553 819 8211,'0'-9'0,"3"-3"-251,0-1 1,0 4-104,-3 3 279,4 4 191,-3-3 1,4 10-83,-1 1 1,-3 6-301,2 4 0,-2 2 89,-1 4 1,0 6-84,0 6 0,0-1 145,0 1 1,0 0 0,0 1 114,0-1 0,0-1 0,0 1-393,0-6 370,0-5 0,0-6 23,0-1 0,0-3 665,0-7-321,0-6-113,0-6 251,4-7 1,1-2 18,4-3-265,1-1 0,-1 0 796,0-3 0,1-1-396,-1-2 0,3-1-63,1 5 1,-1-1-84,-3 3 0,0 2-132,-3 1 0,1 3 884,-4 3-1112,5 5 0,-7 2 53,2 6 1,1 2-518,-1 5 330,0-1 1,0 3 111,0 1-1156,4-1 738,-1-2 0,0-1-28,0 0 0,0 1 90,4-1 1,-2-3 21,-2 0 0,2-4 1,-1 1 1,1-2 1439,1-1-739,0 0 0,1-1 132,-1-2 0,0-2 8,1-4 1,-4-4 0,-1 1 26,-1 1 0,2 0-373,-3 2 0,2 0-50,-2-1 1,-2 1 15,2 0 1,-2 2-147,-1 1-22,0 4 1,0-3 224,0 2-928,0 2 411,0-3 1,-3 5-237,0 2 1,-5 2-252,2 4 0,1 5 336,-1 1 1,3 0-77,-3 0 0,3 1 19,0 3 0,2-4-288,1 1 0,0-4 97,0 3 1,0 0-61,0 0 1,4-1-154,3-5 1,5 1-1,4-2-302,1-2 1138,6 2 0,1-7 0,4 3 0</inkml:trace>
  <inkml:trace contextRef="#ctx0" brushRef="#br0" timeOffset="16">20484 922 8211,'-5'0'1585,"1"-1"1664,4-2-2300,0 2 1321,0-4-1140,0 1-692,4-1-814,5 0 398,5-3 0,8 3 116,0-5-277,4 1 171,-7 0 1,7-5 339,-4-1 0,4-3-94,-1-1 0,-4 1 1117,-2-1-568,0-4-447,-9 4 0,2-3 517,-5 7-226,-3 1 190,-4 9-1024,0-3-331,0 7 0,-3 1 567,0 6 0,-5 6-271,2 4 0,1 2-227,-1 4 1,1 2-376,-2 4 1,-1 0-480,2 0 0,-1 0 544,0 0 1,0-1-905,4 1 1,-3 4 333,3 3 1,0-2 355,3 1 0,0-3 0,-1 2 949,-2-1 0,2-1 0,-4-3 0</inkml:trace>
  <inkml:trace contextRef="#ctx0" brushRef="#br0" timeOffset="17">20512 1276 8202,'-11'0'2985,"-1"0"-1945,2 0 1,-1 0 1281,5 0 808,4-5-1429,-2 4-1224,4-3 0,7 1-330,2 0 1,7 0 40,0 3 0,2-3-280,4 0 0,-1 0-253,3 3 1,0-3-125,1-1 0,1 0 0,-3 2-1170,0-1 1,2 0 131,3 3 1,0-1-746,0-2 1234,0 2 911,4-3 1,1-5-1,4-1 1</inkml:trace>
  <inkml:trace contextRef="#ctx0" brushRef="#br0" timeOffset="18">21899 903 8211,'-9'-9'2824,"3"1"-2189,-1 1 1,5 2 883,-1 2-952,-2 2 0,3-3-249,-4 4 1,3 1-776,-4 2 0,1 6 237,-3 7 0,-1 1-198,-3 2 308,3 4 75,-4 1 0,5 4-1017,0 0 486,-1-1 330,5 1 1,-2-4-787,4-2 304,0-2 320,3-2-34,0-3 189,4-6-1,-3-1 774,3-7-491,0 3 1,0-5-77,3-2 1149,1-2-787,-7-8 1,6-2-75,-4-3 1,0-2 92,-3-2 0,0 3 215,0-3 0,-4-1-94,-2 1 1,-3-1-52,-4 4 0,2-1-109,-5 8 1,1-1 56,-4 4 1,1 1-226,-1 2 0,4 1-144,-1 5 1,8 4-293,-2-1 1,7 4 235,0-1 0,3 2-446,3 2 1,7 0 229,5 2 0,4-4-413,2 1 0,7-2 258,7 3 0,5-4-641,3 0 0,4-1-215,3 1 0,1-1 1290,-23-5 0,0 0 0,1 1 0,1 1 0,0-1 0,1 1 0,1-1 0,0 0 0,2-1 0,0 1 0</inkml:trace>
  <inkml:trace contextRef="#ctx0" brushRef="#br0" timeOffset="19">15251 2290 8211,'-6'-5'0,"0"2"-132,4 2 0,-6 2-301,5 2 390,-4 2 1,5 9 245,-4 1 672,4 7-674,-2 2 0,1 7-163,-1 0 1,1 4-367,3-1 1,0-2 57,0-1 1,0-6-331,0-3 444,4-6 547,-3-7-260,4-5 0,-5-8-51,0-2 1,0-11 130,0-5-141,0-4-166,0-10 1,0 1 264,0-8 1,1-2-147,2-4 1,-1 0 101,1 23 1,0-1-1,0 0 1,0 0 166,2-2 0,0-1 0,5-21 36,2 1 1,0 11 46,3 8 1,1 9-60,2 3 0,-3 11 0,-3 3 11,-1 6 0,-3 5-217,-2 6 1,2 3 78,-1 4 0,-3-1-135,-1 1 133,-2-1 0,0 5-556,2 2 200,-2 2 198,3-3 0,-5 2-1135,-2-5 931,2 5 0,-7-3-130,1 2-282,-1-7 1,-1-1-76,0-5 338,-5 5 0,4-8-45,-3 1 369,3-5 0,1-5 0,-1 0 0</inkml:trace>
  <inkml:trace contextRef="#ctx0" brushRef="#br0" timeOffset="20">15707 1676 8211,'-4'-19'3276,"3"5"-2460,-7-4 555,3 8-297,0 1-585,0 4 0,4 7-221,-2 1 0,1 3-158,-4 6 1,0 7-176,-3 6 0,-4 6-432,1 3 0,-4 3 336,4 3 1,-2 0-374,2 3 0,3 0-100,-1 0 0,2-2-588,5-3 0,0-1 152,3 0 1,0-1-1,1-3-184,2-5 1254,2-4 0,3-5 0,1-1 0,0 1 0,2 0 0</inkml:trace>
  <inkml:trace contextRef="#ctx0" brushRef="#br0" timeOffset="21">15894 2039 8211,'0'-9'1551,"0"-1"-968,0 1 0,-1 0 174,-3 0 1,3-1 283,-2 1 1,1 1 160,-1 1-355,2-1-236,-7 3-154,3 0-271,0 1 0,-1 4-169,3 0 12,2 0 1,-7 0-536,2 0 484,2 0 1,-5 1 0,4 2-375,0 3 1,-3 2 182,1 2 0,-1-3-177,-1 2 0,0-2 73,-1 6 0,1 0 153,0 0 0,-1 2-2,1-2 0,0 2 52,-1-2 1,4 2 0,0-2-200,-1 2 1,3-3 81,1 4 0,1-5-307,2 2 554,0-3-169,0-1-2,0-3 1,5 1 184,1-4-13,-2 0 0,5-4-250,1-2 991,-1-2-516,4-5 0,0 1 333,-1 0 0,1-2-222,-4-1 1,3 1 260,1-5 1,-2 5-183,-5-2 1,2 6 570,-5 1-1382,4 0 1,-6-1 322,2 1-1006,-2 4 580,-1-2-1938,0 12 1012,0-2-1190,0 12 1697,4-8 1,-2 4-44,4-5 944,1 0 0,2 1 0,0-1 0</inkml:trace>
  <inkml:trace contextRef="#ctx0" brushRef="#br0" timeOffset="22">15959 2086 8211,'-10'-5'3276,"5"4"-1998,1-3-336,4 4-1038,0 0 1,4 0-186,3 0 253,1 4 1,2-3-20,3 3 1,-3-3 154,2-1-224,3 0-27,-5 0 1,5-1 53,-3-3 0,-2 2 537,3-4 1,-3 1 227,-1-1-182,1-2 1,-2 5-697,-2-3 1,-1 4 156,-1-1 0,-3 3 19,2 3 0,-2 3 131,-1 7 1,0 5-240,0 7 1,0 3 0,0 3-195,0 3 0,-1 4 85,-2 2 1,0 1-55,-3 3 1,0-2 190,-3-1 0,-1-5 293,1 4 54,0-12-784,0 7 786,-5-15 5,4 3-294,-8-5 0,8-3 15,-3-3 0,3-6 84,1-3-1391,4-1 0,0-8 1402,5-3 1,9-9 0,1-5 0</inkml:trace>
  <inkml:trace contextRef="#ctx0" brushRef="#br0" timeOffset="23">16657 2104 8211,'-5'0'1638,"-3"-4"0,6 2 297,-5-4-1062,5 4 321,-2-2 196,4 4-605,-4 0-929,3 0 1,-3 1 182,4 2 0,0 5 1,0 5 17,0 2 1,-1 0-293,-2 4 0,2-3-304,-2-1 0,2 0-291,1 0 1,0 2 390,0-5 0,0 1-380,0-4 492,0 0 1,1-1-428,2-1 752,-2 1 180,3-7-504,-4 3 529,0-4-150,4 0 1,-3-1 442,2-2 0,-1 2-140,1-2 0,-2 1 411,2-1-280,3 2 1,-4-7-149,4 5 0,-3-1-314,3 1 1,-3 2 63,4-2 0,-1-1-430,3 1 0,-3-5 190,0 2 0,4 1-1,2-1 0,2 0 363,-2-4 0,-1-2 0,5-2-110,0 0 1,-1-5 140,0-2 1,0-6-38,1-1 0,1-4 593,-1-6-1587,-3-3 1510,1-1-203,-5-5-155,0 1 1,0 2 187,1 1-366,-5 7 1,-1 5 186,-4 13 49,0 7 186,0 7-508,0 4 0,-1 9-1039,-2 3 0,1 9 521,-4 4 0,0 2-63,0 5 0,-1 4 125,4 4 0,-3 4 161,3-4 1,-2 2-648,2-4 0,2 1 302,-2-5 1,3 1-159,3-1 1,3-3 255,3-6 0,1-6-18,3-7 1,1-2 193,5-4 0,-1-2 1,1-5-460,0-2 1,-1-3 725,1-7 0,-5-1 0,0-5 0</inkml:trace>
  <inkml:trace contextRef="#ctx0" brushRef="#br0" timeOffset="24">16936 1909 8211,'-14'0'573,"1"0"1,3 0 1814,1 0-1644,4 0 70,1 0 175,4 0-790,8 0 1,-1 0-12,9 0 1,-1 0-121,4 0 0,0 1-300,3 2 1,-1-2-427,4 2 0,-5-2-786,2-1 0,-1 0 726,0 0 1,-2 0-1228,0 0 1945,-1 0 0,-7-4 0,2-1 0</inkml:trace>
  <inkml:trace contextRef="#ctx0" brushRef="#br0" timeOffset="25">16704 1750 8211,'-19'0'0,"0"-1"0,1-2 2378,7 2-1664,3-7 1,9 7-1605,2-2 412,7 2 410,4 1 0,9 1-2220,2 2 1008,2-2 1280,1 7 0,4-3 0,1 5 0</inkml:trace>
  <inkml:trace contextRef="#ctx0" brushRef="#br0" timeOffset="26">18165 1667 8211,'-9'-10'2690,"-3"-2"-1980,-1 0 0,-3-2-223,0 2 0,-1 1 730,-2-1 0,0 2-552,1 0 0,0 1 1236,3 0-2088,-3 3 0,9 3 256,-1 6 1,4 4-366,3 5 1,1 3 263,-4 3 1,4 8-347,-1 2 98,-2 6-2453,4-1 1636,-4 4 633,5 1 0,0-1-963,0 0 794,0 5 193,-4-4 158,-1 3 0,-4-5-66,-1-1 0,0-2-6,-2-2 0,-3-5-42,-3 1 1,2-6-135,1-2 0,-1-2 106,-3-4 1,2-2 131,1-5 1,0-1 291,3-5 0,-2 0 431,2 0 0,2-5 82,5-1 0,-1-3 1,3-2-304,2-2 0,1 0 751,1 0 1,5 2-468,1-5 0,3 4 1110,3-4-813,3 5 123,4-7-520,-1 8 0,-2-3 228,-1 3 584,-3 1-741,5 0 1,-6 0 242,1 3-170,-2-2-192,0 7 0,0-3-420,2 4 0,-4 0 119,1 0 1,-2 1-502,2 2 1,2 2 359,1 4 0,-1 1-624,1-1 0,1 3 342,0 1 1,3-1 2,0-2 1,1-1 0,1-1-158,-2-2 1,1 2 151,-1-5 1,-3 0 560,0-3-142,-3 0-85,-5 0 0,2-4 1309,-4-3-611,1-1 679,-4-1-879,0-5 1,-1 3-121,-3-4 0,-4 0 92,-4 0 1,-2-3-85,2 2 0,0 2-254,-3-2 0,3 2-1464,-4-2 919,5 3-2818,-3 4 733,5-1 905,4 5 1,8 5-788,6 6 2426,2 3 0,3 4 0,0 2 0</inkml:trace>
  <inkml:trace contextRef="#ctx0" brushRef="#br0" timeOffset="27">18231 2169 10431,'-6'0'3224,"2"-4"-2318,4-2 1,0-2-374,0-2 0,0-3 78,0-2 0,4-4-408,3-3 1,1 1 0,2-3-536,3-2 0,1-1-1595,5-1 1073,-1 4 681,1 1 1,0 6-2716,-1 1 1845,5 7 0,-7 5 104,-1 4 0,-4 1 148,-1 2 1,-5 3 790,-2 7 0,-2 1 0,-5 5 0,-1-1 0</inkml:trace>
  <inkml:trace contextRef="#ctx0" brushRef="#br0" timeOffset="28">18417 1993 8211,'0'9'-1693,"0"0"2109,0 0 0,1-2 15,2-1 1,-1-1-102,4 1 0,4-2 0,3-4 48,2 0 0,0 0 163,4 0-124,-1-4-118,1-1 1,2-7 263,-3-1 1,3-2 771,-6 2-884,-1-3 1,-2 2-29,-6-1 0,0-2 185,-3 5 0,-2-4-85,2 4 1,-3-1-56,-3 4 1,-2 3-271,-5 0 0,1 4 50,0-1 0,-1 3-371,1 3 1,-1 2 154,-3 4 0,3 2-246,-2 1 1,-2 2 0,2 5-772,0 0 0,3 2 548,3 1 0,1 0-1799,2-4 992,1 1 680,-2 0 1,5 1-1649,2-1 1324,3 2 0,7-8-487,3 3 1375,-3-3 0,9-4 0,-3 1 0</inkml:trace>
  <inkml:trace contextRef="#ctx0" brushRef="#br0" timeOffset="29">18743 2002 9077,'-5'-4'2642,"-4"3"-583,8-8-1325,-3 4 0,4-4-23,0 0 1,1 0-297,2 3 0,3-2-152,7 2 0,-2 0 2,5 0-17,-5 0-47,3 1 0,-2-2 199,0 4-153,1-5 1,-4 7-19,0-3-223,1 4-719,-1 0 553,-4 0 0,3 4 96,-5 2 0,0 3-347,-3 0 0,-1 4 204,-2 3 0,2 2-216,-3 0 1,0 0-558,1-3 0,0 5 402,3-5 0,0 4-12,0-6 0,0 2 141,0-3 1,1 1 453,2-4 0,-1-4 0,5-2 407,0-2 1,-2-1-355,1 0 0,0-5 735,4-4 0,-2-1-394,-2-6 1,2 1 550,-1-4-340,-3 0-300,0 1 0,-1 2 745,0 1-560,4-1-530,-6 2 221,4 0 0,-4 8 185,2 0-770,-2 4 0,4-5 278,-2 3 144,-2 1 1,7 3-762,-2 0 0,3 1 326,0 2 0,0 0-275,1 3 1,2-1 175,1 1 1,3 1 92,0-4 1,0 1 371,0-4 1,1 0-72,-1 0 1,-2 0 606,2 0 1,-5-5 0,2-1 922,-3-2 1,-5-1-735,-2-1 1,1-2 259,-1 0 0,1-1-363,-4 4 1,-5-1-304,-1 1-87,2 4 0,-4 0-1032,2 2 485,1 2 304,-3-3-1216,3 8 890,-4 1 0,-1 5 182,1 3 1,3 1-688,0 5 0,0 0 189,0 3 0,2-5 102,4 1 1,-3-1 246,0 1 0,0-2 87,3-1 0,1-3 235,2 0 1,-1-4-120,4-2 0,1-4 636,6 1 0,1-6-255,5-3 1,1-7-110,1-2 0,0-3 0,3-1 242,-1 1 1,-2 2-100,-2 1 0,-1 0 654,-3 0 1,-1 2-44,-5 7 84,-4-2-112,-1 7-493,-4-3 14,0 4-239,0 8 1,0-2-141,0 7 1,0 0-113,0-1 1,0 4-366,0-4 0,3 4-551,0-4 0,4 4 491,-4-4 1,4 1-409,-1-4 0,2 0 342,2 1 1,0-2-195,2-2 0,-1 1 18,1-4 786,3 1 0,-1-4 0,5 0 0</inkml:trace>
  <inkml:trace contextRef="#ctx0" brushRef="#br0" timeOffset="30">19758 2095 8211,'-7'0'3276,"1"0"-1638,4-4 0,-3 3 1638,2-2-2951,2 2-1102,-3 1 1,12 0-1,2 0 1</inkml:trace>
  <inkml:trace contextRef="#ctx0" brushRef="#br0" timeOffset="31">15884 3231 8211,'-4'-5'1227,"2"-3"309,-4 5-821,4 4-355,-2 9 1,1 5 189,-1 7-627,-3 2 0,5 7 158,-4 0 1,1 4-59,-1-1 1,-3 2 105,3 2 1,1-5-455,-1-2 0,3-3 51,-4-4 0,5-2-716,-1-6 568,-2-7 254,4-5 1,-3-12 418,4-5-138,0-3-4,0-7-360,4-1 210,1-8-35,5-1 0,2-8 13,0-3 0,5-1-156,-2-2 0,3 1 446,1-1 1,2 5 7,1 1 0,1 8 22,-1 5 1,-3 6 149,3 6 0,-6 7-119,0 6 1,-8 2 69,2 1 1,-4 1-131,0 2 0,-1 2 0,-3 4 186,1 1 0,0-1-364,-3 0 1,-1 4 337,-2-1 1,1 4-594,-4-4 156,0 5 1,-3-6-110,-1 4 1,0-3-605,-3 0-531,3 3 853,-3-5 0,-1 5 114,-1-3 1,0-2-632,0 3 1,3-6-256,0-1 23,-3 0 1189,5 4 0,-8-5 0,4-1 0</inkml:trace>
  <inkml:trace contextRef="#ctx0" brushRef="#br0" timeOffset="32">16173 3622 8211,'-6'-3'1121,"0"0"-440,3-5-335,-5 3 0,7-4 323,-2 0-484,-2-5 1,4 1 126,-2-3 1,3-2 448,3-1-651,2 0-62,4-3 200,5 3-62,-4 0 0,7 4-95,-5-1 1,5 5 108,-2-1 0,0 2-149,0 4 1,-3-1-350,0 4 279,-2 0-1,0 7 1,-4 1-48,0 4-75,-4 1 201,2 3 0,-4 1-453,0 5 261,4 0 0,-3-1-55,3 1-436,-3 0 391,3-1 1,1 1-161,4-1 0,0-3 75,1-3 0,3-1 272,3-2 0,-2-3-82,2 0 0,-4-4 80,4 2 1,-4-8 150,4-2 0,-5-2 310,1-1 1,-5-4 329,-4 1 1,-2-5-313,-1 2 1,-1-3 12,-2 0 1,-4-1-127,-5 0 1,1 1 0,-4 0-611,2 3 0,-3-2-1194,4 5 0,-1 0 174,4 6-953,0-2 2265,4 3 0,0-1 0,5 2 0</inkml:trace>
  <inkml:trace contextRef="#ctx0" brushRef="#br0" timeOffset="33">16713 3408 9202,'5'-4'3276,"-1"3"-2159,0-4 1,2 4-688,3-2 0,1 1 247,3-4 0,-1 3-353,7-3 0,-2 0-338,8-4 1,-3 1-98,3 0 0,0 0 156,2 3 1,-3-1-903,-2 4 0,-2-3 457,-2 2 0,0 1-1239,-3 3 1,-1 0-1639,-5 0 3149,0 0 1,1 0 0,-1 0 0</inkml:trace>
  <inkml:trace contextRef="#ctx0" brushRef="#br0" timeOffset="34">17784 3380 8211,'5'-4'0,"0"0"177,-2-3 0,-1 0 319,4 4 391,-3-4-381,5 2 61,-7-1-47,3-2-198,-4 3 0,3-1 222,0 0 30,0 3-221,-3-5 1,0 3 120,0-4 0,0 3-134,0-1 1,-1 4 249,-2-3-567,-2 4 0,-4-5 165,-1 4 1,1-1-311,0 4 1,-1-3 108,1 0 0,-3 1-447,-1 5 1,0-1 150,0 5 1,2-1-38,-4 3 1,2 4-288,-2-1 0,3 4 1,0-1 75,1-1 1,6 4-246,2-2 0,2-2 332,1 2 1,1-5 237,2 1 1,6-2 392,3-4-178,9 2 0,-6-7-66,7 2 0,-2-5 81,-2-1 1,0-4 146,-3 1 0,2 0 360,-5 0 1,4 1-20,-4-1 1,-3 2 257,-2 4-555,-1 0 1,2 1-35,-2 2 0,-1 3-196,-5 7 1,3 4 31,0 5 0,0 4-52,-3-1 0,-4 1 0,-3 3-13,-1 2 0,-1-1 42,0 5 1,-4-5-188,1 1 1,-5-2 130,2-1 0,0-6 51,0-3 0,3-6 483,0-6-93,2-3-228,4-4-145,2 0 44,4-9 0,4 2-57,3-8 0,6-4-175,6-3 1,0-3 8,6 4 1,0-5 126,3 1 1,3-4 205,0 1 1,0-2-322,-3 5 0,-1-3 900,-2-3 0,1 2-27,-5-2 1,-4 7 274,-8 2 1,-1 3 1007,-4 4-1537,-1-3 0,-8 9 0,-1-1-136,-2 6 1,-1 3-270,-1 1 0,1 1-310,0 2 0,3 3-589,-1 3 284,1 0 453,1 5 0,1-4-1753,4 2 829,0 3 471,0-5-16,0 8-439,4-8 657,1 8 1,5-8 121,3 3 0,1-6 0,5-1 1,4-4 139,2 1 1,1-7-99,2-5 0,1-3 286,2-6 0,-3-3 175,0-7 1,0-4 146,-3-2 0,-1-2 524,1-2 1,-8 1-438,2 0 1,-7 4 484,1 2 0,-7 3 419,-3 3-731,-2 6 1,-2 10-116,-2 6 0,1 2-163,-4 1 1,3 4-784,-4 2 1,2 7 361,-1 2 1,-2 6-928,1 1 601,3 4 402,0-3 1,1 6-1857,0 2 907,0-2-1571,3 3 1787,0-4 0,4 0 123,2 0 1,4 0 39,2 0 1,-1-4 241,5-2 1,-1-4-284,4-2 1,0-6 82,-1-4 1,1-5 504,-1-1 0,1 0 0,0-4 0</inkml:trace>
  <inkml:trace contextRef="#ctx0" brushRef="#br0" timeOffset="35">18305 3222 8211,'-18'0'1471,"3"0"-1131,3 0 1559,1 0-484,6 0-1018,1 0 0,5 0-23,2 0 0,7 0-342,9 0 1,4 0 92,5 0 0,4 0-809,2 0 0,5 0-978,2 0-892,3 0 1729,3 0 1,3 0 824,3 0 0,-25 1 0,-1 2 0,25 2 0</inkml:trace>
  <inkml:trace contextRef="#ctx0" brushRef="#br0" timeOffset="36">19311 3333 8211,'-10'-9'452,"1"0"1,3-1 588,0 1 1,-1 0-525,-2-1 1680,4 1-1371,-3 4 0,3-3-363,-5 1 0,1 3-215,0 1 0,2 2-405,1 1 110,-4 0 85,-1 0 0,-2 1-591,4 2 321,-1 2 251,1 9 1,0-3-411,-1 5 144,1-1-757,0 0 375,0 2 355,-1-2 0,4 2-352,0-1 367,4-3 1,-5 0 0,3-1 0,1 1 66,3-4 1,0-3-145,0 0 408,0-4-161,0 3 1,1-5 103,2 0 0,0 0-230,3 0 741,0 0-385,3-5 0,2 0 38,1-4 1,-2 0 88,3-1 1,0 1-69,0 0 351,-1-1-338,-3-3 0,1 4 170,-1-1 232,0 1-299,1 4 1,-1-1 357,0-1-460,-4 5 1,0-3-224,-5 2 169,4 2 1,-3-2-1449,2 6 1009,-2 2 0,-1 5-1111,0-1 0,4 3-249,2 1 1,2-1 1414,2-3 1,7 1-1,3-1 1</inkml:trace>
  <inkml:trace contextRef="#ctx0" brushRef="#br0" timeOffset="37">19655 3277 8211,'0'-9'0,"0"0"1865,0-1-1391,4 1 1,-2 0 440,5 0 1,-2-1 722,1 1 0,5 0-631,-1-1 0,1 4-699,-2 0 0,1 4-614,-1-1 1,0 2 260,1 1 1,-4 1-187,0 2 1,-3 3-65,3 6 1,-4 0-416,2 3 1,0 1-148,-1 2 1,0 1 178,-3 0 0,3 1 4,0-1 1,3 2 200,-3-6 1,4 2 160,-4-2 0,4 2 424,-1-5 0,2-2 0,2-5-256,-1-1 0,0-1 227,1-3 1,2-5-60,0-4 1,1-4 772,-4-2 1,-1-3-333,-1 2 0,0-1 646,-4-2 1,0 4 409,-3-1-921,0 5-282,4-3 1,-3 5-205,2 0-39,-2 4 186,-1 0-1268,0 1 514,0 3 312,0-3 1,5 4-208,1 0 1,3 3-744,4 0 569,1 5 53,1-7 114,2 7 196,2-7 0,-3 3-300,3-4 992,-3 0-453,-1 0 0,1 0-96,-3 0 1481,-1-4-969,-2-1 0,-5-5 263,-2 1 1,-2 0-295,-1 0 1,0-1 414,0 1 0,-3 0-284,0-1 0,-5 4-441,2 0 1,-2 4 62,-1-1 1,2 2-597,1 1 1,0 0 339,-3 0 1,3 3-1177,-1 0 1,4 5-386,-3 1 1,4 2 261,-1 4 0,2-2 359,1 2 0,0 2 101,0 5 917,4-3 0,1 8 0,4-3 0</inkml:trace>
  <inkml:trace contextRef="#ctx0" brushRef="#br0" timeOffset="38">20316 3408 8211,'0'-14'0,"0"3"507,0-5 0,0 1 1615,0-4 60,0 5-1392,0-4 1,3 7-209,0-5 1,2 5-88,-2-1 0,1 1-354,2 2 1,1 3-195,-4-1 150,5 5 150,-7-2-489,7 4 244,-7 0 0,4 0-998,-2 0 827,-2 0 0,7 1 0,-4 1-686,1 1 1,0 2 298,1-2 1,3-1-332,-3 4 520,2-4 0,1 5 463,1-4 0,-1 2 19,0-2 1,-3 2 74,1 4 0,-2 0 77,1 1-91,2 3-165,-3 2 0,1 3 146,-3 1 34,2 4-140,-4 0 0,6 6-453,-4 2 200,0-2-501,-3 4 691,0-1 0,0-2-21,0 4 742,-4-4-483,-1 2 1,-4-5-3,-1-2 0,-3-6 46,-2-3 0,1-8-183,2 1-170,-3-6 98,9 2 1,-6-7-448,5-1 1,3-3-1458,1-6 1889,6-7 0,7-9 0,4-5 0</inkml:trace>
  <inkml:trace contextRef="#ctx0" brushRef="#br0" timeOffset="39">21117 3296 8211,'-1'-9'1055,"-2"-1"0,-1 1 1627,-2 0-1951,-3-1 0,5 1 581,-2 0 1,-1 3-602,4-1 1,-5 2-397,2-1 0,1 1-52,-1 2 0,0 2-467,-4-2 1,1 2-105,0 1 0,-1 3-259,1 0 0,0 4-104,-1-1 1,2 3 236,2 0 1,-1 3-998,4 1 1,-1-1 654,4-3 0,0 4 337,0-1 0,8 1 116,1-4 1,2 0 372,-1 1 0,2-2 48,0-2 0,2 5 0,-2-1 0,-1 5 56,1 1 1,-3 1-66,-2 2 1,0 1 195,-4 1 0,0 3-66,-3 4 0,-1 0-87,-2 0 0,-3 3-127,-7 0 1,-1 0-188,-5-3 1,0-4 192,-3-2 1,2-7-26,-2-3 1,4-5 290,2-4 1,7-3-99,6-3 1,2-7-132,1-5 0,5-4 8,4-2 1,6-3-117,7-4 0,-2-1 91,5-2 0,-3-1-28,3-2 1,-5 2 446,2 4 1,-2 0-142,-2 0 0,1 1 404,0 2 1,-6 6 367,-4 7 252,1 6-467,-9 2-691,3 4 0,-4 4-363,0 2 1,1 2 0,1 3 257,1 1 0,4-1-718,-1 5 0,3-4 349,0 4 0,0-5-1267,1 2 1107,-1-3 1,0-1 0,1 1-830,-1-1 987,0-4-164,1 3 1172,-1-7 0,-4-1-449,-2-6 1,-2-3 977,-1-4-631,-4 3-297,-1-8 0,-3 7 569,1-4 1,-3 2-248,4-2 0,-5 2-320,5-2-62,2 3-892,-4-1 445,7 4 248,-3-1 1,4-2-456,0-1 295,4 1 64,1 3 0,5 3-766,3-1 435,-3 1 175,8 1 0,-8-2 99,2 4 25,3-1 85,-5 4 0,4 0 660,-5 0 26,0 5-479,1 0 0,-4 4-14,0 0 0,-4 1-63,1-1 1,-2 1-263,-1 3 1,3-2-828,0 5 830,1-5 0,-3 3-1686,2-5 1183,-2 0 0,7 1-254,-2 3 0,3-6 542,0 2 0,0-4 375,0 1 1,1-4-321,-1 1 1339,0-2-833,1-1 1,-4-1 34,0-2 1,-4 0 379,1-7 0,-2 3-64,-1-5 1226,0-3-989,0 5 0,-4-8-289,-2 3-274,2 1-1,-4 1-2185,2 0 1472,1 2 0,-2-2 291,4 3-3102,0 5 0,3-3 2007,0 7 0,4-3 1270,2 4 0,7 8 0,1 2 0</inkml:trace>
  <inkml:trace contextRef="#ctx0" brushRef="#br0" timeOffset="40">21676 3324 8211,'0'-6'1638,"0"0"0,1 2-234,2-2 1443,-2 0-1850,3-3 1,-4 3 536,0-1-776,0 1 0,0-3 191,0-1-925,0 5 1,-1-2-350,-2 4 1,-2 0-3,-5 3 1,1 1-266,0 2 1,-1 2 167,1 4 1,0 2-755,-1 1 0,4 0 242,0 3 0,4-3-189,-1 0 1,-1 1 493,1 0 0,1-2 107,5-5 515,-2 3-88,11-8 1,-6 3-15,7-4 0,1-4 190,2-3 1,1-5 21,2-3 0,-4-7 367,1-3 0,-2-2 177,2-1 0,1-5 714,-5-4 1,0-4-166,-2-2 0,-2-1 5,-2 3-123,-2 1-445,-4 7-302,0 5 1,0 9 670,0 7-197,0 6-570,0 1-715,-4 14 508,3-3 0,-7 15-1103,2-3 803,-3 7 1,3 2-1366,0 4 1,4 3-883,-1-3 292,-2 4 1041,4-2 708,-4 1 1,6 1 479,3-4 0,-3 2 0,2-3 0,0 0 0,3 3 0,4 2 0</inkml:trace>
  <inkml:trace contextRef="#ctx0" brushRef="#br0" timeOffset="41">22169 3352 8211,'-5'-4'-172,"1"3"-75,4-3 1689,0-1-953,0 4 0,4-3-24,2 4-656,7 0 110,1-4 0,8 2 166,0-4 6,3 4 55,-1-6 1,1 2 386,0-3-373,-4 0 1,0-4 846,-5 1 1,-3-4-392,-3 4 0,-5 0 202,-2 2 0,-3 2-274,-3 2 0,0-1-479,-7 3 0,3 1 41,-5 3 0,-2 0-600,2 0 1,-4 4-49,4 3 1,-1 4-419,4 1 0,1 5 80,2-1 0,-2-2 297,5 2 1,0-1-306,3 4 0,1-2 332,2-1 0,7 0 166,5-3 0,6-2 126,1-5 1,7-2 402,-2-4 1,3-2-187,-2-4 1,0-4 794,0-9 1,0 0 141,0-3 1,-5 1-460,-4-4 0,-2 5 781,-4-2 1,2 5-473,-3 2 0,-2 3-165,-4 0 0,-3 6 280,3 3-586,-4-2-524,7 4 1,-8 1 266,2 6 1,1 3-419,-1 3 0,0 0 253,-3 3 1,3 1-39,0 2 1,0 1-54,-3 0 1,-4-1 228,-2 1 0,-2 0-86,-2-1 1,1 0 378,0-3 1,-1 2-20,-3-5 0,3 1-40,-3-4 0,3-3-874,1 0 1,2-2 321,1 2 1,3-4-1310,-3 1 1183,4-2 0,-2-2-2335,4-2 2794,8-2 0,-2-5 0,8 1 0</inkml:trace>
  <inkml:trace contextRef="#ctx0" brushRef="#br0" timeOffset="42">23100 2803 8211,'0'-19'0,"-3"4"3276,0 3-1867,0 2 1,3 3 228,0 1 0,-1 4-594,-2-1 1,1 6-951,-5 3 1,4 10 1,-3 3 0,-1 8-3,-5 1 1,1 8 133,-1 1 1,1 0-1456,2 3 0,1 2-215,2-2 1,-2 4-197,5-4 1,-3 3-1,3-2 1,0-1 1286,3-3 1,-4-4 0,-1 0 0</inkml:trace>
  <inkml:trace contextRef="#ctx0" brushRef="#br0" timeOffset="43">22830 3268 8031,'0'-9'1573,"0"-1"-1224,0 1 1,4 0 411,3 0-294,1-1-292,5 1 1115,2 0-786,3-1 0,1 1 248,0 0-413,-1 4 0,4-4 275,0 3 1,-4 2-179,-2 1 0,-4 2 102,4 1 1,-8 0 228,1 0-810,-6 4 0,5 1-65,-5 4 1,0 2-68,-3 1 0,0 0-60,0 3 0,-1-3 148,-2 4 0,2-4-1155,-2 4 0,-2-4 525,2 4 1,-3-4-923,3 4 1,0-5 669,3 2 1,-3-3 968,0-1 0,0 1 0,3-1 0</inkml:trace>
  <inkml:trace contextRef="#ctx0" brushRef="#br0" timeOffset="44">23165 2858 7966,'0'-14'0,"0"0"52,0 5 336,0 0-363,0 0 0,0 4 138,0 5 1,0 9-747,0 6 1,0 7 268,0 3 1,0 7-128,0 5 1,4 1 440,-1 6 0,0-4-1173,-3 4 1173,0-5 0,-4 2 0,-2-3 0</inkml:trace>
  <inkml:trace contextRef="#ctx0" brushRef="#br0" timeOffset="45">23147 3352 7658,'5'-6'12,"-2"-1"1,-1 4 1163,1-3 1,-2-1 755,2-5-1340,3 1 0,-4-3 91,4 1 1,0 0-246,3-3 1,0-1 49,-3 1 1,2 0-130,-2 0 1,3 2-8,0 1 0,-1 3-129,-2-3 0,2 6 116,-5 1 1,1 4-8,-1-1-312,-2 2-1523,3 1 1,-3 3 1106,2 0 0,-2 1 30,2-1 1,-2-1-11,-1 5 0,1-4 177,3 3 0,-3-3-30,2 3 0,-2-3 183,-1 3 0,1-2-48,2 2 7,-2 0 0,3 3 114,-4 1 1,0-4-88,0 0 1,0-3 139,0 3 1,0-3-17,0 4-94,0-5 271,0 6-155,0-7 800,0 3-333,0 0-239,0-3 1,0 2-54,0-6 1,4-2-140,2-4 0,0 1-28,0 1 1,-1-1-171,1 2 0,2 1 102,-1-1 1,-2 3-405,1 0 0,-3-1-88,3 1-1395,-4 0 843,7 3 27,-4 0 1,4 1 433,0 2 1,-2 1-36,-1 2 1,1 3 186,6-3 0,-3-1 182,2 1 0,2-3 341,-2 4 0,1-5-178,-4 1 1,0-2 2374,1-1-1782,-1 0 1,-3 0 2742,0 0-1872,-4 0 1,2-4-858,-4-2 1,0 0-428,0 0 0,0 3-782,0-3 188,-4 4 1,3-3 297,-2 1-2260,-2 3 668,4-3 940,-7 8 1,7-1 164,-2 3 501,-3 0 172,5 3 0,-6-3 291,4 1 0,0-4 129,3 3-281,-4-4 0,3 3 309,-2-2 41,2-2-1094,1 8 306,0-8-182,0 7 1,1-7-47,2 2 1,2-2-250,4-1 0,2 0 339,1 0 1,2-3 426,5 0 0,0-5 0,-1-2 0,1 0 0,0-6 0,-1 1 0,1-4 0,-2-3 0,-1-3 0,0-3 984,-3-3 1,2-2 153,-2-5 1,-1 4 432,-2 0 1,-2 4-191,-2-1 1,1 7-53,-4 6-25,0 3-863,-3 10 0,0 2-562,0 6 1,0 3 152,0 7 0,-1 2-435,-2 7 0,1 6-48,-4 6 1,1 2-391,-1 1 0,-3 1 452,3-1 1,-2 3-93,-1 1 0,0-2-110,3-5 1,-2 1 87,2-4 0,0-1 229,0-5 1,4-2 273,-1-5 0,-2-3 0,0-2 0</inkml:trace>
  <inkml:trace contextRef="#ctx0" brushRef="#br0" timeOffset="46">23640 3240 7966,'0'-10'0,"0"-3"0,1 3 0,2-2 314,7 1-227,4 2 0,5 1 1807,-1 2-865,1-3-513,0 8 1,-1-6 296,1 4-351,0 0-239,-5 3 421,4 0-292,-8-4 1,3 3 87,-3-3-53,-1 3-137,0 1 0,-2 1 106,-1 3-189,0-3 1,0 7-103,0-2 0,-4 3 13,2 4 0,-3-2-462,-1 5 1,0-4 256,0 4 0,-1-2-946,-3 2 0,2 1 476,-4-1 0,3 0-1042,-3 0 1,4 0 734,-1-3 1,-2 2 903,-2-2 0,3 3 0,0-1 0</inkml:trace>
  <inkml:trace contextRef="#ctx0" brushRef="#br0" timeOffset="47">24031 2979 7999,'4'-9'-558,"-3"0"1,5 3 299,-3-1-320,-2 5 578,7-6 8,-3 7 0,1-2 162,1 6 81,-5 6-255,2 2 1,-4 6 1,0-1 122,0 6 1,0-2-113,0 5 1,0-3-3,0 3 0,-3-2 5,0 2 0,-4 2-149,4-2 0,-1 2 90,1 1 0,2-3-130,-2-1 1,3-3 65,3 1 1,-1-2 80,4-2 1,1-4 139,2-5 1,0-4-166,0-5 0,1 0 171,-1 0 1,-4-5-73,-2-4 0,2-5 630,-2-4 1,0-1-285,-3 0 0,0 1 992,0-1 1,3 0-13,0 1 0,0-4-745,-3 0 1,3 1-93,0 2 1,4 0-121,0 1 0,-2 3-125,1 3 1,-3 2 193,3 0-408,-4 5 0,4 1 97,-3 4 1,-2 4-592,2 2 1,-2 7 306,-1 2 1,0 3-720,0 0 1,1 0-285,2-3 1,-2 3 523,2-2 1,-2 0 95,-1 0 0,1-3 188,2-4 0,-1 1 221,5-1 1,-1-4-89,3-2 0,0-2 650,1-1 1,2-1-333,1-2 1,2-5 1197,-2-4 1,-1-2 297,-3 2 0,1 1 1299,-1-1-2255,-4 2 1,-1 3 171,-4 1-1820,4 4 1,-3-1 632,2 6 1,-2 2-153,-1 5 1,0 3-4,0 3 0,4 0-1151,-1 0 1,4 1-1,-1-1 1,0 1 593,4 2 1,-2-4-1002,7 1 2046,-3-5 0,5 3 0,-2-5 0</inkml:trace>
  <inkml:trace contextRef="#ctx0" brushRef="#br0" timeOffset="48">17616 4544 7994,'-6'-5'1533,"0"1"1,3 0-680,-4 1 1,4 0-1072,-3 3 203,4-4 157,-6 3 1,4 1-504,-3 6 1,3 3 190,4 4 1,0-2-305,0 5 0,0 0 183,0 6 0,1-5 67,2 1 0,-1-1 0,5 0-214,0-1 0,1-3-235,2-3 987,-1-5-314,0-1 1,-1-5 761,-1-2 0,-3-7-223,-4-5 0,0-4 5,0-2 1,-3-4-60,0-6-146,-5 2-149,7-7 1,-3 2-42,4-3-169,0 0 0,5 3 166,5 0 1,3 4-196,6-1 1,3 3 103,3 3 136,-2 6-65,4 6-29,-7 8-6,2 1 0,-7 5 22,-3 2 0,-2 6-175,-4 6 0,-2 7 130,-4 3 0,3 9 47,0 3 1,-1 4-168,-5-1 0,1 3-98,-4 3 0,4 1-344,-1-1 1,2 1 204,1-1 0,1-3-414,2-3 1,5-6 285,4-3 0,5-7 42,-2-5 0,3-5 65,1-5 1,1 0 264,-1-3 0,-2-3 26,-8-6 0,-4 1 0,-2-4-195,-2-2 0,-1-3 1361,0-1 0,-5-5-347,-4 2 1,-5-4-150,-4-3 0,0 3-935,3-3 1,-2 2 238,5 2 1,-2-1-1507,2 0 0,4 1 261,-1-1 1289,6 0 0,3 1 0,5-1 0</inkml:trace>
  <inkml:trace contextRef="#ctx0" brushRef="#br0" timeOffset="49">18519 4385 7994,'-5'0'723,"0"-1"836,2-2-972,2 2 479,-3-3-194,0 4 0,1 0-490,-3 0 0,4 1-144,-1 2 0,-2 2 101,-1 5-303,2 7 52,-5-1 1,7 11-362,-4-2 242,4 6 0,-2-2-576,4 2 1,0-2 351,0-2 1,4 0-550,2-2 0,2-3 317,2-7 1,-1-2 232,0-7 1,1-2 101,-1-4 1,0-2 198,1-4 1,2-1 254,0-9 0,4-2-172,-4-4 1,4-3 357,-4 3 1,1 2-180,-4 4 1,-1 0 336,-2 3 1,0 2 266,-3 5-720,-2-3-111,3 8 0,-4-2-340,0 6 0,0 2-95,0 5 0,1-1 222,2 0 0,-1 4-768,4-1 1,1 1 374,2-4 0,0 0-388,1 0 0,2-2 338,0-1 1,2-4 128,-2 1 0,-1-2 280,1-1 0,1-5 108,0-4 1,0-3-127,0-6 1,-3 0 128,2-7 0,0-3 597,0-3 0,-5-4-308,3 1 0,-3-2 757,2-2 1,1 2-350,-1 2 0,-3 1 496,0 2 0,-3 7-521,4 2 0,-5 7 1354,1 6-1601,-2 3 0,-1 3 81,0 6-595,0 3 1,0 7 191,0 3 0,0 2-53,0 4 1,0 2 61,0 4 1,0 3-614,0 0 1,0 3-17,0-3 1,0 3-109,0-3 1,0 3 121,0-3 1,0 0-101,0-3 0,0-4 227,0-2 1,0-7-145,0-2 368,0-7-193,0-2 779,0-16 1,4 3-87,2-9 1,4-2 160,2-2 1,-2-4 156,3 2 1,0 1-267,0 1 1,-2 6 218,-5 0 1,1 5 259,-3-2-789,3 7 75,-6 2 1,3 5-1163,-4 2 1,3 5 549,0 5 0,5 3-1138,2 0 1,0 1-854,6 2 2492,3-4 0,1 2 0,3-2 0</inkml:trace>
  <inkml:trace contextRef="#ctx0" brushRef="#br0" timeOffset="50">19357 4544 7994,'0'-5'243,"0"-4"923,0 3 304,0-2-1124,0-2 1,-3 1 488,0 0 0,0 3 162,3-1-827,-4 1 103,-1 1-301,-5 1 1,1 4 100,0 0 1,0 1-721,3 2 1,-2 2-502,2 5 0,1 2 575,-2 0 0,5 2-32,-1-2 0,-1-1 170,1 1 1,0-2 320,3 0 0,0-1-89,0 0 0,3-3 151,0 1 0,3-4-116,-3 3 0,5-4 826,-2 1 0,-1-2-88,1-1 0,1-1 232,6-2 1,-2-2-341,5-4 0,-1-5-121,4-1 0,-1-3-133,1-1 1,1-3 47,2-3 0,-3-3 161,3-3 0,-2 1-118,-2-4 1,-2 0 123,-1-4 1,-7 1-31,2 0 1,-7 4 155,0 2 1,1 6 536,-1 3-715,0 11 0,-4 2-515,-2 9 0,2 5 192,-2 1 1,1 4-331,-1 6 1,1 1 181,-4 11 1,4-1-511,-2 7 0,3-1-217,1 1 1,0 2 354,0-5 0,0 1-756,0-1 0,1-2 561,3 2 1,1-6-327,4-4 1,3-4 400,1-2 0,7-4-652,-2-2 1244,3-4 0,-3-9 0,1-1 0</inkml:trace>
  <inkml:trace contextRef="#ctx0" brushRef="#br0" timeOffset="51">19432 4320 7994,'-14'0'0,"4"0"0,-2 0 1638,1 0 0,5-1 1638,0-2-2224,4 2 0,-1-3-1125,6 4 0,7 0 120,9 0 1,1 0-819,8 0 1,-1 0 518,7 0 0,2 1-2148,4 2-44,2-2 2017,1 3 0,1-3 427,-3 2 0,3-2 0,-2 4 0</inkml:trace>
  <inkml:trace contextRef="#ctx0" brushRef="#br0" timeOffset="52">20558 4125 7994,'-14'0'2298,"0"-3"-660,5-1 0,0 1 639,-1 3-2226,5-4 0,-2 7 2,4 0 1,-1 9 128,1 3 1,2 8-778,-2 5 1,-2 3 133,2 3 0,0 3-124,3 1 0,0 0-1054,0 5 1,-3-3-1411,0 0 3049,-8-2 0,-4 4 0,-9 0 0</inkml:trace>
  <inkml:trace contextRef="#ctx0" brushRef="#br0" timeOffset="53">20158 4479 7994,'25'-16'53,"0"0"0,-1 2-53,4-2 62,9-5 1,-3 5 521,6-5-1220,-2 1 1030,4-3 0,-3 2 14,5-3 0,-6 0 0,-1-2 120,-5 1 0,-7 3 175,-3-2 1,-1 3-254,-2-1 1,-2 3 351,-8 4 1,-3 2 175,0 3 0,-4 4-55,1 0 966,-1 4-1654,-2-2-77,0 16-104,-5-1 1,1 12-391,-2-4 234,-2 8-1439,3-2 989,-1 7 368,-2 0 0,4 0-1244,-2 2 919,-2 2 0,6-7-90,-1 2 0,-1-2-112,1-1 1,0-1 295,3-2 0,0-4-112,0-5 359,0-3 170,0-3 330,0-5 1,1-1-28,2-4 1,-2-4-347,2-2 940,2-3 0,0 0-454,1 0 0,3-2-115,0-1 663,1-2-580,3-5 1,0 3 478,-1 1-576,0-1 0,1 1 197,-1-1 1,1 5-218,-4-1 1,0 1-55,1 2 0,-4 1 12,0 1 1,-3 3-355,3 4 220,-4 0-855,3 0 0,-5 4-349,0 3 0,0-1 585,0 3 0,0-2-269,0 6 0,3-3 264,0-1 0,1 1 112,-1-1 1,-2 0-118,2 1 50,2-1 359,0 0 383,5 1 393,-1-5 151,0-1 1,0-5 1151,-3-2-878,-2 2-723,0-8 148,-3 8-759,3-7 267,-4 7 0,1-3-736,2 4 0,0 0 60,3 0 0,-3 0-220,3 0 0,0 3 426,4 0 1,2 0 92,0-3 1,4 0 471,-4 0 1,5-1-186,-2-2 0,3-2 364,1-4 0,-2-2 223,-1-1 0,0 1 506,-3-5 1,-1 5-64,-3-2 1,1 3-404,-1 1 1,-3 2-517,0 1 97,-3 4-327,1-2 1,-4 8 207,0 2 0,0 4-55,0 2 1,0 1-85,0 3 0,0 2-278,0-3 1,0 3-129,0 0 0,0 1 69,0 0 0,0-3 111,0 3 0,-3-6 136,-1 6 0,0-4 364,1 1 0,1 0-132,-4-3 0,4-1 779,-1-3-628,-2 1 1,0-4-40,-1 0 0,1-4-538,2 1 321,2-2 1,-4-1-773,2 0 594,2-4 1,-5 2-1108,3-4 1,2 3 572,-2-3 1,-1-1-2070,1-2 2850,-4-4 0,2-2 0,-5-3 0</inkml:trace>
  <inkml:trace contextRef="#ctx0" brushRef="#br0" timeOffset="54">21024 4171 7994,'-9'-13'1638,"-1"2"0,4-1-1009,0 6-702,4 2 1,-1 4-420,6 0 366,6 0 126,10 4 0,0 1 0,4 4 0</inkml:trace>
  <inkml:trace contextRef="#ctx0" brushRef="#br0" timeOffset="55">21610 4292 7994,'-4'-5'3276,"3"1"-1638,-3 4 0,4 2 0,0 4 0,0 2-1093,0 7 1,0 2-888,0 4 0,0 0-132,0 4 0,0-3-389,0 2 1,0 1-497,0 3 1,0-4 598,0-2 1,0-3-191,0 0 514,0-5-112,0-4 7,0-2 61,0-7 53,0 3-755,4-8 530,-3-1 652,3-4 0,1-5 0,0 0 0</inkml:trace>
  <inkml:trace contextRef="#ctx0" brushRef="#br0" timeOffset="56">21629 4432 7994,'-9'-5'1638,"4"-3"0,0 5 283,5-3-1083,0 4-330,0-2-257,0 0 1,2 0-26,1-2 0,2-3 633,4 3-402,0-2-226,1-2 1,-1 1-1,0 0-5,5 0-120,-4-1 0,7-2 120,-5-1 0,1 4-293,-4 3 1,0 1 143,0-1 1,1-2-420,-1 5 1,-3 0 166,0 3 1,-3 1-298,0 2 0,-1 5 121,1 5 1,-2 2-42,2-2 1,-2 3-160,-1 0 1,0 0 183,0 0 1,0 1-1026,0-5 918,0 0 0,0-2 483,0-1-131,0-4 753,0-1 0,4-5-202,2-2 1,3-5 67,0-5 1,1-2 244,3 3 0,-3-4-285,2 4 1,-1-1 81,-2 4 1,0 0 276,1-1 46,-5 1-135,3 4-941,-7 1 1,3 5-138,-4 2 1,0 2-371,0 4 1,0 2-86,0 1 0,0 1-806,0 3 1,0 1 297,0-5 0,3 3 654,1-2 0,0 1 660,-1-4 0,2 5 0,4-4 0</inkml:trace>
  <inkml:trace contextRef="#ctx0" brushRef="#br0" timeOffset="57">22141 4367 7994,'0'-14'0,"0"4"1203,0-2 0,0 1-498,0 2 0,0 0 198,0-1 0,3 1-371,0 0 0,1 2 1336,-4 1-587,0 0-501,0-3-936,0 4 0,-2 0 198,-1 5 0,1 1-392,-4 3 1,0 4 321,-3 4 0,-1 4-209,1-4 0,-3 5-5,-1-2 0,1 3-792,2 0 1,1 3 157,0-2 0,3 0-73,-1-6 1,5-1-520,-1-2 616,2 3 965,1-3 1,1 0-178,2-7 0,2-3 298,5-3 1,-4 1-250,0-5 0,-1 1 1142,2-3 1,-2 3 721,-2-1-836,-2 5-2384,7-6 1128,-3 7 0,5-6-1347,-1 4 1,0 0 43,1 3 1546,3 0 0,2-4 0,3-2 0</inkml:trace>
  <inkml:trace contextRef="#ctx0" brushRef="#br0" timeOffset="58">22346 4357 7994,'0'-9'0,"0"0"1638,0 0 0,0-1 1451,0 1-2461,0 0 2228,0-1-1812,0 5 1,-1-2 162,-2 4-847,2-4 1,-7 6-369,1-3 0,2 3 61,-1 1 0,0 2-451,-4 5 0,1-1 297,0 6 1,3 2-797,-1-2 0,4 4 392,-3-4 0,4 4-1134,-1-4 1,2 4-1,1-4 1,0 1 499,0 0 0,4-4 276,2 0 1,4 0 862,2-6 0,2 0 0,5-3 0</inkml:trace>
  <inkml:trace contextRef="#ctx0" brushRef="#br0" timeOffset="59">22588 4004 7994,'-3'-18'0,"0"3"0,-4 1 1638,6 5 0,-5 3 1165,3-1-2195,2 5 2111,-3-2-1771,4 4 1,-3 1 70,0 2-1094,-4 2 150,6 5-378,-8 3 264,4 6 1,-4 5 148,0 4 1,-1 3-104,1 0 1,3 4 243,0-1-2038,-1-2 1460,-2 4 1,0-4-310,-1 2-599,5-1 1,-2-7-329,4-1 988,0-2 0,3-5-623,0-3 966,0-1 1,1-9-108,2-2 57,-2-2 1644,7-1-1211,-3-4 79,5-1-188,-1-5 1,3 0 45,1-2 1,-1 1 245,-2-1 1,2 0 1093,0 0 462,1 2-769,-4-4-663,-4 5 1,4 0 78,-3-1 1,-1 2 91,1 2 0,-1-3-738,2 3 1,-2 2 185,-2 1-432,-2 2 414,7 1-1146,-7 0 1,3 4 477,-4 2 0,3 3-1008,1 0 0,-1 0-22,-3 1 1,0-1 857,0 0 1,3-3-753,0 1 1533,4-1 0,-2 3 0,5 0 0</inkml:trace>
  <inkml:trace contextRef="#ctx0" brushRef="#br0" timeOffset="60">22756 4348 8732,'-6'5'2794,"-1"-2"-2287,5-2-281,-6-1-270,7 0 0,-4 4-510,2-1-572,2 4-1092,-4-2 835,5 4 1383,0-3 0,-4 2 0,-1-3 0</inkml:trace>
  <inkml:trace contextRef="#ctx0" brushRef="#br0" timeOffset="61">22821 4106 7994,'9'-5'-1837,"1"-3"1837,-1 7 0,-4-4 0,3 5 0,-7 5 0,2 1 0,-6 6 0,1 5 0,-4 8 0,0-1 0,-3 13 0,-1-4 0</inkml:trace>
  <inkml:trace contextRef="#ctx0" brushRef="#br0" timeOffset="62">22802 4451 7994,'5'-5'-1375,"3"0"1058,-5-4 2127,4 0-1011,-2-1 1,1-2-20,1 0 1,0-4-259,5 4 0,-1-4 5,1 4 1,-2-4-11,0 4 165,-5-1-342,3 4 1,-6 4 112,4 2-484,-4 2 100,7 1 0,-7 0-879,4 0 620,-4 4 0,6 1-122,-1 4 0,1 1-554,1-1 0,2 0 253,1 1 0,-1-2 106,5-2 1,-1 1 116,4-4 1,-1 0 163,-3-3 0,2-1 573,-5-2 0,0 1 286,-2-4 0,-1-3 614,0-4 0,-3 1 362,-3 3 1,-2-1-787,-1 1 1,-3 0-323,0-1 1,-5 5-122,2 2 0,-2 2-433,-2 1 1,4 0 111,0 0 0,3 4-600,-3 2 0,4 3 409,-1 0 0,2 3-1116,1 1 0,1 0-391,2 0 1,2-3 363,4 2 1,1-1-1217,3-2 2491,6 0 0,4 1 0,5-1 0</inkml:trace>
  <inkml:trace contextRef="#ctx0" brushRef="#br0" timeOffset="63">18435 5559 7994,'6'-15'293,"2"-2"1,-7 3 283,2-1-483,-2-3 145,-1 8 0,-5-4 300,-4 5 0,-5 4-112,-4 2 0,-2 2 305,-2 1-324,-2 4-645,1 5-22,-4 5 260,3 9 1,-1 1 244,0 4-1128,9-4 515,-6 3 259,12-4-1177,0 1 842,2-1 0,7-1-364,-2-1 1,6 0 307,3-5 0,7-4 232,2-6 1,3-2 40,0-4 0,4-5 458,0-4 1,1-8-303,-2-4 0,2-8 364,2 1 0,-1-6-87,-3-1 0,-1-5 6,2-3 0,-11 19 0,1-1-16,-1 0 0,-1 0 0,1 1 0,-1-1 89,5-22 0,-1 9 219,-5 4 1,-1 6 150,-1 6 152,-3 5-106,-4 11-278,0 2 1,-3 8-302,0 3 1,0 2-278,3 3 1,-4 3 19,1 3 0,0 5 47,3 2 1,0 3-498,0 3 0,0-2 268,0 2 1,1 1-117,2-1 1,-1 4 86,5-1 0,-1-3-112,3-3 1,0-1 83,1-5 0,2-3 151,1-4 1,-1-8 155,-3 0 0,1-5 49,-1-2 0,0-1 644,1-3 0,-5-2-377,-2-6 0,1 2 229,-1-3 1,0 0-192,-3 0 0,0 1 524,0 3 1,0-1-219,0 1 0,0 3 373,0-1-1230,0 5 337,0-2-837,0 4 590,4 0 0,0 4-435,3 3 0,1 1 166,-2 1 1,6 1 49,0-1 1,0 0 79,-2 0 1,-1 1 49,0-1 1,1-1 408,-1-1-185,-4 1 1264,3-7-938,-7 3 1,4-5 258,-5-2 0,0-2-172,0-5 1,-1-2 78,-3 0 1,2-5-52,-4 1 1,3 2-14,-3-2 1,0 2-48,-4-2 1,2 0-90,2 4 0,-2-1-142,1 4 1,0-1 264,1 1-396,-2 0 101,2 4-730,1-4 0,1 9 274,4 0 0,1 1 60,2 6 0,3-1 105,7 3 1,-2 0 2,5 1 0,-1-1-69,4 0 0,1 1 39,1-1 1,0 0 273,4 1 1,-1-5-45,0-2 1,2-2 165,-4-1 1,3-1 38,-3-2 1,2-2 95,-2-5 1,-3 0-14,-4-2 0,-3-3-72,0-4 0,-3 4 370,-2-1 1,-3 2-159,-4-2 0,-1 0 183,-2 3 1,1-1-181,-5 5 0,1-2-309,-3 8 0,-1-1-69,1 1 0,0 2-205,0-2 0,-1 6-537,1 3 1,-1 3 405,-3 4 1,4 1-197,0 5 0,-1 0 150,4-1 0,2 1-774,1-1 1,2 1 476,1 0 1,5-1 5,4 1 1,6-4 184,6 1 1,3-8 214,4 2 0,3-8 327,0-2 0,0-4-137,-3-6 0,0-6 127,0-3 0,-4-6-113,-2 0 1,-3 2 845,0-2 1,-5 1-325,-1-1 0,-3 2 306,-1 5 0,0 0 336,-3 3-268,2 1-932,-7 9 0,4 1 91,-1 4 0,-3 1-228,2 2 0,1 2 144,-1 4 0,1 6-27,-1 4 0,-2-1-18,2 4 0,-2 1-112,-1-2 0,0 5 24,0-1 0,-1-1 105,-2 1 0,-2-8 203,-4 2 0,1-2-36,-1 1 0,2-3 45,-6-3 1,3-5-117,1-1 0,0-2-275,-1 2 1,4-4-38,0 1-1990,4-2 2285,-2-5 0,8-1 0,1-5 0</inkml:trace>
  <inkml:trace contextRef="#ctx0" brushRef="#br0" timeOffset="64">19692 5605 7994,'-9'0'0,"0"0"1048,0 0 1,2 0 2227,1 0-1069,0 0-507,1 0 385,-4 0-1366,8 0-1539,-3 0 1,8 4 0,2 1 0</inkml:trace>
  <inkml:trace contextRef="#ctx0" brushRef="#br0" timeOffset="65">16024 6462 7994,'-6'0'308,"0"0"-193,3 0 1,-5 0 137,2 0 0,2 1-172,1 2 1,-1 2 0,1 4-1,-1 1 42,0-1 1,3 0-232,-2 1 0,2-4 106,1 0 149,0-4-93,0 2 0,0-5 2,0-2 0,3-3 149,0-7 1,0 2-117,-3-4 0,0 2 446,0-2 0,-1 0-193,-2 0 1,-2 1-120,-4 5 0,-2 1-53,-1 1 0,-2 4-115,-5 6 0,-1 7-152,-1 5 1,0 8 97,-4 5 1,1 8-707,-1 8 0,6 2 533,3 4 0,6 2 35,5-25 1,1 1 0,-1 0-1,1-1-24,2 0 1,1-1-1,2 25-411,5-5 0,8-6 122,5-3 0,-1-11 19,4-5 0,1-5 156,-2-7 1,1-4 301,-3-2 1,-1-3 173,1-3 1,-5-2-155,-1-4 1,0-3 426,0 3 0,-1-1-180,-3 7 904,-3 0-877,2 3 1,-7 4 91,2 2 1,1 2-146,-1 2 0,4-1-278,0 0 0,4 0-317,1 1 0,6-4 197,1 0 0,-1-4-262,4 1 0,1-2 193,-1-1 0,-1-4-41,-2-2 1,-5-5-33,-1-2 0,-4 0 200,-3 0 0,-2 0 98,-4-3 1,-4 2 176,-2 2 0,-6 1 240,-4-1 1,-1 1-229,-2 2 1,-3 0 285,0 0 1,1-1-213,2 1 0,1 1 44,-1 1 1,4-1-11,3 2 0,6 1-309,3-1-81,2-1 0,6-2 2,4 0 0,6 0-5,6 3 1,0 1 89,4 2 1,-1 2 89,0-2 1,3 3-74,-2 3 0,-1 2 237,1 4 0,-4 2-125,0 1 1,-1 3-23,-1 3 0,-4 1-204,1 0 0,-5-1 77,1 1 0,-5-4-241,-4 1 0,1-5 9,-1 2-201,0 1 261,-3-8 0,1 2 162,2-12 1,2-2-82,5-6 0,-4-4 114,0-5 0,3 0-12,4-4 1,2 1-43,-2-1 1,2 0 288,-2 3 1,2 4-68,-2 6 0,-1-1 400,-3 4 0,-2 2-213,-1 7 1,-4 1 143,1 2 1,-2 2-150,-1 4 0,0 4-305,0-1 1,0 4-1,0-4 0,1 5-169,2-2 1,-1-1-919,4-2 0,-3 2 545,4-2 1,-4 0-1166,3-2 1,3-1 574,4 0 1,0 1 1063,0-1 0,1 0 0,5 1 0</inkml:trace>
  <inkml:trace contextRef="#ctx0" brushRef="#br0" timeOffset="66">16881 6890 7994,'-10'-4'0,"4"2"1251,0-4 0,4 3 175,-1-4-258,2 5-745,1-6 0,7 6-165,2-4 1,7 4-331,-1-1 92,7-3 263,2 5-1339,4-7 825,0 7 0,0-4 250,-1 2-2377,6 2 798,-4-3 1560,7-1 0,-3 0 0,4-4 0</inkml:trace>
  <inkml:trace contextRef="#ctx0" brushRef="#br0" timeOffset="67">17691 6769 7994,'0'-5'1765,"0"-3"-554,0 7 534,0-8-1174,0 8-148,0-7 0,0 6 193,0-4 1,-1 3-442,-3-4-144,-1 5 0,-4-3-137,0 2 1,-2 2 138,-1-2 0,1 2-34,-5 1 0,1 1 105,-4 2 0,3-1-794,1 4 1,3 0 251,0 4 0,6-1-441,3 0 0,2 2 293,1 1 1,1 0 189,2 3 1,6-3 271,7 4 1,1-4-67,2 4 1,0-5 15,-1 2 0,-2-3 90,-1-1 1,-3 2 618,0 1-268,-6-2 395,-2 8 0,-11-8-327,-2 3 1,-7-3 134,1-1 0,0-3-109,0-3 0,0-2-632,0-1 1,1 0-1003,5 0 1,4-1 691,2-2 0,2-3-959,1-3 1540,8-4 0,2-6 0,9-5 0</inkml:trace>
  <inkml:trace contextRef="#ctx0" brushRef="#br0" timeOffset="68">17961 6462 7994,'3'-13'1050,"0"1"0,0-1-454,-3 4 0,0 0 260,0 0 1588,4 3-1810,-3 2 1,3 9-412,-4 5 0,-3 7-472,0 8 1,-4 3 264,1 3 1,0 4-1082,0 3 0,4 1 551,-1-5 0,-1 2-319,1 1 0,-1 3 222,1-3 0,0 1-1734,-3-7 2345,0 0 0,-7 1 0,-2 2 0</inkml:trace>
  <inkml:trace contextRef="#ctx0" brushRef="#br0" timeOffset="69">17746 6853 7994,'-4'-5'0,"3"-4"995,-2 3 0,2-2-369,1-1 0,1-1 385,2 1 1,6 0-451,3-1 0,5 1-35,-2 0 1,7-1-160,3 1 0,2 0-117,0-1 1,1 4 3,0 0 0,-2 3 17,-4-3 1,-1 4-321,-9-1 153,0 2 1,-3 5-374,-3 2 0,-2 2 191,-4 1 0,0 4-548,0-1 1,0 5 304,0-2 0,-1 0-505,-2 0 0,2 1 199,-2 2 0,2-2 54,1 0 0,0-5 85,0 1 1,1-1 178,2-2 1,-1-4 400,4-2 1,-3-2-142,3-1 0,1-1 513,2-2 0,1-6-300,3-7 1,-3-1 855,3-2 0,-6 4-210,-1-1 0,-1 5 73,1-2 1,2 3 1045,-5 1-803,0-1-1158,-3 5 145,0 1-3249,0 4 1497,0 8 1,4-2-1,2 7 1,2-3 51,2 0 0,3-1 813,3 0 774,1 0 0,6-3 0,1-2 0</inkml:trace>
  <inkml:trace contextRef="#ctx0" brushRef="#br0" timeOffset="70">18529 6769 7994,'0'-10'431,"0"-3"1,3 6 638,0-2 1,0 1 27,-3-1 1,0 3 2177,0 0-950,-4 0-1744,-1 0 1,-5 2-316,1 4 1,0 0-42,-1 0 0,1 4-640,0 3 1,-1 4-13,1 1 1,0 5-214,-1-2 1,4 3-486,0 1 1,4 1 419,-1-1 1,2 2-127,1-6 0,4 2 330,2-2 1,2 2-542,2-5 0,2 1 470,1-4 0,6-3-1027,0 0 1598,2-4 0,1 3 0,2-5 0</inkml:trace>
  <inkml:trace contextRef="#ctx0" brushRef="#br0" timeOffset="71">18771 6490 7994,'0'-10'0,"-1"1"3276,-2 0-736,2-1 79,-4 1-1916,5 4 1,0 2-742,0 6 0,0 3 75,0 7 0,0 5-108,0 7 1,-1 6-212,-2 3 0,2-1-196,-2 1 0,-1 1-1065,1 2 1,-1 3 623,1 1 1,2-4-721,-3-3 1,3-3 179,1 3 1352,0-8 1,-4 1 0,-1-9-1</inkml:trace>
  <inkml:trace contextRef="#ctx0" brushRef="#br0" timeOffset="72">18938 6713 7994,'-4'-5'2009,"0"-3"-1557,-2 1 1,-2 2 1185,1-1 0,-1 3-90,-1-3 1,-2 4-693,-1-1 1,1 2-741,-5 1 0,2 4 46,-2 2 0,3 2-753,3 2 0,1 3 457,0 2 0,4 0-744,1 0 1,3 0 583,1 0 1,5 3-780,1-2 1,5 0 207,2 0 1,3-3 224,0-4 0,2 2-623,4 1 1,-1-5 1262,3 3 0,1-7 0,3 1 0</inkml:trace>
  <inkml:trace contextRef="#ctx0" brushRef="#br0" timeOffset="73">19534 6667 7994,'-1'-9'1434,"-2"3"1,1-2 266,-4 2-678,4 1 1013,-2 1-948,4 0-1606,0 3 297,0 5 0,0 2-182,0 7 0,1-2 159,2 2 1,-1 1-125,4 5 0,-3-2-407,3-1 1,-3 0 336,4-3 0,-4 2 15,3-2 1,0-1 57,3-2 1,-2-2 430,-1-2 1,0-2-146,3-4 1,1 0-148,-1 0 0,0-1 482,1-2 0,-4-2 719,0-4 1,-3-1 662,3 1 0,-4 0-554,1-1 0,-1 4-902,-2 0 0,1 3 172,2-3-1128,-2 4 1,4-3 292,-2 5-1342,-2 0 545,7 0 215,-3 0 1595,5 0-514,-1 0 0,-3 0 697,0 0 0,-2 0-368,2 0 0,-3-1-245,3-2 0,-3 1 74,3-4 0,-2 1-1401,2-1 1,0-3-415,3 3 1,1 2 1323,-1 1 0,4-2 0,2 0 1</inkml:trace>
  <inkml:trace contextRef="#ctx0" brushRef="#br0" timeOffset="74">19897 6676 7994,'0'-6'1478,"0"-1"1,-1 4 167,-2-3 991,2 4-1232,-3-2-1476,4 4 130,0 0-515,0 4 0,0 1 348,0 5 0,0 2-484,0 0 0,0 2-253,0-2 1,1 0-795,2 3 1,-2-2 1571,2 2 1,2-4 0,1 3 0</inkml:trace>
  <inkml:trace contextRef="#ctx0" brushRef="#br0" timeOffset="75">19962 6490 7994,'0'-14'-1066,"0"4"613,0-4 1,5 6 452,1 2 0,6 2 0,4 4 0,0 0 0,0 0 0,1-3 26,-1 0 1,0-1-25,0 4 0,-3 0 2022,-3 0-1541,-1 0 0,-3 0 241,0 0 1,-3 2-344,0 1 0,-2 3-155,-1 6 0,0 3-172,0 3 0,0 2 143,0 2 0,0 2-662,0 3 0,0 1 286,0 0 1,1 3-1073,2 0 1,-2 4 1250,2-4 0,2 0 0,0-3 0</inkml:trace>
  <inkml:trace contextRef="#ctx0" brushRef="#br0" timeOffset="76">20028 6722 7994,'-1'-10'38,"-2"-2"0,1 1 3,-1-1 1,6 5 943,4 0 1,1 2-386,1-1 0,5-2-317,1 2 1,3 0-44,0 0 1,2 1-58,2-1 1,-1-2 86,3 1 0,-3-2 102,1-3 1,-3 1 26,0-1 1,-1 0 185,-3 0 0,2 2 231,-5-3 1,-2 3-309,0 1 1,-7 2 89,3 1 1,-3 4 263,0-1-811,-2 2 1,3 2 61,-4 2 0,0 3-497,0 7 0,1 1-8,3 5 1,-3 0-328,2-1 1,-2 4-405,-1 0 0,0-1 476,0-2 1,1 0 133,2-1 0,-1-3 205,4-3 0,-3-2 313,3 0 0,-2-5-84,2-2 1,0-3 717,3-3 1,2-2-34,1-5 0,-2 1 332,3 0 0,-3 0 219,-1-1 1,1 1-503,-1 0 1,-3 3-364,1 3-80,-5-2 1,6 4-979,-2-2 1,-1 3-337,1 3 0,1 2 629,2 5 1,0-1-526,1 0 0,3 4-641,3-1 1,2 4-1639,4-4 3250,-2 5 0,6-3 1,-2 5-1</inkml:trace>
  <inkml:trace contextRef="#ctx0" brushRef="#br0" timeOffset="77">21201 6620 7994,'-4'-5'0,"3"0"2348,-2 2-1623,-3 2 1,4-4 153,-4 5-593,4 0 1,-2 1-337,4 3 1,0 4 54,0 4 0,0 4-554,0-4 0,1 5 223,2-2 1,3 2-57,7-2 0,-2-1 134,5-5 0,2-3 1,4 0 0,3-3 146,-4 0 1,5-7-139,-1-6 1,2-4 420,1-8 0,-1-5 114,-2-4 0,1-5 79,-5-1 0,1-5 404,-3-4 1,-4-1-354,1 1 0,-5 2 101,1 1 1,-1 6-83,-2 0 1,-4 11 838,-2 5-439,-2 9-579,-1 8 0,0 6-40,0 4 0,0 3-485,0 9 0,-3 3 158,0 7 0,-1 4-25,1 2 0,2 2-587,-2 2 1,2-1 357,1 0 1,0-1-217,0-2 1,1 2 168,2-5 1,2 0-249,4-3 1,5-5 134,1-1 1,3-6-260,1-4 1,0-5 27,3-1 1,2-3 745,4 0 0,-5-6 0,0-3 0</inkml:trace>
  <inkml:trace contextRef="#ctx0" brushRef="#br0" timeOffset="78">21527 6452 7947,'-15'-3'3276,"3"0"-1124,1-4-1711,6 6 0,5-3 832,6 4-858,7 0 0,6 0 200,5 0-357,7 0 0,2 0-650,5 0 1,2 0 292,0 0 1,1 0-1259,-4 0 0,0 0 864,0 0 0,0 0-1146,-3 0 1,-6 3-422,-6 0 2060,-3 0 0,-4-7 0,-2-1 0</inkml:trace>
  <inkml:trace contextRef="#ctx0" brushRef="#br0" timeOffset="79">21350 6303 7985,'-19'-4'0,"1"-1"0,3-4 0,6 4 0,5 1 0,8 4 0,2 0 0,4 5 0,6 4 0,3 0 0,14 9 0,0-4 0</inkml:trace>
  <inkml:trace contextRef="#ctx0" brushRef="#br0" timeOffset="80">22104 6750 8064,'-9'0'1908,"3"0"1368,-2 0-1783,3 0 182,0 0 1225,1-4-3662,4 3-331,0-3 1,0 4 0</inkml:trace>
  <inkml:trace contextRef="#ctx0" brushRef="#br0" timeOffset="81">4460 7998 8064,'0'-19'0,"-1"2"0,-1 0 1369,-1 2-612,0 3-262,3-1 425,0 8 61,0 1-27,0 4-645,-5 8 0,4 2 114,-2 9 1,-1 4-14,1 1 1,-4 3-178,1 1 1,-6 0-215,0 0 0,-2 3 114,2 0 1,1 3-259,-5-3 1,4 0 113,-4-3 0,5 0-488,-2 0 1,0 0-49,0 0 0,4-7 234,3-3 1,4-5-1312,-1-1 829,2-1 0,1-6-344,0-1 1,5-4 39,4 0 1099,5 0 0,4-8 0,1-3 0</inkml:trace>
  <inkml:trace contextRef="#ctx0" brushRef="#br0" timeOffset="82">4972 8240 8064,'0'-6'861,"0"0"0,-3 3 306,0-4 817,0 5-1322,-1-6 0,-2 4-70,-3-2 0,0-2-254,-1 5 0,1-1-91,0 1 1,-4 2-275,1-2 1,-5 2 94,2 1 1,-3 1-55,0 2 1,-1 5 92,0 5 1,2 2-649,1-2 1,0 3 225,3 0 0,4 1-565,3 2 0,1-4 164,-2 1 1,3-5-69,4 2 0,4-3 450,3-1 0,4-3 101,1-3 0,8-3 97,-1-3 1,5-4-76,-3-5 1,5 0 214,-1-7 0,-1 1-96,1-6 0,-4-1 349,4-3 1,-4-3 379,1 0 0,-4-4-278,-2 0 0,0 2 559,-3-1 0,-2 5-392,-5 1 0,-2 4 366,-4 6 1,0 3 205,0 3-143,0 6-646,0 2 1,-4 5-176,-2 2 0,1 3 86,-1 6 1,-1 0-275,-2 3 0,0 5-156,0 5 0,-1-1 224,1 0 1,4 1-800,2 3 1,2-1 409,1-2 1,0 1-118,0-5 1,2 1-83,4-3 1,1-1-71,9 1 0,0-4 240,6-3 0,2-6 141,4-3 1,0-2 142,0-1 1,-1-2-76,1-4 0,-3-1 268,0-9 0,-1 2-103,1-2 0,-6-1 648,-3 1 1,-6-1-349,-1-2 0,0 0 225,-6 1 0,0 2 111,-3 1 1,-1 3 319,-2 0 1,-2 3-307,-5 2 1,1 2-201,0 2 0,-2 2-130,-1-2 1,1 6-58,-5 3 0,4 6-217,-4 0 0,2 8 115,-2-2 1,0 3-664,3-2 0,4 2-351,3 1 0,0 0 495,0-4 0,2 1-1251,4 0 1,5-2 689,5-1 1,4-3-374,8-3 1,2-1 647,4 0 1,-1-4 60,1-2 1,3-2 612,1-1 0,2-4 0,-3-2 0,-3-6 0,-4-4 0,-2-1 0,3-2 0,-4 0 0,0 1 0,-2 0 0,-3 3 0,-3-2 664,-4 5 0,-4-1-168,-1 4 1,0 0 1026,-1-1 1,0 1-698,-3 0 1,-1 2 190,-2 1 1,1 4-92,-4-1 1,2-1-412,-2 1 0,3 0-178,-3 3 1,3 0-91,-3 0 1,-1 1-261,-2 2 0,0-1 90,-1 4 0,1 3-292,0 4 0,0 3-90,-1 0 1,1-2-390,0 2 0,2-2 148,1 2 1,3 2-326,-3-3 0,4 0 207,-1 0 1,2-4 218,1 2 1,4-6 97,2-1 1,5-4 113,2 1 0,3-3 148,0-3 1,2-5 175,4-4 1,-6-1 337,-1 4 1,-1 0 841,-5-1 1,2 2 2,-4 2-196,-3-2-159,0 7-1267,-4-4 362,0 5 0,3 1-1478,0 3 1,4-2 781,0 4 1,1-1-2596,1 1 3230,5 2 0,0-2 0,5 3 0</inkml:trace>
  <inkml:trace contextRef="#ctx0" brushRef="#br0" timeOffset="83">6164 8184 12578,'-4'-5'3276,"3"1"-1638,-4 4 0,5-1 1638,0-2-2394,0 2-881,0-3 1,6 4-116,3 0 1,1 0-395,6 0 1,-1 0-779,4 0 1,1 3 792,1 0 0,2 0-1146,2-3 1,5 0 76,-2 0 0,2 0-1660,-2 0 3222,0 0 0,4 0 0,1 0 0</inkml:trace>
  <inkml:trace contextRef="#ctx0" brushRef="#br0" timeOffset="84">7262 7998 8064,'0'-18'0,"0"3"0,-1 3 1089,-2 5 1,1 3-544,-4 4 1,0 6 329,-3 7 0,-4 3-331,1 12 1,-5-1-164,2 7 1,0 0-518,0 4 1,3-1 22,0 0 1,1 0-796,2 1 1,0 0 551,0 2 0,-1-6-1052,1 1 0,3-5 568,0-3 1,0-1-406,0-4 1244,2-4 0,0-9 0,-1 0 0</inkml:trace>
  <inkml:trace contextRef="#ctx0" brushRef="#br0" timeOffset="85">7058 7979 8064,'1'-26'0,"2"1"0,-1 2 1297,4 4 0,4-1-572,6 1 0,1 2 627,2 8-884,0 0 1,1 1-65,5 1 1,0 3-183,6 4 1,1 0 127,-1 0-941,4 4 622,-1 6 1,-2 1-15,-4 5 39,-5-1 1,-6 4-417,-5-1 0,0 1 208,-9 0 1,-1 2-95,-5 1 0,-7 3 43,-5-3 0,-7 3 47,-3 0 0,-6-1 85,-3 1 1,-3-4-591,-3 0 1,1 1-58,-1-3 0,6 0-462,3-6 1,6-1-12,3-3 1191,7 1 0,-3-5 0,3-2 0,-3-2 0</inkml:trace>
  <inkml:trace contextRef="#ctx0" brushRef="#br0" timeOffset="86">7542 8138 9815,'0'-5'2436,"0"-1"-1385,0 3-59,-4 2-365,3-7 0,-5 7 113,3-2-203,2 2-558,-3 1 57,0 0 0,3 4 122,-2 2 0,-1 2-156,1 2 1,-4 3-279,4 3 0,-1 1 212,1 2 1,1-1-509,-4 1 1,4 0 275,-1-1 1,2 1-190,1 0 1,0-2 176,0-1 1,0-3-359,0-4 0,4 0 270,2-3 0,2-2 268,2-4 1,0-2 310,2-4 1,0-1-227,3-9 0,0 1 814,0-4 0,-1 3-422,-5 1 1,-3 3 324,0 0 0,-4 2 256,2 0 286,1 5-964,-4 1 1,3 5-377,-4 2 1,0 2-797,0 5 0,0-1 539,0 0 1,0 4-1259,0-1 1,1 1 499,2-4 1,2 0-767,5 1 1905,3-5 0,1 3 0,5-3 0</inkml:trace>
  <inkml:trace contextRef="#ctx0" brushRef="#br0" timeOffset="87">8026 7896 8064,'0'-6'3276,"0"-2"-1177,0 7-1871,0-3 747,-4 8 0,2 2-370,-4 7 0,-1 6-468,-2 9 0,-1 4 96,-3 6 0,3 0-816,-2 2 1,-2 5 476,2 1 0,0 2-1461,6-8 1,-1-4 171,4-5 1,0-4-245,3-5 1,1-4 1615,2-9 0,6-4 0,6-1 0</inkml:trace>
  <inkml:trace contextRef="#ctx0" brushRef="#br0" timeOffset="88">8231 7886 8064,'0'-9'1791,"-3"3"1485,0 0-1072,-1 3-259,4-1-1235,-4 4 0,3 2-149,-2 5 1,-2 4-14,-1 11 1,-2 3-338,-2 6-163,1 2 1,-1 7-1088,-3 0 1,3 6 792,-3 0 1,4 0-612,3 1 1,2-5 348,4-5 1,1-1-1132,2-1 1,6-5 1167,7-9 0,5 1 0,3-8 0</inkml:trace>
  <inkml:trace contextRef="#ctx0" brushRef="#br0" timeOffset="89">8976 7961 8064,'-4'-10'916,"2"1"1,-5 0 721,4 0 0,-3 2-8,3 1 0,-1 4-466,1-1 0,1 2-400,-5 1 185,5 4-569,-6 1 1,6 10-566,-4 3 167,-1 5 1,-1 9-831,2 2 0,-1 4 599,4 2 0,-4-1-1390,4 5 1,0-2-1,3 2 1,0 1 1504,0-2 0,-4-1 1,-1-1-1</inkml:trace>
  <inkml:trace contextRef="#ctx0" brushRef="#br0" timeOffset="90">8696 8296 8064,'10'-23'0,"-1"3"761,0-5-625,5 0 0,0-4 944,5-2 0,3-1-585,-1-2 0,5 2 606,-1 4 0,2 3-326,1 0 1,-1 4 293,-2 0 0,-4 4-186,-5 1 1,0 8-62,-3-1 1,-1 6-354,-3 0 0,-2 2-179,-1 1 1,-3 4-262,3 2 1,-4 6 130,1 4 0,-2 3-59,-1 2 1,0 3-25,0 4 0,0 1-460,0 2 1,0-2 205,0 2 1,-3 2-1033,0 1 0,-1-2 325,1-1 1,2-2 46,-2-1 1,2 0-38,1 0 0,-3-7-147,0-3 156,-1-5 617,4-4 1,0-6 541,0-6 0,0-2-278,0-4 0,1-6 54,3-3 0,1-2-35,4-5 1,0 3 138,1-2 0,0 3 107,2-1 1,-1 4-95,1 2 1,-2 3 518,-4 3 1,2 2 152,-2 2-517,2-3 1,2 8-303,-1-2 0,1 5-293,3 2 1,-3 0 92,3-1 0,0-1-248,0 4 1,2-4 132,-3 1 1,1-2 41,-4-1 1,0 0 417,1 0-375,-5 0 2106,3 0-220,-7 0 1319,3 0-2502,-12 0-692,2 4 218,-8 2 1,6 3-19,2 0 0,-1 0 67,4 1 1,0-1-1128,3 0 1,0 2-92,0 1 1,1-1-419,2 1 0,3-2-55,6 0 1,4-1 794,6 0 0,1-1-648,5-1 0,3-3 1456,0-4 0,9-4 0,-2-1 0</inkml:trace>
  <inkml:trace contextRef="#ctx0" brushRef="#br0" timeOffset="91">9916 7877 8064,'0'-9'0,"0"-1"2332,0 1 944,0 0-474,0 4-1908,0 0 1,-1 5 356,-2 0 0,1 5-427,-4 1-66,4 6-387,-7 7 0,4 5-352,-4 4 12,0 4 0,-1 0-1401,1 2 0,1 1 907,1-4 1,0 4-1177,4-1 1,-3 5-1,3-2 1,0 1-1,3-7 1,0-3-1,0-3 1,0-9 1584,0 0 1,4-5 0,1-1 0</inkml:trace>
  <inkml:trace contextRef="#ctx0" brushRef="#br0" timeOffset="92">9851 8333 8064,'0'-6'1261,"0"0"1,1 4-606,2-1 0,-1-3 601,4 0 1,2 1-571,4-1 1,-1-3-333,5-4 0,0 0-124,6 0 0,-1-1-1,4-5 1,-5 2 345,2 1 0,-3-2-123,-4 3 1,-4-2 372,-5 2 0,-4-2-304,1 5 1,-3 3 371,-3 2 1,-5 5-353,-5-1 0,1 2-332,2 1 0,-2 1-152,0 2 1,-1 3-237,4 3 0,0 4-1130,-1 3 0,1-2 730,0 2 0,0-1-1061,3 4 1,-1 0-1,4-1 1,0 1-1,3-1 1,0 1-1,0 0 1,7-5 1402,2-1 0,7-3 1,-2-1-1</inkml:trace>
  <inkml:trace contextRef="#ctx0" brushRef="#br0" timeOffset="93">10102 8259 8064,'0'-6'0,"0"-1"0,0 4 3276,0-3-1080,0 0-1376,0-4 0,0 4-427,0 0 0,4 3-378,3-3 1,-2 4 4,1-1 0,0-2 171,4 2 0,-1-3-296,0 3 1,0 0 74,1 3 1,-1-3 187,0 0 0,1-1-185,-1 0 1,-3 2 818,0-4 1,1 4-43,2-1 1,0-1 55,1 1 0,-4-3-126,0 2-156,0 1-601,3 3 218,1 0-695,-1 0 0,-1 1 322,-1 3 1,0 1-976,-4 4 1,4 0 307,-1 1 0,0-1 84,0 0 1,-1 1 424,1-1 0,1 0 128,-4 0 0,4 1 324,-4-1 1,1 0-119,-1 1 1,-1-4-23,4 0 1,-4 0-58,1 4 1,0-5 852,0-2 143,-2 2 0,4-4-31,-2 2-86,-2-2 0,6-5-281,-4-2 1,4-2-389,-4-2 0,4-2 122,-1 0 1,2-2-72,2 2 1,-1-2 63,0-1 1,1-2-161,-1 5 1,1-4-27,3 4 1,-3-1 54,2 4 0,-2 0 92,-4-1 0,2 4-45,-2 0 0,3 4-197,0-1 0,-3 2 153,0 1 1,1 0-342,2 0 0,-3 3 4,0 0 59,1 4 1,2-3-301,0 3-314,1-3 959,-1-4-271,0 0 1689,-4 0-797,-1 0 1235,-4 0-1351,0-4 1,-4 3-217,-2-3 1,1 3-321,-1 1 0,0 0-284,-4 0 1,1 0-363,0 0 0,-1 5 383,1 1 1,0 2-1083,-1 1 1,4 1 507,0-1 1,3 0-496,-3 1 0,4-4 575,-2 0 1,3 0 241,1 4 0,5-4 220,1 0 1,3-4 115,4 1 1,-2-2-14,4-1 1,1-4-84,3-2 1,-1-2 584,1-2 0,-5 2-112,-1 2 1073,1-3 0,-3 5-314,1-2 0,-5 2-33,-1 4 0,-4 1-774,2 2 1,-2 2-365,1 5 0,-2-1-405,2 0 1,-1 2 418,1 1 0,-1-2-1537,4 3 1,1 0-1499,2 0 3137,0-1 0,5 1 0,0 2 0</inkml:trace>
  <inkml:trace contextRef="#ctx0" brushRef="#br0" timeOffset="94">11434 8231 8064,'-5'-6'1501,"1"-1"0,0 4-1216,1-3 0,-1 4-179,1-1-110,2-2 2736,-3 4-1250,4-3-446,-4 4-611,3 0 1,-5 1-178,3 2 1,2 2-386,-2 4 1,-1 5 239,1 1-1190,0 3 878,3 4 1,0-2 228,0 2-1960,4 2 1256,1-5 0,9 4-783,1-4 925,3-5 1,0 3-124,1-5 1,-1-3 187,-3-2 0,-1-5 584,-5 1 0,-1-3-136,-2-3 0,-2-6 610,-4-3 0,-1-5-414,-2 2 1,-2-4 1021,-4-2 0,-2 1-255,-1-2 0,3 3-49,-1 0 0,1 0-373,3 1 1,2 0-129,1 3 0,-1-2 33,0 5 0,1 2-123,3 4 0,1 4-254,2-1 1,3 2 59,3 1 1,1 0-164,3 0 0,1 1 1,5 2 0,-1 2-485,1 5 1,-1 0-11,-3 2 0,3-1 236,-3 1 1,0-2-451,0 0 0,-3-1 274,0 0 0,-2-2 82,0-1 0,-4-4 182,0 1 0,-3 1 413,3-1 0,-2 0 420,2-3 110,0-4 0,3-1 88,1-4 0,-2-1-330,-2 1 0,2 3-8,-1 0 1,-3 3 348,-1-4-482,2 5-94,-4-2 0,6 5-136,-4 2 1,0 3-188,-3 7 1,0-2-372,0 5 1,4-4-1179,-1 4 1,1-4 440,-1 4 1,1-4-161,2 4 1,6-4 1357,-3 3 0,6-3 0,0 1 0</inkml:trace>
  <inkml:trace contextRef="#ctx0" brushRef="#br0" timeOffset="95">12393 8240 8064,'-10'0'3276,"1"-4"-7,4 3-2266,-3-3 0,8 4-536,0 0-278,4 0 1,7 0 8,5 0 0,0 0-113,9 0 1,0-1-127,3-2 1,0 1 114,0-5 1,-4 4 65,-3-3 1,-1 0 22,-1-3 1,-5 2 572,-2 1 0,-5 0-283,-4-3 0,-3-1 199,-3 1 1,-3 1-226,-3 2 1,-4 0-211,-3 3 1,-5 2-471,0-2 1,-4 6 227,3 3 1,-3 4-748,4 2 0,-1 3 477,3 3 0,2 4-1344,1 0 1,4 4 102,6-2 0,1 3-103,5 1 1,10-1 90,5-2 1,8-3 1547,8-7 0,2-1 0,4-5 0</inkml:trace>
  <inkml:trace contextRef="#ctx0" brushRef="#br0" timeOffset="96">12896 8277 8064,'5'-14'0,"0"-3"0,-2 5 0,-2-2 1092,2 2 0,1 2 0,-1-3 546,-1 3 0,-1 1-511,-1-1 0,-1 4-294,-2 0 1,1 4-331,-4-1 0,0-1-122,-3 0 0,2 1-245,1 3 0,0 3-146,-3 1 1,-1 3 38,1-1 1,-3 3 141,-1 4 1,1-2-205,2 5 0,1-4 5,0 4 0,-3-4-439,3 4 1,-2-4 201,5 3 1,-3-2-345,0 2 0,1-2 106,1 2 0,0-2-123,4 2 0,-3-3 10,3 0 0,0-2-247,3 0 480,0-1 1,4-1 134,2-2 1,3-1-86,4-5 0,1-5 42,5-1 1,-1-3-85,1-3 0,-1 0 351,-3-3 0,2 3 247,-5 0 1,2-2 880,-2 2 1,-5 1-599,3 4 0,-6 0 470,2 4-251,-4-4-1008,2 6 0,-4-2-854,0 6-1292,0 2 1490,0 4 1,5 1-669,5-1 0,0-4 1607,5-2 0,1 2 0,3 1 0</inkml:trace>
  <inkml:trace contextRef="#ctx0" brushRef="#br0" timeOffset="97">13100 8296 8064,'5'-15'0,"-4"2"0,2 4 0,-1-1 3276,1 1-1638,-2 0 0,2 1 0,-6 1 0,-2 0 0,-5 4 0,1 0-818,0 3 0,-1 1-773,1 2 0,-3 0 32,-1 6 0,1-1-423,3 4 0,2 3 317,1 0 1,4 3-1401,-1 0 1,2 1-97,1 0 0,1-4-116,2 1 1,3-5-1,7 1 1,1-2-1639,5-4 3271,-1-2 0,5-4 0,1 0 0</inkml:trace>
  <inkml:trace contextRef="#ctx0" brushRef="#br0" timeOffset="98">13408 8026 8064,'0'-19'0,"3"5"0,0 1 3276,0 3 0,-3 1-1165,0 4 943,0 0-1983,0 5 0,-4 3 13,-2 3-823,-3 0-86,0 12 0,0-3-217,-1 7 99,1 2 1,0 4-146,-1-1 1,4 4-292,0 1 1,0-1-699,-3-4 1,2 5 399,1-1 1,4-5-687,-1-4 1,2-2-149,1-2 981,0-3 1,1-6 199,2-6 1,3-3 270,7-3 1,-2-2 177,5-4 1,-1-5-157,4-1 1,-1-3 293,1 0 1,-4 2-133,1 1 0,-5 3 1311,2 0 1,-3 1-628,-1 2 1,0 3 2466,-3 0-1665,-2 4-1154,-4-3-754,0 18 0,0-6 280,0 9 0,0-1-1622,0 1 1,0-2 613,0 2 0,3-1 1025,0 4 0,4-1 0,-1 1 0</inkml:trace>
  <inkml:trace contextRef="#ctx0" brushRef="#br0" timeOffset="99">14190 8212 8064,'-10'0'375,"4"0"468,0 0-170,0 0 0,-2 4 95,1 3-355,-1 1 355,3 1-268,0 5 1,-4 0-383,4 5 0,-4 2-133,0 1 1,-1 0 98,1-4 0,0 1 324,-1 0-774,1-1 301,0-3 1,4-5 215,1-4-580,3-4 339,1 3 1,0-6-51,0-3 1,8-4-65,1-4 1,7-8 164,-1 1 223,3-5-100,4 0 0,-1-1 806,4 0-575,-4 4 1,2-2 72,-1 1 0,-1 3 71,4 1 1,-6 3 334,0 6 1,0 3-297,-4 0 0,-5 4-504,0 2 0,-7 5 80,0 4 0,1 1-536,-1 3 1,0-2 332,-3 5 1,0-4-1068,0 4 0,0-5 189,0 1 1,-3-1-142,0-2 498,0 0 0,3-3-277,0 1 863,0-5 1,1 1-128,2-6 0,2-2 305,5-5 1,3 1-131,3 0 1,-2-4 669,2 1 0,-1-2 87,4 2 0,-5 2 351,-1-3 1,-3 6 621,-1 1-643,1 4-594,-1-2 1,-4 8-104,-2 2 1,-5 6-350,-1 4 1,-4 1 82,1 2 1,-3 0-739,0-1 0,3 1-329,0 0 0,3-2-680,0-1 1,2 0-1,1-3 1,1 2 1270,2-2 1,7-1 0,4-3 0</inkml:trace>
  <inkml:trace contextRef="#ctx0" brushRef="#br0" timeOffset="100">14925 8203 8064,'0'-10'830,"0"-3"0,-1 3 808,-2-3 0,2 6 148,-2 1-1003,-2 0-424,0-4 1,-2 5 817,1 2-783,0 2 1,-3 1 35,-1 0 0,0 2-156,-2 4 0,0 2-295,-3 7 0,-1 1 131,-2 2 0,0 5-84,3 2 0,-2-1-219,5 0 1,-1-2-444,4 3 1,0-4-773,-1 0 1,5-4 653,2-2 0,3-4-94,3-2 1,2-1 362,5-4 1,2-2 181,0-6 0,8-1 55,-1-4 1,1-1 195,-1-3 1,-1 2-137,-3-5 1,2 4 619,-5-4 0,0 5 913,-2-1-80,-1 1 0,-3 3 42,0 2-393,-3 2-2433,1 4 1293,0 0 0,1 3-1413,4 0 1,1 4 161,-1-1 1,4-1 1476,3 2 0,1-1 0,2 3 0</inkml:trace>
  <inkml:trace contextRef="#ctx0" brushRef="#br0" timeOffset="101">15214 8221 8064,'1'-9'1130,"2"0"0,-2 0 1167,2-1-1149,-2 1-687,-1 4 0,-1-2 1354,-2 3-1204,-2 1 1,-4 3 387,-1 0 0,-2 1-433,-1 2 1,-3 3-155,0 3 1,0 4-166,0 3 1,0 0-548,3 0 0,2 5-239,5-3 1,-1 3-504,3-2 1,1-2-236,3-1 0,4 0 461,3-3 0,5-1-823,4-3 1,5-3 1457,4-3 1,2-2 0,1-1-1</inkml:trace>
  <inkml:trace contextRef="#ctx0" brushRef="#br0" timeOffset="102">15540 7896 8064,'0'-10'0,"-4"5"0,2-3 0,-5 2 3276,5 1 0,-6 1 0,7 4-2174,-7 4 1,6 6-567,-5 5 0,1 8-173,-3 5 1,0 1-71,-1 5 1,0 4-61,-2 6 0,1-2-747,-1 2 0,-2-1 125,2 4 1,0-3-483,2-3 0,1-3-547,0-10 1,2-2-237,1-8 50,4 1 676,-2-9 677,8-2 1,2-9 17,7-2 0,-2-5 766,5-4 0,-1-4-255,4 4 1,-1-5 315,1 2 0,-1-2 272,-3 2 0,3-3 0,-3 2 1,0 3 509,0 1 1,-3 2-659,0 4 0,-2-1-75,0 4 1,-4 0-205,0 3 0,-4 1-376,1 2 0,1 2-276,0 4 1,-1 5-453,-3 1 1,1 3-975,2 0 1,-2-1 532,2 2 1,-1-6-534,1 6 1,-2-4 57,2 1 1,1-2 346,-1-1 0,5-7 1234,-2 0 0,6 0 0,3-1 0</inkml:trace>
  <inkml:trace contextRef="#ctx0" brushRef="#br0" timeOffset="103">15828 8408 8064,'-5'0'3276,"1"0"-1636,4 0-556,-4 0-614,3 0 0,-3 1-534,4 2 43,0 2 1,-3 4-1513,0 1 1,0-1 336,3 0 1196,0 5 0,4-4 0,1 3 0</inkml:trace>
  <inkml:trace contextRef="#ctx0" brushRef="#br0" timeOffset="104">15866 8138 8064,'0'-10'1022,"0"0"211,0-2 0,0 4-445,0-1-853,0 6 74,0-1 0,4 5-27,2 2 0,2 6-107,2 7 1,-2 2-367,-2 4 1,2 6 279,-1 6-694,-3 2 625,4-2 0,-6 2-1211,4-2 999,-4-2 1,2 4 78,-4-2 1,0-2 275,0-1 0,-4-7 351,-2-5-438,2-1 370,-4-11 1,7 0-222,-2-10 0,5-7 910,1-5 1,4-4-93,-1-2 1,6 1 176,0-2 0,0-1-3,-2 2 1,2-1-397,1 3 0,0 4 256,-1-1 1,-1 5-316,1-1 0,2 5-16,-2 4 1,0 2-129,-2 1 0,2 1-74,1 2 1,-1 4-201,-3 5 0,2-1-207,1 5 1,-1-4-624,5 4 1,-4-6 476,4-1 1,-4 1-565,4-4 1,-4-1 353,4 1 0,-4-4 41,4 2 0,-5-4 99,2-4 1,-4-1 322,-3-4 1,1 0-134,-4-1 1,0 0 698,-3-2 1,0 1 70,0-1 1,-4 2 376,-2 4 0,-2-1-558,-1 4 1,-1 0-27,1 3 1,0 1 784,-1 2 0,2 2-536,2 4 1,-1 1-433,3-1 1,1 3 55,3 1 1,0 2-830,0-2 1,1 2-268,3-2 1,2 0-762,6 0 0,3-3-29,3 2 1,5-1-1639,2-2 3204,6-4 0,10-1 0,7-4 0</inkml:trace>
  <inkml:trace contextRef="#ctx0" brushRef="#br0" timeOffset="105">17132 8007 10227,'-9'-9'1638,"-1"4"0,4-2-336,0 4 0,4 0-1389,-1 7 0,1 2 1704,-1 6 0,1 6-739,-5 3 1,4 8-735,-3-1 1,3 7 64,-3-1 0,1 2-845,-2 1 1,0 0 59,4 1 0,-3-5-270,3-2 1,-4 1-794,4-1 1,-3-4-1639,3-6 2995,0-1 1,3-5 0,0-2-1</inkml:trace>
  <inkml:trace contextRef="#ctx0" brushRef="#br0" timeOffset="106">17318 8156 8064,'0'-13'0,"0"3"3276,0-3-1638,0 7 0,-1 2 0,-2 4 0,-1 5-289,-2 4 1,-2 5-1078,5 4 1,-3 4-436,3 0 0,0 4 198,3-2 0,1 0-928,2 1 1,3-1 623,7 1 0,1-3-1065,5-3 1,0-4 570,3-3 1,-1-3-223,4-3 1,-2-1 439,2-5 0,1-6 285,-4-3 0,-1-4 778,-6-6 1,-1-4-429,-5-2 1,-4-2 292,-2-4 0,-3 2-181,-3-2 0,-5-2 1299,-5 2 0,-3 0-581,0 3 0,-1 8-577,-2 1 1,0 7-481,1-1 0,3 6-481,3 1 0,2 4-1021,0-1 1,5 6-1639,2 3 3053,2 6 1,1 3-1,0 4 1</inkml:trace>
  <inkml:trace contextRef="#ctx0" brushRef="#br0" timeOffset="107">18259 7821 8064,'0'-20'1638,"0"-1"0,-4 10 1638,1-1-184,0 6-3381,3 2 0,-1 5 807,-2 2 1,-1 3 1101,-2 6 1,-6 4-1008,3 6 1,-3 2-178,-1 7 1,2 3-758,-5 3 95,5 0 1,-2 0-895,3 1 1,0-1 718,-3 0 0,4 3-1238,0 1 1,1-1-1,4-3 1,-2-4 1529,3-2 1,-8 3-1,0-1 1</inkml:trace>
  <inkml:trace contextRef="#ctx0" brushRef="#br0" timeOffset="108">17933 8268 8064,'0'-9'1638,"0"-1"0,1 0 1638,2-2-3130,2 1 1,5-2 1061,3 4 1,4-1-473,5 1 1,7 3-229,-1 0 1,2 3-143,-2 0 1,0 2 172,0 1 0,-1 5-141,-2 5 1,-6 0 482,-3 6 1,-8-1-270,1 4 0,-6-1-152,0 1 0,-1-1-440,-2-3 1,0 3 63,0-3 1,-5 0-1270,-1 0 1,-1-3 779,1 0 1,-3-1-1235,3 2 1,-1-6-1,1 2 1,1-4-1639,2 1 0,1-4 2951,-2 2 1,0-4 0,-1 0-1</inkml:trace>
  <inkml:trace contextRef="#ctx0" brushRef="#br0" timeOffset="109">18268 7905 8064,'-3'-15'-160,"0"3"-44,0 2 0,-1 0-165,1 1 282,0 4 0,4 1-321,2 4-66,-2 4 241,8 1 233,-4 13 0,4-3 0,1 8 0</inkml:trace>
  <inkml:trace contextRef="#ctx0" brushRef="#br0" timeOffset="110">18342 8436 8064,'0'5'1763,"0"-1"-340,0-4 0,1-10-975,3-3 0,-2-5 116,4 2 1,0 1-25,3-4 1,4 2 217,-1-4 1,4-2-57,-4 1-527,5 0 0,-4 4 339,3-1 0,0 5 255,-3 1 94,-1 7-482,-3 2 1,-3 5-258,1 2 0,-5 5 109,1 5 0,-2 3-584,-1 0 1,1 1-216,2 2 0,-2-1-551,2-3 1,1 2 641,-1-5 0,2 4 16,-2-4 0,-1-1-2715,4-4 2317,0 1 1,3-7 840,1 2 1,-1-3 144,0-3 0,1-3 40,-1-7 0,0-1 1071,1-5 1,-2 1-601,-2-1 0,2 3 732,-1 1 1,0 0-641,-1 0 1,1 1 526,-4 5-326,0 0-1068,2 4 0,-3 1-49,4 4 0,-1 4-207,1 2 0,3 2 172,-3 1 0,3 4-245,4-1 0,-2 4-863,4-4 0,-2 1 507,2-4 0,1-1 196,2-2 0,1 2 194,0-5 1,-1 0 626,1-3 0,0-4-230,-1-2 0,-2-3 935,-1 0 0,-3-4-238,0-3 0,-3-1 165,-2 2 0,-3-2 648,-4 5 1,0 0-706,0 2 0,-4 4-274,-3 0 0,1 4-136,-3-1 0,2 3-563,-6 3 0,3 3 231,1 6 1,-4 0-579,1 3 0,0 1-147,6 2 1,-1 0-712,4-2 1,0 1 257,3-1 1,0-3 542,0-1 1,5 2-343,4-2 0,5-2 372,4-4 1,2-4 125,2 1 1,2-6 235,7-3 1,-1-7 177,5-2 1,-5-4 133,1-3 1,-6 2 305,0-5 0,-3-1 120,3-5 0,-4 5-201,0-2 0,-4 7 885,-2-1 1,-3 2 300,0 2 247,-6 7-645,-1 3-770,-5 8 1,1 1-420,2 2 0,-2 2 153,2 5 1,-2 3-128,-1 2 1,1 3 113,2 1 0,-2 0-84,2 3 0,-2 1-78,-1 2 0,0-3-339,0-3 1,0 3 149,0-1 0,0 1 20,0-3 1,0-4 356,0 1 0,0-5 58,0 2-16,0-3 0,-1-4-92,-2 0 0,1-4 181,-4 2 0,0-3-15,-4-1 0,1-3 212,0-1 1,-2 0-283,-1 1 0,-2-1-471,-1-2 1,-2-2-424,5 1 1,-2 2-878,2-1 0,2 4 1636,-3-1 0,-1-2 0,-1-1 0</inkml:trace>
  <inkml:trace contextRef="#ctx0" brushRef="#br0" timeOffset="111">6201 9432 8199,'-13'-4'-81,"2"3"81,-1-2 0,1 2 1656,2 1-283,4 0-118,1 0-735,4 0 1,7 0-125,2 0 0,7 0-40,-1 0 0,3 0-93,1 0 1,0 0-633,3 0 0,-1 0 294,4 0 0,-2 0-1060,2 0 0,2 0 599,-2 0 1,5-4-911,1 1 0,4 0 1446,-1 3 0,2-4 0,2-1 0</inkml:trace>
  <inkml:trace contextRef="#ctx0" brushRef="#br0" timeOffset="112">6918 9432 8199,'-5'-4'0,"-3"3"1301,1-2-582,3-3 1521,-4 5-1310,7-3-437,-3 4-282,4 0 1,1 4-1,2 3 1,-1 2-338,4 3 117,-4 3 76,6 3 1,-2 2-115,3 2 3,-4-3 67,3 8 1,-2-3-987,3 4 327,0 0 422,1 0 0,-1-1-755,0-2 427,0-3 135,1-3 0,-1-4-20,0-3 1,1-3 564,-1-3-107,0-1-104,1-10 0,0-4 657,2-6-414,-5-7 1,5 1 29,-6-4 0,2 2 70,2-2 0,-4 0 928,0 6-620,-4-1-144,2 9 0,-4-2 530,0 4-578,0 3 132,0 2-943,0 4 671,0 9-575,0 1 1,1 5-514,3 1 649,-3-5 0,7 7-232,-2-3 1,2-1-1110,2-2 1083,-5 3 13,7-5-979,-6 4 591,8-5 423,-5-4 1,4 2 16,-1-4 1,1 0-444,0-3 829,-3-4 0,8-5 0,-8-10 0,4-4 0</inkml:trace>
  <inkml:trace contextRef="#ctx0" brushRef="#br0" timeOffset="113">7421 9218 8199,'0'-10'0,"-1"1"2643,-2 0-1199,2 4-598,-4-4-239,5 8 665,0-3 1,0 12-996,0 5 1,0 4-250,0 5 0,1 3 87,3 6 0,-3 1-363,2 2 1,1 2-93,-1-1 0,3 1-378,-3 1 1,3-4-220,-2-2 1,2 1 409,-3-1 0,3-4 66,-3-5 0,0-7-350,-3-2 531,4-7 33,-3-2 1,5-8 568,-3-2 1,-2-7 352,2-2 0,2-3-430,1 0 0,-1-1 421,2 0 0,-4 2-278,3 1 0,-3 0 407,3 3 1,-4 4 286,1 3-1025,-2 0 0,3-1-198,-1 1 18,0 4 0,-3 2-872,0 6 0,3 3 666,0 0 1,4 3 0,-1 2-1311,3 0 1,3-1 646,1 2 1,3-3 991,0 0 0,5-2 0,3 0 0</inkml:trace>
  <inkml:trace contextRef="#ctx0" brushRef="#br0" timeOffset="114">7896 9534 8199,'-5'-9'1130,"3"3"-484,-4 0 1,3 2 406,-3-2 0,3 3 511,-3-3-841,3 4-360,-5-2 1,6 1-1,-4 0-117,4-1-31,-2 4 1,0 0-822,-3 0 335,3 0 0,-1 5-1028,2 1 1087,2 2 1,-3 1-1399,4 1 1055,0-1 1,0 0-211,0 1-139,0 3 313,0-3 172,0 4-59,4-9 248,1 3 1,4-7 296,1 2 1,2-2-117,1-1 0,0-3 170,-1 0 0,-1-7-100,1 1 0,2-3 651,-2 3 1,0 0-329,-2-1 0,-2 0 303,-2-2 0,3 1-174,-3-1 1,-1 1-22,1 2 0,-1-3-156,2-1 0,0-3-15,-4 0 1,3-1 86,-3-2 0,3-1-106,-3-1 0,1 1 229,-4-2 1,3 4-68,0 2 1,0 0 115,-3 3-657,0 5 305,0 4-223,0 4 99,0 12 0,0 0-260,0 9 1,1 2 71,2-1 1,-1 4-786,4-2 0,-1 0 65,2 1 1,1-1-205,-2 1 0,6-3-11,0-3 1,0-1 418,-2-3 1,2 1-116,1-7 0,2 1 290,-3-7 1,1 1 464,-4-4 0,-4 0 0,4 0 0,-4 0 0</inkml:trace>
  <inkml:trace contextRef="#ctx0" brushRef="#br0" timeOffset="115">7979 9423 8199,'-9'-5'1963,"3"4"-1510,0-2 241,4 2 9,-3 1 117,1-4-515,3 3 1,-1-4-723,8 2 1,3 1 249,9-4 0,1 2-1044,9-2 1,-1 4 602,7-1 1,0-1-1057,3 1 1389,1 0 1,3 3 0,1 0 0</inkml:trace>
  <inkml:trace contextRef="#ctx0" brushRef="#br0" timeOffset="116">8743 9413 8199,'5'-5'575,"-1"-3"1,-4 6-99,0-4 123,0 3 1,0-2 587,0 2 0,0 1 1104,0-4-1591,0 4 1,-1-3-33,-2 2 0,1 2-216,-4-3 1,0 3-687,-4 1 0,1 0 232,0 0 1,-1 5-916,1 1 1,1 3 366,2 3 0,-2 0-291,5 3 0,0 1-577,3 3 1,0-1 583,0 1 1,1-1 294,2 1 1,-1-5 138,5-1 1,-1-3 392,3 0 1,0-5-88,1-2 1,2-3 459,0-3 1,1-7-316,-4-5 1,1-4 921,-1-2 1,0-3 47,0-4 0,0 0-452,-3 0 1,1 1 504,-4 2 1,1-1-440,0 5 0,-3 0 173,2 5 0,-2 3 206,-1 4-701,0 4-126,0 0 1,-3 6-852,-1 3 0,1 5 531,3 6 1,0 4 241,0 3 0,0-2-58,0 5 0,0-4-272,0 1 1,1 0-382,3 0 0,0 0-476,2-4 0,4 0 95,-4-2 1,8 0 457,-5-3 0,3-4 222,-3-3 0,0-4 958,0 1 0,4-3-1610,-1-3 0,0 1 1294,-6-4-150,2 4 1018,-7-2-550,7-1-420,-6 4 182,2-3-141,0 8 1,0-1-258,2 3 0,2-1-563,-1 1 528,1 2-1028,1-2 667,5-1 1,-3 2 48,5-4 1,-4 1-6,3-1 220,-3-2 1,4 2 56,-3-6 0,-1 1 540,-2-4 0,-4 0-269,0-3 0,-4-1 717,1 1 1,-2-3-392,-1-1 0,-5-2 125,-4 2 0,-1-2-214,-2 2 1,-1 1-656,0 3 0,-2 0-59,2 3 0,1-1-192,2 4 1,4 0-1483,0 3-1344,0 0 3084,1 4 1,1 1 0,4 4 0</inkml:trace>
  <inkml:trace contextRef="#ctx0" brushRef="#br0" timeOffset="117">9627 9395 10435,'0'5'1412,"-3"0"-1291,0-2 0,-1 2 240,1 5 1,2 3-466,-2 3 0,2-1 72,1 4 0,0-3-694,0 6 0,4-3 372,2-4 0,7 2-474,2-5 0,7-1 316,3-4 0,3-3 74,3-4 1,-2-8 238,2-5 0,-2-9 354,-1-6 1,-5-1 34,-1-5 1,-3 0-128,-4-3 0,2 0 1569,-5-1 1,-3 2-683,-2 2 1,-5 5 468,1 4 1,-2 9-11,-1 0 306,0 5-1192,-4 6 0,2 1-235,-5 4 0,5 1-827,-1 2 1,-1 3 595,1 6 0,-3 4-228,3 6 1,-3-1 143,2 7 1,0-2-800,1 5 1,2-2 229,-2-1 1,2-1-388,1-2 0,1 2 245,2-3 1,3 2 44,7-1 0,-1-5 280,7-5 0,-2-3 127,8 0 0,-3-3 88,3-2 1,-1 0-51,0-4 0,-1 0 140,-4-3 0,-2 0-230,-1 0 0,0-3-432,-3 0 770,3-4 0,-1-3 0,3-4 0</inkml:trace>
  <inkml:trace contextRef="#ctx0" brushRef="#br0" timeOffset="118">11136 9478 8069,'-10'-9'0,"1"0"1247,0 0 0,-2-1-368,-1 1 0,2 0 649,-3-1-1149,-1 1 0,-1 4 356,-3 2-502,3 2 59,-2 1-430,2 0 173,-3 0 1,-1 1 222,0 2-580,5 2 1,-1 5 261,3 3 69,2 1-1571,-4 5 1042,9-1 1,-2 2-1452,4 2 1306,0 2 1,3 0-81,0 1 0,1-4 309,2 1 0,3-3 160,6 0 0,0-6 42,3-3 1,-2-5 259,2-5 0,2-1 107,4-2 0,-1-7 144,2-5 0,-3-7 622,0-3 1,0-2-459,-1 0 0,1-4 524,0-1 1,-4-3-365,1 1 0,-5-2 264,1-1 1,-4 1-356,-2 1 0,-4 4-24,1 7 0,-2 4-177,-1 4 0,-1 9 1185,-2 1-681,2 4-706,-7 2 0,6 4-929,-5 2-1,5 7 596,-1 2 1,1 6-624,-1 1 0,2 4 390,-2 2 1,2 0-222,1 3 0,3-1 28,0 1 1,4-3-20,-1 0 1,4-1 131,2-5 1,2-3 168,1-6 0,3-2 347,-3-8 0,3 0-113,0-3 0,1-4 564,0-2 1,-5 1-352,-1-1 0,-3 1 575,-1-2 189,1-1 525,-1 7-1019,0-3 1,0 4-105,1 0 1,-1 4-427,0 2 0,1-2 170,-1 0 0,3 0-303,1-1 0,0 0 180,0-3 1,-3 0-48,2 0 0,2-4 53,-2-2 0,1-3 243,-4 0 0,-3-1 423,0-3 0,-3 2-249,0-5 1,-2 4 273,-1-4 1,-5 4-156,-5-4 0,1 4-292,-4-4 0,0 5 147,1-1 0,-4 4-2675,4 2 1343,-1 0-2205,4 1 3156,4 1 0,-3 0 0,2-2 0</inkml:trace>
  <inkml:trace contextRef="#ctx0" brushRef="#br0" timeOffset="119">12076 9311 13486,'5'0'988,"-1"0"-784,1 4 1,-4 1-316,2 4 113,2 1 0,-4 3-19,2 3 0,1 2 140,-1 4 0,0 1-769,-3 2 1,0 1 166,0-5 1,1 4-511,3-3 0,-3-1 336,2-6 0,-1-2 200,1-3 0,-2-4 446,2 0 0,1-5 423,-1-1 1,3-4 567,-2-5 0,2-6-542,-3-3 0,4-1 245,-1-3 1,2 2-134,-2-2 0,2 2 375,-2-1 1,3 1-404,0 1 0,1 1-105,3-1 1,-3 5-313,2 1 1,-1 4-224,-2 3 1,0 1-305,1 5 0,0 0 26,2 0 1,-1 6-202,1 3 1,0 0 218,0 4 1,2 0-667,5 0 1,0 0 389,-1-1 0,1-2 179,0-1 1,2-1 272,1-5 1,3 4 186,-3-4 0,-1-1 279,-2-5 0,0-2-241,-1-5 1,-4 0 1181,-5-3 0,-1 2-612,-5-4 0,0 2 359,-3-2 1,-4 3-180,-2 0 0,-2 3-14,-2 2 0,1 0-490,0 4 1,0 0-358,-1 3 1,2 1-591,2 2 0,-2 2 514,5 4 0,-3 4-1002,3-1 0,0 5 527,3-2 1,3 3-283,0 1 1,4-4 303,0 1 0,4-5-25,1 1 1,6-2 314,1-4 0,0-2 363,6-4 1,-3-1 387,3-2 1,-4-5-345,4-5 1,-4-2 994,1 2 0,-6-2-446,0 2 0,-5 1 658,1 3 1,-1 2-594,-2 1 1,0 4-289,1-1 0,-1 2-380,0 1 0,1 4-254,-1 2 1,0 3-149,1 0 0,0 0-586,2 1 1,-1 1-682,1-2 1,2 6 81,-2-6 0,1 1 1557,0-3 0,-3 5 0,4-2 0</inkml:trace>
  <inkml:trace contextRef="#ctx0" brushRef="#br0" timeOffset="120">13128 9376 8069,'-9'-3'1638,"0"0"0,2 0-295,1 3 0,0-3 295,-3 0 0,-1-1-610,1 4 0,-1 5-431,-3 1 1,2 5-457,-5 2 1,5 4 91,-1 2 1,-2-1-1052,2 4 1,-1 2 585,4 1 1,4-1-1408,2 0 1,2-3 29,1 1 0,0-6 1609,0 0 0,8-5 0,2 3 0</inkml:trace>
  <inkml:trace contextRef="#ctx0" brushRef="#br0" timeOffset="121">13398 9125 8069,'-9'-10'0,"0"1"3276,-1 0 0,1 4-1638,0 0 0,0 6-133,3 3 0,1 5-845,2 6 1,2 7-185,-2 3 1,2 2-422,1 1 1,0 3-343,0 0 1,0 1-488,0-1 1,0 1-866,0 2 1,3-2-1,0-4 1,3 0-1,-3 0 1,1-1-187,0-2 1825,-3-7 0,7 0 0,-3-4 0</inkml:trace>
  <inkml:trace contextRef="#ctx0" brushRef="#br0" timeOffset="122">13203 9385 8069,'-10'-4'0,"2"2"1879,2-4 1397,-2 0-1638,7-4 0,-2 4-1077,6 0 0,6 4-960,7-1 1,2-1 270,4 1 1,2-1-365,4 4 1,1 0 427,2 0 1,1-3 63,2 0 0,6-4 0,-2 2 0</inkml:trace>
  <inkml:trace contextRef="#ctx0" brushRef="#br0" timeOffset="123">13612 9097 8069,'0'-14'0,"0"4"0,0-3 2526,5-1-1816,8 4 0,4-7 280,7 5 1,1-1 647,3 4 0,3 0-631,0-1 0,2 5-421,-5 2 1,1 2 394,-7 1-644,4 4 0,-11 1 212,1 5 0,-5 0-144,-1 2 0,-5-1-356,-2 1 1,1 2 64,-1-2 0,0 1-156,-3 0 1,-3-3-424,0 3 1,-3-2-620,3 1 0,-4-1 266,4 1 0,-1 2-599,1-2 0,1 5-1860,-4-2 2860,4 3 0,-6 5 0,2 0 0</inkml:trace>
  <inkml:trace contextRef="#ctx0" brushRef="#br0" timeOffset="124">13892 9534 8069,'-14'0'0,"4"0"0,-2 0 2072,1 0-835,6 0-977,1 0 0,4-1-213,0-2-47,8 2 0,3-11 0,7 1 0</inkml:trace>
  <inkml:trace contextRef="#ctx0" brushRef="#br0" timeOffset="125">6294 10614 8126,'-9'0'3276,"0"0"-2626,3 0-449,19 0 0,0 0 194,15 0 1,-2 0-105,2 0 1,0 0-464,0 0 0,1 0-249,2 0 0,-2 0 306,2 0 1,1-3-956,-1 0 0,1 0 1070,-1 3 0,-2-4 0,3-1 0</inkml:trace>
  <inkml:trace contextRef="#ctx0" brushRef="#br0" timeOffset="126">7225 10698 8163,'-9'0'233,"0"0"0,2 4 196,1 3 1,1 2-11,-1 3 0,2 7 382,4 6 1,0 2-803,0 1 0,0 3 16,0 0 0,3 0-545,0-3 1,4-1 242,-1 1 1,2-2-316,-2-4 324,2 0-397,-7-12 834,3-1 0,-4-10-158,0-8 1,0-4 37,0-6 1,-3-4 4,0-2 0,0-5 105,3-1 1,0-4-12,0 1 0,0-1 89,0 1 1,0-1 19,0 4 0,4-2 154,2 2 1,3 6-126,0-3 0,0 10 163,0 3 1,1 3 48,-1 3 0,0 4-151,1 2 1,-1 6-259,0 3 0,1 5 141,-1 2 0,-1 3-456,-2 0 0,2 1 86,-5 2 1,3 0-71,-3-1 1,0 0-5,-3-3-1,0 3-235,0-3 1,-1 0 90,-2 0 0,-2 0 95,-4 0 0,-5 2-514,-1-5 1,-1 2 258,-3-2 1,6-1-541,-6 1 0,6-2 1069,-3 0 0,5-5 0,-2-1 0</inkml:trace>
  <inkml:trace contextRef="#ctx0" brushRef="#br0" timeOffset="127">7505 10745 8163,'0'-10'0,"0"4"0,0 0 1393,0 4 0,0-3-60,0 2 2,0 2-93,0-4 0,0 13-1283,0 1 0,1 3-1036,2 1 0,-1-3 781,4 3 1,-4 0-1344,1-1 1,1 2-1231,-1-2 2869,0-1 0,2 6 0,0-2 0</inkml:trace>
  <inkml:trace contextRef="#ctx0" brushRef="#br0" timeOffset="128">7523 10512 8132,'5'-9'19,"-1"-1"1,0 4 380,-1 0-527,4 0 0,-2 1-544,4 1 1,5 3 412,1 1 0,4 5-3,3 1 0,2 3 261,3 3 0,1 0 0,0 3 0,-4-3 0,-1 1 0,-9 0 24,-1-1 1,-4 0 77,-3-2 0,-2-1 49,-4 0 1417,0 1-972,-4-1 0,-2-1 1437,-6-2-1025,1 3-562,-2-4 1,4 5 417,-1 3-684,1-3 0,1 3-561,1-3 0,3-1 325,4 0 1,0 1-225,0-1 1,1 0 279,2 1 1,3-4-1346,3 0 0,4-3 20,3 3 1325,6-4 0,1 3 0,5-5 0</inkml:trace>
  <inkml:trace contextRef="#ctx0" brushRef="#br0" timeOffset="129">8073 10344 8132,'-10'-14'1624,"1"0"1,1 8-1125,1 0 1390,-1 4-499,7-2-815,-3 4 0,4 2 19,0 4 0,0 1-449,0 9 1,0 3-331,0 6 0,0 0-497,0 3 576,0-2 0,0 9-1371,0-4 0,0 1 818,0-1 0,0 1-981,0 2 1,3-1 480,0-6 0,0 0 1158,-3-2 0,4-2 0,2-4 0</inkml:trace>
  <inkml:trace contextRef="#ctx0" brushRef="#br0" timeOffset="130">8240 10596 8633,'-5'-10'690,"-3"1"0,6 0 1699,-5 0-1137,5-1-741,-6 5 0,3-3 1316,-4 2-1238,3 1 1,-2 1-53,2 4 1,-5 0-196,-2 0 0,0 1-435,0 2 0,3 3 133,-3 3 0,3 1-459,1 3 0,3 0 17,-1 3 0,5 0-336,-1-3 1,2 3-23,1 0 0,4 0 188,3 0 0,1 0-250,1-3 0,1-1 282,3-3 1,1 1-396,5-1 0,1-3 62,1 0 873,-1-3 0,7 1 0,-3-4 0</inkml:trace>
  <inkml:trace contextRef="#ctx0" brushRef="#br0" timeOffset="131">8910 10568 8132,'-9'-5'0,"0"-3"0,0 5 3001,3-4-1958,-2 6 0,3-3 73,-4 4 0,-1 0 250,1 0 1,3 0-1035,0 0-276,4 0 0,-6 7-658,5 2 1,0 4 455,3-1 0,0 3-952,0 3 0,4-2 642,2-1 1,4 1-267,2 3 0,0-5 81,3-2 0,0 2-384,0-2 1,2 0-232,-5-6 674,5 2 0,-7-7 645,2 2 0,-5-3-111,-4-3 0,-2-2 710,-1-4 1,-4-5-509,-3-1 0,-2-3 1342,-3 0 1,1 0-514,-1 2 0,1-1-199,2 1 0,4-1-296,2-2 1,-1 4-20,1-1 1,0 5-46,3-2 0,3 3-185,0 1 1,4 0-114,-1 3 0,2 1 66,2 2 0,-1 2-241,0-2 1,2 5 144,1 1 1,-1 4-215,1-1 1,-2 3-242,0 0 0,0 3-295,2 1 1,-1 2 135,1-2 0,-2 2-288,0-2 1,-4 2 134,0-2 0,-3 2-223,3-2 772,-3 3 1,1-6-110,-4 3 1,0-6 727,0-1-225,0-4 1,0 1 282,0-6 1,0-2 134,0-4 0,0-1-287,0-3 0,0 2 355,0-5 1,0 4-235,0-4 0,0 5-51,0-2 0,0 3 300,0 1-1389,0 0 390,4-1 1,1 5-147,4 2 0,1 2-864,-1 1 0,3 0 580,1 0 1,3 1-398,0 2 0,1-2 473,2 2 1,0 1 422,-1-1 1,1 1-73,0-4 0,-2 0 521,-1 0 0,-3 0 193,-4 0 0,-2-4 1597,-1 1 49,-4-4-1485,2 2 0,-5-3 428,-2 1 0,-2 3-482,-5 4 0,4 0-68,0 0-734,0 0-361,-4 0 1,2 4-348,2 3 0,2 2 584,4 3 0,0-1-1050,0 1 1,0-1 514,0 2 1,4-3-133,2 3 0,4 0 432,2 0 1,2-1-1590,5-3 2158,4 1 0,5 3 0,5 1 0</inkml:trace>
  <inkml:trace contextRef="#ctx0" brushRef="#br0" timeOffset="132">10167 10447 8132,'-9'0'3276,"0"0"-450,0 0-1435,-1 0-871,5 0 1,-2 4 82,4 2 0,0 2 9,3 2 0,0 3-551,0 3-34,0 1 0,0 2-448,0 0 0,1 2 386,2 1 0,-1 3-769,4-3 1,-1-1 461,1-2 1,2-4-905,-5 1 1,3-5 565,-3 2 0,1-6-524,-1-1-406,-2-4 1131,3 2 0,-4-8 638,0-2 0,0-6-206,0-4 1,-1-2 269,-2 0 1,-2-2-255,-4-2 1,-2 0 483,-1-3 1,1-1-219,-5 4 1,1 1 989,-4 2 0,0 4-280,1 3 1,-1 3-103,1 3 0,-1 2 64,0 8 1,5 2-339,1 6 0,7 0-278,3 3 0,2-3-51,1 4 0,5-2-389,5 2 0,3-3 179,6-3 1,3-1-1193,3 0 0,3-3 148,3-3 1,2-2-361,5-1 1,2-1 1063,0-2 1,5-7 0,-3-4-1</inkml:trace>
  <inkml:trace contextRef="#ctx0" brushRef="#br0" timeOffset="133">11192 10493 8132,'-19'-9'555,"1"3"70,3 0 0,-3 4-209,3-2 719,-7 3-696,-2 1 0,-1 5 721,1 1-762,3 2 0,-1-2-197,7 0 0,2 1 39,7 2 0,2 0-661,4 1 0,2 0 340,4 2 1,5 0-512,7 3 0,4 1 236,0 2 1,2 0-127,-2-3 1,3 6 40,-3-2 1,-2-2-75,-4-1 1,-3-1 436,-3 4 0,-5-3-101,-2-1 1,-2-4 659,-1 2 0,-5-3-302,-4 0 0,-5-5 185,-5-2 0,1-2-127,-1-1 0,2 0-293,1 0 0,0 0-224,3 0 0,5-1-578,5-2 0,2-4-997,1-5 1855,8 2 0,2-12 0,9 2 0</inkml:trace>
  <inkml:trace contextRef="#ctx0" brushRef="#br0" timeOffset="134">11424 10242 8132,'10'-23'872,"-5"8"-655,-2-1 1,-1 9 1779,1 4-1401,-2 2 1,2 9 174,-6 4 1,-2 6-271,-4 4 1,-1 2-477,1 3 0,1 2-126,2 2 0,-2-2-34,5 2 1,-1 4-1089,1 2 1,2 0 572,-2 3 0,2-1-901,1-2 1,0 0 1550,0 0 0,0-3 0,0-2 0</inkml:trace>
  <inkml:trace contextRef="#ctx0" brushRef="#br0" timeOffset="135">11266 10689 8132,'0'-15'0,"0"1"0,0 1 0,4 2 0,2-4 0,3 0 1349,0 0 0,5-2 63,1 5 0,3-1-720,0 4 0,4 1-27,0 1 0,0 3-237,0 4 1,-3 0 7,-1 0 0,0 8-196,-6 1 0,1 3-171,-4 1 0,-1 1 144,-1 5 0,0-1-367,-4 1 0,3-3-37,-3-1 0,0 0-237,-3 0 0,1 2-409,3-5 0,-3 4 401,2-4 0,-2 1-252,-1 0 0,0-3 209,0 3 0,-3-6-2406,-1-1 1549,1-4 1336,3 2 0,-4-4 0,-1 0 0</inkml:trace>
  <inkml:trace contextRef="#ctx0" brushRef="#br0" timeOffset="136">11639 10354 8132,'0'-10'0,"0"1"51,0 0 0,0-1 180,0 1 1,4 1-1041,2 2 1,5-2 93,2 5 715,7 0 0,0 11 0,8 3 0</inkml:trace>
  <inkml:trace contextRef="#ctx0" brushRef="#br0" timeOffset="137">11964 10484 8132,'0'5'2927,"0"0"-2036,0-2 0,-4 2-367,-2 1 0,-2 3 72,-1 0 1,-1 2-171,1 4 0,0-2-305,-1 2 1,5 0-131,2 0 0,-1 3-330,1-3 1,1-1-724,5-2 1,2-1 561,4-2 0,5-1-1139,1-2 1,3 2 1577,0-5 1,5 0 0,1-3-1</inkml:trace>
  <inkml:trace contextRef="#ctx0" brushRef="#br0" timeOffset="138">12290 10270 8132,'-9'-14'1379,"1"4"1897,2-2-2440,-3 5 0,7 3 694,-4 4-460,4 0 0,-2 5-453,4 5 1,0 6-459,0 6 0,-3 5 41,0 1 0,-1 0-747,4 3 1,0 2-224,0 1 1,0 2-582,0 2 1,-3-1-289,0 0 1,0-1 278,3-2 0,0-2 395,0-4 0,0-5 965,0-4 0,8-1 0,3-3 0</inkml:trace>
  <inkml:trace contextRef="#ctx0" brushRef="#br0" timeOffset="139">12411 10559 8132,'0'-15'0,"-4"2"0,2 4 1494,-4 3 1,0-2-664,-4 2 0,1 1 778,0 2 0,-1 2-713,1 1 0,0 0-290,0 0 0,-1 4-487,1 3 0,-2 2-136,1 3 1,0 0-595,7 3 1,0-2 520,3 2 0,0 1-337,0 2 1,1-2-395,2-1 1,3-2-756,6 2 1,0-2 465,3 2 1,2-6-1161,5 0 2270,-3-2 0,8 2 0,-3 1 0</inkml:trace>
  <inkml:trace contextRef="#ctx0" brushRef="#br0" timeOffset="140">12923 10521 8132,'-4'-5'1638,"3"-3"0,-6 6 1638,4-4-1279,0 3-990,3-1-685,0 4 0,0 9-225,0 3 0,0 1-455,0 3 0,0 0 291,0 2 0,0 1-921,0-1 0,1-2 383,2-1 0,-1 0-123,4 0 1,0 2 172,4-5 0,-1 0 445,0-6 0,1-2 58,-1-4 1,0 0-6,1 0 1,-1-4 715,0-2 0,0-7-372,-3-2 1,1 0 889,-4 0 0,3 0-486,-3 0 0,1 1 1210,-4 5-695,0 0-825,0-1-518,0 5-201,0 1 0,0 5 30,0 2 0,1 3 207,2 7 1,-1-3-835,4 3 1,-3-3 364,3-1 0,0 1 7,4-1 1,-4 0-396,0 1 1050,0-1 1,3-3 1232,-3 0-933,-2-4-878,0 2 412,-3-4 0,3-1-578,-4-2 0,0 1 335,0-4 1,1 1-1323,2-1 1,-2-3 1587,3 3 0,1-2 0,0-1 1</inkml:trace>
  <inkml:trace contextRef="#ctx0" brushRef="#br0" timeOffset="141">13026 10512 8132,'-4'-9'0,"2"0"1750,-5 3-1117,5-2 0,-3 4 662,2-2 1,2 0 113,-2 3-9,2 2-509,1-3-797,0 12 1,0 3 15,0 7 0,0 1-45,0 0 0,0 2-55,0 1 0,1 4-223,2-1 0,-1-3-679,4 0 1,1-2 362,2-2 0,0 0-320,1-2 0,-1-3 310,0-4 0,4-3 137,-1-3 1,5-2 161,-2-1 1,3-10 239,0-5 1,1-5-63,-1-8 0,1-2 24,0-7 1,-1 0 342,1 0 0,0-5-42,-1-1 0,0-6 901,-3-1 0,0 1-506,-3 2 1,-1 3 818,1 3 0,-6 6 55,-3 10 394,-2 7-717,-1 8-1080,0 6 0,-1 19-69,-2 3 0,1 10-223,-4 0 1,4 4 185,-1 6 1,-1-1-775,0 0 1,1 2-151,3-1 0,0 1-343,0-5 1,0-1 298,0 1 1,1-4-132,3 1 1,1-6 262,4-3 1,0-7 580,1-2 1,0-7-565,2-3 0,-1-2 286,1-1 1,2-4-1094,-2-2 1603,0-7 0,-2-1 0,-1-5 0</inkml:trace>
  <inkml:trace contextRef="#ctx0" brushRef="#br0" timeOffset="142">13361 10363 8132,'-9'-5'0,"-1"2"0,4-1 1494,0 0 1,4 0 1140,-1 1-1173,2 2 1,2-3-878,2 4 1,3 0-214,7 0 0,1 3-579,5 0 1,-1 1 237,1-1 1,3 0-1505,-1 3 0,4-3 923,-3 3 0,0-3 550,-4 3 0,1-4 0,0 3 0</inkml:trace>
  <inkml:trace contextRef="#ctx0" brushRef="#br0" timeOffset="143">13166 10233 8132,'-24'-15'0,"-3"2"0,11 3 1638,1 1 0,3 4 1017,3 2-3405,4 2 1,2 1 296,6 0 1,3 0-2689,7 0 3141,5 4 0,6 1 0,4 4 0</inkml:trace>
  <inkml:trace contextRef="#ctx0" brushRef="#br0" timeOffset="144">14171 9870 8132,'-6'-18'1175,"0"2"0,4 3-415,-1 4-541,1 3 1,-1 7 1171,0 9-834,0 7 0,-1 9 33,-2 8 0,-3 2 5,-4 7 1,3 4-1212,-3 2 356,8-22 0,0 0 221,-4 25 1,4-25 0,0 1-929,0-2 0,1 0 607,1 2 0,1-1 0,-2 21-1279,4 1 1,0-6 448,0-6 1,0-1-242,0-5 1431,0 0 0,0-4 0,0 0 0,0 1 0,0 2 0</inkml:trace>
  <inkml:trace contextRef="#ctx0" brushRef="#br0" timeOffset="145">14255 10465 8132,'0'-9'2083,"0"0"-768,0 4-114,0 0-917,0 14 1,0 0-380,0 7 0,0 1-783,0-1 1,4 0 528,2 0 0,3 1-545,0-1 0,3-2 455,1 2 0,-1-5-95,-3 2 0,1-6-188,-1-1 379,0-4 561,-3 2 1,-3-11 110,-6-2 0,-4-7 806,-5 1 1,2-6-561,-3-1 1,3-3 434,0 4 1,2-4-454,2 3 0,2 0-121,4 4 0,4 0-104,2 3 0,6-1 6,0 7 1,5-1-31,-2 6 0,0 1 30,0 3 0,0 6-316,0 3 1,0 4 86,-3 6 1,-2 1-518,3 1 1,-3 3 264,-1 4 0,1-4-731,-1-2 1,-3 0 409,0 0 1,0-1-203,0-6 0,1-1-548,-4-5 635,4-4 0,-1-1 526,3-4 0,0-5-38,0-4 1,1-5 481,-1-4 0,0 0-271,1 3 1,-4-2 985,0 5 1,-3-1 117,3 4 927,-3 0-1046,1 3-890,-4 2 1,0 6-638,0 5 1,0-1 345,0 6 0,0 3-1563,0 0 1,4 0 352,2 0 1,2-2-1499,2 2 2784,3-3 0,2 5 0,3-2 0</inkml:trace>
  <inkml:trace contextRef="#ctx0" brushRef="#br0" timeOffset="146">14916 10540 8132,'-1'-18'1181,"-2"3"0,1-2-461,-4 5 0,-1-4 692,-2 4 0,-3 3-667,-1 2 0,1 5 55,2-1-441,1 2-555,4 1 1,1 4 232,4 2 0,4 7-835,2 2 0,2 4 583,2 3 1,2 3-1034,1 6 1,-1-1 379,-3 4 0,0 0 501,-3 3 1,1 0 788,-4 1 0,0 0-339,-3 2 1,0-5 250,0 3 1,-5-7-185,-4 0 0,-2-3 748,-4-3 1,-2-5-305,-4-7 0,4-2-134,-2-8 0,4 0-190,-1-3 1,7-4-1374,6-2 0,2-3-536,1-4 1,4-4 1122,2-5 1,7-8 0,1 1 0</inkml:trace>
  <inkml:trace contextRef="#ctx0" brushRef="#br0" timeOffset="147">15074 10661 8132,'-5'-9'1638,"1"-1"0,4 1-100,0 0-1471,0 4 26,4-4 1,1 8 506,5-2 1,3-1 431,3 1 1,1 0-745,2 3 0,-1 0-345,1 0 1,4 0-1738,2 0 1330,1 0 0,2-1-1175,0-2 1,0 2-704,0-3 2342,4-1 0,-3 0 0,3-4 0</inkml:trace>
  <inkml:trace contextRef="#ctx0" brushRef="#br0" timeOffset="148">15819 10093 8132,'-14'-9'3276,"-4"3"-1787,8-2-1031,-4 7 0,6 1 1020,2 6 1,-2 7-712,1 2 0,2 8-404,-1 5 0,4 4-108,-1 5 0,2 4-831,1-1 1,0 4-351,0 0 0,3 1-396,0 2 0,1-5 691,-1-1 1,-2-7-464,2-3 0,1-2-536,0-1 1,-2-4 288,-5-3 1341,-3-9 0,-2 1 0,2-3 0,2 3 0</inkml:trace>
  <inkml:trace contextRef="#ctx0" brushRef="#br0" timeOffset="149">15586 10577 8132,'1'-9'18,"3"0"1,-1 0-6,6 3 0,-1-2-186,8 2 2152,3 1-1256,1-3 1,10 7-204,-2-2 1,5-2-95,-2-1-187,4 1-586,-6-3 556,-1 3 1,-3-4 114,-6-1 1,-1 4 125,-8 0 1,0 0 473,-7-4 1,0 1-379,-3 0 0,-4 3 149,-2-1 0,-3 4-228,0-3 0,-1 4 198,-3-1 0,3 2-601,-2 1 1,0 3-189,0 0 0,2 7-435,-3 0 0,4 2 459,3 1 0,-2-2-725,5 5 0,0-1 292,3 4 0,0-2-1106,0-1 1,1 1 280,2-1 0,2-2-187,5 2 0,-1-2 208,0 2 1337,5-3 0,-4 1 0,4 0 0</inkml:trace>
  <inkml:trace contextRef="#ctx0" brushRef="#br0" timeOffset="150">16015 10642 8132,'0'-13'166,"0"3"42,0-3 1,0 0 1906,0 0-1345,0-3 0,1 1 231,2-3 1,2-1-438,4 0 1,2 1-965,1-1 1,1-3 272,3 1 0,2-1-384,-3 3 1,3 2 441,0 1 0,4 4-3208,0 6 3254,-5 1 0,1 5 1,-4 0-1</inkml:trace>
  <inkml:trace contextRef="#ctx0" brushRef="#br0" timeOffset="151">16275 10503 8132,'-5'9'-417,"1"0"261,0 1 0,3-1 480,-2 0 1,2 1 357,1-1 1,0 1 81,0 3-524,0-3 0,0 3-190,0-3 0,0-4 252,0 0 83,0-4-49,0 2 1,1-5 164,2-2 0,-1-3 32,4-6 1,0-2-133,4-1 1,-1-4 124,0 0 0,0 1-124,-3-4 1,4 5-237,-4 2 0,6 0 89,-3 0 0,0-2-68,4 5-40,-3 0 1,-1 3-69,1 3 0,-1 2-229,0 4 1,-2 4 106,-1 2 1,-4 7-503,1 2 0,-2 3 273,-1 0 1,3 1-545,0 0 1,0-1 339,-3 1 0,0-5 60,0-1 1,1-1 200,2-2 1,-2 1 349,3-5 1,1-2 198,1-1 0,-1-3-276,1-3 0,1-3 545,2-6 1,0 0-268,0-3 0,1 0 368,-1 0 1,3-2-215,1 5 1,-1-1-252,-2 4 0,-1 0 108,0-1 0,1 4 253,-1 0-116,0 4-221,0-2 1,0 5-230,-3 2 1,-2 2 53,-4 4 1,0 4-668,0-1 1,3 4 350,0-4 1,0 4-1240,-3-4 1,4 4 79,-1-4 1,0 1-253,-3 0 1,3-3 63,0 3 1,3-3 1574,-3-1 0,4 1 0,-1-1 0</inkml:trace>
  <inkml:trace contextRef="#ctx0" brushRef="#br0" timeOffset="152">16955 10652 8132,'-13'0'0,"5"-5"0,-1-1 2793,2 2-875,2 0-935,1 4-1605,4 0-715,4 4 1337,1 1 0,4 5 0,0-1 0</inkml:trace>
  <inkml:trace contextRef="#ctx0" brushRef="#br0" timeOffset="153">8007 11210 8132,'-6'-6'1183,"0"0"-1429,0 4 1,1-1-95,1 6 1133,3 2-553,1 8 0,0 2 38,0 4 644,0 3-576,0-2 0,0 7-14,0-2 0,0 3-131,0 3 1,0-1-194,0 4-6,0 0 0,4 0-105,-1 0 1,3-1 92,-3 1 0,3 2-322,-3-5 0,1 0 127,-1-3 1,-1-1 31,1-3 0,-1-1 94,1-4 0,-2-2-102,2-1 0,-2 0 159,-1-3 0,0-4 168,0-3 125,0-4-62,0 3 161,0-5 0,1 3-352,2 0 1,-1 0 127,4-3 0,1 1-88,2 2 0,4-2-28,3 2 0,2-2 16,4-1 0,6 0-119,6 0 1,4 0 118,2 0 1,-1-4-366,5-2 0,-2-2 269,1-2 0,0 0 27,-3-3 0,-6 3 21,1-2 0,-5 1-17,-3 2 0,0 0 24,-2-1 0,-2 1-15,-4 0 1,-5 3 83,-2-1-67,-1 1 402,-2-3-52,-4 0 1,-2-1-172,-6 1 1,1 3 4,-4 0 0,-1-1-48,-6-2 1,2 0 91,-5-1 0,4 1-56,-3 0 0,0 3-121,0-1 0,-3 2 87,2-1 1,3 2-145,1 4 1,1-3 59,2 0 0,0-1-97,-1 4 1,4 0 24,0 0-133,4 0 1,-2 2-339,4 1 0,4-1 203,2 4 0,6 0 58,4 3 0,5 1 113,0-1 0,5 0-205,-1 1 0,3-1 54,3 0 1,-1 1 109,4-1 1,-4 0 36,1 1 1,-3-4 7,-3 0 1,-2 3 129,-5 4 1,-6 0-163,-3 0 0,-6 1 514,0 5 1,-4 0-203,-5 3 0,-1-2 678,-9 1 1,1 2-437,-4-1 1,-3 3-261,1-4 1,2-2-380,4-3 1,2-2-600,-2 2 0,3 0-46,0-3 0,5-1 144,0-3 722,5 1 0,-6-1 0,3 0 0</inkml:trace>
  <inkml:trace contextRef="#ctx0" brushRef="#br0" timeOffset="154">9506 11797 8232,'0'-15'1013,"-1"2"-506,-2 4-143,2 3 0,-7 3-190,2 6 0,-4 8 1137,-2 7-792,2 5 1,-7 8-114,5 0 1,-4 3-303,4-3 1,-4 4-298,4-4 135,-1 4 1,8-6-449,2 2 1,-1-6 335,1-4 1,0-2-30,3-4 1,1-4-126,2-5 93,-2-4 0,4 1-34,-2-6 1,-1-6 377,5-7 0,-1-2 25,3-4 0,3-2 36,1-4 1,3-1 227,0-2 0,-2 5-122,2-2 1,0 1 8,6-4 0,-2 6-86,2-3 0,-3 9 310,0 0 1,-1 8-76,1 2 1,-4 4-262,-3 5 1,-6 4 32,-3 2 1,1 6-5,0 4 1,-1 1-416,-3 2 1,0 1 181,0 1 0,0 0-709,0 4 1,0-4 398,0 0 1,0-1-289,0-1 1,0-1 222,0 1 1,0-2-876,0-1 0,2-3 312,4-3 0,1-1 52,9 0 0,2-3 913,4-3 0,4-6 0,-2-3 0</inkml:trace>
  <inkml:trace contextRef="#ctx0" brushRef="#br0" timeOffset="155">10056 11918 8232,'0'-13'293,"0"1"1,0 0-294,0 2 1557,0 1-961,0 0 0,-1 0 76,-2 3 1,1-1 139,-5 4 1,2-1-313,-1 1 1,-2 2-33,1-2 1,2 1 159,-1 2-31,4 0-417,-6 0 1,3 2 100,-5 1 0,4-1-221,0 4 0,3-1 126,-3 1 1,0 6-237,0-3 0,-2 3 56,2 1 1,-2-2-115,2 5 0,-2-2-147,2 2 0,-2 1 146,2-1 1,1-2-401,2 2 1,2-5-92,-2 2-18,2 1 0,1-4 215,0 3 1,4-7-17,2-3 0,2-2 152,2-1 0,-1-4 279,0-2 1,1-6-85,-1 0 0,3-5 61,1 2 1,-1 0 235,-2 0 0,-1 3-125,0-4 0,0 2 268,1-2 0,-4 4-157,0 5 1,-4-1-261,1 2-428,-2 2-207,4 0 1,-4 5-560,2 2 0,-2 2 570,-1 4 0,4 1-162,2-1 0,0 1 6,4 3 829,-3-3 0,10 8 0,-2-4 0</inkml:trace>
  <inkml:trace contextRef="#ctx0" brushRef="#br0" timeOffset="156">10233 12085 8232,'-7'0'0,"1"0"1049,4 0-612,-6 0 0,6 0 795,-4 0-621,4 0 1,-3-5-253,5-4-156,0 0 0,0-9-196,0 3 1,0-3 87,0-1 0,5 1-674,1-1 1,2 4 367,1-1 0,1 2-347,-1-2 1,1 3 212,3 3 0,-3 2-913,2 2 1,2-1 506,-2 4 0,1-1 751,-4 4 0,4 5 0,-2 4 0,2 5 0</inkml:trace>
  <inkml:trace contextRef="#ctx0" brushRef="#br0" timeOffset="157">10410 12002 8232,'0'13'0,"0"-1"0,0 3 154,0-4 33,0-1 1,0-2 362,0-2-113,0-2 632,0 0-228,0-4-336,-5 0 0,4-1-121,-2-2 0,2-3-329,1-6 1,0 0 160,0-3 0,0 0-104,0 0 0,0-3-69,0 3 0,1-2-142,2 2 1,-1-3-811,5 3 0,-1 0 475,3 0 0,0 2-778,1-2 1,0 3 513,3 0 0,0 3-492,3 2 1190,1-1 0,-2 7 0,3-3 0</inkml:trace>
  <inkml:trace contextRef="#ctx0" brushRef="#br0" timeOffset="158">10670 11853 8232,'-5'4'1638,"1"-3"0,3 6-358,-2-4 0,2 4-683,-2 0 1,-1 2-198,0 3 0,1-1-614,3 1 0,0 0 232,0 0 0,1-2-627,2 3 0,4-3 472,5-1 0,-1 0-613,5-3 0,-3-2 269,6-4 1,-6 0 62,6 0 0,-2-1 13,1-2 0,-3-5 912,-3-5 0,-3-2-116,-2 2 0,-3-3 144,-4 0 1,-4 2 222,-3-2 1,-4 1-250,-1-4 0,-5 5-997,2 1 1,0 2 358,0-2 0,3 4-3148,0 0 3214,1-1 0,-2 5 0,-1-4 0</inkml:trace>
  <inkml:trace contextRef="#ctx0" brushRef="#br0" timeOffset="159">10903 11825 8240,'0'-5'3276,"0"0"-2156,0 1 172,0 3 1078,0-3-2355,4 8 0,-3 1-349,2 5 0,1 0 352,0 3 1,3-3-815,-1 2 1,-1 2 407,1-2 0,1 1 113,2-4 1,0 2-86,0-1 1,0 1 260,-3-5 0,5-2-109,-1-1 0,1-2 541,-2-1 0,1-1 90,-1-2 1,-3 1 1036,0-4-920,1 4 1,1-3-198,-2 2 0,-1 2-21,-2-2 1,-1 5-41,5 1 1,-4 4-513,3-1 1,-3 2-44,3 2 0,4-4-288,2 0 0,0-1 681,-2 2 0,2-3-96,1-4 1,-1 0 502,-3 0 1,1 0-228,-1 0 0,0-8-3,1-1 0,-2-3-93,-2-1 1,-1 2-348,-2-5 1,-2 2-449,2-2 1,-2 0-731,-1 3 1,0 1-1957,0 3 3055,0 4 1,5-4-1,0 4 1</inkml:trace>
  <inkml:trace contextRef="#ctx0" brushRef="#br0" timeOffset="160">11629 11797 8240,'-5'-5'3276,"-3"1"0,7 4-2117,-3 0 0,4 4-893,0 2 1,1 2-316,2 1 1,-1 4 110,4-1 0,-1 4-633,1-4 1,3 5 330,-3-2 0,2 2-263,1-2 0,1 2-646,-1-5 1,1 2 406,3-2 0,-3-6 32,3 1 1,0-5 243,0-2 0,0-1 390,-1-2 0,0-7-98,3-5 0,-3-4 122,0-3 0,2-2 242,-2-7 1,-1 1 362,-4-5 1,1 0 52,-2-5 1,1 1-247,-1-5 1,3 8 1277,-3-1 0,-1 9-638,1 0 0,-3 7 2051,4 2-1490,-5 5 416,2 9-1343,-4 1-818,0 12 0,1 2-100,2 9 1,-1 3 389,4-1 0,-3 6-213,4 1 1,-2 0 111,1 3 0,2 1-1087,-2-1 0,3 1 373,0-1 0,1-3-735,3 0 1,0 2-196,3-5 1,4 0 458,-1-6 0,5-5-268,-2-2 1,3-2 197,0-4 1250,-2-2 0,0-4 0,-5 0 0</inkml:trace>
  <inkml:trace contextRef="#ctx0" brushRef="#br0" timeOffset="161">11909 11769 8240,'-14'-4'1401,"7"3"1751,-2-2-2452,5-3 674,0 5-855,4-3 0,4 1 845,3 0-909,9 0 1,4 0-742,8 0 0,3-3 225,0 2 1,3-2-1561,-3 3 1,3-1 888,-3 1 0,0 2-549,-3-2 1,-4 1 1280,-2-1 0,-3-3 0,0-3 0</inkml:trace>
  <inkml:trace contextRef="#ctx0" brushRef="#br0" timeOffset="162">11825 11490 8240,'-32'-6'3276,"7"-2"-1907,-6 7 1,14-4-479,-1 2-779,5 2 1,4-4-1068,6 2 0,3 1 344,3-1 1,7 2-1029,9 1 1,5 0 1542,7 0 1,2 0 0,4 0 0</inkml:trace>
  <inkml:trace contextRef="#ctx0" brushRef="#br0" timeOffset="163">12979 11834 8240,'-4'-5'522,"3"-3"1,-6 2 516,4-3 1,-4 0-424,0 0 0,-1 2 206,-1 1 1,-1 0-291,1-3 0,-3 3 195,-1 3 0,-3-1-232,0 1 1,2 0-187,-2 3 0,4 1-219,-4 2 0,5 2-169,-1 5 1,-2 0-451,2 2 0,-1 0 414,4 3 0,1 1-451,1 2 1,0 1 175,4 0 0,0-1-827,3 1 0,0 1 454,0 1 0,1-5 93,2-1 0,3-3 223,7-3 1,-2-1 206,5-2 0,-4-1 452,4-5 0,-5-6-247,1-3 0,2-1 499,-2-6 1,4-2-293,-4-4 0,1-4 320,-4 1 1,0-2-174,1-1 1,-2-3 534,-2 0 0,2 0-111,-2 3 0,-1-3 8,-2 0 0,1 4-61,-1 6 1,0 5 306,-3 4-63,0 6-563,-4 1 0,0 6-334,-2 3 0,0 2 153,3 6 0,1 3-548,-4 3 0,4 2 8,-1 2 0,2 1-373,1 5 1,0-1-245,0-2 0,1 1 451,2-4 0,2 3-422,4-4 1,2 0 372,1-6 1,3 2 92,3-5 1,2-3 157,2-6 1,-3-2 146,3-1 1,-3-4 36,-4-3 1,2-1 205,-5-1 1,0 0 832,-6-1 0,-2 4-155,-4 0 857,0 4-572,0-2-791,-4 4 0,3 4 72,-2 2 0,2 2-758,1 2 1,1-1-55,2 0 0,2 1 291,4-1 1,2 0-444,1 0 0,2-3 214,5-3 0,0-2 163,-1-1 1,0 0 20,-3 0 1,-1-4 872,-5-3 1,-1-2-390,-1-3 0,-3 1 863,-4-1 1,-4-2-365,-3 2 0,-2-3-126,-3 2 1,-3 1-528,-3 2 1,0 1 127,3 0 1,-3 1-1524,2 1 0,3 0 760,1 4 1,1-1-2727,2 1 2897,0 2 1,-1 1 0,1 5 0</inkml:trace>
  <inkml:trace contextRef="#ctx0" brushRef="#br0" timeOffset="164">13342 11806 8240,'0'-5'1794,"0"0"-328,0 2 1,0 1 134,0-5-1151,5 5 0,-3-3 176,4 2-518,-4 2 0,6-3 90,-2 4 0,0 1-403,0 2 0,-3-1-42,3 4 0,-1 1-292,1 2 1,3 0-248,-3 0 0,2 1 333,2-1 1,-4-1 32,0-1 1,0 1-16,3-2 1,1-2 258,-1-1 1,0-2-52,1-1 1,-1 0 812,0 0 1,0-1 136,-3-2 0,1 1 1694,-4-4-394,0 0-838,1-4-1897,-3 1 596,4 4-107,-5 1 0,3 5 288,0 2-1111,4 2 0,-2 4-194,5 1 1,-1 2 561,0 1 1,0-1 204,1-3 0,-1 1 207,0-1 0,0-3 305,-3 0 0,1-3-132,-4 4 1,1-5 259,-1 1-135,-1-2 0,2-5 987,-4-3 1,0-4-94,0-1 1,1-4-311,2 4 0,-2-5-90,2 2 1,-1-2-208,1 2 1,-1-2 57,4 5 0,-3-1-96,4 4 1,-1-2-101,3 1 1,1-1 35,-1 5 0,0 1 31,0 2 1,4-1-25,-1 1 1,4 0-11,-4 3 0,2 3-269,-2 0 1,2 4 65,1 0 0,-2 4-194,-3 2 0,-4 0 131,0-1 0,-1 2-189,2 1 1,-3 2 93,-4-5 0,3 4-185,0-4 1,0 4 74,-3-4 1,0 1-253,0-4 47,4-4 323,1-1 0,5-5 151,-1-2 1,1-6-105,3-7 0,-3-1 321,2-2 1,2 0-82,-2 1 0,4-4 345,-4 0 1,5 1 193,-2 2 0,-1 3-287,-2 1 1,-1 4 882,-2-2 0,0 6 93,0 1-718,-3 4 0,-1 3-161,-2 8 0,-2 1-448,2 6 0,-2-4 96,-1 4 1,1 0-768,2 6 0,1-2-1017,3 1 1,1-1-1,-2-1 1,5 0 32,2 3 0,2-2 843,-2 1 1,3-4-2515,0-1 3235,1-5 1,6 7-1,1-4 1</inkml:trace>
  <inkml:trace contextRef="#ctx0" brushRef="#br0" timeOffset="165">5521 13203 8240,'9'-24'78,"-2"2"1,-2 4 300,-1 2 0,-2 4-435,-5 6 0,-6 1-327,-7 5 1,-1-3 1425,-2 0 0,-4 1-478,-1 5 0,-4 2-197,-3 5 1,-6 0-185,-3 2 0,0 4-309,2 6 1,-2-2 218,0 5 1,-3 3-136,6 3 0,-1 1-370,7-1 0,-3 2 264,3 5 1,1-2-125,5-2 0,6-2-27,7-4 0,5-4-51,4-3 0,3-2 124,3-3 0,7-6-68,5-4 0,4-4 310,3 1 1,2-2-51,8-1 1,-4-4 143,4-2 1,-4-3-66,0-4 0,-1 3 381,-2-2 0,-3 0-296,-7 0 0,-1 5 1043,-5-3-705,-4 7 1,-5-1 45,-6 4 0,-10 8-410,-6 5 0,-4 7 118,-2 5 0,-3 6-541,0 3 0,-1 5 329,16-18 0,1 1 0,-14 18-240,13-16 1,1-1-1,-10 20 12,3 1 0,7 0-70,2-3 0,7-9 86,3-7 1,6-7-160,3-5 1,7-1 80,2-6 0,4-2 153,3 0 0,1-8 243,5-2 0,4-6-94,3-4 0,-2-2 262,1-4 0,-4-5 18,1-4 0,1-1-52,-1 1 0,0 3 134,-3 0 1,-4 4 251,-3 6 0,-5 6 265,-4 3-524,-5 6 1,-3 4-333,-4 8 0,1 5 154,2 4 1,-2 1-295,2-1 0,1 5 101,-1 2 1,4 3-747,0 3 0,1-2 140,1 2 1,4-2-87,-1-1 0,5 0-77,-2 0 0,3-4-395,0-3 1,2-2 498,2-4 0,-3-2 658,3-7 0,2-2 0,0-4 0</inkml:trace>
  <inkml:trace contextRef="#ctx0" brushRef="#br0" timeOffset="166">5782 13929 8240,'-1'-9'3276,"-2"-1"-1638,-2-3 0,-5 4-1129,1-1 1,-3 2-315,-1 5 1,-6 1 285,0 5 1,-3 3-508,1 7 0,0 1-419,-4 5 1,0 3-64,-3 3 0,1 2 420,3 1 0,-2 1-1551,4 2 1,-2 2-575,6 4 1960,-3-3 0,10 2 0,-2-3 0</inkml:trace>
  <inkml:trace contextRef="#ctx0" brushRef="#br0" timeOffset="167">5950 14022 8463,'0'9'330,"-5"6"-364,-1 4 1,-3 5 126,-3 11 0,-3 0-119,-4 8 0,1 0-239,-1 0 1,4 2 174,-1-5 1,2-5-222,-2-7 1,6-8-127,4-8 135,4-6 1,-3-3 255,5-6 1,1-7-166,3-9 0,4-1 186,4-8 1,4-2-76,-4-8 0,4-3-71,-4-2 1,5-3 116,-2-1 1,3 1 737,0-1 1,1 5-17,0 2 0,0 4 247,3 2 1,-1 8 140,4 2 1,-5 7-266,2 5 0,-2 5-275,-2 4 0,-3 2-216,-3 1 1,-3 4-216,-2 3 0,0 2-48,-4 3 0,0 0-158,-3 3 1,-1 1-97,-2 2 0,-2 2 82,-5 2 1,-2 2-529,0 4 0,-8-4 280,1 1 1,-1-3-444,1 3 0,-3-5 312,1 2 0,-1-5-618,3-2 0,4-3 1132,-1 0 0,5-2 0,-3 0 0</inkml:trace>
  <inkml:trace contextRef="#ctx0" brushRef="#br0" timeOffset="168">6490 13454 8099,'5'-24'0,"0"3"423,-2 5 0,-2 3 1213,2 3 1640,-2 5-2194,-1 1 1,-4 11-1111,-2 3 0,-5 8-187,-2 1 0,-3 10-118,0 2 1,-2 6-161,0 7 1,-4 0 296,11-18 0,0 1 0,2-1 1,0 1-295,1 0 0,0 1 0,2 0 0,0 0-144,-2 0 0,0 0 1,2 1-1,1 0-497,-2-1 1,2 0 1130,1-1 0,1 0 0,-4 18 0,4-1 0,3-4 0,5-2 0,6 0 0</inkml:trace>
  <inkml:trace contextRef="#ctx0" brushRef="#br0" timeOffset="169">6611 13836 8099,'0'-14'0,"0"4"0,0-2 3276,0 1 0,0 2-2358,0 4 0,-1 2-784,-2 6 1,2 2 1,-3 4 1,3 2-883,1 1 1,0 3 503,0 3 0,1 1-541,3-1 1,1 1 181,4 0 0,1-2-163,3-1 1,-3 0 399,3-3 0,-2-1 340,1-2 1,-1-5 447,1-2 0,-2-2-310,0-1 1,-5-4 324,-2-3 0,-2-5-207,-1-3 0,-1-4 372,-2-3 0,-3 2-173,-7-5 1,2 3-418,-5-3 0,1 3-208,-4-2 1,4 3-419,-1-1 1,5 7-807,-2 2 0,6 3-109,1 1 1527,4 3 0,2 2 0,5 4 0</inkml:trace>
  <inkml:trace contextRef="#ctx0" brushRef="#br0" timeOffset="170">6899 14013 8016,'-5'0'1638,"1"-4"0,1-1-738,0-5 0,0-2-529,3-1 0,1-6-114,2 0 0,2-5-368,4 3 0,5-5-229,1 1 0,3-1-240,1 1 0,3 2-115,3 5 1,2 3-837,1 3 1,0 6 139,0 3 1391,0 2 0,0 5 0,0 1 0</inkml:trace>
  <inkml:trace contextRef="#ctx0" brushRef="#br0" timeOffset="171">7421 13743 8016,'4'-5'2358,"-3"-4"-2201,3 4 0,-3-3-219,2 2 2244,-2-3-1508,3 4 1,-5-4-284,-2 0 0,1 3-124,-4 3 0,0-1-135,-4 1 0,3-1-3,-2 1 0,2 2-75,-6-2 1,2 5-454,-2 1 1,2 7 260,-4 0 1,2 5-631,-2 1 1,2 4 167,-2 2 0,3 3-9,0-3 1,3 2 196,2-2 0,3-3-29,4-4 0,0-3 251,0 0 0,1-3 63,2-2 1,6-3 185,3-4 0,1-4-78,0-3 0,0-1 286,3-1 0,-2-4-139,-1 1 1,-4 0 863,0 2 0,0 1-103,-6 0 0,3-1 171,-3 1 0,0 3-656,-3 0-915,0 4 66,0-3 1,0 6 356,0 3 0,0 1-1020,0 4 0,3 1 486,0 3 1,5 0-806,-2 3 1,3 1 194,4-1 1232,1-3 0,5 5 0,-1-4 0</inkml:trace>
  <inkml:trace contextRef="#ctx0" brushRef="#br0" timeOffset="172">7812 13408 8016,'0'-19'1638,"0"0"0,0 4 1064,0-1-1765,0 5 70,0 2 1,-1 5-428,-2 4 0,2 1-444,-2 2 0,-3 3-156,0 6 0,-1 7-253,1 6 1,-3 6 8,3 3 0,-1 2-264,1 1 1,-3 4-570,3-1 0,2 0 313,1-2 0,-1 0-182,1 2 0,0 2 391,3 1 1,4-3-535,2-5 0,-1-1 1109,1-6 0,3 4 0,2-7 0,-2-3 0,0-1 0,-3-2 0</inkml:trace>
  <inkml:trace contextRef="#ctx0" brushRef="#br0" timeOffset="173">7635 13855 8016,'-10'-10'1027,"-3"1"1,6 0 2248,-2-1-2741,5 1 1,0 3-640,4 0 0,1 4 590,2-2 1,4 3-99,5 1 0,-1-1-372,5-2 0,3 1 101,2-4 1,5 3 41,-1-3 1,2 3-26,1-4 1,0 4-353,0-3 0,-4 4-17,-3-1 0,-1 2 127,-1 1 0,-5 1-115,-2 2 0,-4-1 91,-2 4 1,-4 0-69,1 4 0,-1 0 10,1 3 0,-2-2-45,2 4 1,-2-2 27,-1 2 1,-3-2 35,0 2 0,0-2-96,3 2 0,-3-3 57,0 0 1,0-1-650,3 2 0,-1-3 320,-2 3 1,2-3-428,-2-1 0,1 4 46,2-1 920,0 0 0,0-6 0,0-2 0</inkml:trace>
  <inkml:trace contextRef="#ctx0" brushRef="#br0" timeOffset="174">8166 13724 8012,'-3'10'-192,"-1"-1"0,-2-3-375,3 0 1,0 0 646,3 4 0,-3 0 728,0 3 0,0-5-552,3 4 0,0-4-147,0 5 0,0-3-102,0 0 1,3-1 80,0 0 1,0 0 7,-3 1 1,0-1-85,0 0 0,1 1 10,2-1 1,-2-3 91,2 0-231,2 1 1,-4-1 485,3 0-262,1-4 0,-3 3 350,4-2-214,-4-2-184,6 4-43,-2-5 1,3 0-145,0 0 1,0 0 12,1 0 0,-1 0 42,0 0 0,-2-1 189,-1-3 1,-1 2-130,1-4 1,1 0 192,-3-3 0,2-1-11,-3 1 0,0-3 154,-3-1 0,0-2-101,0 2 1,0 0 161,0 0 1,-3 2 46,0-4 1,-1 3-150,1 0 1,0 1-288,-3 2 0,4 3 82,-1 0 0,-1-1-352,1-2-45,-4 4 134,6-3 0,-5 7-534,3-2-754,2 2 3055,-3 1-714,4 4-137,0-3 26,-4 3 184,3-4 1143,-3 0-1845,4-4-32,0 3 0,-1-3-343,-2 4-51,2 0-91,-4-5 195,5 4 0,-1-3 52,-2 4-93,2 0 68,-3-4 0,3 3-4,-2-2 67,2 2 1,-3 0-279,4-2 227,0 2-24,-4-3 57,3 4 0,-2-1-6,6-3 0,-1 3 88,4-2 1,0-1-91,3 1 1,4-1 297,-1 1 0,5 2-56,-2-2 1,3-1-282,1 0 0,-1 1-165,1 3 1,-1 4-297,1 3 0,0 2 207,-1 3 1,0 0-21,-3 3 0,-1 1 22,-5 2 1,0 4 66,1 0 1,-5-1 158,-2-6 0,-2 2-108,-1-5 1,0 4-71,0-4 0,0-3-182,0-2-29,0-5 414,0 2 222,0-4 1,4-5-79,2-5 1,6-1-102,0-8 0,5 2 119,-2-8 1,3-1-4,1-5 1,-1 2 52,1-2 1,-4 5 318,1 1 1,-5 8 1283,2-2 550,-3 7-1076,-5 2-1274,-1 6 0,-4 8 66,0 2 0,1 4 26,2 2 1,3 3 129,3 3 1,0 2-492,1 2 0,3-3-296,2 3 1,3-1-717,1 1 0,2-3-313,1 3 1,3-6 722,-3 0 0,4-5-238,-2 2 1,-1-7 136,-1-3 1017,-2-2 0,-2-9 0,1-3 0</inkml:trace>
  <inkml:trace contextRef="#ctx0" brushRef="#br0" timeOffset="175">8361 13426 8012,'-37'-28'2828,"5"1"-1190,4 3 0,9 5-309,10 7 1,5 5-4607,7 4 1941,-2 2 1,7 1 593,-2 0 742,7 8 0,1 3 0,5 7 0</inkml:trace>
  <inkml:trace contextRef="#ctx0" brushRef="#br0" timeOffset="176">10167 13557 8061,'6'-23'0,"-2"4"1638,-4 1 0,1 0-16,2 6 1,-2-1-1574,2 4-93,-2 0 262,-1 3 645,0 2-61,0 4-1222,0 9 228,0-3 207,0 11 0,0-2 86,0 3 1,0 5 69,0 2 1,0 2-307,0 1 0,0 0 166,0 0-390,0 4 206,0-7 1,0 5-141,0-9 1,3 0-91,0-5 1,3 0 40,-2-3 94,3-1 392,-2-7 0,1-1 287,0-4 0,1-5-234,2-4 429,0-5-402,1-4 0,2-5 26,0-2 0,2-5-62,-2-1 1,-1 0-126,1 3 1,-1-2-366,2 2 0,-3-4-903,3 7 0,-2 1-85,1 9 1,0-1-350,3 7 1,1-1 1540,2 7 1,5 0 0,1 3 0</inkml:trace>
  <inkml:trace contextRef="#ctx0" brushRef="#br0" timeOffset="177">10968 13426 8095,'0'-13'1638,"0"2"0,0-2 1498,0 4-4063,0-1 534,-4 5 1,-1-3 648,-4 2 0,-2 1 1066,-1-2 0,-2 5-589,-1-1-476,-3 2 1,1 2 156,-5 2-1685,0 2 689,8 5 344,0 3-1059,5-2 883,0 6 0,3-1 67,3 5-635,2-1 567,1 3 1,1-1 64,2-1 8,3 1 165,7 1 0,-2-4 72,5 3 118,-5-6-39,7 1 0,-7-3 185,5 1 1,-6 0-87,0-3 533,-1-2-427,-8 4 0,3-8 123,-4 0 930,0 1-790,0-2 0,-4 2 386,-2-4-390,-3 4-172,-4-6 1,2 4-151,-5-1-177,5-3 18,-7 3 0,5-1-1697,-3 0 1077,-1 4-195,6-6 1,-2 4-1894,3-1 2751,5 1 0,-3 4 0,3 0 0</inkml:trace>
  <inkml:trace contextRef="#ctx0" brushRef="#br0" timeOffset="178">12877 13119 8245,'-4'-13'0,"-1"-2"0,-5-4 396,1 1 0,3 2 388,0 1 0,-1 2-685,-2-2 2711,0 3-1831,-1 3 0,-2 1-280,0 2-393,-5 2-61,3-1-566,-5 5 280,-4 0 0,2 5 228,-3 1-316,-1 6 128,-7 3 0,6 4-649,-2 3-372,6 2 951,-1 0 0,5 3-623,-1-3 238,5-1 278,4 4 1,6-7-953,4 1 441,0-1 284,9-5 200,-3-2 12,11-4 0,-2 1-39,3-1 0,1-4 486,0-2 0,-5 1-642,-1-1 463,-3 1-77,-5 0 0,-1-2 232,-4 4-71,0 0-65,-8 3 1,-2 2 1015,-9 1-498,-4 7-568,-5 5 1,-1 5 69,-2 2 0,2 2 36,1 4-1801,5 0 1431,-4 5 0,11-8 167,1 0-1029,7-4 865,4-6 0,4-3-103,0-5 142,0-7 183,4 0 1,5-8 82,3 2 895,5-6-783,-7 2 0,11-9 473,-3 1 1,4-4-361,0-2-108,2-3-50,-1 4 0,4-6 16,-2-1-933,-2 1 863,4-3 1,-4 4 237,1 1 0,-4 0 152,-4 3 0,-2 1 981,2 5-765,-3 0 36,-4-1-288,1 5 1,-1 2 119,0 6 0,1 3-595,-1 7 1,1 1-358,3 5 305,-3 0 170,8 3 0,-3 2-1412,7 4 698,-3-4 256,8 3 0,-3-3-1806,4 3 82,0-3 1366,0 3 0,0-10-86,0 1 1,-3-5 26,-1-1 0,-3-3 777,1-2 0,-2-3 0,-4-4 0,-3 0 0,-5 0 0</inkml:trace>
  <inkml:trace contextRef="#ctx0" brushRef="#br0" timeOffset="179">13240 13501 8233,'-5'-10'-5,"-4"1"0,-1 1-10,-2 2 3117,6-3-2060,-7 8 0,7-3 798,-6 4-1039,-3 0-399,1 4 0,-5 3-762,0 5 158,1 7-139,-5 0 0,2 8-327,-4-2 1,4 2 389,-4 1 0,1 3-437,-1 0 1,-1 1-515,5-1 1,-2-1 1228,1 4 0,3-4 0,-4 2 0</inkml:trace>
  <inkml:trace contextRef="#ctx0" brushRef="#br0" timeOffset="180">13212 13799 8073,'0'9'0,"0"0"0,3 4-871,0-1 818,0 5 0,-4 0 0,-2 6 1472,-3 1 1,-2-2-895,-2 2 0,1-2-162,0 3 0,0-4-418,-1 0 85,1-1-153,4-1 0,-4-5-369,3-1 468,2-7-1,0-2-479,4-4 392,0 0 0,0-4-20,0-2-309,0-7 266,4-1 0,1-9-211,5-2 514,-1-6-363,4-2 0,2-5 248,3-3 1,1-1-354,0-5 1,3 0 269,-10 22 1,1 0 0,2 2 0,0 0-625,0-1 1,1 1 1120,2 1 0,0 2-156,10-18 0,5 6-551,-6 4 2217,-3 13-1117,-5 2 1,-6 12-6,-3-2 967,-1 2-1263,-4 1 0,-1 4 1153,-4 3-1439,0 1 377,0 5 0,-1 1-588,-2 1 47,-2 3 0,-4 0-1129,-5 2 936,4 3 1,-8-5 80,3 1-1423,-3 0 968,0-5 0,-1 3-134,0-5-1754,1 5 1538,3-7 0,1 4-1350,1-5 2198,7 0 0,-6-4 0,7-1 0</inkml:trace>
  <inkml:trace contextRef="#ctx0" brushRef="#br0" timeOffset="181">13827 13054 8092,'0'-28'1414,"0"1"1768,0 2-2475,0 2-967,0 9 98,4 5 0,-4 5 1611,0 8 0,-5 6-627,-8 9 1,-2 4-596,-7 8-189,2 3-141,7-12 0,-1 1 0,-6 20-500,7-18 1,1 0-1225,-9 23 1444,3-2 1,1 2-226,5 2 1,-1-3 297,4 3-2279,4-3 1559,1-4 0,5-2-24,2-4-710,6-8 1764,5-6 0,5-7 0,2-7 0,4-4 0,4-3 0</inkml:trace>
  <inkml:trace contextRef="#ctx0" brushRef="#br0" timeOffset="182">13948 13510 8103,'1'-19'0,"2"1"0,-2 0 0,2 3 2370,-2 1-945,-1 5 213,0 4 0,-1 1-775,-2 4 0,1 1-1011,-4 2 66,3 2-229,-1 4 0,1 5-450,0 1 1,0 2 473,3-2 0,1 3-64,2-3 1,2 2 23,5-2 1,2 2-206,0-5 0,4 1 39,-4-4 119,5-4 196,-3 4 1,5-8 610,0 2-260,-5-2 121,0-10 1,-3 2 357,-2-8 1,-1-2-303,-8-5 187,0 3-300,-5-4 1,-1 1-28,-6 1 0,0 2-74,-3 3 0,2 6-1136,-2 1 0,3 1 158,-4 4 842,5 1 0,-7 7 0,4 2 0</inkml:trace>
  <inkml:trace contextRef="#ctx0" brushRef="#br0" timeOffset="183">14339 13426 8036,'5'-14'1245,"3"0"275,-2 5 0,0 4-595,0 2-982,0 2 173,3 1 229,-4 0 418,0 0-390,-5 4 0,0-1-178,0 6 1,-5 0-292,-1 6 0,-2 1-309,-1 2 0,0 1-196,3-1 0,-2 4-771,2 0 1,-2 0 536,2-4-1018,-2 1 1144,7-1 1,-6 1 708,4 0 0,-5-1 0,3 1 0</inkml:trace>
  <inkml:trace contextRef="#ctx0" brushRef="#br0" timeOffset="184">14395 13370 8078,'0'-13'0,"-4"2"0,1-5-1289,0 5 1289,3 1 0,0-2 0,0 2 0</inkml:trace>
  <inkml:trace contextRef="#ctx0" brushRef="#br0" timeOffset="185">14748 12979 8090,'10'-28'0,"3"0"0,-1 5 1146,3 1 0,1 6 0,2 4 456,1 2-999,-5 4 1,-1 3-143,-7 6 0,1 5-92,-4 7 1,-1 3-17,-5 10 58,-2 2-317,-4 7 1,-4 6-242,1 1-1287,-1 4 1176,0-6 0,2 4-594,-5 1 806,9-22 0,-1 1 19,-11 21-2002,5 0 1302,0-2 0,2-3-48,-1 1 0,1-2-128,3-7 0,-1-3-66,1-6 0,3-7 89,-1-5 880,1-7 0,-3-2 0,0-4 0</inkml:trace>
  <inkml:trace contextRef="#ctx0" brushRef="#br0" timeOffset="186">14609 13389 8090,'5'-13'0,"4"2"0,1-1 0,3 1 226,6 2 1,3 4-64,3 2 1,3 2 190,3 1-308,2 0-826,0 4 1036,4 1-113,-4 0 1,7 4-35,0-3 590,5 2-393,-7 1 0,-1-3-9,-6-3 1,-4-2 129,-5-1 1,-1 0 286,-9 0 0,0-4-156,-6-3 0,-2-1 178,-4-1 0,0-1 23,0 1-306,0 0 260,-4 0 1,-1 2-331,-5 1-412,-3 0 73,-2-3 1,-1 3 309,-3 3-508,3 2 162,-7 1 1,1 1-295,0 2 145,-3 7-229,5 4 0,-6 6-523,4 2 0,1-3 362,2 3-961,0-2 898,5 2 0,0-1-201,5 4 286,4-4 195,1 1 0,6-7 132,4-3 0,4-2 137,9-4 0,4-2-124,2-4-66,6-4-685,-2-1 1025,3-9-111,0 4 1,-6-8-190,2 3 2197,-7-3-1363,2 4 0,-9-3-35,-1 5 1429,-3-1-527,-5 8-606,0 1-882,-5 4 362,0 0 1,-1 5-1321,-3 4 529,3 1 143,-7 7 0,6-2-229,-4 3 0,4 1-348,-1 0 1,2-2-795,1-1 1,1 1 364,2-1-448,2 1 1722,8-2 0,2-2 0,3-3 0</inkml:trace>
  <inkml:trace contextRef="#ctx0" brushRef="#br0" timeOffset="187">15810 12970 8093,'4'-32'2740,"-3"4"-1812,2 0 0,2 5 710,1 8-1081,-1 5 491,3 6-182,-7 4 0,3 1-112,-4 2-492,-4 7-85,-1 4 0,-8 12 15,1 2-176,-5 10-85,3-4 0,-4 12-724,3-3-961,-3 3 1258,8 1 0,-8-1-671,3 1 0,1-1 3,2 1 1,-2-4-255,2 1 0,3-6 765,3-1 0,3-8 68,0-7 0,2-4 585,1-2 0,3-7 0,4-5 0</inkml:trace>
  <inkml:trace contextRef="#ctx0" brushRef="#br0" timeOffset="188">15540 13380 8048,'-14'-19'0,"5"4"0,0-1 0,5 6 1146,7 0 1,2 2-491,4 5 1,0-1-3,1 1 1,0 2-363,3-2 295,1 2-348,5 1 1,-1 0-12,1 0 449,0-5-367,-1 4 0,2-3 130,2 4 0,-3 0-111,3 0 1,-2 1-77,-2 2 121,-3-2-142,-2 12-282,-4-7 1,-3 8 280,-2-1 1,-4 1-698,0 5 373,0 4 1,-3-4 30,0 3-427,-5-2 349,3-2 1,-4 1-87,0 0 77,-1-5 37,1 4 1,0-8-974,-1 3 447,5-3-763,-3 3 122,7-2 1,-6 2 371,3-4 0,1-2-1183,3-1 2090,0 0 0,0 3 0,0 1 0</inkml:trace>
  <inkml:trace contextRef="#ctx0" brushRef="#br0" timeOffset="189">15894 13138 8163,'0'-38'1057,"4"1"1,2 9-743,6 6 0,7 8-1150,6 8 0,-3 2 203,-4 4 1,-3 1 39,-6 2 1,0 6 591,1 7 0,-1 5 0,0 3 0</inkml:trace>
  <inkml:trace contextRef="#ctx0" brushRef="#br0" timeOffset="190">16052 13398 8163,'-9'5'523,"-1"4"66,1-3 1,4 5-328,2 2 0,-1 2-171,0-2 0,1 3-307,3 0 1,0 1-389,0 2 1,0 2-400,0-3 476,4 3 345,2-11 1,4 4-6,2-5 1,0-1 103,3-1 1,-2-3 215,2-4 1,-3-1-165,0-2 0,-2-3 230,0-3 1,-4-4 191,0-3 1,-4-6 500,1-2 0,1-3-213,0-1 0,-1 0 271,-3 0 1,0 1-674,0 2 0,3-2-20,0 2 0,3 3-1,-3 0 1,1 3 57,-1 4 0,-1 1 51,5 5 0,-4 4 268,3 2-286,-4 2 0,5 5-416,-4 2 0,2 3 118,-2 4 0,-2 1-543,2 5 262,-2 4-75,3-4 1,-3 7-375,2-4 0,-1 1 296,1-2 0,-1 0-86,5 4 1,-4-5 16,3-2 0,0 1-67,3-4 0,1-1 322,-1-2 1,3-5-60,1 0 0,4-5 271,2 1 0,1-7 207,5-6 1,-5-4 230,2-8 1,2-2 51,1-4 0,-3-4 532,0-2 1,-2 1-398,-2-1 0,0 4 163,-3-1 1,-2 7 218,-7 6-258,-2 3-288,-4 10 0,-4 5-184,-2 6 0,-2 4-249,-2 6 1,4 0 13,0 9 1,4 0-268,-1 3 1,2 0-248,1 0 0,7 3-662,2 0 0,7-1-535,-1-5 80,3 2 1125,5-8 1,0 1-737,5-4 1,0-6 469,0-1 1,0-4 716,0-5 0,-1-3 0,0 0 0,1 1 0,2 1 0</inkml:trace>
  <inkml:trace contextRef="#ctx0" brushRef="#br0" timeOffset="191">14478 12896 8062,'-18'-18'0,"-1"-2"0,9-2 0,4 3 0,4 9 2210,2 5-1427,0 10 0,0 1-2099,0 6 1316,0 3 0,0 7 0,0 2 0</inkml:trace>
  <inkml:trace contextRef="#ctx0" brushRef="#br0" timeOffset="192">4655 14711 8265,'5'-18'0,"6"-4"-48,11 0 0,13 0-61,-10 12 1,3 2 0,1 2 0,3 1-712,4 2 1,2 0 0,1 2 0,1 0 685,0 1 0,0 0 0,4 0 1,0 0 186,3 0 1,-1 0-1,2 0 1,0-1-302,3 0 0,0-1 1,-16 1-1,1-1 0,0 0 405,2-1 0,2 0 1,0-1-1,0 1 0,0 0 1,1 0-65,3 0 1,1 0 0,-1 0-1,-2 0 1,0 0 0,0 0 31,3-1 1,-1 1 0,1 0-1,-1 0 1,0 0 0,0 0-8,1 0 0,-1 0 0,1 0 0,-1 0 0,1 0 0,0 0-19,0 1 1,0 0-1,-1 0 1,-4 0 0,-1-1-1,1 1 0,-2 1 0,1 0 0,-2 0 0,15-2 0,-2 0-37,-3 1 0,-1 0 0,-3 1 0,0-1-74,-2 2 1,-2 0 0,-3-1 0,0-1 28,-2 1 0,0-1 0,-3 0 0,-1 1-208,23 1 0,-3 0-64,-7 0 0,-3 1-299,-6 2 0,-6 5 554,-6 5 0,1 3 0,-3 0 0,-6 2 0,-5 0 0</inkml:trace>
  <inkml:trace contextRef="#ctx0" brushRef="#br0" timeOffset="193">12123 14395 8463,'20'-13'0,"5"1"0,10-1-82,15 4 0,-17 6 1,1 0-739,9-1 1,1 2 0,8 0 0,2 2 709,-14-1 1,2 0 0,0-1-1,2 1 1,1 0 0,0-1-91,3 1 0,-1 0 0,1 0 0,1 0 0,0 0 0,0 0 260,3 1 1,1 0 0,0 0 0,-12 0 0,-1-1 0,1 0 0,0 0 36,0 0 0,1 0 1,0 1-1,0-1 1,1 0-1,0 0 0,-1 0 1,1 0 6,-1 0 0,0 0 1,0 0-1,0 1 0,1-1 1,1 1-1,0 0 1,1 0-165,0-1 1,1 0-1,0 0 1,0 1-1,1-1 1,0-1 0,1 1-1,-1 0 59,0 1 0,-1-1 0,1 0 0,-1 0 0,1 0 1,-1 1-1,1-1 0,-2 0-151,-2 1 0,0 0 0,-1 0 0,1 0 1,0 0-1,1 0 0,-1 0 0,1 0 156,-1 0 0,-1 0 1,1 0-1,0 0 0,-1 0 1,0 0-1,0 0 0,-1 0-3,12 0 0,0 0 0,-1 0 0,-2 0 0,-1 0 0,-2 0-103,-3 0 1,-2 0-1,0 0 1,-2 0 0,-1 0-1,-1-1 1,14 0 1,-1-1 0,-4 2 0,-2-1 111,-8-1 0,-3 1 1,-2 0-1,-3 2-740,12 2 0,-11 2 729,-15 4 0,3 1 0,-8-1 0</inkml:trace>
  <inkml:trace contextRef="#ctx0" brushRef="#br0" timeOffset="194">7933 14469 8247,'-6'-3'0,"0"-1"767,2-1-260,1 3-393,7-7 1,2 8 167,3-2 1,5 2 31,5 1 1,5-3-64,7 0 1,7 0-16,9 3 1,4-3-386,-21 1 0,-1 1 0,0-1 0,0-1 172,2 2 1,0-1 0,0 2 0,0-2-40,2-1 0,0 0 0,-2 0 1,1 0-20,-3-2 1,1 1 0,-1 0 0,-1 1-439,18-3 0,-1 1 281,-8-1 1,-12 2-909,-7 4 437,-5 0-138,-8 0 1,-1 1 800,-4 2 0,-8 2 0,-3 4 0</inkml:trace>
  <inkml:trace contextRef="#ctx0" brushRef="#br0" timeOffset="195">3166 15084 8247,'0'-14'0,"0"-1"0,0 1 0,0 2 0,-1 1 0,-2 2 0,-3 1 879,-3 2 0,-4 0-282,-3 3 0,-3 2-508,-2-2 0,-4 6-119,-6 4 1,1 1-99,-4 1 0,3 4 201,-3-1 1,4 4-84,-1 0 1,7 2-372,5 0 1,3 0 186,6-3 0,0 3-269,7-3 1,0 0 157,3 0 0,4-2-39,2 2 0,6-3 135,4 0 0,3 2 252,2-2 0,0 0-52,4-2 1,0-1 139,3 0 1,-5 4 7,-1-1 1,1 1-126,-1-4 1,-1 1 72,-2 3 1,-5-2-12,-1 5 0,-7-4-38,-3 3 0,-2 0 0,-1 0 0,-5 2 202,-4-5 0,-3 5-56,-6-1 1,1-3-63,-5-1 1,0 2-120,0-2 0,-1 1 95,1-4 0,3-1-360,-3-2 1,7-1 113,2-5 0,3 0-1173,0 0 1321,5 0 0,-3-5 0,3 0 0</inkml:trace>
  <inkml:trace contextRef="#ctx0" brushRef="#br0" timeOffset="196">3520 15382 8247,'-10'-13'-72,"1"1"0,0-1 734,-1 4 0,1 0-174,0-1 0,-4 4 36,1 0 1,-1 3-118,4-3 1,-1 4 519,-3-2-782,3 3 1,-3 1 80,3 0 1,1 0-375,0 0 0,-1 5 215,1 1 1,0 3-183,-1 3 1,1-1-124,0 1 0,3 3-145,-1 0 1,1 3 24,-3 0 1,3 1-46,-1 0 1,4-1 104,-3 1 0,4 0 76,-1-1 0,2-2-51,1-1 0,1-3 112,2 0 1,1-2 133,2 0 1,3-4-24,-3 0 0,3-4 68,4 1 0,-3-5 238,2-1 0,2-5-131,-2-1 1,2-2 206,-2-4 1,-2-1-135,3-3 1,-3 2 331,-1 1 1,1 0-166,-1 3 1,-1-2 331,-1 2 1,0 1-201,-4 3 0,0 3 203,-3-1-1597,0 5 679,0-2-782,0 12 1,1-1 538,2 5 1,-1-1-1008,4 2 1,4-2 531,2 5 0,2-4 936,-2 4 0,3-5 0,3 2 0</inkml:trace>
  <inkml:trace contextRef="#ctx0" brushRef="#br0" timeOffset="197">3659 15633 8247,'0'9'0,"0"-3"0,0 1-580,0-1 197,0 3 1204,0 0-457,0-3 0,1-6-45,2-7 0,-2-5-89,2-3 1,2-4-92,-2-3 0,3 1 219,-3-3 1,1 0-19,-1-1 1,-2-1 99,2 4 1,2 1-56,-2 2 1,1 5 86,-1 1 1,-2 3-66,2 1-469,2 3 58,0 2 0,4 8 84,-3 3 1,1 4-683,-4 1 0,3 4 327,-3-4 1,4 2-539,-4-2 0,0-2-285,-3 3 605,4-3 1,-3 0 124,2-1 712,-2-4 715,-1-1-664,0-4 0,0-10-167,0-3 1,3-1 84,0 5 1,2-1-65,-2 1 0,-2-3 163,2-1 0,1 4-266,-1 3 0,3-1-60,-3-2 0,5 3-666,-2 0 478,2 0 0,1 0-311,1 3 1,-1-1 72,0 1 1,1 0-531,-1 3 0,0 4 263,1 2 1,-1 4-24,0 2 0,0 2 331,1 5 1,-1 4 262,0 2 0,4 2 134,-1 0 0,1 5-156,-4-1 1,3 4 294,1-1 1,-1-1-153,-2 1 1,-1-4 85,0 1 1,-1-3 34,-1-3 0,-3-5 24,-4-5 0,3-7-17,0 2-101,0-7 0,-7 0 456,-2-6 1,-2-2-219,2-5 0,-4-3 18,4-3 1,-8-5-105,5-4 0,-1-3-235,3-3 1,0-2-6,4-5 1,-3-1-289,3 2 0,0-1 197,3 7 0,4 0 134,2 3 0,3 5 324,4 4 1,0 6-149,3 7 0,1-2 131,-1 5 1,0 1-61,0 5 0,1 6-206,-1 3 0,-3 1 94,0 0 0,-3 0-216,0 3 0,-5 0-19,-2-3 1,-2 2-366,-1-2 1,0 3-206,0 0 0,-4-2 242,-3 2 0,-1-4-679,-1 4 1,-4-5 427,1 2 1,0-3 611,2-1 0,-3 0 0,-2 1 0</inkml:trace>
  <inkml:trace contextRef="#ctx0" brushRef="#br0" timeOffset="198">4367 15149 8247,'-4'-10'0,"3"1"0,-7 0 3276,5 0-597,0 3-1607,3 2 1,0 5-447,0 2 1,1 7-1253,2 5 1,2 4 62,5 3 0,-1 1-95,0 5 0,-2-3-340,-1 0 1,0 1 421,3 5 0,0-2-214,-3 2 1,1-2 273,-4-1 1,4 1-947,0 2 1462,-3-6 0,8 6 0,-1-8 0</inkml:trace>
  <inkml:trace contextRef="#ctx0" brushRef="#br0" timeOffset="199">4637 15409 8247,'-5'0'1229,"-4"0"1,7 0 575,-4 0 237,4 0-1985,-2 0 0,4 1-702,0 3 0,0 1-830,0 4 1,0 0 727,0 1 0,3 0-762,0 2 1509,0 3 0,1 4 0,1-1 0</inkml:trace>
  <inkml:trace contextRef="#ctx0" brushRef="#br0" timeOffset="200">4525 15149 8247,'-5'-10'353,"0"1"43,2 0 1,2 3-1062,-3-1 0,3 4 169,1-3 1,3 5 356,3 1 1,2 4-54,11 6 0,-2 6-61,8 3 0,-4 9 253,0 0 0,2 6-144,-1 0 1,0 5 143,-4 1-296,-3 1 0,2-4 0,-2 0 0</inkml:trace>
  <inkml:trace contextRef="#ctx0" brushRef="#br0" timeOffset="201">4776 15558 7508,'0'-6'580,"0"0"1,0 0-32,0-4 1,2 0-104,1-2 0,-2 0-170,2-3 0,2-4-32,1-3 1,-1 4 263,2 2 0,-2 2-71,1-2 0,2 1 416,-2 6-233,-1-3-896,3 11 192,-3-3 0,1 8-60,0 2 1,-3 3-798,4 0 1,-4 3 464,3 1 1,-3 2-527,3-2 0,1 2 329,2-2 0,0 0-112,0-1 1,4-1 784,-1 1 0,5-5 0,-2 0 0,3-5 0,5 6 0,0-3 0</inkml:trace>
  <inkml:trace contextRef="#ctx0" brushRef="#br0" timeOffset="202">5130 15437 8247,'0'-6'0,"0"0"1119,-4 0 0,-1-4-434,-4 1 1,-1 3 419,1 0 1,0 3-485,-1-4 0,1 5-301,0-1 0,3 2-331,-1 1 99,1-4 0,1 4-1151,2 0 0,2 4 671,1 6 0,1 3-610,2 2 1,2 4 281,4 3 0,1-1 171,-1 3 0,4 1 368,-1 3 1,0 0 217,-2 0 1,-1 0-33,0 0 0,1-1 276,-1-2 0,-3-3 150,0-3 0,-4 0-193,1-1 1,-5 0 525,-1-3 0,-5-4-287,-1-5 0,-2-3-42,-4 3 1,3-4-543,0 1 0,1-2-809,-2-1 0,3-1 916,-2-2 0,-3-2 0,1-4 0</inkml:trace>
  <inkml:trace contextRef="#ctx0" brushRef="#br0" timeOffset="203">6005 15046 8247,'-4'-18'1522,"-1"-1"-1142,-4 0 1,0 5 360,-1 2 1,-2 0 36,-1 0-342,-3 6 1035,1-7-902,1 8 1,-3 0 268,5 2-586,0 2-286,2 1 0,2 1-215,2 2 0,-2 6 355,5 7-1310,-4 1 912,6 6 0,-3 4-140,4 4 0,0 5-542,0 1 0,3 1 249,0 2-1945,4 2 2086,-6-3 1,7 3-815,-5-2 746,4 3 426,-6 3 1,3-4 225,-4-5 0,0 0 0,-5-11 0,-4 2 0,-2-3 0,-4 0 0,-2-6 0,0-5 0,-2-6 0</inkml:trace>
  <inkml:trace contextRef="#ctx0" brushRef="#br0" timeOffset="204">5596 15484 8247,'-9'-24'172,"-1"2"1,4 0 353,0 0 0,4 3-40,-1 4-26,2 3-240,1-5 0,4 5 157,2-3 258,2 4-287,6-3 0,-3 5 522,5-1-435,-1 1-155,4 4 0,-1-2-83,1 4 118,0 0-191,3 3 1,-1 1-65,4 2 0,-4 2 317,0 4-1156,-1 5 547,-1 0 1,-2 5 60,-1-1-1233,1 1 881,-6 0 0,2-1-995,-4 1 998,1-5 1,-2 3-238,-2-5 292,-2 1 151,0-4 39,-3 0 79,4 1 233,-5-5 1,0-5 439,0-6 0,0-3-315,0 0 1389,0-4-836,4-2 0,-3-4 1012,2 1-1030,2-1-185,-4 5 1,4-3 84,-2 5 0,-1-1-280,5 4-599,-5 0 160,6 4-56,-3 0 1,4 6 147,1 3-1573,-1 1 1019,5 8 1,-3-1-878,4 3 772,-3-4 201,5 7 0,-3-5-448,1 3 580,3 2 1,-4-5-72,5 3 238,-4-3 1,-2-4-189,-4 1 334,1-1-63,-1-4-300,-4-1 295,-1-4 0,-5 0 1327,-2 0-552,-2 0-385,-4-4 744,-5-1-661,0-4 0,-5-1 65,0 1 0,4-3 152,-1-1 1,2 0 149,-2 0-589,-1 3 48,6-8 1,-1 8 14,6-2 0,-1 0-68,3 0 0,1 1-128,3-1 3,5 2 0,0 0 40,4 1 70,4 0 0,-1 1 58,3 1-223,1 3 138,-2 4 1,3 0-11,-5 0 1,5 0-115,-2 0 1,0 7 51,0 3 1,-2 2-166,2 1 0,-3 0-226,0 3 253,3 1 1,-8-3-958,2 1 714,-2 3 0,2-7-205,-3 5-92,2-5 357,-7 2 1,3-6-313,-4-1 680,0-4-157,0 2 800,0-4 0,3-7-2,1-3-345,3-5 37,-6 5 1,6-7 424,-4 5 0,3-4-173,-3 4 431,1-1-186,0 4-176,-3 0-704,7-1 1,-4 4-110,2 0 1,0 4-474,-3-1 0,1 6-817,2 3 700,2 2 353,-7 2 1,8-1-129,-3 0 1,-1 1-182,1-1-87,-4 0 365,6 1 1,-5-1-292,3 0 733,0-4-146,-1-1 0,3-4 634,-1 0-450,1 0 0,1-1 20,1-2 531,-1-2-374,0-8-113,0-2 1,1 0 171,-1-1 0,0 1 94,1-4 0,-4 5 289,0 1 1,-4 3-124,1 0 0,1 4 832,0 0-1337,-1 4 17,-3-2-719,0 4 260,0 8 250,0-2-1811,4 12 1269,-3-8 1,6 7-61,-4-5 0,4 4-346,0-4 1,1 5 107,1-2 920,5 3 0,0 0 0,5 1 0</inkml:trace>
  <inkml:trace contextRef="#ctx0" brushRef="#br0" timeOffset="205">7365 15270 8247,'-5'-10'0,"1"5"1505,-1-3-345,4 7-414,-7-7 0,6 3 144,-4-5 0,3 4 393,-3 0-762,3 4-178,-5-7 0,6 5-104,-4-2 1,3 2 137,-3 4-472,-1-4 130,2 3 1,-3-3 239,2 4-1330,-3 0 823,0 4 0,0 4-1573,0 5 796,-1 3 628,1-6 1,0 11-742,-1-2 627,5 1 0,-2-1-464,4 0 469,0-5 0,-1 4 239,2-8-17,-2 4-109,4-5 264,4 0 1,2-4 192,3-2 0,0-2 814,1-1-467,3-4-10,-3-1 1,4-4 399,-5 0 0,0-1-360,1 1 365,-1 0-466,-4-1 0,2 4 164,-3 0 1,0 3 447,-1-3-916,-2 3-728,7-1 682,-3 4-2054,5 4 1413,3 2 0,-2 3-2489,5 0 3124,0 5 0,10 0 0,3 5 0</inkml:trace>
  <inkml:trace contextRef="#ctx0" brushRef="#br0" timeOffset="206">7886 15279 8247,'-9'-5'3276,"4"-3"-1529,-3 7-1432,6-4 0,-2 10 62,4 1-847,0 2 464,0 6 1,0 3 111,0 5-834,0 4 596,0-7 0,0 7-1503,0-4 1141,4 0 0,-1-4-731,3 1 113,-4-5 324,2 0 1706,0-5-753,-3-4 0,4-3-17,-2-8 1,-1-4 102,5-9 1,-4-4 746,3-1-520,0-3-224,-1-1 1,4 0 812,-3 0-529,2 0-360,1 4 712,1 1-499,-1 5 0,-1 0 292,-1 3-154,1 1-152,-3 9-202,4 1 0,1 4-121,-1 0 0,-1 7-752,-2 3 719,3 5-34,-4-5 0,1 9-1572,0 0 668,1-5 463,-2 8-1105,3-8 932,-7 5 1,6-4-243,-4 1 405,5-5-126,-7 3 213,3-5 867,0-4-363,-3-1 327,7-4-405,-3-4 0,2-5-121,-1-7 1310,0-1-479,3-2-274,1 1 1,-2-1 301,-2 0 0,2 4-93,-1-1 4,-3 1-343,4 0 1,-7 5 133,2 4 72,2 4 63,-4-7-1215,3 8 358,-4-3 256,0 8 0,0 3-638,0 5 318,0-2-347,5 4 1,-3-1-806,4 3 0,-1 1 567,1 2-1422,7-4 1026,-7 2 1278,7-2 0,5 3 0,2 1 0</inkml:trace>
  <inkml:trace contextRef="#ctx0" brushRef="#br0" timeOffset="207">8538 15251 8247,'-3'-15'0,"0"-1"0,-1 5 2232,1-2-991,2 3-712,-4 1 1,1-1 1388,-2 1-958,2 0-535,-4 4 0,2-3 36,-3 5 1,0 0-373,0 3 0,-1 0-203,1 0 1,0 7 309,-1 3-970,1 5 642,0 0 0,-1 3-1490,1 1 859,0 4 414,4-4 0,-3 7-1795,5-4 1027,0 0 570,3-4 1,0 0-24,0-3 1,3 2 78,0-5 497,5-3-66,-3-5 0,4-4-379,0 0 1470,1-4-819,-5 3 1,3-11 2256,-2 3-1675,-2-2 0,2 1 18,-3 1 619,-2 0-589,3-1-296,-4 5-1208,0-3 596,0 7 1,3-4-101,0 2-1,1 1-136,-1-1 0,-1 2 373,5 1-2768,-1 0 1068,3 0 1630,0 0 0,5 4 0,0 2 0</inkml:trace>
  <inkml:trace contextRef="#ctx0" brushRef="#br0" timeOffset="208">8780 15233 8247,'-3'-13'2168,"0"1"-1084,-4-1-745,2 4 0,-2 3 2284,1 0-1736,0 4 0,-3-4 394,-1 3-882,1 2 1,0-3 117,-1 4-794,1 4 282,0 1 1,-1 5 106,1-1 1,3 1-82,0 3 0,4-2-1141,-1 5 676,1-1-78,2 0 0,0 2-559,0-1 1,2-2 263,1 2-781,-2-5 1001,7 7 1,-3-7-95,4 5 1,5-5-195,1 1 1,1-4 60,3-2 814,-7 0 0,14-1 0,-7-1 0</inkml:trace>
  <inkml:trace contextRef="#ctx0" brushRef="#br0" timeOffset="209">9032 14851 8247,'-14'-10'3276,"4"5"-783,-4 1-2493,5 4 188,4 4 1,0 6 313,2 5-251,1 7-103,-2 2 1,4 5-18,0 2 0,0 2 54,0 4 1,0 3-177,0 1 0,0-4-217,0-3 1,0-5-577,0-1 1,3 2 126,1-5-847,-1 0 946,-3-11 0,1 3-1015,2-5 821,-2 1 0,3-8 319,0-1 25,-3-4 655,7 0-231,-2-8 1,2 1-148,-2-5 1162,2 2-732,-2-4 0,0 1 15,0-3 1247,0-1-946,3 6 0,-2-5 1013,-1 3-855,0-3-374,3 5 1,-2-2 342,-1 4-267,0-1-126,-1 5-143,3-3 0,-5 4 171,3-2-662,-4 1 304,2 5 0,-1 5-1338,0 1 751,0 2-130,1 1 1,-2 2-615,5 1 1,-5-2 357,1 3 0,1 0-290,-1 0 0,4 2 1244,0-2 0,1 3 0,1-1 0</inkml:trace>
  <inkml:trace contextRef="#ctx0" brushRef="#br0" timeOffset="210">9320 15260 8247,'-9'-1'0,"0"-2"1901,3 2-494,-2-3-617,7 4-170,-7 0-432,7 0 1,-3 1 188,4 2-585,0-2 240,0 8 0,0-1-1775,0 4 923,4 1 19,-3 0 0,6-2 801,-4 1 0,9 2 0,-2 1 0</inkml:trace>
  <inkml:trace contextRef="#ctx0" brushRef="#br0" timeOffset="211">9320 14990 8247,'-3'-26'72,"0"1"0,0 3-1261,3 6 226,0 7 963,4 5 0,1 4 0,4 0 0,1 8 0,-1 4 0,0 9 0,1 3 0,3 8 0,2 1 0</inkml:trace>
  <inkml:trace contextRef="#ctx0" brushRef="#br0" timeOffset="212">9460 15335 8247,'0'21'-1250,"0"-3"624,0 3 314,0-11 1232,0 4-61,0-9-231,0-1 684,0-4-774,0-12-266,4 4-84,-3-13 1,6 5 188,-4-6 51,5 3-120,-3-8 1,4 4-179,0-2 58,-3-2 1,2 8 188,-2-3 65,2 2-191,2 2 156,-5-1 126,3 5-116,-3 0-396,5 9 0,-4 5 62,0 6 1,-3 7-197,3 2 1,-3 0-683,4 0 419,-1 1 239,3 2-452,0-3 361,1 2 0,2-3-255,1 1 1,3-1-386,0-5 1,-2 0-4,2 1 249,3-5 294,1-1 1,0-4 163,-5 0 1,1-2 215,2-4 0,-3 0 1249,-3-7-751,-1-1 9,-6-1 0,0-3 1239,-2-1-1305,-2 0-40,3 5 1,-5-3 271,-2 5 0,-2-1-181,-4 4 1,2 4-56,1 2 1,0 2-18,-3 1-151,-1 0-133,-3 4 1,6 4-160,-3 5 48,3 3-83,-2-1 1,2 3-34,1 1 0,4 0 59,-1-1 0,2 1-141,1-1 1,4 1-31,2 0-903,7-1 665,1-3 0,8 1-71,0-3-1037,4-5 898,2 0 0,-3-7-1694,3 2 1159,-6-2 441,1-1 693,-5-4 0,5-1 0,1-4 0</inkml:trace>
  <inkml:trace contextRef="#ctx0" brushRef="#br0" timeOffset="213">2942 16471 8247,'-9'-15'638,"1"3"1,0 2 282,2 0 0,4 4-127,-1 0-333,2 4 695,1-2-182,0 4-372,0 8-350,0 2-1,0 9-224,0 0 65,0-1 0,0 4 316,0 0-1136,0 4 611,0-7 0,0 7-45,0-4 0,3 1-247,0-2 1,3-1 81,-2 2-2082,-1-7 1414,1 3 0,-3-5 995,2 3 0,2-3 0,0-4 0</inkml:trace>
  <inkml:trace contextRef="#ctx0" brushRef="#br0" timeOffset="214">2849 16247 8247,'0'-18'0,"0"-1"0,0 8 0,0 2 0,0 1 0,1 4-270,2 4 1,3 8-439,7 8 1,-2 6 707,5 2 0,-1 3 0,8 5 0,1 2 0</inkml:trace>
  <inkml:trace contextRef="#ctx0" brushRef="#br0" timeOffset="215">3119 16713 8247,'-6'4'0,"0"2"76,0-2 176,0 1-1,-2-5 244,3 0-154,0 0 1,-3-6-84,5-3 1,-3-2-1,3-8 0,0 3 182,3-6-282,0-2 30,4 0 1,2 0 188,7 3 107,-3 1-147,8 1 0,-5-1 331,3 1-126,1 3-354,-2 6 1,3 4 349,1 0-286,4 4-1,-4-2-411,4 8 194,-8 1 0,1 4 303,-3 1-1280,3 3 722,-6 2 0,4 3 164,-5 1-2169,1-1 1412,-1 1 0,0 0-2084,0-1 2898,5 5 0,-4-3 0,4 2 0</inkml:trace>
  <inkml:trace contextRef="#ctx0" brushRef="#br0" timeOffset="216">3920 16490 8247,'-9'-5'0,"3"0"0,-2-1 0,2 0 2988,2 4-940,-5-2 33,8 4-1145,-7 0-694,7 0 0,-3 4-369,4 2 181,0 2 1,0 6-76,0 1 76,0-1 0,4 3 254,2-1-1347,3-3 824,0 5 0,1-5-549,3 3 0,-2-2-300,5-1 0,-2-3-246,2 2 669,1-5 290,-6 1 0,3-7 135,-2 2 254,-1-2-291,-2-1 1224,-5 0-767,0-4 0,-3-1-42,2-5 0,-6-3 187,-3-3 0,-5 2-33,-2-2 714,-3-3-562,5-1 1,-5-2 186,4 7-211,-5-3-175,2 4 1,1-4-1695,2 3 727,1 1 372,2 5-1572,0 0 463,3 3 671,2 2 1,5 5-851,2 2 1613,7 3 0,4 7 0,5 2 0</inkml:trace>
  <inkml:trace contextRef="#ctx0" brushRef="#br0" timeOffset="217">4162 16657 8247,'5'0'2714,"-1"0"-2168,-4 0-85,0-4 0,0-2 552,0-7-538,-4 3 0,3-12-297,-3 7 42,4-12 0,0 3-150,0-4 1,1 0-227,2 0 1,2 4 324,5 3-1785,-1 1 1147,0 6 0,2 1-1078,1 7 646,2-2 407,5 7-1521,0 1 2015,-1 5 0,1 4 0,0 0 0</inkml:trace>
  <inkml:trace contextRef="#ctx0" brushRef="#br0" timeOffset="218">4590 16443 9106,'0'-5'2702,"0"1"-1236,0 4-800,-4-4 0,-1 1 44,-4-3 0,1 4-6,-1-1-582,2 2 66,-7 1 1,1 0-358,-3 0 210,3 0 11,-5 4 0,5 2-105,-3 7 90,-1-3-1,6 8-1403,-2-4 844,4 5 1,0-1-138,3 1-1051,2 0 999,4-1 1,1-2-249,2-1-8,2-3 555,9-3 1,0-5-85,5-4 182,0 0 200,-1-4 0,1-5 179,-1-7-316,1-6 114,-4 3 0,1-9 70,-3 0 0,-1-1 278,-3-5 0,0 0 727,-3-4 1,1 1-360,-4 0 1122,0 4-700,-3-3 1,0 11 1180,0 0-1033,0 4-480,0 3 654,0 3-276,0 6-101,-4 5-280,3 4 0,-4 1-288,2 2-1308,2 2 719,-3 9 0,4 0 244,0 5-914,0 3 593,0-2 0,0 7-1527,0-2 932,0 6-367,0-6-40,0 6 745,4-8 1,1 1-383,4-2 362,0 2 221,1-5 0,2 0 80,1-7 0,2-1-31,-2-2 0,2-4 268,-3-2 1,4-3-90,-4-3 0,2-2 712,-2-4-573,-1-5 96,2 0 1199,-4-1-904,1-2 1,-5 3-31,-2-1 1262,2-3-1079,-4 8 1,3-7 638,-4 5 210,0 0-407,-4 2-505,-1 1 1,-4 5-787,-1 4 123,1 0 205,0 8-1234,4 1 895,-4 2 0,7 6 213,-4-1-1641,4 1 1120,-2 2 0,4-3-118,0-1-423,0-4 644,0 7 1,0-8 66,0 3 1,1-3 167,2-1 0,2-3 347,4-3-73,1-2 1,-1-1 975,0-4-758,1-2 1,2-6-151,1 0 1779,-5-1-1222,0 4 0,-4 0 1011,2-1-715,3 5-511,-8-3 0,6 6-602,-4-4 76,0 3-19,1-1 1,-2 4-147,5 0 0,-2 1 289,1 2-2397,2-1 1610,-3 6 1,8-3 9,-1 4-2248,5 5 1957,-3-4 0,6 7 1050,2-5 0,6 5 0,5-3 0</inkml:trace>
  <inkml:trace contextRef="#ctx0" brushRef="#br0" timeOffset="219">5661 16154 8247,'-4'-14'1157,"2"0"1446,-4 5-2024,-1 0 1473,2-1-550,1 5-612,4 1 2367,0 4-3220,0 8 64,4-1-513,-3 10 393,8 2 1,-8 5 146,2 4-2098,2 0 1452,-4 4 0,6 0-160,-4 2 0,4 1-482,0-4 1,-2 4-76,1-1-1833,-4 3 2259,6-4 0,-7 1 809,3-6 0,-3 2 0,-1-7 0</inkml:trace>
  <inkml:trace contextRef="#ctx0" brushRef="#br0" timeOffset="220">5596 16490 8247,'-9'-10'3276,"3"1"-2134,-2 0 0,7-4 120,-2 1-621,2-1-214,1 4 619,0 0-578,4-1 1,4 1-26,5 0 1,2-1-150,-2 1 1,3 0-18,0 0 0,1 3-31,2 3 0,-4-1-430,1 1 218,-5 0 14,7 7 0,-7 1-762,5 5 217,-5-1 318,3 0-874,-1 5 699,-3 0 1,5 2-40,-3-1 0,-1-2-168,1 2 1,2-3 106,-2 4 1,3-8-4,-2 2 1,2-4 83,-2 0 58,3 2 126,-5-7 1,5 3 304,-3-4-109,-1-4 0,-7-1 728,4-4-550,-8-5 0,6 3 5,-4-5 973,0 1-776,-7-4 0,-1 1 24,-5-1 459,1 0-503,-4 5 0,-1-3 300,-1 5-174,-3-5-199,4 7 0,-5-3-98,0 3-113,5 5 1,-4 1-771,3 4 489,1 0 1,-2 0 157,3 0-2696,1 8 1819,3-1 1,2 10-14,1-1-2347,4 1 3219,2 2 1,9 4-1,6 0 1</inkml:trace>
  <inkml:trace contextRef="#ctx0" brushRef="#br0" timeOffset="221">6806 16229 8382,'0'-9'0,"-4"0"1949,-2 3-776,2-2-249,-5 7-47,8-3-538,-7 8 1,7 5-152,-2 7 0,2 1 25,1 2 0,0-1-870,0 1 0,1 3 464,2-1 0,-1 1-440,4-3 1,-2-1-127,2 1 0,-4 0-1705,1-1 2464,-2 1 0,-1 0 0,0-1 0</inkml:trace>
  <inkml:trace contextRef="#ctx0" brushRef="#br0" timeOffset="222">6732 16024 8283,'-3'-18'0,"0"3"0,-1 1 387,4 5-307,0 0-202,0-1 0,5 6-68,1 4 1,3 9-184,4 6 0,-2 4-250,4 2 1,1 3 622,3 4 0,-1 4 0,5 1 0,1 5 0</inkml:trace>
  <inkml:trace contextRef="#ctx0" brushRef="#br0" timeOffset="223">7002 16462 8283,'-6'12'-17,"-1"0"1,4-2 146,-3-4 1,3-4-91,-3 1 0,4-3 154,-1-3 0,-2-2-98,2-4 0,0-5 99,3-1 1,0-3-16,0-1 0,1 0 96,2-3 0,1 2 18,3-1 0,1 0-6,-2-1 0,2 6-44,2-3 0,2 3 263,1 1 0,0 2-80,-1 3 0,2 5-384,1 2 1,3 2 100,-2 1 1,-2 2-452,2 4 1,-5 1-63,1 9 0,-1-4-273,-2 4 1,2-1 3,-1 4 0,0 0 242,-7-1 1,3 1-776,-3-1 1,4 1 48,-4 0 1122,4-1 0,-2 1 0,4 0 0</inkml:trace>
  <inkml:trace contextRef="#ctx0" brushRef="#br0" timeOffset="224">7523 16247 8283,'0'-13'0,"0"3"0,0-8 1618,0 3-969,0 1 0,0-2 1261,0 3-1295,-4 1 0,2 3-149,-4 3 1,3-1 126,-4 4-403,1 0 0,-3 3-113,0 0 0,-1 4 337,1 2-1174,0 7 316,-1-3 0,4 11-849,0-3 1057,0 3 3,1 2-751,-4-4 556,8 8 1,-3-7-191,4 2-313,0-3 507,0 4 1,0-4-33,0-1 0,4 0 128,2-6 1,1 0-87,2-6 468,-2-2-91,7-4 1,-4 0 556,2 0-285,-1-4-186,6-5 1098,-6-2-796,2-6 1,-2 5-29,1-3 883,-2-1-787,4 2 1,-5-3 183,0 5 472,1-1-52,-1 4-601,4-4 1,-2 3-174,1 1 0,-1 4-585,-2 5 200,0 0-94,0 0 0,-2 1-714,-1 2 737,0 2 220,3 4-1283,5 1 832,-4-1 0,5 3-75,-3 1-532,-2-1 570,8-2 1,-5-1 60,3 0 1,2-4 233,-3-2 0,2-2 104,-2-1 6,3 0 187,-4 0 0,1-4 389,-3-2-453,-2-6-47,0 1 1476,-1-6-1004,-4 6 1,3-6-2,-5 1 1299,0-1-1072,-3-2 1,-1 2 185,-2 1 54,2-2-538,-8 8 1,4-2 321,-4 5-537,-1-1 0,4 7-42,0-2-157,0 2-1,-3 1 327,-1 4-970,5 1 559,-3 5 1,4 3-217,-3 3 0,3 1-450,4 2 0,0-4 306,0 1-1748,0-1 1372,0 4 0,1-3-1425,2-1 1235,7 1 466,0-2 1,9 3-102,-1-5 0,5 0 654,5-2 0,0-1 0,0 0 0</inkml:trace>
  <inkml:trace contextRef="#ctx0" brushRef="#br0" timeOffset="225">8296 16275 8283,'0'-9'0,"0"-3"0,0-1 1515,0 1-930,0 3 0,0-1 271,0 1 509,0 0-847,0-1 0,-1 2 310,-2 2-637,2-3 0,-3 7 255,4-4-258,-4 4 67,2-6 21,-6 7 160,7-3-28,-7 4-355,3 0 0,-5 1 330,1 2-697,4 2 205,-3 0 0,2 3-277,-3-1 252,0 1-109,4 1 0,-4 4-95,3-1 0,1 2 40,-1-2 0,1-2-525,-2 3 541,3-3-37,0 4 1,3-4-118,-2 2 0,2-1-24,1-2 1,0-3-675,0 0 615,0 1 577,4-2-281,1-1 0,5-4 569,-1 0-309,0 0 0,-3-4 799,1-2-619,-1-3 0,3 0-21,0 0 1,-2-1 114,-1 1 0,-3 3 217,3 0-57,0-1-754,4-2 162,-5 4 110,3-3 0,-6 7-492,4-3 245,-3 3 16,5 1 1,-6-1-197,4-2 0,0 2 34,4-2-19,-5 2 294,3 1 0,-3-3 70,5 0 1,-1-1 277,0 1 0,-3 1 387,1-5-387,-1 5 152,3-6 1,-3 6 420,0-4 0,-2 4-38,2-1 156,-4-3-377,6 5-570,-3-3 0,2 5-277,-1 2 209,-4 3 75,2 3 0,-1 0-208,0 1 111,0-1 0,-3 3-298,0 1 262,0-1 0,0 0-14,0 1-43,0-1 166,0 2 1,-3-4-54,0 3 96,-4-3-40,6-5 0,-4 3-198,1-1-216,3-3 364,-3 4-161,4-7 192,0 3 1,4-4 117,3 0-170,5-4 28,3-1-398,3-5 266,1 1 1,3-3-60,-1-1 346,5-3-70,-6 5 0,6-6 995,-5 1-464,1-1-374,-3-2 0,-5 4 1369,-1-1-677,-3 1-518,-1 0 0,-4 2 840,-1 3-430,-8 5-245,3-3 391,-7 7-477,-1-3 1,-2 4-143,-1 0 0,1 4-186,-2 2 1,3 3 16,-2 4 0,1-2-242,2 5 0,4-1-1339,2 4 745,2-1 511,1-3 1,0 3-2435,0-3 1185,4 3 672,1 0 0,9-2-169,5-1 1,2-3 125,7 0-562,-3-2 1185,12 0 1,0-5 0,5-1 0</inkml:trace>
  <inkml:trace contextRef="#ctx0" brushRef="#br0" timeOffset="226">9208 16257 8283,'-9'0'0,"0"0"595,-1 0-394,5 0-221,-3 0 1,6 0 2676,-4 0-1195,4 4-539,-7 1-1023,8 4 158,-7 1 0,7-1-41,-2 0 0,2 1-400,1-1 390,0 4-1162,0-2 464,0 2 361,0-8 135,0-1 110,0-4 0,3-2 564,0-4-260,4 0-179,-6-12 594,8 4-421,-8-5 1,7 1 215,-2-1 399,2-4-450,-2 4 1,2-4 21,-2 4 1,2 2 55,2 1 1,-1 2 164,0 1-308,5 3-122,-4 1 1,4 1-68,-5 5-127,0 0 322,1 7-707,3 1 319,-7 5 0,7 2 159,-7 1-1028,-2 3 670,0-1 1,-1 3-17,0 1 0,1-4-158,0 1 0,-3-4-900,2 4 556,-2-5 53,-1 3 426,0-9 143,0-1-91,4-4 1192,-3 0-729,3 0 1,-3-5-53,2-4 383,-2-1-371,7-7 1,-2 2 132,3-3 235,0-1-309,1 0 1,-1 1 301,0-1-194,1 0-102,-1 5 1,-1 0 1295,-2 5-618,3 0-366,-4 0 193,0 3 7,3 2-241,-7 4-679,3 4 181,1 2 0,-4 3 253,2 0-1441,-2 5 922,-1 0 0,0 5-986,0-1 557,0 1 422,0 0 1,0-4-2982,0 1 1475,0-1 649,0 4 1,1-4 1123,2 1 0,2-5 0,4 3 0</inkml:trace>
  <inkml:trace contextRef="#ctx0" brushRef="#br0" timeOffset="227">9739 16164 8283,'-4'-10'1288,"-1"1"1,-1 3 1987,-1 0-2283,5 4 174,-2-3-675,4 5 0,0 1-1021,0 3 256,4-3 266,-3 7 0,11-4-1707,-3 2 912,2 2 472,3-7-478,-4 4 575,8-5 0,-4 0-523,5 0 272,0 0 74,-5-5 1,3-1-119,-5-6 1962,5 2-1115,-7-8 0,3 7 1751,-3-5-1088,-5 5-95,3-3-207,-7 5-475,3 4 236,0 1-372,-3 4 29,4 4 0,-5 6 348,0 9-254,0 3-1,4 6 0,-2 1 124,4 2-686,-4 3 274,6-1 1,-2 6-845,3-2-414,0-2 1171,-4 2 0,3-8-189,-5 2 1,3 1-552,-3-1 229,0-4 408,-7-5 0,-1-4-294,-5-3 1,-2 2-713,0-5 1293,-5 1 0,-2 0 0,-4 2 0</inkml:trace>
  <inkml:trace contextRef="#ctx0" brushRef="#br0" timeOffset="228">2691 17281 8499,'-14'-19'2710,"4"5"-2146,1 5-149,0 0 1,7 8 86,-4-2 354,4 6-407,-2 7 1,4 8-253,0 7 1,0 6-298,0 3 0,1 5 336,2 2-2646,2 3 2097,0-1 1,4 3-1595,-3 1 972,-2 4 712,4 0 1,-5-23 0,-2 0-551,3 0 0,-1 0-33,1 24 806,-4-2 0,-3-1 0,0 0 0,1-3 0,1 0 0,1-3 0</inkml:trace>
  <inkml:trace contextRef="#ctx0" brushRef="#br1" timeOffset="229">2924 17672 11528,'0'-14'13,"0"0"-101,0 5 1,0 3 3362,0-1-2215,-5 5 1,0-2-98,-4 4 1,3 0-684,0 0 0,-2 1-481,-4 2 0,2 2-217,-3 5 1,0-1 324,0 0 1,-2 2-387,2 1 0,0-5 245,0 3 1,3-3-618,-2 2 0,4-4 323,2-1 0,3 0-522,-3-1 725,4 4 0,-2-5 9,4 4 547,0 0 0,1 4-168,2-1 0,1 0-20,2 1 0,3 2-125,-3 1 0,2 0-257,1-1 1,1-1-149,-1 1 0,0 2-363,1-2 1,2 4 825,0-4 1,5 5 0,-3-3-1</inkml:trace>
  <inkml:trace contextRef="#ctx0" brushRef="#br1" timeOffset="230">3026 17905 9096,'-6'6'565,"0"0"1,4-3 61,-2 3 0,2-2 253,-1 2-856,2-4 318,-3 6-682,4-7-17,0 3 174,4-4 1,0-5 139,3-4 1,1-2 37,-2-4 0,2-4 185,2-2 0,-1-2-167,0 1 1,1 2 391,-1-1 1,0 1-121,1 1 1,-1 2 261,0 1 1,-1 3-178,-1 4 0,1 2 118,-2 1-258,-2 4 0,3 2-19,-3 6 1,-1 6-608,-3 0 1,3 4 234,0-4 0,1 4-1241,-1-4 0,-1 5 685,4-2 0,-2 0-919,2 0 1,0-4 881,3 2 0,1-3 741,-1 0 1,0-5 13,0-2 0,1-2-1,-1-1 1,0-4 5,1-3 1,-1-4 1,0-1 0,-3-1-3,-3 4 1,-1 0-1,1-1 0,-2 4 3011,2 0-1591,-2 4 0,-1-3 1100,0 2-2142,-4 2-152,3 1 0,-3 5-539,4 4 1,0-3 286,0 0 0,3 1-578,0 2 0,4-3 434,-1 0 1,4-3-582,2 4 1,-2-5 236,3 1 1,-3-2 270,-1-1 0,1 0 338,-1 0 0,-1-4 471,-1-2 0,-2 0-186,-2 0 0,-2 0-62,2-3 1,-3-1 23,-3 1 1,-2 0-394,-5-1 0,4 1-290,0 0 1,0 1-915,-4 1 1250,1-1 0,0 3 0,0-4 0</inkml:trace>
  <inkml:trace contextRef="#ctx0" brushRef="#br0" timeOffset="231">3529 17681 8386,'-6'0'3276,"-1"0"-732,5 0-1719,-6-4 442,7 3-888,-3-3-670,4 4-32,0 0 1,3 4 349,0 2 1,4 3-462,0 0 0,-2 0 236,1 1 1,0-1-443,3 0 0,0 4 233,-3-1 1,2 0-108,-2-2 1,3-2 86,0-2 0,-3 2 144,0-1 1,1-3 268,2-1 0,0-2 328,1-1 0,-4-4 500,0-2 0,-3-4-449,3-2 0,-3 2 632,4-3 1,-5 3-390,1 0 0,-2 4-134,-1 0 1,1 3-188,2-3-453,-2 4 0,4-2-286,-2 4 0,-1 1 284,5 2 0,-4-1-522,3 4 0,-1-3 306,1 3 0,2-4-461,-1 1 0,1 2-267,1-2-129,1 0 0,0-3 1241,2 0 0,-1-4 0,2-2 0</inkml:trace>
  <inkml:trace contextRef="#ctx0" brushRef="#br0" timeOffset="232">3892 17355 8381,'-9'-9'478,"2"0"60,1-1 1,3 5 1099,-3 2 0,4 1 769,-1-1-1491,2 2 0,1-2-349,0 6 1,1 6-604,2 7 1,1 1-48,2 2 1,2 4 74,-1 2 1,0 2-23,-1 0 0,2 2-243,-1 2 0,1-1-264,1 5 0,0-5 203,1 1 1,2-2-778,1-1 1,0-5 436,-1-1 1,2-3-151,1-4 1,3-5 416,-2-7 1,1-2 300,2-1 1,-1-4 133,1-3 0,-1-2 103,-3-3 1,-1-2 64,-5-1 0,0-3-147,1 3 1,-4-3 1358,0-1 0,-4 1-576,1-1 0,-2 4 796,-1-1 1,-3 5-796,0-2 0,-4 4 114,0 3 0,2-2-498,-1 5 1,3 0-235,-3 3 1,3 0-953,-4 0 0,4 1 536,-3 2 1,4-1-537,-1 5 0,2 2 369,1 3 0,0 4-1271,0-4 1,1 5-1,2-2 1,3 2-1,7-2 1,1 3 1352,5-2 1,4-3-1,0 0 1</inkml:trace>
  <inkml:trace contextRef="#ctx0" brushRef="#br0" timeOffset="233">4460 17719 8381,'9'-7'-828,"1"1"1,-5 3 1208,-2-3 0,1 0 1257,-1-4 0,0 1-405,-3 0 0,-1-1 405,-2 1 0,1 0 1242,-4-1-1458,0 1-830,-4 0 1,1 1-156,0 1 0,2 3-726,1 4-243,4 0 1,-5 1-465,4 2 0,-1 3 341,1 3 0,1 3-741,-1 1 0,2 0-124,1 0 1,1-3 780,2 2 1,0-1 31,3-2 0,-1 0 203,1 1 1,2-5 475,-1-2 0,2-2-44,3-1 1,-1-4-8,1-2 1,-1-8-3,2-5 1,-4-3 225,1-6 0,-2-5 994,-5-5 1,1-3-523,-1-6 0,-2-2 506,2-1 1,-3 2-323,-3 4 0,2 8 345,-2 8 0,-1 8 447,1 8-887,-4 6 1,4 2-260,-3 4 1,3 4-40,-3 2 0,4 6-1069,-1 4 0,-1 1 500,1 2 0,-1 5-827,4 4 0,0 3 384,0 3 0,5 2-1035,1-2 1,5-1-1,2 2 1,3-2 115,0 1 0,2-3 944,4-6 1,-1-3 151,4-3 0,-5-6 427,2-3 0,-3-5 0,-4-5 0,-1-5 0,-5-5 0,2 0 0,-1-5 0,0 2 301,-7-2 0,0 3 412,-3 0 1,3-2 787,0 2 1,0 0-583,-3 2 0,0 1 1057,0 0-683,0-1 1,-1 2 89,-2 2-670,2-2-190,-3 7-2353,4-4 697,0 5 491,4 9 0,1-2 210,5 8 0,-1 1-320,0 3 0,1-1 141,-1 1 0,0 3 180,1-1 1,-2 5 50,-2-1 0,-2 2 212,-4 1 1,0-1 145,0-2 0,-4-4 4,-2-5 1,-2 0 296,-2-3 1,2-4-72,2-3-56,-2-4 1,3 1-588,-1-6 0,2 0 143,4-6 0,4 1 189,2-8 1,3 1 20,0-4 0,0-1-158,1-1 1,2 0 339,0-4 0,1 3 381,-4-2 1,0 3 196,1-1 1,-1-1 675,0 2 1,-2-1 283,-1 3 0,-4 5 271,1 1-1168,-2 3 1,-1 4 170,0 0-564,0 4 1,-1-2-475,-2 8 1,2-2-514,-2 4 1,2 1 160,1 5 0,0 0-604,0 3 1,1 2-558,2 5 1,2-3 123,4 3 0,2 1-1101,1-1 2616,-2-1 0,12 2 0,-2 1 0</inkml:trace>
  <inkml:trace contextRef="#ctx0" brushRef="#br0" timeOffset="234">5568 17588 8288,'-9'-9'1325,"-1"3"168,1-1 0,3 2-519,0-1 1,2-2 563,-2 2 0,3 1-66,-3 2 0,3 2 71,-3 1-1947,4 0 0,-3 1 302,5 2 1,0 4-777,0 5 1,0-1 312,0 5 1,1-2-88,3 2 1,1 2-988,4-3 1,-3 0 332,0 0 1,1-4 372,2 2 0,0-4-233,1-3 1067,-1 3 0,0-8 218,1 2 0,-5-9 273,-2-4 1,1-6 64,-1-3 1,0-4 505,-3-5 1,-1-4-270,-2-2 1,2-4-189,-2 1 1,1-3 236,-1 6 1,2 2-237,-2 1 0,2 6 599,1 4 0,0 8-332,0 4 0,1 6-39,2 0 1,-2 3-537,2 3 0,-1 2-408,1 4 0,2 5 20,4 1 0,1 6 231,-1 1 1,1 7-593,3-1 0,-2 6 323,5 0 0,-2 2-1026,2 1 0,1-1 297,-1-1 1,0 0 80,0-4 0,0-1 399,-3-5 1,-1-7 191,-2-5 1,-1-4-41,0-3 338,-4-2 1,0-5 239,-5-2 1,0 0-275,0-6 0,0 2 1232,0-6 0,-4-1-590,1-2 0,-4-1 38,1-2 0,-2 0-262,-2 1 0,1 2-149,0 1 0,-1 2-543,1-2 0,1 3-792,2 0 0,-2 5-473,5 0 0,0 4 1559,3-3 0,4 4 0,1-2 0</inkml:trace>
  <inkml:trace contextRef="#ctx0" brushRef="#br0" timeOffset="235">6508 17206 8179,'0'-9'1009,"-3"-3"1260,0-1-556,-4 1 1221,6 7-1574,-3 1-955,4 4 1,0 4-972,0 2 0,1 6 476,2 4 1,-1 6-234,4 2 0,-3 4-149,3 3 0,-4-1-437,2 5 0,0 0-118,-1 5 0,0-2-601,-3 3 0,-1 0 1628,-2-1 0,-11 9 0,-5-1 0</inkml:trace>
  <inkml:trace contextRef="#ctx0" brushRef="#br0" timeOffset="236">6406 17607 8179,'9'-15'0,"4"-2"466,-1 1 0,1-1-56,0-2 1,4-4-201,5-2 1,1-1 102,-1-2 1,0-1 168,3-2 1,1 2-144,-4-2 0,0 3 142,-4 3 1,-3 2 163,-3 4 0,1 5 232,-4 2-388,2 1 61,-10 6-61,3 1-229,-4 4 0,0 4-1,0 2 1,0 7-15,0 2 0,0 7 14,0 3 1,0 3 0,0 3 0,1-2-1899,3 2 1,-3-2-1,2-1 1,-2 0 541,-1-1 0,3-3 311,0-2 0,1-3 63,-1-4 600,-2-6 787,3-4 0,-4-14-533,0-3 1,3-5 260,1-1 1,-1-1-165,-3 0 0,3 4 893,0-1 1,3 4-370,-3-4 1,3 5-221,-3-1 1,5 2-367,-2 4 0,3-1-285,4 4 0,-2-3-52,5 3 1,-1-1-398,4 4 0,0 0 13,3 0 0,-2-3 220,1 0 1,-2-3-138,-3 3 0,-3-4-17,-4 0 1,0 2 1131,-3-1 0,-2 0 1044,-4-3-258,0 3 0,-4-1-668,-2 4 0,-3 0 125,0 3 1,3 3-1118,0 0 1,0 7 194,0 0 1,2 2-495,4 1 1,0 0 399,0 3 0,5 1-1509,5-1 1,0 0-1367,5 0 3005,5 1 0,4-2 0,4 3 0</inkml:trace>
  <inkml:trace contextRef="#ctx0" brushRef="#br0" timeOffset="237">7858 16787 8427,'-9'-9'0,"0"0"2901,-1 0-2061,1 3 1,1 7-928,2 9 59,1 3 0,5 13 296,0 2 0,0 9 42,0 0 1,5 4 93,1-1-2619,2 7 2158,1 0 0,-3-20 0,1 0-556,5 23 1,-5-24-1,0-1-1070,5 22 72,-2 2 753,4-7 0,-6 0 90,-2-1 768,-1-3 0,-2 0 0,-2-1 0,-3-4 0,-4 1 0,0 1 0</inkml:trace>
  <inkml:trace contextRef="#ctx0" brushRef="#br0" timeOffset="238">7737 17206 8482,'0'-18'948,"0"-1"0,1 5-294,2 1 1,4 3 14,5 1-394,-2-1-25,8 5 1,1 0 251,5 2-227,3 2-250,-3-3 1,3 11-140,-2 2 1,-1 7 289,1-1-191,-5 3 73,3 1 0,-5 0-679,-3 3 397,3-2-14,-4 6 1,1-2-334,-3 4 1,-3-4 175,-2-2 0,-3-3 19,-4 0 263,0-5 159,0 0 0,-1-9 557,-2-2-580,2-2 1007,-4-1-704,1-4 1,3-2-42,-2-7 0,3-2-40,3-7 0,0-2-222,7-4-70,-3 1-117,10-1-293,-2 0 326,4 0 0,-1 1 154,1 2-1396,-1 2 909,1 5 0,0 0-291,-1 3 1,1 4-515,0 5 1,-5 4 1268,-2-1 0,3 6 0,-1 2 0</inkml:trace>
  <inkml:trace contextRef="#ctx0" brushRef="#br0" timeOffset="239">8398 17132 9828,'0'-5'2672,"0"1"-1412,0 4-1140,0 8 0,0-2-231,0 7 1,1-2-68,3 1 1,-2 0-547,4 3 0,-1-2-350,1 2 440,2-3 343,-2 1 0,3-5-89,0-2 0,1 2-174,-1-5 1158,0 0-478,0-7 0,3-1-231,-3-5 1482,3-3-948,-7 3 0,0-5 2071,-2 3-1151,2 1-1244,-4-2 0,4 5-81,-2 1 1,0 3-66,3 4 0,0 0 326,3 0-1549,1 4 855,3-3 0,2 7-29,3-5-848,5 0 708,-3-3 1,3 0 299,-1 0 0,-5-4 210,1-3 0,-5-4 1111,-1-1-573,-2-5 1,-4 3 1,-2-2 364,-4 1 0,0 3-373,0 0 1,-4 3 93,-3 2 1,-2 3 430,-3 4-640,1 0 0,-2 7-411,4 3 1,0 2 121,3 1 1,2 0-533,4 3 1,1 1-204,2-1 0,2-3-524,5-1 1,0 0 470,2 0 0,7-4-271,6 1 1,3-3 167,3 0 832,-2 3 0,11-8 0,-2 3 0</inkml:trace>
  <inkml:trace contextRef="#ctx0" brushRef="#br0" timeOffset="240">4311 18445 8277,'-9'0'-597,"0"4"308,3 2 1,2 7-17,4 2 1,1 4 183,2 2 1,2 4 239,5 6 0,0-3-204,2 0 1,-1-1 113,1-5 1,1-2-53,-4-4 0,2-4-141,-5-5 0,0-3 256,0-4-64,-4-4 115,2-2 1,-4-8-63,0-5 1,0-3-127,0-6 0,-1-1 114,-2-2 1,2-2 9,-2-5 1,-1 2 164,1 2 1,-1-1 164,4 4 0,0-3-148,0 3 0,6 0 18,3 3 1,1 5-60,6 4-303,-5 5 102,7 9 0,-7 0 47,5 5 0,-4 1-22,4 3 0,-4 5-45,3 6 1,-2 3 65,2 1 0,-6-1-157,0 1-43,-2-1 148,3 1 0,-5 0 17,-2-1 1,-2-2-4,-1-1 0,-1-2 14,-2 2 0,-2-2-182,-5 2 0,1-7-251,0 2 0,-1-4-179,1 0 44,0 2 527,-1-6 0,1-2 0,0-6 0</inkml:trace>
  <inkml:trace contextRef="#ctx0" brushRef="#br0" timeOffset="241">4842 18240 8277,'0'-9'-34,"-4"3"34,-3 3 0,2-1 304,-1 1 0,3-3-113,-3 3 1,3-1 508,-4 1 1,4 2 136,-3-3-324,4 3-198,-6 1-314,2 0 0,-2 1-273,2 3 1,-1 2 221,4 6 0,-4 0-370,4 3 0,-3-3 42,3 4 1,-1-2-151,1 2 0,2 1 173,-2-5 0,2 0-141,1-2 1,0-1 253,0 0 0,4-4 68,2-1 1,2-3 401,2-1 1,-1-5-181,0-1 1,0-5 417,1-2 0,-2 1-15,-2 3 202,3-1 0,-7 2-353,4 2 1,-4 1-203,1 2-267,-2 2 0,0-3 117,2 4 1,-2 1-1446,2 2 1067,2 2 1,1 4 429,3 0 0,0 1 0,1-1 0</inkml:trace>
  <inkml:trace contextRef="#ctx0" brushRef="#br0" timeOffset="242">4981 18240 8277,'-9'-9'777,"0"3"0,2 2-166,1 4-705,4 0-396,-2 0 0,5 3 221,2 1 0,2 2-46,5-3 0,-3 3 197,2-3 1,-2 0 56,6-3 0,-3 0 34,0 0 0,-1-1-34,0-2 1,0 2 162,1-2-134,-1-2 1,0 4 163,1-2 1,-4 2-30,0 1 1,0 1 185,4 2 0,-4 6-84,0 7 1,0 5-143,4 4 1,-1 6-46,0 3 1,2 4 71,1 2 1,-3-2-276,1 3 0,-2-4 294,-5-3 1,0-2-10,-3-4 1,-1-4-24,-2-3 0,-2-5-1,-5-4 0,4-4-628,0-2 0,3-4 267,-3 1 1,4-7 284,-1-5 0,2-9 0,1-6 0</inkml:trace>
  <inkml:trace contextRef="#ctx0" brushRef="#br0" timeOffset="243">5363 18287 8277,'0'-14'0,"0"8"0,0-7 1967,0 7-594,0 2-448,0 0-655,-4 4 0,3 4-10,-2 2 1,2 6-534,1 0 0,0 2 263,0-2 1,0 1-625,0 3 0,3 0 404,0-3 1,5-1-540,2-2 0,-1-2 269,3-2 0,-1 1 76,-2-4 0,1 1 120,3-4 1,-3 0 389,2 0 1,-2-5 545,-4-1 1,-1-5-396,-2-2 0,-2 0 233,2 1 0,-6-2-142,-3-1 0,-2-2-576,-2 5 1,1-4-257,0 4 1,1-1-414,1 4 1,3 0 916,4-1 0,-4 1 0,-1 0 0</inkml:trace>
  <inkml:trace contextRef="#ctx0" brushRef="#br0" timeOffset="244">5540 18212 10481,'0'9'-48,"0"1"0,1-2 24,2-2 0,-2 2-161,2-1 1,1 2 18,-1 3 0,4-1-112,-4 1 0,1-5 111,-1 0 0,-1-1 33,4 3 1,-3-1 81,4-1 1,-4-2-56,3-2 0,-3-2 344,3 2 0,-3-3-96,4-3 1,-4-2 160,3-5 1,-4-2 110,1 0 1,1-1 614,-1 4-732,0 0 1,-3-1 69,0 1-1306,5 4 556,-4 1 188,7 4 0,-3 1 46,4 2 0,-2-1-269,-1 4 0,1-3 103,5 3 0,-1-4-38,1 1 1,0-1 223,0-2 1,-2-5 206,3-1 1,0-6 306,0-4 0,-2-2-212,-5-4 1,1-2 187,-4-4 1,1 0-79,-4 0 1,0 0 697,0 0 0,0 5 361,0 1-388,0 6-505,0 7-461,0 5 1,0 6-321,0 4 0,0 1 275,0 9 1,3 1-272,0 4 0,4-1 25,-1 2 0,3 0-123,0 0 1,1 3-378,3-3 1,-3 0 278,2 0 0,3-2-363,0 2 0,2-3 361,-2 0 1,2-5 154,-5-1 0,4-4 372,-4-3 0,1 3 0,-4-4 0</inkml:trace>
  <inkml:trace contextRef="#ctx0" brushRef="#br0" timeOffset="245">5866 18138 8277,'-19'0'2313,"1"0"-1608,3 0 0,3-1 352,5-3-782,3 3 0,5-3-152,2 4 0,6 0-340,3 0 1,8-1 227,-2-2 1,6 2-738,-2-2 1,4 2 507,-1 1 0,-2-3-971,2 0 1,0 0-255,3 3 1443,0 0 0,4 4 0,1 1 0</inkml:trace>
  <inkml:trace contextRef="#ctx0" brushRef="#br0" timeOffset="246">7123 18138 8277,'-14'-10'1050,"1"1"222,-3 0 1,0 0-794,3 3 1,1-1-208,3 4 1,-2-1 357,-1 1-241,2 2 0,-7-4-233,5 5 0,-1 4 55,4 3 0,0 2-573,-1 3 0,-2 3 77,-1 4 1,1-1-321,3 1 1,-1 3 58,1-1 0,1 1-216,2-3 0,1-1-30,5 1 0,0-5 266,0-1 0,6-4 359,3-3 1,1-2 35,6-4 0,0-2 70,6-4 1,-2-4-23,1-9 1,2-4 323,-1-1 0,0-3 358,-4-1 1,0-4-340,-3-2 1,2-3 535,-5 0 1,1 0-470,-4 0 0,-4-1 560,-2 1 0,-2 4-341,-1 2 0,-1 9 5,-2 4 0,1 8 18,-4 1 0,3 6 49,-3 0 0,4 3-498,-1 3 1,1 2-300,2 4 1,-3 5-297,0 1 1,0 7 503,3 3 1,0 2-785,0 1 1,0 0 334,0 0 0,3 1-806,0 2 0,5-2 260,-2 2 0,2 1 199,1-1 0,4 1 767,-1-1 0,9-2 0,-1 3 0</inkml:trace>
  <inkml:trace contextRef="#ctx0" brushRef="#br0" timeOffset="247">7337 18128 8277,'-1'-9'0,"-2"0"0,1 0 2350,-4 3-924,3-2 241,-1 7-1156,4-3 1,0 8-796,0 2 1,0 6-93,0 4 0,0-2-296,0 2 1,1-1 379,2 4 0,0 1-697,3 1 989,-4-1 0,10 7 0,-1-3 0</inkml:trace>
  <inkml:trace contextRef="#ctx0" brushRef="#br0" timeOffset="248">7328 17933 8550,'-4'-10'-476,"2"1"1,-1 4 472,6 2 3,3 6 0,7 2 0,2 4 0</inkml:trace>
  <inkml:trace contextRef="#ctx0" brushRef="#br0" timeOffset="249">7523 18082 8550,'-6'0'1146,"0"0"0,3 0 448,-4 0-506,5 0-937,-6-4 1,6 3 244,-4-3-320,4 3-534,-2 1-828,4 0 0,1 3 1003,2 1 1,-1 3 73,4-1 0,-3 2 180,3 2 1,-4-1-124,2 0 1,0 4 235,-1-1 0,3 0 52,-3-2 0,1-1 36,-1 0 1,-2 1 4,2-1 0,-2 3-159,-1 1 0,-1-1 20,-2-2 1,1-2-8,-4-2 0,1 2-300,-1-1 1,-3-2-345,3 1-157,-2-4 770,-1 2 0,3-4 0,2 0 0</inkml:trace>
  <inkml:trace contextRef="#ctx0" brushRef="#br0" timeOffset="250">7644 17877 8542,'0'-14'1469,"0"4"-1125,0-3 355,0 7 1,0 6-342,0 7 1,1 5-42,2 4 0,-1 2-207,5 4 0,-2 1-162,1 1 0,2 3-91,-2-2 1,3 2-343,0 1 0,-3 3-560,0 0 1,1 4 504,2-1 1,-1 0 539,-2 0 0,3-4 0,-4 2 0</inkml:trace>
  <inkml:trace contextRef="#ctx0" brushRef="#br0" timeOffset="251">7663 18212 8542,'0'-19'0,"0"4"567,0-1 0,1 4 84,2-4 1,-1 5 55,4-1 0,0-1-283,4 4 1,0-2 51,3 4 1,-2 3-11,4 1 1,1-1-136,3 1 0,-4 1-417,1 5 0,-4 5 181,4 5 1,-4 2-184,3-2 0,-3 3-84,0 0 0,-5-2-187,0 2 1,-1-2 65,3 2 1,-3 0 41,1-3 0,-4 2-40,3-3 1,-3 1 130,3-4 1,-4-3-458,1 1 201,-2-5 308,-1 2 438,0-4 250,0-8 0,2 0-337,1-7 1,-2 2-151,2-2 0,-1 2-275,1-2 0,1 3 216,2-4 0,3 5 144,-3-2 0,2 2 25,1-2 1,1 3-1276,-1-2 1,0 4 289,1 2 1,-2 3 104,-2-3 1,2 4 64,-1-1 1,1 2-73,1 1 1,-1 1 683,-1 2 0,3-1 0,-4 4 0,5-4 0,-6 6 0,4-2 0</inkml:trace>
  <inkml:trace contextRef="#ctx0" brushRef="#br0" timeOffset="252">8147 18119 8542,'5'4'-821,"3"-3"0,-5 3 2631,3-4-605,-4 0-10,2 0-341,-4 0-367,4 0 0,-3 1 117,2 2-306,-2-2 1,-1 5-125,0-3 0,0-1-120,0 4 0,1-3-309,2 3 1,-2 0-416,3 4 0,-3-1 670,-1 0 0,4 1 0,1-1 0</inkml:trace>
  <inkml:trace contextRef="#ctx0" brushRef="#br0" timeOffset="253">8343 17765 8161,'0'-9'450,"-2"-1"55,-1 1 1,2 0 710,-2 0 0,1-1 149,-1 1-82,2 4 1,-3 0 66,4 1-1755,0 3 399,0 6 0,0 2 44,0 8 0,0 2 79,0 5 1,3-2-56,0 5 0,1 3-341,-1 3 1,-2 0 92,2-3 0,2 0-503,-2 0 1,1 3 312,-1 0 1,-2 0-516,2-3 1,-1-4 145,1-2 1,-2-4-810,2-2 1146,3-3 0,-4-8 147,4-2 0,-3-7 368,3-5 1,-3-5-142,3-4 1,1-1 135,2 1 0,0-1-35,1 0 0,-4 5 561,0 1 1,0 1 571,4 3-403,-1-7 1,0 14-317,0-4 1,-2 4 71,-1 2 0,0 1-298,3 2 0,-2 3-11,-1 7 0,-1-2-100,1 5 1,-2-1-14,-4 4 1,0-4-118,0 1 1,0-2-6,0 2 0,-3 0-349,0-3 1,-4 2-329,1-2 0,1-4-663,-2-3 1,4-1-749,-3 2 2079,4 1 0,-2-3 0,4 4 0</inkml:trace>
  <inkml:trace contextRef="#ctx0" brushRef="#br0" timeOffset="254">8715 18175 11423,'-5'0'3276,"0"0"-2752,2 0-297,1 0-227,-2 0 0,4 4 0,0 1 0</inkml:trace>
  <inkml:trace contextRef="#ctx0" brushRef="#br0" timeOffset="255">13957 14767 8334,'4'-19'0,"-3"2"862,2 1 0,1 0-228,-1 3 1,1 1 337,-4 3-550,0 3 1,0 3 141,0 6-304,0 3-206,-5 7 141,0 2 0,-4 4 14,0 3 0,2 3 0,1 6 1,0-1-371,-3 4-703,-1-4 896,1 6 0,0-3-963,-1 4 507,-3 1 151,3-5-1553,-4 3 796,9-3 633,-3 0 1,7 1-2303,-2-6 2699,2-2 0,0-7 0,2-3 0,3-3 0,1-5 0</inkml:trace>
  <inkml:trace contextRef="#ctx0" brushRef="#br0" timeOffset="256">14879 14571 8334,'-15'-4'1604,"-2"3"1,3-3-1633,-1 4 0,-2 1-706,5 2 1,-4 7 1299,4 5 394,-1 7-647,4 2 1,0 8-127,-1 2-156,1 2 1,3 1-1528,0 1 1247,0-1-1,0 0 254,-2 0-891,7-4 578,-7 4 1,6-8-155,-5 2 1,4-3-184,-3-4 1,3-5-21,-3-7 626,4-5-415,-2-3 354,4-4 1142,0 0-1301,0-9 860,0-1-468,0-8 0,4-2 160,2-2 1,2-1 231,2-1 0,2-3-67,0 2 1,5 2 301,-2 1 1,0 3-168,0 0 739,1 0-822,3 5 1,-4 0 273,1 5-256,-5 4-267,2 1-214,1 4 10,-4 4 0,1 5 334,-5 7-1117,-4 6 629,2-3 1,-4 8 150,0-2-2182,0 2 1446,0 1 0,0-3-311,0-1 0,0 1-1734,0 3 2728,4-4 0,1 3 0,5-3 0</inkml:trace>
  <inkml:trace contextRef="#ctx0" brushRef="#br0" timeOffset="257">15223 14990 8334,'0'-14'1321,"0"-4"-948,-4 4 0,2-1 127,-4 3 1,4 2 533,-1 0 0,-3 1-275,0 0 364,2 4-658,-4 0 0,3 5 249,-5 0-866,1 5 168,0 4 0,-4 2-817,1 5 660,0-1 1,-1 7-1039,1 0 852,-5 4 1,7-6-67,-3 5 1,3-3-294,1 3 0,0-5 224,3 2 0,-1-2-13,4-2 0,0-3-189,3-3 113,0-1 356,0-6 0,4-1 146,2-4-40,2 0-66,2-4 1068,3-1-701,-2-5 1,2 1-176,-4 0 0,1-4-76,-1 1 1,-1-1 75,-2 4 0,2 0 75,-5 0 0,1 0 524,-1 3 503,-2-2 548,3 7-691,-4-3 0,0 5-435,0 2 1,0 3-2201,0 6 1,0 0 1171,0 3 0,1 0 467,2 0 0,-2 3 0,3-4 0</inkml:trace>
  <inkml:trace contextRef="#ctx0" brushRef="#br0" timeOffset="258">15344 15000 8334,'0'-14'0,"0"4"681,0-2 1,0 1 956,0 2 0,0 3 60,0 0-882,0 3-83,0-1-115,0 4-228,0 9-525,0-3 157,0 11 1,0-2-140,0 3 1,0 4-327,0 0 1,1 3 385,2-4-2002,-2 1 1366,4-3 1,-2-1-642,0 1 736,4-4 1,-6 1-1,2-3 403,2-5 0,-3-1 165,5-4 0,-2-1 308,1-5 0,2-3-298,-2-7 1189,-1-5-835,3-2 0,-3-6-48,4 5 1151,-3-5-895,-2 10 0,-1-4 1097,0 7-749,0 1-347,1 2-152,-3 1-196,7 4 0,-2 1-109,3 4 0,1 0-238,3 0 0,-1 3-211,7 0 0,-2 3-523,8-3 0,-2 4-639,5-4 728,-2 0 460,2-3 1,-1-1-124,-3-2 26,-1-3 268,0-7 0,-6-2 107,-1-3 1,-4-1 147,-5 1 0,-3-1 551,-4 0 0,-1 4-262,-2-1 1407,-3 9-1062,-3-5 0,-3 11 207,-1-2 10,-3 1-532,1 2 0,-3 8 309,-1 1-457,0 11 0,1-5-1034,3 8 746,-2 0 1,6 0 118,-1 1 0,5 3-166,1-2 0,4 2 4,2 1-1582,5-4 1059,8 3 0,3-8-2204,5 3 1871,3-7 0,1 2-681,0-5 1,3-2 254,3-4 1353,4-4 0,-5 2 0,4-4 0,1 0 0,1 0 0</inkml:trace>
  <inkml:trace contextRef="#ctx0" brushRef="#br0" timeOffset="259">16536 15018 8334,'-5'0'3276,"1"0"-3215,4 0 0,5-4 534,4-2-295,5-2-105,8-2 1,2 1-262,4 0 99,0-5-2,0 0 1,-1-5 46,-2 1 0,-4-1 312,-5 0-360,-3 1-24,-7-1 1,-3 4-89,-6-1 855,-3 5-435,-7-3 1,-3 8-42,-5 0 121,1 4-136,-7-2 1,4 8-379,-1 2 106,-3 6 111,7-1 1,-3 7-743,5 1 453,-1 0 1,5 7-376,1-5 1,7 5 115,3-1-258,2 2 0,2 0-745,2-2 1,6 0 304,7-3-448,1 4 1399,6-6 0,1 2 0,4-3 0</inkml:trace>
  <inkml:trace contextRef="#ctx0" brushRef="#br0" timeOffset="260">16825 15177 8334,'4'5'0,"-3"0"0,2-2 911,-2-2-115,-1 7 179,0-7-620,4 8 0,-3-7-567,2 4 171,-2-4 0,-1 2-363,0-4 478,0-8 1,1 1-40,2-9 1,2 1-134,1-4-30,2-4 192,-3 0 1,5-3 264,-1-2-38,0 2-133,1-6 0,3 1 242,2 0 0,0 4-39,0 5 344,1 2-367,3 2 0,-5 7 49,-1 5 0,-3 4-22,-1 2 0,-1 4 169,-1 3-446,-3 1 21,-4 5 0,0 2-373,0 3 233,-4 1 44,3 4 1,-7-4-1376,5 3 921,-4 2 1,5-4-2324,-4 1 1909,4-1 1,-6-1-186,5-1-698,0 1 1304,3-5 0,1 0 434,2-5 0,3 0 0,3 1 0</inkml:trace>
  <inkml:trace contextRef="#ctx0" brushRef="#br0" timeOffset="261">17179 15028 8334,'1'-13'0,"2"1"451,-2-1 0,3 4 693,-4 0 1,0 0-336,0-1 1510,0 5-533,0-3-409,0 7-550,0-3-712,0 12-129,0-2 274,0 12-931,0-8 555,4 8 0,1-5 133,4 3-1234,1 1 889,-1-2 0,0-1 55,1-1-1346,3-3 998,-3-1 1,4-1-468,-5-1 633,1 1 1,-1-7-87,0 2 753,0-2-236,-3-5-65,-2-1 331,-4-9-228,0 4 1,0-8-92,0 3 0,-3-3 131,0 0 1,-5-4-192,2 0-1279,-2 5 899,-1-1 1,2 8-337,1-3 0,3 3 853,-3 1 0,4-1 0,-2 1 0</inkml:trace>
  <inkml:trace contextRef="#ctx0" brushRef="#br0" timeOffset="262">17430 14916 8334,'-5'0'-1677,"0"0"1290,1 0 54,3 0 680,-3 0-295,13 0 1,-4-1 65,4-2 96,-4 2 107,-1-3 281,-3 4-267,8-4 61,-8 2 807,3-2-272,0 0-317,-3 3 966,7-7-957,-7 7 1,3-4 129,-4 2 92,0 2-17,0-4-274,5 1-436,-4 3-325,3-3 169,-4 4 100,0 4 0,0 2-534,0 7 358,0-3 1,1 7-1038,2-5 760,-2 5 0,4-6-107,-2 5-227,-2-5 389,8 7 0,-5-8 79,2 2 0,2-5 67,-2-4 1,3-2 452,0-1-168,0 0-102,1-4 1,-1-3 332,0-5-163,-4 2-67,4-8-48,-8 8-29,7-8 0,-6 7-277,4-5 0,-4 5-975,1-2 746,3 3-1557,-1 1 561,0 4 1483,3 0 0,2 5 0,4 0 0</inkml:trace>
  <inkml:trace contextRef="#ctx0" brushRef="#br0" timeOffset="263">17774 14925 8334,'-4'-9'1134,"3"4"0,-3-3-346,4 1-35,0-1-247,0-1 1,0-1 1508,0 1-1239,0 0 0,0-1-132,0 1 0,-1 0 616,-2 0-558,2-1-1078,-7 1 332,7 4 1,-5 1-1005,3 4 669,2 0 243,-7 4 1,7 1-120,-2 4 1,2 4-95,1-1 1,0 6-439,0 0 1,1 2 120,2 5 19,2-5 321,0 7 1,4-4-379,-3 2 815,-2 2-167,4-7 1,-7 5 542,2-3-291,-2 0-129,-1 1 0,-4-4 748,-2 3-616,-6-2 0,-3-2 70,-3 1-133,-5-5 1,0 2-45,-2-7-1095,2 3 702,5-11 0,3 3-7,3-4-2954,6 0 3262,2 0 0,4-13 0,0-2 0</inkml:trace>
  <inkml:trace contextRef="#ctx0" brushRef="#br0" timeOffset="264">17970 14637 8334,'0'-14'0,"0"4"0,0-4 3276,0 5 0,0 0-1304,0-1 237,0 1-1537,0 4 0,0 2-498,0 6-115,-4 6 1,3 7-20,-2 6 0,2 1-197,1 5 1,0 1 269,0 2-1800,0-2 1212,0 7 0,0-7-2059,0 2 726,0-2 1038,0-1 0,0-1 81,0-2 0,0-3 339,0-7 1,0-1-107,0-5 33,0-4 838,0-5-399,4-5 0,1-5 404,4-3 648,1-1-693,-1-5 0,0 1 1901,0-1-1165,1 0-109,-1 5 1,-3 0 1465,1 5-1696,-1 0-256,-1 4 31,-1-4-125,0 8-247,-3-3 1,6 9-168,-3 5 1,2 0-431,-3 6 1,4-1-760,-1 4 0,3-1-2096,0 1 1638,0 0 1,2-1 1153,1 1 1,2 4 0,5 0 0</inkml:trace>
  <inkml:trace contextRef="#ctx0" brushRef="#br0" timeOffset="265">18715 14841 8334,'-4'-10'0,"-3"-2"0,0 1 3276,1-1 0,-2 2-1898,7 0 950,-3 5-580,4 1-1312,0 4-470,0 8 0,0 3 215,0 7-1311,0 1 890,0-1 1,0 1-1110,0 0 769,0 3-20,0-2 1,0 6-2678,0-4 768,0-1 2509,0-2 0,-5 4 0,0 1 0</inkml:trace>
  <inkml:trace contextRef="#ctx0" brushRef="#br0" timeOffset="266">18678 14571 8334,'4'-14'0,"1"1"-580,4 3 240,1 1 1,-1 1 741,0 1-231,-4 3 0,4 9 9,-3 5-628,2 7 258,1 7 1,1 7-16,-1 0-504,0 9 532,-4-10 0,4 11 177,-3-4-939,-2 0 939,4 1 0,-3-3 0,1-4-160,-2 0 160,-4-7 109,4-2-297,-3-7 350,3-2 367,-8-7-174,3-2 462,-3-13 3,4 3 1,1-11 107,2 1-285,-2-1-340,7-2 1,-3 0 388,5 1-375,-1-5-33,0-1-462,1 0 373,-1 2 0,0 6 102,1 1 1,-1 0-1,0 0 0,1 2 93,-1 7 65,4-2 162,-6 7-195,9-4-12,-10 5-215,8 5 0,-8 0-133,0 4 98,-4 0-69,7 1-558,-8 3 399,3-3 1,-4 7 75,0-5-1437,0 5 972,0-3 0,0 2-466,0 0 0,0-1 388,0 4 0,0-4-76,0 1-1470,0-5 2081,0 7 0,4-8 0,1 3 0</inkml:trace>
  <inkml:trace contextRef="#ctx0" brushRef="#br0" timeOffset="267">19478 14618 8334,'10'-28'431,"-5"0"1,2 0-309,-4 0 1241,0 0-791,-3 0 0,0 1 175,0-1 0,-4 3 144,-2 0 0,-2 7 907,-2 0-937,-3 5-301,3 0 303,-4 4-443,5 3 1,-1 2 184,1 4-1423,0 4 675,0 2 1,-1 7 127,1 3-1127,0 5 926,-1 3 1,-2 7-667,-1 0 1,1 5-49,3 2 1,-2 1-2174,-1 7 2179,2-1 332,-4 1-711,5 0 765,0-8 0,-1 8-279,1-3 1,3-2 140,-1-4 0,2-5 675,-1-7 0,-2-7 0,3-4 454,-1-9-289,-2-1-217,7-12 1,-3 1 1926,4-9-1572,0 1 114,4-4 1777,-3 0-1402,7 1 0,-2-1 189,3 0 518,4 1-917,-2-1 0,2 4 273,-3-1 390,3 1-763,-3 0 1,4-1 252,-5 3 183,5 1-436,-4 7 0,3-3 364,-3 5-375,-1 0-319,0 3 1,1 4-4,-1 2 0,-1 6 274,-2 0-967,3 5 488,-4-3 0,4 5 145,0 0-1875,1-5 1149,-1 4 0,0-5-1755,1 3 1234,-1 1 548,4-6 1,-2 2-214,1-4 319,-1-4 377,-2 0 1,0-5 55,0 0 1,1-1-207,-1-3 1,-4-2 16,-2-6 0,2-3-130,-2-3 1200,0-1-407,-3 0 1,-1 0 2872,-2-3-1325,-3 2-1158,1-2 0,-3 3 271,2 0-578,-3 1-1,0 3-1226,0 2 655,0 4 1,-1 0-198,1 3 0,0 2-333,-1 4 0,5 4 379,2 2 237,-2 7 0,4 1 0,-3 5 0</inkml:trace>
  <inkml:trace contextRef="#ctx0" brushRef="#br0" timeOffset="268">20437 14301 8334,'4'-32'775,"-1"7"97,3-3 0,-4 10 297,1 2 848,-2 5-1269,-1 2 259,0 4-579,-4 5 0,2 6-655,-4 6 233,-1 7 0,1 6-4,0 6 1,0 2-56,-4 4 1,1 4-1441,0 3 0,-1 5 878,1 0 0,0 1-1024,0-4 1,-2 5 434,5-25 0,0 1 1204,-1 2 0,-1 1 0,-1-2 0,0 1 0,-1 0 0,1 1 0,-1-1 0,-1 1 0,-1 1 0,0 0 0</inkml:trace>
  <inkml:trace contextRef="#ctx0" brushRef="#br0" timeOffset="269">20130 14851 8334,'3'-20'190,"0"-2"0,6 3 342,0-3 0,1 5 31,6 2 1,2-1 368,4-2 1,4-1 230,-1 1 1,2 0-514,1 2 0,-4 3-1,1 4 0,-5 0-190,-1 3 0,-5 2-369,-5 4 1,1 4 123,-1 2 1,-3 3-426,0 0 0,-3 0-1,4 1 1,-1 3-244,3 3 0,0-2 31,1 2 1,2-5-396,1 1 1,2 0 196,-2 0 0,3-2 179,0-1 1,-2 0 78,2-3 0,-4-2 57,4 0 0,-5 0 189,1-1 1,-1 0 100,-2-3 248,-4-4 1,-1-1 24,-4-5 1,-1 1 220,-2 0 0,-2-4-63,-4 1 0,-2-4-150,-1 4 1,-3-4-108,-3 4 1,-1-4 41,1 4 1,0-3-351,2 2 0,-1 1-158,1 2 0,2 1-788,-2 0-241,5 4 93,-2 0 1,8 7 1244,5 1 0,9 6 0,5 5 0</inkml:trace>
  <inkml:trace contextRef="#ctx0" brushRef="#br0" timeOffset="270">21843 14395 8334,'-9'-24'0,"-1"-2"1236,-3 4 1,3-4-166,-3 1 0,-1-3-36,-2 0 1,2 2-494,-2 7 1,2 5 67,-2 1 1,0 4 286,3 3-605,1 2 1,2 9-667,-3 4 1,3 6 307,-2 6 1,1 4-426,2 6 1,-1 0-41,-3 6 0,3-1-731,-3 4 0,0-1 510,0 2 1,0 1-220,1 5 0,0-1-331,-3 1 1,-1-1 1301,-2 1 0,-1 0 0,0 1 0,1-2 0,-1-3 0,0-4 0</inkml:trace>
  <inkml:trace contextRef="#ctx0" brushRef="#br0" timeOffset="271">21238 14776 8223,'0'-18'0,"0"-1"0,0 0 0,5 1 970,5-1 1,0 1-387,5-1 0,4 3 565,3 1 0,1 3-336,-2-4 0,-1 8-96,2-2 1,-5 7-232,2 0 1,-6 2-166,6 1 0,-3 1-208,3 2 0,-3 2 106,-1 5 0,-2 3-608,2 3 0,-4-2 311,2 2 1,1-1-695,2 4 0,-1 0 83,4-1 0,-2 0-189,4-3 0,-4 0 284,-2-3 1,1-3-7,2 1 1,-2-2 165,-1-5-127,-3 0 559,1-3 0,-4-4-99,-3-2 0,-3-5 927,-6-2 1,-3-3-137,-7 0 1,2-5 152,-5 0 0,1-2-408,-4 1 1,1 2 26,-1-1 1,0 1-461,1 1 0,-1 2 123,0 1 1,2 1-559,1 6-167,-1-3 1,6 11-684,-1-2 1,6 3 168,3 3 1,2 6 1113,1 7 0,4 6 0,1 1 0</inkml:trace>
  <inkml:trace contextRef="#ctx0" brushRef="#br0" timeOffset="272">22216 14665 8079,'0'-19'1638,"-4"4"0,1-1-546,-3 4 0,3-1-475,-3 4 0,0-1-150,-4 1 0,0 1 68,-2 2 0,-3 2-297,-3 4 1,0 0-5,2 0 1,0 5-391,4 4 1,-4 1 202,4 6 0,3-1-727,6 4 0,2 0 379,1-1 0,1 4-1207,2 0 1,2 3 325,5-4 0,2 1 196,1-3 0,3-2 986,0-1 0,1 1 0,2-2 0</inkml:trace>
  <inkml:trace contextRef="#ctx0" brushRef="#br0" timeOffset="273">22383 14646 8079,'0'-13'0,"0"2"0,0-1 0,0 1 3100,0 2-925,0 0-378,0-1-1118,0 5-722,0 1 0,0 15 153,0 1 0,0 7-749,0-4 0,0 3 401,0 0 0,0 1-928,0 0 0,0-4 403,0 1 1,3-2-97,0 2 1,2 0 477,-2-3 1,2-2 263,4-5 1,1 1 456,-1-4 0,1 0-288,3-7 1,-2-2 405,4-6 0,0-3-227,0-3 0,2-1 1221,-5 0 1,1 1-543,-4-1 0,-1 2-48,-1 1 0,0 6-164,-4 4-653,0 3 1,-2-4-685,2 4 0,-2 1 500,2 5 0,-2 2-744,-1 5 0,4-1 394,-1 0 1,1 1-97,-1-1 1,-1 0 76,4 1 0,-4-4 145,1 0 0,1 0 175,0 3 1,0-2-59,-1-1-24,-2 0 1,6 3 34,-4 1 1,1-4-270,-1 0 1,0-1 132,3 1 0,-4 3-159,1-3 530,2-2 0,0 4 0,5-2 0</inkml:trace>
  <inkml:trace contextRef="#ctx0" brushRef="#br0" timeOffset="274">23007 14609 8079,'-1'-16'1638,"-2"1"0,2 0-714,-2 0 0,-2-2-22,-2 5 0,-1-2-363,-1 2 0,-4 3-57,1-1 0,-1 2-236,0 5 0,3 0-289,-3 3 1,4 1-524,3 2 0,-1 5 481,4 5 0,-1 3-404,4 0 1,0 1 51,0 2 1,1-1-380,3 1 1,1 1 223,4 1 1,-3-1 35,0 2 1,1-2 203,2-2 1,-3 1 165,0-1 0,-4 0 372,2-3 1,0 0-226,-1-3 0,-4-1 1002,-5 1 0,-4-6-507,-2-3 1,-4 2 554,-5-2 1,0 0-362,-4-3 1,5 0-1305,2 0 1,0 0-459,6 0 1,-1 1 1111,4 2 0,0 2 0,-1 4 0</inkml:trace>
  <inkml:trace contextRef="#ctx0" brushRef="#br0" timeOffset="275">15549 15707 8079,'-9'0'1890,"2"0"-1301,-3 0 0,6 0-410,-5 0-37,2 0 1,0 0 208,1 0 0,3 5-272,-3 1 1,4 2-291,-1 1 0,1 5 71,-2 1 0,3 3-135,-2 1 1,2 2-57,1 1 1,1 1 135,2-2 1,0-1-113,3 2 0,-3-6 40,3 0 0,-3-5-117,3 2 310,1-3 0,2-5-1,0-2 1,-3-3 41,1-3 1,-4-2 173,3-4 0,-3-5 401,3-1 1,-4-4-253,1-3 1,-2 2 313,-1-5 1,0 3-204,0-3 1,0 2 90,0-2 1,4-1-106,-1 4 1,4 0-22,-1 4 1,5-1-130,2 1 0,3 3-15,0 3 1,2 5-272,0 4 1,1 3 90,-1 3 0,0 7-357,-2 5 1,0 4 191,-4 3 1,0-2-296,-6 5 0,1-1 31,-4 1 0,4 1-139,-4-5 0,0 4 230,-3-3 1,0-1-22,0-6 0,0-1 107,0-5 1,1-4-3,2-2 1,-1-2 353,4-1 1,-2-5-142,6-4 1,-3-5 311,5-4 1,3-4-35,0 0 0,2-1 78,-2 2 1,3 1 29,-2-2 0,-3 7 915,-1 2-646,3 3 0,-5 2 211,3 2-750,-7 1 0,-2 13 95,-4 1 0,3 2-585,0-1 1,0 3-290,-3 3 0,0 1-712,0 2 0,0-1 337,0 1 0,3 0-1756,0-1 2793,5 5 0,-3-3 0,4 2 0</inkml:trace>
  <inkml:trace contextRef="#ctx0" brushRef="#br0" timeOffset="276">16881 15894 8079,'0'-10'655,"0"1"1,-4 3-328,1 0 0,-1 4-1148,1-2 777,2 3 0,-3 6 705,4 1 1,0 3-455,0 3 1,-3 2-196,0 1 1,-1 2-208,1-5 1,1 1 77,-1-4 0,2 0 251,1 1 1,-3-4-134,0 0 0,0-5 38,3-1 0,0-5 22,0-7 1,4-4-45,2-6 0,0-1 102,0-5 1,3-4 219,3-3 0,5 0 187,-1 1 0,1 0-200,2 6 0,-1-1 125,1 7 0,3 5-67,-1 4 0,1 7-114,-3 3 1,-5 3-76,-1 3 0,-3 5-164,-1 5 0,-2 2-66,-1-2 0,-4 3-372,1 0 0,-2 1-516,-1 2 1,0-3 445,0-1 1,0-4-255,0 2 1,0-3-274,0 0 697,0-5 148,4-1 0,1-8-9,5-3 1,2-4 138,0-1 0,1-5 296,-4 2 1,4 0 528,-1 0 0,0 3-387,-2 0 1,-1 3 517,0 2 1,1 0-359,-1 4 0,-3 0-85,0 3 1,-4 1-236,2 2 1,-3 2-372,-1 4 0,0 5 127,0 1 0,0 3-97,0 1 1,0-1-1453,0 1 0,0 0 729,0-1 0,0 1-2199,0-1 3013,4 1 0,5-5 0,5 0 0</inkml:trace>
  <inkml:trace contextRef="#ctx0" brushRef="#br0" timeOffset="277">17598 15735 8079,'0'-14'189,"0"-4"1,0 5 223,0-3 0,0 0 292,0 3 0,0 1 686,0 3 1,-2 0-766,-1 3 1,1-1 189,-4 4-371,0 0 1,-3 3-146,-1 0 0,0 3-324,-2 0 0,1 7-114,-1 0 1,-2 5-131,2 1 0,-2 1-22,2 2 0,2 3-409,-3-1 0,3 4-222,1-3 0,0 0 380,3-4 1,-1 1 53,4-1 0,0-3 168,3-3 1,1-6 210,2-2 0,5-3-30,4-1 0,6-8 180,1-1 1,-1-7-55,4-3 0,-2 0 217,-2-2 0,-3 2 718,-3 3 1,-1 0-462,-2 3 0,-3 1 625,0 3-324,-4-1-241,3 5-522,-5 1 1,0 5-811,0 2-67,4 2 1,-2 5 476,4-1 1,0-3-248,3 0 1,-2-3 185,-1 0 0,0-2 227,3-1 0,1-4-29,-1-3 1,0-1 614,1-1 0,-1-4 160,0 1 0,1-2 438,-1 2 0,-3 2-212,0-3 0,-1 3 360,2 1 1,0 2-51,-4 1-723,4 4 1,-2-2-404,5 4 1,-2 4 9,-2 2 0,2 6 44,-1 0 0,1 2-217,1-2 1,4-1-622,-1 5 1,2-5-51,-2 2 1,1 0-633,3 0 0,2 2 194,-3-3 0,2 2 287,-2-2 1063,3-1 0,-4 2 0,5-4 0</inkml:trace>
  <inkml:trace contextRef="#ctx0" brushRef="#br0" timeOffset="278">18119 15586 8079,'-9'-9'1282,"-1"0"0,1 0-152,0 3 0,-1-1 150,1 4 1,0 0-746,-1 3 0,0 4-249,-2 2 0,0 7-326,-3 2 1,-1 5 115,-2 5 1,0-1-388,3 7 1,-2-2 286,5-1 1,-5 3-1410,1 0 0,4 4-15,3-4 1,0 0-1767,6-3 3214,0-5 0,3 4 0,0-3 0</inkml:trace>
  <inkml:trace contextRef="#ctx0" brushRef="#br0" timeOffset="279">18165 15707 8079,'0'-9'1638,"-4"-4"0,3 5-837,-2-1 1,2 2 1423,1-2-959,0 3-487,0 2 0,0 5-650,0 2 0,0 7-155,0 5 0,-3 3-313,0 0 0,0 2-679,3 2 0,-3-2-281,0 5 0,0-1 648,3 1 1,-4 1-2373,1-4 3023,0-1 0,3 2 0,0 1 0</inkml:trace>
  <inkml:trace contextRef="#ctx0" brushRef="#br0" timeOffset="280">18203 15372 8079,'0'-14'0,"0"-3"-405,0 5 1,0-1-340,0 4 606,4 4 1,0 3-39,2 8 0,1 5 176,-3 11 0,3 6 0,-2 9 0,4 6 0</inkml:trace>
  <inkml:trace contextRef="#ctx0" brushRef="#br0" timeOffset="281">18352 15931 6256,'0'-6'1512,"0"-1"1,3-3-904,0-5 1,1-3-191,-1-1 0,-1-3-27,4-3 1,0-1-77,0 1 1,2-1 131,-2 5 0,3-1-93,0 3 0,-1 5 271,-2 1-72,3 7-178,-4 2 1,1 5-339,0 2 0,-4 6 69,1 7 1,-2 1-420,-1 2 0,0 0 215,0-1 0,0 1-796,0 0 1,0-2 256,0-1 0,0 0-687,0-3 177,0 3-100,0-5 1231,5-2 1,-1-6-55,2-6 0,2-3 183,-2-7 1,3-2 116,0-7 0,1 1 218,3-4 1,-3 5-17,2-2 0,-1 1 345,-2 0 1,-3 4 20,1-2 1,-2 7-249,1 0 0,1 4 1099,-4 2-1154,0 4 0,-3-1-455,0 6 0,0 2-238,0 5 0,0 2-221,0 0 0,0 5-210,0-1 1,0 2-732,0 4 1,0-2-105,0 1 1,0-1 91,0-1 1371,0 3 0,0-2 0,0 3 0</inkml:trace>
  <inkml:trace contextRef="#ctx0" brushRef="#br0" timeOffset="282">18948 15679 8079,'-10'-9'0,"4"1"1638,0 2 0,4-3-169,-1 3 0,1 2 694,-1 1-1638,1 2 1,-5 2-413,4 2 0,0 2-398,3 5 1,-1 3-85,-2 3 1,2 1-1271,-2 2 1,2-1 585,1 1 0,0 0-996,0-1 2049,-4 5 0,-2-3 0,-3 2 0</inkml:trace>
  <inkml:trace contextRef="#ctx0" brushRef="#br0" timeOffset="283">18864 15503 8079,'-3'-27'383,"0"2"0,-1 2 581,4 4 0,8 6-2014,1 4 0,2 0 330,-1 6 0,3 0-256,3 3 976,1 8 0,2 3 0,0 7 0</inkml:trace>
  <inkml:trace contextRef="#ctx0" brushRef="#br0" timeOffset="284">19292 15689 8079,'-24'-5'-331,"3"-3"276,5 5 0,3-3-131,3 3 291,1 0 0,3 0 572,0 0-75,3 0-306,-1 3 2980,4 0-2459,0-5 0,0 3-246,0-4 1,3 3-100,1-3 0,3 3-162,-1-3 1,2 2-263,2-2 0,3 3 103,3-3 1,-2 4-201,2-1 0,-1-1 9,4 0 1,-2 1-9,-1 3 0,1 0 110,-1 0 1,-3 0-9,0 0 0,-4 5 13,-3 1 0,-2 2 11,-4 1 1,-1 2-139,-2 1 1,-5 3 159,-4 3 0,-5 1-382,2-1 1,-6 3 84,-1-2 1,0 1 169,4-4 1,0 0-52,3 0 0,-2-3-27,5-3 0,2-4-326,4 0 108,4 0 1,-1 0-81,6-3 1,2-2-231,5-1 1,3 0 658,3 0 0,2 0 1187,4 0 0,-2 0-1581,1 0 0,2 0-342,-1 0 0,4-3-476,-2-1 1,0 1-119,1 3 1,0 0 1303,3 0 0,-4-4 0,-2-1 0</inkml:trace>
  <inkml:trace contextRef="#ctx0" brushRef="#br0" timeOffset="285">19674 15689 8079,'-9'-4'0,"-1"0"1337,1-3 1,3-1-790,-1 2 1,4 2 1768,-3 1-728,4-3-950,-2 5 0,4 1-493,0 7 1,0 2-388,0 3 0,0 0-1265,0 3 0,0 1 832,0 2 0,0 1-965,0 0 1,-3-1 1495,0 1 0,-4 4 1,1 0-1</inkml:trace>
  <inkml:trace contextRef="#ctx0" brushRef="#br0" timeOffset="286">19692 15391 8079,'-4'-15'0,"3"2"55,-2 4 1,3 0-247,3 3 740,2-2 1,5 8-296,-1 0 0,0 8-791,1 8 1,-2 9 65,-2 7 1,2 4-137,-1 4 1,-2 1 365,1 3 1,-4 1 240,1-1 0,-2-2 0,-1 2 0,0-9 0,0-1 0,0-9 0,0-6 0,-1-6 0,-2-7-76,2-2 0,-3-9 240,4-4 0,0-2 93,0-4 1,1-1 176,2-2 1,2-1-235,5 1 0,-1-4 227,0 0 1,4-3-94,-1 4 0,0-1 91,-2 3 1,2 1 83,1-1 1,-1 5 731,-3 1-137,1 3 82,-1 5-1041,-4 0 1,-1 10 75,-4 1 0,3 3-314,0 4 1,1-3 130,-4 2 1,0 3-1169,0 0 1,3 0 549,0 0 1,3 0-1060,-3 0 1,3 0-652,-3-3 2290,5-1 0,-3 2 0,4-4 0</inkml:trace>
  <inkml:trace contextRef="#ctx0" brushRef="#br0" timeOffset="287">20102 15707 8079,'0'-9'0,"0"3"832,0 0 1,0-1-105,0-2 1,0 0-41,0 0 1,0-1-50,0 1 0,-1 0 194,-2-1 1,2 4 136,-2 0-347,-2 0-561,0-4 0,-2 5-128,1 2 0,3 2-221,-3 1 0,4 4-5,-1 2 1,-2 3-397,2 0 1,0 4 51,3 3 1,1 2-404,2 0 1,-1 2 265,5 2 0,-1-2 317,3 5 1,1-3 147,-1 3 1,0-1 72,0 4 1,0-1 287,-3-2 1,1 2 181,-4-2 1,0-3 292,-3-4 1,-4 0 748,-2-6 1,-6 1-530,-4-4 0,-1-4-89,-2-2 0,3-2-222,1-1 1,3 0-2332,0 0 1035,2-4 0,5-1 859,1-4 0,8-5 0,1 0 0</inkml:trace>
  <inkml:trace contextRef="#ctx0" brushRef="#br0" timeOffset="288">20670 15586 8079,'0'-5'1102,"0"0"-697,0 2 2475,0 2-2287,0 5 0,0 2-663,0 7 1,0-2-234,0 1 0,3 3 237,0 4 1,0-4-479,-3 1 0,-1-4 292,-2 4 0,2-5 16,-2 1 0,-1-4 36,1-2 0,-1-4 419,1 1-103,2-2 1,-4-8 103,5-3 1,2-8 134,1-1 1,2-5 26,4 3 1,0-4 39,1 3 1,2-1-47,1 2 0,2 1 261,-3-2 0,2 6-178,-2 0 0,0 6-184,3 0 0,0 2-41,0 5 1,-1 0 14,-5 3 0,1 0-86,3 0 0,-6 4-145,2 2 1,-5 3-523,3 0 0,-5 3 293,1 1 1,1 2-652,-1-2 1,0 2 383,-3-2 0,0 2-324,0-2 0,0 2 276,0-2 1,-3-1 90,0-3 1,0 1 283,3-1 0,-1-3 172,-2 0 408,2-4-406,-3 2 1,5-5 198,2-2 1,-1-2-129,4-4 1,0 0 378,3-1 0,1 0-18,-1-3 1,4 3 129,-1-2 0,0 0-59,-2 0 0,-1 2 701,0-3-202,1 3-706,-1 0 0,-1 4-48,-2 0-22,-1 4 1,-5-1-405,0 6 0,0 2-200,0 4 0,0 1-444,0-1 1,0 1-234,0 3 1,-4-2-608,1 5 1,0-2-1056,3 2 2694,0 1 0,0 2 0,0 5 0</inkml:trace>
  <inkml:trace contextRef="#ctx0" brushRef="#br0" timeOffset="289">21173 15558 8079,'0'-9'1354,"0"0"-1016,0-1 1,0 1 443,0 0 1,1 3 468,2-1 64,-2 5-1070,3-2 0,-1 8-314,0 3 1,5 2-846,-2 3 0,2 2 581,1 1 1,4 3-754,-1-3 1,2-1 528,-2-2 0,0-1 274,3-2 1,-4-4 105,2-2 0,0-2 271,0-1 0,2-5 875,-2-4 0,-1-2-546,-3-4 0,1-1 763,-1-2 0,-3-1-413,0 0 1,-3 5-514,4 2 0,-5 1-81,1 2-338,2 4 1,-4 2-74,2 6 0,-2 6 219,-1 7 0,-1 5-121,-2 4 0,1 3 14,-4 3 1,1 2-146,-2 4 0,-1 4 37,2-1 0,1 1-150,-1-4 0,-1 0 184,-2 0 1,-1-5 315,-3-4 0,-1-4 97,-5-5 0,0-5 330,-3-1 0,2-7-180,-2-3 0,3-2-91,0-1 1,2 0-1385,1 0 1,-1-3 1105,5 0 0,-5-5 0,3 3 0</inkml:trace>
  <inkml:trace contextRef="#ctx0" brushRef="#br0" timeOffset="290">19860 16815 8079,'-9'0'0,"-1"0"0,1 0 144,0 0 0,1 1 77,1 3 1,-1-2 894,2 4 1,1 3-570,-2 4 0,4 3-486,-3 0 0,4-2 13,-1 2 0,2-2-192,1 2 148,0 1 175,0-6 39,0-2 1,1-9 140,2-6 1,-1-7-384,4-2 1,1-7 42,2-3 0,1-2-309,3-1 0,1 0 141,5 0 1,1-3-330,5 0 0,1 1-137,8 6 1,-3 2-477,3 6 0,1 4 387,2 6 1,-4 3-593,-2 6 1270,-6 6 0,-2 2 0,-7 7 0,-3 5 0,-5 5 0</inkml:trace>
  <inkml:trace contextRef="#ctx0" brushRef="#br0" timeOffset="291">20093 16862 7711,'10'-3'27,"3"0"1,2-8 260,7 2 1,3-5 146,6 1 1,-2-3-180,2 0 0,-6-1 488,-4-2 1,-5 3 21,-4 1 0,-3 3 223,-2 0 1,-4 3-368,-6 3 1,-6-2-200,-3 5 0,-4 0-324,4 3 0,-4 0 150,0 0 0,2 4-514,-2 2 1,2 4-139,-2 2 0,3 0-399,3 3 1,4 1-146,0 2 0,4 4-692,-1 0 1,6 0-786,3 0 2424,2 2 0,10 4 0,1 0 0</inkml:trace>
  <inkml:trace contextRef="#ctx0" brushRef="#br0" timeOffset="292">20530 16694 8079,'0'-18'0,"1"0"1638,3 3 0,-3-2 157,2 5-1141,-2-1 213,-1 4 497,0 4-1005,0 1-169,0 12 0,-3-1-413,0 9 0,-4-4 257,4 4 1,-3-1-232,3 4 1,0 2-144,3 1 1,0-3-375,0-4 1,0 1 203,0 2 1,0-2-142,0-1 0,0-3-209,0 0 625,4-1 1,1-6 376,4-2 1,4-2-192,-1-1 0,2-4 200,-2-2 1,-2-6 106,3 0 1,0-4 251,0 4 0,-1-4-98,-3 4 1,1 0 217,-1 2 1,-4 1 0,-2 0-237,3 3-608,-5 2 0,3 5 203,-4 2 1,3 6-413,0 3 1,3 4 171,-3-4 0,4 4-17,0-4 1,1 0 51,1-2 1,1-1 76,-1 0 0,0-3 445,1-3 1,-1-2-175,0-1 1,0-4 157,1-3 1,-1-4-110,0-2 1,0-3-690,-3 0 1,2-1 34,-2-2 1,3 0-937,0-3 0,0 1 283,1-4 1126,3 5 0,-3-3 0,4 4 0</inkml:trace>
  <inkml:trace contextRef="#ctx0" brushRef="#br0" timeOffset="293">21238 16685 8079,'-14'-14'0,"1"1"0,4 3 340,3 0 1,-2 1-304,5 0 1,-3 0 1600,3-1 0,0 4 371,3 0-1137,0 0-412,-4 0 67,3 2-328,-8 4 0,4 0 35,-4 0 1,0 4-186,-1 3 0,1 1 113,0 1 1,-2 2-318,-1 1 0,1 2-16,-5 5 0,2 0-118,-2-1 0,2 1 18,1 0 1,4-1-134,0 1 1,-1-4-93,4 1 0,2-5 165,1 2 1,2-6-33,1-1 0,5-4 142,4 1 0,2-2 99,4-1 1,1-4-15,2-2 1,1-2 212,-1-2 1,1-2 48,0 0 0,-1-4 285,1 4 1,-1-5 445,-3 2 0,2 0-411,-5 0 1,0 3 501,-2 0-32,3-3-888,-2 5 0,-1 1-163,-4 6 0,-3 1-730,3 2 367,-4 5 1,6 1-476,-5 6 1,4-1-667,-1 1 1,2 2-420,-2 2 2058,2-3 0,1 5 0,6-3 0</inkml:trace>
  <inkml:trace contextRef="#ctx0" brushRef="#br0" timeOffset="294">21424 16843 8079,'-5'0'564,"-3"-4"0,7-1-4,-2-4 0,2-1 37,1 1 1,0-3-9,0-1 1,1-3-52,2 0 0,-1-1 54,4-2 0,0 0-163,4 1 0,2-2-667,0-2 0,4 3 229,-4-3 0,5 5-988,-2 2 1,3 5 269,1 0 0,-1 2-255,1 5 0,-4 1 91,1 5 891,-5 6 0,7 6 0,-4 3 0</inkml:trace>
  <inkml:trace contextRef="#ctx0" brushRef="#br0" timeOffset="295">21834 16666 8079,'5'-4'0,"0"-1"707,-2-4 1,-1 1-350,5 1 1,-4-1 780,3 2 0,-4-2-504,1-2 1,1 4-55,-1 0 1,0 0-54,-3-4 1,0 4 31,0 0 1,-4 3-189,-2-3 0,-2 4-9,-1-2 0,-2 3-592,-1 1 1,0 0 260,-3 0 1,0 6-566,0 3 1,-3 0 319,3 4 0,1 1-767,2 2 1,-2 4 35,2 2 0,4 0-231,5-4 1,2 1 530,1 0 0,0-4 23,0 1 1,8-6 209,4-1 0,5-4 103,2-5 0,-1-1 134,1-2 1,-1-3-3,1-6 0,0-3 401,-1-3 1,1-5 197,-1-2 0,0-6 469,-2-3 1,1-3-378,-1-4 1,1-4 326,-7 20 1,-1 0-1,6-21 19,1 2 0,-2 6-360,2 1 0,-3 1-96,-3 8 0,-5 7 146,-2 8 1138,-2 7-1126,-1 2 1,-4 8-88,-2 2 0,-3 7-341,0 2 1,0 4-83,-1 3 1,1 2-796,0 7 1,3-1 528,-1 5 1,2-2-573,-1 1 1,1 2 280,2-2 0,2 0-1135,-2 4 1,3-3 1113,3 5 0,2 2 0,4 1 1</inkml:trace>
  <inkml:trace contextRef="#ctx0" brushRef="#br0" timeOffset="296">22299 16797 8079,'-9'-15'0,"0"-2"1638,0 1 0,0 2 0,3-2 0,2 5 1638,4-2-2676,-4 3-2739,3 5 2139,-3 9 0,4 6 0,0 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0T17:28:51.317"/>
    </inkml:context>
    <inkml:brush xml:id="br0">
      <inkml:brushProperty name="width" value="0.09071" units="cm"/>
      <inkml:brushProperty name="height" value="0.09071" units="cm"/>
      <inkml:brushProperty name="color" value="#FF0000"/>
    </inkml:brush>
    <inkml:brush xml:id="br1">
      <inkml:brushProperty name="width" value="0.09071" units="cm"/>
      <inkml:brushProperty name="height" value="0.09071" units="cm"/>
      <inkml:brushProperty name="color" value="#3165BB"/>
    </inkml:brush>
  </inkml:definitions>
  <inkml:trace contextRef="#ctx0" brushRef="#br0">5978 12290 8459,'27'-28'-7,"-2"5"0,-1 1-296,-1 2 1,-1 2 169,-4-1 1,-3-3 471,-3 1 1,-3-5 105,-2 1 0,-3 1 314,-4-1 0,-1 0-98,-2-3 1,-4 1-196,-5-1 1,-3-3-36,-7 0 1,-2-4-183,-4 4 0,-3 0-583,0 3 1,-7-2 394,0 2 0,16 12 0,-2 0-268,-23-8 0,21 11 1,-1 1-94,-1 2 1,0 1 0,-1-1 0,1-1 187,-3 2 1,0 0-1,-2-3 1,1 1-10,-2 3 0,-1 0 0,1 1 0,0 0-73,1 3 1,1 2 0,-2-2 0,0 1 16,0 1 1,-1 0 0,-2 1 0,0-1 64,1 2 1,0 0-1,0 2 1,0 2-110,2 0 1,0 1-1,-1 1 1,0 1 183,0 2 0,-1 1 1,-2 0-1,0 0 67,3 0 0,-1 1 0,-1 1 1,0 0-9,2 1 1,1 2-1,-1 1 1,-1 1-28,2 1 1,0 1-1,-3 3 1,0 1-22,3 1 0,0 2 1,-2-1-1,2 0-254,2 0 1,1 0-1,1-1 1,0 0 266,1 2 1,0 1 0,0 0 0,2 1-4,0 0 0,1 0 0,0 1 0,1 1 34,2-2 1,0 0 0,-1 3 0,1 2-39,-1 2 0,2 1 1,0-1-1,2 1-28,1-1 1,1 1 0,1 0 0,1 0 46,1 3 1,2 0 0,0-1-1,1 1 10,-1 1 0,1 0-20,4-1 1,0-1 0,-3 2 0,1-1 25,3 0 1,2 0-22,0 1 0,1 0 0,0 2 0,1 1 22,1 0 1,1 0 0,-1-2 0,1 0-27,1 1 1,0 0 0,0-2 0,0 0 56,0-1 1,0-1 0,2 1 0,0 0-131,1-3 0,0-1 0,1-2 1,1-1 180,1 0 1,1-2 0,0-2 0,1-1 13,3 0 0,0-1 1,1 0-1,1 1-71,2 1 1,1 0 0,-1 0-1,1 0 13,2-1 1,1 1 0,1 2-1,0-1 13,2 1 1,2-1 0,3 1 0,1-1-21,1 0 1,1-2 0,0 0 0,0 0-10,1-2 1,0 0 0,0 0 0,1-2-53,2-2 1,0-1 0,1-1-1,1-1 48,1 0 0,0-2 1,-1-3-1,0 0 137,-1 0 1,1-1 0,-1-3-1,-1-1-13,3 0 0,1 0 1,-2-1-1,1 0-9,4 1 0,-1 0 0,-3 0 1,-1 0-109,2-1 1,-1-1 0,1-1 0,-1-1 11,2-1 1,0 0-1,2 0 1,1-1-39,0 2 0,0-1 0,-2-1 0,0 0 42,2-2 1,0 0-1,0-2 1,1-1-108,0-2 1,1 0-1,-1 0 1,1-1 13,-2-3 1,0-1-1,-3 2 1,0 0-34,-1-3 0,-1 0 1,-1-1-1,0 0 62,-3 0 0,-1-1 0,2 0 1,-1-2 42,-1 0 0,-1-1 0,-1 2 1,0-2-22,-1 0 0,1-2 0,-1 1 0,-1-1 13,2-2 0,-1 0 1,0-1-1,-2-1-105,1-1 1,0 0 0,-2 1 0,0 0 37,-3 1 1,0-1 0,0-1 0,0-2-7,-1-1 0,-1 0 0,1-2 1,0 1 31,-3-1 1,-1 0-1,2 0 1,-2 0-29,-2 0 1,-1 0 0,1 0 0,-1 0 45,0 1 1,-2-2 0,1-1 0,0-2-7,0 1 1,0 0 0,0 0-1,-1-1-34,0 3 1,-1-1 0,2-2 0,0 0 7,0-2 1,0 0 0,0-4 0,0 0-169,1 1 1,1 0 0,-3 0 0,-1 1 63,-1 2 1,-1 0 0,-1 1 0,-2 0 51,-1 0 1,0 1 0,0-2 0,-1 0 20,0 2 0,-1-1 0,-1 1 0,-1 1 95,0 3 1,-1 0 0,0 0 0,-1 0 86,1 0 1,-2 1 0,0-1-1,-2 2 581,-3-24 1,-3 0-533,-4 7 0,-1 1-64,-5-2 1,-1 2-303,-1-2 0,-4 0 163,-6 3 1,15 19 0,-1 0-37,-1 0 0,-2 0 0,-1 0 0,-1 0 29,1 0 0,-1 1 0,-2 0 0,-1 0 59,2 2 0,-1 1 0,-1 1 1,-1 2-265,-3 0 1,-1 2 0,0 1 0,-1 2-116,-2 3 0,0 2 0,2 0 0,-1 2-7,0 1 1,-1 4 0,-1 1 0,0 3 363,-5 1 0,0 1 0,1 2 0,-1 1 0,-2 2 0,0 1 0,0 0 0,0 0 0</inkml:trace>
  <inkml:trace contextRef="#ctx0" brushRef="#br0" timeOffset="1">5084 12719 8295,'9'-35'-7,"0"1"0,0 10 223,-3 2 1,-2 6-119,-4 7 1,-7 0 33,-3-1 0,-5 1 71,-1 0 1,-2-1 179,-4 1 1,-6 3-127,-6 0 0,1 4 62,-1-1 0,-1 1-198,-6 2 0,3 2-167,-2 1 0,2 5-214,4 4 0,-1 5 271,4-2 0,1 3-390,5 1 1,7-4 185,5 1 1,4-5-199,3 1 1,1-1 80,5-2 1,5 1-63,1 3 1,3-3 260,4 3 1,5 0-37,7-1 0,2 5 195,1-1 1,5-2-116,4 2 1,3-1-64,4 4 1,1-1 51,-1 1 1,5 1 137,-25-10 0,1 1 1,1 0-1,0 1-14,20 13 0,-22-12 1,-1 1 83,14 11 0,-2 2-114,-7 0 1,-4 0 192,-2-2 1,-11 1 71,-5-4 0,-3-2-69,-3-4 0,-1 1 68,-3-5 1,-5 0 235,-6-2 1,-10 2 316,-3 0 1,-7 1-334,-3-4 1,0-1 131,-5-1 1,0 0-432,0-4 1,-2 0-308,5-3 1,5 0-1037,7 0 0,4-1 670,5-2 0,2 2-2319,1-2 2791,7 2 0,-3-3 0,1-1 0</inkml:trace>
  <inkml:trace contextRef="#ctx0" brushRef="#br0" timeOffset="2">5568 13231 8144,'-5'-5'2436,"-4"0"-2108,4 5-318,-4 0 1,3 1-367,0 3 359,3 1 1,-1 4-221,4 0 1,0 2 135,0 1 0,4-2-163,3 3 1,2-3 50,3 0 1,-1-1 110,1 0 0,0-3 97,0 1 1,1-5 139,3 1 0,2-2 302,-3-1 1,0-1-171,0-2 0,-4-4 69,2-5 1,-3 1-70,-1-5 1,0 1-55,-3-4 1,-2 1-49,-4 3 0,-1-3 8,-2 3 0,1-3-117,-4 0 1,-4 2 82,-2 1 1,0 3-460,2 0 1,1 4 154,0 2 0,-1 4-772,1-1 1,3 2-4,0 1 0,2 0-1296,-2 0 2216,4 8 0,-2 3 0,4 7 0</inkml:trace>
  <inkml:trace contextRef="#ctx0" brushRef="#br0" timeOffset="3">11369 12058 8292,'5'-38'0,"2"1"0,-4 0 0,0 1 494,-3 1 0,-4 3-305,-2 4 0,-5 1 211,-4-1-281,-1 0 1,-10 1 77,1 2 1,-6 2-341,-3 5 1,-7-1 325,-2 0 1,-6 2-436,-1 1 0,22 10 1,-1 2 299,-1 0 1,1 2 0,-4 0 0,0 2-7,-2-2 1,-1 0 0,2 2 0,0 2-33,-3 0 1,-1 2-1,2 1 1,-1 1-276,-2 4 1,0 2-1,-1 0 1,1 2 258,-3 2 0,0 2 0,1 0 0,1 2-399,-1 3 1,1 1 0,2 1-1,0 1 318,-1 2 0,0 0 0,2 1 1,1 0 184,-2 4 1,1-1 0,5-2 0,1 0-55,0 3 0,0 0 0,2 0 0,1 1-28,3 1 0,1 1 0,-2 3 0,2 1 18,0 1 1,1 2-1,3-3 1,2 0 18,0 2 0,2 0 0,1 0 0,1 1-51,1 0 0,1 1 0,1 2 0,0 0 1,3 1 1,1-1-1,0-1 1,1-1-120,3 1 0,0 0 1,1-1-1,0-1 29,2 0 1,0 1 0,1-1 0,0 0-118,2 2 0,0 0 0,2-6 0,1 0 170,2 0 1,2 0 0,1-4 0,1 0 118,0 1 1,1 0 0,2-1 0,1 0-92,1 1 0,0-1 0,1-2 0,1 0 77,1-4 0,1 0 0,0 2 0,1-2-26,2 1 0,2-1 1,1 1-1,2-2 12,1-1 0,2-1 1,-2-1-1,1 0 141,-1-3 0,2-1 1,0 0-1,2-1-62,1-3 0,1 0 1,3-1-1,1-1-2,-1-2 0,0-1 1,2-1-1,0 0-15,-3-1 1,-1-1 0,3 0 0,1 0 46,-1-1 1,0-1 0,3 0-1,-1 0-89,0-2 0,0-1 0,-1-1 0,0-1 3,-4 0 1,0-1 0,2 0-1,0-2 6,-1 0 1,1-1 0,1 0 0,0-2-29,-3-2 1,0-1 0,0 1 0,0-2-10,-3-1 0,0-1 1,2-1-1,0 0 26,2-1 1,1-1 0,0-2 0,0-1-104,0-1 0,-1 0 0,1 0 1,-1 0-64,-4 1 1,0-2-1,1 0 1,-2-1-70,1 0 1,-2-2 0,-2-3 0,0 0 118,-2 1 0,0 0 0,-2-2 0,-1 1 54,-1 1 0,-1-1 1,-2-1-1,0-1-30,0-2 1,-1 0 0,-1-2 0,-1 0-9,-1-2 1,0-1 0,-1 0-1,0-1 117,-1 0 1,-2 0 0,-2 1-1,-1 0-58,-1-1 1,0 0-1,-1-1 1,0 0 71,0 1 0,-1 0 0,1-2 0,-1 0-28,-1 0 1,0 0 0,-2 2-1,-2 0-60,2 1 0,-1 1 1,-2 0-1,0 0-126,-1 2 1,0 1 0,-1-1 0,1 1-37,-2 1 0,1 0 1,-2 1-1,0 1 89,-1 0 0,-1-1 0,-1 1 1,-1 1 35,-1-2 1,0 1-1,-2-2 1,-1 0 9,1 0 1,-1 0-1,-2-1 1,0 0-41,0-4 0,1 1 0,-1 4 1,0 0 98,1-2 0,-1 1 0,0 3 0,-2 0-32,2 0 0,-2 0 1,1 3-1,-2 0-95,-2 0 0,-1 0 0,2 2 0,-1 1 6,-2 0 1,0 0 0,-1 2 0,-1 2-91,1 0 0,-1 1 0,-3 0 0,0 1 33,-1-1 0,-1 2 0,0 1 0,0 0-91,-1 1 1,0 0-1,1 3 1,1 1-142,0 0 0,-1 1 1,-24-3 91,24 6 0,-1 0 1,-22-1-1566,-3 4 1833,25 3 0,-1 2 0,3-2 0,0 1 0,-4 4 0,1 2 0,0 1 0,1 1 0,0 2 0,0 0 0</inkml:trace>
  <inkml:trace contextRef="#ctx0" brushRef="#br0" timeOffset="4">10726 12728 8192,'4'-28'0,"0"2"144,3 4 1,-2 2 257,-2 7 0,-2-2 297,2 2-413,-6-3 1,-2 2-20,-5-1 1,-4 0 41,-5 3 1,0 2-346,-6-3 1,-3 4 74,-3 3 0,-4-2-94,1 5 1,-4 1 81,-2 5 0,5 4-390,-2 5 1,7-1 12,2 5 0,4-1-151,5 4 1,6-3 134,3-1 0,5-4-21,5 2 0,0 0 270,0 0 1,7 2-28,3-2 0,5 3 110,1 0 1,6 1-132,2 2 0,4 0 280,3-1 1,2 2-146,5 2 0,2 1 225,0 5 1,1-3-103,-4 0 0,-4 1-27,-2 5 0,-2-1 4,-1 4 0,-8-7 1,-5 1 0,-8-2 33,-3 2 0,-3 0-69,-1-1 1,-9 0 243,-3-2 1,-5-2 186,-1-4 0,-6-2 198,-4-1 1,-1-3-55,-5-4 0,1 0 255,-1-3 1,-5-2-672,5-4 1,-2 0 12,8 0 0,-1 0-1019,7 0 0,5-1 302,4-2-964,3 2 1474,5-3 0,5 0 0,5-2 0</inkml:trace>
  <inkml:trace contextRef="#ctx0" brushRef="#br0" timeOffset="5">11089 13324 8172,'0'-6'0,"0"-1"0,0 5 0,0-2 0,4 12 0,-3 3 0,2 7 0,-1 4 0,-2 0 0,3 3 0,0-4 0,0 4 0,-3-3 0,1-1 0,2-6 0,-2 3 476,2-3 0,-2-1 613,-1-2 1,0-5-1084,0 0-1057,0-1 1051,0 3 0,0 0 0,0 1 0</inkml:trace>
  <inkml:trace contextRef="#ctx0" brushRef="#br0" timeOffset="6">16368 12104 8125,'6'-46'0,"-3"4"-365,-6 5 1,-3 4 384,-3 5 1,-5 0 565,-5 0 1,-4 3-284,-5 0 1,-4 2-73,-2-2 1,-8-1 0,-3 5 58,1 4 1,-4-1-613,-1 6 0,21 5 0,1 2 392,-1 2 0,0 0 1,1 1-1,0 0-37,-2 2 0,-1 0 0,1 0 0,-1 1 33,-2 0 0,-1 1 0,0 2 0,0 2-52,-1 3 1,-1 1 0,2 1 0,-1 2-403,-1 2 0,-1 1 0,0 0 0,0 2 321,-1 2 1,0 0 0,-1 2 0,0 0 57,-1 2 0,1 1 0,1 1 1,1 1 90,-1 2 1,0 1 0,3 0 0,1 1-53,0 1 0,0 1 0,2 2 0,0 1 36,1 1 0,1 0 0,5-1 1,0 0-240,0 0 0,1 2 0,1 0 1,1 2 201,0 1 1,1 1 0,0 2-1,-1 1-6,0 3 0,2 1 1,2-2-1,1 1 0,0 1 0,1 1 1,2-2-1,2-1-78,2 1 1,2 1 0,0-2 0,1 0 51,1 0 0,1-1 0,1-5 1,0-1-261,1 0 1,1-2 0,1-3 0,0-1 266,1 1 1,1-1 0,1-1 0,0 1 102,1 0 1,1 0 0,0-2 0,0-1-76,1 2 0,1-1 1,0 0-1,1 0-13,2 0 1,2 1 0,-1-2-1,2 1 16,0 1 1,2-1-1,0-2 1,2-1-6,-1 2 1,2 0 0,1-2 0,1-1 123,0-1 0,0-1 1,4 2-1,1 0-32,0 0 1,0-1 0,-1-2 0,1-1 28,0 1 0,0 0 0,1-3 0,0 0-25,0 0 1,1 0-1,0-1 1,1-1 37,2-1 1,-1-1-1,0 0 1,-1-2-102,2 2 1,-1-1 0,0-2 0,0 0-28,1 0 1,-1 1-1,1-2 1,1 0-117,2-2 0,-1 0 0,-1 0 1,0-1 45,0-1 0,0-1 0,0-2 0,0 0-10,-1 0 0,2-1 0,1-3 0,1 0 32,-2-1 1,1-1 0,1 0 0,-1-1 48,0 0 0,-1 0 0,1-2 1,1-1 0,0-1 0,0-1 0,2-2 1,0 0 54,2-2 0,-1-1 0,1 0 0,0-2-93,-2 0 0,0-1 1,1 0-1,0-1-22,2 0 0,0 0 0,-1-1 1,0-1-163,0 1 1,-1-1 0,0 0 0,-2 0 92,-3 1 1,-2-1 0,1 0 0,-2-1 18,1-1 0,-1-1 0,3-2 0,-1 0-67,1 0 0,-1-1 0,0-2 0,0-1 76,-3 1 0,-1-2 1,2-1-1,-2 0 14,1-1 0,0 0 1,1 0-1,0 0 68,-1-2 0,0 1 1,-1 1-1,-1 0-62,-4 2 0,-1-1 0,2 0 0,-1-1 77,-2 2 1,0 0 0,2-3-1,-2 0-41,-1-1 0,0 1 0,0-1 0,0 0 81,-3 0 0,-1 1 0,2-2 0,0 1-5,-1-3 1,-1 1 0,2-2 0,0-1-41,-1 1 0,-1 0 0,1-1 0,-2 1-21,-1 0 1,-1-1 0,0 1 0,-1-1-5,-1 0 0,-1-1 0,0-2 0,-1 1-127,0 3 0,0 0 0,-3-3 0,-1 1-22,-2 3 1,-1 0-1,0 0 1,-2-1-47,0 1 0,-1 1 1,-2 0-1,-1 1 278,-2 1 1,-2 1 0,-1 1 0,-3 1-39,0 3 0,-2 1 0,-1-2 1,-1 0 6,-2-2 1,-2 1 0,-1-1 0,-1 1-22,-2 1 1,0 1 0,-1-2 0,-1 2 61,2 2 0,0 0 0,-1 2 1,-1-1-73,0 1 0,1 0 0,-1-1 0,-1 1-84,0 2 1,0-1 0,2 0 0,-1 1 10,1 4 1,0 0-1,-1-1 1,1 0-57,-2 2 1,0 1-1,2 1 1,1-1-92,-21-9 0,0 5 255,6 4 1,-1 2-799,0 4 0,7 2 3,0 4 735,0 8 0,3 0 0,-2 7 0,2 2 0,0 0 0</inkml:trace>
  <inkml:trace contextRef="#ctx0" brushRef="#br0" timeOffset="7">16098 12635 8186,'0'-28'0,"-1"-3"692,-2 0 1,-3 1-240,-6 5 0,-6 3-234,-4 7 0,-3 4-281,0 5 0,-6 4 153,-3-1 1,-9 1 119,0-1 1,-5 2-242,5-2 1,-3 6 184,0 3 1,-3 2-25,2 2 1,3 0-188,7 2 0,-1 3-100,1 3 0,5 1-52,4 0 0,8-1 49,8 1 0,6 1-216,3 1 0,6-1 84,3 2 0,8-3 17,4 0 1,5 1 159,5 1 1,4-1-61,2 2 1,7-3-8,6 0 1,-22-8 0,1 0 231,1-1 0,2 1 1,0 3-1,1 0 24,-1-1 0,0-1 0,1 4 0,-2 0-86,-1-2 1,-1 0 0,1 2 0,-1-1 10,-2 1 1,-2-1 0,2 1-1,-2 1 185,12 21 0,-2-4-182,-13 0 0,-1 1 141,-8 5 1,-3-4-142,-7 1 1,-4-2 3,-2 2 1,-10-3 156,-2 1 0,-10-10 186,0 0 1,-10-5 511,1-5 0,-10-1-335,-3-5 1,-1-4-124,25-3 1,-1-1-1,-21 1 175,-2-2 0,4-5-178,2-1 1,8-2-416,8-1 1,8-4-309,8 1 0,6-1 26,3 4 1,2 3-2469,1 0 2850,8-1 1,6-6 0,10-2 0</inkml:trace>
  <inkml:trace contextRef="#ctx0" brushRef="#br0" timeOffset="8">16331 13538 8090,'0'-9'0,"1"-1"557,2 1 1,-1 0-210,5-1 1,-1 2 60,3 2 1,5-2-117,1 1 1,4-1-115,2-1 1,0 3-27,4-1 0,-1 4 16,1-3 1,-3 4-133,-3-1 0,-1 3 129,-3 3 1,0 5-235,-3 5 1,-3 6 53,1 0 0,-2 6-100,-5 0 0,0 3-6,-3 3 0,-1-2 44,-2 2 0,-2-3 66,-5-4 1,0 3-12,-2-2 1,-7-2 9,-6-1 0,-2-3 15,-1 0 0,2-4 117,1 1 0,-2-6-141,2 0 1,5-2 1,2-5 1,5 0-41,1-3 1,3-1-147,2-2 0,3-2 79,4-5 0,1 1 10,2 0 1,4-1 85,5-3 0,-1 3-25,5-3 1,-1 4 106,4 3 1,1-2 257,1 1 0,-1 0 435,2 1 1,1-1-173,-2 4 0,5-1 10,-1 4 1,-1 0-488,1 0 1,-5 1-503,2 3 1,1 1-142,-2 4 1,-2 0-617,-3 1 0,-5 0 1162,1 2 0,-1 3 0,-2 4 0</inkml:trace>
  <inkml:trace contextRef="#ctx0" brushRef="#br0" timeOffset="9">21797 12216 8180,'-6'-33'344,"0"1"1,-1-1 0,-1 0 0,0 7-1,-1 1-859,-16-19 1,-4 9-345,-5 7 1,-3 0 777,-3 0 1,0 1-89,-3 3 0,-4 1 357,23 13 0,-1 1 0,-2 0 0,-1 0-74,0-1 0,0 1 1,0 3-1,-1 1 57,-2-1 1,0 2-1,0 2 1,-1 1-238,-2-1 1,0 1-1,-2 2 1,-1 2 180,-3 1 1,0 2 0,-1 0 0,1 1-392,-4 2 0,1 1 0,0 2 1,1 1 343,0 1 0,0 0 0,1 3 0,0 2-87,0-1 0,1 1 0,4-1 0,2 2-96,2 1 0,1 2 0,3-2 0,0 1 88,1 1 0,1 1 1,-1 2-1,0 1 36,2 1 0,0 0 0,2 2 0,1 0-58,1 1 0,1 0 1,1 1-1,0 0 25,0 5 1,1 1 0,1 0 0,2 0 1,0 4 1,2 0 0,-1 0 0,2 0-193,2 0 1,1 0 0,-1 2-1,1 1 209,2 1 1,1 1 0,-1 1-1,0 0 32,2 2 1,1-1 0,-2 1 0,1-1-35,3-1 0,1 0 0,-1 0 0,1 1 73,0 1 1,2 0 0,2 1 0,1 0 7,0-3 1,2 0-1,1-1 1,1-1 65,-1-5 0,2-1 1,1 0-1,1-1-37,1-2 0,1 0 1,2 0-1,0-2 43,0 0 1,1-1 0,2 0 0,-1 0 136,0-3 0,1 0 0,3 0 0,2-1-76,1 2 1,2-2 0,2-1 0,2-1-50,0 0 1,2 0-1,0-2 1,0 0-5,0-2 1,1-2-1,1-1 1,1-2 33,1 0 0,0-1 1,2-3-1,0-1-60,1-1 1,0-1-1,1-1 1,1-1-13,-3-3 0,1-1 0,4 0 0,0-1-25,0-1 1,1-2 0,2 1 0,1-2-15,0 0 1,-1-2 0,2 1-1,-1-1-94,-2 0 0,0-1 0,1-1 1,0-2 35,1 0 1,0-2 0,-2-3 0,1-1-9,-3 0 1,0 0 0,1 0 0,-2-2 30,-3 0 1,0-1 0,0-1 0,-1 0-36,0-3 0,-1-2 1,1 0-1,1-1-8,-2-1 0,0 0 0,0 0 1,-1-2-21,-1-1 1,-1 0 0,-1 0 0,-1-1-113,1-2 0,-1 0 1,2-3-1,-1 0-16,-1 0 0,-2-1 0,0 0 0,-1-2-123,-2 3 0,-1 0 0,-1-1 0,-1-1 100,1-1 1,-1 0-1,0 1 1,-2 0-54,-1-1 1,-2-1-1,0 2 1,-1-1 86,-4 0 1,-1 0 0,0 0 0,-2 0 112,1-1 1,-2-1 0,-2 2-1,-2 0 4,0-2 0,-2 0 1,0 1-1,0-1 148,-2-1 0,-1 0 0,1 1 0,-1 0-86,0 0 0,-2 1 0,1 3 1,-1 0 23,0-1 0,-1 1 0,0 0 0,-2 0-148,-2 0 0,-1-1 1,1 1-1,-2-1-41,-1 0 1,-1 1-1,1 1 1,-1 1-28,-1 0 1,0 1 0,1 0 0,-1 1 45,-1 0 0,-1 0 1,0 1-1,-2 1 312,-2 0 0,-1 0 0,0 1 0,0 1-66,0-1 1,-1 0 0,-1 3 0,-1 0 15,-1 0 0,0 0 1,-3 2-1,-1 0-165,-1-2 1,-1 1 0,2 3 0,0 1 42,0 2 1,-1-1 0,1 2 0,-1 0-122,1 3 0,0 1 1,-1 0-1,1 1 109,-2 1 1,0 1 0,-22-4-489,24 6 1,-1 1-1,-22-1 19,-1 5 1,5 5-1642,-5 4 2087,13 9 0,-8 4 0,11 5 0,-2 6 0,-1 2 0</inkml:trace>
  <inkml:trace contextRef="#ctx0" brushRef="#br0" timeOffset="10">21061 12877 8208,'14'-15'425,"-3"-1"-354,4 3 0,-6 1-71,0 3 305,-6-1 0,0 1 463,-6 0 1,-3-1-354,-6 1 1,-7 0-146,-6 0 1,-4 3-155,-5 3 0,-1-1 71,-9 1 0,1 0-286,-4 3 0,1 4 276,-1 2 0,5-1-208,2 2 0,5-1-1,4 3 0,3 4-10,4-1 1,5 0-29,7-2 1,5-1-202,4 0 1,3 4 72,3-1 0,4 2-21,5-2 1,3-1 223,7 5 0,2-1-82,4 4 0,4 0 193,2-1 1,6 2-141,4 2 0,-20-12 0,2 1 49,0 3 1,0 0 0,1-2-1,0 0-22,0 3 0,-1 1 1,1-2-1,-1 0 5,-3 3 0,0 0 1,1 0-1,-1 1-84,-4 2 1,-1 1 0,15 17 82,-11 2 1,-6 2 163,-9-2 0,-3-3-169,-4-2 0,-5-5 310,-5 1 0,-4-7 122,-8-2 0,-7-2 139,-8-2 1,-1-3-108,-6-3 0,-3-4-333,20-5 1,1 0 0,-3-2-1,0 0 112,-1 1 0,1-1 0,1-1 1,1-1 61,-23-5 1,4-2-464,2-7 0,7 2 194,6-2 1,10 3-1133,6-4 0,5 2-382,3-2 1,4-1 1475,6 5 0,7 0 0,4 2 0</inkml:trace>
  <inkml:trace contextRef="#ctx0" brushRef="#br0" timeOffset="11">21434 13575 8101,'0'-18'0,"0"0"274,0 2 1,5 3 460,4 4 1,1-1-28,6 1 270,-1 0-569,8-5 1,0 4 682,2-2-684,2 1 1,-5 3-82,3 2 1,-2 2-121,-4 4 0,-5 0 20,-1 0 0,-4 2-107,-3 4 0,-2 1-262,-4 9 1,-1-4 218,-2 4 1,-2 2-432,-4 4 1,-5 0 182,-1-4 0,-1-2-44,-3-1 1,3 0 2,-6 0 1,3-1 144,0-5 0,4 0-213,3 1 1,-1-1-270,0 0 1,4-2 155,3-1 0,5-3 82,1 3 0,5-4 246,7 1 1,4 1-17,5-1 1,3 2 165,4-2 1,3 2-63,0 4 1,3 1 185,-3-1 1,-1 3-42,-5 1 1,0 3 122,-6 0 1,-4-2-12,-9 2 0,-1-2 76,-5 2 1,-7-3-8,-5-4 1,-7 1-85,-9-1 0,-5-4 342,-4-2 1,-1 2-352,-6-2 1,5 3-306,-1-3 0,4 3-458,2-3 0,5 3-942,1-2 1,6 3 1448,6-1 0,3 6 0,3 3 0</inkml:trace>
  <inkml:trace contextRef="#ctx0" brushRef="#br0" timeOffset="12">6424 4060 8399,'0'-10'656,"0"5"0,-3-3 534,0 2-223,0 1-174,-1-3-346,-1 3-1,0 0-171,-4 1 0,4 4 100,-4 0 1,-1 0-150,-3 0 0,3 3 94,-3 0-541,-1 4 271,4-2 1,-5 5 155,3-1 0,4 1-585,-1 3 0,3-3 148,0 2 1,2 3-252,4 0 1,0 3 66,0 1 1,5-1 129,4 1 1,5 0-132,4-1 1,1 1 56,-1-1 1,-2 0 316,-1-3 1,-4 3 12,-2-2 1,-4-3 0,-5 0 432,0 1 1,-4-4 263,-2 3-345,-11-3-178,2-1 0,-11 1-551,4-1 236,-4-4 0,7-1-361,-3-4 1,6 0 304,4 0 1,3-1-2023,3-2 1080,1-2 1168,10-4 0,8-5 0,7 0 0</inkml:trace>
  <inkml:trace contextRef="#ctx0" brushRef="#br0" timeOffset="13">6490 4246 6808,'9'-4'362,"-4"3"2402,3-8-1906,-2 8 58,-1-3-8,-1 4 195,-4 0-772,0 4 0,0-2-376,0 5 1,-3-1 0,0 3 233,1 0 1,1 2-700,1 1 0,1-5 421,2 3 1,2-3-282,4 2 1,1-3-275,-1 1 1,3-5 217,1 1 1,2-3 219,-2-3-54,3 2 101,-6-8 0,3 4 998,-7-4-555,-2-5 1,-4 4 57,0-2 287,-4 1-240,-1-2-567,-4 3 114,-5-4 1,3 6 195,-5 2 0,4-2-730,-4 5 1,5-1 597,-1 1 0,-3 2 0,1-3 0</inkml:trace>
  <inkml:trace contextRef="#ctx0" brushRef="#br0" timeOffset="14">10307 4041 8234,'-9'-8'966,"-1"1"0,1 0-327,0 4 0,0-3 252,-1 3 0,-2 0-375,-1 3 0,-2 0-30,2 0 0,-2 0-53,3 0 1,-4 0-184,4 0 0,0 1-475,6 2 1,-1-1 245,4 4 0,0 0-707,3 4 0,0-1 420,0 0 1,4 5-352,2 1 1,2 3 173,2 0 0,-1 1 41,0 0 1,0-1 117,1 1 0,-2 0 402,-2-1 1,-1 1 380,-1-1 0,-4 1-267,0 0 1,-5-5 827,-4-1-565,-4-3-221,-2-1 1,-1 0-584,-3 1 109,7-5 132,-10-1-2478,11-4 1231,-2 0 624,8 0-1096,1 0 1540,4 0 0,8-4 0,2-1 0</inkml:trace>
  <inkml:trace contextRef="#ctx0" brushRef="#br0" timeOffset="15">10391 4264 11268,'5'-5'2051,"-1"1"-1306,-4 4 11,0 0-569,0 4 1,0-2-687,0 4 311,0 1 243,0 2 0,0 0-2091,0 1 1106,-4-1 723,3 4 0,-3-2-1891,4 1 2098,0 3 0,-4-5 0,-1 3 0</inkml:trace>
  <inkml:trace contextRef="#ctx0" brushRef="#br0" timeOffset="16">13808 4087 8234,'0'-9'615,"0"0"1,0 0 12,0-1 1,0 4-148,0 0 1,-4 4 218,-2-1 0,-7-2-171,-2 2 1,-3 0-198,0 3 1,-2 3 46,-2 0 1,6 4-130,-3-4 0,7 4-641,-1-1 1,4 3 327,3 0 1,1 3-634,5 1 1,1 3 229,3 0 0,1 1-40,4 2 1,1 0 150,3-1 1,-3 4 3,3 0 0,-3-1 456,-1-2 1,-4-3-133,-1-1 1,-3-3 582,-1 4 0,-1-4-258,-3 4 0,-4-8 153,-4 1 1,-5-1-682,2 1 1,-6-1 103,-1-1 0,4-3-2407,2-4 1204,5 0-313,-3 0 1642,9 0 0,1 0 0,4 0 0</inkml:trace>
  <inkml:trace contextRef="#ctx0" brushRef="#br0" timeOffset="17">13892 4339 8234,'5'-9'0,"-2"-1"0,-1 1 0,1 0 1189,-2-1 0,7 1 977,-5 0-1220,4 4-74,-6 0-659,7 1 1,-3 3 51,5-2 1,-4 2-212,0 1 0,-3 0 125,3 0 0,-4 4-261,2 2 1,-3 3 117,-1 0 1,0 3 59,0 1 0,-5 3 174,-1 0 1,-2-2-118,-1 2 0,-1-4-158,1 4 0,0-5 125,-1 2 0,4-3-626,0-1 396,4 1 0,-5-1 8,4 0 0,1-4-4,5-2 0,3-1-202,6-2 1,3 0-332,3 0 1,5-2 266,2-1 1,3-2-967,3-4 0,2 0 577,4-1 0,2 0 761,1-2 0,-2 1 0,4-2 0</inkml:trace>
  <inkml:trace contextRef="#ctx0" brushRef="#br0" timeOffset="18">17206 4115 8234,'10'-4'215,"-4"-1"324,0-4 415,-4-1 865,2 1-1209,-4 4-117,0-3 924,0 7-584,-4-3-629,-5 4 0,-6 0 61,-3 0 1,-5 0-170,-2 0 1,1 4 97,0 2 0,2 2-284,-3 1 0,4 1 142,0-1 0,2 1-242,4 3 0,1-3 46,5 3 1,4 0-737,1-1 1,3 5 298,1-1 0,8-2 61,1 2 0,10-1 281,-1 4 1,6-2-16,-2-1 1,3 0 307,-4-3 0,2 2-89,-1-2 1,-7 0 29,1 0 1,-5-6 42,-1 2 443,-5-2 0,-2 2 20,-6-3 0,-4 1 223,-5-4 1,-2 4-634,-5 0 1,-3-3 101,1-1 1,-1 1-1473,3-1 1,4 1 688,-1-1 1,8-2-1225,-1 2 1814,5-1 0,0-2 0,4 0 0</inkml:trace>
  <inkml:trace contextRef="#ctx0" brushRef="#br0" timeOffset="19">17383 4357 8234,'-9'-9'2418,"4"4"-676,1-3-496,0 7-99,3-8-376,-4 8-158,5-3-575,0 0 12,0 3 0,5-3 325,1 4-289,2 0 35,1-4 1,4 3 284,-1-2-563,5 2 192,-7 1 1,7 0-670,-5 0 455,0 0 1,-2 0-101,-1 0 0,0 0 132,1 0 1,-4 1-24,0 2 1,-4 2 106,1 4 1,-3 2 260,-3 1 1,-2-2-122,-4 3 1,-4 0 57,1 0 1,-4 2-251,4-2 0,0-1-202,2-3 1,1-3-55,0 1 0,3-4 165,3 3 0,-1-3-301,1 3 1,1-4 108,5 1 1,-1 2-14,4-2 0,2 1 129,4-1 1,-2-1 287,3 4 0,-3-3 144,-1 4 0,1-4-122,-1 3 0,-1-3 446,-1 3 0,0-3-252,-4 3 0,3-2 158,-3 2 0,0-3-71,-3 3 0,0 0 60,0 4 1,-4-4 78,-2 0 1,-3 0 51,-4 4 0,2-1-558,-5 0 0,1-1-698,-4-1 0,5 0-883,1-4 1,0 3 1357,0-3 0,1 5 1,3-3-1</inkml:trace>
  <inkml:trace contextRef="#ctx0" brushRef="#br0" timeOffset="20">6173 11946 8234,'-6'1'-475,"0"2"728,-1-2 0,1 3 293,0-4 1,3 3-60,-3 0-95,4 0 14,-2-3 22,-1 0-31,4 0-157,-3-4-153,4-1 1,4-4 12,3 0 1,4-4 89,1 1 0,5-5-88,-2 2 1,3-3 58,1-1 1,2 1 3,1-1 0,4-3 10,-1 1 0,1-4-84,-2 3 0,3-3 31,-2 4 1,2-2-127,1 1 1,-1 6-3,-2-3 1,2 2 77,-3-1 0,4 2-185,3 1 1,-2 0 100,2 0 0,-2-2-136,-1 5 0,-3-1 45,0 4 0,-4 0-44,0-1 0,-1 5 118,-1 2 0,-1-1-16,1 1 0,-1 0 46,-3 3 1,0-3-45,-3 0 0,-1-1 175,5 4 1,-5 0-93,2 0 0,-3 0 87,-1 0 1,1-1-79,-1-2 113,0 2-151,1-3 1,-4 4-10,0 0-117,-4 0 171,2 0-3333,-4 0 2880,-8 0 0,2 4 1,-8 1-1</inkml:trace>
  <inkml:trace contextRef="#ctx0" brushRef="#br0" timeOffset="21">7011 11294 8234,'-9'-4'417,"-1"-1"1,2-1 1680,2-1-1305,-2 5 312,7-2-195,-3 0-214,4 3-493,0-3 1,7 8-90,2 2 1,6 2 322,-3 2-563,9-5 188,-6 3-423,8-3 240,-4 5 1,-1-2-22,1-2-345,-1 2 324,1-2 1,-1 0-48,-3 0-48,3-4 94,-8 6 0,7-7 113,-5 3-5,-4 1-38,1-4-154,-8 3 83,7-4 238,-7 0-62,3 0 6,-8 4 0,2 1 325,-4 4 1,3 1-146,-4-1 1,2 4 94,-1-1 1,-2 3-111,1-2 1,-1 3 7,-1 0 0,3-2-184,-1 2 1,2-4-259,-1 4 0,-1-5-369,4 2 1,-3 0 279,2 0 1,1-1-945,3-3 0,-3 1 34,0-1 1251,0-4 0,3 3 0,0-3 0</inkml:trace>
  <inkml:trace contextRef="#ctx0" brushRef="#br0" timeOffset="22">5642 14907 8234,'-14'-13'0,"1"1"686,3-5-335,1 11 0,1-6 487,1 5-326,-1-1 1,6 0 179,-4 2-68,4 2-119,-2 4-269,4 0 1,0 4-212,0 2 1,4 4 95,2 6 0,0-1-85,3 7 0,-1 1 69,4-1 1,-1 3-279,2 0 0,-2 1-7,5-1 0,-1 1 30,4-5 1,1 5 128,1-1-242,3-2-517,4 0 762,0-5 1,4 1-20,2 0 0,2-5-27,2-2 69,-5-1-17,-1-2 1,-4-4 53,0-2 0,-2-2 9,-5-1 1,0 0 141,-9 0-183,1 0 19,-8 0-179,3 0 10,-7 0-776,3 0-164,-8-4 652,3 3 1,-4-3 427,2 4 0,-2 0 0,-5 0 0</inkml:trace>
  <inkml:trace contextRef="#ctx0" brushRef="#br0" timeOffset="23">6210 15195 8234,'-13'-5'0,"3"-3"425,-3 2 1,3-2 671,0 2 1,-2-1-506,0 4 1,2-1 20,4 1 0,3 2-73,-3-3-40,4 3-743,-2 1 0,5 0 157,2 0 1,-1 5-120,4 1 0,1-1 213,6 1 1,-2 0-34,5 4 0,-4-1-128,4 0 0,-4 1-4,3-1 1,0 0-72,0 1 1,2-1 138,-5 0 0,2 0 75,-2 1 0,-1-1 35,1 0 1,-2 0-163,0-3-2,-1 2 0,-3-4-278,0 3-46,-4 1 213,3-3 1,-10 4 1119,-1 1 1,-2-4-417,-1 0 0,-4 3 201,1 4 1,-8 0-213,2 0 0,-3-3-59,2 2 1,1 2-50,-1-2 0,4 1-771,-1-4 1,5 0-1057,-2 1 980,7-5-1115,2 3 1,5-4 8,2 2 1622,6-2 0,6-4 0,3 0 0</inkml:trace>
  <inkml:trace contextRef="#ctx0" brushRef="#br0" timeOffset="24">7439 11573 8234,'-5'5'1337,"-2"-3"-341,4 4 33,-4-4-321,6 6 188,-4-7-581,5 3 1,0-5-133,0-2 1,5-5 90,1-5 0,2-3 0,1 0 1,1-4 61,-1-2 0,0-7-86,1 1 0,2-3-190,0 0 1,1-2 157,-4-4 0,0 0-207,1 3 1,-1 3 43,0 6 1,0 4 70,-3 5-49,-2 3-406,-4 8 104,0 5 0,3 5 98,0 4 1,1 4 23,-1-1 1,0 4 45,3 0 0,0 3-165,3 2 1,0-1 20,-3 2 1,2 0-123,-2 0 1,3 0-78,0-3 0,-3-1-53,0 1 1,-1-2 12,2-1 0,0 0-191,-4-3 1,3-1 88,-3-2 0,1-4-323,0 0-343,-3-4 282,7 2 926,-7-4 0,7-4 0,-3-1 0</inkml:trace>
  <inkml:trace contextRef="#ctx0" brushRef="#br0" timeOffset="25">7523 11434 8234,'-9'0'2765,"4"0"-2234,1 0 266,4 0 0,8 0-405,4 0 1,2-3 67,1 0-535,1-1 156,2 4 0,1 0-1046,0 0 0,-1-3 600,1 0 1,-1 0-2484,1 3 2848,0 0 0,-1 0 0,1 0 0</inkml:trace>
  <inkml:trace contextRef="#ctx0" brushRef="#br0" timeOffset="26">6657 15354 8234,'-4'-15'0,"3"-2"0,-4 6 2187,2-1-969,2 6-237,-3-3 369,4 8-140,0-3-1087,0 12 0,0-1-215,0 5 0,0 1 121,0 0 0,3 3-157,0 0 0,3 2-730,-3 0 362,0-3 330,1 2 0,-3-2-1444,3 3 586,-3-3 449,3 2-1159,-3-2 1083,3 3 0,-3-2-95,2 0 746,-2-5 0,7 7 0,-2-4 0</inkml:trace>
  <inkml:trace contextRef="#ctx0" brushRef="#br0" timeOffset="27">6648 15400 8234,'-5'-13'0,"1"2"998,4-2-561,0 4 0,0-1 34,0 1 0,1 0-156,2-1 1,2 1 14,4 0 1,1-1 67,-1 1 1,3 4-24,1 2-152,-1-2-5,-3 4 1,4-4-315,-1 5 110,1 0-45,-4 0 0,0 2 27,1 1 0,-2-1-90,-2 4 1,1 0-301,-4 3 1,4 2 218,-4 1-401,0-1 367,-3 2 0,0-4-170,0 1 452,0-1-157,0 0 0,-1 1 278,-2-1-92,-2 0-7,-1-4 0,-2 4-56,2-3 1,-1-1-87,0 1-177,-1-4 18,7 7 273,-7-8-523,7 3 71,-7 0-46,7-3 36,-4 3 201,5-4 91,0 0-18,5 4-62,0-3-34,8 3 90,-3-4 0,8 3 63,-2 1 1,1 2 23,2-3 1,-2 3-3,-1-3 0,1 4 177,-1 0 0,-3-2-114,0 1 0,-4 0 125,-3 3 0,2 1 486,-5-1-343,0 0-87,-7 1 533,-1-1-433,-5 0 0,-3 1 208,-3-1-90,-1-4-131,-2 3 1,0-2-122,1 3 1,-1-4-148,1-2 1,-1 1 382,0-1-2091,5 1 842,-4-4 845,8 0 0,-4-9 0,5-1 0</inkml:trace>
  <inkml:trace contextRef="#ctx0" brushRef="#br0" timeOffset="28">6983 15195 8234,'0'-9'153,"0"0"142,-4-1 0,-1-2 80,-4 0 225,-1-1-281,1 4 0,-1-2 379,-3-1-274,-1-2-252,-5-1 0,-4-1 62,-2 3 1,-1 0 203,-2 0 56,0 3-307,0 1 1,0 4 2,0 5 1,-3 0 30,0 0 0,-3 5-80,3 1 0,0 6-157,3 4 0,0 1-508,0 2-581,0 4 1007,4 1 1,1 3-67,5 1 0,2 1 47,1 2 1,0 2-296,0 5 294,1-1 53,9 0 0,1 0-151,4 1 1,0 1 100,0-2-1026,4-2 924,1-7 0,9 0-52,1 0-174,3 4 217,0-7 0,4 5-67,0-8 115,4 4 40,-3-7 0,9 6-12,-1-6 1,4 2-124,-1-6 1,2-2 226,1 0 0,4-4-129,-1-3 287,0-1-74,2-5 0,-4 0-145,2 0 435,-1-5-178,-6 0 1,-1-4 306,-4 0-456,0-5 118,0 4 1,0-7-46,-1 5-34,-3-5 1,0 2-50,-2-7 70,-3 2 1,3-5 86,-6 3 26,-3-4-127,1 6 1,-7-8 15,2 0 759,-6 5-211,1-13 0,-4 12 754,0-7-612,-4-3-363,-1 1 1,-4-1 403,-1 0-992,-3 4 337,-1-2 1,-5 4-65,0 0 1,1 3 299,-1 1-1028,-4 3 989,4 2 0,-4 2-2080,4 1 891,1 3-73,3-1 0,2 9-1606,3 2 2532,1 2 0,-4-3 0,-2-1 0</inkml:trace>
  <inkml:trace contextRef="#ctx0" brushRef="#br0" timeOffset="29">7672 11099 8234,'0'-15'0,"0"-3"660,-4 8-342,3-3 0,-7 0 143,1 1 137,-1-1-265,-1 4 1,-5 3 159,-1 0-58,1-1-248,-3 2 1,2-2 281,-3 4-250,-1 0 0,0 3-116,-3 0 1,2 1-43,-2 2 0,0 3-45,0 7 1,-4 0 32,1 3 1,1 2-172,0 1 0,3 0 54,-1 6 0,-1-1-65,2 1 0,2 2-12,4-2 1,3 0 90,0 2 1,2-1-1,4 5 0,2-2-132,4-1 0,0 4-61,0 2 0,4-1 121,2-2 1,4-2-95,2-2 0,0 2 110,3 2 0,0-5-21,0 2 1,3-6 0,-3 0 0,6 0 63,1 0 1,3 0 86,0-3 1,2-5-85,1-2 0,0-1 97,0-2 0,0-1-91,0-1 1,3-3 210,0-4 1,1-1-115,-1-2 1,-1-4 247,4-5 0,-4 1 21,1-5 1,-2 4-21,-1-4 0,-4 1-33,-2-4 1,-6 3-109,0 1 1,-2-1-42,2-2 0,0 2 63,-3 1 0,-1-1 146,-3-2 1,1-4-95,-1 0 1,-1-5-155,-1-1 1,0-1 152,-4-5 1,0 0 7,-3-3 0,0 0 64,0-1 0,-1 5-55,-2 2 1,-5 2-7,-5 1 1,-2 5-14,2 1 1,-3 5-208,0 2 0,-3 2 64,-2-2 0,1 3-574,-2 0 0,3 5-188,0 1 0,-2 0-541,3 0 0,-3 2 454,6 4 774,-3 0 0,-1 4 0,1 1 0</inkml:trace>
  <inkml:trace contextRef="#ctx0" brushRef="#br0" timeOffset="30">8166 11359 8174,'-10'-6'0,"1"0"43,0-1 1,-1 1 79,1 0 1,3 4-149,0-1 377,4 2-67,-3 1 174,5 0-510,13 0 0,-6 0 106,9 0 1,-1-1-37,1-2 0,4 2 95,2-2 1,5 2 46,1 1 1,4-1-131,5-2 1,3 2 28,3-3 1,6 2-367,-20 1 0,1-1 0,0 2 0,1-1 304,1 0 0,1-1 0,-1 1 1,0 1-7,-1 0 1,0 0 0,1 0 0,0 0-143,-1 0 0,0 0 0,-2 0 0,-1 0 144,0 0 0,0 0 0,22 1 17,-1 2 1,-3-1-196,0 4 0,-5 0 229,2 0 1,0 2 15,-3-2 0,1 3-139,0 0 0,-6 1 105,2 3 0,-6-2-149,0 5 1,-2-4 72,-1 4 1,-3-5 416,0 1 0,-6 2-391,0-2 0,0 4 345,-4-4 1,-1 1-212,-2-4 0,-5 0 393,-1 0-336,1 1 0,1-1-11,-2 0 6,2 1 0,-2-1-64,3 0 1,-3 0-14,0-3 1,1 2-78,2-2 1,-3-1-5,0 2 1,0-2-175,4 1 261,-5 2 27,3-7-61,-7 8 153,3-8-164,-4 3-164,0-4-328,0-8 1,-3 4 190,0-5 1,0 2-48,3-2 1,-1-1 88,-2 1 1,2-3 294,-2-1 0,-1-2-7,1 2 0,-4-3 90,4 0 1,-4-1 114,1-2 0,1 0 393,-2 1 1,1-4 174,-3 0 1,0 0-315,-1 4 0,1 0-1,0 3 1,0-2 104,3 5-661,-2-1 0,6 7-104,-4 0-233,4 4 222,-3-2 1,6 8-91,3 2 0,1 3-66,4 4 1,1 0 79,3 3 0,0 4-99,3-1 1,1 2 56,-1-3 1,1 1 276,2 0 0,-1-1-102,-3 1 1,3 0 129,-3-1 0,0 1-62,0-1 1,-3-2 6,0-1 0,-2-3 68,0 0 1,-2-1-121,-2-2 753,-2-4-458,-4 3 0,-4-6 422,-2 5 0,-6-4-240,-4 3 0,-2-1-182,0 1 1,-5 3-116,-2-3 0,-3 2-158,-3 1 1,2 1 4,-2-1 0,2 0 127,1 1 1,1-2-680,3-2 1,2 2 257,6-1 0,3 0-1315,4-1 1,-1 5 1555,1-1 0,4 5 0,1 0 0</inkml:trace>
  <inkml:trace contextRef="#ctx0" brushRef="#br0" timeOffset="31">8650 10931 8034,'-10'-5'204,"5"-4"-222,-3 8 920,3-7-600,-4 7 1,0-2 103,3 6 0,-1 2-117,4 5 0,-3-1-56,2 0 0,1 1-48,3-1 0,0 3-21,0 1 0,0 3-302,0 0 0,0 1 136,0 2 0,4 0-385,3-1 1,1 1 180,1-1 1,1 0-177,-1-2 1,4-3 115,3-4 1,-2 0 64,2-3 1,-1-2 45,4-4 0,0-1 138,-1-2 1,-2-5 106,-1-5 1,-2-3-107,2 0 1,-4-2 270,-2 0 0,-3-1-109,-3 1 1,-2-1 345,2 0 0,-6 1-115,-3-1 1,-3 0 59,-4 1 0,-1 2-112,-5 1 1,4 4-39,-1 2 0,1 1-287,-4 5 0,3 0 172,1 3 1,7 0-1569,-2 0 1103,3 0 0,2 7-1167,2 2 1,2 4 1459,1-1 0,8 3 0,2 3 0</inkml:trace>
  <inkml:trace contextRef="#ctx0" brushRef="#br0" timeOffset="32">9004 11117 8034,'-7'0'824,"1"0"1,4-1 336,-1-2-2795,-2 2 646,4-3-470,-3 4 1458,4 0 0,0-4 0,0-1 0</inkml:trace>
  <inkml:trace contextRef="#ctx0" brushRef="#br0" timeOffset="33">9162 10912 8034,'0'-5'804,"0"-3"353,0 3-695,0 0 1,-3-1 230,0 3 375,0 2-606,3-3 1,-1 4 196,-3 0-138,3 0 42,-3 0-214,0 0-177,3 4 1,-4 0-190,2 3 1,2 4 112,-2-2 1,2 3-319,1-3 0,0 0 181,0 1 1,1-1-523,2 0 1,2 0 261,4 1 0,1 2-210,-1 1 1,1-1 123,3-3 0,-2-1 192,5 1 1,-4-5 38,3 5 1,-3-1 91,0 1 1,-1 0 326,-2 1-122,0-1 156,1 0 0,-5 0-114,-2 1 1,-3-4 19,-3 0 0,-2-1-278,-5 2 1,1 0-348,0-4 0,-1 3 96,1-3 0,0 1-662,-1-1-458,1-1 1,0 2 1445,-1-4 0,1-4 0,0-2 0</inkml:trace>
  <inkml:trace contextRef="#ctx0" brushRef="#br0" timeOffset="34">9190 10931 8034,'0'-5'0,"0"-4"1472,0 4 117,0 0 2,0-3-1195,0 3 0,1-2 111,2 1 0,2 4-134,4-1 0,1-1-85,-1 1 1,1-1-59,3 1 0,-2 2-530,5-3 0,-1 0-155,4 1 1,1-3-517,1 3 0,0-3-668,4 3 1,-4-5-177,4 2 1815,0-2 0,-1-1 0,-1-1 0</inkml:trace>
  <inkml:trace contextRef="#ctx0" brushRef="#br0" timeOffset="35">7626 11862 7972,'0'-9'348,"0"3"689,0-1-583,0 5-816,0-6 426,0 7 42,4-3 1,1 4 44,4 0 0,1 0-166,-1 0 1,0 4-13,0 2 0,1 2 72,-1 2 0,3 0-62,1 2 0,2 0 76,-2 3 1,-1-2-127,-2 2 1,-1-2 17,0 2 0,-3-2-107,1 2 0,-4 1 123,3 2 0,-4-1-11,1 1 0,-2-4 194,-1 5 0,-1-3-95,-2 3 0,-2-1 163,-5 1 0,-2-4-111,0 1 0,-4-4-34,4 4 0,-5-2-15,2 2 1,-2-2-19,2-1 0,-3-3 23,2 3 0,-3 0-44,0-1 0,-1 1-26,4-4 0,-2-1 46,0-1 0,-1 3-37,1-4 0,2 5 33,1-5 0,2-1-39,-2 1 0,2-1 54,-2 2 1,3 0-6,0-4 1,2 3-24,0-3 0,2 1 25,2-1-45,-3-2 56,4 4-94,0-5 1,0 0 59,2 0 0,2-1-113,-2-3 1,1 0 77,-1-2 0,1-2-12,-1 2 0,2-3-4,1 0 1,0 0-2,0-1 0,0-2 3,0 0 0,0-1 2,0 4 1,0 0 137,0-1 1,0 1-123,0 0 1,3-1 156,1 1 1,0 1-19,-1 2 0,-2 0 57,2 3-157,2 2 93,-4-7-322,3 7 200,-4-3 1,0 8 144,0 2 0,0 2-117,0 2 0,-1 0-5,-2 2 0,1 0-11,-4 3 1,0 1 14,-4 2 1,1 1 112,0 0 1,-1-4-91,1 1 1,-1-2 106,-3 2 1,2 0-84,-5-3 0,1 2-29,-4-2 1,1-1 18,-1-3 1,4 1-91,-1-1 1,2-1 55,-2-1 0,3 0-89,3-4 0,4 0 9,0-3-291,4 0 76,-2 0-349,4 0 678,8 0 123,-6 0 0,10 3-108,-5 0 1,1 1 126,1-1 1,0-1-143,1 5 1,2-4 12,1 3 1,3-1-63,0 1 0,-2 3 60,2-3 1,0-1-3,6 1 0,-3-1-31,-1 2 0,1 0-66,-4-4 1,0 0-49,0-3 0,-3 3 47,0 0 0,-1 0 43,-2-3 1,0 0-6,0 0-16,-3 0 0,6 0 0,-2 0 0</inkml:trace>
  <inkml:trace contextRef="#ctx0" brushRef="#br0" timeOffset="36">7756 12504 7942,'-1'-6'-166,"-2"0"0,2 3 56,-2-3 1424,-3 4-735,5-7 0,-6 7 531,4-4-858,0 4 0,2-2 29,-2 4-255,2 0 166,-3 0 108,4 4-193,-4 1 0,3 5-183,-3-1 0,3 3 23,1 1 0,0 0-110,0 0 1,0-2-95,0 4 0,3-3 135,1 0 1,3 2-63,-1-2 1,2 1 36,2-4 1,0 0-25,2 0 0,-1-3 72,1-3 0,2-2 54,-2-1 0,4 0 6,-4 0 1,0-4 146,-2-3 1,-1-2 79,0-3 0,-3 1-44,1-1 0,-5-2 36,1 2 0,-2-3-77,-1 2 1,0 1 168,0 2 1,-3-2-111,0 0 0,-5-1 53,2 4 0,-2 0 48,-1-1 1,-4 2 106,1 2-527,-1-3 1,4 7 69,0-4-1080,-1 4 615,1-2-1637,4 4 1539,-3 4 0,7 1-441,-2 5 1091,6 3 0,2-3 0,4 4 0</inkml:trace>
  <inkml:trace contextRef="#ctx0" brushRef="#br0" timeOffset="37">8073 12598 8466,'-6'-6'369,"2"1"-549,4 2 136,-4 2-1089,3-3 393,-3 4 740,4 0 0,0 0 0</inkml:trace>
  <inkml:trace contextRef="#ctx0" brushRef="#br0" timeOffset="38">8147 12337 7942,'-6'0'1829,"0"0"-1137,4 0-471,-7 0 0,7 0 301,-4 0-25,4 0-490,-6 0-167,7 0 11,-4 4 0,5 1 35,0 4 0,1-2-174,3-1 0,2 0 103,6 3 0,0 0 97,3-3 0,1 2 108,2-2 1,-2 0-59,-1 0 1,0-1 154,0 1 1,2 1-61,-5-3 1,1 2 173,-4-3 0,-3 3 331,0-3-139,-4 4-432,3-1 1,-6 2 113,-3-2 0,2-1-518,-4-2 1,0-1 208,-3 5 1,-1-4-602,1 3 1,0-3 365,-1 3 1,1-4-773,0 1 533,-1 3 678,1-5 0,0 3 0,0-4 0</inkml:trace>
  <inkml:trace contextRef="#ctx0" brushRef="#br0" timeOffset="39">8166 12300 7942,'-6'-10'2371,"-2"1"-2059,7 0 1,-3 2-79,4 1 1,1 4 354,2-1 1,2-1-198,5 1 0,-1-3-128,0 3 1,5-4-459,1 4 1,2-3 200,-2 3 0,3-3-798,-3 3 1,2-4 360,-2 4 1,2 0 429,-5 3 0,5-4 0,-3-1 0</inkml:trace>
  <inkml:trace contextRef="#ctx0" brushRef="#br0" timeOffset="40">7393 15456 8128,'-6'0'-12,"-1"0"45,5 0 0,-3 0 0,2 0 0,2-1-510,-2-2 658,2 2 136,1-3-201,4 4 0,-2 0 6,4 0 0,4 0-27,2 0 1,5 0 1,-2 0 0,3 0 34,0 0 0,4 1-15,0 2 1,4-2-46,-2 2 1,6-1-10,1 1 1,5-2-89,-2 2 0,3-2 61,3-1 1,2 0-288,1 0 1,-1 0 261,-5 0 1,1 0-18,2 0 1,-2 0 110,-1 0 0,0 3-81,-3 1 1,4-1 144,2-3 0,-5 0-67,2 0 1,-1 1 25,1 2 0,3-2-122,0 2 0,4-1 2,-4 1 1,1-1 32,-4 4 0,2-4-107,-2 2 0,2 0 88,-8-1 1,4 1 1,-1-1 0,2-2 114,1 2-133,1-2 73,-1-1 1,1 3 18,3 0 0,1 0-84,5-3 0,-2 0 8,-1 0 1,4-1-1008,-1-2 992,5 2 30,-8-3 0,5 3-14,-9-2 1,3 2-88,-2-2 1,2 2 72,-3 1 0,1 0 31,-4 0-982,0 0 966,1 0 0,-1 0 65,0 0 0,0 0 38,1 0 1,-1 0-113,0 0 1,4 3-4,3 0 0,-2 0-47,2-3 1,-1 3 67,4 0 1,2 0-40,1-3 1,-3 4 261,-4-1 0,1 1-262,2-1 1,1-2 48,-1 2 1,-2-1 4,-1 1 0,-3-2-2,4 2 1,-2-1 10,2 2 0,0-3-75,-3 2 0,2-2 54,-3-1 0,8 3-48,-1 0 1,1 0-16,-1-3 1,3 0-13,3 0 1,-2 0 27,-2 0-1379,-1 0 1371,3 0 0,2 0 34,-24 0 0,1 0 1,-4 0-1,1 0 69,1 0 1,0 0 0,23 0 2,2 0 1,-27-1 0,1-1-66,3 0 0,-1 1 0,1-1 0,0 0-105,1 0 1,0 1-1,2 0 1,-1 0 102,-1-3 1,0 1-1,3 2 1,0-1 3,2-1 0,-1 0 0,0 2 0,1 0-10,-1 0 0,1-1 1,-2 0-1,-1 0-1,1 0 1,1 1 0,-2-1 0,1-1 51,0 2 1,0-1 0,-1 2-1,0-1-49,2 0 1,-1-1 0,-2 1-1,0 0 37,0 0 1,1-1-1,-1 2 1,0-1-31,4-1 1,-1 1 0,-1 0 0,0 1 2,0 0 0,0 0 1,-1-1-1,0-1 12,0 0 1,-1 1 0,1-1 0,1 0-2,0 0 0,0 0 1,-3 2-1,1-1-6,1 0 1,-1-1 0,-2 1 0,0 0-2,1 0 1,0-1 0,-1 2 0,0-1-10,3 0 0,-1-1 1,-2 0-1,-1 0-6,2 0 0,0 1 1,-1-2-1,-2 0-18,0 1 0,0 0 0,1-1 0,-1-1-2,2 1 1,-1 0 0,-1 0 0,0 1 7,0-1 1,0 0 0,-1 0 0,1 0-7,21-3 0,-22 2 0,0 0 287,0 1 1,-1 0 0,21-6-318,0 0 1,-4 0-9,1 0 1,-2-1 38,-1 1 1,-7-4 184,0 1 0,-4-3-65,-2 2 1,-4-2 312,-3 2 1,-4 0-326,-2 0 0,-3 3 207,0-2 0,-1-2-410,-2 2 1,-1-1 315,-2 4 1,2 0-351,-5-1 1,3 1 123,-3 0-28,0-1 1,-3 1 179,0 0-159,0 0 117,0-1 0,-1 2-31,-2 2 0,2 1-20,-2 1 0,1 3-15,-1-2 0,2 1 6,-2-1 0,1 2-39,-2-2-13,3 2 1,-7 0-16,2-2 36,-2 2-186,-6-3 84,4 4 1,-5 0 28,3 0 1,-3 0-16,-3 0 0,-4 1 120,0 2 0,-2-1-1,2 4 0,-4-3 3,1 3 1,-2 1 160,-1 2 0,3-3-15,1 0 1,0 1-103,-1 2 1,6-1 27,7-2-18,-3 3-376,5-4 262,1 0 1,10-1-178,8-4 0,5 0 122,4 0 1,4 0-27,0 0 0,5-1 60,1-2 0,-1 1-13,5-4 0,-4 3 49,0-4 0,0 2 12,0-1 1,0-2 12,0 1 0,0 0 9,0 1 1,0-2 100,0 2 0,-4 0-37,-3 0 0,-2 4 359,-3-1 49,-3-2-367,-4 4 0,-4-2-74,-1 6 0,-3-1 81,-1 4 1,0 0-1,0 4 0,-1-1 29,-3 0 1,2 4 107,-4-1 0,4 4-234,-1-4 0,2 5 83,1-2 0,-1 3-213,-2 0 0,2-2-82,-2-1 0,2 0-132,1 0 0,0 0 111,0-3 0,0 0-148,0 3 0,0-4-313,0 2 0,0 0-621,0 0 0,0 2-208,0-2 0,0 2 1475,0-2 0,0 3 0,0-1 0</inkml:trace>
  <inkml:trace contextRef="#ctx0" brushRef="#br0" timeOffset="41">12449 15121 8063,'0'-9'-626,"0"-1"329,0 1 1,0 0 146,0-1 0,0 4 67,0 0 205,0 0 0,0-4 168,0 1 0,1 0-58,2-1 0,-2 1 531,2 0-280,2-1 0,-4 1-104,2 0 0,-1 1 176,1 1-337,-2-1-64,4 7 0,-6-3 63,-3 4 0,2 0-23,-4 0 1,0 4-85,-3 2 1,-4 7 240,1 2-587,-1 7 184,4-2 1,0 3-135,-1-1 1,4-1 123,0 4 0,4-2-243,-1 2 0,3-2 33,3-4-281,6-1 313,6 1 1,8-2 32,1-1 0,3-4-41,1-5 0,4-3 20,2-4 1,-2 0 6,-1 0 1,1-5 178,-5-5 0,2 0 4,-7-6 1,-1 4 404,-6-4 1,-4 2 5,-5-2 1,-4-2 179,1-1 1,-2 1-276,-1-4 1,-5 2 75,-4 2 1,-2-2 1,-4-2 1,2 4-76,-2-1 0,-1 1 193,-2 6-774,-1 0 253,0 2 0,4 5-666,-1 2 0,5 3 413,-1 3 0,1 2-776,2 5 1,4 3 231,2 3 0,2 1-385,1 2 1229,0-1 0,8 5 0,2 1 0</inkml:trace>
  <inkml:trace contextRef="#ctx0" brushRef="#br0" timeOffset="42">12942 15279 8091,'-3'-9'259,"0"-1"1,-3 4 1173,3 0-779,-1 0-1114,4 1 205,0 1-532,0 4 1,5 0 0,0 0 0</inkml:trace>
  <inkml:trace contextRef="#ctx0" brushRef="#br0" timeOffset="43">13119 15065 8040,'0'-15'-37,"0"2"18,0 4 1,0-1 1651,0 1-1073,-4 0 0,3 3 255,-2-1-182,2 5 29,1-2-431,-4 4 0,3 1-179,-3 2 0,3-1 116,1 5-74,0-1 0,0 6-13,0 1 0,0-1-276,0-3 0,5 1 52,1-1 0,2 3-107,1 1 1,4-1 41,-1-2 0,5-1 55,-2 0 0,0-1 250,0-1 1,1 1-79,2-2 0,-2 1 136,-1 0 0,-3 0-89,0-4 0,2 3 370,-2-3-351,-4 4-47,-4-6 0,-4 5 55,0-3 0,-2-2-16,-4 2 1,-1-2-504,-9-1 0,1 1 51,-4 2-830,1-2 764,-1 3 1,1-4-34,3 0 0,-3 1-139,3 2 0,0-2 50,0 3 1,3-3 562,0-1 0,2-5 0,0 0 0</inkml:trace>
  <inkml:trace contextRef="#ctx0" brushRef="#br0" timeOffset="44">13110 14972 8040,'-10'-14'104,"1"-1"0,1 1 609,2 2-514,1 2 1,10 0-23,1 1 1,6 4-1,4 2 1,-2-1 22,2 1 0,2-4-23,4 4 1,3-3-1,-3 3 1,3 0 21,0 3 1,1-1 69,-1-2 1,1 2-893,-4-2 0,-2 5 623,-4 1 0,6 4 0,-3-2 0</inkml:trace>
  <inkml:trace contextRef="#ctx0" brushRef="#br0" timeOffset="45">7151 15167 7254,'9'0'-366,"0"-1"1161,1-2 1,2 1-523,0-4 1,5 3-20,-1-3 1,1 0-166,2 0 1,-1-2-2,1 2 1,0-2-53,-1-2 0,2-2 106,2-1 1,-3-2-188,3 2 0,-3-3-64,-4 0 0,2-2-79,-5-4 1,3 1 111,-6-3 1,1 0 35,-7-1 0,0-2 81,-3 2 1,0-2 144,0-1 1,-4 0 81,-2 0 0,-5 1-36,-2-1 1,-3 1-104,0 2 1,-2-2-8,-4 2 1,1-2-7,-4-1 1,4 1-37,-4 3 0,1-3-15,-1 2 1,-4-2 86,4-1 0,-4 3-65,5 0 1,0 2 227,-1-2 0,2-2-37,2 2 0,-1 5-215,6 2 0,0 1 70,0-1 1,0 0-101,3 2 1,1 3 224,3 4-414,-1-1 119,1 1 0,0 0 126,-1-1 45,5 5-301,-3 1 82,7 4-799,-3 0 718,4 4 0,0 1-41,0 5 0,0 3 97,0 3 1,0 1-37,0 2 1,0 0-167,0-1 0,0 1 83,0-1 1,0 1 203,0 0 0,0-2-59,0-1 1,0 0 133,0-3 0,0-1-150,0-3 189,0 1 35,0-5-215,0-1 378,0-4-189,0-8 0,0 1 26,0-9 0,0 1-56,0-4 1,3-1 112,0-1 0,0-2-54,-3-2 1,0-2 133,0 2 0,0 1-14,0 0 1,0 2 155,0-3 0,0 4-72,0 0 1,-1 2-134,-2 3 1,2 3-89,-2 4 0,2 3 251,1-1-671,0 5 135,0-2 0,4 4-157,2 0 0,2 0 171,2 0 0,3 1-7,3 2 1,1-2-2,2 2 1,-1-1 98,1 2 1,0-3 40,-1 2 0,1-2-100,-1-1 1,-2 0-121,0 0 1,-4 0-69,3 0 1,-3 0-355,0 0 1,-1 0 59,-2 0 611,0 0 0,1 4 0,-1 1 0</inkml:trace>
  <inkml:trace contextRef="#ctx0" brushRef="#br0" timeOffset="46">7467 14078 8062,'-9'0'1045,"0"0"-1065,4-4 0,-1 3 322,3-2 571,2 2-695,-7 1 0,6 0-106,-4 0 0,3 1-120,-4 2 1,4 2 82,-3 4 0,4 1-109,-1-1 1,1 3 76,-1 1 0,2 2-68,-2-2 117,2 3-112,1-1 0,1 0-157,2 1 0,2-4-3,4 4 1,1-5-170,3 2 1,-2-3 121,5-1 0,-5-4 102,2-2 0,0-2 132,-1-1 0,4 0-122,-4 0 0,1-1 448,-4-2 0,0-2-121,1-4 803,-5 0-653,3-5 0,-7 4-5,2-3 1,-2 0 148,-1 0 0,0-2-73,0 3 0,-3-2-97,0 2 1,-4 1-289,1-1 1,-2-2 75,2 2 1,-2 0-124,2 2 1,-3 4-81,0 0 1,3 3-63,0-3 0,3 4-667,-4-2-865,5-1 1066,-2 4 0,4 1-352,0 6 1,0 3 998,0 0 0,4 4 0,2 2 0</inkml:trace>
  <inkml:trace contextRef="#ctx0" brushRef="#br0" timeOffset="47">7737 14329 7944,'0'-5'706,"0"1"1,-1 1 114,-2 0-1717,2 0 667,-3 3 1,4-1 228,0-2 0,0 2 0,0-4 0</inkml:trace>
  <inkml:trace contextRef="#ctx0" brushRef="#br0" timeOffset="48">7821 14059 7960,'-9'-4'1022,"4"-1"-734,-4-4 1,7 0 734,-4 3-275,4 2-278,-2 4 138,4 0 1,1 4-390,2 2 0,-1 2-24,4-2 0,-3 2-43,4-2 0,-1 6-1716,3 0 1,0 1 803,1-4 0,2 0 454,1 1 0,-1-2 262,-3-2 0,2 2 49,1-1 0,-5 0 166,3-1 1,-3 2-54,2-2 0,-1 0 384,-1 0-385,-3 0 20,0 3-276,-3 1 1,-1-2 95,-6-2-347,-3 2 1,0-3 75,0 1 1,0-1-85,-1-2 1,1-2-71,0 2 468,-1-2 0,1 3 0,0 2 0</inkml:trace>
  <inkml:trace contextRef="#ctx0" brushRef="#br0" timeOffset="49">7849 14004 7996,'-8'-13'0,"2"1"0,-2-1 2169,5 4-900,0 4 34,3-3-948,4 6 0,1-5-160,5 4 0,-1 0-192,0 3 0,4-1-312,-1-2 0,5 2-681,-2-2 1,6 2 577,1 1 1,4-3 411,-2 0 0,7-1 0,3 4 0</inkml:trace>
  <inkml:trace contextRef="#ctx0" brushRef="#br1" timeOffset="50">11294 15670 7946,'-5'-5'-504,"1"1"687,4 0 231,0 3 19,0-3-304,0-1 193,0 4-175,4-3 24,-3 4 754,3 0-801,-8 4 1,-2-2 5,-7 5 0,3-1-95,-2 3 51,-3 0 1,5 1-33,-3-1 0,0 0-111,0 1 0,1 0-39,3 2 1,0-1 93,3 1 0,2-1-82,4-2 1,0 3 30,0 1 0,7-1 31,3-3 0,5 1-30,1-1 0,1 0 5,2 1 0,-4-1 159,1 0 0,-5 1-117,2-1 0,-3 3 260,-1 1 1,-2 2-70,-1-2 0,-4 0-100,1 0 1,-3 0-7,-3 3 0,1 0 27,-4-4 0,-1 4 47,-2-4 1,3 5 5,0-2 1,3 0 2,-4 0 0,5 0-111,-1 0 1,2 3-169,1-2 1,3-2-105,0 2 1,4-4-11,-4 4 0,3-4 31,-3 3 0,3-3 145,-3 0 1,0 0 253,-3 0 0,0-1-4,0 5-225,5-5 0,-4 4-80,2-3 1,-1-1 302,1 1-682,-2 2 302,3-3 1,-1 3 0,0-1-78,4-3 110,-6 8 1,7-7-204,-5 5 421,4-5-184,-6 7 1,6-4 256,-4 5-205,1-5 1,-4 4 33,0-3 1,0 3 139,0 0 0,-4 1 152,1 0 1,-4-1-35,1 1 0,1 0-29,-1-1 0,3 0-116,0-3 0,2 3-329,1-3 0,0 3-11,0 1 1,3-1-37,1 1 0,3-1 103,-1 1 1,-1 0 91,1-1 0,-3-2 83,4-1 0,-4-2-129,3 2 0,-4-3 482,1 0 1,-2-2 0,-1 0-78,0-1 0,0 0-102,0 1 0,-1-1-134,-2 0 1,1-3-142,-4 1 0,3-2 106,-4 1 1,4 1-35,-3-4 1,3 1 25,-3-4 1,3 0 134,-3 0 0,-1 0 34,-2 0 0,-1-2 152,-3-1 0,2-2-140,-5-4 0,5-1-18,-1-3 0,-2 2-145,2-5 0,-2 4 89,2-4 1,1 2 35,-1-2 1,2 0-31,0 3 0,2 1 108,2 3 0,-1-1-33,4 1 1,-4 3 150,4 0 0,0 2-146,3-2-216,0 4 0,4-1-136,3 6 0,-2 2 96,1 5 1,0 0-124,3 2 0,1 0 65,-1 3 1,0 1 5,1 2 0,-1 1 63,0 0 0,1-1-1,-1 1 0,3 0 21,1-1 1,-1-2 27,-3-1 0,-2 0 33,-1 0 0,0 2-13,3-5 1,-2-2 218,-1-4-251,-4 0 109,6-1 19,-7-1-31,7-4 1,-3-1 52,1-2 1,2-2 135,-2-4 1,6-2 4,0-1 0,5 0-117,-2-3 1,2 3 209,-2-4 0,2 4-41,-5-4 0,4 5-370,-4-2 1,1 3-198,-4 1 0,-3 3-434,0 3 1,-3-1-202,4 1-387,-5 0 1283,2 3 0,0 4 0,1 1 0</inkml:trace>
  <inkml:trace contextRef="#ctx0" brushRef="#br1" timeOffset="51">11564 16536 6971,'-9'0'244,"-1"0"509,5 0-30,-3 0 436,7 0-322,-3-4-597,4 3 0,1-3 513,2 4-482,-2 0 0,7-1-21,-2-2 0,3 2-10,0-3 0,0 3-135,1 1 0,2 0 10,1 0 0,3 0-190,0 0 1,-3-1-192,-1-2 0,2 2-329,-2-2 0,4 2-464,-4 1 0,2 0 56,-2 0 1003,-2 0 0,4 0 0,-5 0 0</inkml:trace>
  <inkml:trace contextRef="#ctx0" brushRef="#br1" timeOffset="52">12030 16322 8025,'0'-9'0,"-5"-1"0,3 1 811,-4 0 0,4 2 344,-1 1-1127,-2 4 21,4-2 0,-3 5 143,4 2 0,0 0-112,0 7 0,0-3-121,0 5 1,0 3 120,0 0 0,0 2-26,0-2 0,0 2-229,0-5 0,0 2 119,0-2 0,3-1-325,0 1 0,1-2 139,-1 0 1,-1-1 4,4 0 1,1-4 133,2-2 1,0-1 49,1-2 0,3 0 18,3 0 1,-2 0 257,2 0 1,-4 0-7,3 0 0,-2 0-133,2 0 1,-3 0 122,0 0 1,-3 4-8,-2 2 0,0-1 19,-4 1 0,3 0-57,-3 4 1,0-1-39,-3 0 0,-4 1-79,-2-1 0,-2 0-11,-1 1 0,-2-1-145,-1 0 1,0 0 69,-3-3 0,3 1-508,0-4 0,2 3 17,0-3 1,1 2-165,0-2 1,-1-2 277,1 2 1,0-2-364,0-1 781,3 0 0,-6-4 0,2-2 0</inkml:trace>
  <inkml:trace contextRef="#ctx0" brushRef="#br1" timeOffset="53">12058 16350 8051,'-4'-10'627,"1"-3"1,0 6-198,3-2-322,0 1 1,5-1 97,5 0 1,3 2 285,6 1 0,-1 4-95,1-1 1,3-1-203,-1 1 0,1 0-833,-3 3 0,3 0-65,-1 0 1,4 0 702,-3 0 0,0 4 0,-4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099308-AC1D-F94B-B67C-BCB1693A7A2E}" type="datetimeFigureOut">
              <a:rPr lang="en-US" smtClean="0"/>
              <a:t>11/12/2024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A3EFCE-8DDB-5E4E-9A01-6F86184035EE}" type="slidenum">
              <a:rPr lang="en-US" smtClean="0"/>
              <a:t>‹#›</a:t>
            </a:fld>
            <a:endParaRPr lang="en-US"/>
          </a:p>
        </p:txBody>
      </p:sp>
    </p:spTree>
    <p:extLst>
      <p:ext uri="{BB962C8B-B14F-4D97-AF65-F5344CB8AC3E}">
        <p14:creationId xmlns:p14="http://schemas.microsoft.com/office/powerpoint/2010/main" val="9071346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A3EFCE-8DDB-5E4E-9A01-6F86184035EE}" type="slidenum">
              <a:rPr lang="en-US" smtClean="0"/>
              <a:t>2</a:t>
            </a:fld>
            <a:endParaRPr lang="en-US"/>
          </a:p>
        </p:txBody>
      </p:sp>
    </p:spTree>
    <p:extLst>
      <p:ext uri="{BB962C8B-B14F-4D97-AF65-F5344CB8AC3E}">
        <p14:creationId xmlns:p14="http://schemas.microsoft.com/office/powerpoint/2010/main" val="480612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be 1.</a:t>
            </a:r>
          </a:p>
        </p:txBody>
      </p:sp>
      <p:sp>
        <p:nvSpPr>
          <p:cNvPr id="4" name="Slide Number Placeholder 3"/>
          <p:cNvSpPr>
            <a:spLocks noGrp="1"/>
          </p:cNvSpPr>
          <p:nvPr>
            <p:ph type="sldNum" sz="quarter" idx="5"/>
          </p:nvPr>
        </p:nvSpPr>
        <p:spPr/>
        <p:txBody>
          <a:bodyPr/>
          <a:lstStyle/>
          <a:p>
            <a:fld id="{8FA3EFCE-8DDB-5E4E-9A01-6F86184035EE}" type="slidenum">
              <a:rPr lang="en-US" smtClean="0"/>
              <a:t>32</a:t>
            </a:fld>
            <a:endParaRPr lang="en-US"/>
          </a:p>
        </p:txBody>
      </p:sp>
    </p:spTree>
    <p:extLst>
      <p:ext uri="{BB962C8B-B14F-4D97-AF65-F5344CB8AC3E}">
        <p14:creationId xmlns:p14="http://schemas.microsoft.com/office/powerpoint/2010/main" val="1860932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slide, show derivation of temporal</a:t>
            </a:r>
            <a:r>
              <a:rPr lang="en-US" baseline="0" dirty="0"/>
              <a:t> difference learning</a:t>
            </a:r>
            <a:endParaRPr lang="en-US" dirty="0"/>
          </a:p>
        </p:txBody>
      </p:sp>
      <p:sp>
        <p:nvSpPr>
          <p:cNvPr id="4" name="Slide Number Placeholder 3"/>
          <p:cNvSpPr>
            <a:spLocks noGrp="1"/>
          </p:cNvSpPr>
          <p:nvPr>
            <p:ph type="sldNum" sz="quarter" idx="10"/>
          </p:nvPr>
        </p:nvSpPr>
        <p:spPr/>
        <p:txBody>
          <a:bodyPr/>
          <a:lstStyle/>
          <a:p>
            <a:fld id="{8FA3EFCE-8DDB-5E4E-9A01-6F86184035EE}" type="slidenum">
              <a:rPr lang="en-US" smtClean="0"/>
              <a:t>33</a:t>
            </a:fld>
            <a:endParaRPr lang="en-US"/>
          </a:p>
        </p:txBody>
      </p:sp>
    </p:spTree>
    <p:extLst>
      <p:ext uri="{BB962C8B-B14F-4D97-AF65-F5344CB8AC3E}">
        <p14:creationId xmlns:p14="http://schemas.microsoft.com/office/powerpoint/2010/main" val="2374677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have a friend who is rolling a die, but doesn't tell you how many sides the die has, nor what the numbers on each of the faces are.  So it might be a 6-sided die, or have more/fewer sides, or have weird numbers.</a:t>
            </a:r>
          </a:p>
          <a:p>
            <a:r>
              <a:rPr lang="en-US" dirty="0"/>
              <a:t>Metaphor – walking towards a light you see in the distance.  But it's foggy, and the light is playing tricks on you, and sometimes </a:t>
            </a:r>
          </a:p>
        </p:txBody>
      </p:sp>
      <p:sp>
        <p:nvSpPr>
          <p:cNvPr id="4" name="Slide Number Placeholder 3"/>
          <p:cNvSpPr>
            <a:spLocks noGrp="1"/>
          </p:cNvSpPr>
          <p:nvPr>
            <p:ph type="sldNum" sz="quarter" idx="5"/>
          </p:nvPr>
        </p:nvSpPr>
        <p:spPr/>
        <p:txBody>
          <a:bodyPr/>
          <a:lstStyle/>
          <a:p>
            <a:fld id="{8FA3EFCE-8DDB-5E4E-9A01-6F86184035EE}" type="slidenum">
              <a:rPr lang="en-US" smtClean="0"/>
              <a:t>37</a:t>
            </a:fld>
            <a:endParaRPr lang="en-US"/>
          </a:p>
        </p:txBody>
      </p:sp>
    </p:spTree>
    <p:extLst>
      <p:ext uri="{BB962C8B-B14F-4D97-AF65-F5344CB8AC3E}">
        <p14:creationId xmlns:p14="http://schemas.microsoft.com/office/powerpoint/2010/main" val="1244058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notes for coin flip example.</a:t>
            </a:r>
          </a:p>
        </p:txBody>
      </p:sp>
      <p:sp>
        <p:nvSpPr>
          <p:cNvPr id="4" name="Slide Number Placeholder 3"/>
          <p:cNvSpPr>
            <a:spLocks noGrp="1"/>
          </p:cNvSpPr>
          <p:nvPr>
            <p:ph type="sldNum" sz="quarter" idx="10"/>
          </p:nvPr>
        </p:nvSpPr>
        <p:spPr/>
        <p:txBody>
          <a:bodyPr/>
          <a:lstStyle/>
          <a:p>
            <a:fld id="{8FA3EFCE-8DDB-5E4E-9A01-6F86184035EE}" type="slidenum">
              <a:rPr lang="en-US" smtClean="0"/>
              <a:t>38</a:t>
            </a:fld>
            <a:endParaRPr lang="en-US"/>
          </a:p>
        </p:txBody>
      </p:sp>
    </p:spTree>
    <p:extLst>
      <p:ext uri="{BB962C8B-B14F-4D97-AF65-F5344CB8AC3E}">
        <p14:creationId xmlns:p14="http://schemas.microsoft.com/office/powerpoint/2010/main" val="2408646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n-armed bandit problem.</a:t>
            </a:r>
          </a:p>
          <a:p>
            <a:r>
              <a:rPr lang="en-US" dirty="0"/>
              <a:t>Must balance exploitation</a:t>
            </a:r>
            <a:r>
              <a:rPr lang="en-US" baseline="0" dirty="0"/>
              <a:t> and exploration.</a:t>
            </a:r>
            <a:endParaRPr lang="en-US" dirty="0"/>
          </a:p>
        </p:txBody>
      </p:sp>
      <p:sp>
        <p:nvSpPr>
          <p:cNvPr id="4" name="Slide Number Placeholder 3"/>
          <p:cNvSpPr>
            <a:spLocks noGrp="1"/>
          </p:cNvSpPr>
          <p:nvPr>
            <p:ph type="sldNum" sz="quarter" idx="10"/>
          </p:nvPr>
        </p:nvSpPr>
        <p:spPr/>
        <p:txBody>
          <a:bodyPr/>
          <a:lstStyle/>
          <a:p>
            <a:fld id="{8FA3EFCE-8DDB-5E4E-9A01-6F86184035EE}" type="slidenum">
              <a:rPr lang="en-US" smtClean="0"/>
              <a:t>5</a:t>
            </a:fld>
            <a:endParaRPr lang="en-US"/>
          </a:p>
        </p:txBody>
      </p:sp>
    </p:spTree>
    <p:extLst>
      <p:ext uri="{BB962C8B-B14F-4D97-AF65-F5344CB8AC3E}">
        <p14:creationId xmlns:p14="http://schemas.microsoft.com/office/powerpoint/2010/main" val="1222468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kern="1200" dirty="0">
                <a:solidFill>
                  <a:schemeClr val="tx1"/>
                </a:solidFill>
                <a:latin typeface="+mn-lt"/>
                <a:ea typeface="+mn-ea"/>
                <a:cs typeface="+mn-cs"/>
              </a:rPr>
              <a:t>r_{t} + \gamma r_{t+1} + \gamma^2  r_{t+2} + \</a:t>
            </a:r>
            <a:r>
              <a:rPr lang="sv-SE" sz="1200" kern="1200" dirty="0" err="1">
                <a:solidFill>
                  <a:schemeClr val="tx1"/>
                </a:solidFill>
                <a:latin typeface="+mn-lt"/>
                <a:ea typeface="+mn-ea"/>
                <a:cs typeface="+mn-cs"/>
              </a:rPr>
              <a:t>cdots</a:t>
            </a:r>
            <a:r>
              <a:rPr lang="sv-SE" sz="1200" kern="1200" dirty="0">
                <a:solidFill>
                  <a:schemeClr val="tx1"/>
                </a:solidFill>
                <a:latin typeface="+mn-lt"/>
                <a:ea typeface="+mn-ea"/>
                <a:cs typeface="+mn-cs"/>
              </a:rPr>
              <a:t> = \</a:t>
            </a:r>
            <a:r>
              <a:rPr lang="sv-SE" sz="1200" kern="1200" dirty="0" err="1">
                <a:solidFill>
                  <a:schemeClr val="tx1"/>
                </a:solidFill>
                <a:latin typeface="+mn-lt"/>
                <a:ea typeface="+mn-ea"/>
                <a:cs typeface="+mn-cs"/>
              </a:rPr>
              <a:t>sum</a:t>
            </a:r>
            <a:r>
              <a:rPr lang="sv-SE" sz="1200" kern="1200" dirty="0">
                <a:solidFill>
                  <a:schemeClr val="tx1"/>
                </a:solidFill>
                <a:latin typeface="+mn-lt"/>
                <a:ea typeface="+mn-ea"/>
                <a:cs typeface="+mn-cs"/>
              </a:rPr>
              <a:t>_{k=0}^\</a:t>
            </a:r>
            <a:r>
              <a:rPr lang="sv-SE" sz="1200" kern="1200" dirty="0" err="1">
                <a:solidFill>
                  <a:schemeClr val="tx1"/>
                </a:solidFill>
                <a:latin typeface="+mn-lt"/>
                <a:ea typeface="+mn-ea"/>
                <a:cs typeface="+mn-cs"/>
              </a:rPr>
              <a:t>infty</a:t>
            </a:r>
            <a:r>
              <a:rPr lang="sv-SE" sz="1200" kern="1200" dirty="0">
                <a:solidFill>
                  <a:schemeClr val="tx1"/>
                </a:solidFill>
                <a:latin typeface="+mn-lt"/>
                <a:ea typeface="+mn-ea"/>
                <a:cs typeface="+mn-cs"/>
              </a:rPr>
              <a:t> \</a:t>
            </a:r>
            <a:r>
              <a:rPr lang="sv-SE" sz="1200" kern="1200" dirty="0" err="1">
                <a:solidFill>
                  <a:schemeClr val="tx1"/>
                </a:solidFill>
                <a:latin typeface="+mn-lt"/>
                <a:ea typeface="+mn-ea"/>
                <a:cs typeface="+mn-cs"/>
              </a:rPr>
              <a:t>gamma^k</a:t>
            </a:r>
            <a:r>
              <a:rPr lang="sv-SE" sz="1200" kern="1200" dirty="0">
                <a:solidFill>
                  <a:schemeClr val="tx1"/>
                </a:solidFill>
                <a:latin typeface="+mn-lt"/>
                <a:ea typeface="+mn-ea"/>
                <a:cs typeface="+mn-cs"/>
              </a:rPr>
              <a:t> r_{</a:t>
            </a:r>
            <a:r>
              <a:rPr lang="sv-SE" sz="1200" kern="1200" dirty="0" err="1">
                <a:solidFill>
                  <a:schemeClr val="tx1"/>
                </a:solidFill>
                <a:latin typeface="+mn-lt"/>
                <a:ea typeface="+mn-ea"/>
                <a:cs typeface="+mn-cs"/>
              </a:rPr>
              <a:t>t+k</a:t>
            </a:r>
            <a:r>
              <a:rPr lang="sv-SE"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FA3EFCE-8DDB-5E4E-9A01-6F86184035EE}" type="slidenum">
              <a:rPr lang="en-US" smtClean="0"/>
              <a:t>9</a:t>
            </a:fld>
            <a:endParaRPr lang="en-US"/>
          </a:p>
        </p:txBody>
      </p:sp>
    </p:spTree>
    <p:extLst>
      <p:ext uri="{BB962C8B-B14F-4D97-AF65-F5344CB8AC3E}">
        <p14:creationId xmlns:p14="http://schemas.microsoft.com/office/powerpoint/2010/main" val="366691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called Markov?</a:t>
            </a:r>
          </a:p>
          <a:p>
            <a:r>
              <a:rPr lang="en-US" dirty="0"/>
              <a:t>Very much like a Markov chain!</a:t>
            </a:r>
          </a:p>
        </p:txBody>
      </p:sp>
      <p:sp>
        <p:nvSpPr>
          <p:cNvPr id="4" name="Slide Number Placeholder 3"/>
          <p:cNvSpPr>
            <a:spLocks noGrp="1"/>
          </p:cNvSpPr>
          <p:nvPr>
            <p:ph type="sldNum" sz="quarter" idx="10"/>
          </p:nvPr>
        </p:nvSpPr>
        <p:spPr/>
        <p:txBody>
          <a:bodyPr/>
          <a:lstStyle/>
          <a:p>
            <a:fld id="{8FA3EFCE-8DDB-5E4E-9A01-6F86184035EE}" type="slidenum">
              <a:rPr lang="en-US" smtClean="0"/>
              <a:t>10</a:t>
            </a:fld>
            <a:endParaRPr lang="en-US"/>
          </a:p>
        </p:txBody>
      </p:sp>
    </p:spTree>
    <p:extLst>
      <p:ext uri="{BB962C8B-B14F-4D97-AF65-F5344CB8AC3E}">
        <p14:creationId xmlns:p14="http://schemas.microsoft.com/office/powerpoint/2010/main" val="1476422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 OUT ANSWER KEY(excel sheet)</a:t>
            </a:r>
          </a:p>
          <a:p>
            <a:r>
              <a:rPr lang="en-US" dirty="0"/>
              <a:t>THEN PASS OUT RL LEARNING NOTES PDF</a:t>
            </a:r>
          </a:p>
        </p:txBody>
      </p:sp>
      <p:sp>
        <p:nvSpPr>
          <p:cNvPr id="4" name="Slide Number Placeholder 3"/>
          <p:cNvSpPr>
            <a:spLocks noGrp="1"/>
          </p:cNvSpPr>
          <p:nvPr>
            <p:ph type="sldNum" sz="quarter" idx="5"/>
          </p:nvPr>
        </p:nvSpPr>
        <p:spPr/>
        <p:txBody>
          <a:bodyPr/>
          <a:lstStyle/>
          <a:p>
            <a:fld id="{8FA3EFCE-8DDB-5E4E-9A01-6F86184035EE}" type="slidenum">
              <a:rPr lang="en-US" smtClean="0"/>
              <a:t>11</a:t>
            </a:fld>
            <a:endParaRPr lang="en-US"/>
          </a:p>
        </p:txBody>
      </p:sp>
    </p:spTree>
    <p:extLst>
      <p:ext uri="{BB962C8B-B14F-4D97-AF65-F5344CB8AC3E}">
        <p14:creationId xmlns:p14="http://schemas.microsoft.com/office/powerpoint/2010/main" val="236658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V^*(s) = \</a:t>
            </a:r>
            <a:r>
              <a:rPr lang="en-US" sz="1200" kern="1200" dirty="0" err="1">
                <a:solidFill>
                  <a:schemeClr val="tx1"/>
                </a:solidFill>
                <a:latin typeface="+mn-lt"/>
                <a:ea typeface="+mn-ea"/>
                <a:cs typeface="+mn-cs"/>
              </a:rPr>
              <a:t>max_a</a:t>
            </a:r>
            <a:r>
              <a:rPr lang="en-US" sz="1200" kern="1200" dirty="0">
                <a:solidFill>
                  <a:schemeClr val="tx1"/>
                </a:solidFill>
                <a:latin typeface="+mn-lt"/>
                <a:ea typeface="+mn-ea"/>
                <a:cs typeface="+mn-cs"/>
              </a:rPr>
              <a:t> Q^*(s, a)</a:t>
            </a:r>
          </a:p>
          <a:p>
            <a:endParaRPr lang="en-US" dirty="0"/>
          </a:p>
        </p:txBody>
      </p:sp>
      <p:sp>
        <p:nvSpPr>
          <p:cNvPr id="4" name="Slide Number Placeholder 3"/>
          <p:cNvSpPr>
            <a:spLocks noGrp="1"/>
          </p:cNvSpPr>
          <p:nvPr>
            <p:ph type="sldNum" sz="quarter" idx="10"/>
          </p:nvPr>
        </p:nvSpPr>
        <p:spPr/>
        <p:txBody>
          <a:bodyPr/>
          <a:lstStyle/>
          <a:p>
            <a:fld id="{8FA3EFCE-8DDB-5E4E-9A01-6F86184035EE}" type="slidenum">
              <a:rPr lang="en-US" smtClean="0"/>
              <a:t>17</a:t>
            </a:fld>
            <a:endParaRPr lang="en-US"/>
          </a:p>
        </p:txBody>
      </p:sp>
    </p:spTree>
    <p:extLst>
      <p:ext uri="{BB962C8B-B14F-4D97-AF65-F5344CB8AC3E}">
        <p14:creationId xmlns:p14="http://schemas.microsoft.com/office/powerpoint/2010/main" val="1052510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3EFCE-8DDB-5E4E-9A01-6F86184035EE}" type="slidenum">
              <a:rPr lang="en-US" smtClean="0"/>
              <a:t>18</a:t>
            </a:fld>
            <a:endParaRPr lang="en-US"/>
          </a:p>
        </p:txBody>
      </p:sp>
    </p:spTree>
    <p:extLst>
      <p:ext uri="{BB962C8B-B14F-4D97-AF65-F5344CB8AC3E}">
        <p14:creationId xmlns:p14="http://schemas.microsoft.com/office/powerpoint/2010/main" val="1649650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Experiment with different MDPs</a:t>
            </a:r>
            <a:r>
              <a:rPr lang="en-US" baseline="0" dirty="0"/>
              <a:t> </a:t>
            </a:r>
            <a:r>
              <a:rPr lang="mr-IN" baseline="0" dirty="0"/>
              <a:t>–</a:t>
            </a:r>
            <a:r>
              <a:rPr lang="en-US" baseline="0" dirty="0"/>
              <a:t> change gold reward to +100.</a:t>
            </a:r>
            <a:endParaRPr lang="en-US" dirty="0"/>
          </a:p>
        </p:txBody>
      </p:sp>
      <p:sp>
        <p:nvSpPr>
          <p:cNvPr id="4" name="Slide Number Placeholder 3"/>
          <p:cNvSpPr>
            <a:spLocks noGrp="1"/>
          </p:cNvSpPr>
          <p:nvPr>
            <p:ph type="sldNum" sz="quarter" idx="10"/>
          </p:nvPr>
        </p:nvSpPr>
        <p:spPr/>
        <p:txBody>
          <a:bodyPr/>
          <a:lstStyle/>
          <a:p>
            <a:fld id="{8FA3EFCE-8DDB-5E4E-9A01-6F86184035EE}" type="slidenum">
              <a:rPr lang="en-US" smtClean="0"/>
              <a:t>27</a:t>
            </a:fld>
            <a:endParaRPr lang="en-US"/>
          </a:p>
        </p:txBody>
      </p:sp>
    </p:spTree>
    <p:extLst>
      <p:ext uri="{BB962C8B-B14F-4D97-AF65-F5344CB8AC3E}">
        <p14:creationId xmlns:p14="http://schemas.microsoft.com/office/powerpoint/2010/main" val="202250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patient can be healthy, sick, very sick, or dead.</a:t>
            </a:r>
          </a:p>
        </p:txBody>
      </p:sp>
      <p:sp>
        <p:nvSpPr>
          <p:cNvPr id="4" name="Slide Number Placeholder 3"/>
          <p:cNvSpPr>
            <a:spLocks noGrp="1"/>
          </p:cNvSpPr>
          <p:nvPr>
            <p:ph type="sldNum" sz="quarter" idx="10"/>
          </p:nvPr>
        </p:nvSpPr>
        <p:spPr/>
        <p:txBody>
          <a:bodyPr/>
          <a:lstStyle/>
          <a:p>
            <a:fld id="{8FA3EFCE-8DDB-5E4E-9A01-6F86184035EE}" type="slidenum">
              <a:rPr lang="en-US" smtClean="0"/>
              <a:t>28</a:t>
            </a:fld>
            <a:endParaRPr lang="en-US"/>
          </a:p>
        </p:txBody>
      </p:sp>
    </p:spTree>
    <p:extLst>
      <p:ext uri="{BB962C8B-B14F-4D97-AF65-F5344CB8AC3E}">
        <p14:creationId xmlns:p14="http://schemas.microsoft.com/office/powerpoint/2010/main" val="2818799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23D1A7-02B2-D448-9DC0-92DB9DB64655}"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D6914-49FD-0B45-BB3E-B15FA776E4E7}" type="slidenum">
              <a:rPr lang="en-US" smtClean="0"/>
              <a:t>‹#›</a:t>
            </a:fld>
            <a:endParaRPr lang="en-US"/>
          </a:p>
        </p:txBody>
      </p:sp>
    </p:spTree>
    <p:extLst>
      <p:ext uri="{BB962C8B-B14F-4D97-AF65-F5344CB8AC3E}">
        <p14:creationId xmlns:p14="http://schemas.microsoft.com/office/powerpoint/2010/main" val="33593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23D1A7-02B2-D448-9DC0-92DB9DB64655}"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D6914-49FD-0B45-BB3E-B15FA776E4E7}" type="slidenum">
              <a:rPr lang="en-US" smtClean="0"/>
              <a:t>‹#›</a:t>
            </a:fld>
            <a:endParaRPr lang="en-US"/>
          </a:p>
        </p:txBody>
      </p:sp>
    </p:spTree>
    <p:extLst>
      <p:ext uri="{BB962C8B-B14F-4D97-AF65-F5344CB8AC3E}">
        <p14:creationId xmlns:p14="http://schemas.microsoft.com/office/powerpoint/2010/main" val="398287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23D1A7-02B2-D448-9DC0-92DB9DB64655}"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D6914-49FD-0B45-BB3E-B15FA776E4E7}" type="slidenum">
              <a:rPr lang="en-US" smtClean="0"/>
              <a:t>‹#›</a:t>
            </a:fld>
            <a:endParaRPr lang="en-US"/>
          </a:p>
        </p:txBody>
      </p:sp>
    </p:spTree>
    <p:extLst>
      <p:ext uri="{BB962C8B-B14F-4D97-AF65-F5344CB8AC3E}">
        <p14:creationId xmlns:p14="http://schemas.microsoft.com/office/powerpoint/2010/main" val="18030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23D1A7-02B2-D448-9DC0-92DB9DB64655}"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D6914-49FD-0B45-BB3E-B15FA776E4E7}" type="slidenum">
              <a:rPr lang="en-US" smtClean="0"/>
              <a:t>‹#›</a:t>
            </a:fld>
            <a:endParaRPr lang="en-US"/>
          </a:p>
        </p:txBody>
      </p:sp>
    </p:spTree>
    <p:extLst>
      <p:ext uri="{BB962C8B-B14F-4D97-AF65-F5344CB8AC3E}">
        <p14:creationId xmlns:p14="http://schemas.microsoft.com/office/powerpoint/2010/main" val="193127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3D1A7-02B2-D448-9DC0-92DB9DB64655}"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D6914-49FD-0B45-BB3E-B15FA776E4E7}" type="slidenum">
              <a:rPr lang="en-US" smtClean="0"/>
              <a:t>‹#›</a:t>
            </a:fld>
            <a:endParaRPr lang="en-US"/>
          </a:p>
        </p:txBody>
      </p:sp>
    </p:spTree>
    <p:extLst>
      <p:ext uri="{BB962C8B-B14F-4D97-AF65-F5344CB8AC3E}">
        <p14:creationId xmlns:p14="http://schemas.microsoft.com/office/powerpoint/2010/main" val="311989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23D1A7-02B2-D448-9DC0-92DB9DB64655}"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D6914-49FD-0B45-BB3E-B15FA776E4E7}" type="slidenum">
              <a:rPr lang="en-US" smtClean="0"/>
              <a:t>‹#›</a:t>
            </a:fld>
            <a:endParaRPr lang="en-US"/>
          </a:p>
        </p:txBody>
      </p:sp>
    </p:spTree>
    <p:extLst>
      <p:ext uri="{BB962C8B-B14F-4D97-AF65-F5344CB8AC3E}">
        <p14:creationId xmlns:p14="http://schemas.microsoft.com/office/powerpoint/2010/main" val="209873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23D1A7-02B2-D448-9DC0-92DB9DB64655}"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4D6914-49FD-0B45-BB3E-B15FA776E4E7}" type="slidenum">
              <a:rPr lang="en-US" smtClean="0"/>
              <a:t>‹#›</a:t>
            </a:fld>
            <a:endParaRPr lang="en-US"/>
          </a:p>
        </p:txBody>
      </p:sp>
    </p:spTree>
    <p:extLst>
      <p:ext uri="{BB962C8B-B14F-4D97-AF65-F5344CB8AC3E}">
        <p14:creationId xmlns:p14="http://schemas.microsoft.com/office/powerpoint/2010/main" val="308386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23D1A7-02B2-D448-9DC0-92DB9DB64655}"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4D6914-49FD-0B45-BB3E-B15FA776E4E7}" type="slidenum">
              <a:rPr lang="en-US" smtClean="0"/>
              <a:t>‹#›</a:t>
            </a:fld>
            <a:endParaRPr lang="en-US"/>
          </a:p>
        </p:txBody>
      </p:sp>
    </p:spTree>
    <p:extLst>
      <p:ext uri="{BB962C8B-B14F-4D97-AF65-F5344CB8AC3E}">
        <p14:creationId xmlns:p14="http://schemas.microsoft.com/office/powerpoint/2010/main" val="68760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3D1A7-02B2-D448-9DC0-92DB9DB64655}" type="datetimeFigureOut">
              <a:rPr lang="en-US" smtClean="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4D6914-49FD-0B45-BB3E-B15FA776E4E7}" type="slidenum">
              <a:rPr lang="en-US" smtClean="0"/>
              <a:t>‹#›</a:t>
            </a:fld>
            <a:endParaRPr lang="en-US"/>
          </a:p>
        </p:txBody>
      </p:sp>
    </p:spTree>
    <p:extLst>
      <p:ext uri="{BB962C8B-B14F-4D97-AF65-F5344CB8AC3E}">
        <p14:creationId xmlns:p14="http://schemas.microsoft.com/office/powerpoint/2010/main" val="1511246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23D1A7-02B2-D448-9DC0-92DB9DB64655}"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D6914-49FD-0B45-BB3E-B15FA776E4E7}" type="slidenum">
              <a:rPr lang="en-US" smtClean="0"/>
              <a:t>‹#›</a:t>
            </a:fld>
            <a:endParaRPr lang="en-US"/>
          </a:p>
        </p:txBody>
      </p:sp>
    </p:spTree>
    <p:extLst>
      <p:ext uri="{BB962C8B-B14F-4D97-AF65-F5344CB8AC3E}">
        <p14:creationId xmlns:p14="http://schemas.microsoft.com/office/powerpoint/2010/main" val="225910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23D1A7-02B2-D448-9DC0-92DB9DB64655}"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D6914-49FD-0B45-BB3E-B15FA776E4E7}" type="slidenum">
              <a:rPr lang="en-US" smtClean="0"/>
              <a:t>‹#›</a:t>
            </a:fld>
            <a:endParaRPr lang="en-US"/>
          </a:p>
        </p:txBody>
      </p:sp>
    </p:spTree>
    <p:extLst>
      <p:ext uri="{BB962C8B-B14F-4D97-AF65-F5344CB8AC3E}">
        <p14:creationId xmlns:p14="http://schemas.microsoft.com/office/powerpoint/2010/main" val="346231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3D1A7-02B2-D448-9DC0-92DB9DB64655}" type="datetimeFigureOut">
              <a:rPr lang="en-US" smtClean="0"/>
              <a:t>11/12/2024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D6914-49FD-0B45-BB3E-B15FA776E4E7}" type="slidenum">
              <a:rPr lang="en-US" smtClean="0"/>
              <a:t>‹#›</a:t>
            </a:fld>
            <a:endParaRPr lang="en-US"/>
          </a:p>
        </p:txBody>
      </p:sp>
    </p:spTree>
    <p:extLst>
      <p:ext uri="{BB962C8B-B14F-4D97-AF65-F5344CB8AC3E}">
        <p14:creationId xmlns:p14="http://schemas.microsoft.com/office/powerpoint/2010/main" val="3116587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Reinforcement Learning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718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1747"/>
          </a:xfrm>
        </p:spPr>
        <p:txBody>
          <a:bodyPr/>
          <a:lstStyle/>
          <a:p>
            <a:r>
              <a:rPr lang="en-US" dirty="0"/>
              <a:t>Markov Decision Processes</a:t>
            </a:r>
          </a:p>
        </p:txBody>
      </p:sp>
      <p:sp>
        <p:nvSpPr>
          <p:cNvPr id="3" name="Content Placeholder 2"/>
          <p:cNvSpPr>
            <a:spLocks noGrp="1"/>
          </p:cNvSpPr>
          <p:nvPr>
            <p:ph idx="1"/>
          </p:nvPr>
        </p:nvSpPr>
        <p:spPr>
          <a:xfrm>
            <a:off x="457200" y="1194876"/>
            <a:ext cx="8229600" cy="4931288"/>
          </a:xfrm>
        </p:spPr>
        <p:txBody>
          <a:bodyPr>
            <a:normAutofit lnSpcReduction="10000"/>
          </a:bodyPr>
          <a:lstStyle/>
          <a:p>
            <a:r>
              <a:rPr lang="en-US" dirty="0"/>
              <a:t>An MDP has a set of states, S, and a set of actions, A(s), for every state s in S.</a:t>
            </a:r>
          </a:p>
          <a:p>
            <a:r>
              <a:rPr lang="en-US" dirty="0"/>
              <a:t>An MDP encodes the probability of transitioning from state s to state s' on action a:  </a:t>
            </a:r>
            <a:r>
              <a:rPr lang="en-US" b="1" dirty="0"/>
              <a:t>P(s' | s, a)</a:t>
            </a:r>
          </a:p>
          <a:p>
            <a:r>
              <a:rPr lang="en-US" dirty="0"/>
              <a:t>RL also requires a reward function, usually denoted by </a:t>
            </a:r>
            <a:r>
              <a:rPr lang="en-US" b="1" dirty="0"/>
              <a:t>R(s, a, s') </a:t>
            </a:r>
            <a:r>
              <a:rPr lang="en-US" dirty="0"/>
              <a:t>= reward for being in state s, taking action a, and arriving in state s'.</a:t>
            </a:r>
          </a:p>
          <a:p>
            <a:r>
              <a:rPr lang="en-US" dirty="0"/>
              <a:t>An MDP is a Markov chain that allows for outside actions to influence the transitions.</a:t>
            </a:r>
          </a:p>
          <a:p>
            <a:endParaRPr lang="en-US" dirty="0"/>
          </a:p>
        </p:txBody>
      </p:sp>
    </p:spTree>
    <p:extLst>
      <p:ext uri="{BB962C8B-B14F-4D97-AF65-F5344CB8AC3E}">
        <p14:creationId xmlns:p14="http://schemas.microsoft.com/office/powerpoint/2010/main" val="340916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04279" y="429427"/>
            <a:ext cx="1769732" cy="1769732"/>
          </a:xfrm>
          <a:prstGeom prst="rect">
            <a:avLst/>
          </a:prstGeom>
        </p:spPr>
      </p:pic>
      <p:pic>
        <p:nvPicPr>
          <p:cNvPr id="6" name="Picture 5"/>
          <p:cNvPicPr>
            <a:picLocks noChangeAspect="1"/>
          </p:cNvPicPr>
          <p:nvPr/>
        </p:nvPicPr>
        <p:blipFill>
          <a:blip r:embed="rId3"/>
          <a:stretch>
            <a:fillRect/>
          </a:stretch>
        </p:blipFill>
        <p:spPr>
          <a:xfrm>
            <a:off x="2852837" y="429427"/>
            <a:ext cx="1769732" cy="1769732"/>
          </a:xfrm>
          <a:prstGeom prst="rect">
            <a:avLst/>
          </a:prstGeom>
        </p:spPr>
      </p:pic>
      <p:pic>
        <p:nvPicPr>
          <p:cNvPr id="7" name="Picture 6"/>
          <p:cNvPicPr>
            <a:picLocks noChangeAspect="1"/>
          </p:cNvPicPr>
          <p:nvPr/>
        </p:nvPicPr>
        <p:blipFill>
          <a:blip r:embed="rId4"/>
          <a:stretch>
            <a:fillRect/>
          </a:stretch>
        </p:blipFill>
        <p:spPr>
          <a:xfrm>
            <a:off x="4697360" y="429427"/>
            <a:ext cx="1769761" cy="176976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550676" y="429427"/>
            <a:ext cx="1788068" cy="1770646"/>
          </a:xfrm>
          <a:prstGeom prst="rect">
            <a:avLst/>
          </a:prstGeom>
          <a:ln>
            <a:solidFill>
              <a:schemeClr val="tx1"/>
            </a:solidFill>
          </a:ln>
        </p:spPr>
      </p:pic>
      <p:sp>
        <p:nvSpPr>
          <p:cNvPr id="9" name="Content Placeholder 2"/>
          <p:cNvSpPr>
            <a:spLocks noGrp="1"/>
          </p:cNvSpPr>
          <p:nvPr>
            <p:ph idx="1"/>
          </p:nvPr>
        </p:nvSpPr>
        <p:spPr>
          <a:xfrm>
            <a:off x="457200" y="2406462"/>
            <a:ext cx="8229600" cy="3719701"/>
          </a:xfrm>
        </p:spPr>
        <p:txBody>
          <a:bodyPr>
            <a:normAutofit fontScale="77500" lnSpcReduction="20000"/>
          </a:bodyPr>
          <a:lstStyle/>
          <a:p>
            <a:r>
              <a:rPr lang="en-US" dirty="0"/>
              <a:t>Grass gives a reward of 0.</a:t>
            </a:r>
          </a:p>
          <a:p>
            <a:r>
              <a:rPr lang="en-US" dirty="0"/>
              <a:t>Monster gives a reward of -5.</a:t>
            </a:r>
          </a:p>
          <a:p>
            <a:r>
              <a:rPr lang="en-US" dirty="0"/>
              <a:t>Pot of gold gives a reward of +10 (and ends game).</a:t>
            </a:r>
          </a:p>
          <a:p>
            <a:r>
              <a:rPr lang="en-US" dirty="0"/>
              <a:t>Two actions are always available:</a:t>
            </a:r>
          </a:p>
          <a:p>
            <a:pPr lvl="1"/>
            <a:r>
              <a:rPr lang="en-US" dirty="0"/>
              <a:t>Action A: 50% chance of moving right 1 square,</a:t>
            </a:r>
            <a:br>
              <a:rPr lang="en-US" dirty="0"/>
            </a:br>
            <a:r>
              <a:rPr lang="en-US" dirty="0"/>
              <a:t>                 50% chance of staying where you are.</a:t>
            </a:r>
          </a:p>
          <a:p>
            <a:pPr lvl="1"/>
            <a:r>
              <a:rPr lang="en-US" dirty="0"/>
              <a:t>Action B: 50% chance of moving right 2 squares,</a:t>
            </a:r>
            <a:br>
              <a:rPr lang="en-US" dirty="0"/>
            </a:br>
            <a:r>
              <a:rPr lang="en-US" dirty="0"/>
              <a:t>                 50% chance of moving left 1 square.</a:t>
            </a:r>
          </a:p>
          <a:p>
            <a:pPr lvl="1"/>
            <a:r>
              <a:rPr lang="en-US" dirty="0"/>
              <a:t>Any movement that would take you off the board moves you as far in that direction as possible or keeps you where you are.</a:t>
            </a:r>
          </a:p>
        </p:txBody>
      </p:sp>
    </p:spTree>
    <p:extLst>
      <p:ext uri="{BB962C8B-B14F-4D97-AF65-F5344CB8AC3E}">
        <p14:creationId xmlns:p14="http://schemas.microsoft.com/office/powerpoint/2010/main" val="377507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7B093F-8BF6-B445-A23F-C5C0D79925DA}"/>
              </a:ext>
            </a:extLst>
          </p:cNvPr>
          <p:cNvPicPr>
            <a:picLocks noChangeAspect="1"/>
          </p:cNvPicPr>
          <p:nvPr/>
        </p:nvPicPr>
        <p:blipFill>
          <a:blip r:embed="rId2"/>
          <a:stretch>
            <a:fillRect/>
          </a:stretch>
        </p:blipFill>
        <p:spPr>
          <a:xfrm>
            <a:off x="1611631" y="137195"/>
            <a:ext cx="1290303" cy="1290303"/>
          </a:xfrm>
          <a:prstGeom prst="rect">
            <a:avLst/>
          </a:prstGeom>
        </p:spPr>
      </p:pic>
      <p:pic>
        <p:nvPicPr>
          <p:cNvPr id="5" name="Picture 4">
            <a:extLst>
              <a:ext uri="{FF2B5EF4-FFF2-40B4-BE49-F238E27FC236}">
                <a16:creationId xmlns:a16="http://schemas.microsoft.com/office/drawing/2014/main" id="{2B474AA6-DF56-4948-B089-11EA307CC5E6}"/>
              </a:ext>
            </a:extLst>
          </p:cNvPr>
          <p:cNvPicPr>
            <a:picLocks noChangeAspect="1"/>
          </p:cNvPicPr>
          <p:nvPr/>
        </p:nvPicPr>
        <p:blipFill>
          <a:blip r:embed="rId2"/>
          <a:stretch>
            <a:fillRect/>
          </a:stretch>
        </p:blipFill>
        <p:spPr>
          <a:xfrm>
            <a:off x="2928253" y="137196"/>
            <a:ext cx="1290303" cy="1290303"/>
          </a:xfrm>
          <a:prstGeom prst="rect">
            <a:avLst/>
          </a:prstGeom>
        </p:spPr>
      </p:pic>
      <p:pic>
        <p:nvPicPr>
          <p:cNvPr id="6" name="Picture 5">
            <a:extLst>
              <a:ext uri="{FF2B5EF4-FFF2-40B4-BE49-F238E27FC236}">
                <a16:creationId xmlns:a16="http://schemas.microsoft.com/office/drawing/2014/main" id="{245BDDE4-8085-8E4A-8B31-26948348E319}"/>
              </a:ext>
            </a:extLst>
          </p:cNvPr>
          <p:cNvPicPr>
            <a:picLocks noChangeAspect="1"/>
          </p:cNvPicPr>
          <p:nvPr/>
        </p:nvPicPr>
        <p:blipFill>
          <a:blip r:embed="rId3"/>
          <a:stretch>
            <a:fillRect/>
          </a:stretch>
        </p:blipFill>
        <p:spPr>
          <a:xfrm>
            <a:off x="4242576" y="137195"/>
            <a:ext cx="1290324" cy="1290324"/>
          </a:xfrm>
          <a:prstGeom prst="rect">
            <a:avLst/>
          </a:prstGeom>
        </p:spPr>
      </p:pic>
      <p:pic>
        <p:nvPicPr>
          <p:cNvPr id="7" name="Picture 6">
            <a:extLst>
              <a:ext uri="{FF2B5EF4-FFF2-40B4-BE49-F238E27FC236}">
                <a16:creationId xmlns:a16="http://schemas.microsoft.com/office/drawing/2014/main" id="{666D9D70-F4E8-5B4D-90B1-21D236BF658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560443" y="137195"/>
            <a:ext cx="1303672" cy="1290970"/>
          </a:xfrm>
          <a:prstGeom prst="rect">
            <a:avLst/>
          </a:prstGeom>
          <a:ln>
            <a:solidFill>
              <a:schemeClr val="tx1"/>
            </a:solidFill>
          </a:ln>
        </p:spPr>
      </p:pic>
      <p:sp>
        <p:nvSpPr>
          <p:cNvPr id="8" name="Content Placeholder 2">
            <a:extLst>
              <a:ext uri="{FF2B5EF4-FFF2-40B4-BE49-F238E27FC236}">
                <a16:creationId xmlns:a16="http://schemas.microsoft.com/office/drawing/2014/main" id="{4E74AD0A-1844-9046-AFC8-5CBC6DFAACBC}"/>
              </a:ext>
            </a:extLst>
          </p:cNvPr>
          <p:cNvSpPr>
            <a:spLocks noGrp="1"/>
          </p:cNvSpPr>
          <p:nvPr>
            <p:ph idx="1"/>
          </p:nvPr>
        </p:nvSpPr>
        <p:spPr>
          <a:xfrm>
            <a:off x="457199" y="1536569"/>
            <a:ext cx="8413424" cy="2554664"/>
          </a:xfrm>
        </p:spPr>
        <p:txBody>
          <a:bodyPr>
            <a:normAutofit fontScale="55000" lnSpcReduction="20000"/>
          </a:bodyPr>
          <a:lstStyle/>
          <a:p>
            <a:r>
              <a:rPr lang="en-US" dirty="0"/>
              <a:t>Grass gives a reward of 0.</a:t>
            </a:r>
          </a:p>
          <a:p>
            <a:r>
              <a:rPr lang="en-US" dirty="0"/>
              <a:t>Monster gives a reward of -5.</a:t>
            </a:r>
          </a:p>
          <a:p>
            <a:r>
              <a:rPr lang="en-US" dirty="0"/>
              <a:t>Pot of gold gives a reward of +10 (and ends game).</a:t>
            </a:r>
          </a:p>
          <a:p>
            <a:r>
              <a:rPr lang="en-US" dirty="0"/>
              <a:t>Two actions are always available:</a:t>
            </a:r>
          </a:p>
          <a:p>
            <a:pPr lvl="1"/>
            <a:r>
              <a:rPr lang="en-US" dirty="0"/>
              <a:t>Action A: 50% chance of moving right 1 square,</a:t>
            </a:r>
            <a:br>
              <a:rPr lang="en-US" dirty="0"/>
            </a:br>
            <a:r>
              <a:rPr lang="en-US" dirty="0"/>
              <a:t>                 50% chance of staying where you are.</a:t>
            </a:r>
          </a:p>
          <a:p>
            <a:pPr lvl="1"/>
            <a:r>
              <a:rPr lang="en-US" dirty="0"/>
              <a:t>Action B: 50% chance of moving right 2 squares,</a:t>
            </a:r>
            <a:br>
              <a:rPr lang="en-US" dirty="0"/>
            </a:br>
            <a:r>
              <a:rPr lang="en-US" dirty="0"/>
              <a:t>                 50% chance of moving left 1 square.</a:t>
            </a:r>
          </a:p>
          <a:p>
            <a:pPr lvl="1"/>
            <a:r>
              <a:rPr lang="en-US" dirty="0"/>
              <a:t>Any movement that would take you off the board moves you as far in that direction as possible or keeps you where you are.</a:t>
            </a: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3369701-50A5-0246-BE17-466409C8EBF1}"/>
                  </a:ext>
                </a:extLst>
              </p14:cNvPr>
              <p14:cNvContentPartPr/>
              <p14:nvPr/>
            </p14:nvContentPartPr>
            <p14:xfrm>
              <a:off x="1216800" y="1441440"/>
              <a:ext cx="7046280" cy="4783320"/>
            </p14:xfrm>
          </p:contentPart>
        </mc:Choice>
        <mc:Fallback xmlns="">
          <p:pic>
            <p:nvPicPr>
              <p:cNvPr id="2" name="Ink 1">
                <a:extLst>
                  <a:ext uri="{FF2B5EF4-FFF2-40B4-BE49-F238E27FC236}">
                    <a16:creationId xmlns:a16="http://schemas.microsoft.com/office/drawing/2014/main" id="{63369701-50A5-0246-BE17-466409C8EBF1}"/>
                  </a:ext>
                </a:extLst>
              </p:cNvPr>
              <p:cNvPicPr/>
              <p:nvPr/>
            </p:nvPicPr>
            <p:blipFill>
              <a:blip r:embed="rId6"/>
              <a:stretch>
                <a:fillRect/>
              </a:stretch>
            </p:blipFill>
            <p:spPr>
              <a:xfrm>
                <a:off x="1200600" y="1425240"/>
                <a:ext cx="7078680" cy="4815720"/>
              </a:xfrm>
              <a:prstGeom prst="rect">
                <a:avLst/>
              </a:prstGeom>
            </p:spPr>
          </p:pic>
        </mc:Fallback>
      </mc:AlternateContent>
    </p:spTree>
    <p:extLst>
      <p:ext uri="{BB962C8B-B14F-4D97-AF65-F5344CB8AC3E}">
        <p14:creationId xmlns:p14="http://schemas.microsoft.com/office/powerpoint/2010/main" val="390692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and value functions</a:t>
            </a:r>
          </a:p>
        </p:txBody>
      </p:sp>
      <p:sp>
        <p:nvSpPr>
          <p:cNvPr id="3" name="Content Placeholder 2"/>
          <p:cNvSpPr>
            <a:spLocks noGrp="1"/>
          </p:cNvSpPr>
          <p:nvPr>
            <p:ph idx="1"/>
          </p:nvPr>
        </p:nvSpPr>
        <p:spPr>
          <a:xfrm>
            <a:off x="308008" y="1417638"/>
            <a:ext cx="8653112" cy="5058575"/>
          </a:xfrm>
        </p:spPr>
        <p:txBody>
          <a:bodyPr>
            <a:normAutofit fontScale="92500" lnSpcReduction="20000"/>
          </a:bodyPr>
          <a:lstStyle/>
          <a:p>
            <a:r>
              <a:rPr lang="en-US" dirty="0"/>
              <a:t>Almost all RL algorithms are based around computing, estimating, or learning </a:t>
            </a:r>
            <a:r>
              <a:rPr lang="en-US" b="1" i="1" dirty="0"/>
              <a:t>policies</a:t>
            </a:r>
            <a:r>
              <a:rPr lang="en-US" dirty="0"/>
              <a:t> and </a:t>
            </a:r>
            <a:r>
              <a:rPr lang="en-US" b="1" i="1" dirty="0"/>
              <a:t>value functions</a:t>
            </a:r>
            <a:r>
              <a:rPr lang="en-US" dirty="0"/>
              <a:t>.</a:t>
            </a:r>
          </a:p>
          <a:p>
            <a:r>
              <a:rPr lang="en-US" dirty="0"/>
              <a:t>A policy (usually π) is a function from states to actions that tells you what action you should do in each state. </a:t>
            </a:r>
          </a:p>
          <a:p>
            <a:r>
              <a:rPr lang="en-US" dirty="0"/>
              <a:t>A value function represents the </a:t>
            </a:r>
            <a:r>
              <a:rPr lang="en-US" b="1" i="1" dirty="0"/>
              <a:t>expected future reward</a:t>
            </a:r>
            <a:r>
              <a:rPr lang="en-US" dirty="0"/>
              <a:t> from either a state, or a state-action pair.</a:t>
            </a:r>
          </a:p>
          <a:p>
            <a:pPr lvl="1"/>
            <a:r>
              <a:rPr lang="en-US" dirty="0"/>
              <a:t>V</a:t>
            </a:r>
            <a:r>
              <a:rPr lang="en-US" baseline="30000" dirty="0"/>
              <a:t>π </a:t>
            </a:r>
            <a:r>
              <a:rPr lang="en-US" dirty="0"/>
              <a:t>(s): If we are in state s, and follow policy π, what is the total future reward we will see, on average?</a:t>
            </a:r>
          </a:p>
          <a:p>
            <a:pPr lvl="1"/>
            <a:r>
              <a:rPr lang="en-US" dirty="0"/>
              <a:t>Q</a:t>
            </a:r>
            <a:r>
              <a:rPr lang="en-US" baseline="30000" dirty="0"/>
              <a:t>π </a:t>
            </a:r>
            <a:r>
              <a:rPr lang="en-US" dirty="0"/>
              <a:t>(s, a): If we are in state s, and take action a, then follow policy π, what is the total future reward we will see, on average?</a:t>
            </a:r>
          </a:p>
        </p:txBody>
      </p:sp>
    </p:spTree>
    <p:extLst>
      <p:ext uri="{BB962C8B-B14F-4D97-AF65-F5344CB8AC3E}">
        <p14:creationId xmlns:p14="http://schemas.microsoft.com/office/powerpoint/2010/main" val="40687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policies</a:t>
            </a:r>
          </a:p>
        </p:txBody>
      </p:sp>
      <p:sp>
        <p:nvSpPr>
          <p:cNvPr id="3" name="Content Placeholder 2"/>
          <p:cNvSpPr>
            <a:spLocks noGrp="1"/>
          </p:cNvSpPr>
          <p:nvPr>
            <p:ph idx="1"/>
          </p:nvPr>
        </p:nvSpPr>
        <p:spPr/>
        <p:txBody>
          <a:bodyPr/>
          <a:lstStyle/>
          <a:p>
            <a:r>
              <a:rPr lang="en-US" dirty="0"/>
              <a:t>Given an MDP, there is always a "best" policy, called π*.</a:t>
            </a:r>
          </a:p>
          <a:p>
            <a:r>
              <a:rPr lang="en-US" dirty="0"/>
              <a:t>The point of RL is to discover this policy by employing various algorithms.</a:t>
            </a:r>
          </a:p>
          <a:p>
            <a:pPr lvl="1"/>
            <a:r>
              <a:rPr lang="en-US" dirty="0"/>
              <a:t>Some algorithms can use sub-optimal policies to discover π*.</a:t>
            </a:r>
          </a:p>
          <a:p>
            <a:r>
              <a:rPr lang="en-US" dirty="0"/>
              <a:t>We denote the value functions corresponding to the optimal policy by V*(s) and Q*(s, a).</a:t>
            </a:r>
          </a:p>
          <a:p>
            <a:endParaRPr lang="en-US" dirty="0"/>
          </a:p>
        </p:txBody>
      </p:sp>
    </p:spTree>
    <p:extLst>
      <p:ext uri="{BB962C8B-B14F-4D97-AF65-F5344CB8AC3E}">
        <p14:creationId xmlns:p14="http://schemas.microsoft.com/office/powerpoint/2010/main" val="178100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policies</a:t>
            </a:r>
          </a:p>
        </p:txBody>
      </p:sp>
      <p:sp>
        <p:nvSpPr>
          <p:cNvPr id="3" name="Content Placeholder 2"/>
          <p:cNvSpPr>
            <a:spLocks noGrp="1"/>
          </p:cNvSpPr>
          <p:nvPr>
            <p:ph idx="1"/>
          </p:nvPr>
        </p:nvSpPr>
        <p:spPr/>
        <p:txBody>
          <a:bodyPr/>
          <a:lstStyle/>
          <a:p>
            <a:r>
              <a:rPr lang="en-US" dirty="0"/>
              <a:t>Suppose I am in state s, I take action a, and I find myself in state s'.</a:t>
            </a:r>
          </a:p>
          <a:p>
            <a:r>
              <a:rPr lang="en-US" dirty="0"/>
              <a:t>What is my current reward?</a:t>
            </a:r>
          </a:p>
          <a:p>
            <a:pPr lvl="1"/>
            <a:r>
              <a:rPr lang="en-US" dirty="0"/>
              <a:t>R(s, a, s')</a:t>
            </a:r>
          </a:p>
          <a:p>
            <a:pPr lvl="1"/>
            <a:r>
              <a:rPr lang="en-US" dirty="0"/>
              <a:t>Suppose V(s') to </a:t>
            </a:r>
          </a:p>
          <a:p>
            <a:endParaRPr lang="en-US" dirty="0"/>
          </a:p>
        </p:txBody>
      </p:sp>
    </p:spTree>
    <p:extLst>
      <p:ext uri="{BB962C8B-B14F-4D97-AF65-F5344CB8AC3E}">
        <p14:creationId xmlns:p14="http://schemas.microsoft.com/office/powerpoint/2010/main" val="108628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equations</a:t>
            </a:r>
          </a:p>
        </p:txBody>
      </p:sp>
      <p:sp>
        <p:nvSpPr>
          <p:cNvPr id="3" name="Content Placeholder 2"/>
          <p:cNvSpPr>
            <a:spLocks noGrp="1"/>
          </p:cNvSpPr>
          <p:nvPr>
            <p:ph idx="1"/>
          </p:nvPr>
        </p:nvSpPr>
        <p:spPr>
          <a:xfrm>
            <a:off x="457200" y="1600200"/>
            <a:ext cx="4940423" cy="4525963"/>
          </a:xfrm>
        </p:spPr>
        <p:txBody>
          <a:bodyPr/>
          <a:lstStyle/>
          <a:p>
            <a:r>
              <a:rPr lang="en-US" dirty="0"/>
              <a:t>The V*(s) and Q*(s, a) functions always satisfy certain recursive relationships for any MDP.</a:t>
            </a:r>
          </a:p>
          <a:p>
            <a:r>
              <a:rPr lang="en-US" dirty="0"/>
              <a:t>These relationships, in the form of equations, are called the </a:t>
            </a:r>
            <a:r>
              <a:rPr lang="en-US" b="1" i="1" dirty="0"/>
              <a:t>Bellman equations.</a:t>
            </a:r>
          </a:p>
        </p:txBody>
      </p:sp>
      <p:pic>
        <p:nvPicPr>
          <p:cNvPr id="4" name="Picture 3"/>
          <p:cNvPicPr>
            <a:picLocks noChangeAspect="1"/>
          </p:cNvPicPr>
          <p:nvPr/>
        </p:nvPicPr>
        <p:blipFill>
          <a:blip r:embed="rId2"/>
          <a:stretch>
            <a:fillRect/>
          </a:stretch>
        </p:blipFill>
        <p:spPr>
          <a:xfrm>
            <a:off x="5775824" y="1600200"/>
            <a:ext cx="2794000" cy="3492500"/>
          </a:xfrm>
          <a:prstGeom prst="rect">
            <a:avLst/>
          </a:prstGeom>
        </p:spPr>
      </p:pic>
    </p:spTree>
    <p:extLst>
      <p:ext uri="{BB962C8B-B14F-4D97-AF65-F5344CB8AC3E}">
        <p14:creationId xmlns:p14="http://schemas.microsoft.com/office/powerpoint/2010/main" val="3612174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017"/>
          </a:xfrm>
        </p:spPr>
        <p:txBody>
          <a:bodyPr>
            <a:normAutofit fontScale="90000"/>
          </a:bodyPr>
          <a:lstStyle/>
          <a:p>
            <a:r>
              <a:rPr lang="en-US" dirty="0"/>
              <a:t>Recursive relationship of V* and Q*:</a:t>
            </a:r>
          </a:p>
        </p:txBody>
      </p:sp>
      <p:pic>
        <p:nvPicPr>
          <p:cNvPr id="6" name="Picture 5" descr="latexit-drag.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20731" y="1417638"/>
            <a:ext cx="3956761" cy="597698"/>
          </a:xfrm>
          <a:prstGeom prst="rect">
            <a:avLst/>
          </a:prstGeom>
        </p:spPr>
      </p:pic>
      <p:pic>
        <p:nvPicPr>
          <p:cNvPr id="8" name="Picture 7" descr="latexit-drag.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98181" y="3548573"/>
            <a:ext cx="8686800" cy="926909"/>
          </a:xfrm>
          <a:prstGeom prst="rect">
            <a:avLst/>
          </a:prstGeom>
        </p:spPr>
      </p:pic>
      <p:sp>
        <p:nvSpPr>
          <p:cNvPr id="9" name="TextBox 8"/>
          <p:cNvSpPr txBox="1"/>
          <p:nvPr/>
        </p:nvSpPr>
        <p:spPr>
          <a:xfrm>
            <a:off x="731521" y="2089684"/>
            <a:ext cx="7594332" cy="1292662"/>
          </a:xfrm>
          <a:prstGeom prst="rect">
            <a:avLst/>
          </a:prstGeom>
          <a:noFill/>
        </p:spPr>
        <p:txBody>
          <a:bodyPr wrap="square" rtlCol="0">
            <a:spAutoFit/>
          </a:bodyPr>
          <a:lstStyle/>
          <a:p>
            <a:r>
              <a:rPr lang="en-US" sz="2600" dirty="0"/>
              <a:t>The expected future rewards from a state s is equal to the expected future rewards obtained by choosing the best action from that state.</a:t>
            </a:r>
          </a:p>
        </p:txBody>
      </p:sp>
      <p:sp>
        <p:nvSpPr>
          <p:cNvPr id="10" name="TextBox 9"/>
          <p:cNvSpPr txBox="1"/>
          <p:nvPr/>
        </p:nvSpPr>
        <p:spPr>
          <a:xfrm>
            <a:off x="731521" y="4614383"/>
            <a:ext cx="7594332" cy="1292662"/>
          </a:xfrm>
          <a:prstGeom prst="rect">
            <a:avLst/>
          </a:prstGeom>
          <a:noFill/>
        </p:spPr>
        <p:txBody>
          <a:bodyPr wrap="square" rtlCol="0">
            <a:spAutoFit/>
          </a:bodyPr>
          <a:lstStyle/>
          <a:p>
            <a:r>
              <a:rPr lang="en-US" sz="2600" dirty="0"/>
              <a:t>The expected future rewards obtained by taking an action from a state is the weighted average of the expected future rewards from the new state.</a:t>
            </a:r>
          </a:p>
        </p:txBody>
      </p:sp>
    </p:spTree>
    <p:extLst>
      <p:ext uri="{BB962C8B-B14F-4D97-AF65-F5344CB8AC3E}">
        <p14:creationId xmlns:p14="http://schemas.microsoft.com/office/powerpoint/2010/main" val="314049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Bellman equations</a:t>
            </a:r>
          </a:p>
        </p:txBody>
      </p:sp>
      <p:sp>
        <p:nvSpPr>
          <p:cNvPr id="3" name="Content Placeholder 2"/>
          <p:cNvSpPr>
            <a:spLocks noGrp="1"/>
          </p:cNvSpPr>
          <p:nvPr>
            <p:ph idx="1"/>
          </p:nvPr>
        </p:nvSpPr>
        <p:spPr>
          <a:xfrm>
            <a:off x="457200" y="4131238"/>
            <a:ext cx="8229600" cy="1903801"/>
          </a:xfrm>
        </p:spPr>
        <p:txBody>
          <a:bodyPr>
            <a:normAutofit fontScale="92500" lnSpcReduction="10000"/>
          </a:bodyPr>
          <a:lstStyle/>
          <a:p>
            <a:r>
              <a:rPr lang="en-US" dirty="0"/>
              <a:t>No closed-form solution in general.</a:t>
            </a:r>
          </a:p>
          <a:p>
            <a:r>
              <a:rPr lang="en-US" dirty="0"/>
              <a:t>Instead, most RL algorithms use these equations in various ways to estimate V* or Q*.  An optimal policy can be derived from either V* or Q*.</a:t>
            </a:r>
          </a:p>
        </p:txBody>
      </p:sp>
      <p:pic>
        <p:nvPicPr>
          <p:cNvPr id="8" name="Picture 7" descr="latex-image-1.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886" y="1800674"/>
            <a:ext cx="8686800" cy="881106"/>
          </a:xfrm>
          <a:prstGeom prst="rect">
            <a:avLst/>
          </a:prstGeom>
        </p:spPr>
      </p:pic>
      <p:pic>
        <p:nvPicPr>
          <p:cNvPr id="9" name="Picture 8" descr="latex-image-1.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08886" y="2941437"/>
            <a:ext cx="8686800" cy="793408"/>
          </a:xfrm>
          <a:prstGeom prst="rect">
            <a:avLst/>
          </a:prstGeom>
        </p:spPr>
      </p:pic>
    </p:spTree>
    <p:extLst>
      <p:ext uri="{BB962C8B-B14F-4D97-AF65-F5344CB8AC3E}">
        <p14:creationId xmlns:p14="http://schemas.microsoft.com/office/powerpoint/2010/main" val="229819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algorithms</a:t>
            </a:r>
          </a:p>
        </p:txBody>
      </p:sp>
      <p:sp>
        <p:nvSpPr>
          <p:cNvPr id="3" name="Content Placeholder 2"/>
          <p:cNvSpPr>
            <a:spLocks noGrp="1"/>
          </p:cNvSpPr>
          <p:nvPr>
            <p:ph idx="1"/>
          </p:nvPr>
        </p:nvSpPr>
        <p:spPr/>
        <p:txBody>
          <a:bodyPr>
            <a:normAutofit fontScale="85000" lnSpcReduction="10000"/>
          </a:bodyPr>
          <a:lstStyle/>
          <a:p>
            <a:r>
              <a:rPr lang="en-US" dirty="0"/>
              <a:t>Goal of RL algorithm: estimate V* or Q* (and then derive optimal policy π* from that.</a:t>
            </a:r>
          </a:p>
          <a:p>
            <a:r>
              <a:rPr lang="en-US" dirty="0"/>
              <a:t>One way of classifying RL algorithms by whether or not the algorithm requires a full model of the environment.</a:t>
            </a:r>
          </a:p>
          <a:p>
            <a:r>
              <a:rPr lang="en-US" dirty="0"/>
              <a:t>In other words, do we know P(s' | s, a) and R(s, a, s') for all combinations of s, a, s'?</a:t>
            </a:r>
          </a:p>
          <a:p>
            <a:pPr lvl="1"/>
            <a:r>
              <a:rPr lang="en-US" dirty="0"/>
              <a:t>If we have this information (uncommon in the real world), we can estimate V* or Q* directly with very good accuracy.</a:t>
            </a:r>
          </a:p>
          <a:p>
            <a:pPr lvl="1"/>
            <a:r>
              <a:rPr lang="en-US" dirty="0"/>
              <a:t>If we don't have this information, we can estimate V* or Q* from experience or simulations.</a:t>
            </a:r>
          </a:p>
          <a:p>
            <a:pPr lvl="1"/>
            <a:endParaRPr lang="en-US" dirty="0"/>
          </a:p>
        </p:txBody>
      </p:sp>
    </p:spTree>
    <p:extLst>
      <p:ext uri="{BB962C8B-B14F-4D97-AF65-F5344CB8AC3E}">
        <p14:creationId xmlns:p14="http://schemas.microsoft.com/office/powerpoint/2010/main" val="176908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Environments</a:t>
            </a:r>
          </a:p>
        </p:txBody>
      </p:sp>
      <p:sp>
        <p:nvSpPr>
          <p:cNvPr id="3" name="Content Placeholder 2"/>
          <p:cNvSpPr>
            <a:spLocks noGrp="1"/>
          </p:cNvSpPr>
          <p:nvPr>
            <p:ph idx="1"/>
          </p:nvPr>
        </p:nvSpPr>
        <p:spPr/>
        <p:txBody>
          <a:bodyPr/>
          <a:lstStyle/>
          <a:p>
            <a:r>
              <a:rPr lang="en-US" dirty="0"/>
              <a:t>Fully-observable </a:t>
            </a:r>
            <a:r>
              <a:rPr lang="en-US" dirty="0" err="1"/>
              <a:t>vs</a:t>
            </a:r>
            <a:r>
              <a:rPr lang="en-US" dirty="0"/>
              <a:t> partially-observable</a:t>
            </a:r>
          </a:p>
          <a:p>
            <a:r>
              <a:rPr lang="en-US" dirty="0"/>
              <a:t>Single agent </a:t>
            </a:r>
            <a:r>
              <a:rPr lang="en-US" dirty="0" err="1"/>
              <a:t>vs</a:t>
            </a:r>
            <a:r>
              <a:rPr lang="en-US" dirty="0"/>
              <a:t> multiple agents</a:t>
            </a:r>
          </a:p>
          <a:p>
            <a:r>
              <a:rPr lang="en-US" dirty="0"/>
              <a:t>Deterministic </a:t>
            </a:r>
            <a:r>
              <a:rPr lang="en-US" dirty="0" err="1"/>
              <a:t>vs</a:t>
            </a:r>
            <a:r>
              <a:rPr lang="en-US" dirty="0"/>
              <a:t> stochastic</a:t>
            </a:r>
          </a:p>
          <a:p>
            <a:r>
              <a:rPr lang="en-US" dirty="0"/>
              <a:t>Episodic </a:t>
            </a:r>
            <a:r>
              <a:rPr lang="en-US" dirty="0" err="1"/>
              <a:t>vs</a:t>
            </a:r>
            <a:r>
              <a:rPr lang="en-US" dirty="0"/>
              <a:t> sequential</a:t>
            </a:r>
          </a:p>
          <a:p>
            <a:r>
              <a:rPr lang="en-US" dirty="0"/>
              <a:t>Static or dynamic</a:t>
            </a:r>
          </a:p>
          <a:p>
            <a:r>
              <a:rPr lang="en-US" dirty="0"/>
              <a:t>Discrete or continuous</a:t>
            </a:r>
          </a:p>
        </p:txBody>
      </p:sp>
    </p:spTree>
    <p:extLst>
      <p:ext uri="{BB962C8B-B14F-4D97-AF65-F5344CB8AC3E}">
        <p14:creationId xmlns:p14="http://schemas.microsoft.com/office/powerpoint/2010/main" val="1430118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iteration</a:t>
            </a:r>
          </a:p>
        </p:txBody>
      </p:sp>
      <p:sp>
        <p:nvSpPr>
          <p:cNvPr id="3" name="Content Placeholder 2"/>
          <p:cNvSpPr>
            <a:spLocks noGrp="1"/>
          </p:cNvSpPr>
          <p:nvPr>
            <p:ph idx="1"/>
          </p:nvPr>
        </p:nvSpPr>
        <p:spPr/>
        <p:txBody>
          <a:bodyPr>
            <a:normAutofit/>
          </a:bodyPr>
          <a:lstStyle/>
          <a:p>
            <a:r>
              <a:rPr lang="en-US" b="1" i="1" dirty="0"/>
              <a:t>Value iteration </a:t>
            </a:r>
            <a:r>
              <a:rPr lang="en-US" dirty="0"/>
              <a:t>is an algorithm that computes an optimal policy, given a full model of the environment.</a:t>
            </a:r>
          </a:p>
          <a:p>
            <a:r>
              <a:rPr lang="en-US" dirty="0"/>
              <a:t>Algorithm is derived directly from the Bellman equations (usually for V*, but can use Q* as well).</a:t>
            </a:r>
          </a:p>
        </p:txBody>
      </p:sp>
    </p:spTree>
    <p:extLst>
      <p:ext uri="{BB962C8B-B14F-4D97-AF65-F5344CB8AC3E}">
        <p14:creationId xmlns:p14="http://schemas.microsoft.com/office/powerpoint/2010/main" val="15527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7888"/>
          </a:xfrm>
        </p:spPr>
        <p:txBody>
          <a:bodyPr>
            <a:normAutofit fontScale="90000"/>
          </a:bodyPr>
          <a:lstStyle/>
          <a:p>
            <a:r>
              <a:rPr lang="en-US" dirty="0"/>
              <a:t>Value iteration</a:t>
            </a:r>
          </a:p>
        </p:txBody>
      </p:sp>
      <p:sp>
        <p:nvSpPr>
          <p:cNvPr id="3" name="Content Placeholder 2"/>
          <p:cNvSpPr>
            <a:spLocks noGrp="1"/>
          </p:cNvSpPr>
          <p:nvPr>
            <p:ph idx="1"/>
          </p:nvPr>
        </p:nvSpPr>
        <p:spPr>
          <a:xfrm>
            <a:off x="457200" y="1029904"/>
            <a:ext cx="8229600" cy="5096260"/>
          </a:xfrm>
        </p:spPr>
        <p:txBody>
          <a:bodyPr>
            <a:normAutofit fontScale="92500" lnSpcReduction="20000"/>
          </a:bodyPr>
          <a:lstStyle/>
          <a:p>
            <a:r>
              <a:rPr lang="en-US" b="1" i="1" dirty="0"/>
              <a:t>Two steps:</a:t>
            </a:r>
          </a:p>
          <a:p>
            <a:r>
              <a:rPr lang="en-US" dirty="0"/>
              <a:t>Estimate V(s) for every state.</a:t>
            </a:r>
          </a:p>
          <a:p>
            <a:pPr lvl="1"/>
            <a:r>
              <a:rPr lang="en-US" dirty="0"/>
              <a:t>For each state:</a:t>
            </a:r>
          </a:p>
          <a:p>
            <a:pPr lvl="2"/>
            <a:r>
              <a:rPr lang="en-US" dirty="0"/>
              <a:t>Simulate taking every possible action from that state and examine the probabilities for transitioning into every possible successor state.  Weight the rewards you would receive by the probabilities that you receive them.</a:t>
            </a:r>
          </a:p>
          <a:p>
            <a:pPr lvl="2"/>
            <a:r>
              <a:rPr lang="en-US" dirty="0"/>
              <a:t>Find the action that gave you the most reward, and remember how much reward it was.</a:t>
            </a:r>
          </a:p>
          <a:p>
            <a:r>
              <a:rPr lang="en-US" dirty="0"/>
              <a:t>Compute the optimal policy by doing the first step again, but this time remember the actions that give you the most reward, not the reward itself.</a:t>
            </a:r>
          </a:p>
        </p:txBody>
      </p:sp>
    </p:spTree>
    <p:extLst>
      <p:ext uri="{BB962C8B-B14F-4D97-AF65-F5344CB8AC3E}">
        <p14:creationId xmlns:p14="http://schemas.microsoft.com/office/powerpoint/2010/main" val="22832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0137"/>
          </a:xfrm>
        </p:spPr>
        <p:txBody>
          <a:bodyPr>
            <a:normAutofit fontScale="90000"/>
          </a:bodyPr>
          <a:lstStyle/>
          <a:p>
            <a:r>
              <a:rPr lang="en-US" dirty="0"/>
              <a:t>Value iteration</a:t>
            </a:r>
          </a:p>
        </p:txBody>
      </p:sp>
      <p:sp>
        <p:nvSpPr>
          <p:cNvPr id="3" name="Content Placeholder 2"/>
          <p:cNvSpPr>
            <a:spLocks noGrp="1"/>
          </p:cNvSpPr>
          <p:nvPr>
            <p:ph idx="1"/>
          </p:nvPr>
        </p:nvSpPr>
        <p:spPr>
          <a:xfrm>
            <a:off x="457200" y="1010654"/>
            <a:ext cx="8229600" cy="5115510"/>
          </a:xfrm>
        </p:spPr>
        <p:txBody>
          <a:bodyPr>
            <a:normAutofit/>
          </a:bodyPr>
          <a:lstStyle/>
          <a:p>
            <a:r>
              <a:rPr lang="en-US" dirty="0"/>
              <a:t>Value iteration maintains a table of V values, one for each state.  Each value V[s] eventually converges to the true value V*(s).</a:t>
            </a:r>
          </a:p>
        </p:txBody>
      </p:sp>
      <p:pic>
        <p:nvPicPr>
          <p:cNvPr id="4" name="Picture 3"/>
          <p:cNvPicPr>
            <a:picLocks noChangeAspect="1"/>
          </p:cNvPicPr>
          <p:nvPr/>
        </p:nvPicPr>
        <p:blipFill>
          <a:blip r:embed="rId2"/>
          <a:stretch>
            <a:fillRect/>
          </a:stretch>
        </p:blipFill>
        <p:spPr>
          <a:xfrm>
            <a:off x="0" y="2781255"/>
            <a:ext cx="9144000" cy="2161761"/>
          </a:xfrm>
          <a:prstGeom prst="rect">
            <a:avLst/>
          </a:prstGeom>
        </p:spPr>
      </p:pic>
    </p:spTree>
    <p:extLst>
      <p:ext uri="{BB962C8B-B14F-4D97-AF65-F5344CB8AC3E}">
        <p14:creationId xmlns:p14="http://schemas.microsoft.com/office/powerpoint/2010/main" val="81759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4279" y="429427"/>
            <a:ext cx="1769732" cy="1769732"/>
          </a:xfrm>
          <a:prstGeom prst="rect">
            <a:avLst/>
          </a:prstGeom>
        </p:spPr>
      </p:pic>
      <p:pic>
        <p:nvPicPr>
          <p:cNvPr id="6" name="Picture 5"/>
          <p:cNvPicPr>
            <a:picLocks noChangeAspect="1"/>
          </p:cNvPicPr>
          <p:nvPr/>
        </p:nvPicPr>
        <p:blipFill>
          <a:blip r:embed="rId2"/>
          <a:stretch>
            <a:fillRect/>
          </a:stretch>
        </p:blipFill>
        <p:spPr>
          <a:xfrm>
            <a:off x="2852837" y="429427"/>
            <a:ext cx="1769732" cy="1769732"/>
          </a:xfrm>
          <a:prstGeom prst="rect">
            <a:avLst/>
          </a:prstGeom>
        </p:spPr>
      </p:pic>
      <p:pic>
        <p:nvPicPr>
          <p:cNvPr id="7" name="Picture 6"/>
          <p:cNvPicPr>
            <a:picLocks noChangeAspect="1"/>
          </p:cNvPicPr>
          <p:nvPr/>
        </p:nvPicPr>
        <p:blipFill>
          <a:blip r:embed="rId3"/>
          <a:stretch>
            <a:fillRect/>
          </a:stretch>
        </p:blipFill>
        <p:spPr>
          <a:xfrm>
            <a:off x="4697360" y="429427"/>
            <a:ext cx="1769761" cy="1769761"/>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550676" y="429427"/>
            <a:ext cx="1788068" cy="1770646"/>
          </a:xfrm>
          <a:prstGeom prst="rect">
            <a:avLst/>
          </a:prstGeom>
          <a:ln>
            <a:solidFill>
              <a:schemeClr val="tx1"/>
            </a:solidFill>
          </a:ln>
        </p:spPr>
      </p:pic>
      <p:sp>
        <p:nvSpPr>
          <p:cNvPr id="9" name="Content Placeholder 2"/>
          <p:cNvSpPr>
            <a:spLocks noGrp="1"/>
          </p:cNvSpPr>
          <p:nvPr>
            <p:ph idx="1"/>
          </p:nvPr>
        </p:nvSpPr>
        <p:spPr>
          <a:xfrm>
            <a:off x="457200" y="2406462"/>
            <a:ext cx="8229600" cy="3994338"/>
          </a:xfrm>
        </p:spPr>
        <p:txBody>
          <a:bodyPr>
            <a:normAutofit fontScale="77500" lnSpcReduction="20000"/>
          </a:bodyPr>
          <a:lstStyle/>
          <a:p>
            <a:r>
              <a:rPr lang="en-US" dirty="0"/>
              <a:t>Grass gives a reward of 0.</a:t>
            </a:r>
          </a:p>
          <a:p>
            <a:r>
              <a:rPr lang="en-US" dirty="0"/>
              <a:t>Monster gives a reward of -5.</a:t>
            </a:r>
          </a:p>
          <a:p>
            <a:r>
              <a:rPr lang="en-US" dirty="0"/>
              <a:t>Pot of gold gives a reward of +10 (and ends game).</a:t>
            </a:r>
          </a:p>
          <a:p>
            <a:r>
              <a:rPr lang="en-US" dirty="0"/>
              <a:t>Two actions are always available:</a:t>
            </a:r>
          </a:p>
          <a:p>
            <a:pPr lvl="1"/>
            <a:r>
              <a:rPr lang="en-US" dirty="0"/>
              <a:t>Action A: 50% chance of moving right 1 square,</a:t>
            </a:r>
            <a:br>
              <a:rPr lang="en-US" dirty="0"/>
            </a:br>
            <a:r>
              <a:rPr lang="en-US" dirty="0"/>
              <a:t>                 50% chance of staying where you are.</a:t>
            </a:r>
          </a:p>
          <a:p>
            <a:pPr lvl="1"/>
            <a:r>
              <a:rPr lang="en-US" dirty="0"/>
              <a:t>Action B: 50% chance of moving right 2 squares,</a:t>
            </a:r>
            <a:br>
              <a:rPr lang="en-US" dirty="0"/>
            </a:br>
            <a:r>
              <a:rPr lang="en-US" dirty="0"/>
              <a:t>                 50% chance of moving left 1 square.</a:t>
            </a:r>
          </a:p>
          <a:p>
            <a:pPr lvl="1"/>
            <a:r>
              <a:rPr lang="en-US" dirty="0"/>
              <a:t>Any movement that would take you off the board moves you as far in that direction as possible or keeps you where you are.</a:t>
            </a:r>
          </a:p>
          <a:p>
            <a:r>
              <a:rPr lang="en-US" i="1" dirty="0" err="1"/>
              <a:t>γ</a:t>
            </a:r>
            <a:r>
              <a:rPr lang="en-US" i="1" dirty="0"/>
              <a:t> </a:t>
            </a:r>
            <a:r>
              <a:rPr lang="en-US" dirty="0"/>
              <a:t>(gamma) = 0.9</a:t>
            </a:r>
          </a:p>
        </p:txBody>
      </p:sp>
    </p:spTree>
    <p:extLst>
      <p:ext uri="{BB962C8B-B14F-4D97-AF65-F5344CB8AC3E}">
        <p14:creationId xmlns:p14="http://schemas.microsoft.com/office/powerpoint/2010/main" val="3387784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4279" y="1284787"/>
            <a:ext cx="1769732" cy="1769732"/>
          </a:xfrm>
          <a:prstGeom prst="rect">
            <a:avLst/>
          </a:prstGeom>
        </p:spPr>
      </p:pic>
      <p:pic>
        <p:nvPicPr>
          <p:cNvPr id="6" name="Picture 5"/>
          <p:cNvPicPr>
            <a:picLocks noChangeAspect="1"/>
          </p:cNvPicPr>
          <p:nvPr/>
        </p:nvPicPr>
        <p:blipFill>
          <a:blip r:embed="rId2"/>
          <a:stretch>
            <a:fillRect/>
          </a:stretch>
        </p:blipFill>
        <p:spPr>
          <a:xfrm>
            <a:off x="2852837" y="1284787"/>
            <a:ext cx="1769732" cy="1769732"/>
          </a:xfrm>
          <a:prstGeom prst="rect">
            <a:avLst/>
          </a:prstGeom>
        </p:spPr>
      </p:pic>
      <p:pic>
        <p:nvPicPr>
          <p:cNvPr id="7" name="Picture 6"/>
          <p:cNvPicPr>
            <a:picLocks noChangeAspect="1"/>
          </p:cNvPicPr>
          <p:nvPr/>
        </p:nvPicPr>
        <p:blipFill>
          <a:blip r:embed="rId3"/>
          <a:stretch>
            <a:fillRect/>
          </a:stretch>
        </p:blipFill>
        <p:spPr>
          <a:xfrm>
            <a:off x="4697360" y="1284787"/>
            <a:ext cx="1769761" cy="1769761"/>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550676" y="1284787"/>
            <a:ext cx="1788068" cy="1770646"/>
          </a:xfrm>
          <a:prstGeom prst="rect">
            <a:avLst/>
          </a:prstGeom>
          <a:ln>
            <a:solidFill>
              <a:schemeClr val="tx1"/>
            </a:solidFill>
          </a:ln>
        </p:spPr>
      </p:pic>
      <p:sp>
        <p:nvSpPr>
          <p:cNvPr id="9" name="Content Placeholder 2"/>
          <p:cNvSpPr>
            <a:spLocks noGrp="1"/>
          </p:cNvSpPr>
          <p:nvPr>
            <p:ph idx="1"/>
          </p:nvPr>
        </p:nvSpPr>
        <p:spPr>
          <a:xfrm>
            <a:off x="457200" y="414720"/>
            <a:ext cx="8229600" cy="6347324"/>
          </a:xfrm>
        </p:spPr>
        <p:txBody>
          <a:bodyPr>
            <a:normAutofit/>
          </a:bodyPr>
          <a:lstStyle/>
          <a:p>
            <a:pPr marL="0" indent="0">
              <a:buNone/>
            </a:pPr>
            <a:r>
              <a:rPr lang="en-US" dirty="0"/>
              <a:t>Running value iteration: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initial:  0                 0                  0                   0</a:t>
            </a:r>
          </a:p>
          <a:p>
            <a:pPr marL="0" indent="0">
              <a:buNone/>
            </a:pPr>
            <a:r>
              <a:rPr lang="en-US" dirty="0"/>
              <a:t>after</a:t>
            </a:r>
            <a:br>
              <a:rPr lang="en-US" dirty="0"/>
            </a:br>
            <a:r>
              <a:rPr lang="en-US" dirty="0" err="1"/>
              <a:t>rd</a:t>
            </a:r>
            <a:r>
              <a:rPr lang="en-US" dirty="0"/>
              <a:t> 1:     0                 5                  5                   0</a:t>
            </a:r>
          </a:p>
          <a:p>
            <a:pPr marL="0" indent="0">
              <a:buNone/>
            </a:pPr>
            <a:r>
              <a:rPr lang="en-US" dirty="0"/>
              <a:t>after</a:t>
            </a:r>
            <a:br>
              <a:rPr lang="en-US" dirty="0"/>
            </a:br>
            <a:r>
              <a:rPr lang="en-US" dirty="0" err="1"/>
              <a:t>rd</a:t>
            </a:r>
            <a:r>
              <a:rPr lang="en-US" dirty="0"/>
              <a:t> 2:   2.25             5                7.25                0</a:t>
            </a:r>
          </a:p>
        </p:txBody>
      </p:sp>
    </p:spTree>
    <p:extLst>
      <p:ext uri="{BB962C8B-B14F-4D97-AF65-F5344CB8AC3E}">
        <p14:creationId xmlns:p14="http://schemas.microsoft.com/office/powerpoint/2010/main" val="402595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4279" y="1284787"/>
            <a:ext cx="1769732" cy="1769732"/>
          </a:xfrm>
          <a:prstGeom prst="rect">
            <a:avLst/>
          </a:prstGeom>
        </p:spPr>
      </p:pic>
      <p:pic>
        <p:nvPicPr>
          <p:cNvPr id="6" name="Picture 5"/>
          <p:cNvPicPr>
            <a:picLocks noChangeAspect="1"/>
          </p:cNvPicPr>
          <p:nvPr/>
        </p:nvPicPr>
        <p:blipFill>
          <a:blip r:embed="rId2"/>
          <a:stretch>
            <a:fillRect/>
          </a:stretch>
        </p:blipFill>
        <p:spPr>
          <a:xfrm>
            <a:off x="2852837" y="1284787"/>
            <a:ext cx="1769732" cy="1769732"/>
          </a:xfrm>
          <a:prstGeom prst="rect">
            <a:avLst/>
          </a:prstGeom>
        </p:spPr>
      </p:pic>
      <p:pic>
        <p:nvPicPr>
          <p:cNvPr id="7" name="Picture 6"/>
          <p:cNvPicPr>
            <a:picLocks noChangeAspect="1"/>
          </p:cNvPicPr>
          <p:nvPr/>
        </p:nvPicPr>
        <p:blipFill>
          <a:blip r:embed="rId3"/>
          <a:stretch>
            <a:fillRect/>
          </a:stretch>
        </p:blipFill>
        <p:spPr>
          <a:xfrm>
            <a:off x="4697360" y="1284787"/>
            <a:ext cx="1769761" cy="1769761"/>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550676" y="1284787"/>
            <a:ext cx="1788068" cy="1770646"/>
          </a:xfrm>
          <a:prstGeom prst="rect">
            <a:avLst/>
          </a:prstGeom>
          <a:ln>
            <a:solidFill>
              <a:schemeClr val="tx1"/>
            </a:solidFill>
          </a:ln>
        </p:spPr>
      </p:pic>
      <p:sp>
        <p:nvSpPr>
          <p:cNvPr id="9" name="Content Placeholder 2"/>
          <p:cNvSpPr>
            <a:spLocks noGrp="1"/>
          </p:cNvSpPr>
          <p:nvPr>
            <p:ph idx="1"/>
          </p:nvPr>
        </p:nvSpPr>
        <p:spPr>
          <a:xfrm>
            <a:off x="457200" y="414720"/>
            <a:ext cx="8229600" cy="5711443"/>
          </a:xfrm>
        </p:spPr>
        <p:txBody>
          <a:bodyPr>
            <a:normAutofit/>
          </a:bodyPr>
          <a:lstStyle/>
          <a:p>
            <a:pPr marL="0" indent="0">
              <a:buNone/>
            </a:pPr>
            <a:r>
              <a:rPr lang="en-US" dirty="0"/>
              <a:t>V[s] values converge to:</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6.47            7.91            8.56                0</a:t>
            </a:r>
          </a:p>
          <a:p>
            <a:pPr marL="0" indent="0">
              <a:buNone/>
            </a:pPr>
            <a:endParaRPr lang="en-US" dirty="0"/>
          </a:p>
          <a:p>
            <a:pPr marL="0" indent="0">
              <a:buNone/>
            </a:pPr>
            <a:r>
              <a:rPr lang="en-US" dirty="0"/>
              <a:t>How do we use these to compute π(s)?  </a:t>
            </a:r>
          </a:p>
        </p:txBody>
      </p:sp>
    </p:spTree>
    <p:extLst>
      <p:ext uri="{BB962C8B-B14F-4D97-AF65-F5344CB8AC3E}">
        <p14:creationId xmlns:p14="http://schemas.microsoft.com/office/powerpoint/2010/main" val="325489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an optimal policy from V[s]</a:t>
            </a:r>
          </a:p>
        </p:txBody>
      </p:sp>
      <p:sp>
        <p:nvSpPr>
          <p:cNvPr id="3" name="Content Placeholder 2"/>
          <p:cNvSpPr>
            <a:spLocks noGrp="1"/>
          </p:cNvSpPr>
          <p:nvPr>
            <p:ph idx="1"/>
          </p:nvPr>
        </p:nvSpPr>
        <p:spPr/>
        <p:txBody>
          <a:bodyPr/>
          <a:lstStyle/>
          <a:p>
            <a:r>
              <a:rPr lang="en-US" dirty="0"/>
              <a:t>Last step of the value iteration algorithm:</a:t>
            </a:r>
          </a:p>
          <a:p>
            <a:endParaRPr lang="en-US" dirty="0"/>
          </a:p>
          <a:p>
            <a:endParaRPr lang="en-US" dirty="0"/>
          </a:p>
          <a:p>
            <a:r>
              <a:rPr lang="en-US" dirty="0"/>
              <a:t>In other words, run one last time through the value iteration equation for each state, and pick the action a for each state s that maximizes the expected reward.</a:t>
            </a:r>
          </a:p>
          <a:p>
            <a:endParaRPr lang="en-US" dirty="0"/>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8632" y="2370931"/>
            <a:ext cx="8850122" cy="932329"/>
          </a:xfrm>
          <a:prstGeom prst="rect">
            <a:avLst/>
          </a:prstGeom>
        </p:spPr>
      </p:pic>
    </p:spTree>
    <p:extLst>
      <p:ext uri="{BB962C8B-B14F-4D97-AF65-F5344CB8AC3E}">
        <p14:creationId xmlns:p14="http://schemas.microsoft.com/office/powerpoint/2010/main" val="2874346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414720"/>
            <a:ext cx="8229600" cy="5711443"/>
          </a:xfrm>
        </p:spPr>
        <p:txBody>
          <a:bodyPr>
            <a:normAutofit/>
          </a:bodyPr>
          <a:lstStyle/>
          <a:p>
            <a:pPr marL="0" indent="0">
              <a:buNone/>
            </a:pPr>
            <a:r>
              <a:rPr lang="en-US" dirty="0"/>
              <a:t>V[s] values converge to:</a:t>
            </a:r>
          </a:p>
          <a:p>
            <a:pPr marL="0" indent="0">
              <a:buNone/>
            </a:pPr>
            <a:endParaRPr lang="en-US" dirty="0"/>
          </a:p>
          <a:p>
            <a:pPr marL="0" indent="0">
              <a:buNone/>
            </a:pPr>
            <a:endParaRPr lang="en-US" dirty="0"/>
          </a:p>
          <a:p>
            <a:pPr marL="0" indent="0">
              <a:buNone/>
            </a:pPr>
            <a:endParaRPr lang="en-US" dirty="0"/>
          </a:p>
          <a:p>
            <a:pPr marL="0" indent="0">
              <a:buNone/>
            </a:pPr>
            <a:r>
              <a:rPr lang="en-US" dirty="0"/>
              <a:t>           6.47            7.91            8.56                0</a:t>
            </a:r>
          </a:p>
          <a:p>
            <a:pPr marL="0" indent="0">
              <a:buNone/>
            </a:pPr>
            <a:r>
              <a:rPr lang="en-US" dirty="0"/>
              <a:t>Optimal policy:</a:t>
            </a:r>
          </a:p>
          <a:p>
            <a:pPr marL="0" indent="0">
              <a:buNone/>
            </a:pPr>
            <a:r>
              <a:rPr lang="en-US" dirty="0"/>
              <a:t>             A                  B                  B                 ---</a:t>
            </a:r>
          </a:p>
        </p:txBody>
      </p:sp>
      <p:pic>
        <p:nvPicPr>
          <p:cNvPr id="4" name="Picture 3"/>
          <p:cNvPicPr>
            <a:picLocks noChangeAspect="1"/>
          </p:cNvPicPr>
          <p:nvPr/>
        </p:nvPicPr>
        <p:blipFill>
          <a:blip r:embed="rId3"/>
          <a:stretch>
            <a:fillRect/>
          </a:stretch>
        </p:blipFill>
        <p:spPr>
          <a:xfrm>
            <a:off x="1004279" y="1077427"/>
            <a:ext cx="1769732" cy="1769732"/>
          </a:xfrm>
          <a:prstGeom prst="rect">
            <a:avLst/>
          </a:prstGeom>
        </p:spPr>
      </p:pic>
      <p:pic>
        <p:nvPicPr>
          <p:cNvPr id="6" name="Picture 5"/>
          <p:cNvPicPr>
            <a:picLocks noChangeAspect="1"/>
          </p:cNvPicPr>
          <p:nvPr/>
        </p:nvPicPr>
        <p:blipFill>
          <a:blip r:embed="rId3"/>
          <a:stretch>
            <a:fillRect/>
          </a:stretch>
        </p:blipFill>
        <p:spPr>
          <a:xfrm>
            <a:off x="2852837" y="1077427"/>
            <a:ext cx="1769732" cy="1769732"/>
          </a:xfrm>
          <a:prstGeom prst="rect">
            <a:avLst/>
          </a:prstGeom>
        </p:spPr>
      </p:pic>
      <p:pic>
        <p:nvPicPr>
          <p:cNvPr id="7" name="Picture 6"/>
          <p:cNvPicPr>
            <a:picLocks noChangeAspect="1"/>
          </p:cNvPicPr>
          <p:nvPr/>
        </p:nvPicPr>
        <p:blipFill>
          <a:blip r:embed="rId4"/>
          <a:stretch>
            <a:fillRect/>
          </a:stretch>
        </p:blipFill>
        <p:spPr>
          <a:xfrm>
            <a:off x="4697360" y="1077427"/>
            <a:ext cx="1769761" cy="176976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550676" y="1077427"/>
            <a:ext cx="1788068" cy="1770646"/>
          </a:xfrm>
          <a:prstGeom prst="rect">
            <a:avLst/>
          </a:prstGeom>
          <a:ln>
            <a:solidFill>
              <a:schemeClr val="tx1"/>
            </a:solidFill>
          </a:ln>
        </p:spPr>
      </p:pic>
    </p:spTree>
    <p:extLst>
      <p:ext uri="{BB962C8B-B14F-4D97-AF65-F5344CB8AC3E}">
        <p14:creationId xmlns:p14="http://schemas.microsoft.com/office/powerpoint/2010/main" val="3721027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793" y="207360"/>
            <a:ext cx="8821093" cy="5918803"/>
          </a:xfrm>
        </p:spPr>
        <p:txBody>
          <a:bodyPr>
            <a:normAutofit fontScale="92500" lnSpcReduction="10000"/>
          </a:bodyPr>
          <a:lstStyle/>
          <a:p>
            <a:r>
              <a:rPr lang="en-US" dirty="0"/>
              <a:t>You are a doctor performing a clinical trial for new medications (called A and B) to treat Ebola.</a:t>
            </a:r>
          </a:p>
          <a:p>
            <a:r>
              <a:rPr lang="en-US" dirty="0"/>
              <a:t>Patients can be healthy, sick, very sick, or dead.</a:t>
            </a:r>
          </a:p>
          <a:p>
            <a:pPr lvl="1"/>
            <a:r>
              <a:rPr lang="en-US" dirty="0"/>
              <a:t>Rewards: healthy=10, sick=-1, very sick=-2, dead=-100.</a:t>
            </a:r>
          </a:p>
          <a:p>
            <a:r>
              <a:rPr lang="en-US" dirty="0"/>
              <a:t>It turns out the medications interact with each other.</a:t>
            </a:r>
          </a:p>
          <a:p>
            <a:pPr lvl="1"/>
            <a:r>
              <a:rPr lang="en-US" dirty="0"/>
              <a:t>Giving A then B makes you sicker 90% of the time, but healthier 10% of the time.</a:t>
            </a:r>
          </a:p>
          <a:p>
            <a:pPr lvl="1"/>
            <a:r>
              <a:rPr lang="en-US" dirty="0"/>
              <a:t>Giving B then A makes you healthier 90% of the time, but sicker 10% of the time.</a:t>
            </a:r>
          </a:p>
          <a:p>
            <a:pPr lvl="1"/>
            <a:r>
              <a:rPr lang="en-US" dirty="0"/>
              <a:t>Giving A then A makes you healthier 50% of the time, but does nothing 50% of the time.</a:t>
            </a:r>
          </a:p>
          <a:p>
            <a:pPr lvl="1"/>
            <a:r>
              <a:rPr lang="en-US" dirty="0"/>
              <a:t>Giving B then B makes you sicker 50% of the time, but does nothing 50% of the time.</a:t>
            </a:r>
          </a:p>
        </p:txBody>
      </p:sp>
    </p:spTree>
    <p:extLst>
      <p:ext uri="{BB962C8B-B14F-4D97-AF65-F5344CB8AC3E}">
        <p14:creationId xmlns:p14="http://schemas.microsoft.com/office/powerpoint/2010/main" val="371253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r>
              <a:rPr lang="en-US" dirty="0"/>
              <a:t>Value iteration requires a perfect model of the environment.</a:t>
            </a:r>
          </a:p>
          <a:p>
            <a:pPr lvl="1"/>
            <a:r>
              <a:rPr lang="en-US" dirty="0"/>
              <a:t>You need to know P(s' | s, a) and R(s, a, s') ahead of time for all combinations of s, a, and s'.</a:t>
            </a:r>
          </a:p>
          <a:p>
            <a:pPr lvl="1"/>
            <a:r>
              <a:rPr lang="en-US" dirty="0"/>
              <a:t>Optimal V or Q values are computed directly from the environment using the Bellman equations.</a:t>
            </a:r>
          </a:p>
          <a:p>
            <a:r>
              <a:rPr lang="en-US" dirty="0"/>
              <a:t>Often impossible or impractical.</a:t>
            </a:r>
          </a:p>
        </p:txBody>
      </p:sp>
    </p:spTree>
    <p:extLst>
      <p:ext uri="{BB962C8B-B14F-4D97-AF65-F5344CB8AC3E}">
        <p14:creationId xmlns:p14="http://schemas.microsoft.com/office/powerpoint/2010/main" val="169705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reinforcement learning?</a:t>
            </a:r>
          </a:p>
        </p:txBody>
      </p:sp>
      <p:sp>
        <p:nvSpPr>
          <p:cNvPr id="3" name="Content Placeholder 2"/>
          <p:cNvSpPr>
            <a:spLocks noGrp="1"/>
          </p:cNvSpPr>
          <p:nvPr>
            <p:ph idx="1"/>
          </p:nvPr>
        </p:nvSpPr>
        <p:spPr/>
        <p:txBody>
          <a:bodyPr/>
          <a:lstStyle/>
          <a:p>
            <a:r>
              <a:rPr lang="en-US" dirty="0"/>
              <a:t>Three machine learning paradigms:</a:t>
            </a:r>
          </a:p>
          <a:p>
            <a:pPr lvl="1"/>
            <a:r>
              <a:rPr lang="en-US" dirty="0"/>
              <a:t>Supervised learning</a:t>
            </a:r>
          </a:p>
          <a:p>
            <a:pPr lvl="1"/>
            <a:r>
              <a:rPr lang="en-US" dirty="0"/>
              <a:t>Unsupervised learning (overlaps w/ data mining)</a:t>
            </a:r>
          </a:p>
          <a:p>
            <a:pPr lvl="1"/>
            <a:r>
              <a:rPr lang="en-US" dirty="0"/>
              <a:t>Reinforcement learning</a:t>
            </a:r>
          </a:p>
          <a:p>
            <a:r>
              <a:rPr lang="en-US" dirty="0"/>
              <a:t>In reinforcement learning, the agent receives incremental pieces of feedback, called rewards, that it uses to judge whether it is acting correctly or not.</a:t>
            </a:r>
          </a:p>
        </p:txBody>
      </p:sp>
    </p:spTree>
    <p:extLst>
      <p:ext uri="{BB962C8B-B14F-4D97-AF65-F5344CB8AC3E}">
        <p14:creationId xmlns:p14="http://schemas.microsoft.com/office/powerpoint/2010/main" val="1129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222"/>
            <a:ext cx="8229600" cy="622829"/>
          </a:xfrm>
        </p:spPr>
        <p:txBody>
          <a:bodyPr>
            <a:normAutofit fontScale="90000"/>
          </a:bodyPr>
          <a:lstStyle/>
          <a:p>
            <a:r>
              <a:rPr lang="en-US" dirty="0"/>
              <a:t>Simple Blackjack</a:t>
            </a:r>
          </a:p>
        </p:txBody>
      </p:sp>
      <p:sp>
        <p:nvSpPr>
          <p:cNvPr id="3" name="Content Placeholder 2"/>
          <p:cNvSpPr>
            <a:spLocks noGrp="1"/>
          </p:cNvSpPr>
          <p:nvPr>
            <p:ph idx="1"/>
          </p:nvPr>
        </p:nvSpPr>
        <p:spPr>
          <a:xfrm>
            <a:off x="457200" y="825190"/>
            <a:ext cx="8229600" cy="5300974"/>
          </a:xfrm>
        </p:spPr>
        <p:txBody>
          <a:bodyPr>
            <a:normAutofit fontScale="92500" lnSpcReduction="20000"/>
          </a:bodyPr>
          <a:lstStyle/>
          <a:p>
            <a:r>
              <a:rPr lang="en-US" dirty="0"/>
              <a:t>Costs $5 to play.</a:t>
            </a:r>
          </a:p>
          <a:p>
            <a:r>
              <a:rPr lang="en-US" dirty="0"/>
              <a:t>Infinite deck of shuffled cards, labeled 1, 2, 3.</a:t>
            </a:r>
          </a:p>
          <a:p>
            <a:pPr lvl="1"/>
            <a:r>
              <a:rPr lang="en-US" dirty="0"/>
              <a:t>(so equal </a:t>
            </a:r>
            <a:r>
              <a:rPr lang="en-US" dirty="0" err="1"/>
              <a:t>prob</a:t>
            </a:r>
            <a:r>
              <a:rPr lang="en-US" dirty="0"/>
              <a:t> of drawing each number at any time)</a:t>
            </a:r>
          </a:p>
          <a:p>
            <a:r>
              <a:rPr lang="en-US" dirty="0"/>
              <a:t>You start with no cards.  At every turn, you can either "hit" (take a card) or "stay" (end the game).  Your goal is to get to a sum of 6 without going over, in which case you lose the game.</a:t>
            </a:r>
          </a:p>
          <a:p>
            <a:r>
              <a:rPr lang="en-US" dirty="0"/>
              <a:t>You make all your decisions first, then the dealer plays the same game.</a:t>
            </a:r>
          </a:p>
          <a:p>
            <a:r>
              <a:rPr lang="en-US" dirty="0"/>
              <a:t>If your sum is higher than the dealer's, you win $10 (your original $5 back, plus another $5).  </a:t>
            </a:r>
            <a:br>
              <a:rPr lang="en-US" dirty="0"/>
            </a:br>
            <a:r>
              <a:rPr lang="en-US" dirty="0"/>
              <a:t>If lower, you lose (your original $5).  </a:t>
            </a:r>
            <a:br>
              <a:rPr lang="en-US" dirty="0"/>
            </a:br>
            <a:r>
              <a:rPr lang="en-US" dirty="0"/>
              <a:t>If the same, draw (get your $5 back).</a:t>
            </a:r>
          </a:p>
        </p:txBody>
      </p:sp>
    </p:spTree>
    <p:extLst>
      <p:ext uri="{BB962C8B-B14F-4D97-AF65-F5344CB8AC3E}">
        <p14:creationId xmlns:p14="http://schemas.microsoft.com/office/powerpoint/2010/main" val="3758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829"/>
          </a:xfrm>
        </p:spPr>
        <p:txBody>
          <a:bodyPr>
            <a:normAutofit fontScale="90000"/>
          </a:bodyPr>
          <a:lstStyle/>
          <a:p>
            <a:r>
              <a:rPr lang="en-US" dirty="0"/>
              <a:t>Simple Blackjack</a:t>
            </a:r>
          </a:p>
        </p:txBody>
      </p:sp>
      <p:sp>
        <p:nvSpPr>
          <p:cNvPr id="3" name="Content Placeholder 2"/>
          <p:cNvSpPr>
            <a:spLocks noGrp="1"/>
          </p:cNvSpPr>
          <p:nvPr>
            <p:ph idx="1"/>
          </p:nvPr>
        </p:nvSpPr>
        <p:spPr>
          <a:xfrm>
            <a:off x="457200" y="1066800"/>
            <a:ext cx="8229600" cy="5516562"/>
          </a:xfrm>
        </p:spPr>
        <p:txBody>
          <a:bodyPr>
            <a:normAutofit fontScale="85000" lnSpcReduction="10000"/>
          </a:bodyPr>
          <a:lstStyle/>
          <a:p>
            <a:r>
              <a:rPr lang="en-US" dirty="0"/>
              <a:t>To set this up as an MDP, we need to automate the 2</a:t>
            </a:r>
            <a:r>
              <a:rPr lang="en-US" baseline="30000" dirty="0"/>
              <a:t>nd</a:t>
            </a:r>
            <a:r>
              <a:rPr lang="en-US" dirty="0"/>
              <a:t> player (the dealer) in the MDP.</a:t>
            </a:r>
          </a:p>
          <a:p>
            <a:r>
              <a:rPr lang="en-US" dirty="0"/>
              <a:t>Usually at casinos, dealers have simple rules they have to follow anyway about when to hit and when to stay.</a:t>
            </a:r>
          </a:p>
          <a:p>
            <a:r>
              <a:rPr lang="en-US" dirty="0"/>
              <a:t>Is it ever optimal to "stay" from S0-S3?</a:t>
            </a:r>
          </a:p>
          <a:p>
            <a:r>
              <a:rPr lang="en-US" dirty="0"/>
              <a:t>Assume that on average, if we "stay" from S4/S5/S6, and then the dealer plays, here's what happens:</a:t>
            </a:r>
          </a:p>
          <a:p>
            <a:pPr lvl="1"/>
            <a:r>
              <a:rPr lang="en-US" dirty="0"/>
              <a:t>Stay from S4, we win $3 (net $-2).</a:t>
            </a:r>
          </a:p>
          <a:p>
            <a:pPr lvl="1"/>
            <a:r>
              <a:rPr lang="en-US" dirty="0"/>
              <a:t>Stay from S5, we win $6 (net $1).</a:t>
            </a:r>
          </a:p>
          <a:p>
            <a:pPr lvl="1"/>
            <a:r>
              <a:rPr lang="en-US" dirty="0"/>
              <a:t>Stay from S6, we win $7 (net $2).</a:t>
            </a:r>
          </a:p>
          <a:p>
            <a:r>
              <a:rPr lang="en-US" dirty="0"/>
              <a:t>Do you even want to play this game? (Does it make financial sense?)</a:t>
            </a:r>
          </a:p>
          <a:p>
            <a:r>
              <a:rPr lang="en-US" dirty="0"/>
              <a:t>What should gamma be?</a:t>
            </a:r>
          </a:p>
        </p:txBody>
      </p:sp>
    </p:spTree>
    <p:extLst>
      <p:ext uri="{BB962C8B-B14F-4D97-AF65-F5344CB8AC3E}">
        <p14:creationId xmlns:p14="http://schemas.microsoft.com/office/powerpoint/2010/main" val="9737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829"/>
          </a:xfrm>
        </p:spPr>
        <p:txBody>
          <a:bodyPr>
            <a:normAutofit fontScale="90000"/>
          </a:bodyPr>
          <a:lstStyle/>
          <a:p>
            <a:r>
              <a:rPr lang="en-US" dirty="0"/>
              <a:t>Simple Blackjack</a:t>
            </a:r>
          </a:p>
        </p:txBody>
      </p:sp>
      <p:sp>
        <p:nvSpPr>
          <p:cNvPr id="3" name="Content Placeholder 2"/>
          <p:cNvSpPr>
            <a:spLocks noGrp="1"/>
          </p:cNvSpPr>
          <p:nvPr>
            <p:ph idx="1"/>
          </p:nvPr>
        </p:nvSpPr>
        <p:spPr>
          <a:xfrm>
            <a:off x="457200" y="1066800"/>
            <a:ext cx="8229600" cy="5059364"/>
          </a:xfrm>
        </p:spPr>
        <p:txBody>
          <a:bodyPr>
            <a:normAutofit/>
          </a:bodyPr>
          <a:lstStyle/>
          <a:p>
            <a:r>
              <a:rPr lang="en-US" dirty="0"/>
              <a:t>What should gamma be?</a:t>
            </a:r>
          </a:p>
        </p:txBody>
      </p:sp>
    </p:spTree>
    <p:extLst>
      <p:ext uri="{BB962C8B-B14F-4D97-AF65-F5344CB8AC3E}">
        <p14:creationId xmlns:p14="http://schemas.microsoft.com/office/powerpoint/2010/main" val="134887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from experience</a:t>
            </a:r>
          </a:p>
        </p:txBody>
      </p:sp>
      <p:sp>
        <p:nvSpPr>
          <p:cNvPr id="3" name="Content Placeholder 2"/>
          <p:cNvSpPr>
            <a:spLocks noGrp="1"/>
          </p:cNvSpPr>
          <p:nvPr>
            <p:ph idx="1"/>
          </p:nvPr>
        </p:nvSpPr>
        <p:spPr/>
        <p:txBody>
          <a:bodyPr>
            <a:normAutofit/>
          </a:bodyPr>
          <a:lstStyle/>
          <a:p>
            <a:r>
              <a:rPr lang="en-US" dirty="0"/>
              <a:t>What if we don't know the exact model of the environment, but we are allowed to </a:t>
            </a:r>
            <a:r>
              <a:rPr lang="en-US" b="1" i="1" dirty="0"/>
              <a:t>sample</a:t>
            </a:r>
            <a:r>
              <a:rPr lang="en-US" dirty="0"/>
              <a:t> from it?</a:t>
            </a:r>
          </a:p>
          <a:p>
            <a:pPr lvl="1"/>
            <a:r>
              <a:rPr lang="en-US" dirty="0"/>
              <a:t>That is, we are allowed to "practice" the MDP as much as we want.</a:t>
            </a:r>
          </a:p>
          <a:p>
            <a:pPr lvl="1"/>
            <a:r>
              <a:rPr lang="en-US" dirty="0"/>
              <a:t>This echoes real-life experience.</a:t>
            </a:r>
          </a:p>
          <a:p>
            <a:r>
              <a:rPr lang="en-US" dirty="0"/>
              <a:t>One way to do this is </a:t>
            </a:r>
            <a:r>
              <a:rPr lang="en-US" b="1" i="1" dirty="0"/>
              <a:t>temporal difference learning (TD learning).</a:t>
            </a:r>
          </a:p>
        </p:txBody>
      </p:sp>
    </p:spTree>
    <p:extLst>
      <p:ext uri="{BB962C8B-B14F-4D97-AF65-F5344CB8AC3E}">
        <p14:creationId xmlns:p14="http://schemas.microsoft.com/office/powerpoint/2010/main" val="19103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difference learning</a:t>
            </a:r>
          </a:p>
        </p:txBody>
      </p:sp>
      <p:sp>
        <p:nvSpPr>
          <p:cNvPr id="3" name="Content Placeholder 2"/>
          <p:cNvSpPr>
            <a:spLocks noGrp="1"/>
          </p:cNvSpPr>
          <p:nvPr>
            <p:ph idx="1"/>
          </p:nvPr>
        </p:nvSpPr>
        <p:spPr/>
        <p:txBody>
          <a:bodyPr/>
          <a:lstStyle/>
          <a:p>
            <a:r>
              <a:rPr lang="en-US" dirty="0"/>
              <a:t>We want to compute V(s) or Q(s, a).</a:t>
            </a:r>
          </a:p>
          <a:p>
            <a:r>
              <a:rPr lang="en-US" dirty="0"/>
              <a:t>TD learning uses the idea of taking lots of samples of V or Q (from the MDP) and </a:t>
            </a:r>
            <a:r>
              <a:rPr lang="en-US" b="1" dirty="0"/>
              <a:t>averaging them </a:t>
            </a:r>
            <a:r>
              <a:rPr lang="en-US" dirty="0"/>
              <a:t>to get a good estimate.</a:t>
            </a:r>
          </a:p>
          <a:p>
            <a:r>
              <a:rPr lang="en-US" dirty="0"/>
              <a:t>Let's see how TD learning works.</a:t>
            </a:r>
          </a:p>
        </p:txBody>
      </p:sp>
    </p:spTree>
    <p:extLst>
      <p:ext uri="{BB962C8B-B14F-4D97-AF65-F5344CB8AC3E}">
        <p14:creationId xmlns:p14="http://schemas.microsoft.com/office/powerpoint/2010/main" val="348743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Time to drive home</a:t>
            </a:r>
          </a:p>
        </p:txBody>
      </p:sp>
      <p:sp>
        <p:nvSpPr>
          <p:cNvPr id="3" name="Content Placeholder 2"/>
          <p:cNvSpPr>
            <a:spLocks noGrp="1"/>
          </p:cNvSpPr>
          <p:nvPr>
            <p:ph idx="1"/>
          </p:nvPr>
        </p:nvSpPr>
        <p:spPr/>
        <p:txBody>
          <a:bodyPr/>
          <a:lstStyle/>
          <a:p>
            <a:r>
              <a:rPr lang="en-US" dirty="0"/>
              <a:t>Suppose for ten days I record how long it takes me to drive home after work.</a:t>
            </a:r>
          </a:p>
          <a:p>
            <a:r>
              <a:rPr lang="en-US" dirty="0"/>
              <a:t>On the eleventh day, what time should I predict my travel time home to be?</a:t>
            </a:r>
          </a:p>
        </p:txBody>
      </p:sp>
    </p:spTree>
    <p:extLst>
      <p:ext uri="{BB962C8B-B14F-4D97-AF65-F5344CB8AC3E}">
        <p14:creationId xmlns:p14="http://schemas.microsoft.com/office/powerpoint/2010/main" val="24966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D1FAC-25DC-894A-BA73-EF42860ADC3E}"/>
              </a:ext>
            </a:extLst>
          </p:cNvPr>
          <p:cNvSpPr>
            <a:spLocks noGrp="1"/>
          </p:cNvSpPr>
          <p:nvPr>
            <p:ph idx="1"/>
          </p:nvPr>
        </p:nvSpPr>
        <p:spPr>
          <a:xfrm>
            <a:off x="457200" y="256478"/>
            <a:ext cx="8229600" cy="5869685"/>
          </a:xfrm>
        </p:spPr>
        <p:txBody>
          <a:bodyPr/>
          <a:lstStyle/>
          <a:p>
            <a:endParaRPr lang="en-US" dirty="0"/>
          </a:p>
        </p:txBody>
      </p:sp>
    </p:spTree>
    <p:extLst>
      <p:ext uri="{BB962C8B-B14F-4D97-AF65-F5344CB8AC3E}">
        <p14:creationId xmlns:p14="http://schemas.microsoft.com/office/powerpoint/2010/main" val="1014486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43689" cy="1143000"/>
          </a:xfrm>
        </p:spPr>
        <p:txBody>
          <a:bodyPr/>
          <a:lstStyle/>
          <a:p>
            <a:r>
              <a:rPr lang="en-US" dirty="0"/>
              <a:t>Example: Rolling a die</a:t>
            </a:r>
          </a:p>
        </p:txBody>
      </p:sp>
      <p:sp>
        <p:nvSpPr>
          <p:cNvPr id="3" name="Content Placeholder 2"/>
          <p:cNvSpPr>
            <a:spLocks noGrp="1"/>
          </p:cNvSpPr>
          <p:nvPr>
            <p:ph idx="1"/>
          </p:nvPr>
        </p:nvSpPr>
        <p:spPr>
          <a:xfrm>
            <a:off x="457199" y="1600200"/>
            <a:ext cx="8494295" cy="4525963"/>
          </a:xfrm>
        </p:spPr>
        <p:txBody>
          <a:bodyPr>
            <a:normAutofit/>
          </a:bodyPr>
          <a:lstStyle/>
          <a:p>
            <a:r>
              <a:rPr lang="en-US" dirty="0"/>
              <a:t>Basic TD equation:</a:t>
            </a:r>
          </a:p>
          <a:p>
            <a:r>
              <a:rPr lang="en-US" dirty="0"/>
              <a:t>V(s) = V(s) + 𝛼(reward </a:t>
            </a:r>
            <a:r>
              <a:rPr lang="mr-IN" dirty="0"/>
              <a:t>–</a:t>
            </a:r>
            <a:r>
              <a:rPr lang="en-US" dirty="0"/>
              <a:t> V(s))</a:t>
            </a:r>
          </a:p>
          <a:p>
            <a:r>
              <a:rPr lang="en-US" dirty="0"/>
              <a:t>But what if our reward comes in pieces, not all at once?</a:t>
            </a:r>
          </a:p>
          <a:p>
            <a:r>
              <a:rPr lang="en-US" dirty="0"/>
              <a:t>total reward = one step reward + rest of reward</a:t>
            </a:r>
          </a:p>
          <a:p>
            <a:r>
              <a:rPr lang="en-US" dirty="0"/>
              <a:t>total reward = </a:t>
            </a:r>
            <a:r>
              <a:rPr lang="en-US" dirty="0" err="1"/>
              <a:t>r</a:t>
            </a:r>
            <a:r>
              <a:rPr lang="en-US" baseline="-25000" dirty="0" err="1"/>
              <a:t>t</a:t>
            </a:r>
            <a:r>
              <a:rPr lang="en-US" dirty="0"/>
              <a:t> + 𝛾V(s')</a:t>
            </a:r>
          </a:p>
          <a:p>
            <a:r>
              <a:rPr lang="en-US" dirty="0"/>
              <a:t>V(s) = V(s) + 𝛼[</a:t>
            </a:r>
            <a:r>
              <a:rPr lang="en-US" dirty="0" err="1"/>
              <a:t>r</a:t>
            </a:r>
            <a:r>
              <a:rPr lang="en-US" baseline="-25000" dirty="0" err="1"/>
              <a:t>t</a:t>
            </a:r>
            <a:r>
              <a:rPr lang="en-US" dirty="0"/>
              <a:t> + 𝛾V(s') </a:t>
            </a:r>
            <a:r>
              <a:rPr lang="mr-IN" dirty="0"/>
              <a:t>–</a:t>
            </a:r>
            <a:r>
              <a:rPr lang="en-US" dirty="0"/>
              <a:t> V(s)]</a:t>
            </a:r>
          </a:p>
          <a:p>
            <a:endParaRPr lang="en-US" dirty="0"/>
          </a:p>
        </p:txBody>
      </p:sp>
      <p:pic>
        <p:nvPicPr>
          <p:cNvPr id="6" name="Picture 5">
            <a:extLst>
              <a:ext uri="{FF2B5EF4-FFF2-40B4-BE49-F238E27FC236}">
                <a16:creationId xmlns:a16="http://schemas.microsoft.com/office/drawing/2014/main" id="{1819EE00-7EB4-9041-917F-1B6D72EEB419}"/>
              </a:ext>
            </a:extLst>
          </p:cNvPr>
          <p:cNvPicPr>
            <a:picLocks noChangeAspect="1"/>
          </p:cNvPicPr>
          <p:nvPr/>
        </p:nvPicPr>
        <p:blipFill>
          <a:blip r:embed="rId3"/>
          <a:stretch>
            <a:fillRect/>
          </a:stretch>
        </p:blipFill>
        <p:spPr>
          <a:xfrm>
            <a:off x="6289663" y="274638"/>
            <a:ext cx="2188438" cy="2262822"/>
          </a:xfrm>
          <a:prstGeom prst="rect">
            <a:avLst/>
          </a:prstGeom>
        </p:spPr>
      </p:pic>
    </p:spTree>
    <p:extLst>
      <p:ext uri="{BB962C8B-B14F-4D97-AF65-F5344CB8AC3E}">
        <p14:creationId xmlns:p14="http://schemas.microsoft.com/office/powerpoint/2010/main" val="30191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Q-learning</a:t>
            </a:r>
          </a:p>
        </p:txBody>
      </p:sp>
      <p:sp>
        <p:nvSpPr>
          <p:cNvPr id="3" name="Content Placeholder 2"/>
          <p:cNvSpPr>
            <a:spLocks noGrp="1"/>
          </p:cNvSpPr>
          <p:nvPr>
            <p:ph idx="1"/>
          </p:nvPr>
        </p:nvSpPr>
        <p:spPr/>
        <p:txBody>
          <a:bodyPr>
            <a:normAutofit lnSpcReduction="10000"/>
          </a:bodyPr>
          <a:lstStyle/>
          <a:p>
            <a:r>
              <a:rPr lang="en-US" dirty="0"/>
              <a:t>Q-learning is a temporal difference learning algorithm that learns optimal values for Q (instead of V, as value iteration did).</a:t>
            </a:r>
          </a:p>
          <a:p>
            <a:r>
              <a:rPr lang="en-US" dirty="0"/>
              <a:t>The algorithm works in episodes, where the agent "practices" (aka </a:t>
            </a:r>
            <a:r>
              <a:rPr lang="en-US" i="1" dirty="0"/>
              <a:t>samples</a:t>
            </a:r>
            <a:r>
              <a:rPr lang="en-US" dirty="0"/>
              <a:t>) the MDP to learn which actions obtain the most rewards.</a:t>
            </a:r>
          </a:p>
          <a:p>
            <a:r>
              <a:rPr lang="en-US" dirty="0"/>
              <a:t>Like value iteration, table of Q values eventually converge to Q*.</a:t>
            </a:r>
          </a:p>
          <a:p>
            <a:pPr marL="457200" lvl="1" indent="0">
              <a:buNone/>
            </a:pPr>
            <a:r>
              <a:rPr lang="en-US" i="1" dirty="0"/>
              <a:t>(under certain conditions)</a:t>
            </a:r>
          </a:p>
        </p:txBody>
      </p:sp>
    </p:spTree>
    <p:extLst>
      <p:ext uri="{BB962C8B-B14F-4D97-AF65-F5344CB8AC3E}">
        <p14:creationId xmlns:p14="http://schemas.microsoft.com/office/powerpoint/2010/main" val="399712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9144000" cy="2896798"/>
          </a:xfrm>
          <a:prstGeom prst="rect">
            <a:avLst/>
          </a:prstGeom>
        </p:spPr>
      </p:pic>
      <p:sp>
        <p:nvSpPr>
          <p:cNvPr id="6" name="Content Placeholder 5"/>
          <p:cNvSpPr>
            <a:spLocks noGrp="1"/>
          </p:cNvSpPr>
          <p:nvPr>
            <p:ph idx="1"/>
          </p:nvPr>
        </p:nvSpPr>
        <p:spPr>
          <a:xfrm>
            <a:off x="457200" y="3041280"/>
            <a:ext cx="8229600" cy="3084883"/>
          </a:xfrm>
        </p:spPr>
        <p:txBody>
          <a:bodyPr>
            <a:normAutofit fontScale="92500" lnSpcReduction="10000"/>
          </a:bodyPr>
          <a:lstStyle/>
          <a:p>
            <a:r>
              <a:rPr lang="en-US" dirty="0"/>
              <a:t>Notice the Q[s, a] update equation is very similar to the basic TD update equation.</a:t>
            </a:r>
          </a:p>
          <a:p>
            <a:pPr lvl="1"/>
            <a:r>
              <a:rPr lang="en-US" dirty="0"/>
              <a:t>(The extra </a:t>
            </a:r>
            <a:r>
              <a:rPr lang="en-US" i="1" dirty="0" err="1"/>
              <a:t>γ</a:t>
            </a:r>
            <a:r>
              <a:rPr lang="en-US" dirty="0"/>
              <a:t> </a:t>
            </a:r>
            <a:r>
              <a:rPr lang="en-US" dirty="0" err="1"/>
              <a:t>max</a:t>
            </a:r>
            <a:r>
              <a:rPr lang="en-US" baseline="-25000" dirty="0" err="1"/>
              <a:t>a</a:t>
            </a:r>
            <a:r>
              <a:rPr lang="en-US" baseline="-25000" dirty="0"/>
              <a:t>'</a:t>
            </a:r>
            <a:r>
              <a:rPr lang="en-US" dirty="0"/>
              <a:t> Q[s', a'] piece is to handle future rewards.)</a:t>
            </a:r>
          </a:p>
          <a:p>
            <a:pPr lvl="1"/>
            <a:r>
              <a:rPr lang="en-US" dirty="0"/>
              <a:t>alpha (0 &lt; α &lt;= 1) is called the learning rate; it controls how fast the algorithm learns.  In stochastic environments, alpha is usually small, such as 0.1.</a:t>
            </a:r>
          </a:p>
        </p:txBody>
      </p:sp>
    </p:spTree>
    <p:extLst>
      <p:ext uri="{BB962C8B-B14F-4D97-AF65-F5344CB8AC3E}">
        <p14:creationId xmlns:p14="http://schemas.microsoft.com/office/powerpoint/2010/main" val="25708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real-life RL</a:t>
            </a:r>
          </a:p>
        </p:txBody>
      </p:sp>
      <p:sp>
        <p:nvSpPr>
          <p:cNvPr id="3" name="Content Placeholder 2"/>
          <p:cNvSpPr>
            <a:spLocks noGrp="1"/>
          </p:cNvSpPr>
          <p:nvPr>
            <p:ph idx="1"/>
          </p:nvPr>
        </p:nvSpPr>
        <p:spPr/>
        <p:txBody>
          <a:bodyPr>
            <a:normAutofit lnSpcReduction="10000"/>
          </a:bodyPr>
          <a:lstStyle/>
          <a:p>
            <a:r>
              <a:rPr lang="en-US" dirty="0"/>
              <a:t>Learning to play chess.</a:t>
            </a:r>
          </a:p>
          <a:p>
            <a:r>
              <a:rPr lang="en-US" dirty="0"/>
              <a:t>Animals (or toddlers) learning to walk.</a:t>
            </a:r>
          </a:p>
          <a:p>
            <a:r>
              <a:rPr lang="en-US" dirty="0"/>
              <a:t>Driving to school or work in the morning.</a:t>
            </a:r>
          </a:p>
          <a:p>
            <a:endParaRPr lang="en-US" dirty="0"/>
          </a:p>
          <a:p>
            <a:r>
              <a:rPr lang="en-US" b="1" dirty="0"/>
              <a:t>Key idea</a:t>
            </a:r>
            <a:r>
              <a:rPr lang="en-US" dirty="0"/>
              <a:t>: Most RL tasks are </a:t>
            </a:r>
            <a:r>
              <a:rPr lang="en-US" i="1" dirty="0"/>
              <a:t>episodic</a:t>
            </a:r>
            <a:r>
              <a:rPr lang="en-US" dirty="0"/>
              <a:t>, meaning they repeat many times.</a:t>
            </a:r>
          </a:p>
          <a:p>
            <a:pPr lvl="1"/>
            <a:r>
              <a:rPr lang="en-US" dirty="0"/>
              <a:t>So unlike in other AI problems where you have one shot to get it right, in RL, it's OK to take time to try different things to see what's best.</a:t>
            </a:r>
          </a:p>
        </p:txBody>
      </p:sp>
    </p:spTree>
    <p:extLst>
      <p:ext uri="{BB962C8B-B14F-4D97-AF65-F5344CB8AC3E}">
        <p14:creationId xmlns:p14="http://schemas.microsoft.com/office/powerpoint/2010/main" val="244462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9144000" cy="2896798"/>
          </a:xfrm>
          <a:prstGeom prst="rect">
            <a:avLst/>
          </a:prstGeom>
        </p:spPr>
      </p:pic>
      <p:sp>
        <p:nvSpPr>
          <p:cNvPr id="6" name="Content Placeholder 5"/>
          <p:cNvSpPr>
            <a:spLocks noGrp="1"/>
          </p:cNvSpPr>
          <p:nvPr>
            <p:ph idx="1"/>
          </p:nvPr>
        </p:nvSpPr>
        <p:spPr>
          <a:xfrm>
            <a:off x="457200" y="3041280"/>
            <a:ext cx="8229600" cy="3084883"/>
          </a:xfrm>
        </p:spPr>
        <p:txBody>
          <a:bodyPr>
            <a:normAutofit fontScale="85000" lnSpcReduction="10000"/>
          </a:bodyPr>
          <a:lstStyle/>
          <a:p>
            <a:r>
              <a:rPr lang="en-US" dirty="0"/>
              <a:t>Note: The "choose action" step does not mean you choose the best action according to your table of Q values.</a:t>
            </a:r>
          </a:p>
          <a:p>
            <a:r>
              <a:rPr lang="en-US" dirty="0"/>
              <a:t>You must balance exploration and exploitation; like in the real world, the algorithm learns best when you "practice" the best policy often, but sometimes explore other actions that may be better in the long run.</a:t>
            </a:r>
          </a:p>
        </p:txBody>
      </p:sp>
    </p:spTree>
    <p:extLst>
      <p:ext uri="{BB962C8B-B14F-4D97-AF65-F5344CB8AC3E}">
        <p14:creationId xmlns:p14="http://schemas.microsoft.com/office/powerpoint/2010/main" val="1937486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9144000" cy="2896798"/>
          </a:xfrm>
          <a:prstGeom prst="rect">
            <a:avLst/>
          </a:prstGeom>
        </p:spPr>
      </p:pic>
      <p:sp>
        <p:nvSpPr>
          <p:cNvPr id="6" name="Content Placeholder 5"/>
          <p:cNvSpPr>
            <a:spLocks noGrp="1"/>
          </p:cNvSpPr>
          <p:nvPr>
            <p:ph idx="1"/>
          </p:nvPr>
        </p:nvSpPr>
        <p:spPr>
          <a:xfrm>
            <a:off x="457200" y="3041280"/>
            <a:ext cx="8229600" cy="3084883"/>
          </a:xfrm>
        </p:spPr>
        <p:txBody>
          <a:bodyPr>
            <a:normAutofit fontScale="85000" lnSpcReduction="20000"/>
          </a:bodyPr>
          <a:lstStyle/>
          <a:p>
            <a:r>
              <a:rPr lang="en-US" dirty="0"/>
              <a:t>Often the "choose action" step uses policy that mostly exploits but sometimes explores.</a:t>
            </a:r>
          </a:p>
          <a:p>
            <a:r>
              <a:rPr lang="en-US" dirty="0"/>
              <a:t>One common idea: (epsilon-greedy policy)</a:t>
            </a:r>
          </a:p>
          <a:p>
            <a:pPr lvl="1"/>
            <a:r>
              <a:rPr lang="en-US" dirty="0"/>
              <a:t>With probability 1 - </a:t>
            </a:r>
            <a:r>
              <a:rPr lang="en-US" dirty="0" err="1"/>
              <a:t>ε</a:t>
            </a:r>
            <a:r>
              <a:rPr lang="en-US" dirty="0"/>
              <a:t>, pick the best action (the "a" that maximizes Q[s, a].</a:t>
            </a:r>
          </a:p>
          <a:p>
            <a:pPr lvl="1"/>
            <a:r>
              <a:rPr lang="en-US" dirty="0"/>
              <a:t>With probability </a:t>
            </a:r>
            <a:r>
              <a:rPr lang="en-US" dirty="0" err="1"/>
              <a:t>ε</a:t>
            </a:r>
            <a:r>
              <a:rPr lang="en-US" dirty="0"/>
              <a:t>, pick a random action.</a:t>
            </a:r>
          </a:p>
          <a:p>
            <a:r>
              <a:rPr lang="en-US" dirty="0"/>
              <a:t>Also common to start with large </a:t>
            </a:r>
            <a:r>
              <a:rPr lang="en-US" dirty="0" err="1"/>
              <a:t>ε</a:t>
            </a:r>
            <a:r>
              <a:rPr lang="en-US" dirty="0"/>
              <a:t> and decrease over time while learning.</a:t>
            </a:r>
          </a:p>
          <a:p>
            <a:pPr lvl="1"/>
            <a:endParaRPr lang="en-US" dirty="0"/>
          </a:p>
        </p:txBody>
      </p:sp>
    </p:spTree>
    <p:extLst>
      <p:ext uri="{BB962C8B-B14F-4D97-AF65-F5344CB8AC3E}">
        <p14:creationId xmlns:p14="http://schemas.microsoft.com/office/powerpoint/2010/main" val="554925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9144000" cy="2896798"/>
          </a:xfrm>
          <a:prstGeom prst="rect">
            <a:avLst/>
          </a:prstGeom>
        </p:spPr>
      </p:pic>
      <p:sp>
        <p:nvSpPr>
          <p:cNvPr id="6" name="Content Placeholder 5"/>
          <p:cNvSpPr>
            <a:spLocks noGrp="1"/>
          </p:cNvSpPr>
          <p:nvPr>
            <p:ph idx="1"/>
          </p:nvPr>
        </p:nvSpPr>
        <p:spPr>
          <a:xfrm>
            <a:off x="457200" y="3041280"/>
            <a:ext cx="8229600" cy="3084883"/>
          </a:xfrm>
        </p:spPr>
        <p:txBody>
          <a:bodyPr>
            <a:normAutofit/>
          </a:bodyPr>
          <a:lstStyle/>
          <a:p>
            <a:r>
              <a:rPr lang="en-US" dirty="0"/>
              <a:t>What makes Q-learning so amazing is that the Q-values still converge to the optimal Q* values even though the algorithm itself is not following the optimal policy!</a:t>
            </a:r>
          </a:p>
        </p:txBody>
      </p:sp>
    </p:spTree>
    <p:extLst>
      <p:ext uri="{BB962C8B-B14F-4D97-AF65-F5344CB8AC3E}">
        <p14:creationId xmlns:p14="http://schemas.microsoft.com/office/powerpoint/2010/main" val="1889011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222"/>
            <a:ext cx="8229600" cy="622829"/>
          </a:xfrm>
        </p:spPr>
        <p:txBody>
          <a:bodyPr>
            <a:normAutofit fontScale="90000"/>
          </a:bodyPr>
          <a:lstStyle/>
          <a:p>
            <a:r>
              <a:rPr lang="en-US" dirty="0"/>
              <a:t>Simple Blackjack</a:t>
            </a:r>
          </a:p>
        </p:txBody>
      </p:sp>
      <p:sp>
        <p:nvSpPr>
          <p:cNvPr id="3" name="Content Placeholder 2"/>
          <p:cNvSpPr>
            <a:spLocks noGrp="1"/>
          </p:cNvSpPr>
          <p:nvPr>
            <p:ph idx="1"/>
          </p:nvPr>
        </p:nvSpPr>
        <p:spPr>
          <a:xfrm>
            <a:off x="457200" y="825190"/>
            <a:ext cx="8229600" cy="5300974"/>
          </a:xfrm>
        </p:spPr>
        <p:txBody>
          <a:bodyPr>
            <a:normAutofit fontScale="92500" lnSpcReduction="20000"/>
          </a:bodyPr>
          <a:lstStyle/>
          <a:p>
            <a:r>
              <a:rPr lang="en-US" dirty="0"/>
              <a:t>Costs $5 to play.</a:t>
            </a:r>
          </a:p>
          <a:p>
            <a:r>
              <a:rPr lang="en-US" dirty="0"/>
              <a:t>Infinite deck of shuffled cards, labeled 1, 2, 3.</a:t>
            </a:r>
          </a:p>
          <a:p>
            <a:pPr lvl="1"/>
            <a:r>
              <a:rPr lang="en-US" dirty="0"/>
              <a:t>(so equal </a:t>
            </a:r>
            <a:r>
              <a:rPr lang="en-US" dirty="0" err="1"/>
              <a:t>prob</a:t>
            </a:r>
            <a:r>
              <a:rPr lang="en-US" dirty="0"/>
              <a:t> of drawing each number at any time)</a:t>
            </a:r>
          </a:p>
          <a:p>
            <a:r>
              <a:rPr lang="en-US" dirty="0"/>
              <a:t>You start with no cards.  At every turn, you can either "hit" (take a card) or "stay" (end the game).  Your goal is to get to a sum of 6 without going over, in which case you lose the game.</a:t>
            </a:r>
          </a:p>
          <a:p>
            <a:r>
              <a:rPr lang="en-US" dirty="0"/>
              <a:t>You make all your decisions first, then the dealer plays the same game.</a:t>
            </a:r>
          </a:p>
          <a:p>
            <a:r>
              <a:rPr lang="en-US" dirty="0"/>
              <a:t>If your sum is higher than the dealer's, you win $10 (your original $5 back, plus another $5).  </a:t>
            </a:r>
            <a:br>
              <a:rPr lang="en-US" dirty="0"/>
            </a:br>
            <a:r>
              <a:rPr lang="en-US" dirty="0"/>
              <a:t>If lower, you lose (your original $5).  </a:t>
            </a:r>
            <a:br>
              <a:rPr lang="en-US" dirty="0"/>
            </a:br>
            <a:r>
              <a:rPr lang="en-US" dirty="0"/>
              <a:t>If the same, draw (get your $5 back).</a:t>
            </a:r>
          </a:p>
        </p:txBody>
      </p:sp>
    </p:spTree>
    <p:extLst>
      <p:ext uri="{BB962C8B-B14F-4D97-AF65-F5344CB8AC3E}">
        <p14:creationId xmlns:p14="http://schemas.microsoft.com/office/powerpoint/2010/main" val="128259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829"/>
          </a:xfrm>
        </p:spPr>
        <p:txBody>
          <a:bodyPr>
            <a:normAutofit fontScale="90000"/>
          </a:bodyPr>
          <a:lstStyle/>
          <a:p>
            <a:r>
              <a:rPr lang="en-US" dirty="0"/>
              <a:t>Simple Blackjack</a:t>
            </a:r>
          </a:p>
        </p:txBody>
      </p:sp>
      <p:sp>
        <p:nvSpPr>
          <p:cNvPr id="3" name="Content Placeholder 2"/>
          <p:cNvSpPr>
            <a:spLocks noGrp="1"/>
          </p:cNvSpPr>
          <p:nvPr>
            <p:ph idx="1"/>
          </p:nvPr>
        </p:nvSpPr>
        <p:spPr>
          <a:xfrm>
            <a:off x="457200" y="1066800"/>
            <a:ext cx="8229600" cy="5516562"/>
          </a:xfrm>
        </p:spPr>
        <p:txBody>
          <a:bodyPr>
            <a:normAutofit fontScale="85000" lnSpcReduction="10000"/>
          </a:bodyPr>
          <a:lstStyle/>
          <a:p>
            <a:r>
              <a:rPr lang="en-US" dirty="0"/>
              <a:t>To set this up as an MDP, we need to automate the 2</a:t>
            </a:r>
            <a:r>
              <a:rPr lang="en-US" baseline="30000" dirty="0"/>
              <a:t>nd</a:t>
            </a:r>
            <a:r>
              <a:rPr lang="en-US" dirty="0"/>
              <a:t> player (the dealer) in the MDP.</a:t>
            </a:r>
          </a:p>
          <a:p>
            <a:r>
              <a:rPr lang="en-US" dirty="0"/>
              <a:t>Usually at casinos, dealers have simple rules they have to follow anyway about when to hit and when to stay.</a:t>
            </a:r>
          </a:p>
          <a:p>
            <a:r>
              <a:rPr lang="en-US" dirty="0"/>
              <a:t>Is it ever optimal to "stay" from S0-S3?</a:t>
            </a:r>
          </a:p>
          <a:p>
            <a:r>
              <a:rPr lang="en-US" dirty="0"/>
              <a:t>Assume that on average, if we "stay" from S4/S5/S6, and then the dealer plays, here's what happens:</a:t>
            </a:r>
          </a:p>
          <a:p>
            <a:pPr lvl="1"/>
            <a:r>
              <a:rPr lang="en-US" dirty="0"/>
              <a:t>Stay from S4, we win $3 (net $-2).</a:t>
            </a:r>
          </a:p>
          <a:p>
            <a:pPr lvl="1"/>
            <a:r>
              <a:rPr lang="en-US" dirty="0"/>
              <a:t>Stay from S5, we win $6 (net $1).</a:t>
            </a:r>
          </a:p>
          <a:p>
            <a:pPr lvl="1"/>
            <a:r>
              <a:rPr lang="en-US" dirty="0"/>
              <a:t>Stay from S6, we win $7 (net $2).</a:t>
            </a:r>
          </a:p>
          <a:p>
            <a:r>
              <a:rPr lang="en-US" dirty="0"/>
              <a:t>Do you even want to play this game? (Does it make financial sense?)</a:t>
            </a:r>
          </a:p>
          <a:p>
            <a:r>
              <a:rPr lang="en-US" dirty="0"/>
              <a:t>What should gamma be?</a:t>
            </a:r>
          </a:p>
        </p:txBody>
      </p:sp>
    </p:spTree>
    <p:extLst>
      <p:ext uri="{BB962C8B-B14F-4D97-AF65-F5344CB8AC3E}">
        <p14:creationId xmlns:p14="http://schemas.microsoft.com/office/powerpoint/2010/main" val="426886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Q-learning with Blackjack</a:t>
            </a:r>
          </a:p>
        </p:txBody>
      </p:sp>
      <p:sp>
        <p:nvSpPr>
          <p:cNvPr id="3" name="Content Placeholder 2"/>
          <p:cNvSpPr>
            <a:spLocks noGrp="1"/>
          </p:cNvSpPr>
          <p:nvPr>
            <p:ph idx="1"/>
          </p:nvPr>
        </p:nvSpPr>
        <p:spPr/>
        <p:txBody>
          <a:bodyPr/>
          <a:lstStyle/>
          <a:p>
            <a:r>
              <a:rPr lang="en-US" dirty="0"/>
              <a:t>Update formula:</a:t>
            </a:r>
          </a:p>
          <a:p>
            <a:endParaRPr lang="en-US" dirty="0"/>
          </a:p>
          <a:p>
            <a:endParaRPr lang="en-US" dirty="0"/>
          </a:p>
          <a:p>
            <a:r>
              <a:rPr lang="en-US" dirty="0"/>
              <a:t>Sample episodes (states and actions):</a:t>
            </a:r>
          </a:p>
          <a:p>
            <a:pPr marL="457200" lvl="1" indent="0">
              <a:buNone/>
            </a:pPr>
            <a:r>
              <a:rPr lang="en-US" dirty="0"/>
              <a:t>S0 </a:t>
            </a:r>
            <a:r>
              <a:rPr lang="en-US" dirty="0">
                <a:latin typeface="Wingdings"/>
                <a:ea typeface="Wingdings"/>
                <a:cs typeface="Wingdings"/>
                <a:sym typeface="Wingdings"/>
              </a:rPr>
              <a:t></a:t>
            </a:r>
            <a:r>
              <a:rPr lang="en-US" dirty="0"/>
              <a:t> Hit </a:t>
            </a:r>
            <a:r>
              <a:rPr lang="en-US" dirty="0">
                <a:latin typeface="Wingdings"/>
                <a:ea typeface="Wingdings"/>
                <a:cs typeface="Wingdings"/>
                <a:sym typeface="Wingdings"/>
              </a:rPr>
              <a:t></a:t>
            </a:r>
            <a:r>
              <a:rPr lang="en-US" dirty="0"/>
              <a:t> S3 </a:t>
            </a:r>
            <a:r>
              <a:rPr lang="en-US" dirty="0">
                <a:latin typeface="Wingdings"/>
                <a:ea typeface="Wingdings"/>
                <a:cs typeface="Wingdings"/>
                <a:sym typeface="Wingdings"/>
              </a:rPr>
              <a:t></a:t>
            </a:r>
            <a:r>
              <a:rPr lang="en-US" dirty="0"/>
              <a:t> Stay </a:t>
            </a:r>
            <a:r>
              <a:rPr lang="en-US" dirty="0">
                <a:latin typeface="Wingdings"/>
                <a:ea typeface="Wingdings"/>
                <a:cs typeface="Wingdings"/>
                <a:sym typeface="Wingdings"/>
              </a:rPr>
              <a:t></a:t>
            </a:r>
            <a:r>
              <a:rPr lang="en-US" dirty="0"/>
              <a:t> End</a:t>
            </a:r>
          </a:p>
          <a:p>
            <a:pPr marL="457200" lvl="1" indent="0">
              <a:buNone/>
            </a:pPr>
            <a:r>
              <a:rPr lang="en-US" dirty="0"/>
              <a:t>S0 </a:t>
            </a:r>
            <a:r>
              <a:rPr lang="en-US" dirty="0">
                <a:latin typeface="Wingdings"/>
                <a:ea typeface="Wingdings"/>
                <a:cs typeface="Wingdings"/>
                <a:sym typeface="Wingdings"/>
              </a:rPr>
              <a:t></a:t>
            </a:r>
            <a:r>
              <a:rPr lang="en-US" dirty="0"/>
              <a:t> Hit </a:t>
            </a:r>
            <a:r>
              <a:rPr lang="en-US" dirty="0">
                <a:latin typeface="Wingdings"/>
                <a:ea typeface="Wingdings"/>
                <a:cs typeface="Wingdings"/>
                <a:sym typeface="Wingdings"/>
              </a:rPr>
              <a:t></a:t>
            </a:r>
            <a:r>
              <a:rPr lang="en-US" dirty="0"/>
              <a:t> S3 </a:t>
            </a:r>
            <a:r>
              <a:rPr lang="en-US" dirty="0">
                <a:latin typeface="Wingdings"/>
                <a:ea typeface="Wingdings"/>
                <a:cs typeface="Wingdings"/>
                <a:sym typeface="Wingdings"/>
              </a:rPr>
              <a:t></a:t>
            </a:r>
            <a:r>
              <a:rPr lang="en-US" dirty="0"/>
              <a:t> Hit </a:t>
            </a:r>
            <a:r>
              <a:rPr lang="en-US" dirty="0">
                <a:latin typeface="Wingdings"/>
                <a:ea typeface="Wingdings"/>
                <a:cs typeface="Wingdings"/>
                <a:sym typeface="Wingdings"/>
              </a:rPr>
              <a:t></a:t>
            </a:r>
            <a:r>
              <a:rPr lang="en-US" dirty="0"/>
              <a:t> S6 </a:t>
            </a:r>
            <a:r>
              <a:rPr lang="en-US" dirty="0">
                <a:latin typeface="Wingdings"/>
                <a:ea typeface="Wingdings"/>
                <a:cs typeface="Wingdings"/>
                <a:sym typeface="Wingdings"/>
              </a:rPr>
              <a:t></a:t>
            </a:r>
            <a:r>
              <a:rPr lang="en-US" dirty="0"/>
              <a:t> Stay </a:t>
            </a:r>
            <a:r>
              <a:rPr lang="en-US" dirty="0">
                <a:latin typeface="Wingdings"/>
                <a:ea typeface="Wingdings"/>
                <a:cs typeface="Wingdings"/>
                <a:sym typeface="Wingdings"/>
              </a:rPr>
              <a:t></a:t>
            </a:r>
            <a:r>
              <a:rPr lang="en-US" dirty="0"/>
              <a:t> End</a:t>
            </a:r>
          </a:p>
          <a:p>
            <a:pPr marL="457200" lvl="1" indent="0">
              <a:buNone/>
            </a:pPr>
            <a:r>
              <a:rPr lang="en-US" dirty="0"/>
              <a:t>S0 </a:t>
            </a:r>
            <a:r>
              <a:rPr lang="en-US" dirty="0">
                <a:latin typeface="Wingdings"/>
                <a:ea typeface="Wingdings"/>
                <a:cs typeface="Wingdings"/>
                <a:sym typeface="Wingdings"/>
              </a:rPr>
              <a:t></a:t>
            </a:r>
            <a:r>
              <a:rPr lang="en-US" dirty="0"/>
              <a:t> Hit </a:t>
            </a:r>
            <a:r>
              <a:rPr lang="en-US" dirty="0">
                <a:latin typeface="Wingdings"/>
                <a:ea typeface="Wingdings"/>
                <a:cs typeface="Wingdings"/>
                <a:sym typeface="Wingdings"/>
              </a:rPr>
              <a:t></a:t>
            </a:r>
            <a:r>
              <a:rPr lang="en-US" dirty="0"/>
              <a:t> S3 </a:t>
            </a:r>
            <a:r>
              <a:rPr lang="en-US" dirty="0">
                <a:latin typeface="Wingdings"/>
                <a:ea typeface="Wingdings"/>
                <a:cs typeface="Wingdings"/>
                <a:sym typeface="Wingdings"/>
              </a:rPr>
              <a:t></a:t>
            </a:r>
            <a:r>
              <a:rPr lang="en-US" dirty="0"/>
              <a:t> Hit </a:t>
            </a:r>
            <a:r>
              <a:rPr lang="en-US" dirty="0">
                <a:latin typeface="Wingdings"/>
                <a:ea typeface="Wingdings"/>
                <a:cs typeface="Wingdings"/>
                <a:sym typeface="Wingdings"/>
              </a:rPr>
              <a:t></a:t>
            </a:r>
            <a:r>
              <a:rPr lang="en-US" dirty="0"/>
              <a:t> S5 </a:t>
            </a:r>
            <a:r>
              <a:rPr lang="en-US" dirty="0">
                <a:latin typeface="Wingdings"/>
                <a:ea typeface="Wingdings"/>
                <a:cs typeface="Wingdings"/>
                <a:sym typeface="Wingdings"/>
              </a:rPr>
              <a:t></a:t>
            </a:r>
            <a:r>
              <a:rPr lang="en-US" dirty="0"/>
              <a:t> Stay </a:t>
            </a:r>
            <a:r>
              <a:rPr lang="en-US" dirty="0">
                <a:latin typeface="Wingdings"/>
                <a:ea typeface="Wingdings"/>
                <a:cs typeface="Wingdings"/>
                <a:sym typeface="Wingdings"/>
              </a:rPr>
              <a:t></a:t>
            </a:r>
            <a:r>
              <a:rPr lang="en-US" dirty="0"/>
              <a:t> End</a:t>
            </a: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1529" y="2307819"/>
            <a:ext cx="8686800" cy="775712"/>
          </a:xfrm>
          <a:prstGeom prst="rect">
            <a:avLst/>
          </a:prstGeom>
        </p:spPr>
      </p:pic>
    </p:spTree>
    <p:extLst>
      <p:ext uri="{BB962C8B-B14F-4D97-AF65-F5344CB8AC3E}">
        <p14:creationId xmlns:p14="http://schemas.microsoft.com/office/powerpoint/2010/main" val="353170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Q-learning with Ebola!</a:t>
            </a:r>
          </a:p>
        </p:txBody>
      </p:sp>
      <p:sp>
        <p:nvSpPr>
          <p:cNvPr id="3" name="Content Placeholder 2"/>
          <p:cNvSpPr>
            <a:spLocks noGrp="1"/>
          </p:cNvSpPr>
          <p:nvPr>
            <p:ph idx="1"/>
          </p:nvPr>
        </p:nvSpPr>
        <p:spPr/>
        <p:txBody>
          <a:bodyPr/>
          <a:lstStyle/>
          <a:p>
            <a:r>
              <a:rPr lang="en-US" dirty="0"/>
              <a:t>Update formula:</a:t>
            </a:r>
          </a:p>
          <a:p>
            <a:endParaRPr lang="en-US" dirty="0"/>
          </a:p>
          <a:p>
            <a:endParaRPr lang="en-US" dirty="0"/>
          </a:p>
          <a:p>
            <a:r>
              <a:rPr lang="en-US" dirty="0"/>
              <a:t>Sample episodes (states and actions):</a:t>
            </a:r>
          </a:p>
          <a:p>
            <a:pPr marL="457200" lvl="1" indent="0">
              <a:buNone/>
            </a:pPr>
            <a:r>
              <a:rPr lang="en-US" dirty="0"/>
              <a:t>Sick-X </a:t>
            </a:r>
            <a:r>
              <a:rPr lang="en-US" dirty="0">
                <a:latin typeface="Wingdings"/>
                <a:ea typeface="Wingdings"/>
                <a:cs typeface="Wingdings"/>
                <a:sym typeface="Wingdings"/>
              </a:rPr>
              <a:t></a:t>
            </a:r>
            <a:r>
              <a:rPr lang="en-US" dirty="0"/>
              <a:t> A </a:t>
            </a:r>
            <a:r>
              <a:rPr lang="en-US" dirty="0">
                <a:latin typeface="Wingdings"/>
                <a:ea typeface="Wingdings"/>
                <a:cs typeface="Wingdings"/>
                <a:sym typeface="Wingdings"/>
              </a:rPr>
              <a:t></a:t>
            </a:r>
            <a:r>
              <a:rPr lang="en-US" dirty="0"/>
              <a:t> Sick-A </a:t>
            </a:r>
            <a:r>
              <a:rPr lang="en-US" dirty="0">
                <a:latin typeface="Wingdings"/>
                <a:ea typeface="Wingdings"/>
                <a:cs typeface="Wingdings"/>
                <a:sym typeface="Wingdings"/>
              </a:rPr>
              <a:t></a:t>
            </a:r>
            <a:r>
              <a:rPr lang="en-US" dirty="0"/>
              <a:t> A </a:t>
            </a:r>
            <a:r>
              <a:rPr lang="en-US" dirty="0">
                <a:latin typeface="Wingdings"/>
                <a:ea typeface="Wingdings"/>
                <a:cs typeface="Wingdings"/>
                <a:sym typeface="Wingdings"/>
              </a:rPr>
              <a:t></a:t>
            </a:r>
            <a:r>
              <a:rPr lang="en-US" dirty="0"/>
              <a:t> Healthy</a:t>
            </a:r>
          </a:p>
          <a:p>
            <a:pPr marL="457200" lvl="1" indent="0">
              <a:buNone/>
            </a:pPr>
            <a:r>
              <a:rPr lang="en-US" dirty="0"/>
              <a:t>Sick-X </a:t>
            </a:r>
            <a:r>
              <a:rPr lang="en-US" dirty="0">
                <a:latin typeface="Wingdings"/>
                <a:ea typeface="Wingdings"/>
                <a:cs typeface="Wingdings"/>
                <a:sym typeface="Wingdings"/>
              </a:rPr>
              <a:t></a:t>
            </a:r>
            <a:r>
              <a:rPr lang="en-US" dirty="0"/>
              <a:t> A </a:t>
            </a:r>
            <a:r>
              <a:rPr lang="en-US" dirty="0">
                <a:latin typeface="Wingdings"/>
                <a:ea typeface="Wingdings"/>
                <a:cs typeface="Wingdings"/>
                <a:sym typeface="Wingdings"/>
              </a:rPr>
              <a:t></a:t>
            </a:r>
            <a:r>
              <a:rPr lang="en-US" dirty="0"/>
              <a:t> Sick-A </a:t>
            </a:r>
            <a:r>
              <a:rPr lang="en-US" dirty="0">
                <a:latin typeface="Wingdings"/>
                <a:ea typeface="Wingdings"/>
                <a:cs typeface="Wingdings"/>
                <a:sym typeface="Wingdings"/>
              </a:rPr>
              <a:t></a:t>
            </a:r>
            <a:r>
              <a:rPr lang="en-US" dirty="0"/>
              <a:t> B </a:t>
            </a:r>
            <a:r>
              <a:rPr lang="en-US" dirty="0">
                <a:latin typeface="Wingdings"/>
                <a:ea typeface="Wingdings"/>
                <a:cs typeface="Wingdings"/>
                <a:sym typeface="Wingdings"/>
              </a:rPr>
              <a:t></a:t>
            </a:r>
            <a:r>
              <a:rPr lang="en-US" dirty="0"/>
              <a:t> Healthy</a:t>
            </a:r>
          </a:p>
          <a:p>
            <a:pPr marL="457200" lvl="1" indent="0">
              <a:buNone/>
            </a:pPr>
            <a:r>
              <a:rPr lang="en-US" dirty="0"/>
              <a:t>Sick-X </a:t>
            </a:r>
            <a:r>
              <a:rPr lang="en-US" dirty="0">
                <a:latin typeface="Wingdings"/>
                <a:ea typeface="Wingdings"/>
                <a:cs typeface="Wingdings"/>
                <a:sym typeface="Wingdings"/>
              </a:rPr>
              <a:t></a:t>
            </a:r>
            <a:r>
              <a:rPr lang="en-US" dirty="0"/>
              <a:t> A </a:t>
            </a:r>
            <a:r>
              <a:rPr lang="en-US" dirty="0">
                <a:latin typeface="Wingdings"/>
                <a:ea typeface="Wingdings"/>
                <a:cs typeface="Wingdings"/>
                <a:sym typeface="Wingdings"/>
              </a:rPr>
              <a:t></a:t>
            </a:r>
            <a:r>
              <a:rPr lang="en-US" dirty="0"/>
              <a:t> Sick-A </a:t>
            </a:r>
            <a:r>
              <a:rPr lang="en-US" dirty="0">
                <a:latin typeface="Wingdings"/>
                <a:ea typeface="Wingdings"/>
                <a:cs typeface="Wingdings"/>
                <a:sym typeface="Wingdings"/>
              </a:rPr>
              <a:t></a:t>
            </a:r>
            <a:r>
              <a:rPr lang="en-US" dirty="0"/>
              <a:t> A </a:t>
            </a:r>
            <a:r>
              <a:rPr lang="en-US" dirty="0">
                <a:latin typeface="Wingdings"/>
                <a:ea typeface="Wingdings"/>
                <a:cs typeface="Wingdings"/>
                <a:sym typeface="Wingdings"/>
              </a:rPr>
              <a:t></a:t>
            </a:r>
            <a:r>
              <a:rPr lang="en-US" dirty="0"/>
              <a:t> Sick-A </a:t>
            </a:r>
            <a:r>
              <a:rPr lang="en-US" dirty="0">
                <a:latin typeface="Wingdings"/>
                <a:ea typeface="Wingdings"/>
                <a:cs typeface="Wingdings"/>
                <a:sym typeface="Wingdings"/>
              </a:rPr>
              <a:t></a:t>
            </a:r>
            <a:r>
              <a:rPr lang="en-US" dirty="0"/>
              <a:t> B </a:t>
            </a:r>
            <a:r>
              <a:rPr lang="en-US" dirty="0">
                <a:latin typeface="Wingdings"/>
                <a:ea typeface="Wingdings"/>
                <a:cs typeface="Wingdings"/>
                <a:sym typeface="Wingdings"/>
              </a:rPr>
              <a:t></a:t>
            </a:r>
            <a:r>
              <a:rPr lang="en-US" dirty="0"/>
              <a:t> Healthy</a:t>
            </a: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1529" y="2307819"/>
            <a:ext cx="8686800" cy="775712"/>
          </a:xfrm>
          <a:prstGeom prst="rect">
            <a:avLst/>
          </a:prstGeom>
        </p:spPr>
      </p:pic>
    </p:spTree>
    <p:extLst>
      <p:ext uri="{BB962C8B-B14F-4D97-AF65-F5344CB8AC3E}">
        <p14:creationId xmlns:p14="http://schemas.microsoft.com/office/powerpoint/2010/main" val="61901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4854"/>
          </a:xfrm>
        </p:spPr>
        <p:txBody>
          <a:bodyPr>
            <a:normAutofit fontScale="90000"/>
          </a:bodyPr>
          <a:lstStyle/>
          <a:p>
            <a:r>
              <a:rPr lang="en-US" dirty="0"/>
              <a:t>2-Player Q-learning</a:t>
            </a:r>
          </a:p>
        </p:txBody>
      </p:sp>
      <p:sp>
        <p:nvSpPr>
          <p:cNvPr id="3" name="Content Placeholder 2"/>
          <p:cNvSpPr>
            <a:spLocks noGrp="1"/>
          </p:cNvSpPr>
          <p:nvPr>
            <p:ph idx="1"/>
          </p:nvPr>
        </p:nvSpPr>
        <p:spPr>
          <a:xfrm>
            <a:off x="457200" y="938238"/>
            <a:ext cx="8229600" cy="5187926"/>
          </a:xfrm>
        </p:spPr>
        <p:txBody>
          <a:bodyPr/>
          <a:lstStyle/>
          <a:p>
            <a:pPr marL="0" indent="0">
              <a:buNone/>
            </a:pPr>
            <a:r>
              <a:rPr lang="en-US" dirty="0"/>
              <a:t>Normal update equation:</a:t>
            </a:r>
          </a:p>
          <a:p>
            <a:pPr marL="0" indent="0">
              <a:buNone/>
            </a:pPr>
            <a:endParaRPr lang="en-US" dirty="0"/>
          </a:p>
          <a:p>
            <a:pPr marL="0" indent="0">
              <a:buNone/>
            </a:pPr>
            <a:endParaRPr lang="en-US" dirty="0"/>
          </a:p>
          <a:p>
            <a:pPr marL="0" indent="0">
              <a:buNone/>
            </a:pPr>
            <a:r>
              <a:rPr lang="en-US" dirty="0"/>
              <a:t>Normally we always maximize our rewards.  Consider </a:t>
            </a:r>
            <a:r>
              <a:rPr lang="en-US" b="1" i="1" dirty="0"/>
              <a:t>2-player Q-learning </a:t>
            </a:r>
            <a:r>
              <a:rPr lang="en-US" dirty="0"/>
              <a:t>with player A maximizing and player B minimizing (as in </a:t>
            </a:r>
            <a:r>
              <a:rPr lang="en-US" dirty="0" err="1"/>
              <a:t>minimax</a:t>
            </a:r>
            <a:r>
              <a:rPr lang="en-US" dirty="0"/>
              <a:t>).  </a:t>
            </a:r>
          </a:p>
          <a:p>
            <a:pPr marL="0" indent="0">
              <a:buNone/>
            </a:pPr>
            <a:endParaRPr lang="en-US" dirty="0"/>
          </a:p>
          <a:p>
            <a:pPr marL="0" indent="0">
              <a:buNone/>
            </a:pPr>
            <a:r>
              <a:rPr lang="en-US" dirty="0"/>
              <a:t>Why does this break the update equation?</a:t>
            </a: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74" y="1488613"/>
            <a:ext cx="8686800" cy="775712"/>
          </a:xfrm>
          <a:prstGeom prst="rect">
            <a:avLst/>
          </a:prstGeom>
        </p:spPr>
      </p:pic>
    </p:spTree>
    <p:extLst>
      <p:ext uri="{BB962C8B-B14F-4D97-AF65-F5344CB8AC3E}">
        <p14:creationId xmlns:p14="http://schemas.microsoft.com/office/powerpoint/2010/main" val="192017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4854"/>
          </a:xfrm>
        </p:spPr>
        <p:txBody>
          <a:bodyPr>
            <a:normAutofit fontScale="90000"/>
          </a:bodyPr>
          <a:lstStyle/>
          <a:p>
            <a:r>
              <a:rPr lang="en-US" dirty="0"/>
              <a:t>2-Player Q-learning</a:t>
            </a:r>
          </a:p>
        </p:txBody>
      </p:sp>
      <p:sp>
        <p:nvSpPr>
          <p:cNvPr id="3" name="Content Placeholder 2"/>
          <p:cNvSpPr>
            <a:spLocks noGrp="1"/>
          </p:cNvSpPr>
          <p:nvPr>
            <p:ph idx="1"/>
          </p:nvPr>
        </p:nvSpPr>
        <p:spPr>
          <a:xfrm>
            <a:off x="457200" y="938238"/>
            <a:ext cx="8229600" cy="5187926"/>
          </a:xfrm>
        </p:spPr>
        <p:txBody>
          <a:bodyPr/>
          <a:lstStyle/>
          <a:p>
            <a:pPr marL="0" indent="0">
              <a:buNone/>
            </a:pPr>
            <a:r>
              <a:rPr lang="en-US" dirty="0"/>
              <a:t>Player A's update equation:</a:t>
            </a:r>
          </a:p>
          <a:p>
            <a:pPr marL="0" indent="0">
              <a:buNone/>
            </a:pPr>
            <a:endParaRPr lang="en-US" dirty="0"/>
          </a:p>
          <a:p>
            <a:pPr marL="0" indent="0">
              <a:buNone/>
            </a:pPr>
            <a:r>
              <a:rPr lang="en-US" dirty="0"/>
              <a:t>Player B's update equation:</a:t>
            </a:r>
          </a:p>
          <a:p>
            <a:pPr marL="0" indent="0">
              <a:buNone/>
            </a:pPr>
            <a:endParaRPr lang="en-US" dirty="0"/>
          </a:p>
          <a:p>
            <a:pPr marL="0" indent="0">
              <a:buNone/>
            </a:pPr>
            <a:r>
              <a:rPr lang="en-US" dirty="0"/>
              <a:t>Player A's optimal policy output:</a:t>
            </a:r>
          </a:p>
          <a:p>
            <a:pPr marL="0" indent="0">
              <a:buNone/>
            </a:pPr>
            <a:endParaRPr lang="en-US" dirty="0"/>
          </a:p>
          <a:p>
            <a:pPr marL="0" indent="0">
              <a:buNone/>
            </a:pPr>
            <a:r>
              <a:rPr lang="en-US" dirty="0"/>
              <a:t>Player B's optimal policy output:</a:t>
            </a:r>
          </a:p>
          <a:p>
            <a:pPr marL="0" indent="0">
              <a:buNone/>
            </a:pPr>
            <a:endParaRPr lang="en-US" dirty="0"/>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15" y="1496538"/>
            <a:ext cx="8686800" cy="782755"/>
          </a:xfrm>
          <a:prstGeom prst="rect">
            <a:avLst/>
          </a:prstGeom>
        </p:spPr>
      </p:pic>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15" y="2667136"/>
            <a:ext cx="8686800" cy="775712"/>
          </a:xfrm>
          <a:prstGeom prst="rect">
            <a:avLst/>
          </a:prstGeom>
        </p:spPr>
      </p:pic>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7923" y="3905885"/>
            <a:ext cx="4229100" cy="723900"/>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6823" y="5130171"/>
            <a:ext cx="4140200" cy="723900"/>
          </a:xfrm>
          <a:prstGeom prst="rect">
            <a:avLst/>
          </a:prstGeom>
        </p:spPr>
      </p:pic>
    </p:spTree>
    <p:extLst>
      <p:ext uri="{BB962C8B-B14F-4D97-AF65-F5344CB8AC3E}">
        <p14:creationId xmlns:p14="http://schemas.microsoft.com/office/powerpoint/2010/main" val="401797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4367"/>
          </a:xfrm>
        </p:spPr>
        <p:txBody>
          <a:bodyPr>
            <a:normAutofit fontScale="90000"/>
          </a:bodyPr>
          <a:lstStyle/>
          <a:p>
            <a:r>
              <a:rPr lang="en-US" dirty="0"/>
              <a:t>n-armed bandit problem</a:t>
            </a:r>
          </a:p>
        </p:txBody>
      </p:sp>
      <p:pic>
        <p:nvPicPr>
          <p:cNvPr id="5" name="Picture 4"/>
          <p:cNvPicPr>
            <a:picLocks noChangeAspect="1"/>
          </p:cNvPicPr>
          <p:nvPr/>
        </p:nvPicPr>
        <p:blipFill>
          <a:blip r:embed="rId3"/>
          <a:stretch>
            <a:fillRect/>
          </a:stretch>
        </p:blipFill>
        <p:spPr>
          <a:xfrm>
            <a:off x="6464519" y="959005"/>
            <a:ext cx="2567969" cy="2567969"/>
          </a:xfrm>
          <a:prstGeom prst="rect">
            <a:avLst/>
          </a:prstGeom>
        </p:spPr>
      </p:pic>
      <p:sp>
        <p:nvSpPr>
          <p:cNvPr id="4" name="Content Placeholder 2"/>
          <p:cNvSpPr>
            <a:spLocks noGrp="1"/>
          </p:cNvSpPr>
          <p:nvPr>
            <p:ph idx="1"/>
          </p:nvPr>
        </p:nvSpPr>
        <p:spPr>
          <a:xfrm>
            <a:off x="457200" y="996601"/>
            <a:ext cx="8229600" cy="5456135"/>
          </a:xfrm>
        </p:spPr>
        <p:txBody>
          <a:bodyPr>
            <a:normAutofit fontScale="92500" lnSpcReduction="10000"/>
          </a:bodyPr>
          <a:lstStyle/>
          <a:p>
            <a:r>
              <a:rPr lang="en-US" dirty="0"/>
              <a:t>You have n slot machines.</a:t>
            </a:r>
          </a:p>
          <a:p>
            <a:r>
              <a:rPr lang="en-US" dirty="0"/>
              <a:t>When you play a slot machine, </a:t>
            </a:r>
            <a:br>
              <a:rPr lang="en-US" dirty="0"/>
            </a:br>
            <a:r>
              <a:rPr lang="en-US" dirty="0"/>
              <a:t>it provides you a reward (negative </a:t>
            </a:r>
            <a:br>
              <a:rPr lang="en-US" dirty="0"/>
            </a:br>
            <a:r>
              <a:rPr lang="en-US" dirty="0"/>
              <a:t>or positive) according to some fixed </a:t>
            </a:r>
            <a:br>
              <a:rPr lang="en-US" dirty="0"/>
            </a:br>
            <a:r>
              <a:rPr lang="en-US" dirty="0"/>
              <a:t>probability distribution.</a:t>
            </a:r>
          </a:p>
          <a:p>
            <a:r>
              <a:rPr lang="en-US" dirty="0"/>
              <a:t>Each machine may have a different </a:t>
            </a:r>
            <a:br>
              <a:rPr lang="en-US" dirty="0"/>
            </a:br>
            <a:r>
              <a:rPr lang="en-US" dirty="0"/>
              <a:t>probability distribution, and you don't know the distributions ahead of time.</a:t>
            </a:r>
          </a:p>
          <a:p>
            <a:r>
              <a:rPr lang="en-US" dirty="0"/>
              <a:t>You want to maximize the amount of reward (money) you get.</a:t>
            </a:r>
          </a:p>
          <a:p>
            <a:r>
              <a:rPr lang="en-US" dirty="0"/>
              <a:t>In what order and how many times do you play the machines?</a:t>
            </a:r>
          </a:p>
        </p:txBody>
      </p:sp>
    </p:spTree>
    <p:extLst>
      <p:ext uri="{BB962C8B-B14F-4D97-AF65-F5344CB8AC3E}">
        <p14:creationId xmlns:p14="http://schemas.microsoft.com/office/powerpoint/2010/main" val="348921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8601C6C-B835-8240-967F-4315E8CA2E0A}"/>
              </a:ext>
            </a:extLst>
          </p:cNvPr>
          <p:cNvSpPr>
            <a:spLocks noGrp="1"/>
          </p:cNvSpPr>
          <p:nvPr>
            <p:ph idx="1"/>
          </p:nvPr>
        </p:nvSpPr>
        <p:spPr>
          <a:xfrm>
            <a:off x="-70701" y="0"/>
            <a:ext cx="5472260" cy="3223967"/>
          </a:xfrm>
        </p:spPr>
        <p:txBody>
          <a:bodyPr>
            <a:normAutofit fontScale="55000" lnSpcReduction="20000"/>
          </a:bodyPr>
          <a:lstStyle/>
          <a:p>
            <a:r>
              <a:rPr lang="en-US" dirty="0"/>
              <a:t>You have n slot machines.</a:t>
            </a:r>
          </a:p>
          <a:p>
            <a:r>
              <a:rPr lang="en-US" dirty="0"/>
              <a:t>When you play a slot machine, </a:t>
            </a:r>
            <a:br>
              <a:rPr lang="en-US" dirty="0"/>
            </a:br>
            <a:r>
              <a:rPr lang="en-US" dirty="0"/>
              <a:t>it provides you a reward (negative </a:t>
            </a:r>
            <a:br>
              <a:rPr lang="en-US" dirty="0"/>
            </a:br>
            <a:r>
              <a:rPr lang="en-US" dirty="0"/>
              <a:t>or positive) according to some fixed </a:t>
            </a:r>
            <a:br>
              <a:rPr lang="en-US" dirty="0"/>
            </a:br>
            <a:r>
              <a:rPr lang="en-US" dirty="0"/>
              <a:t>probability distribution.</a:t>
            </a:r>
          </a:p>
          <a:p>
            <a:r>
              <a:rPr lang="en-US" dirty="0"/>
              <a:t>Each machine may have a different </a:t>
            </a:r>
            <a:br>
              <a:rPr lang="en-US" dirty="0"/>
            </a:br>
            <a:r>
              <a:rPr lang="en-US" dirty="0"/>
              <a:t>probability distribution, and you don't know the distributions ahead of time.</a:t>
            </a:r>
          </a:p>
          <a:p>
            <a:r>
              <a:rPr lang="en-US" dirty="0"/>
              <a:t>You want to maximize the amount of reward (money) you get.</a:t>
            </a:r>
          </a:p>
          <a:p>
            <a:r>
              <a:rPr lang="en-US" dirty="0"/>
              <a:t>In what order and how many times do you play the machines?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D02CCBD-D7FD-284A-BF15-DBC8FE9D1F29}"/>
                  </a:ext>
                </a:extLst>
              </p14:cNvPr>
              <p14:cNvContentPartPr/>
              <p14:nvPr/>
            </p14:nvContentPartPr>
            <p14:xfrm>
              <a:off x="948600" y="207720"/>
              <a:ext cx="7860600" cy="6543000"/>
            </p14:xfrm>
          </p:contentPart>
        </mc:Choice>
        <mc:Fallback xmlns="">
          <p:pic>
            <p:nvPicPr>
              <p:cNvPr id="2" name="Ink 1">
                <a:extLst>
                  <a:ext uri="{FF2B5EF4-FFF2-40B4-BE49-F238E27FC236}">
                    <a16:creationId xmlns:a16="http://schemas.microsoft.com/office/drawing/2014/main" id="{4D02CCBD-D7FD-284A-BF15-DBC8FE9D1F29}"/>
                  </a:ext>
                </a:extLst>
              </p:cNvPr>
              <p:cNvPicPr/>
              <p:nvPr/>
            </p:nvPicPr>
            <p:blipFill>
              <a:blip r:embed="rId3"/>
              <a:stretch>
                <a:fillRect/>
              </a:stretch>
            </p:blipFill>
            <p:spPr>
              <a:xfrm>
                <a:off x="932400" y="191520"/>
                <a:ext cx="7893000" cy="6575400"/>
              </a:xfrm>
              <a:prstGeom prst="rect">
                <a:avLst/>
              </a:prstGeom>
            </p:spPr>
          </p:pic>
        </mc:Fallback>
      </mc:AlternateContent>
    </p:spTree>
    <p:extLst>
      <p:ext uri="{BB962C8B-B14F-4D97-AF65-F5344CB8AC3E}">
        <p14:creationId xmlns:p14="http://schemas.microsoft.com/office/powerpoint/2010/main" val="164791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problems</a:t>
            </a:r>
          </a:p>
        </p:txBody>
      </p:sp>
      <p:sp>
        <p:nvSpPr>
          <p:cNvPr id="3" name="Content Placeholder 2"/>
          <p:cNvSpPr>
            <a:spLocks noGrp="1"/>
          </p:cNvSpPr>
          <p:nvPr>
            <p:ph idx="1"/>
          </p:nvPr>
        </p:nvSpPr>
        <p:spPr/>
        <p:txBody>
          <a:bodyPr>
            <a:normAutofit fontScale="92500" lnSpcReduction="20000"/>
          </a:bodyPr>
          <a:lstStyle/>
          <a:p>
            <a:r>
              <a:rPr lang="en-US" dirty="0"/>
              <a:t>Every RL problem is structured similarly.</a:t>
            </a:r>
          </a:p>
          <a:p>
            <a:r>
              <a:rPr lang="en-US" dirty="0"/>
              <a:t>We have an </a:t>
            </a:r>
            <a:r>
              <a:rPr lang="en-US" b="1" i="1" dirty="0"/>
              <a:t>environment</a:t>
            </a:r>
            <a:r>
              <a:rPr lang="en-US" dirty="0"/>
              <a:t>, which consists of a set of </a:t>
            </a:r>
            <a:r>
              <a:rPr lang="en-US" b="1" i="1" dirty="0"/>
              <a:t>states</a:t>
            </a:r>
            <a:r>
              <a:rPr lang="en-US" dirty="0"/>
              <a:t>, and </a:t>
            </a:r>
            <a:r>
              <a:rPr lang="en-US" b="1" i="1" dirty="0"/>
              <a:t>actions</a:t>
            </a:r>
            <a:r>
              <a:rPr lang="en-US" dirty="0"/>
              <a:t> that can be taken in various states.  </a:t>
            </a:r>
          </a:p>
          <a:p>
            <a:pPr lvl="1"/>
            <a:r>
              <a:rPr lang="en-US" dirty="0"/>
              <a:t>Environment is often stochastic (there is an element of chance).</a:t>
            </a:r>
          </a:p>
          <a:p>
            <a:pPr lvl="1"/>
            <a:r>
              <a:rPr lang="en-US" dirty="0"/>
              <a:t>Environment can be fully or partially observable (here, we will focus on fully observable).</a:t>
            </a:r>
          </a:p>
          <a:p>
            <a:r>
              <a:rPr lang="en-US" dirty="0"/>
              <a:t>Our RL agent wishes to learn a </a:t>
            </a:r>
            <a:r>
              <a:rPr lang="en-US" b="1" i="1" dirty="0"/>
              <a:t>policy</a:t>
            </a:r>
            <a:r>
              <a:rPr lang="en-US" dirty="0"/>
              <a:t>, </a:t>
            </a:r>
            <a:r>
              <a:rPr lang="en-US" i="0" dirty="0">
                <a:ea typeface="Lucida Grande"/>
                <a:cs typeface="Lucida Grande"/>
              </a:rPr>
              <a:t>π, a function that maps states to actions.</a:t>
            </a:r>
          </a:p>
          <a:p>
            <a:pPr lvl="1"/>
            <a:r>
              <a:rPr lang="en-US" dirty="0">
                <a:ea typeface="Lucida Grande"/>
                <a:cs typeface="Lucida Grande"/>
              </a:rPr>
              <a:t>π(s) tells you what action to take in a state s.</a:t>
            </a:r>
            <a:endParaRPr lang="en-US" dirty="0"/>
          </a:p>
          <a:p>
            <a:endParaRPr lang="en-US" dirty="0"/>
          </a:p>
        </p:txBody>
      </p:sp>
    </p:spTree>
    <p:extLst>
      <p:ext uri="{BB962C8B-B14F-4D97-AF65-F5344CB8AC3E}">
        <p14:creationId xmlns:p14="http://schemas.microsoft.com/office/powerpoint/2010/main" val="338936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goal in RL?</a:t>
            </a:r>
          </a:p>
        </p:txBody>
      </p:sp>
      <p:sp>
        <p:nvSpPr>
          <p:cNvPr id="3" name="Content Placeholder 2"/>
          <p:cNvSpPr>
            <a:spLocks noGrp="1"/>
          </p:cNvSpPr>
          <p:nvPr>
            <p:ph idx="1"/>
          </p:nvPr>
        </p:nvSpPr>
        <p:spPr/>
        <p:txBody>
          <a:bodyPr>
            <a:normAutofit fontScale="92500"/>
          </a:bodyPr>
          <a:lstStyle/>
          <a:p>
            <a:r>
              <a:rPr lang="en-US" dirty="0"/>
              <a:t>In other AI problems, the "goal" is to get to a certain state.  Not in RL!</a:t>
            </a:r>
          </a:p>
          <a:p>
            <a:r>
              <a:rPr lang="en-US" dirty="0"/>
              <a:t>A RL environment gives feedback every time the agent takes an action.  This is called a </a:t>
            </a:r>
            <a:r>
              <a:rPr lang="en-US" b="1" i="1" dirty="0"/>
              <a:t>reward</a:t>
            </a:r>
            <a:r>
              <a:rPr lang="en-US" dirty="0"/>
              <a:t>.</a:t>
            </a:r>
          </a:p>
          <a:p>
            <a:pPr lvl="1"/>
            <a:r>
              <a:rPr lang="en-US" dirty="0"/>
              <a:t>Rewards are usually numbers.</a:t>
            </a:r>
          </a:p>
          <a:p>
            <a:pPr lvl="1"/>
            <a:r>
              <a:rPr lang="en-US" dirty="0"/>
              <a:t>Goal: Agent wants to maximize the amount of reward it gets over time.</a:t>
            </a:r>
          </a:p>
          <a:p>
            <a:pPr lvl="1"/>
            <a:r>
              <a:rPr lang="en-US" dirty="0"/>
              <a:t>Critical point: Rewards are given by the environment, not the agent.</a:t>
            </a:r>
          </a:p>
        </p:txBody>
      </p:sp>
    </p:spTree>
    <p:extLst>
      <p:ext uri="{BB962C8B-B14F-4D97-AF65-F5344CB8AC3E}">
        <p14:creationId xmlns:p14="http://schemas.microsoft.com/office/powerpoint/2010/main" val="234756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1343"/>
          </a:xfrm>
        </p:spPr>
        <p:txBody>
          <a:bodyPr>
            <a:normAutofit fontScale="90000"/>
          </a:bodyPr>
          <a:lstStyle/>
          <a:p>
            <a:r>
              <a:rPr lang="en-US" dirty="0"/>
              <a:t>Mathematics of rewards</a:t>
            </a:r>
          </a:p>
        </p:txBody>
      </p:sp>
      <p:sp>
        <p:nvSpPr>
          <p:cNvPr id="3" name="Content Placeholder 2"/>
          <p:cNvSpPr>
            <a:spLocks noGrp="1"/>
          </p:cNvSpPr>
          <p:nvPr>
            <p:ph idx="1"/>
          </p:nvPr>
        </p:nvSpPr>
        <p:spPr>
          <a:xfrm>
            <a:off x="457200" y="985982"/>
            <a:ext cx="8229600" cy="5140182"/>
          </a:xfrm>
        </p:spPr>
        <p:txBody>
          <a:bodyPr/>
          <a:lstStyle/>
          <a:p>
            <a:r>
              <a:rPr lang="en-US" dirty="0"/>
              <a:t>Assume our rewards are r</a:t>
            </a:r>
            <a:r>
              <a:rPr lang="en-US" baseline="-25000" dirty="0"/>
              <a:t>0</a:t>
            </a:r>
            <a:r>
              <a:rPr lang="en-US" dirty="0"/>
              <a:t>, r</a:t>
            </a:r>
            <a:r>
              <a:rPr lang="en-US" baseline="-25000" dirty="0"/>
              <a:t>1</a:t>
            </a:r>
            <a:r>
              <a:rPr lang="en-US" dirty="0"/>
              <a:t>, r</a:t>
            </a:r>
            <a:r>
              <a:rPr lang="en-US" baseline="-25000" dirty="0"/>
              <a:t>2</a:t>
            </a:r>
            <a:r>
              <a:rPr lang="en-US" dirty="0"/>
              <a:t>, …</a:t>
            </a:r>
          </a:p>
          <a:p>
            <a:r>
              <a:rPr lang="en-US" dirty="0"/>
              <a:t>What expression represents our total rewards?</a:t>
            </a:r>
          </a:p>
          <a:p>
            <a:r>
              <a:rPr lang="en-US" dirty="0"/>
              <a:t>How do we maximize this? Is this a good idea?</a:t>
            </a:r>
          </a:p>
          <a:p>
            <a:r>
              <a:rPr lang="en-US" dirty="0"/>
              <a:t>Use discounting: at each time step, the reward is discounted by a factor of </a:t>
            </a:r>
            <a:r>
              <a:rPr lang="en-US" i="1" dirty="0" err="1"/>
              <a:t>γ</a:t>
            </a:r>
            <a:r>
              <a:rPr lang="en-US" dirty="0">
                <a:ea typeface="Lucida Grande"/>
                <a:cs typeface="Lucida Grande"/>
              </a:rPr>
              <a:t> (called the discount rate).</a:t>
            </a:r>
          </a:p>
          <a:p>
            <a:r>
              <a:rPr lang="en-US" dirty="0">
                <a:ea typeface="Lucida Grande"/>
                <a:cs typeface="Lucida Grande"/>
              </a:rPr>
              <a:t>Future rewards from time t = </a:t>
            </a:r>
            <a:endParaRPr lang="en-US" dirty="0"/>
          </a:p>
        </p:txBody>
      </p:sp>
      <p:pic>
        <p:nvPicPr>
          <p:cNvPr id="4" name="Picture 3" descr="latexit-drag.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85042" y="5113771"/>
            <a:ext cx="7581900" cy="1270000"/>
          </a:xfrm>
          <a:prstGeom prst="rect">
            <a:avLst/>
          </a:prstGeom>
        </p:spPr>
      </p:pic>
    </p:spTree>
    <p:extLst>
      <p:ext uri="{BB962C8B-B14F-4D97-AF65-F5344CB8AC3E}">
        <p14:creationId xmlns:p14="http://schemas.microsoft.com/office/powerpoint/2010/main" val="143643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46571</TotalTime>
  <Words>3529</Words>
  <Application>Microsoft Office PowerPoint</Application>
  <PresentationFormat>On-screen Show (4:3)</PresentationFormat>
  <Paragraphs>292</Paragraphs>
  <Slides>48</Slides>
  <Notes>13</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Lucida Grande</vt:lpstr>
      <vt:lpstr>Wingdings</vt:lpstr>
      <vt:lpstr>Office Theme</vt:lpstr>
      <vt:lpstr>Reinforcement Learning</vt:lpstr>
      <vt:lpstr>Environments</vt:lpstr>
      <vt:lpstr>What is reinforcement learning?</vt:lpstr>
      <vt:lpstr>Examples of real-life RL</vt:lpstr>
      <vt:lpstr>n-armed bandit problem</vt:lpstr>
      <vt:lpstr>PowerPoint Presentation</vt:lpstr>
      <vt:lpstr>RL problems</vt:lpstr>
      <vt:lpstr>What is the goal in RL?</vt:lpstr>
      <vt:lpstr>Mathematics of rewards</vt:lpstr>
      <vt:lpstr>Markov Decision Processes</vt:lpstr>
      <vt:lpstr>PowerPoint Presentation</vt:lpstr>
      <vt:lpstr>PowerPoint Presentation</vt:lpstr>
      <vt:lpstr>Policies and value functions</vt:lpstr>
      <vt:lpstr>Optimal policies</vt:lpstr>
      <vt:lpstr>Optimal policies</vt:lpstr>
      <vt:lpstr>Bellman equations</vt:lpstr>
      <vt:lpstr>Recursive relationship of V* and Q*:</vt:lpstr>
      <vt:lpstr>Bellman equations</vt:lpstr>
      <vt:lpstr>RL algorithms</vt:lpstr>
      <vt:lpstr>Value iteration</vt:lpstr>
      <vt:lpstr>Value iteration</vt:lpstr>
      <vt:lpstr>Value iteration</vt:lpstr>
      <vt:lpstr>PowerPoint Presentation</vt:lpstr>
      <vt:lpstr>PowerPoint Presentation</vt:lpstr>
      <vt:lpstr>PowerPoint Presentation</vt:lpstr>
      <vt:lpstr>Computing an optimal policy from V[s]</vt:lpstr>
      <vt:lpstr>PowerPoint Presentation</vt:lpstr>
      <vt:lpstr>PowerPoint Presentation</vt:lpstr>
      <vt:lpstr>Review</vt:lpstr>
      <vt:lpstr>Simple Blackjack</vt:lpstr>
      <vt:lpstr>Simple Blackjack</vt:lpstr>
      <vt:lpstr>Simple Blackjack</vt:lpstr>
      <vt:lpstr>Learning from experience</vt:lpstr>
      <vt:lpstr>Temporal difference learning</vt:lpstr>
      <vt:lpstr>Example: Time to drive home</vt:lpstr>
      <vt:lpstr>PowerPoint Presentation</vt:lpstr>
      <vt:lpstr>Example: Rolling a die</vt:lpstr>
      <vt:lpstr>Q-learning</vt:lpstr>
      <vt:lpstr>PowerPoint Presentation</vt:lpstr>
      <vt:lpstr>PowerPoint Presentation</vt:lpstr>
      <vt:lpstr>PowerPoint Presentation</vt:lpstr>
      <vt:lpstr>PowerPoint Presentation</vt:lpstr>
      <vt:lpstr>Simple Blackjack</vt:lpstr>
      <vt:lpstr>Simple Blackjack</vt:lpstr>
      <vt:lpstr>Q-learning with Blackjack</vt:lpstr>
      <vt:lpstr>Q-learning with Ebola!</vt:lpstr>
      <vt:lpstr>2-Player Q-learning</vt:lpstr>
      <vt:lpstr>2-Player Q-learning</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Phillip Kirlin</dc:creator>
  <cp:lastModifiedBy>Phillips_Nathaniel</cp:lastModifiedBy>
  <cp:revision>88</cp:revision>
  <cp:lastPrinted>2022-04-06T18:33:05Z</cp:lastPrinted>
  <dcterms:created xsi:type="dcterms:W3CDTF">2014-11-18T14:38:09Z</dcterms:created>
  <dcterms:modified xsi:type="dcterms:W3CDTF">2024-11-19T05:29:38Z</dcterms:modified>
</cp:coreProperties>
</file>