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876544d6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876544d6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876544d6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876544d6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876544d6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876544d6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888291f8f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888291f8f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888291f8f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888291f8f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86266287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86266287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888291f8f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888291f8f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888291f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888291f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c9eca074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c9eca074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1acc6ed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1acc6ed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888291f8f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888291f8f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888291f8f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888291f8f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888291f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888291f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888291f8f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888291f8f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Software Project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900"/>
              <a:t>Robert Berghian, Henry Jones, Josh Pahman, Shelby Pham,</a:t>
            </a:r>
            <a:endParaRPr sz="19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900"/>
              <a:t>Illiana Rodriguez, Isaiah Shadd, Nathaniel Tan</a:t>
            </a:r>
            <a:endParaRPr sz="19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36111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 Event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submits a create event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Permission is verified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permission is verified: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 is added to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event is displayed to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Displays status message informing user of authorization failure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200" y="1077575"/>
            <a:ext cx="4916400" cy="3738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36111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Edit Event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submits an edit event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Permission is verified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permission is verified: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 is updated in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Updated event is displayed to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Displays status message informing user of authorization failure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550" y="1077550"/>
            <a:ext cx="4916400" cy="37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39297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Share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submits a share event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Permission is verified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permission is verified: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 is shared to appropriate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of users who can see event displayed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Displays status message informing user of authorization failure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050" y="1152475"/>
            <a:ext cx="4590801" cy="361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674" y="964825"/>
            <a:ext cx="7728650" cy="39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Design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000075"/>
            <a:ext cx="4065300" cy="3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Model-View-Controller (MVC) Pattern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Event Data: Title, Date, Time, Location, Event-Specific Information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Calendar Data: Date Ranges, Holidays, Other Special Days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View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Calendar Interface: Grid, Navigation Controls, Event Details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Event Details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Event Creation, Editing, and Deletion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Alerts/Notifications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Controller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Event Handling: User Activities such as clicking on dates or events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Data Validation: Ensure that user inputs are valid to maintain data integrity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Data Flow: Manage data flow between Model and View components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Navigation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User Authentication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884" y="1584903"/>
            <a:ext cx="4571549" cy="26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273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Demo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7276"/>
            <a:ext cx="549592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148176"/>
            <a:ext cx="549592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311688" y="1015776"/>
            <a:ext cx="45882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Monthly View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337525" y="3677288"/>
            <a:ext cx="2469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Weekly View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1750" y="1017725"/>
            <a:ext cx="3031575" cy="380636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5881988" y="505163"/>
            <a:ext cx="45882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Daily </a:t>
            </a: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View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14345" y="38204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14345" y="1089497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Make a versatile calendar software designed to offer a range of essential features for effective time management and organization.</a:t>
            </a:r>
            <a:endParaRPr sz="2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Various viewing options, each displaying events and schedules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Add, edit, delete, and categorize events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Color-coding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Conflict checking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Alerts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Recurring events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Zooming and scrolling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905472" y="4605408"/>
            <a:ext cx="4884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 calendar after being organized with color, increasing readability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159" y="2940758"/>
            <a:ext cx="4260176" cy="16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Estimation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Application Composition Model, reusing 50% of objects from a GUI library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Number of screens = 4 (Calendar, Create Event, Edit Event, Share Event)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Number of sections = 9 (Email, Password, Account Identifier, Time, Date, Location, Duration, Repetitions, Description)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Number of data tables = 2 (User Information, Event Information)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Screen object points + Total report object points = 4</a:t>
            </a:r>
            <a:r>
              <a:rPr lang="en" sz="1900"/>
              <a:t> + 7 = 11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NOP: (11 * (100 - 50)) / 100 = 5.5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PROD: (4 + 13) / 2 = 8.5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Effort = 5.5/8.5 ≅ 0.64706 person-month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Estimation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914750"/>
            <a:ext cx="8520600" cy="42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Storage Costs: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Event Database: 80Gb event file for 1 million users: </a:t>
            </a:r>
            <a:r>
              <a:rPr b="1" lang="en" sz="1900"/>
              <a:t>$18.40 / month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User Database: .02Gb file for 1 million users: </a:t>
            </a:r>
            <a:r>
              <a:rPr b="1" lang="en" sz="1900"/>
              <a:t>$0.0005175 / month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API calls: 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Worst case: 6 million HTTP, 6 million REST, 6 million Websocket / day: </a:t>
            </a:r>
            <a:r>
              <a:rPr b="1" lang="en" sz="1900"/>
              <a:t>$1003.75 / month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Normal Load: 3 million HTTPs, 2 million REST, 1 million Websocket / day: </a:t>
            </a:r>
            <a:r>
              <a:rPr b="1" lang="en" sz="1900"/>
              <a:t>$334 / month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Optimized Calls: 1.5 million HTTP, 1 million REST, .5 million Websocket / day: </a:t>
            </a:r>
            <a:r>
              <a:rPr b="1" lang="en" sz="1900"/>
              <a:t>$167 / month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$5000</a:t>
            </a:r>
            <a:r>
              <a:rPr lang="en" sz="1900"/>
              <a:t> 5 developer systems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Salary Estimation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$30,000 </a:t>
            </a:r>
            <a:r>
              <a:rPr lang="en"/>
              <a:t>for 5 junior developers during initial 3 week development.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$13,500 / month</a:t>
            </a:r>
            <a:r>
              <a:rPr lang="en"/>
              <a:t> for 2 developers to maintain service / develop new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$7,500 / month</a:t>
            </a:r>
            <a:r>
              <a:rPr lang="en"/>
              <a:t> for a project manager throughout.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Week 1 - Project Design and Prototype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Week 2 - Final Program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Week 3 - Testing and Debugging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Functional/Non-Functional Requirements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017725"/>
            <a:ext cx="4000500" cy="3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Functional</a:t>
            </a:r>
            <a:endParaRPr b="1" sz="1900"/>
          </a:p>
          <a:p>
            <a:pPr indent="-34020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Event Scheduling</a:t>
            </a:r>
            <a:endParaRPr sz="1900"/>
          </a:p>
          <a:p>
            <a:pPr indent="-34020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Includes conflict detection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Multiple Calendar Views</a:t>
            </a:r>
            <a:endParaRPr sz="1900"/>
          </a:p>
          <a:p>
            <a:pPr indent="-34020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Monthly, Weekly, Daily</a:t>
            </a:r>
            <a:endParaRPr sz="1900"/>
          </a:p>
          <a:p>
            <a:pPr indent="-34020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Agenda (shows all events as a list)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Alerts/Notifications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Search for events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Sharing events between app users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Data Import/Export to similar calendar softwares</a:t>
            </a:r>
            <a:endParaRPr sz="1900"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480800" y="1017725"/>
            <a:ext cx="4351500" cy="3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Non-Functional</a:t>
            </a:r>
            <a:endParaRPr sz="1900"/>
          </a:p>
          <a:p>
            <a:pPr indent="-34020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Intuitive, user-friendly UI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Maximum response time of 2 seconds for user interactions, 3 seconds for loading views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Support up to 500 users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99.9% uptime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Optimize data storage and security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Prioritize user authentication and authorization</a:t>
            </a:r>
            <a:endParaRPr sz="1900"/>
          </a:p>
          <a:p>
            <a:pPr indent="-34020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Protect against cross-site scripting (XSS) and SQL injection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46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883125"/>
            <a:ext cx="3903300" cy="4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000"/>
              <a:t>View</a:t>
            </a:r>
            <a:endParaRPr b="1" sz="2000"/>
          </a:p>
          <a:p>
            <a:pPr indent="-31999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57"/>
              <a:t>User views calendar in a variety of ways (monthly, weekly, daily, agenda)</a:t>
            </a:r>
            <a:endParaRPr sz="1857"/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000"/>
              <a:t>Create event</a:t>
            </a:r>
            <a:endParaRPr b="1" sz="2000"/>
          </a:p>
          <a:p>
            <a:pPr indent="-3206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70"/>
              <a:t>User creates an event that will be added to the calendar</a:t>
            </a:r>
            <a:endParaRPr sz="1870"/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000"/>
              <a:t>Edit event</a:t>
            </a:r>
            <a:endParaRPr b="1" sz="2000"/>
          </a:p>
          <a:p>
            <a:pPr indent="-3206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70"/>
              <a:t>User edits an event that will be updated in the calendar</a:t>
            </a:r>
            <a:endParaRPr sz="1870"/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000"/>
              <a:t>Share</a:t>
            </a:r>
            <a:endParaRPr b="1" sz="2000"/>
          </a:p>
          <a:p>
            <a:pPr indent="-3206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70"/>
              <a:t>User shares event to another user of the software</a:t>
            </a:r>
            <a:endParaRPr sz="1870"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3224" l="9127" r="15690" t="10553"/>
          <a:stretch/>
        </p:blipFill>
        <p:spPr>
          <a:xfrm>
            <a:off x="4307925" y="1196500"/>
            <a:ext cx="452437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004500"/>
            <a:ext cx="3966000" cy="3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View</a:t>
            </a:r>
            <a:endParaRPr b="1"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Client makes request to view calendar via UI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New events are synced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Database sends request to verify viewing permissions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permission is verified, calendar is displayed to user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Otherwise, user is unauthorized to view events</a:t>
            </a:r>
            <a:endParaRPr sz="20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650" y="1184288"/>
            <a:ext cx="4499325" cy="350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