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an Kumar" initials="CK" lastIdx="1" clrIdx="0">
    <p:extLst>
      <p:ext uri="{19B8F6BF-5375-455C-9EA6-DF929625EA0E}">
        <p15:presenceInfo xmlns:p15="http://schemas.microsoft.com/office/powerpoint/2012/main" userId="caa988366c9d13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 Kumar" userId="caa988366c9d13c6" providerId="LiveId" clId="{88698800-2CB0-4573-91A7-96B3389F136C}"/>
    <pc:docChg chg="custSel addSld modSld">
      <pc:chgData name="Chandan Kumar" userId="caa988366c9d13c6" providerId="LiveId" clId="{88698800-2CB0-4573-91A7-96B3389F136C}" dt="2021-02-09T08:41:26.496" v="2308" actId="1076"/>
      <pc:docMkLst>
        <pc:docMk/>
      </pc:docMkLst>
      <pc:sldChg chg="addSp modSp">
        <pc:chgData name="Chandan Kumar" userId="caa988366c9d13c6" providerId="LiveId" clId="{88698800-2CB0-4573-91A7-96B3389F136C}" dt="2021-02-09T06:37:13.037" v="287" actId="1076"/>
        <pc:sldMkLst>
          <pc:docMk/>
          <pc:sldMk cId="279810022" sldId="256"/>
        </pc:sldMkLst>
        <pc:spChg chg="mod">
          <ac:chgData name="Chandan Kumar" userId="caa988366c9d13c6" providerId="LiveId" clId="{88698800-2CB0-4573-91A7-96B3389F136C}" dt="2021-02-09T06:37:10.404" v="286" actId="20577"/>
          <ac:spMkLst>
            <pc:docMk/>
            <pc:sldMk cId="279810022" sldId="256"/>
            <ac:spMk id="5" creationId="{10EB5002-CAA6-4AE8-A2A4-A06A40BE13A7}"/>
          </ac:spMkLst>
        </pc:spChg>
        <pc:picChg chg="add mod">
          <ac:chgData name="Chandan Kumar" userId="caa988366c9d13c6" providerId="LiveId" clId="{88698800-2CB0-4573-91A7-96B3389F136C}" dt="2021-02-09T06:37:04.666" v="280" actId="14100"/>
          <ac:picMkLst>
            <pc:docMk/>
            <pc:sldMk cId="279810022" sldId="256"/>
            <ac:picMk id="6" creationId="{EE4B2FB0-6DDD-4D43-8CBE-BA438A2764E3}"/>
          </ac:picMkLst>
        </pc:picChg>
        <pc:picChg chg="add mod">
          <ac:chgData name="Chandan Kumar" userId="caa988366c9d13c6" providerId="LiveId" clId="{88698800-2CB0-4573-91A7-96B3389F136C}" dt="2021-02-09T06:37:13.037" v="287" actId="1076"/>
          <ac:picMkLst>
            <pc:docMk/>
            <pc:sldMk cId="279810022" sldId="256"/>
            <ac:picMk id="7" creationId="{647A1272-C482-49A8-BB06-A0BD618D7B64}"/>
          </ac:picMkLst>
        </pc:picChg>
      </pc:sldChg>
      <pc:sldChg chg="addSp delSp modSp new">
        <pc:chgData name="Chandan Kumar" userId="caa988366c9d13c6" providerId="LiveId" clId="{88698800-2CB0-4573-91A7-96B3389F136C}" dt="2021-02-09T07:22:11.159" v="1004" actId="20577"/>
        <pc:sldMkLst>
          <pc:docMk/>
          <pc:sldMk cId="4023294955" sldId="257"/>
        </pc:sldMkLst>
        <pc:spChg chg="del">
          <ac:chgData name="Chandan Kumar" userId="caa988366c9d13c6" providerId="LiveId" clId="{88698800-2CB0-4573-91A7-96B3389F136C}" dt="2021-02-09T06:37:24.912" v="289" actId="478"/>
          <ac:spMkLst>
            <pc:docMk/>
            <pc:sldMk cId="4023294955" sldId="257"/>
            <ac:spMk id="2" creationId="{4160A904-D8B5-4B6B-BF50-9D88F7A610DF}"/>
          </ac:spMkLst>
        </pc:spChg>
        <pc:spChg chg="del">
          <ac:chgData name="Chandan Kumar" userId="caa988366c9d13c6" providerId="LiveId" clId="{88698800-2CB0-4573-91A7-96B3389F136C}" dt="2021-02-09T06:37:24.912" v="289" actId="478"/>
          <ac:spMkLst>
            <pc:docMk/>
            <pc:sldMk cId="4023294955" sldId="257"/>
            <ac:spMk id="3" creationId="{1A429D07-03DA-41A1-BE78-1B3496C49A70}"/>
          </ac:spMkLst>
        </pc:spChg>
        <pc:spChg chg="add mod">
          <ac:chgData name="Chandan Kumar" userId="caa988366c9d13c6" providerId="LiveId" clId="{88698800-2CB0-4573-91A7-96B3389F136C}" dt="2021-02-09T07:22:11.159" v="1004" actId="20577"/>
          <ac:spMkLst>
            <pc:docMk/>
            <pc:sldMk cId="4023294955" sldId="257"/>
            <ac:spMk id="4" creationId="{6E6F16AF-935C-4224-A4CB-316680502062}"/>
          </ac:spMkLst>
        </pc:spChg>
        <pc:picChg chg="add mod">
          <ac:chgData name="Chandan Kumar" userId="caa988366c9d13c6" providerId="LiveId" clId="{88698800-2CB0-4573-91A7-96B3389F136C}" dt="2021-02-09T06:51:04.070" v="688" actId="14100"/>
          <ac:picMkLst>
            <pc:docMk/>
            <pc:sldMk cId="4023294955" sldId="257"/>
            <ac:picMk id="5" creationId="{0656B201-C46A-4658-88B2-55D1641782AE}"/>
          </ac:picMkLst>
        </pc:picChg>
        <pc:picChg chg="add del mod">
          <ac:chgData name="Chandan Kumar" userId="caa988366c9d13c6" providerId="LiveId" clId="{88698800-2CB0-4573-91A7-96B3389F136C}" dt="2021-02-09T06:41:40.696" v="656" actId="478"/>
          <ac:picMkLst>
            <pc:docMk/>
            <pc:sldMk cId="4023294955" sldId="257"/>
            <ac:picMk id="6" creationId="{A3BA8F4F-D94A-41A1-BD2E-DB89C17E9431}"/>
          </ac:picMkLst>
        </pc:picChg>
        <pc:picChg chg="add mod">
          <ac:chgData name="Chandan Kumar" userId="caa988366c9d13c6" providerId="LiveId" clId="{88698800-2CB0-4573-91A7-96B3389F136C}" dt="2021-02-09T06:51:16.397" v="710" actId="14100"/>
          <ac:picMkLst>
            <pc:docMk/>
            <pc:sldMk cId="4023294955" sldId="257"/>
            <ac:picMk id="7" creationId="{3D0A9628-305C-43E1-9980-554CD46A1871}"/>
          </ac:picMkLst>
        </pc:picChg>
      </pc:sldChg>
      <pc:sldChg chg="addSp delSp modSp new">
        <pc:chgData name="Chandan Kumar" userId="caa988366c9d13c6" providerId="LiveId" clId="{88698800-2CB0-4573-91A7-96B3389F136C}" dt="2021-02-09T08:07:55.643" v="1130" actId="1076"/>
        <pc:sldMkLst>
          <pc:docMk/>
          <pc:sldMk cId="3375147331" sldId="258"/>
        </pc:sldMkLst>
        <pc:spChg chg="del">
          <ac:chgData name="Chandan Kumar" userId="caa988366c9d13c6" providerId="LiveId" clId="{88698800-2CB0-4573-91A7-96B3389F136C}" dt="2021-02-09T06:44:21.298" v="680" actId="478"/>
          <ac:spMkLst>
            <pc:docMk/>
            <pc:sldMk cId="3375147331" sldId="258"/>
            <ac:spMk id="2" creationId="{1EA4EF3B-4B1B-4ABE-9EFC-510CF08FF453}"/>
          </ac:spMkLst>
        </pc:spChg>
        <pc:spChg chg="del">
          <ac:chgData name="Chandan Kumar" userId="caa988366c9d13c6" providerId="LiveId" clId="{88698800-2CB0-4573-91A7-96B3389F136C}" dt="2021-02-09T06:44:21.298" v="680" actId="478"/>
          <ac:spMkLst>
            <pc:docMk/>
            <pc:sldMk cId="3375147331" sldId="258"/>
            <ac:spMk id="3" creationId="{468D23DF-C440-4FFF-9001-134A7249F79C}"/>
          </ac:spMkLst>
        </pc:spChg>
        <pc:spChg chg="add mod">
          <ac:chgData name="Chandan Kumar" userId="caa988366c9d13c6" providerId="LiveId" clId="{88698800-2CB0-4573-91A7-96B3389F136C}" dt="2021-02-09T08:07:50.292" v="1128" actId="21"/>
          <ac:spMkLst>
            <pc:docMk/>
            <pc:sldMk cId="3375147331" sldId="258"/>
            <ac:spMk id="4" creationId="{640B5A6C-5A95-4385-8757-1C9FA74175D5}"/>
          </ac:spMkLst>
        </pc:spChg>
        <pc:picChg chg="add mod">
          <ac:chgData name="Chandan Kumar" userId="caa988366c9d13c6" providerId="LiveId" clId="{88698800-2CB0-4573-91A7-96B3389F136C}" dt="2021-02-09T08:07:55.643" v="1130" actId="1076"/>
          <ac:picMkLst>
            <pc:docMk/>
            <pc:sldMk cId="3375147331" sldId="258"/>
            <ac:picMk id="5" creationId="{99220E58-7707-4476-9987-FE614039C109}"/>
          </ac:picMkLst>
        </pc:picChg>
        <pc:picChg chg="add del mod">
          <ac:chgData name="Chandan Kumar" userId="caa988366c9d13c6" providerId="LiveId" clId="{88698800-2CB0-4573-91A7-96B3389F136C}" dt="2021-02-09T08:07:29.852" v="1122" actId="21"/>
          <ac:picMkLst>
            <pc:docMk/>
            <pc:sldMk cId="3375147331" sldId="258"/>
            <ac:picMk id="6" creationId="{759D9521-654B-4311-9A05-FC750F78471A}"/>
          </ac:picMkLst>
        </pc:picChg>
        <pc:picChg chg="add del">
          <ac:chgData name="Chandan Kumar" userId="caa988366c9d13c6" providerId="LiveId" clId="{88698800-2CB0-4573-91A7-96B3389F136C}" dt="2021-02-09T08:07:17.949" v="1119"/>
          <ac:picMkLst>
            <pc:docMk/>
            <pc:sldMk cId="3375147331" sldId="258"/>
            <ac:picMk id="7" creationId="{EA89DF50-1F7E-4454-A880-36A50AF72BEC}"/>
          </ac:picMkLst>
        </pc:picChg>
      </pc:sldChg>
      <pc:sldChg chg="addSp delSp modSp new addCm delCm">
        <pc:chgData name="Chandan Kumar" userId="caa988366c9d13c6" providerId="LiveId" clId="{88698800-2CB0-4573-91A7-96B3389F136C}" dt="2021-02-09T08:11:14.951" v="1433" actId="1076"/>
        <pc:sldMkLst>
          <pc:docMk/>
          <pc:sldMk cId="109631203" sldId="259"/>
        </pc:sldMkLst>
        <pc:spChg chg="del">
          <ac:chgData name="Chandan Kumar" userId="caa988366c9d13c6" providerId="LiveId" clId="{88698800-2CB0-4573-91A7-96B3389F136C}" dt="2021-02-09T08:07:25.881" v="1121" actId="478"/>
          <ac:spMkLst>
            <pc:docMk/>
            <pc:sldMk cId="109631203" sldId="259"/>
            <ac:spMk id="2" creationId="{62D01C27-2805-4C98-96A5-B84CA8465224}"/>
          </ac:spMkLst>
        </pc:spChg>
        <pc:spChg chg="del">
          <ac:chgData name="Chandan Kumar" userId="caa988366c9d13c6" providerId="LiveId" clId="{88698800-2CB0-4573-91A7-96B3389F136C}" dt="2021-02-09T08:07:25.881" v="1121" actId="478"/>
          <ac:spMkLst>
            <pc:docMk/>
            <pc:sldMk cId="109631203" sldId="259"/>
            <ac:spMk id="3" creationId="{E5DF7A06-BC95-400A-A418-C07BF31B4A2A}"/>
          </ac:spMkLst>
        </pc:spChg>
        <pc:spChg chg="add mod">
          <ac:chgData name="Chandan Kumar" userId="caa988366c9d13c6" providerId="LiveId" clId="{88698800-2CB0-4573-91A7-96B3389F136C}" dt="2021-02-09T08:11:14.951" v="1433" actId="1076"/>
          <ac:spMkLst>
            <pc:docMk/>
            <pc:sldMk cId="109631203" sldId="259"/>
            <ac:spMk id="5" creationId="{BDBC1F02-DD9F-4CBD-B075-8916BE52DD38}"/>
          </ac:spMkLst>
        </pc:spChg>
        <pc:picChg chg="add mod">
          <ac:chgData name="Chandan Kumar" userId="caa988366c9d13c6" providerId="LiveId" clId="{88698800-2CB0-4573-91A7-96B3389F136C}" dt="2021-02-09T08:07:42.133" v="1127" actId="1076"/>
          <ac:picMkLst>
            <pc:docMk/>
            <pc:sldMk cId="109631203" sldId="259"/>
            <ac:picMk id="4" creationId="{D5DBD176-A51F-414C-8155-ED24AD369243}"/>
          </ac:picMkLst>
        </pc:picChg>
      </pc:sldChg>
      <pc:sldChg chg="addSp delSp modSp new">
        <pc:chgData name="Chandan Kumar" userId="caa988366c9d13c6" providerId="LiveId" clId="{88698800-2CB0-4573-91A7-96B3389F136C}" dt="2021-02-09T08:14:35.966" v="1611" actId="20577"/>
        <pc:sldMkLst>
          <pc:docMk/>
          <pc:sldMk cId="2251245970" sldId="260"/>
        </pc:sldMkLst>
        <pc:spChg chg="del">
          <ac:chgData name="Chandan Kumar" userId="caa988366c9d13c6" providerId="LiveId" clId="{88698800-2CB0-4573-91A7-96B3389F136C}" dt="2021-02-09T08:12:54.918" v="1435" actId="478"/>
          <ac:spMkLst>
            <pc:docMk/>
            <pc:sldMk cId="2251245970" sldId="260"/>
            <ac:spMk id="2" creationId="{59E65C94-9AA8-4740-A19C-037A9C6AE278}"/>
          </ac:spMkLst>
        </pc:spChg>
        <pc:spChg chg="del">
          <ac:chgData name="Chandan Kumar" userId="caa988366c9d13c6" providerId="LiveId" clId="{88698800-2CB0-4573-91A7-96B3389F136C}" dt="2021-02-09T08:12:54.918" v="1435" actId="478"/>
          <ac:spMkLst>
            <pc:docMk/>
            <pc:sldMk cId="2251245970" sldId="260"/>
            <ac:spMk id="3" creationId="{BE7FE23C-F857-48C3-BBD9-034F6DCDBC51}"/>
          </ac:spMkLst>
        </pc:spChg>
        <pc:spChg chg="add mod">
          <ac:chgData name="Chandan Kumar" userId="caa988366c9d13c6" providerId="LiveId" clId="{88698800-2CB0-4573-91A7-96B3389F136C}" dt="2021-02-09T08:14:35.966" v="1611" actId="20577"/>
          <ac:spMkLst>
            <pc:docMk/>
            <pc:sldMk cId="2251245970" sldId="260"/>
            <ac:spMk id="5" creationId="{472A5488-0C10-45D8-BACB-925F8A7FC320}"/>
          </ac:spMkLst>
        </pc:spChg>
        <pc:picChg chg="add mod">
          <ac:chgData name="Chandan Kumar" userId="caa988366c9d13c6" providerId="LiveId" clId="{88698800-2CB0-4573-91A7-96B3389F136C}" dt="2021-02-09T08:13:03.511" v="1439" actId="1076"/>
          <ac:picMkLst>
            <pc:docMk/>
            <pc:sldMk cId="2251245970" sldId="260"/>
            <ac:picMk id="4" creationId="{364B9AC0-66B6-4441-90EE-D37498DAAA03}"/>
          </ac:picMkLst>
        </pc:picChg>
      </pc:sldChg>
      <pc:sldChg chg="addSp delSp modSp new">
        <pc:chgData name="Chandan Kumar" userId="caa988366c9d13c6" providerId="LiveId" clId="{88698800-2CB0-4573-91A7-96B3389F136C}" dt="2021-02-09T08:24:50.224" v="1832" actId="20577"/>
        <pc:sldMkLst>
          <pc:docMk/>
          <pc:sldMk cId="2853415030" sldId="261"/>
        </pc:sldMkLst>
        <pc:spChg chg="del">
          <ac:chgData name="Chandan Kumar" userId="caa988366c9d13c6" providerId="LiveId" clId="{88698800-2CB0-4573-91A7-96B3389F136C}" dt="2021-02-09T08:17:30.938" v="1613" actId="478"/>
          <ac:spMkLst>
            <pc:docMk/>
            <pc:sldMk cId="2853415030" sldId="261"/>
            <ac:spMk id="2" creationId="{E7913EE1-EB09-47B7-B4FA-315F8646C98C}"/>
          </ac:spMkLst>
        </pc:spChg>
        <pc:spChg chg="del">
          <ac:chgData name="Chandan Kumar" userId="caa988366c9d13c6" providerId="LiveId" clId="{88698800-2CB0-4573-91A7-96B3389F136C}" dt="2021-02-09T08:17:30.938" v="1613" actId="478"/>
          <ac:spMkLst>
            <pc:docMk/>
            <pc:sldMk cId="2853415030" sldId="261"/>
            <ac:spMk id="3" creationId="{976892AF-AEE3-4B0B-8F28-548A741DEADA}"/>
          </ac:spMkLst>
        </pc:spChg>
        <pc:spChg chg="add mod">
          <ac:chgData name="Chandan Kumar" userId="caa988366c9d13c6" providerId="LiveId" clId="{88698800-2CB0-4573-91A7-96B3389F136C}" dt="2021-02-09T08:24:50.224" v="1832" actId="20577"/>
          <ac:spMkLst>
            <pc:docMk/>
            <pc:sldMk cId="2853415030" sldId="261"/>
            <ac:spMk id="4" creationId="{B4B94A43-9E7D-49F0-8DDD-2CC2BB10F44B}"/>
          </ac:spMkLst>
        </pc:spChg>
        <pc:picChg chg="add mod">
          <ac:chgData name="Chandan Kumar" userId="caa988366c9d13c6" providerId="LiveId" clId="{88698800-2CB0-4573-91A7-96B3389F136C}" dt="2021-02-09T08:18:57.834" v="1737" actId="1076"/>
          <ac:picMkLst>
            <pc:docMk/>
            <pc:sldMk cId="2853415030" sldId="261"/>
            <ac:picMk id="5" creationId="{7E9C1335-C283-4E4F-8F52-BFC9A1A322BC}"/>
          </ac:picMkLst>
        </pc:picChg>
      </pc:sldChg>
      <pc:sldChg chg="addSp delSp modSp new">
        <pc:chgData name="Chandan Kumar" userId="caa988366c9d13c6" providerId="LiveId" clId="{88698800-2CB0-4573-91A7-96B3389F136C}" dt="2021-02-09T08:30:57.333" v="2245" actId="113"/>
        <pc:sldMkLst>
          <pc:docMk/>
          <pc:sldMk cId="1141530857" sldId="262"/>
        </pc:sldMkLst>
        <pc:spChg chg="del">
          <ac:chgData name="Chandan Kumar" userId="caa988366c9d13c6" providerId="LiveId" clId="{88698800-2CB0-4573-91A7-96B3389F136C}" dt="2021-02-09T08:19:11.435" v="1739" actId="478"/>
          <ac:spMkLst>
            <pc:docMk/>
            <pc:sldMk cId="1141530857" sldId="262"/>
            <ac:spMk id="2" creationId="{543E8BC2-1ACD-4D39-A2C6-BCFF9C6A2FAD}"/>
          </ac:spMkLst>
        </pc:spChg>
        <pc:spChg chg="del">
          <ac:chgData name="Chandan Kumar" userId="caa988366c9d13c6" providerId="LiveId" clId="{88698800-2CB0-4573-91A7-96B3389F136C}" dt="2021-02-09T08:19:11.435" v="1739" actId="478"/>
          <ac:spMkLst>
            <pc:docMk/>
            <pc:sldMk cId="1141530857" sldId="262"/>
            <ac:spMk id="3" creationId="{C19CAED3-5116-4458-B3F5-88E32F99F0B9}"/>
          </ac:spMkLst>
        </pc:spChg>
        <pc:spChg chg="add mod">
          <ac:chgData name="Chandan Kumar" userId="caa988366c9d13c6" providerId="LiveId" clId="{88698800-2CB0-4573-91A7-96B3389F136C}" dt="2021-02-09T08:30:57.333" v="2245" actId="113"/>
          <ac:spMkLst>
            <pc:docMk/>
            <pc:sldMk cId="1141530857" sldId="262"/>
            <ac:spMk id="4" creationId="{3EF4CA62-0D76-4FBC-941B-C05C61438C42}"/>
          </ac:spMkLst>
        </pc:spChg>
        <pc:picChg chg="add mod">
          <ac:chgData name="Chandan Kumar" userId="caa988366c9d13c6" providerId="LiveId" clId="{88698800-2CB0-4573-91A7-96B3389F136C}" dt="2021-02-09T08:30:52.527" v="2244" actId="1076"/>
          <ac:picMkLst>
            <pc:docMk/>
            <pc:sldMk cId="1141530857" sldId="262"/>
            <ac:picMk id="5" creationId="{F555B538-3CE8-4CE4-851C-74E3BE4AE76D}"/>
          </ac:picMkLst>
        </pc:picChg>
      </pc:sldChg>
      <pc:sldChg chg="addSp delSp modSp new">
        <pc:chgData name="Chandan Kumar" userId="caa988366c9d13c6" providerId="LiveId" clId="{88698800-2CB0-4573-91A7-96B3389F136C}" dt="2021-02-09T08:29:37.213" v="2185" actId="1076"/>
        <pc:sldMkLst>
          <pc:docMk/>
          <pc:sldMk cId="126234849" sldId="263"/>
        </pc:sldMkLst>
        <pc:spChg chg="del">
          <ac:chgData name="Chandan Kumar" userId="caa988366c9d13c6" providerId="LiveId" clId="{88698800-2CB0-4573-91A7-96B3389F136C}" dt="2021-02-09T08:25:02.393" v="1834" actId="478"/>
          <ac:spMkLst>
            <pc:docMk/>
            <pc:sldMk cId="126234849" sldId="263"/>
            <ac:spMk id="2" creationId="{6DEA56BB-6EDA-4EDB-B7EB-4CA246E377D2}"/>
          </ac:spMkLst>
        </pc:spChg>
        <pc:spChg chg="del">
          <ac:chgData name="Chandan Kumar" userId="caa988366c9d13c6" providerId="LiveId" clId="{88698800-2CB0-4573-91A7-96B3389F136C}" dt="2021-02-09T08:25:02.393" v="1834" actId="478"/>
          <ac:spMkLst>
            <pc:docMk/>
            <pc:sldMk cId="126234849" sldId="263"/>
            <ac:spMk id="3" creationId="{A06BB7EE-5494-44ED-9EF5-C052AE60D9CF}"/>
          </ac:spMkLst>
        </pc:spChg>
        <pc:spChg chg="add mod">
          <ac:chgData name="Chandan Kumar" userId="caa988366c9d13c6" providerId="LiveId" clId="{88698800-2CB0-4573-91A7-96B3389F136C}" dt="2021-02-09T08:29:30.064" v="2182" actId="20577"/>
          <ac:spMkLst>
            <pc:docMk/>
            <pc:sldMk cId="126234849" sldId="263"/>
            <ac:spMk id="4" creationId="{31896996-21C4-4568-B692-A32AFE5FCB58}"/>
          </ac:spMkLst>
        </pc:spChg>
        <pc:picChg chg="add mod">
          <ac:chgData name="Chandan Kumar" userId="caa988366c9d13c6" providerId="LiveId" clId="{88698800-2CB0-4573-91A7-96B3389F136C}" dt="2021-02-09T08:29:37.213" v="2185" actId="1076"/>
          <ac:picMkLst>
            <pc:docMk/>
            <pc:sldMk cId="126234849" sldId="263"/>
            <ac:picMk id="5" creationId="{09ED387B-2937-4626-8FC8-365632B046EE}"/>
          </ac:picMkLst>
        </pc:picChg>
      </pc:sldChg>
      <pc:sldChg chg="addSp delSp modSp new">
        <pc:chgData name="Chandan Kumar" userId="caa988366c9d13c6" providerId="LiveId" clId="{88698800-2CB0-4573-91A7-96B3389F136C}" dt="2021-02-09T08:41:26.496" v="2308" actId="1076"/>
        <pc:sldMkLst>
          <pc:docMk/>
          <pc:sldMk cId="1137211976" sldId="264"/>
        </pc:sldMkLst>
        <pc:spChg chg="del">
          <ac:chgData name="Chandan Kumar" userId="caa988366c9d13c6" providerId="LiveId" clId="{88698800-2CB0-4573-91A7-96B3389F136C}" dt="2021-02-09T08:29:51.600" v="2187" actId="478"/>
          <ac:spMkLst>
            <pc:docMk/>
            <pc:sldMk cId="1137211976" sldId="264"/>
            <ac:spMk id="2" creationId="{3452ED7E-AF39-48B1-BA64-519A639B9ABC}"/>
          </ac:spMkLst>
        </pc:spChg>
        <pc:spChg chg="del">
          <ac:chgData name="Chandan Kumar" userId="caa988366c9d13c6" providerId="LiveId" clId="{88698800-2CB0-4573-91A7-96B3389F136C}" dt="2021-02-09T08:29:51.600" v="2187" actId="478"/>
          <ac:spMkLst>
            <pc:docMk/>
            <pc:sldMk cId="1137211976" sldId="264"/>
            <ac:spMk id="3" creationId="{AD76C087-3B3C-47C7-83C5-6EF709975106}"/>
          </ac:spMkLst>
        </pc:spChg>
        <pc:spChg chg="add mod">
          <ac:chgData name="Chandan Kumar" userId="caa988366c9d13c6" providerId="LiveId" clId="{88698800-2CB0-4573-91A7-96B3389F136C}" dt="2021-02-09T08:31:43.135" v="2306" actId="20577"/>
          <ac:spMkLst>
            <pc:docMk/>
            <pc:sldMk cId="1137211976" sldId="264"/>
            <ac:spMk id="4" creationId="{B0439F0A-2817-4AA3-B2CA-0C2993BE5B1B}"/>
          </ac:spMkLst>
        </pc:spChg>
        <pc:picChg chg="add mod">
          <ac:chgData name="Chandan Kumar" userId="caa988366c9d13c6" providerId="LiveId" clId="{88698800-2CB0-4573-91A7-96B3389F136C}" dt="2021-02-09T08:41:26.496" v="2308" actId="1076"/>
          <ac:picMkLst>
            <pc:docMk/>
            <pc:sldMk cId="1137211976" sldId="264"/>
            <ac:picMk id="5" creationId="{A8E082D2-9CD7-4AE6-AEDC-A51845A96700}"/>
          </ac:picMkLst>
        </pc:picChg>
      </pc:sldChg>
    </pc:docChg>
  </pc:docChgLst>
  <pc:docChgLst>
    <pc:chgData name="Chandan Kumar" userId="caa988366c9d13c6" providerId="LiveId" clId="{8561B404-4228-44A6-A131-793BABA559E6}"/>
    <pc:docChg chg="modSld">
      <pc:chgData name="Chandan Kumar" userId="caa988366c9d13c6" providerId="LiveId" clId="{8561B404-4228-44A6-A131-793BABA559E6}" dt="2021-02-09T14:07:33.105" v="3" actId="20577"/>
      <pc:docMkLst>
        <pc:docMk/>
      </pc:docMkLst>
      <pc:sldChg chg="modSp">
        <pc:chgData name="Chandan Kumar" userId="caa988366c9d13c6" providerId="LiveId" clId="{8561B404-4228-44A6-A131-793BABA559E6}" dt="2021-02-09T14:07:33.105" v="3" actId="20577"/>
        <pc:sldMkLst>
          <pc:docMk/>
          <pc:sldMk cId="2251245970" sldId="260"/>
        </pc:sldMkLst>
        <pc:spChg chg="mod">
          <ac:chgData name="Chandan Kumar" userId="caa988366c9d13c6" providerId="LiveId" clId="{8561B404-4228-44A6-A131-793BABA559E6}" dt="2021-02-09T14:07:33.105" v="3" actId="20577"/>
          <ac:spMkLst>
            <pc:docMk/>
            <pc:sldMk cId="2251245970" sldId="260"/>
            <ac:spMk id="5" creationId="{472A5488-0C10-45D8-BACB-925F8A7FC320}"/>
          </ac:spMkLst>
        </pc:spChg>
      </pc:sldChg>
    </pc:docChg>
  </pc:docChgLst>
  <pc:docChgLst>
    <pc:chgData name="Chandan Kumar" userId="caa988366c9d13c6" providerId="LiveId" clId="{92F40F79-1679-49EA-8544-65821AD184F4}"/>
    <pc:docChg chg="custSel addSld delSld modSld">
      <pc:chgData name="Chandan Kumar" userId="caa988366c9d13c6" providerId="LiveId" clId="{92F40F79-1679-49EA-8544-65821AD184F4}" dt="2021-02-09T12:47:53.326" v="938"/>
      <pc:docMkLst>
        <pc:docMk/>
      </pc:docMkLst>
      <pc:sldChg chg="addSp modSp">
        <pc:chgData name="Chandan Kumar" userId="caa988366c9d13c6" providerId="LiveId" clId="{92F40F79-1679-49EA-8544-65821AD184F4}" dt="2021-02-09T12:16:21.560" v="437" actId="1036"/>
        <pc:sldMkLst>
          <pc:docMk/>
          <pc:sldMk cId="279810022" sldId="256"/>
        </pc:sldMkLst>
        <pc:spChg chg="add mod">
          <ac:chgData name="Chandan Kumar" userId="caa988366c9d13c6" providerId="LiveId" clId="{92F40F79-1679-49EA-8544-65821AD184F4}" dt="2021-02-09T12:15:53.395" v="424" actId="14100"/>
          <ac:spMkLst>
            <pc:docMk/>
            <pc:sldMk cId="279810022" sldId="256"/>
            <ac:spMk id="2" creationId="{387A54AD-ED27-45DF-AE49-D78A11674275}"/>
          </ac:spMkLst>
        </pc:spChg>
        <pc:spChg chg="mod">
          <ac:chgData name="Chandan Kumar" userId="caa988366c9d13c6" providerId="LiveId" clId="{92F40F79-1679-49EA-8544-65821AD184F4}" dt="2021-02-09T11:55:32.158" v="45" actId="20577"/>
          <ac:spMkLst>
            <pc:docMk/>
            <pc:sldMk cId="279810022" sldId="256"/>
            <ac:spMk id="5" creationId="{10EB5002-CAA6-4AE8-A2A4-A06A40BE13A7}"/>
          </ac:spMkLst>
        </pc:spChg>
        <pc:spChg chg="add mod">
          <ac:chgData name="Chandan Kumar" userId="caa988366c9d13c6" providerId="LiveId" clId="{92F40F79-1679-49EA-8544-65821AD184F4}" dt="2021-02-09T12:16:06.131" v="427" actId="14100"/>
          <ac:spMkLst>
            <pc:docMk/>
            <pc:sldMk cId="279810022" sldId="256"/>
            <ac:spMk id="8" creationId="{9605EE29-6521-4699-B862-023E3592C971}"/>
          </ac:spMkLst>
        </pc:spChg>
        <pc:spChg chg="add mod">
          <ac:chgData name="Chandan Kumar" userId="caa988366c9d13c6" providerId="LiveId" clId="{92F40F79-1679-49EA-8544-65821AD184F4}" dt="2021-02-09T12:16:21.560" v="437" actId="1036"/>
          <ac:spMkLst>
            <pc:docMk/>
            <pc:sldMk cId="279810022" sldId="256"/>
            <ac:spMk id="9" creationId="{5D82D89C-6150-4E5A-A1DE-FA3231D80785}"/>
          </ac:spMkLst>
        </pc:spChg>
      </pc:sldChg>
      <pc:sldChg chg="addSp modSp">
        <pc:chgData name="Chandan Kumar" userId="caa988366c9d13c6" providerId="LiveId" clId="{92F40F79-1679-49EA-8544-65821AD184F4}" dt="2021-02-09T12:43:53.614" v="914" actId="1038"/>
        <pc:sldMkLst>
          <pc:docMk/>
          <pc:sldMk cId="4023294955" sldId="257"/>
        </pc:sldMkLst>
        <pc:spChg chg="mod">
          <ac:chgData name="Chandan Kumar" userId="caa988366c9d13c6" providerId="LiveId" clId="{92F40F79-1679-49EA-8544-65821AD184F4}" dt="2021-02-09T11:56:12.977" v="50" actId="20577"/>
          <ac:spMkLst>
            <pc:docMk/>
            <pc:sldMk cId="4023294955" sldId="257"/>
            <ac:spMk id="4" creationId="{6E6F16AF-935C-4224-A4CB-316680502062}"/>
          </ac:spMkLst>
        </pc:spChg>
        <pc:spChg chg="add mod">
          <ac:chgData name="Chandan Kumar" userId="caa988366c9d13c6" providerId="LiveId" clId="{92F40F79-1679-49EA-8544-65821AD184F4}" dt="2021-02-09T12:16:52.288" v="441" actId="14100"/>
          <ac:spMkLst>
            <pc:docMk/>
            <pc:sldMk cId="4023294955" sldId="257"/>
            <ac:spMk id="6" creationId="{6F849366-A509-4CF4-9EED-5509C1580722}"/>
          </ac:spMkLst>
        </pc:spChg>
        <pc:spChg chg="add mod">
          <ac:chgData name="Chandan Kumar" userId="caa988366c9d13c6" providerId="LiveId" clId="{92F40F79-1679-49EA-8544-65821AD184F4}" dt="2021-02-09T12:17:46.049" v="459" actId="1036"/>
          <ac:spMkLst>
            <pc:docMk/>
            <pc:sldMk cId="4023294955" sldId="257"/>
            <ac:spMk id="8" creationId="{44CEA3BC-F2EC-4D21-81AF-A24E9341E43E}"/>
          </ac:spMkLst>
        </pc:spChg>
        <pc:spChg chg="add mod">
          <ac:chgData name="Chandan Kumar" userId="caa988366c9d13c6" providerId="LiveId" clId="{92F40F79-1679-49EA-8544-65821AD184F4}" dt="2021-02-09T12:18:17.959" v="488" actId="1036"/>
          <ac:spMkLst>
            <pc:docMk/>
            <pc:sldMk cId="4023294955" sldId="257"/>
            <ac:spMk id="9" creationId="{689C8385-6BBE-45A2-99B4-5155E8DB875E}"/>
          </ac:spMkLst>
        </pc:spChg>
        <pc:spChg chg="add mod">
          <ac:chgData name="Chandan Kumar" userId="caa988366c9d13c6" providerId="LiveId" clId="{92F40F79-1679-49EA-8544-65821AD184F4}" dt="2021-02-09T12:43:53.614" v="914" actId="1038"/>
          <ac:spMkLst>
            <pc:docMk/>
            <pc:sldMk cId="4023294955" sldId="257"/>
            <ac:spMk id="10" creationId="{5B197B12-20DB-4B43-B371-4BE082AE05BF}"/>
          </ac:spMkLst>
        </pc:spChg>
      </pc:sldChg>
      <pc:sldChg chg="modSp del">
        <pc:chgData name="Chandan Kumar" userId="caa988366c9d13c6" providerId="LiveId" clId="{92F40F79-1679-49EA-8544-65821AD184F4}" dt="2021-02-09T12:33:21.797" v="823" actId="2696"/>
        <pc:sldMkLst>
          <pc:docMk/>
          <pc:sldMk cId="3375147331" sldId="258"/>
        </pc:sldMkLst>
        <pc:spChg chg="mod">
          <ac:chgData name="Chandan Kumar" userId="caa988366c9d13c6" providerId="LiveId" clId="{92F40F79-1679-49EA-8544-65821AD184F4}" dt="2021-02-09T12:01:35" v="96" actId="313"/>
          <ac:spMkLst>
            <pc:docMk/>
            <pc:sldMk cId="3375147331" sldId="258"/>
            <ac:spMk id="4" creationId="{640B5A6C-5A95-4385-8757-1C9FA74175D5}"/>
          </ac:spMkLst>
        </pc:spChg>
      </pc:sldChg>
      <pc:sldChg chg="addSp delSp modSp">
        <pc:chgData name="Chandan Kumar" userId="caa988366c9d13c6" providerId="LiveId" clId="{92F40F79-1679-49EA-8544-65821AD184F4}" dt="2021-02-09T12:42:15.449" v="899" actId="14100"/>
        <pc:sldMkLst>
          <pc:docMk/>
          <pc:sldMk cId="109631203" sldId="259"/>
        </pc:sldMkLst>
        <pc:spChg chg="mod">
          <ac:chgData name="Chandan Kumar" userId="caa988366c9d13c6" providerId="LiveId" clId="{92F40F79-1679-49EA-8544-65821AD184F4}" dt="2021-02-09T12:39:01.976" v="843" actId="20577"/>
          <ac:spMkLst>
            <pc:docMk/>
            <pc:sldMk cId="109631203" sldId="259"/>
            <ac:spMk id="5" creationId="{BDBC1F02-DD9F-4CBD-B075-8916BE52DD38}"/>
          </ac:spMkLst>
        </pc:spChg>
        <pc:spChg chg="add mod">
          <ac:chgData name="Chandan Kumar" userId="caa988366c9d13c6" providerId="LiveId" clId="{92F40F79-1679-49EA-8544-65821AD184F4}" dt="2021-02-09T12:41:15.685" v="887" actId="14100"/>
          <ac:spMkLst>
            <pc:docMk/>
            <pc:sldMk cId="109631203" sldId="259"/>
            <ac:spMk id="6" creationId="{997DF1B1-5CEB-4433-A3EB-B77DAD4C4519}"/>
          </ac:spMkLst>
        </pc:spChg>
        <pc:spChg chg="add mod">
          <ac:chgData name="Chandan Kumar" userId="caa988366c9d13c6" providerId="LiveId" clId="{92F40F79-1679-49EA-8544-65821AD184F4}" dt="2021-02-09T12:42:15.449" v="899" actId="14100"/>
          <ac:spMkLst>
            <pc:docMk/>
            <pc:sldMk cId="109631203" sldId="259"/>
            <ac:spMk id="7" creationId="{525BC34B-2B77-4B2B-966D-81996F2925F3}"/>
          </ac:spMkLst>
        </pc:spChg>
        <pc:picChg chg="add mod">
          <ac:chgData name="Chandan Kumar" userId="caa988366c9d13c6" providerId="LiveId" clId="{92F40F79-1679-49EA-8544-65821AD184F4}" dt="2021-02-09T12:34:53.537" v="832" actId="14100"/>
          <ac:picMkLst>
            <pc:docMk/>
            <pc:sldMk cId="109631203" sldId="259"/>
            <ac:picMk id="2" creationId="{1BA9DCCE-515A-4D39-AF91-F590F213B1A0}"/>
          </ac:picMkLst>
        </pc:picChg>
        <pc:picChg chg="del">
          <ac:chgData name="Chandan Kumar" userId="caa988366c9d13c6" providerId="LiveId" clId="{92F40F79-1679-49EA-8544-65821AD184F4}" dt="2021-02-09T12:34:44.814" v="827" actId="478"/>
          <ac:picMkLst>
            <pc:docMk/>
            <pc:sldMk cId="109631203" sldId="259"/>
            <ac:picMk id="4" creationId="{D5DBD176-A51F-414C-8155-ED24AD369243}"/>
          </ac:picMkLst>
        </pc:picChg>
      </pc:sldChg>
      <pc:sldChg chg="addSp delSp modSp">
        <pc:chgData name="Chandan Kumar" userId="caa988366c9d13c6" providerId="LiveId" clId="{92F40F79-1679-49EA-8544-65821AD184F4}" dt="2021-02-09T12:42:00.787" v="893" actId="14100"/>
        <pc:sldMkLst>
          <pc:docMk/>
          <pc:sldMk cId="2251245970" sldId="260"/>
        </pc:sldMkLst>
        <pc:spChg chg="mod">
          <ac:chgData name="Chandan Kumar" userId="caa988366c9d13c6" providerId="LiveId" clId="{92F40F79-1679-49EA-8544-65821AD184F4}" dt="2021-02-09T12:39:06.428" v="845" actId="20577"/>
          <ac:spMkLst>
            <pc:docMk/>
            <pc:sldMk cId="2251245970" sldId="260"/>
            <ac:spMk id="5" creationId="{472A5488-0C10-45D8-BACB-925F8A7FC320}"/>
          </ac:spMkLst>
        </pc:spChg>
        <pc:spChg chg="add mod">
          <ac:chgData name="Chandan Kumar" userId="caa988366c9d13c6" providerId="LiveId" clId="{92F40F79-1679-49EA-8544-65821AD184F4}" dt="2021-02-09T12:41:30.181" v="890" actId="14100"/>
          <ac:spMkLst>
            <pc:docMk/>
            <pc:sldMk cId="2251245970" sldId="260"/>
            <ac:spMk id="6" creationId="{E7A3CE0E-F7C6-4600-B9B4-714253F5D494}"/>
          </ac:spMkLst>
        </pc:spChg>
        <pc:spChg chg="add mod">
          <ac:chgData name="Chandan Kumar" userId="caa988366c9d13c6" providerId="LiveId" clId="{92F40F79-1679-49EA-8544-65821AD184F4}" dt="2021-02-09T12:42:00.787" v="893" actId="14100"/>
          <ac:spMkLst>
            <pc:docMk/>
            <pc:sldMk cId="2251245970" sldId="260"/>
            <ac:spMk id="7" creationId="{11336243-7251-4AFF-AC9F-9FC41CDAFCB9}"/>
          </ac:spMkLst>
        </pc:spChg>
        <pc:picChg chg="add mod">
          <ac:chgData name="Chandan Kumar" userId="caa988366c9d13c6" providerId="LiveId" clId="{92F40F79-1679-49EA-8544-65821AD184F4}" dt="2021-02-09T12:37:17.089" v="837" actId="14100"/>
          <ac:picMkLst>
            <pc:docMk/>
            <pc:sldMk cId="2251245970" sldId="260"/>
            <ac:picMk id="2" creationId="{11EB11F8-FC02-4195-9C3A-F0AF90250CE1}"/>
          </ac:picMkLst>
        </pc:picChg>
        <pc:picChg chg="del">
          <ac:chgData name="Chandan Kumar" userId="caa988366c9d13c6" providerId="LiveId" clId="{92F40F79-1679-49EA-8544-65821AD184F4}" dt="2021-02-09T12:37:08.642" v="833" actId="478"/>
          <ac:picMkLst>
            <pc:docMk/>
            <pc:sldMk cId="2251245970" sldId="260"/>
            <ac:picMk id="4" creationId="{364B9AC0-66B6-4441-90EE-D37498DAAA03}"/>
          </ac:picMkLst>
        </pc:picChg>
      </pc:sldChg>
      <pc:sldChg chg="addSp modSp">
        <pc:chgData name="Chandan Kumar" userId="caa988366c9d13c6" providerId="LiveId" clId="{92F40F79-1679-49EA-8544-65821AD184F4}" dt="2021-02-09T12:46:36.858" v="918" actId="14100"/>
        <pc:sldMkLst>
          <pc:docMk/>
          <pc:sldMk cId="2853415030" sldId="261"/>
        </pc:sldMkLst>
        <pc:spChg chg="mod">
          <ac:chgData name="Chandan Kumar" userId="caa988366c9d13c6" providerId="LiveId" clId="{92F40F79-1679-49EA-8544-65821AD184F4}" dt="2021-02-09T12:39:11.618" v="847" actId="20577"/>
          <ac:spMkLst>
            <pc:docMk/>
            <pc:sldMk cId="2853415030" sldId="261"/>
            <ac:spMk id="4" creationId="{B4B94A43-9E7D-49F0-8DDD-2CC2BB10F44B}"/>
          </ac:spMkLst>
        </pc:spChg>
        <pc:spChg chg="add mod">
          <ac:chgData name="Chandan Kumar" userId="caa988366c9d13c6" providerId="LiveId" clId="{92F40F79-1679-49EA-8544-65821AD184F4}" dt="2021-02-09T12:46:36.858" v="918" actId="14100"/>
          <ac:spMkLst>
            <pc:docMk/>
            <pc:sldMk cId="2853415030" sldId="261"/>
            <ac:spMk id="6" creationId="{30139005-770D-4C77-845A-E3937227BC2E}"/>
          </ac:spMkLst>
        </pc:spChg>
      </pc:sldChg>
      <pc:sldChg chg="addSp modSp">
        <pc:chgData name="Chandan Kumar" userId="caa988366c9d13c6" providerId="LiveId" clId="{92F40F79-1679-49EA-8544-65821AD184F4}" dt="2021-02-09T12:46:55.797" v="923" actId="14100"/>
        <pc:sldMkLst>
          <pc:docMk/>
          <pc:sldMk cId="1141530857" sldId="262"/>
        </pc:sldMkLst>
        <pc:spChg chg="mod">
          <ac:chgData name="Chandan Kumar" userId="caa988366c9d13c6" providerId="LiveId" clId="{92F40F79-1679-49EA-8544-65821AD184F4}" dt="2021-02-09T12:39:17.120" v="850" actId="20577"/>
          <ac:spMkLst>
            <pc:docMk/>
            <pc:sldMk cId="1141530857" sldId="262"/>
            <ac:spMk id="4" creationId="{3EF4CA62-0D76-4FBC-941B-C05C61438C42}"/>
          </ac:spMkLst>
        </pc:spChg>
        <pc:spChg chg="add mod">
          <ac:chgData name="Chandan Kumar" userId="caa988366c9d13c6" providerId="LiveId" clId="{92F40F79-1679-49EA-8544-65821AD184F4}" dt="2021-02-09T12:46:55.797" v="923" actId="14100"/>
          <ac:spMkLst>
            <pc:docMk/>
            <pc:sldMk cId="1141530857" sldId="262"/>
            <ac:spMk id="6" creationId="{015F85F3-5849-4A7A-A35F-AE59F8BB52A6}"/>
          </ac:spMkLst>
        </pc:spChg>
      </pc:sldChg>
      <pc:sldChg chg="addSp delSp modSp">
        <pc:chgData name="Chandan Kumar" userId="caa988366c9d13c6" providerId="LiveId" clId="{92F40F79-1679-49EA-8544-65821AD184F4}" dt="2021-02-09T12:47:37.037" v="933" actId="14100"/>
        <pc:sldMkLst>
          <pc:docMk/>
          <pc:sldMk cId="126234849" sldId="263"/>
        </pc:sldMkLst>
        <pc:spChg chg="mod">
          <ac:chgData name="Chandan Kumar" userId="caa988366c9d13c6" providerId="LiveId" clId="{92F40F79-1679-49EA-8544-65821AD184F4}" dt="2021-02-09T12:39:21.818" v="853" actId="20577"/>
          <ac:spMkLst>
            <pc:docMk/>
            <pc:sldMk cId="126234849" sldId="263"/>
            <ac:spMk id="4" creationId="{31896996-21C4-4568-B692-A32AFE5FCB58}"/>
          </ac:spMkLst>
        </pc:spChg>
        <pc:spChg chg="add mod">
          <ac:chgData name="Chandan Kumar" userId="caa988366c9d13c6" providerId="LiveId" clId="{92F40F79-1679-49EA-8544-65821AD184F4}" dt="2021-02-09T12:47:16.926" v="927" actId="14100"/>
          <ac:spMkLst>
            <pc:docMk/>
            <pc:sldMk cId="126234849" sldId="263"/>
            <ac:spMk id="7" creationId="{4D85955F-230A-4DF9-8C96-BE47B7993808}"/>
          </ac:spMkLst>
        </pc:spChg>
        <pc:spChg chg="add mod">
          <ac:chgData name="Chandan Kumar" userId="caa988366c9d13c6" providerId="LiveId" clId="{92F40F79-1679-49EA-8544-65821AD184F4}" dt="2021-02-09T12:47:26.720" v="930" actId="14100"/>
          <ac:spMkLst>
            <pc:docMk/>
            <pc:sldMk cId="126234849" sldId="263"/>
            <ac:spMk id="8" creationId="{A980D3A2-D00D-47EC-BB3C-A687296AD1CA}"/>
          </ac:spMkLst>
        </pc:spChg>
        <pc:spChg chg="add mod">
          <ac:chgData name="Chandan Kumar" userId="caa988366c9d13c6" providerId="LiveId" clId="{92F40F79-1679-49EA-8544-65821AD184F4}" dt="2021-02-09T12:47:37.037" v="933" actId="14100"/>
          <ac:spMkLst>
            <pc:docMk/>
            <pc:sldMk cId="126234849" sldId="263"/>
            <ac:spMk id="9" creationId="{F8A6DE19-5716-4A49-9C04-144AF15932D4}"/>
          </ac:spMkLst>
        </pc:spChg>
        <pc:picChg chg="add del mod">
          <ac:chgData name="Chandan Kumar" userId="caa988366c9d13c6" providerId="LiveId" clId="{92F40F79-1679-49EA-8544-65821AD184F4}" dt="2021-02-09T12:11:33.963" v="361" actId="478"/>
          <ac:picMkLst>
            <pc:docMk/>
            <pc:sldMk cId="126234849" sldId="263"/>
            <ac:picMk id="2" creationId="{D4C35E31-D751-462B-85A6-30B966CC40B8}"/>
          </ac:picMkLst>
        </pc:picChg>
        <pc:picChg chg="add del mod">
          <ac:chgData name="Chandan Kumar" userId="caa988366c9d13c6" providerId="LiveId" clId="{92F40F79-1679-49EA-8544-65821AD184F4}" dt="2021-02-09T12:11:32.060" v="360" actId="478"/>
          <ac:picMkLst>
            <pc:docMk/>
            <pc:sldMk cId="126234849" sldId="263"/>
            <ac:picMk id="3" creationId="{13B6B08D-8F8A-4503-85CA-C61CB52B9894}"/>
          </ac:picMkLst>
        </pc:picChg>
        <pc:picChg chg="mod">
          <ac:chgData name="Chandan Kumar" userId="caa988366c9d13c6" providerId="LiveId" clId="{92F40F79-1679-49EA-8544-65821AD184F4}" dt="2021-02-09T12:12:13.879" v="364" actId="14100"/>
          <ac:picMkLst>
            <pc:docMk/>
            <pc:sldMk cId="126234849" sldId="263"/>
            <ac:picMk id="5" creationId="{09ED387B-2937-4626-8FC8-365632B046EE}"/>
          </ac:picMkLst>
        </pc:picChg>
        <pc:picChg chg="add mod">
          <ac:chgData name="Chandan Kumar" userId="caa988366c9d13c6" providerId="LiveId" clId="{92F40F79-1679-49EA-8544-65821AD184F4}" dt="2021-02-09T12:12:16.028" v="365" actId="1076"/>
          <ac:picMkLst>
            <pc:docMk/>
            <pc:sldMk cId="126234849" sldId="263"/>
            <ac:picMk id="6" creationId="{044DFC9E-01BD-492B-9217-D4F986A534EA}"/>
          </ac:picMkLst>
        </pc:picChg>
      </pc:sldChg>
      <pc:sldChg chg="modSp">
        <pc:chgData name="Chandan Kumar" userId="caa988366c9d13c6" providerId="LiveId" clId="{92F40F79-1679-49EA-8544-65821AD184F4}" dt="2021-02-09T12:39:30.429" v="857" actId="20577"/>
        <pc:sldMkLst>
          <pc:docMk/>
          <pc:sldMk cId="1137211976" sldId="264"/>
        </pc:sldMkLst>
        <pc:spChg chg="mod">
          <ac:chgData name="Chandan Kumar" userId="caa988366c9d13c6" providerId="LiveId" clId="{92F40F79-1679-49EA-8544-65821AD184F4}" dt="2021-02-09T12:39:30.429" v="857" actId="20577"/>
          <ac:spMkLst>
            <pc:docMk/>
            <pc:sldMk cId="1137211976" sldId="264"/>
            <ac:spMk id="4" creationId="{B0439F0A-2817-4AA3-B2CA-0C2993BE5B1B}"/>
          </ac:spMkLst>
        </pc:spChg>
      </pc:sldChg>
      <pc:sldChg chg="addSp modSp">
        <pc:chgData name="Chandan Kumar" userId="caa988366c9d13c6" providerId="LiveId" clId="{92F40F79-1679-49EA-8544-65821AD184F4}" dt="2021-02-09T12:47:53.326" v="938"/>
        <pc:sldMkLst>
          <pc:docMk/>
          <pc:sldMk cId="4257914520" sldId="265"/>
        </pc:sldMkLst>
        <pc:spChg chg="mod">
          <ac:chgData name="Chandan Kumar" userId="caa988366c9d13c6" providerId="LiveId" clId="{92F40F79-1679-49EA-8544-65821AD184F4}" dt="2021-02-09T12:39:25.985" v="855" actId="20577"/>
          <ac:spMkLst>
            <pc:docMk/>
            <pc:sldMk cId="4257914520" sldId="265"/>
            <ac:spMk id="4" creationId="{6DCD3C74-4B77-4B78-923E-EA30E5A73C3D}"/>
          </ac:spMkLst>
        </pc:spChg>
        <pc:spChg chg="add mod">
          <ac:chgData name="Chandan Kumar" userId="caa988366c9d13c6" providerId="LiveId" clId="{92F40F79-1679-49EA-8544-65821AD184F4}" dt="2021-02-09T12:47:51.232" v="936" actId="14100"/>
          <ac:spMkLst>
            <pc:docMk/>
            <pc:sldMk cId="4257914520" sldId="265"/>
            <ac:spMk id="6" creationId="{20247D66-FCB8-410C-90C5-D9F30AF3CD7D}"/>
          </ac:spMkLst>
        </pc:spChg>
        <pc:spChg chg="add mod">
          <ac:chgData name="Chandan Kumar" userId="caa988366c9d13c6" providerId="LiveId" clId="{92F40F79-1679-49EA-8544-65821AD184F4}" dt="2021-02-09T12:47:53.326" v="938"/>
          <ac:spMkLst>
            <pc:docMk/>
            <pc:sldMk cId="4257914520" sldId="265"/>
            <ac:spMk id="7" creationId="{878BB7A7-BD72-4836-9795-B7ABB219F94D}"/>
          </ac:spMkLst>
        </pc:spChg>
      </pc:sldChg>
      <pc:sldChg chg="addSp delSp modSp new">
        <pc:chgData name="Chandan Kumar" userId="caa988366c9d13c6" providerId="LiveId" clId="{92F40F79-1679-49EA-8544-65821AD184F4}" dt="2021-02-09T12:40:40.887" v="883" actId="1035"/>
        <pc:sldMkLst>
          <pc:docMk/>
          <pc:sldMk cId="1445325940" sldId="266"/>
        </pc:sldMkLst>
        <pc:spChg chg="del">
          <ac:chgData name="Chandan Kumar" userId="caa988366c9d13c6" providerId="LiveId" clId="{92F40F79-1679-49EA-8544-65821AD184F4}" dt="2021-02-09T12:28:40.769" v="490" actId="478"/>
          <ac:spMkLst>
            <pc:docMk/>
            <pc:sldMk cId="1445325940" sldId="266"/>
            <ac:spMk id="2" creationId="{06EA776F-6D22-4B1D-B5A3-E10E8A3BB62B}"/>
          </ac:spMkLst>
        </pc:spChg>
        <pc:spChg chg="del">
          <ac:chgData name="Chandan Kumar" userId="caa988366c9d13c6" providerId="LiveId" clId="{92F40F79-1679-49EA-8544-65821AD184F4}" dt="2021-02-09T12:28:40.769" v="490" actId="478"/>
          <ac:spMkLst>
            <pc:docMk/>
            <pc:sldMk cId="1445325940" sldId="266"/>
            <ac:spMk id="3" creationId="{5059ED6B-D06A-462E-935F-D71EA6E15472}"/>
          </ac:spMkLst>
        </pc:spChg>
        <pc:spChg chg="add mod">
          <ac:chgData name="Chandan Kumar" userId="caa988366c9d13c6" providerId="LiveId" clId="{92F40F79-1679-49EA-8544-65821AD184F4}" dt="2021-02-09T12:38:53.541" v="839" actId="20577"/>
          <ac:spMkLst>
            <pc:docMk/>
            <pc:sldMk cId="1445325940" sldId="266"/>
            <ac:spMk id="4" creationId="{B57CFBC9-A806-43BD-8A50-FDC8AA25E1CF}"/>
          </ac:spMkLst>
        </pc:spChg>
        <pc:spChg chg="add mod">
          <ac:chgData name="Chandan Kumar" userId="caa988366c9d13c6" providerId="LiveId" clId="{92F40F79-1679-49EA-8544-65821AD184F4}" dt="2021-02-09T12:38:56.333" v="841" actId="20577"/>
          <ac:spMkLst>
            <pc:docMk/>
            <pc:sldMk cId="1445325940" sldId="266"/>
            <ac:spMk id="7" creationId="{39E67AF9-2991-487E-B295-0648F6E8D2E2}"/>
          </ac:spMkLst>
        </pc:spChg>
        <pc:spChg chg="add mod">
          <ac:chgData name="Chandan Kumar" userId="caa988366c9d13c6" providerId="LiveId" clId="{92F40F79-1679-49EA-8544-65821AD184F4}" dt="2021-02-09T12:40:08.297" v="866" actId="1038"/>
          <ac:spMkLst>
            <pc:docMk/>
            <pc:sldMk cId="1445325940" sldId="266"/>
            <ac:spMk id="9" creationId="{633F5053-4D22-4268-A68C-B66976F09253}"/>
          </ac:spMkLst>
        </pc:spChg>
        <pc:spChg chg="add mod">
          <ac:chgData name="Chandan Kumar" userId="caa988366c9d13c6" providerId="LiveId" clId="{92F40F79-1679-49EA-8544-65821AD184F4}" dt="2021-02-09T12:40:29.155" v="869" actId="14100"/>
          <ac:spMkLst>
            <pc:docMk/>
            <pc:sldMk cId="1445325940" sldId="266"/>
            <ac:spMk id="10" creationId="{13AA0FDD-B3FD-481D-86F8-3C891E320B2F}"/>
          </ac:spMkLst>
        </pc:spChg>
        <pc:spChg chg="add mod">
          <ac:chgData name="Chandan Kumar" userId="caa988366c9d13c6" providerId="LiveId" clId="{92F40F79-1679-49EA-8544-65821AD184F4}" dt="2021-02-09T12:40:40.887" v="883" actId="1035"/>
          <ac:spMkLst>
            <pc:docMk/>
            <pc:sldMk cId="1445325940" sldId="266"/>
            <ac:spMk id="11" creationId="{875A764D-04F4-40B8-9BC8-7A92A6514AF6}"/>
          </ac:spMkLst>
        </pc:spChg>
        <pc:picChg chg="add del mod">
          <ac:chgData name="Chandan Kumar" userId="caa988366c9d13c6" providerId="LiveId" clId="{92F40F79-1679-49EA-8544-65821AD184F4}" dt="2021-02-09T12:30:17.614" v="698" actId="478"/>
          <ac:picMkLst>
            <pc:docMk/>
            <pc:sldMk cId="1445325940" sldId="266"/>
            <ac:picMk id="5" creationId="{5908ABA7-314F-4C45-9D1F-57D01BC350E7}"/>
          </ac:picMkLst>
        </pc:picChg>
        <pc:picChg chg="add mod">
          <ac:chgData name="Chandan Kumar" userId="caa988366c9d13c6" providerId="LiveId" clId="{92F40F79-1679-49EA-8544-65821AD184F4}" dt="2021-02-09T12:30:46.045" v="700" actId="1076"/>
          <ac:picMkLst>
            <pc:docMk/>
            <pc:sldMk cId="1445325940" sldId="266"/>
            <ac:picMk id="6" creationId="{56B7B8CF-3AFA-4DFF-A2E8-B34DBF47EB76}"/>
          </ac:picMkLst>
        </pc:picChg>
        <pc:picChg chg="add mod">
          <ac:chgData name="Chandan Kumar" userId="caa988366c9d13c6" providerId="LiveId" clId="{92F40F79-1679-49EA-8544-65821AD184F4}" dt="2021-02-09T12:31:51.714" v="749" actId="1076"/>
          <ac:picMkLst>
            <pc:docMk/>
            <pc:sldMk cId="1445325940" sldId="266"/>
            <ac:picMk id="8" creationId="{64650207-A2C3-4FD2-BBDC-68C868059EA2}"/>
          </ac:picMkLst>
        </pc:picChg>
      </pc:sldChg>
      <pc:sldChg chg="delSp new del">
        <pc:chgData name="Chandan Kumar" userId="caa988366c9d13c6" providerId="LiveId" clId="{92F40F79-1679-49EA-8544-65821AD184F4}" dt="2021-02-09T12:33:44.876" v="826" actId="2696"/>
        <pc:sldMkLst>
          <pc:docMk/>
          <pc:sldMk cId="2617104724" sldId="267"/>
        </pc:sldMkLst>
        <pc:spChg chg="del">
          <ac:chgData name="Chandan Kumar" userId="caa988366c9d13c6" providerId="LiveId" clId="{92F40F79-1679-49EA-8544-65821AD184F4}" dt="2021-02-09T12:33:37.283" v="825" actId="478"/>
          <ac:spMkLst>
            <pc:docMk/>
            <pc:sldMk cId="2617104724" sldId="267"/>
            <ac:spMk id="2" creationId="{47D13998-AF8A-4924-A4B7-1B0383BC1621}"/>
          </ac:spMkLst>
        </pc:spChg>
        <pc:spChg chg="del">
          <ac:chgData name="Chandan Kumar" userId="caa988366c9d13c6" providerId="LiveId" clId="{92F40F79-1679-49EA-8544-65821AD184F4}" dt="2021-02-09T12:33:37.283" v="825" actId="478"/>
          <ac:spMkLst>
            <pc:docMk/>
            <pc:sldMk cId="2617104724" sldId="267"/>
            <ac:spMk id="3" creationId="{B88ABA2D-EB47-4A40-963D-5B0AAC1ED468}"/>
          </ac:spMkLst>
        </pc:spChg>
      </pc:sldChg>
    </pc:docChg>
  </pc:docChgLst>
  <pc:docChgLst>
    <pc:chgData name="Chandan Kumar" userId="caa988366c9d13c6" providerId="LiveId" clId="{A63B2AE0-9AC7-45E2-BF9F-BCF19426A46C}"/>
    <pc:docChg chg="custSel addSld modSld sldOrd">
      <pc:chgData name="Chandan Kumar" userId="caa988366c9d13c6" providerId="LiveId" clId="{A63B2AE0-9AC7-45E2-BF9F-BCF19426A46C}" dt="2021-02-09T11:43:51.160" v="408" actId="20577"/>
      <pc:docMkLst>
        <pc:docMk/>
      </pc:docMkLst>
      <pc:sldChg chg="modSp">
        <pc:chgData name="Chandan Kumar" userId="caa988366c9d13c6" providerId="LiveId" clId="{A63B2AE0-9AC7-45E2-BF9F-BCF19426A46C}" dt="2021-02-09T11:39:55.190" v="361" actId="20577"/>
        <pc:sldMkLst>
          <pc:docMk/>
          <pc:sldMk cId="279810022" sldId="256"/>
        </pc:sldMkLst>
        <pc:spChg chg="mod">
          <ac:chgData name="Chandan Kumar" userId="caa988366c9d13c6" providerId="LiveId" clId="{A63B2AE0-9AC7-45E2-BF9F-BCF19426A46C}" dt="2021-02-09T11:39:55.190" v="361" actId="20577"/>
          <ac:spMkLst>
            <pc:docMk/>
            <pc:sldMk cId="279810022" sldId="256"/>
            <ac:spMk id="5" creationId="{10EB5002-CAA6-4AE8-A2A4-A06A40BE13A7}"/>
          </ac:spMkLst>
        </pc:spChg>
      </pc:sldChg>
      <pc:sldChg chg="modSp">
        <pc:chgData name="Chandan Kumar" userId="caa988366c9d13c6" providerId="LiveId" clId="{A63B2AE0-9AC7-45E2-BF9F-BCF19426A46C}" dt="2021-02-09T08:48:24.817" v="35" actId="20577"/>
        <pc:sldMkLst>
          <pc:docMk/>
          <pc:sldMk cId="4023294955" sldId="257"/>
        </pc:sldMkLst>
        <pc:spChg chg="mod">
          <ac:chgData name="Chandan Kumar" userId="caa988366c9d13c6" providerId="LiveId" clId="{A63B2AE0-9AC7-45E2-BF9F-BCF19426A46C}" dt="2021-02-09T08:48:24.817" v="35" actId="20577"/>
          <ac:spMkLst>
            <pc:docMk/>
            <pc:sldMk cId="4023294955" sldId="257"/>
            <ac:spMk id="4" creationId="{6E6F16AF-935C-4224-A4CB-316680502062}"/>
          </ac:spMkLst>
        </pc:spChg>
      </pc:sldChg>
      <pc:sldChg chg="modSp">
        <pc:chgData name="Chandan Kumar" userId="caa988366c9d13c6" providerId="LiveId" clId="{A63B2AE0-9AC7-45E2-BF9F-BCF19426A46C}" dt="2021-02-09T08:49:18.454" v="47" actId="20577"/>
        <pc:sldMkLst>
          <pc:docMk/>
          <pc:sldMk cId="3375147331" sldId="258"/>
        </pc:sldMkLst>
        <pc:spChg chg="mod">
          <ac:chgData name="Chandan Kumar" userId="caa988366c9d13c6" providerId="LiveId" clId="{A63B2AE0-9AC7-45E2-BF9F-BCF19426A46C}" dt="2021-02-09T08:49:18.454" v="47" actId="20577"/>
          <ac:spMkLst>
            <pc:docMk/>
            <pc:sldMk cId="3375147331" sldId="258"/>
            <ac:spMk id="4" creationId="{640B5A6C-5A95-4385-8757-1C9FA74175D5}"/>
          </ac:spMkLst>
        </pc:spChg>
      </pc:sldChg>
      <pc:sldChg chg="modSp">
        <pc:chgData name="Chandan Kumar" userId="caa988366c9d13c6" providerId="LiveId" clId="{A63B2AE0-9AC7-45E2-BF9F-BCF19426A46C}" dt="2021-02-09T11:42:01.147" v="374" actId="6549"/>
        <pc:sldMkLst>
          <pc:docMk/>
          <pc:sldMk cId="109631203" sldId="259"/>
        </pc:sldMkLst>
        <pc:spChg chg="mod">
          <ac:chgData name="Chandan Kumar" userId="caa988366c9d13c6" providerId="LiveId" clId="{A63B2AE0-9AC7-45E2-BF9F-BCF19426A46C}" dt="2021-02-09T11:42:01.147" v="374" actId="6549"/>
          <ac:spMkLst>
            <pc:docMk/>
            <pc:sldMk cId="109631203" sldId="259"/>
            <ac:spMk id="5" creationId="{BDBC1F02-DD9F-4CBD-B075-8916BE52DD38}"/>
          </ac:spMkLst>
        </pc:spChg>
      </pc:sldChg>
      <pc:sldChg chg="modSp">
        <pc:chgData name="Chandan Kumar" userId="caa988366c9d13c6" providerId="LiveId" clId="{A63B2AE0-9AC7-45E2-BF9F-BCF19426A46C}" dt="2021-02-09T11:42:28.935" v="394" actId="20577"/>
        <pc:sldMkLst>
          <pc:docMk/>
          <pc:sldMk cId="2251245970" sldId="260"/>
        </pc:sldMkLst>
        <pc:spChg chg="mod">
          <ac:chgData name="Chandan Kumar" userId="caa988366c9d13c6" providerId="LiveId" clId="{A63B2AE0-9AC7-45E2-BF9F-BCF19426A46C}" dt="2021-02-09T11:42:28.935" v="394" actId="20577"/>
          <ac:spMkLst>
            <pc:docMk/>
            <pc:sldMk cId="2251245970" sldId="260"/>
            <ac:spMk id="5" creationId="{472A5488-0C10-45D8-BACB-925F8A7FC320}"/>
          </ac:spMkLst>
        </pc:spChg>
      </pc:sldChg>
      <pc:sldChg chg="modSp">
        <pc:chgData name="Chandan Kumar" userId="caa988366c9d13c6" providerId="LiveId" clId="{A63B2AE0-9AC7-45E2-BF9F-BCF19426A46C}" dt="2021-02-09T11:43:10.561" v="403" actId="113"/>
        <pc:sldMkLst>
          <pc:docMk/>
          <pc:sldMk cId="2853415030" sldId="261"/>
        </pc:sldMkLst>
        <pc:spChg chg="mod">
          <ac:chgData name="Chandan Kumar" userId="caa988366c9d13c6" providerId="LiveId" clId="{A63B2AE0-9AC7-45E2-BF9F-BCF19426A46C}" dt="2021-02-09T11:43:10.561" v="403" actId="113"/>
          <ac:spMkLst>
            <pc:docMk/>
            <pc:sldMk cId="2853415030" sldId="261"/>
            <ac:spMk id="4" creationId="{B4B94A43-9E7D-49F0-8DDD-2CC2BB10F44B}"/>
          </ac:spMkLst>
        </pc:spChg>
      </pc:sldChg>
      <pc:sldChg chg="modSp">
        <pc:chgData name="Chandan Kumar" userId="caa988366c9d13c6" providerId="LiveId" clId="{A63B2AE0-9AC7-45E2-BF9F-BCF19426A46C}" dt="2021-02-09T08:51:57.079" v="141" actId="20577"/>
        <pc:sldMkLst>
          <pc:docMk/>
          <pc:sldMk cId="1141530857" sldId="262"/>
        </pc:sldMkLst>
        <pc:spChg chg="mod">
          <ac:chgData name="Chandan Kumar" userId="caa988366c9d13c6" providerId="LiveId" clId="{A63B2AE0-9AC7-45E2-BF9F-BCF19426A46C}" dt="2021-02-09T08:51:57.079" v="141" actId="20577"/>
          <ac:spMkLst>
            <pc:docMk/>
            <pc:sldMk cId="1141530857" sldId="262"/>
            <ac:spMk id="4" creationId="{3EF4CA62-0D76-4FBC-941B-C05C61438C42}"/>
          </ac:spMkLst>
        </pc:spChg>
      </pc:sldChg>
      <pc:sldChg chg="modSp">
        <pc:chgData name="Chandan Kumar" userId="caa988366c9d13c6" providerId="LiveId" clId="{A63B2AE0-9AC7-45E2-BF9F-BCF19426A46C}" dt="2021-02-09T08:52:29.423" v="148" actId="113"/>
        <pc:sldMkLst>
          <pc:docMk/>
          <pc:sldMk cId="126234849" sldId="263"/>
        </pc:sldMkLst>
        <pc:spChg chg="mod">
          <ac:chgData name="Chandan Kumar" userId="caa988366c9d13c6" providerId="LiveId" clId="{A63B2AE0-9AC7-45E2-BF9F-BCF19426A46C}" dt="2021-02-09T08:52:29.423" v="148" actId="113"/>
          <ac:spMkLst>
            <pc:docMk/>
            <pc:sldMk cId="126234849" sldId="263"/>
            <ac:spMk id="4" creationId="{31896996-21C4-4568-B692-A32AFE5FCB58}"/>
          </ac:spMkLst>
        </pc:spChg>
      </pc:sldChg>
      <pc:sldChg chg="modSp">
        <pc:chgData name="Chandan Kumar" userId="caa988366c9d13c6" providerId="LiveId" clId="{A63B2AE0-9AC7-45E2-BF9F-BCF19426A46C}" dt="2021-02-09T11:43:51.160" v="408" actId="20577"/>
        <pc:sldMkLst>
          <pc:docMk/>
          <pc:sldMk cId="1137211976" sldId="264"/>
        </pc:sldMkLst>
        <pc:spChg chg="mod">
          <ac:chgData name="Chandan Kumar" userId="caa988366c9d13c6" providerId="LiveId" clId="{A63B2AE0-9AC7-45E2-BF9F-BCF19426A46C}" dt="2021-02-09T11:43:51.160" v="408" actId="20577"/>
          <ac:spMkLst>
            <pc:docMk/>
            <pc:sldMk cId="1137211976" sldId="264"/>
            <ac:spMk id="4" creationId="{B0439F0A-2817-4AA3-B2CA-0C2993BE5B1B}"/>
          </ac:spMkLst>
        </pc:spChg>
      </pc:sldChg>
      <pc:sldChg chg="addSp delSp modSp new ord">
        <pc:chgData name="Chandan Kumar" userId="caa988366c9d13c6" providerId="LiveId" clId="{A63B2AE0-9AC7-45E2-BF9F-BCF19426A46C}" dt="2021-02-09T11:43:46.108" v="406" actId="20577"/>
        <pc:sldMkLst>
          <pc:docMk/>
          <pc:sldMk cId="4257914520" sldId="265"/>
        </pc:sldMkLst>
        <pc:spChg chg="del">
          <ac:chgData name="Chandan Kumar" userId="caa988366c9d13c6" providerId="LiveId" clId="{A63B2AE0-9AC7-45E2-BF9F-BCF19426A46C}" dt="2021-02-09T11:34:48.076" v="150" actId="478"/>
          <ac:spMkLst>
            <pc:docMk/>
            <pc:sldMk cId="4257914520" sldId="265"/>
            <ac:spMk id="2" creationId="{104E56B1-5EA9-431A-9305-87F72259D650}"/>
          </ac:spMkLst>
        </pc:spChg>
        <pc:spChg chg="del">
          <ac:chgData name="Chandan Kumar" userId="caa988366c9d13c6" providerId="LiveId" clId="{A63B2AE0-9AC7-45E2-BF9F-BCF19426A46C}" dt="2021-02-09T11:34:48.076" v="150" actId="478"/>
          <ac:spMkLst>
            <pc:docMk/>
            <pc:sldMk cId="4257914520" sldId="265"/>
            <ac:spMk id="3" creationId="{39479A78-486C-499F-A448-9BB5A07553B5}"/>
          </ac:spMkLst>
        </pc:spChg>
        <pc:spChg chg="add mod">
          <ac:chgData name="Chandan Kumar" userId="caa988366c9d13c6" providerId="LiveId" clId="{A63B2AE0-9AC7-45E2-BF9F-BCF19426A46C}" dt="2021-02-09T11:43:46.108" v="406" actId="20577"/>
          <ac:spMkLst>
            <pc:docMk/>
            <pc:sldMk cId="4257914520" sldId="265"/>
            <ac:spMk id="4" creationId="{6DCD3C74-4B77-4B78-923E-EA30E5A73C3D}"/>
          </ac:spMkLst>
        </pc:spChg>
        <pc:picChg chg="add mod">
          <ac:chgData name="Chandan Kumar" userId="caa988366c9d13c6" providerId="LiveId" clId="{A63B2AE0-9AC7-45E2-BF9F-BCF19426A46C}" dt="2021-02-09T11:37:11.407" v="340" actId="1035"/>
          <ac:picMkLst>
            <pc:docMk/>
            <pc:sldMk cId="4257914520" sldId="265"/>
            <ac:picMk id="5" creationId="{3466475C-880F-40F5-BC18-21DF08843E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E0B5-B165-44C1-8D5C-6DB9366EC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C2AFD5-AA08-491F-B44E-D4889521B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9856CD-1553-4FC9-9153-FE4087BFBF4F}"/>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5" name="Footer Placeholder 4">
            <a:extLst>
              <a:ext uri="{FF2B5EF4-FFF2-40B4-BE49-F238E27FC236}">
                <a16:creationId xmlns:a16="http://schemas.microsoft.com/office/drawing/2014/main" id="{AA2E000F-6D4F-4DA9-B68F-0D1E2BA5F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58787-AA3D-4632-80B0-6FEFC7D5E80D}"/>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335250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EA43-393F-4EA7-9B52-FA10854570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EA1E52-EB1F-461F-A0CC-5E774DB2F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1DD97A-022E-4462-A4CF-B3282451A792}"/>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5" name="Footer Placeholder 4">
            <a:extLst>
              <a:ext uri="{FF2B5EF4-FFF2-40B4-BE49-F238E27FC236}">
                <a16:creationId xmlns:a16="http://schemas.microsoft.com/office/drawing/2014/main" id="{3A676C7A-D9FE-4F0B-9EAE-B23B2E8F4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82C930-E37D-4A46-9181-A79A71AC72DA}"/>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47003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0FD5-89E4-42BA-81A7-D9F72AA50F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5C1883-FC6C-43AF-BE14-74DA679AD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A4918-427C-4B47-95D2-F180D3D6F4E1}"/>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5" name="Footer Placeholder 4">
            <a:extLst>
              <a:ext uri="{FF2B5EF4-FFF2-40B4-BE49-F238E27FC236}">
                <a16:creationId xmlns:a16="http://schemas.microsoft.com/office/drawing/2014/main" id="{29A848FA-A3D9-4F65-80B8-42B0AEAFC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85AAB-3A65-473B-AE1C-59356E88AA3D}"/>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108325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5E22-C295-4EB2-86FB-C7B171C805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8E95C-2FCA-4BB9-BAFF-ECB766C1A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9661F9-03AE-4328-BC8E-44167AD7B963}"/>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5" name="Footer Placeholder 4">
            <a:extLst>
              <a:ext uri="{FF2B5EF4-FFF2-40B4-BE49-F238E27FC236}">
                <a16:creationId xmlns:a16="http://schemas.microsoft.com/office/drawing/2014/main" id="{63E4EC6E-E4E0-4DB9-9248-64D35916D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6D3C7-9C4C-4674-94F2-2028C6FEA61B}"/>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393286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A32C-0018-4E9C-B36B-C07EFB887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9F94CF-6272-4CF6-AE3D-F5F632B0B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7B0C2-C067-422A-B4F3-F90CC9D4F5AF}"/>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5" name="Footer Placeholder 4">
            <a:extLst>
              <a:ext uri="{FF2B5EF4-FFF2-40B4-BE49-F238E27FC236}">
                <a16:creationId xmlns:a16="http://schemas.microsoft.com/office/drawing/2014/main" id="{3913D832-2E04-4CC8-B73B-FECF4928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904DA-F5A6-430D-AE99-A5328EE6ECBE}"/>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1883307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00F0-44DA-4FED-9E5B-DA147A5E4F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A1AEDA-EE2A-4814-B1FF-59F5B2B08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D3660A-BBB8-429A-BE9B-0E90705263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19BCFC-5B5E-4C7C-95D8-E05FC0FA7F09}"/>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6" name="Footer Placeholder 5">
            <a:extLst>
              <a:ext uri="{FF2B5EF4-FFF2-40B4-BE49-F238E27FC236}">
                <a16:creationId xmlns:a16="http://schemas.microsoft.com/office/drawing/2014/main" id="{39BADA8A-46CA-4DEE-B81E-E03F926A6B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6CCDD-FE3B-49C3-9CAE-CA58A9C79832}"/>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146794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C4E7-28AC-436F-9656-08B3A1548A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CF8FB1-38B1-46D1-BC4B-A93BA88DE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C007A9-5F5F-4C7A-A665-8E46972D8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1FB261-991B-4AAF-AD2F-3214AD47C6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D389E-0FC6-4772-B860-828F956DB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9F6F28-57AE-4AAA-B11D-F6077117DDC1}"/>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8" name="Footer Placeholder 7">
            <a:extLst>
              <a:ext uri="{FF2B5EF4-FFF2-40B4-BE49-F238E27FC236}">
                <a16:creationId xmlns:a16="http://schemas.microsoft.com/office/drawing/2014/main" id="{9A4D83B5-74F5-4E7F-8DD8-7AF103E045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05FB28-E38E-4804-915F-C24771DA80ED}"/>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188751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CBF7-1B9F-4AB5-ADE8-8757C91F10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3B1AB9-79FF-4807-B1D2-6CF29EC88671}"/>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4" name="Footer Placeholder 3">
            <a:extLst>
              <a:ext uri="{FF2B5EF4-FFF2-40B4-BE49-F238E27FC236}">
                <a16:creationId xmlns:a16="http://schemas.microsoft.com/office/drawing/2014/main" id="{A7380ECB-C024-4986-A05F-F96D27B217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A886E9-F989-4EBC-857B-189241071576}"/>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187864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F5AD4-E1DB-470D-B2C9-36305CE0334C}"/>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3" name="Footer Placeholder 2">
            <a:extLst>
              <a:ext uri="{FF2B5EF4-FFF2-40B4-BE49-F238E27FC236}">
                <a16:creationId xmlns:a16="http://schemas.microsoft.com/office/drawing/2014/main" id="{FED947C7-6701-4D3A-BF31-58CC8094B5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BF46EE-8AB2-407F-899F-B38130CE9BCE}"/>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2765063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4FC9-2EDA-4E32-BB9C-360168058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E3FFB5-6F34-4686-99D4-253E798F8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88EA36-95E8-4745-8513-764F431F7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304D4-3A94-409F-8CC9-07836599565A}"/>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6" name="Footer Placeholder 5">
            <a:extLst>
              <a:ext uri="{FF2B5EF4-FFF2-40B4-BE49-F238E27FC236}">
                <a16:creationId xmlns:a16="http://schemas.microsoft.com/office/drawing/2014/main" id="{2E4868F8-7611-4263-A14A-5C98BA5FFD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F3C71F-CD5F-49AA-A0C7-1C1B819B81D7}"/>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56035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578F-A277-4763-88E5-154A197FA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5FA37F-DE6B-41C4-B1D1-2CDBDDD01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3A36E4-05E6-490E-9EC9-A2B61AACC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D021C-CA9D-4F28-BA01-D8B9AECB7F57}"/>
              </a:ext>
            </a:extLst>
          </p:cNvPr>
          <p:cNvSpPr>
            <a:spLocks noGrp="1"/>
          </p:cNvSpPr>
          <p:nvPr>
            <p:ph type="dt" sz="half" idx="10"/>
          </p:nvPr>
        </p:nvSpPr>
        <p:spPr/>
        <p:txBody>
          <a:bodyPr/>
          <a:lstStyle/>
          <a:p>
            <a:fld id="{EEDF9A3E-D42E-4BA1-9730-B880D1B4B7D9}" type="datetimeFigureOut">
              <a:rPr lang="en-IN" smtClean="0"/>
              <a:t>09-02-2021</a:t>
            </a:fld>
            <a:endParaRPr lang="en-IN"/>
          </a:p>
        </p:txBody>
      </p:sp>
      <p:sp>
        <p:nvSpPr>
          <p:cNvPr id="6" name="Footer Placeholder 5">
            <a:extLst>
              <a:ext uri="{FF2B5EF4-FFF2-40B4-BE49-F238E27FC236}">
                <a16:creationId xmlns:a16="http://schemas.microsoft.com/office/drawing/2014/main" id="{E99D7D8C-207E-4BDE-B7C0-3C7D87736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7A33E-14D2-478F-A402-80CF727A2263}"/>
              </a:ext>
            </a:extLst>
          </p:cNvPr>
          <p:cNvSpPr>
            <a:spLocks noGrp="1"/>
          </p:cNvSpPr>
          <p:nvPr>
            <p:ph type="sldNum" sz="quarter" idx="12"/>
          </p:nvPr>
        </p:nvSpPr>
        <p:spPr/>
        <p:txBody>
          <a:bodyPr/>
          <a:lstStyle/>
          <a:p>
            <a:fld id="{3FC27924-F8A7-4F01-A7AB-A6D6681C51CB}" type="slidenum">
              <a:rPr lang="en-IN" smtClean="0"/>
              <a:t>‹#›</a:t>
            </a:fld>
            <a:endParaRPr lang="en-IN"/>
          </a:p>
        </p:txBody>
      </p:sp>
    </p:spTree>
    <p:extLst>
      <p:ext uri="{BB962C8B-B14F-4D97-AF65-F5344CB8AC3E}">
        <p14:creationId xmlns:p14="http://schemas.microsoft.com/office/powerpoint/2010/main" val="258007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304FE-9966-4677-836C-9E84BB1D1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022A1-F67D-4623-9360-5A7A0CE72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1A48A2-FE9C-49F3-8304-53AF5CD4E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F9A3E-D42E-4BA1-9730-B880D1B4B7D9}" type="datetimeFigureOut">
              <a:rPr lang="en-IN" smtClean="0"/>
              <a:t>09-02-2021</a:t>
            </a:fld>
            <a:endParaRPr lang="en-IN"/>
          </a:p>
        </p:txBody>
      </p:sp>
      <p:sp>
        <p:nvSpPr>
          <p:cNvPr id="5" name="Footer Placeholder 4">
            <a:extLst>
              <a:ext uri="{FF2B5EF4-FFF2-40B4-BE49-F238E27FC236}">
                <a16:creationId xmlns:a16="http://schemas.microsoft.com/office/drawing/2014/main" id="{6A5CF9E7-1F2D-46DC-9E7C-FA140C8E7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DDF483-3AAC-4133-B49A-DC5B82197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27924-F8A7-4F01-A7AB-A6D6681C51CB}" type="slidenum">
              <a:rPr lang="en-IN" smtClean="0"/>
              <a:t>‹#›</a:t>
            </a:fld>
            <a:endParaRPr lang="en-IN"/>
          </a:p>
        </p:txBody>
      </p:sp>
    </p:spTree>
    <p:extLst>
      <p:ext uri="{BB962C8B-B14F-4D97-AF65-F5344CB8AC3E}">
        <p14:creationId xmlns:p14="http://schemas.microsoft.com/office/powerpoint/2010/main" val="376637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892369-848B-43E0-82E0-BE72C8E9F7A6}"/>
              </a:ext>
            </a:extLst>
          </p:cNvPr>
          <p:cNvSpPr txBox="1"/>
          <p:nvPr/>
        </p:nvSpPr>
        <p:spPr>
          <a:xfrm>
            <a:off x="0" y="-1"/>
            <a:ext cx="12192000" cy="430887"/>
          </a:xfrm>
          <a:prstGeom prst="rect">
            <a:avLst/>
          </a:prstGeom>
          <a:solidFill>
            <a:schemeClr val="tx1"/>
          </a:solidFill>
        </p:spPr>
        <p:txBody>
          <a:bodyPr wrap="square" rtlCol="0">
            <a:spAutoFit/>
          </a:bodyPr>
          <a:lstStyle/>
          <a:p>
            <a:pPr algn="ctr"/>
            <a:r>
              <a:rPr lang="en-IN" sz="2200" b="1" dirty="0">
                <a:solidFill>
                  <a:schemeClr val="bg1"/>
                </a:solidFill>
              </a:rPr>
              <a:t>ASSIGNMENT- 2</a:t>
            </a:r>
          </a:p>
        </p:txBody>
      </p:sp>
      <p:sp>
        <p:nvSpPr>
          <p:cNvPr id="5" name="TextBox 4">
            <a:extLst>
              <a:ext uri="{FF2B5EF4-FFF2-40B4-BE49-F238E27FC236}">
                <a16:creationId xmlns:a16="http://schemas.microsoft.com/office/drawing/2014/main" id="{10EB5002-CAA6-4AE8-A2A4-A06A40BE13A7}"/>
              </a:ext>
            </a:extLst>
          </p:cNvPr>
          <p:cNvSpPr txBox="1"/>
          <p:nvPr/>
        </p:nvSpPr>
        <p:spPr>
          <a:xfrm>
            <a:off x="167425" y="824248"/>
            <a:ext cx="11822806" cy="3693319"/>
          </a:xfrm>
          <a:prstGeom prst="rect">
            <a:avLst/>
          </a:prstGeom>
          <a:noFill/>
        </p:spPr>
        <p:txBody>
          <a:bodyPr wrap="square" rtlCol="0">
            <a:spAutoFit/>
          </a:bodyPr>
          <a:lstStyle/>
          <a:p>
            <a:pPr marL="285750" indent="-285750">
              <a:buFont typeface="Wingdings" panose="05000000000000000000" pitchFamily="2" charset="2"/>
              <a:buChar char="v"/>
            </a:pPr>
            <a:r>
              <a:rPr lang="en-IN" dirty="0"/>
              <a:t>Create a Programmatic User in AWS IAM.</a:t>
            </a:r>
          </a:p>
          <a:p>
            <a:r>
              <a:rPr lang="en-IN" dirty="0"/>
              <a:t>	Step -1 :- Select the IAM service from AWS Management Console or Search the IAM service in the Search Bar.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Step -2:- Select the Users Option from the left side of the panel.</a:t>
            </a:r>
          </a:p>
          <a:p>
            <a:endParaRPr lang="en-IN" dirty="0"/>
          </a:p>
        </p:txBody>
      </p:sp>
      <p:pic>
        <p:nvPicPr>
          <p:cNvPr id="6" name="Picture 5">
            <a:extLst>
              <a:ext uri="{FF2B5EF4-FFF2-40B4-BE49-F238E27FC236}">
                <a16:creationId xmlns:a16="http://schemas.microsoft.com/office/drawing/2014/main" id="{EE4B2FB0-6DDD-4D43-8CBE-BA438A2764E3}"/>
              </a:ext>
            </a:extLst>
          </p:cNvPr>
          <p:cNvPicPr>
            <a:picLocks noChangeAspect="1"/>
          </p:cNvPicPr>
          <p:nvPr/>
        </p:nvPicPr>
        <p:blipFill>
          <a:blip r:embed="rId2"/>
          <a:stretch>
            <a:fillRect/>
          </a:stretch>
        </p:blipFill>
        <p:spPr>
          <a:xfrm>
            <a:off x="1171978" y="1562912"/>
            <a:ext cx="9505665" cy="2274992"/>
          </a:xfrm>
          <a:prstGeom prst="rect">
            <a:avLst/>
          </a:prstGeom>
        </p:spPr>
      </p:pic>
      <p:pic>
        <p:nvPicPr>
          <p:cNvPr id="7" name="Picture 6">
            <a:extLst>
              <a:ext uri="{FF2B5EF4-FFF2-40B4-BE49-F238E27FC236}">
                <a16:creationId xmlns:a16="http://schemas.microsoft.com/office/drawing/2014/main" id="{647A1272-C482-49A8-BB06-A0BD618D7B64}"/>
              </a:ext>
            </a:extLst>
          </p:cNvPr>
          <p:cNvPicPr>
            <a:picLocks noChangeAspect="1"/>
          </p:cNvPicPr>
          <p:nvPr/>
        </p:nvPicPr>
        <p:blipFill>
          <a:blip r:embed="rId3"/>
          <a:stretch>
            <a:fillRect/>
          </a:stretch>
        </p:blipFill>
        <p:spPr>
          <a:xfrm>
            <a:off x="1171978" y="4242744"/>
            <a:ext cx="2034861" cy="2026974"/>
          </a:xfrm>
          <a:prstGeom prst="rect">
            <a:avLst/>
          </a:prstGeom>
        </p:spPr>
      </p:pic>
      <p:sp>
        <p:nvSpPr>
          <p:cNvPr id="2" name="Rectangle: Rounded Corners 1">
            <a:extLst>
              <a:ext uri="{FF2B5EF4-FFF2-40B4-BE49-F238E27FC236}">
                <a16:creationId xmlns:a16="http://schemas.microsoft.com/office/drawing/2014/main" id="{387A54AD-ED27-45DF-AE49-D78A11674275}"/>
              </a:ext>
            </a:extLst>
          </p:cNvPr>
          <p:cNvSpPr/>
          <p:nvPr/>
        </p:nvSpPr>
        <p:spPr>
          <a:xfrm>
            <a:off x="2163651" y="3271233"/>
            <a:ext cx="643943" cy="23727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605EE29-6521-4699-B862-023E3592C971}"/>
              </a:ext>
            </a:extLst>
          </p:cNvPr>
          <p:cNvSpPr/>
          <p:nvPr/>
        </p:nvSpPr>
        <p:spPr>
          <a:xfrm>
            <a:off x="3206839" y="1577423"/>
            <a:ext cx="4018909" cy="3010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D82D89C-6150-4E5A-A1DE-FA3231D80785}"/>
              </a:ext>
            </a:extLst>
          </p:cNvPr>
          <p:cNvSpPr/>
          <p:nvPr/>
        </p:nvSpPr>
        <p:spPr>
          <a:xfrm>
            <a:off x="1272442" y="5984685"/>
            <a:ext cx="643943" cy="23727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81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439F0A-2817-4AA3-B2CA-0C2993BE5B1B}"/>
              </a:ext>
            </a:extLst>
          </p:cNvPr>
          <p:cNvSpPr txBox="1"/>
          <p:nvPr/>
        </p:nvSpPr>
        <p:spPr>
          <a:xfrm>
            <a:off x="489857" y="201998"/>
            <a:ext cx="11212285" cy="369332"/>
          </a:xfrm>
          <a:prstGeom prst="rect">
            <a:avLst/>
          </a:prstGeom>
          <a:noFill/>
        </p:spPr>
        <p:txBody>
          <a:bodyPr wrap="square" rtlCol="0">
            <a:spAutoFit/>
          </a:bodyPr>
          <a:lstStyle/>
          <a:p>
            <a:pPr algn="just"/>
            <a:r>
              <a:rPr lang="en-IN" dirty="0"/>
              <a:t>Step -13:- check the access and listing of s3 bucket in command line. </a:t>
            </a:r>
          </a:p>
        </p:txBody>
      </p:sp>
      <p:pic>
        <p:nvPicPr>
          <p:cNvPr id="5" name="Picture 4">
            <a:extLst>
              <a:ext uri="{FF2B5EF4-FFF2-40B4-BE49-F238E27FC236}">
                <a16:creationId xmlns:a16="http://schemas.microsoft.com/office/drawing/2014/main" id="{A8E082D2-9CD7-4AE6-AEDC-A51845A96700}"/>
              </a:ext>
            </a:extLst>
          </p:cNvPr>
          <p:cNvPicPr>
            <a:picLocks noChangeAspect="1"/>
          </p:cNvPicPr>
          <p:nvPr/>
        </p:nvPicPr>
        <p:blipFill>
          <a:blip r:embed="rId2"/>
          <a:stretch>
            <a:fillRect/>
          </a:stretch>
        </p:blipFill>
        <p:spPr>
          <a:xfrm>
            <a:off x="988806" y="787550"/>
            <a:ext cx="9364382" cy="4896533"/>
          </a:xfrm>
          <a:prstGeom prst="rect">
            <a:avLst/>
          </a:prstGeom>
        </p:spPr>
      </p:pic>
    </p:spTree>
    <p:extLst>
      <p:ext uri="{BB962C8B-B14F-4D97-AF65-F5344CB8AC3E}">
        <p14:creationId xmlns:p14="http://schemas.microsoft.com/office/powerpoint/2010/main" val="113721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6F16AF-935C-4224-A4CB-316680502062}"/>
              </a:ext>
            </a:extLst>
          </p:cNvPr>
          <p:cNvSpPr txBox="1"/>
          <p:nvPr/>
        </p:nvSpPr>
        <p:spPr>
          <a:xfrm>
            <a:off x="184597" y="154546"/>
            <a:ext cx="11822806" cy="3416320"/>
          </a:xfrm>
          <a:prstGeom prst="rect">
            <a:avLst/>
          </a:prstGeom>
          <a:noFill/>
        </p:spPr>
        <p:txBody>
          <a:bodyPr wrap="square" rtlCol="0">
            <a:spAutoFit/>
          </a:bodyPr>
          <a:lstStyle/>
          <a:p>
            <a:r>
              <a:rPr lang="en-IN" dirty="0"/>
              <a:t>	Step -3 :- Click on the ADD USER button in the right side of the screen.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Step -4:-  Give the user name and click on the Programmatic Option from (Select AWS access type) and then click 		on the next permission button.</a:t>
            </a:r>
          </a:p>
        </p:txBody>
      </p:sp>
      <p:pic>
        <p:nvPicPr>
          <p:cNvPr id="5" name="Picture 4">
            <a:extLst>
              <a:ext uri="{FF2B5EF4-FFF2-40B4-BE49-F238E27FC236}">
                <a16:creationId xmlns:a16="http://schemas.microsoft.com/office/drawing/2014/main" id="{0656B201-C46A-4658-88B2-55D1641782AE}"/>
              </a:ext>
            </a:extLst>
          </p:cNvPr>
          <p:cNvPicPr>
            <a:picLocks noChangeAspect="1"/>
          </p:cNvPicPr>
          <p:nvPr/>
        </p:nvPicPr>
        <p:blipFill>
          <a:blip r:embed="rId2"/>
          <a:stretch>
            <a:fillRect/>
          </a:stretch>
        </p:blipFill>
        <p:spPr>
          <a:xfrm>
            <a:off x="1115724" y="589713"/>
            <a:ext cx="5401429" cy="2114850"/>
          </a:xfrm>
          <a:prstGeom prst="rect">
            <a:avLst/>
          </a:prstGeom>
        </p:spPr>
      </p:pic>
      <p:pic>
        <p:nvPicPr>
          <p:cNvPr id="7" name="Picture 6">
            <a:extLst>
              <a:ext uri="{FF2B5EF4-FFF2-40B4-BE49-F238E27FC236}">
                <a16:creationId xmlns:a16="http://schemas.microsoft.com/office/drawing/2014/main" id="{3D0A9628-305C-43E1-9980-554CD46A1871}"/>
              </a:ext>
            </a:extLst>
          </p:cNvPr>
          <p:cNvPicPr>
            <a:picLocks noChangeAspect="1"/>
          </p:cNvPicPr>
          <p:nvPr/>
        </p:nvPicPr>
        <p:blipFill>
          <a:blip r:embed="rId3"/>
          <a:stretch>
            <a:fillRect/>
          </a:stretch>
        </p:blipFill>
        <p:spPr>
          <a:xfrm>
            <a:off x="1266151" y="3524688"/>
            <a:ext cx="5946989" cy="3178766"/>
          </a:xfrm>
          <a:prstGeom prst="rect">
            <a:avLst/>
          </a:prstGeom>
        </p:spPr>
      </p:pic>
      <p:sp>
        <p:nvSpPr>
          <p:cNvPr id="6" name="Rectangle: Rounded Corners 5">
            <a:extLst>
              <a:ext uri="{FF2B5EF4-FFF2-40B4-BE49-F238E27FC236}">
                <a16:creationId xmlns:a16="http://schemas.microsoft.com/office/drawing/2014/main" id="{6F849366-A509-4CF4-9EED-5509C1580722}"/>
              </a:ext>
            </a:extLst>
          </p:cNvPr>
          <p:cNvSpPr/>
          <p:nvPr/>
        </p:nvSpPr>
        <p:spPr>
          <a:xfrm>
            <a:off x="3816438" y="950516"/>
            <a:ext cx="938442" cy="36393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4CEA3BC-F2EC-4D21-81AF-A24E9341E43E}"/>
              </a:ext>
            </a:extLst>
          </p:cNvPr>
          <p:cNvSpPr/>
          <p:nvPr/>
        </p:nvSpPr>
        <p:spPr>
          <a:xfrm>
            <a:off x="2757258" y="4369044"/>
            <a:ext cx="2820582" cy="26010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689C8385-6BBE-45A2-99B4-5155E8DB875E}"/>
              </a:ext>
            </a:extLst>
          </p:cNvPr>
          <p:cNvSpPr/>
          <p:nvPr/>
        </p:nvSpPr>
        <p:spPr>
          <a:xfrm>
            <a:off x="2768688" y="5381608"/>
            <a:ext cx="214542" cy="19325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B197B12-20DB-4B43-B371-4BE082AE05BF}"/>
              </a:ext>
            </a:extLst>
          </p:cNvPr>
          <p:cNvSpPr/>
          <p:nvPr/>
        </p:nvSpPr>
        <p:spPr>
          <a:xfrm>
            <a:off x="6138203" y="6471138"/>
            <a:ext cx="938442" cy="2602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329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CFBC9-A806-43BD-8A50-FDC8AA25E1CF}"/>
              </a:ext>
            </a:extLst>
          </p:cNvPr>
          <p:cNvSpPr txBox="1"/>
          <p:nvPr/>
        </p:nvSpPr>
        <p:spPr>
          <a:xfrm>
            <a:off x="184597" y="154546"/>
            <a:ext cx="11822806" cy="369332"/>
          </a:xfrm>
          <a:prstGeom prst="rect">
            <a:avLst/>
          </a:prstGeom>
          <a:noFill/>
        </p:spPr>
        <p:txBody>
          <a:bodyPr wrap="square" rtlCol="0">
            <a:spAutoFit/>
          </a:bodyPr>
          <a:lstStyle/>
          <a:p>
            <a:r>
              <a:rPr lang="en-IN" dirty="0"/>
              <a:t>	Step -5 :- To create policy for lambada select the roles and click on the create role button.</a:t>
            </a:r>
          </a:p>
        </p:txBody>
      </p:sp>
      <p:pic>
        <p:nvPicPr>
          <p:cNvPr id="6" name="Picture 5">
            <a:extLst>
              <a:ext uri="{FF2B5EF4-FFF2-40B4-BE49-F238E27FC236}">
                <a16:creationId xmlns:a16="http://schemas.microsoft.com/office/drawing/2014/main" id="{56B7B8CF-3AFA-4DFF-A2E8-B34DBF47EB76}"/>
              </a:ext>
            </a:extLst>
          </p:cNvPr>
          <p:cNvPicPr>
            <a:picLocks noChangeAspect="1"/>
          </p:cNvPicPr>
          <p:nvPr/>
        </p:nvPicPr>
        <p:blipFill>
          <a:blip r:embed="rId2"/>
          <a:stretch>
            <a:fillRect/>
          </a:stretch>
        </p:blipFill>
        <p:spPr>
          <a:xfrm>
            <a:off x="1142342" y="523878"/>
            <a:ext cx="6277851" cy="2238687"/>
          </a:xfrm>
          <a:prstGeom prst="rect">
            <a:avLst/>
          </a:prstGeom>
        </p:spPr>
      </p:pic>
      <p:sp>
        <p:nvSpPr>
          <p:cNvPr id="7" name="TextBox 6">
            <a:extLst>
              <a:ext uri="{FF2B5EF4-FFF2-40B4-BE49-F238E27FC236}">
                <a16:creationId xmlns:a16="http://schemas.microsoft.com/office/drawing/2014/main" id="{39E67AF9-2991-487E-B295-0648F6E8D2E2}"/>
              </a:ext>
            </a:extLst>
          </p:cNvPr>
          <p:cNvSpPr txBox="1"/>
          <p:nvPr/>
        </p:nvSpPr>
        <p:spPr>
          <a:xfrm>
            <a:off x="369194" y="2947231"/>
            <a:ext cx="11822806" cy="369332"/>
          </a:xfrm>
          <a:prstGeom prst="rect">
            <a:avLst/>
          </a:prstGeom>
          <a:noFill/>
        </p:spPr>
        <p:txBody>
          <a:bodyPr wrap="square" rtlCol="0">
            <a:spAutoFit/>
          </a:bodyPr>
          <a:lstStyle/>
          <a:p>
            <a:r>
              <a:rPr lang="en-IN" dirty="0"/>
              <a:t>	Step -6 :- Click on the lambada service.</a:t>
            </a:r>
          </a:p>
        </p:txBody>
      </p:sp>
      <p:pic>
        <p:nvPicPr>
          <p:cNvPr id="8" name="Picture 7">
            <a:extLst>
              <a:ext uri="{FF2B5EF4-FFF2-40B4-BE49-F238E27FC236}">
                <a16:creationId xmlns:a16="http://schemas.microsoft.com/office/drawing/2014/main" id="{64650207-A2C3-4FD2-BBDC-68C868059EA2}"/>
              </a:ext>
            </a:extLst>
          </p:cNvPr>
          <p:cNvPicPr>
            <a:picLocks noChangeAspect="1"/>
          </p:cNvPicPr>
          <p:nvPr/>
        </p:nvPicPr>
        <p:blipFill>
          <a:blip r:embed="rId3"/>
          <a:stretch>
            <a:fillRect/>
          </a:stretch>
        </p:blipFill>
        <p:spPr>
          <a:xfrm>
            <a:off x="745457" y="3458769"/>
            <a:ext cx="6058746" cy="3219899"/>
          </a:xfrm>
          <a:prstGeom prst="rect">
            <a:avLst/>
          </a:prstGeom>
        </p:spPr>
      </p:pic>
      <p:sp>
        <p:nvSpPr>
          <p:cNvPr id="9" name="Rectangle: Rounded Corners 8">
            <a:extLst>
              <a:ext uri="{FF2B5EF4-FFF2-40B4-BE49-F238E27FC236}">
                <a16:creationId xmlns:a16="http://schemas.microsoft.com/office/drawing/2014/main" id="{633F5053-4D22-4268-A68C-B66976F09253}"/>
              </a:ext>
            </a:extLst>
          </p:cNvPr>
          <p:cNvSpPr/>
          <p:nvPr/>
        </p:nvSpPr>
        <p:spPr>
          <a:xfrm>
            <a:off x="1184546" y="2461845"/>
            <a:ext cx="616120" cy="25851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3AA0FDD-B3FD-481D-86F8-3C891E320B2F}"/>
              </a:ext>
            </a:extLst>
          </p:cNvPr>
          <p:cNvSpPr/>
          <p:nvPr/>
        </p:nvSpPr>
        <p:spPr>
          <a:xfrm>
            <a:off x="3278287" y="893209"/>
            <a:ext cx="885750" cy="33067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75A764D-04F4-40B8-9BC8-7A92A6514AF6}"/>
              </a:ext>
            </a:extLst>
          </p:cNvPr>
          <p:cNvSpPr/>
          <p:nvPr/>
        </p:nvSpPr>
        <p:spPr>
          <a:xfrm>
            <a:off x="1162275" y="6126579"/>
            <a:ext cx="750935" cy="31642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532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BC1F02-DD9F-4CBD-B075-8916BE52DD38}"/>
              </a:ext>
            </a:extLst>
          </p:cNvPr>
          <p:cNvSpPr txBox="1"/>
          <p:nvPr/>
        </p:nvSpPr>
        <p:spPr>
          <a:xfrm>
            <a:off x="382074" y="305029"/>
            <a:ext cx="4497872" cy="2031325"/>
          </a:xfrm>
          <a:prstGeom prst="rect">
            <a:avLst/>
          </a:prstGeom>
          <a:noFill/>
        </p:spPr>
        <p:txBody>
          <a:bodyPr wrap="square" rtlCol="0">
            <a:spAutoFit/>
          </a:bodyPr>
          <a:lstStyle/>
          <a:p>
            <a:pPr algn="just"/>
            <a:r>
              <a:rPr lang="en-IN" dirty="0"/>
              <a:t>Step -7:-  For customize the policy Click on the Create Policy button to create Granular Policy for that user. Select the services or search the services which you want to create and select the actions from Action option. Then check all the resources option. Then click on the review policy button.</a:t>
            </a:r>
          </a:p>
        </p:txBody>
      </p:sp>
      <p:pic>
        <p:nvPicPr>
          <p:cNvPr id="2" name="Picture 1">
            <a:extLst>
              <a:ext uri="{FF2B5EF4-FFF2-40B4-BE49-F238E27FC236}">
                <a16:creationId xmlns:a16="http://schemas.microsoft.com/office/drawing/2014/main" id="{1BA9DCCE-515A-4D39-AF91-F590F213B1A0}"/>
              </a:ext>
            </a:extLst>
          </p:cNvPr>
          <p:cNvPicPr>
            <a:picLocks noChangeAspect="1"/>
          </p:cNvPicPr>
          <p:nvPr/>
        </p:nvPicPr>
        <p:blipFill>
          <a:blip r:embed="rId2"/>
          <a:stretch>
            <a:fillRect/>
          </a:stretch>
        </p:blipFill>
        <p:spPr>
          <a:xfrm>
            <a:off x="5546113" y="525465"/>
            <a:ext cx="6263813" cy="6184823"/>
          </a:xfrm>
          <a:prstGeom prst="rect">
            <a:avLst/>
          </a:prstGeom>
        </p:spPr>
      </p:pic>
      <p:sp>
        <p:nvSpPr>
          <p:cNvPr id="6" name="Rectangle: Rounded Corners 5">
            <a:extLst>
              <a:ext uri="{FF2B5EF4-FFF2-40B4-BE49-F238E27FC236}">
                <a16:creationId xmlns:a16="http://schemas.microsoft.com/office/drawing/2014/main" id="{997DF1B1-5CEB-4433-A3EB-B77DAD4C4519}"/>
              </a:ext>
            </a:extLst>
          </p:cNvPr>
          <p:cNvSpPr/>
          <p:nvPr/>
        </p:nvSpPr>
        <p:spPr>
          <a:xfrm>
            <a:off x="6569612" y="3299742"/>
            <a:ext cx="2363373" cy="262275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25BC34B-2B77-4B2B-966D-81996F2925F3}"/>
              </a:ext>
            </a:extLst>
          </p:cNvPr>
          <p:cNvSpPr/>
          <p:nvPr/>
        </p:nvSpPr>
        <p:spPr>
          <a:xfrm>
            <a:off x="11071274" y="6374738"/>
            <a:ext cx="738652" cy="33554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631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2A5488-0C10-45D8-BACB-925F8A7FC320}"/>
              </a:ext>
            </a:extLst>
          </p:cNvPr>
          <p:cNvSpPr txBox="1"/>
          <p:nvPr/>
        </p:nvSpPr>
        <p:spPr>
          <a:xfrm>
            <a:off x="489857" y="433817"/>
            <a:ext cx="11212285" cy="646331"/>
          </a:xfrm>
          <a:prstGeom prst="rect">
            <a:avLst/>
          </a:prstGeom>
          <a:noFill/>
        </p:spPr>
        <p:txBody>
          <a:bodyPr wrap="square" rtlCol="0">
            <a:spAutoFit/>
          </a:bodyPr>
          <a:lstStyle/>
          <a:p>
            <a:pPr algn="just"/>
            <a:r>
              <a:rPr lang="en-IN" dirty="0"/>
              <a:t>Step -8:-  Give the name of that policy in the name field also if you want to put the description regarding the </a:t>
            </a:r>
            <a:r>
              <a:rPr lang="en-IN"/>
              <a:t>policy 		then </a:t>
            </a:r>
            <a:r>
              <a:rPr lang="en-IN" dirty="0"/>
              <a:t>you may give the description also and then click on the create policy button.</a:t>
            </a:r>
          </a:p>
        </p:txBody>
      </p:sp>
      <p:pic>
        <p:nvPicPr>
          <p:cNvPr id="2" name="Picture 1">
            <a:extLst>
              <a:ext uri="{FF2B5EF4-FFF2-40B4-BE49-F238E27FC236}">
                <a16:creationId xmlns:a16="http://schemas.microsoft.com/office/drawing/2014/main" id="{11EB11F8-FC02-4195-9C3A-F0AF90250CE1}"/>
              </a:ext>
            </a:extLst>
          </p:cNvPr>
          <p:cNvPicPr>
            <a:picLocks noChangeAspect="1"/>
          </p:cNvPicPr>
          <p:nvPr/>
        </p:nvPicPr>
        <p:blipFill>
          <a:blip r:embed="rId2"/>
          <a:stretch>
            <a:fillRect/>
          </a:stretch>
        </p:blipFill>
        <p:spPr>
          <a:xfrm>
            <a:off x="812680" y="1080148"/>
            <a:ext cx="10889462" cy="5344035"/>
          </a:xfrm>
          <a:prstGeom prst="rect">
            <a:avLst/>
          </a:prstGeom>
        </p:spPr>
      </p:pic>
      <p:sp>
        <p:nvSpPr>
          <p:cNvPr id="6" name="Rectangle: Rounded Corners 5">
            <a:extLst>
              <a:ext uri="{FF2B5EF4-FFF2-40B4-BE49-F238E27FC236}">
                <a16:creationId xmlns:a16="http://schemas.microsoft.com/office/drawing/2014/main" id="{E7A3CE0E-F7C6-4600-B9B4-714253F5D494}"/>
              </a:ext>
            </a:extLst>
          </p:cNvPr>
          <p:cNvSpPr/>
          <p:nvPr/>
        </p:nvSpPr>
        <p:spPr>
          <a:xfrm>
            <a:off x="2436570" y="1467963"/>
            <a:ext cx="2501189" cy="25851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1336243-7251-4AFF-AC9F-9FC41CDAFCB9}"/>
              </a:ext>
            </a:extLst>
          </p:cNvPr>
          <p:cNvSpPr/>
          <p:nvPr/>
        </p:nvSpPr>
        <p:spPr>
          <a:xfrm>
            <a:off x="10452295" y="6165667"/>
            <a:ext cx="1249847" cy="25851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124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94A43-9E7D-49F0-8DDD-2CC2BB10F44B}"/>
              </a:ext>
            </a:extLst>
          </p:cNvPr>
          <p:cNvSpPr txBox="1"/>
          <p:nvPr/>
        </p:nvSpPr>
        <p:spPr>
          <a:xfrm>
            <a:off x="489857" y="201998"/>
            <a:ext cx="11212285" cy="1200329"/>
          </a:xfrm>
          <a:prstGeom prst="rect">
            <a:avLst/>
          </a:prstGeom>
          <a:noFill/>
        </p:spPr>
        <p:txBody>
          <a:bodyPr wrap="square" rtlCol="0">
            <a:spAutoFit/>
          </a:bodyPr>
          <a:lstStyle/>
          <a:p>
            <a:endParaRPr lang="en-IN" dirty="0"/>
          </a:p>
          <a:p>
            <a:pPr algn="just"/>
            <a:r>
              <a:rPr lang="en-IN" dirty="0"/>
              <a:t>Step -9:-  Attach the policy from that user and download the csv file for reference to access that user form the </a:t>
            </a:r>
            <a:r>
              <a:rPr lang="en-IN" b="1" dirty="0" err="1"/>
              <a:t>aws</a:t>
            </a:r>
            <a:r>
              <a:rPr lang="en-IN" b="1" dirty="0"/>
              <a:t> cli </a:t>
            </a:r>
            <a:r>
              <a:rPr lang="en-IN" dirty="0"/>
              <a:t>command line.</a:t>
            </a:r>
          </a:p>
          <a:p>
            <a:endParaRPr lang="en-IN" dirty="0"/>
          </a:p>
        </p:txBody>
      </p:sp>
      <p:pic>
        <p:nvPicPr>
          <p:cNvPr id="5" name="Picture 4">
            <a:extLst>
              <a:ext uri="{FF2B5EF4-FFF2-40B4-BE49-F238E27FC236}">
                <a16:creationId xmlns:a16="http://schemas.microsoft.com/office/drawing/2014/main" id="{7E9C1335-C283-4E4F-8F52-BFC9A1A322BC}"/>
              </a:ext>
            </a:extLst>
          </p:cNvPr>
          <p:cNvPicPr>
            <a:picLocks noChangeAspect="1"/>
          </p:cNvPicPr>
          <p:nvPr/>
        </p:nvPicPr>
        <p:blipFill>
          <a:blip r:embed="rId2"/>
          <a:stretch>
            <a:fillRect/>
          </a:stretch>
        </p:blipFill>
        <p:spPr>
          <a:xfrm>
            <a:off x="489857" y="1511695"/>
            <a:ext cx="10786502" cy="4605771"/>
          </a:xfrm>
          <a:prstGeom prst="rect">
            <a:avLst/>
          </a:prstGeom>
        </p:spPr>
      </p:pic>
      <p:sp>
        <p:nvSpPr>
          <p:cNvPr id="6" name="Rectangle: Rounded Corners 5">
            <a:extLst>
              <a:ext uri="{FF2B5EF4-FFF2-40B4-BE49-F238E27FC236}">
                <a16:creationId xmlns:a16="http://schemas.microsoft.com/office/drawing/2014/main" id="{30139005-770D-4C77-845A-E3937227BC2E}"/>
              </a:ext>
            </a:extLst>
          </p:cNvPr>
          <p:cNvSpPr/>
          <p:nvPr/>
        </p:nvSpPr>
        <p:spPr>
          <a:xfrm>
            <a:off x="693410" y="4360985"/>
            <a:ext cx="1669962" cy="45632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341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F4CA62-0D76-4FBC-941B-C05C61438C42}"/>
              </a:ext>
            </a:extLst>
          </p:cNvPr>
          <p:cNvSpPr txBox="1"/>
          <p:nvPr/>
        </p:nvSpPr>
        <p:spPr>
          <a:xfrm>
            <a:off x="361068" y="214877"/>
            <a:ext cx="11212285" cy="1200329"/>
          </a:xfrm>
          <a:prstGeom prst="rect">
            <a:avLst/>
          </a:prstGeom>
          <a:noFill/>
        </p:spPr>
        <p:txBody>
          <a:bodyPr wrap="square" rtlCol="0">
            <a:spAutoFit/>
          </a:bodyPr>
          <a:lstStyle/>
          <a:p>
            <a:endParaRPr lang="en-IN" dirty="0"/>
          </a:p>
          <a:p>
            <a:pPr algn="just"/>
            <a:r>
              <a:rPr lang="en-IN" dirty="0"/>
              <a:t>Step -10:-  How to install cli module from the command line. </a:t>
            </a:r>
          </a:p>
          <a:p>
            <a:pPr algn="just"/>
            <a:r>
              <a:rPr lang="en-IN" dirty="0"/>
              <a:t>Write the command:-  </a:t>
            </a:r>
            <a:r>
              <a:rPr lang="en-IN" b="1" dirty="0"/>
              <a:t>pip install </a:t>
            </a:r>
            <a:r>
              <a:rPr lang="en-IN" b="1" dirty="0" err="1"/>
              <a:t>awscli</a:t>
            </a:r>
            <a:r>
              <a:rPr lang="en-IN" b="1" dirty="0"/>
              <a:t> </a:t>
            </a:r>
            <a:r>
              <a:rPr lang="en-IN" dirty="0"/>
              <a:t>and press enter it will take some time to download and install the </a:t>
            </a:r>
            <a:r>
              <a:rPr lang="en-IN" dirty="0" err="1"/>
              <a:t>awscli</a:t>
            </a:r>
            <a:r>
              <a:rPr lang="en-IN" dirty="0"/>
              <a:t>.</a:t>
            </a:r>
          </a:p>
          <a:p>
            <a:endParaRPr lang="en-IN" dirty="0"/>
          </a:p>
        </p:txBody>
      </p:sp>
      <p:pic>
        <p:nvPicPr>
          <p:cNvPr id="5" name="Picture 4">
            <a:extLst>
              <a:ext uri="{FF2B5EF4-FFF2-40B4-BE49-F238E27FC236}">
                <a16:creationId xmlns:a16="http://schemas.microsoft.com/office/drawing/2014/main" id="{F555B538-3CE8-4CE4-851C-74E3BE4AE76D}"/>
              </a:ext>
            </a:extLst>
          </p:cNvPr>
          <p:cNvPicPr>
            <a:picLocks noChangeAspect="1"/>
          </p:cNvPicPr>
          <p:nvPr/>
        </p:nvPicPr>
        <p:blipFill>
          <a:blip r:embed="rId2"/>
          <a:stretch>
            <a:fillRect/>
          </a:stretch>
        </p:blipFill>
        <p:spPr>
          <a:xfrm>
            <a:off x="893890" y="1252600"/>
            <a:ext cx="9373908" cy="4867954"/>
          </a:xfrm>
          <a:prstGeom prst="rect">
            <a:avLst/>
          </a:prstGeom>
        </p:spPr>
      </p:pic>
      <p:sp>
        <p:nvSpPr>
          <p:cNvPr id="6" name="Rectangle: Rounded Corners 5">
            <a:extLst>
              <a:ext uri="{FF2B5EF4-FFF2-40B4-BE49-F238E27FC236}">
                <a16:creationId xmlns:a16="http://schemas.microsoft.com/office/drawing/2014/main" id="{015F85F3-5849-4A7A-A35F-AE59F8BB52A6}"/>
              </a:ext>
            </a:extLst>
          </p:cNvPr>
          <p:cNvSpPr/>
          <p:nvPr/>
        </p:nvSpPr>
        <p:spPr>
          <a:xfrm>
            <a:off x="1242051" y="1674054"/>
            <a:ext cx="1458946" cy="28135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153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896996-21C4-4568-B692-A32AFE5FCB58}"/>
              </a:ext>
            </a:extLst>
          </p:cNvPr>
          <p:cNvSpPr txBox="1"/>
          <p:nvPr/>
        </p:nvSpPr>
        <p:spPr>
          <a:xfrm>
            <a:off x="489857" y="201998"/>
            <a:ext cx="11212285" cy="1754326"/>
          </a:xfrm>
          <a:prstGeom prst="rect">
            <a:avLst/>
          </a:prstGeom>
          <a:noFill/>
        </p:spPr>
        <p:txBody>
          <a:bodyPr wrap="square" rtlCol="0">
            <a:spAutoFit/>
          </a:bodyPr>
          <a:lstStyle/>
          <a:p>
            <a:endParaRPr lang="en-IN" dirty="0"/>
          </a:p>
          <a:p>
            <a:pPr algn="just"/>
            <a:r>
              <a:rPr lang="en-IN" dirty="0"/>
              <a:t>Step -11:-  How to configure the </a:t>
            </a:r>
            <a:r>
              <a:rPr lang="en-IN" b="1" dirty="0"/>
              <a:t>cli module</a:t>
            </a:r>
            <a:r>
              <a:rPr lang="en-IN" dirty="0"/>
              <a:t> from the command line.</a:t>
            </a:r>
          </a:p>
          <a:p>
            <a:pPr algn="just"/>
            <a:r>
              <a:rPr lang="en-IN" dirty="0"/>
              <a:t>At first write </a:t>
            </a:r>
            <a:r>
              <a:rPr lang="en-IN" b="1" dirty="0" err="1"/>
              <a:t>aws</a:t>
            </a:r>
            <a:r>
              <a:rPr lang="en-IN" b="1" dirty="0"/>
              <a:t> configure </a:t>
            </a:r>
            <a:r>
              <a:rPr lang="en-IN" dirty="0"/>
              <a:t>and press enter </a:t>
            </a:r>
          </a:p>
          <a:p>
            <a:pPr algn="just"/>
            <a:r>
              <a:rPr lang="en-IN" dirty="0"/>
              <a:t>Then paste that access key in command prompt (</a:t>
            </a:r>
            <a:r>
              <a:rPr lang="en-IN" b="1" dirty="0"/>
              <a:t>AKIAXFI63FHQLZ34YKVR</a:t>
            </a:r>
            <a:r>
              <a:rPr lang="en-IN" dirty="0"/>
              <a:t>) .  </a:t>
            </a:r>
          </a:p>
          <a:p>
            <a:pPr algn="just"/>
            <a:r>
              <a:rPr lang="en-IN" dirty="0"/>
              <a:t>Then paste that secret key in command prompt (</a:t>
            </a:r>
            <a:r>
              <a:rPr lang="en-IN" b="1" dirty="0"/>
              <a:t>8G9YnQiptci8Qn8xJQAdhP5x5W6GzjE1Oxib7C+Z </a:t>
            </a:r>
            <a:r>
              <a:rPr lang="en-IN" dirty="0"/>
              <a:t>)</a:t>
            </a:r>
          </a:p>
          <a:p>
            <a:endParaRPr lang="en-IN" dirty="0"/>
          </a:p>
        </p:txBody>
      </p:sp>
      <p:pic>
        <p:nvPicPr>
          <p:cNvPr id="5" name="Picture 4">
            <a:extLst>
              <a:ext uri="{FF2B5EF4-FFF2-40B4-BE49-F238E27FC236}">
                <a16:creationId xmlns:a16="http://schemas.microsoft.com/office/drawing/2014/main" id="{09ED387B-2937-4626-8FC8-365632B046EE}"/>
              </a:ext>
            </a:extLst>
          </p:cNvPr>
          <p:cNvPicPr>
            <a:picLocks noChangeAspect="1"/>
          </p:cNvPicPr>
          <p:nvPr/>
        </p:nvPicPr>
        <p:blipFill>
          <a:blip r:embed="rId2"/>
          <a:stretch>
            <a:fillRect/>
          </a:stretch>
        </p:blipFill>
        <p:spPr>
          <a:xfrm>
            <a:off x="6184833" y="2233324"/>
            <a:ext cx="5766761" cy="3521356"/>
          </a:xfrm>
          <a:prstGeom prst="rect">
            <a:avLst/>
          </a:prstGeom>
        </p:spPr>
      </p:pic>
      <p:pic>
        <p:nvPicPr>
          <p:cNvPr id="6" name="Picture 5">
            <a:extLst>
              <a:ext uri="{FF2B5EF4-FFF2-40B4-BE49-F238E27FC236}">
                <a16:creationId xmlns:a16="http://schemas.microsoft.com/office/drawing/2014/main" id="{044DFC9E-01BD-492B-9217-D4F986A534EA}"/>
              </a:ext>
            </a:extLst>
          </p:cNvPr>
          <p:cNvPicPr>
            <a:picLocks noChangeAspect="1"/>
          </p:cNvPicPr>
          <p:nvPr/>
        </p:nvPicPr>
        <p:blipFill>
          <a:blip r:embed="rId3"/>
          <a:stretch>
            <a:fillRect/>
          </a:stretch>
        </p:blipFill>
        <p:spPr>
          <a:xfrm>
            <a:off x="151569" y="2233323"/>
            <a:ext cx="5944430" cy="2686425"/>
          </a:xfrm>
          <a:prstGeom prst="rect">
            <a:avLst/>
          </a:prstGeom>
        </p:spPr>
      </p:pic>
      <p:sp>
        <p:nvSpPr>
          <p:cNvPr id="7" name="Rectangle: Rounded Corners 6">
            <a:extLst>
              <a:ext uri="{FF2B5EF4-FFF2-40B4-BE49-F238E27FC236}">
                <a16:creationId xmlns:a16="http://schemas.microsoft.com/office/drawing/2014/main" id="{4D85955F-230A-4DF9-8C96-BE47B7993808}"/>
              </a:ext>
            </a:extLst>
          </p:cNvPr>
          <p:cNvSpPr/>
          <p:nvPr/>
        </p:nvSpPr>
        <p:spPr>
          <a:xfrm>
            <a:off x="1635944" y="4555814"/>
            <a:ext cx="1473015" cy="22720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980D3A2-D00D-47EC-BB3C-A687296AD1CA}"/>
              </a:ext>
            </a:extLst>
          </p:cNvPr>
          <p:cNvSpPr/>
          <p:nvPr/>
        </p:nvSpPr>
        <p:spPr>
          <a:xfrm>
            <a:off x="3108959" y="4555814"/>
            <a:ext cx="2898209" cy="22720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8A6DE19-5716-4A49-9C04-144AF15932D4}"/>
              </a:ext>
            </a:extLst>
          </p:cNvPr>
          <p:cNvSpPr/>
          <p:nvPr/>
        </p:nvSpPr>
        <p:spPr>
          <a:xfrm>
            <a:off x="6184833" y="2499586"/>
            <a:ext cx="4183056" cy="92941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2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CD3C74-4B77-4B78-923E-EA30E5A73C3D}"/>
              </a:ext>
            </a:extLst>
          </p:cNvPr>
          <p:cNvSpPr txBox="1"/>
          <p:nvPr/>
        </p:nvSpPr>
        <p:spPr>
          <a:xfrm>
            <a:off x="489857" y="201998"/>
            <a:ext cx="11212285" cy="923330"/>
          </a:xfrm>
          <a:prstGeom prst="rect">
            <a:avLst/>
          </a:prstGeom>
          <a:noFill/>
        </p:spPr>
        <p:txBody>
          <a:bodyPr wrap="square" rtlCol="0">
            <a:spAutoFit/>
          </a:bodyPr>
          <a:lstStyle/>
          <a:p>
            <a:pPr algn="just"/>
            <a:r>
              <a:rPr lang="en-IN" dirty="0"/>
              <a:t>Step -12:- Create a bucket using </a:t>
            </a:r>
            <a:r>
              <a:rPr lang="en-IN" dirty="0" err="1"/>
              <a:t>aws</a:t>
            </a:r>
            <a:r>
              <a:rPr lang="en-IN" dirty="0"/>
              <a:t> cli (command line). Create a programmatic user with s3 full access then configure it from </a:t>
            </a:r>
            <a:r>
              <a:rPr lang="en-IN" dirty="0" err="1"/>
              <a:t>aws</a:t>
            </a:r>
            <a:r>
              <a:rPr lang="en-IN" dirty="0"/>
              <a:t> cli.</a:t>
            </a:r>
          </a:p>
          <a:p>
            <a:pPr algn="just"/>
            <a:r>
              <a:rPr lang="en-IN" dirty="0"/>
              <a:t>Use this command to create a new bucket - </a:t>
            </a:r>
            <a:r>
              <a:rPr lang="en-US" dirty="0"/>
              <a:t>C:\&gt;</a:t>
            </a:r>
            <a:r>
              <a:rPr lang="en-US" b="1" dirty="0">
                <a:highlight>
                  <a:srgbClr val="FFFF00"/>
                </a:highlight>
              </a:rPr>
              <a:t>aws s3api create-bucket --bucket buckettes28 --region us-east-1</a:t>
            </a:r>
            <a:endParaRPr lang="en-IN" b="1" dirty="0">
              <a:highlight>
                <a:srgbClr val="FFFF00"/>
              </a:highlight>
            </a:endParaRPr>
          </a:p>
        </p:txBody>
      </p:sp>
      <p:pic>
        <p:nvPicPr>
          <p:cNvPr id="5" name="Picture 4">
            <a:extLst>
              <a:ext uri="{FF2B5EF4-FFF2-40B4-BE49-F238E27FC236}">
                <a16:creationId xmlns:a16="http://schemas.microsoft.com/office/drawing/2014/main" id="{3466475C-880F-40F5-BC18-21DF08843EA2}"/>
              </a:ext>
            </a:extLst>
          </p:cNvPr>
          <p:cNvPicPr>
            <a:picLocks noChangeAspect="1"/>
          </p:cNvPicPr>
          <p:nvPr/>
        </p:nvPicPr>
        <p:blipFill>
          <a:blip r:embed="rId2"/>
          <a:stretch>
            <a:fillRect/>
          </a:stretch>
        </p:blipFill>
        <p:spPr>
          <a:xfrm>
            <a:off x="1223979" y="1247836"/>
            <a:ext cx="9383434" cy="4877481"/>
          </a:xfrm>
          <a:prstGeom prst="rect">
            <a:avLst/>
          </a:prstGeom>
        </p:spPr>
      </p:pic>
      <p:sp>
        <p:nvSpPr>
          <p:cNvPr id="6" name="Rectangle: Rounded Corners 5">
            <a:extLst>
              <a:ext uri="{FF2B5EF4-FFF2-40B4-BE49-F238E27FC236}">
                <a16:creationId xmlns:a16="http://schemas.microsoft.com/office/drawing/2014/main" id="{20247D66-FCB8-410C-90C5-D9F30AF3CD7D}"/>
              </a:ext>
            </a:extLst>
          </p:cNvPr>
          <p:cNvSpPr/>
          <p:nvPr/>
        </p:nvSpPr>
        <p:spPr>
          <a:xfrm>
            <a:off x="1223979" y="5174792"/>
            <a:ext cx="5247159" cy="26940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7914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269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Kumar</dc:creator>
  <cp:lastModifiedBy>Chandan Kumar</cp:lastModifiedBy>
  <cp:revision>7</cp:revision>
  <dcterms:created xsi:type="dcterms:W3CDTF">2021-02-09T06:28:44Z</dcterms:created>
  <dcterms:modified xsi:type="dcterms:W3CDTF">2021-02-09T14:07:36Z</dcterms:modified>
</cp:coreProperties>
</file>