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a4383255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a4383255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a4383255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a4383255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438325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438325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438325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a438325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a438325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a438325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a4383255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a4383255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a4383255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a4383255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a438325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a438325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a4383255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a4383255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a4383255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a4383255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Communic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Gestures in React Native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NC Patro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 Responder Methods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350"/>
              <a:buChar char="●"/>
            </a:pPr>
            <a:r>
              <a:rPr lang="en"/>
              <a:t>onStartShouldSetPanResponder: (e, gestureState) =&gt; {...}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50"/>
              <a:buChar char="●"/>
            </a:pPr>
            <a:r>
              <a:rPr lang="en"/>
              <a:t>onMoveShouldSetPanResponder: (e, gestureState) =&gt; {...}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50"/>
              <a:buChar char="●"/>
            </a:pPr>
            <a:r>
              <a:rPr lang="en"/>
              <a:t>onStartShouldSetPanResponderCapture: (e, gestureState) =&gt; {...}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50"/>
              <a:buChar char="●"/>
            </a:pPr>
            <a:r>
              <a:rPr lang="en"/>
              <a:t>onMoveShouldSetPanResponderCapture: (e, gestureState) =&gt; {...}</a:t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https://facebook.github.io/react-native/docs/panresponder</a:t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Gesture?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gesture is a form of non-verbal communication or non-vocal </a:t>
            </a:r>
            <a:r>
              <a:rPr lang="en">
                <a:uFill>
                  <a:noFill/>
                </a:uFill>
                <a:hlinkClick r:id="rId3"/>
              </a:rPr>
              <a:t>communication</a:t>
            </a:r>
            <a:r>
              <a:rPr lang="en"/>
              <a:t> in which visible bodily actions communicate particular messages.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w</a:t>
            </a:r>
            <a:r>
              <a:rPr lang="en"/>
              <a:t>e</a:t>
            </a:r>
            <a:r>
              <a:rPr lang="en"/>
              <a:t> interact with mobile apps mainly through touch (a form of gesture).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Gestures on Mobile Apps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Tapping on button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Scrolling</a:t>
            </a:r>
            <a:r>
              <a:rPr lang="en"/>
              <a:t> a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Zooming on 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Swiping the pages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React Native App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react-devtools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to Detect Touch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TouchableHighlight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TouchableNativeFeedback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TouchableWithoutFeedback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TouchableOpacity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onPress and onLongPress (Props to all Touchable components)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ScrollView vs FlatList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ScrollView</a:t>
            </a:r>
            <a:r>
              <a:rPr lang="en"/>
              <a:t> simply renders all its react child components at once. That makes it very easy to understand and use.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FlatList</a:t>
            </a:r>
            <a:r>
              <a:rPr lang="en"/>
              <a:t> renders items lazily, just when they are about to appear, and removes items that scroll way off screen to save memory and processing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are lot of Props </a:t>
            </a:r>
            <a:r>
              <a:rPr lang="en"/>
              <a:t>available</a:t>
            </a:r>
            <a:r>
              <a:rPr lang="en"/>
              <a:t> for both the components to customize the scrolling </a:t>
            </a:r>
            <a:r>
              <a:rPr lang="en"/>
              <a:t>experience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Gesture Responder System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gesture responder system manages the lifecycle of gestures in react native app.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touch can go through several phases like app needs to determine if the touch is tapping or scrolling or sliding or multi finger touch.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allow components to negotiate the multiple touch interactions without any additional knowledge about their parent or child components.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Responder Lifecycle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View.props.onStartShouldSetResponder</a:t>
            </a:r>
            <a:r>
              <a:rPr lang="en"/>
              <a:t> - Does this view want to become responder on the start of a touch?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View.props.onMoveShouldSetResponder </a:t>
            </a:r>
            <a:r>
              <a:rPr lang="en"/>
              <a:t>- Does this view want to become responder on every touch move?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https://facebook.github.io/react-native/docs/gesture-responder-system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PanResponder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PanResponder</a:t>
            </a:r>
            <a:r>
              <a:rPr lang="en"/>
              <a:t> is a wrapper for a gesture responder system.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reconciles several touches into a single gesture and can be used to recognize simple multi-touch gestures.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uses the InteractionManager handle to block long running JS calls that interrupt active gestures</a:t>
            </a:r>
            <a:r>
              <a:rPr lang="en"/>
              <a:t>, making your gestures work well without any interference.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