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d4a4e30b_2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d4a4e30b_2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d4a4e30b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d4a4e3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d4a4e30b_2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d4a4e30b_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d4a4e30b_1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d4a4e30b_1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d4a4e30b_2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d4a4e30b_2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d4a4e30b_2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d4a4e30b_2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4454197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445419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d4a4e30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d4a4e3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d4a4e30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d4a4e3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d4a4e30b_1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d4a4e30b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d4a4e30b_17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d4a4e30b_1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d4a4e30b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d4a4e3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d4a4e30b_1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d4a4e30b_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d4a4e30b_17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d4a4e30b_1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3434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Développement d’applications Cloud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Equipe 11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777" y="1220742"/>
            <a:ext cx="2324300" cy="124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425" y="2687225"/>
            <a:ext cx="2324301" cy="1245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1425" y="1210687"/>
            <a:ext cx="2324301" cy="126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pour le Cloud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1 host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2 containers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nginx + react.js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express.js API</a:t>
            </a:r>
            <a:endParaRPr sz="160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478" y="152400"/>
            <a:ext cx="577955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pour le cloud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Section “Employee” :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275" y="1136700"/>
            <a:ext cx="5628802" cy="28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pour le cloud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Section “Analysts” :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9275" y="1136700"/>
            <a:ext cx="5628802" cy="28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pour le cloud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Section “Administrators” :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9275" y="1136700"/>
            <a:ext cx="5628802" cy="28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Merci !</a:t>
            </a:r>
            <a:endParaRPr sz="3000"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Des questions 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 </a:t>
            </a:r>
            <a:endParaRPr sz="1400"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750" y="-31850"/>
            <a:ext cx="6107325" cy="51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 &amp; Cas d’usage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6 tables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~ 4M lignes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~ 2.8M salaires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197.4 MB</a:t>
            </a:r>
            <a:endParaRPr sz="16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825" y="1169999"/>
            <a:ext cx="5046300" cy="28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Dénormalisation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Dénormalisation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26075" y="1465800"/>
            <a:ext cx="29268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197.4 MB → 264.2 MB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Non scalable → Scalable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Faibles coûts réseau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Collection unique</a:t>
            </a:r>
            <a:endParaRPr sz="16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250" y="357801"/>
            <a:ext cx="4855225" cy="15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3250" y="3127547"/>
            <a:ext cx="4855225" cy="16928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>
            <a:stCxn id="92" idx="2"/>
            <a:endCxn id="93" idx="0"/>
          </p:cNvCxnSpPr>
          <p:nvPr/>
        </p:nvCxnSpPr>
        <p:spPr>
          <a:xfrm>
            <a:off x="6290862" y="1951951"/>
            <a:ext cx="0" cy="117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Document dénormalisé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878" y="152400"/>
            <a:ext cx="41008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Scalability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6 shards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1 config server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1 mongos</a:t>
            </a:r>
            <a:endParaRPr sz="16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450" y="441514"/>
            <a:ext cx="5742551" cy="3880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750" y="479725"/>
            <a:ext cx="2323125" cy="1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548" y="479725"/>
            <a:ext cx="2324312" cy="1256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7164" y="1916062"/>
            <a:ext cx="2324301" cy="125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2860" y="1916073"/>
            <a:ext cx="2307685" cy="12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7175" y="3352391"/>
            <a:ext cx="2324301" cy="131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7200" y="3352388"/>
            <a:ext cx="2319001" cy="13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 Design Grafana">
  <a:themeElements>
    <a:clrScheme name="Material">
      <a:dk1>
        <a:srgbClr val="F59418"/>
      </a:dk1>
      <a:lt1>
        <a:srgbClr val="FFFFFF"/>
      </a:lt1>
      <a:dk2>
        <a:srgbClr val="F59418"/>
      </a:dk2>
      <a:lt2>
        <a:srgbClr val="F59418"/>
      </a:lt2>
      <a:accent1>
        <a:srgbClr val="0277BD"/>
      </a:accent1>
      <a:accent2>
        <a:srgbClr val="0F9D58"/>
      </a:accent2>
      <a:accent3>
        <a:srgbClr val="DB4437"/>
      </a:accent3>
      <a:accent4>
        <a:srgbClr val="666666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