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6" r:id="rId3"/>
    <p:sldId id="257" r:id="rId4"/>
    <p:sldId id="258" r:id="rId5"/>
    <p:sldId id="263" r:id="rId6"/>
    <p:sldId id="259" r:id="rId7"/>
    <p:sldId id="266" r:id="rId8"/>
    <p:sldId id="260" r:id="rId9"/>
    <p:sldId id="262" r:id="rId10"/>
    <p:sldId id="264" r:id="rId11"/>
    <p:sldId id="265" r:id="rId12"/>
    <p:sldId id="267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C3032-BBCA-4E6C-9428-DBFA1AA0F349}" v="19" dt="2019-04-10T00:23:0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79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Leslie" userId="0327ce11-4c98-4a51-b8ab-3f8dfb854d39" providerId="ADAL" clId="{0F71CAF2-2E57-45E2-A05C-6910C8B3B8A5}"/>
    <pc:docChg chg="undo custSel addSld delSld modSld sldOrd">
      <pc:chgData name="Nicholas Leslie" userId="0327ce11-4c98-4a51-b8ab-3f8dfb854d39" providerId="ADAL" clId="{0F71CAF2-2E57-45E2-A05C-6910C8B3B8A5}" dt="2019-04-03T22:20:47.976" v="542" actId="20577"/>
      <pc:docMkLst>
        <pc:docMk/>
      </pc:docMkLst>
      <pc:sldChg chg="modNotesTx">
        <pc:chgData name="Nicholas Leslie" userId="0327ce11-4c98-4a51-b8ab-3f8dfb854d39" providerId="ADAL" clId="{0F71CAF2-2E57-45E2-A05C-6910C8B3B8A5}" dt="2019-04-03T21:20:35.962" v="11" actId="20577"/>
        <pc:sldMkLst>
          <pc:docMk/>
          <pc:sldMk cId="3871897185" sldId="258"/>
        </pc:sldMkLst>
      </pc:sldChg>
      <pc:sldChg chg="modSp add">
        <pc:chgData name="Nicholas Leslie" userId="0327ce11-4c98-4a51-b8ab-3f8dfb854d39" providerId="ADAL" clId="{0F71CAF2-2E57-45E2-A05C-6910C8B3B8A5}" dt="2019-04-03T21:21:06.873" v="45"/>
        <pc:sldMkLst>
          <pc:docMk/>
          <pc:sldMk cId="1451576915" sldId="259"/>
        </pc:sldMkLst>
        <pc:spChg chg="mod">
          <ac:chgData name="Nicholas Leslie" userId="0327ce11-4c98-4a51-b8ab-3f8dfb854d39" providerId="ADAL" clId="{0F71CAF2-2E57-45E2-A05C-6910C8B3B8A5}" dt="2019-04-03T21:21:00.658" v="44" actId="20577"/>
          <ac:spMkLst>
            <pc:docMk/>
            <pc:sldMk cId="1451576915" sldId="259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1:20:48.603" v="24" actId="20577"/>
          <ac:spMkLst>
            <pc:docMk/>
            <pc:sldMk cId="1451576915" sldId="259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1:21:06.873" v="45"/>
          <ac:spMkLst>
            <pc:docMk/>
            <pc:sldMk cId="1451576915" sldId="259"/>
            <ac:spMk id="31" creationId="{9FD5EDAA-27EA-47ED-B585-5FD5469CDD95}"/>
          </ac:spMkLst>
        </pc:spChg>
      </pc:sldChg>
      <pc:sldChg chg="modSp add del modNotesTx">
        <pc:chgData name="Nicholas Leslie" userId="0327ce11-4c98-4a51-b8ab-3f8dfb854d39" providerId="ADAL" clId="{0F71CAF2-2E57-45E2-A05C-6910C8B3B8A5}" dt="2019-04-03T21:22:57.474" v="232" actId="2696"/>
        <pc:sldMkLst>
          <pc:docMk/>
          <pc:sldMk cId="2496597060" sldId="260"/>
        </pc:sldMkLst>
        <pc:spChg chg="mod">
          <ac:chgData name="Nicholas Leslie" userId="0327ce11-4c98-4a51-b8ab-3f8dfb854d39" providerId="ADAL" clId="{0F71CAF2-2E57-45E2-A05C-6910C8B3B8A5}" dt="2019-04-03T21:21:52.091" v="76" actId="20577"/>
          <ac:spMkLst>
            <pc:docMk/>
            <pc:sldMk cId="2496597060" sldId="260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1:21:23.489" v="66" actId="20577"/>
          <ac:spMkLst>
            <pc:docMk/>
            <pc:sldMk cId="2496597060" sldId="260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1:22:02.838" v="92" actId="20577"/>
          <ac:spMkLst>
            <pc:docMk/>
            <pc:sldMk cId="2496597060" sldId="260"/>
            <ac:spMk id="31" creationId="{9FD5EDAA-27EA-47ED-B585-5FD5469CDD95}"/>
          </ac:spMkLst>
        </pc:spChg>
      </pc:sldChg>
      <pc:sldChg chg="modSp add modNotesTx">
        <pc:chgData name="Nicholas Leslie" userId="0327ce11-4c98-4a51-b8ab-3f8dfb854d39" providerId="ADAL" clId="{0F71CAF2-2E57-45E2-A05C-6910C8B3B8A5}" dt="2019-04-03T22:18:55.195" v="455" actId="14100"/>
        <pc:sldMkLst>
          <pc:docMk/>
          <pc:sldMk cId="1149359475" sldId="261"/>
        </pc:sldMkLst>
        <pc:spChg chg="mod">
          <ac:chgData name="Nicholas Leslie" userId="0327ce11-4c98-4a51-b8ab-3f8dfb854d39" providerId="ADAL" clId="{0F71CAF2-2E57-45E2-A05C-6910C8B3B8A5}" dt="2019-04-03T21:23:55.075" v="282" actId="20577"/>
          <ac:spMkLst>
            <pc:docMk/>
            <pc:sldMk cId="1149359475" sldId="261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18:43.350" v="451" actId="14100"/>
          <ac:spMkLst>
            <pc:docMk/>
            <pc:sldMk cId="1149359475" sldId="261"/>
            <ac:spMk id="25" creationId="{11A4E41D-7E3D-4305-A448-A76B07EC2FCB}"/>
          </ac:spMkLst>
        </pc:spChg>
        <pc:spChg chg="mod">
          <ac:chgData name="Nicholas Leslie" userId="0327ce11-4c98-4a51-b8ab-3f8dfb854d39" providerId="ADAL" clId="{0F71CAF2-2E57-45E2-A05C-6910C8B3B8A5}" dt="2019-04-03T21:23:08.675" v="260" actId="20577"/>
          <ac:spMkLst>
            <pc:docMk/>
            <pc:sldMk cId="1149359475" sldId="261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1:24:15.197" v="309" actId="20577"/>
          <ac:spMkLst>
            <pc:docMk/>
            <pc:sldMk cId="1149359475" sldId="261"/>
            <ac:spMk id="31" creationId="{9FD5EDAA-27EA-47ED-B585-5FD5469CDD95}"/>
          </ac:spMkLst>
        </pc:spChg>
        <pc:spChg chg="mod">
          <ac:chgData name="Nicholas Leslie" userId="0327ce11-4c98-4a51-b8ab-3f8dfb854d39" providerId="ADAL" clId="{0F71CAF2-2E57-45E2-A05C-6910C8B3B8A5}" dt="2019-04-03T22:18:51.756" v="454" actId="14100"/>
          <ac:spMkLst>
            <pc:docMk/>
            <pc:sldMk cId="1149359475" sldId="261"/>
            <ac:spMk id="34" creationId="{3D9374E1-24C7-4E87-87F5-E0652B3F0A44}"/>
          </ac:spMkLst>
        </pc:spChg>
        <pc:spChg chg="mod">
          <ac:chgData name="Nicholas Leslie" userId="0327ce11-4c98-4a51-b8ab-3f8dfb854d39" providerId="ADAL" clId="{0F71CAF2-2E57-45E2-A05C-6910C8B3B8A5}" dt="2019-04-03T22:18:45.830" v="452" actId="14100"/>
          <ac:spMkLst>
            <pc:docMk/>
            <pc:sldMk cId="1149359475" sldId="261"/>
            <ac:spMk id="35" creationId="{47122208-2293-47B1-84DA-0DFDECA7BF1F}"/>
          </ac:spMkLst>
        </pc:spChg>
        <pc:spChg chg="mod">
          <ac:chgData name="Nicholas Leslie" userId="0327ce11-4c98-4a51-b8ab-3f8dfb854d39" providerId="ADAL" clId="{0F71CAF2-2E57-45E2-A05C-6910C8B3B8A5}" dt="2019-04-03T22:18:55.195" v="455" actId="14100"/>
          <ac:spMkLst>
            <pc:docMk/>
            <pc:sldMk cId="1149359475" sldId="261"/>
            <ac:spMk id="36" creationId="{466E5A92-9DEB-436B-A93C-1DA825C13B5E}"/>
          </ac:spMkLst>
        </pc:spChg>
        <pc:cxnChg chg="mod">
          <ac:chgData name="Nicholas Leslie" userId="0327ce11-4c98-4a51-b8ab-3f8dfb854d39" providerId="ADAL" clId="{0F71CAF2-2E57-45E2-A05C-6910C8B3B8A5}" dt="2019-04-03T22:18:49.531" v="453" actId="1076"/>
          <ac:cxnSpMkLst>
            <pc:docMk/>
            <pc:sldMk cId="1149359475" sldId="261"/>
            <ac:cxnSpMk id="38" creationId="{0241D459-57FB-4CF9-92A3-283F938C5F88}"/>
          </ac:cxnSpMkLst>
        </pc:cxnChg>
      </pc:sldChg>
      <pc:sldChg chg="addSp delSp modSp add ord">
        <pc:chgData name="Nicholas Leslie" userId="0327ce11-4c98-4a51-b8ab-3f8dfb854d39" providerId="ADAL" clId="{0F71CAF2-2E57-45E2-A05C-6910C8B3B8A5}" dt="2019-04-03T21:30:04.281" v="411" actId="20577"/>
        <pc:sldMkLst>
          <pc:docMk/>
          <pc:sldMk cId="3565147539" sldId="262"/>
        </pc:sldMkLst>
        <pc:spChg chg="mod">
          <ac:chgData name="Nicholas Leslie" userId="0327ce11-4c98-4a51-b8ab-3f8dfb854d39" providerId="ADAL" clId="{0F71CAF2-2E57-45E2-A05C-6910C8B3B8A5}" dt="2019-04-03T21:25:54.935" v="325" actId="14100"/>
          <ac:spMkLst>
            <pc:docMk/>
            <pc:sldMk cId="3565147539" sldId="262"/>
            <ac:spMk id="19" creationId="{252918CC-A9A1-42E7-B115-287153F0EF98}"/>
          </ac:spMkLst>
        </pc:spChg>
        <pc:spChg chg="del">
          <ac:chgData name="Nicholas Leslie" userId="0327ce11-4c98-4a51-b8ab-3f8dfb854d39" providerId="ADAL" clId="{0F71CAF2-2E57-45E2-A05C-6910C8B3B8A5}" dt="2019-04-03T21:25:40.695" v="318" actId="478"/>
          <ac:spMkLst>
            <pc:docMk/>
            <pc:sldMk cId="3565147539" sldId="262"/>
            <ac:spMk id="22" creationId="{2EBB1797-61AF-4FEE-B7F1-55DB52EF18AB}"/>
          </ac:spMkLst>
        </pc:spChg>
        <pc:spChg chg="mod">
          <ac:chgData name="Nicholas Leslie" userId="0327ce11-4c98-4a51-b8ab-3f8dfb854d39" providerId="ADAL" clId="{0F71CAF2-2E57-45E2-A05C-6910C8B3B8A5}" dt="2019-04-03T21:29:59.179" v="398" actId="20577"/>
          <ac:spMkLst>
            <pc:docMk/>
            <pc:sldMk cId="3565147539" sldId="262"/>
            <ac:spMk id="23" creationId="{0C807D60-4965-4211-BF21-516384DC1BBD}"/>
          </ac:spMkLst>
        </pc:spChg>
        <pc:spChg chg="del">
          <ac:chgData name="Nicholas Leslie" userId="0327ce11-4c98-4a51-b8ab-3f8dfb854d39" providerId="ADAL" clId="{0F71CAF2-2E57-45E2-A05C-6910C8B3B8A5}" dt="2019-04-03T21:25:47.031" v="321" actId="478"/>
          <ac:spMkLst>
            <pc:docMk/>
            <pc:sldMk cId="3565147539" sldId="262"/>
            <ac:spMk id="25" creationId="{11A4E41D-7E3D-4305-A448-A76B07EC2FCB}"/>
          </ac:spMkLst>
        </pc:spChg>
        <pc:spChg chg="mod">
          <ac:chgData name="Nicholas Leslie" userId="0327ce11-4c98-4a51-b8ab-3f8dfb854d39" providerId="ADAL" clId="{0F71CAF2-2E57-45E2-A05C-6910C8B3B8A5}" dt="2019-04-03T21:29:54.650" v="385" actId="20577"/>
          <ac:spMkLst>
            <pc:docMk/>
            <pc:sldMk cId="3565147539" sldId="262"/>
            <ac:spMk id="26" creationId="{15BC1854-0758-4843-BF3D-8F535969EB1D}"/>
          </ac:spMkLst>
        </pc:spChg>
        <pc:spChg chg="del">
          <ac:chgData name="Nicholas Leslie" userId="0327ce11-4c98-4a51-b8ab-3f8dfb854d39" providerId="ADAL" clId="{0F71CAF2-2E57-45E2-A05C-6910C8B3B8A5}" dt="2019-04-03T21:25:32.408" v="314" actId="478"/>
          <ac:spMkLst>
            <pc:docMk/>
            <pc:sldMk cId="3565147539" sldId="262"/>
            <ac:spMk id="27" creationId="{8C0D3148-6E03-4ABE-9901-16163D62FD6D}"/>
          </ac:spMkLst>
        </pc:spChg>
        <pc:spChg chg="mod">
          <ac:chgData name="Nicholas Leslie" userId="0327ce11-4c98-4a51-b8ab-3f8dfb854d39" providerId="ADAL" clId="{0F71CAF2-2E57-45E2-A05C-6910C8B3B8A5}" dt="2019-04-03T21:25:39.587" v="317" actId="14100"/>
          <ac:spMkLst>
            <pc:docMk/>
            <pc:sldMk cId="3565147539" sldId="262"/>
            <ac:spMk id="30" creationId="{7D186A3E-A479-4564-99BB-C0FA4AD40912}"/>
          </ac:spMkLst>
        </pc:spChg>
        <pc:spChg chg="mod">
          <ac:chgData name="Nicholas Leslie" userId="0327ce11-4c98-4a51-b8ab-3f8dfb854d39" providerId="ADAL" clId="{0F71CAF2-2E57-45E2-A05C-6910C8B3B8A5}" dt="2019-04-03T21:30:04.281" v="411" actId="20577"/>
          <ac:spMkLst>
            <pc:docMk/>
            <pc:sldMk cId="3565147539" sldId="262"/>
            <ac:spMk id="31" creationId="{9FD5EDAA-27EA-47ED-B585-5FD5469CDD95}"/>
          </ac:spMkLst>
        </pc:spChg>
        <pc:spChg chg="mod">
          <ac:chgData name="Nicholas Leslie" userId="0327ce11-4c98-4a51-b8ab-3f8dfb854d39" providerId="ADAL" clId="{0F71CAF2-2E57-45E2-A05C-6910C8B3B8A5}" dt="2019-04-03T21:27:41.748" v="348"/>
          <ac:spMkLst>
            <pc:docMk/>
            <pc:sldMk cId="3565147539" sldId="262"/>
            <ac:spMk id="33" creationId="{2F4096CE-6B57-4430-9722-1F868C882D2B}"/>
          </ac:spMkLst>
        </pc:spChg>
        <pc:spChg chg="del mod">
          <ac:chgData name="Nicholas Leslie" userId="0327ce11-4c98-4a51-b8ab-3f8dfb854d39" providerId="ADAL" clId="{0F71CAF2-2E57-45E2-A05C-6910C8B3B8A5}" dt="2019-04-03T21:25:45.214" v="320" actId="478"/>
          <ac:spMkLst>
            <pc:docMk/>
            <pc:sldMk cId="3565147539" sldId="262"/>
            <ac:spMk id="34" creationId="{3D9374E1-24C7-4E87-87F5-E0652B3F0A44}"/>
          </ac:spMkLst>
        </pc:spChg>
        <pc:spChg chg="del">
          <ac:chgData name="Nicholas Leslie" userId="0327ce11-4c98-4a51-b8ab-3f8dfb854d39" providerId="ADAL" clId="{0F71CAF2-2E57-45E2-A05C-6910C8B3B8A5}" dt="2019-04-03T21:25:48.753" v="322" actId="478"/>
          <ac:spMkLst>
            <pc:docMk/>
            <pc:sldMk cId="3565147539" sldId="262"/>
            <ac:spMk id="35" creationId="{47122208-2293-47B1-84DA-0DFDECA7BF1F}"/>
          </ac:spMkLst>
        </pc:spChg>
        <pc:spChg chg="del">
          <ac:chgData name="Nicholas Leslie" userId="0327ce11-4c98-4a51-b8ab-3f8dfb854d39" providerId="ADAL" clId="{0F71CAF2-2E57-45E2-A05C-6910C8B3B8A5}" dt="2019-04-03T21:25:50.150" v="323" actId="478"/>
          <ac:spMkLst>
            <pc:docMk/>
            <pc:sldMk cId="3565147539" sldId="262"/>
            <ac:spMk id="36" creationId="{466E5A92-9DEB-436B-A93C-1DA825C13B5E}"/>
          </ac:spMkLst>
        </pc:spChg>
        <pc:spChg chg="add del mod">
          <ac:chgData name="Nicholas Leslie" userId="0327ce11-4c98-4a51-b8ab-3f8dfb854d39" providerId="ADAL" clId="{0F71CAF2-2E57-45E2-A05C-6910C8B3B8A5}" dt="2019-04-03T21:26:53.978" v="336" actId="478"/>
          <ac:spMkLst>
            <pc:docMk/>
            <pc:sldMk cId="3565147539" sldId="262"/>
            <ac:spMk id="37" creationId="{4D4D2AA4-2D94-4CAA-AB8A-403E99B24C21}"/>
          </ac:spMkLst>
        </pc:spChg>
        <pc:spChg chg="add mod">
          <ac:chgData name="Nicholas Leslie" userId="0327ce11-4c98-4a51-b8ab-3f8dfb854d39" providerId="ADAL" clId="{0F71CAF2-2E57-45E2-A05C-6910C8B3B8A5}" dt="2019-04-03T21:27:52.466" v="350" actId="1076"/>
          <ac:spMkLst>
            <pc:docMk/>
            <pc:sldMk cId="3565147539" sldId="262"/>
            <ac:spMk id="39" creationId="{FC617CE1-D02E-4E88-87C5-F2F052464ACB}"/>
          </ac:spMkLst>
        </pc:spChg>
        <pc:cxnChg chg="add mod">
          <ac:chgData name="Nicholas Leslie" userId="0327ce11-4c98-4a51-b8ab-3f8dfb854d39" providerId="ADAL" clId="{0F71CAF2-2E57-45E2-A05C-6910C8B3B8A5}" dt="2019-04-03T21:27:58.346" v="351" actId="1076"/>
          <ac:cxnSpMkLst>
            <pc:docMk/>
            <pc:sldMk cId="3565147539" sldId="262"/>
            <ac:cxnSpMk id="5" creationId="{706F2B92-1E17-4315-89BC-997A15EF8002}"/>
          </ac:cxnSpMkLst>
        </pc:cxnChg>
        <pc:cxnChg chg="mod">
          <ac:chgData name="Nicholas Leslie" userId="0327ce11-4c98-4a51-b8ab-3f8dfb854d39" providerId="ADAL" clId="{0F71CAF2-2E57-45E2-A05C-6910C8B3B8A5}" dt="2019-04-03T21:26:06.656" v="327" actId="14100"/>
          <ac:cxnSpMkLst>
            <pc:docMk/>
            <pc:sldMk cId="3565147539" sldId="262"/>
            <ac:cxnSpMk id="20" creationId="{FCA1653A-18AB-423C-9686-70727A7B39FC}"/>
          </ac:cxnSpMkLst>
        </pc:cxnChg>
        <pc:cxnChg chg="mod">
          <ac:chgData name="Nicholas Leslie" userId="0327ce11-4c98-4a51-b8ab-3f8dfb854d39" providerId="ADAL" clId="{0F71CAF2-2E57-45E2-A05C-6910C8B3B8A5}" dt="2019-04-03T21:25:59.945" v="326" actId="14100"/>
          <ac:cxnSpMkLst>
            <pc:docMk/>
            <pc:sldMk cId="3565147539" sldId="262"/>
            <ac:cxnSpMk id="21" creationId="{BA5E0590-120A-4695-BD67-606247890EAE}"/>
          </ac:cxnSpMkLst>
        </pc:cxnChg>
        <pc:cxnChg chg="del">
          <ac:chgData name="Nicholas Leslie" userId="0327ce11-4c98-4a51-b8ab-3f8dfb854d39" providerId="ADAL" clId="{0F71CAF2-2E57-45E2-A05C-6910C8B3B8A5}" dt="2019-04-03T21:26:09.122" v="329" actId="478"/>
          <ac:cxnSpMkLst>
            <pc:docMk/>
            <pc:sldMk cId="3565147539" sldId="262"/>
            <ac:cxnSpMk id="24" creationId="{9C726B99-AA81-4DE7-9C84-561C8BF12B18}"/>
          </ac:cxnSpMkLst>
        </pc:cxnChg>
        <pc:cxnChg chg="del">
          <ac:chgData name="Nicholas Leslie" userId="0327ce11-4c98-4a51-b8ab-3f8dfb854d39" providerId="ADAL" clId="{0F71CAF2-2E57-45E2-A05C-6910C8B3B8A5}" dt="2019-04-03T21:25:35.381" v="315" actId="478"/>
          <ac:cxnSpMkLst>
            <pc:docMk/>
            <pc:sldMk cId="3565147539" sldId="262"/>
            <ac:cxnSpMk id="28" creationId="{29E5EC23-CC0C-4221-81BF-5732ACDFA94A}"/>
          </ac:cxnSpMkLst>
        </pc:cxnChg>
        <pc:cxnChg chg="del">
          <ac:chgData name="Nicholas Leslie" userId="0327ce11-4c98-4a51-b8ab-3f8dfb854d39" providerId="ADAL" clId="{0F71CAF2-2E57-45E2-A05C-6910C8B3B8A5}" dt="2019-04-03T21:25:36.502" v="316" actId="478"/>
          <ac:cxnSpMkLst>
            <pc:docMk/>
            <pc:sldMk cId="3565147539" sldId="262"/>
            <ac:cxnSpMk id="29" creationId="{EC96228D-FBE9-41C7-B04F-04405A9CC64C}"/>
          </ac:cxnSpMkLst>
        </pc:cxnChg>
        <pc:cxnChg chg="del">
          <ac:chgData name="Nicholas Leslie" userId="0327ce11-4c98-4a51-b8ab-3f8dfb854d39" providerId="ADAL" clId="{0F71CAF2-2E57-45E2-A05C-6910C8B3B8A5}" dt="2019-04-03T21:26:08.322" v="328" actId="478"/>
          <ac:cxnSpMkLst>
            <pc:docMk/>
            <pc:sldMk cId="3565147539" sldId="262"/>
            <ac:cxnSpMk id="38" creationId="{0241D459-57FB-4CF9-92A3-283F938C5F88}"/>
          </ac:cxnSpMkLst>
        </pc:cxnChg>
      </pc:sldChg>
      <pc:sldChg chg="addSp modSp add">
        <pc:chgData name="Nicholas Leslie" userId="0327ce11-4c98-4a51-b8ab-3f8dfb854d39" providerId="ADAL" clId="{0F71CAF2-2E57-45E2-A05C-6910C8B3B8A5}" dt="2019-04-03T21:29:35.597" v="371" actId="1076"/>
        <pc:sldMkLst>
          <pc:docMk/>
          <pc:sldMk cId="3502225928" sldId="263"/>
        </pc:sldMkLst>
        <pc:spChg chg="mod">
          <ac:chgData name="Nicholas Leslie" userId="0327ce11-4c98-4a51-b8ab-3f8dfb854d39" providerId="ADAL" clId="{0F71CAF2-2E57-45E2-A05C-6910C8B3B8A5}" dt="2019-04-03T21:29:04.098" v="367" actId="20577"/>
          <ac:spMkLst>
            <pc:docMk/>
            <pc:sldMk cId="3502225928" sldId="263"/>
            <ac:spMk id="26" creationId="{15BC1854-0758-4843-BF3D-8F535969EB1D}"/>
          </ac:spMkLst>
        </pc:spChg>
        <pc:spChg chg="add mod">
          <ac:chgData name="Nicholas Leslie" userId="0327ce11-4c98-4a51-b8ab-3f8dfb854d39" providerId="ADAL" clId="{0F71CAF2-2E57-45E2-A05C-6910C8B3B8A5}" dt="2019-04-03T21:29:30.732" v="369" actId="1076"/>
          <ac:spMkLst>
            <pc:docMk/>
            <pc:sldMk cId="3502225928" sldId="263"/>
            <ac:spMk id="37" creationId="{649B7CEB-00E3-4D0B-B2B9-9074B60B29F9}"/>
          </ac:spMkLst>
        </pc:spChg>
        <pc:spChg chg="add mod">
          <ac:chgData name="Nicholas Leslie" userId="0327ce11-4c98-4a51-b8ab-3f8dfb854d39" providerId="ADAL" clId="{0F71CAF2-2E57-45E2-A05C-6910C8B3B8A5}" dt="2019-04-03T21:29:30.732" v="369" actId="1076"/>
          <ac:spMkLst>
            <pc:docMk/>
            <pc:sldMk cId="3502225928" sldId="263"/>
            <ac:spMk id="39" creationId="{AF0CEF9C-44D9-4D0C-B056-D63185340782}"/>
          </ac:spMkLst>
        </pc:spChg>
        <pc:spChg chg="add mod">
          <ac:chgData name="Nicholas Leslie" userId="0327ce11-4c98-4a51-b8ab-3f8dfb854d39" providerId="ADAL" clId="{0F71CAF2-2E57-45E2-A05C-6910C8B3B8A5}" dt="2019-04-03T21:29:35.597" v="371" actId="1076"/>
          <ac:spMkLst>
            <pc:docMk/>
            <pc:sldMk cId="3502225928" sldId="263"/>
            <ac:spMk id="40" creationId="{DB52E925-39A3-457B-B5D0-8613C2013E96}"/>
          </ac:spMkLst>
        </pc:spChg>
        <pc:spChg chg="add mod">
          <ac:chgData name="Nicholas Leslie" userId="0327ce11-4c98-4a51-b8ab-3f8dfb854d39" providerId="ADAL" clId="{0F71CAF2-2E57-45E2-A05C-6910C8B3B8A5}" dt="2019-04-03T21:29:35.597" v="371" actId="1076"/>
          <ac:spMkLst>
            <pc:docMk/>
            <pc:sldMk cId="3502225928" sldId="263"/>
            <ac:spMk id="41" creationId="{C0EE1157-E8E8-4106-9EEC-B989540AF263}"/>
          </ac:spMkLst>
        </pc:spChg>
      </pc:sldChg>
      <pc:sldChg chg="modSp add">
        <pc:chgData name="Nicholas Leslie" userId="0327ce11-4c98-4a51-b8ab-3f8dfb854d39" providerId="ADAL" clId="{0F71CAF2-2E57-45E2-A05C-6910C8B3B8A5}" dt="2019-04-03T22:16:12.129" v="448" actId="20577"/>
        <pc:sldMkLst>
          <pc:docMk/>
          <pc:sldMk cId="2358722553" sldId="264"/>
        </pc:sldMkLst>
        <pc:spChg chg="mod">
          <ac:chgData name="Nicholas Leslie" userId="0327ce11-4c98-4a51-b8ab-3f8dfb854d39" providerId="ADAL" clId="{0F71CAF2-2E57-45E2-A05C-6910C8B3B8A5}" dt="2019-04-03T22:16:06.772" v="440" actId="20577"/>
          <ac:spMkLst>
            <pc:docMk/>
            <pc:sldMk cId="2358722553" sldId="264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16:02.884" v="432" actId="20577"/>
          <ac:spMkLst>
            <pc:docMk/>
            <pc:sldMk cId="2358722553" sldId="264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2:16:12.129" v="448" actId="20577"/>
          <ac:spMkLst>
            <pc:docMk/>
            <pc:sldMk cId="2358722553" sldId="264"/>
            <ac:spMk id="31" creationId="{9FD5EDAA-27EA-47ED-B585-5FD5469CDD95}"/>
          </ac:spMkLst>
        </pc:spChg>
      </pc:sldChg>
      <pc:sldChg chg="modSp add">
        <pc:chgData name="Nicholas Leslie" userId="0327ce11-4c98-4a51-b8ab-3f8dfb854d39" providerId="ADAL" clId="{0F71CAF2-2E57-45E2-A05C-6910C8B3B8A5}" dt="2019-04-03T22:20:36.436" v="527" actId="20577"/>
        <pc:sldMkLst>
          <pc:docMk/>
          <pc:sldMk cId="2423956352" sldId="265"/>
        </pc:sldMkLst>
        <pc:spChg chg="mod">
          <ac:chgData name="Nicholas Leslie" userId="0327ce11-4c98-4a51-b8ab-3f8dfb854d39" providerId="ADAL" clId="{0F71CAF2-2E57-45E2-A05C-6910C8B3B8A5}" dt="2019-04-03T22:20:32.844" v="520" actId="20577"/>
          <ac:spMkLst>
            <pc:docMk/>
            <pc:sldMk cId="2423956352" sldId="265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20:29.786" v="513" actId="20577"/>
          <ac:spMkLst>
            <pc:docMk/>
            <pc:sldMk cId="2423956352" sldId="265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2:20:36.436" v="527" actId="20577"/>
          <ac:spMkLst>
            <pc:docMk/>
            <pc:sldMk cId="2423956352" sldId="265"/>
            <ac:spMk id="31" creationId="{9FD5EDAA-27EA-47ED-B585-5FD5469CDD95}"/>
          </ac:spMkLst>
        </pc:spChg>
      </pc:sldChg>
      <pc:sldChg chg="modSp add ord">
        <pc:chgData name="Nicholas Leslie" userId="0327ce11-4c98-4a51-b8ab-3f8dfb854d39" providerId="ADAL" clId="{0F71CAF2-2E57-45E2-A05C-6910C8B3B8A5}" dt="2019-04-03T22:20:20.788" v="506" actId="20577"/>
        <pc:sldMkLst>
          <pc:docMk/>
          <pc:sldMk cId="1487880261" sldId="266"/>
        </pc:sldMkLst>
        <pc:spChg chg="mod">
          <ac:chgData name="Nicholas Leslie" userId="0327ce11-4c98-4a51-b8ab-3f8dfb854d39" providerId="ADAL" clId="{0F71CAF2-2E57-45E2-A05C-6910C8B3B8A5}" dt="2019-04-03T22:20:11.743" v="486" actId="20577"/>
          <ac:spMkLst>
            <pc:docMk/>
            <pc:sldMk cId="1487880261" sldId="266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20:02.425" v="470" actId="20577"/>
          <ac:spMkLst>
            <pc:docMk/>
            <pc:sldMk cId="1487880261" sldId="266"/>
            <ac:spMk id="26" creationId="{15BC1854-0758-4843-BF3D-8F535969EB1D}"/>
          </ac:spMkLst>
        </pc:spChg>
        <pc:spChg chg="mod">
          <ac:chgData name="Nicholas Leslie" userId="0327ce11-4c98-4a51-b8ab-3f8dfb854d39" providerId="ADAL" clId="{0F71CAF2-2E57-45E2-A05C-6910C8B3B8A5}" dt="2019-04-03T22:20:20.788" v="506" actId="20577"/>
          <ac:spMkLst>
            <pc:docMk/>
            <pc:sldMk cId="1487880261" sldId="266"/>
            <ac:spMk id="31" creationId="{9FD5EDAA-27EA-47ED-B585-5FD5469CDD95}"/>
          </ac:spMkLst>
        </pc:spChg>
      </pc:sldChg>
      <pc:sldChg chg="modSp add">
        <pc:chgData name="Nicholas Leslie" userId="0327ce11-4c98-4a51-b8ab-3f8dfb854d39" providerId="ADAL" clId="{0F71CAF2-2E57-45E2-A05C-6910C8B3B8A5}" dt="2019-04-03T22:20:47.976" v="542" actId="20577"/>
        <pc:sldMkLst>
          <pc:docMk/>
          <pc:sldMk cId="2235982896" sldId="267"/>
        </pc:sldMkLst>
        <pc:spChg chg="mod">
          <ac:chgData name="Nicholas Leslie" userId="0327ce11-4c98-4a51-b8ab-3f8dfb854d39" providerId="ADAL" clId="{0F71CAF2-2E57-45E2-A05C-6910C8B3B8A5}" dt="2019-04-03T22:20:47.976" v="542" actId="20577"/>
          <ac:spMkLst>
            <pc:docMk/>
            <pc:sldMk cId="2235982896" sldId="267"/>
            <ac:spMk id="23" creationId="{0C807D60-4965-4211-BF21-516384DC1BBD}"/>
          </ac:spMkLst>
        </pc:spChg>
        <pc:spChg chg="mod">
          <ac:chgData name="Nicholas Leslie" userId="0327ce11-4c98-4a51-b8ab-3f8dfb854d39" providerId="ADAL" clId="{0F71CAF2-2E57-45E2-A05C-6910C8B3B8A5}" dt="2019-04-03T22:20:43.465" v="535" actId="20577"/>
          <ac:spMkLst>
            <pc:docMk/>
            <pc:sldMk cId="2235982896" sldId="267"/>
            <ac:spMk id="26" creationId="{15BC1854-0758-4843-BF3D-8F535969EB1D}"/>
          </ac:spMkLst>
        </pc:spChg>
      </pc:sldChg>
    </pc:docChg>
  </pc:docChgLst>
  <pc:docChgLst>
    <pc:chgData name="Nicholas Leslie" userId="0327ce11-4c98-4a51-b8ab-3f8dfb854d39" providerId="ADAL" clId="{F0297BBD-80C9-46D4-9607-F5DBD19377B9}"/>
    <pc:docChg chg="undo redo custSel addSld modSld">
      <pc:chgData name="Nicholas Leslie" userId="0327ce11-4c98-4a51-b8ab-3f8dfb854d39" providerId="ADAL" clId="{F0297BBD-80C9-46D4-9607-F5DBD19377B9}" dt="2019-04-02T23:40:37.403" v="344" actId="208"/>
      <pc:docMkLst>
        <pc:docMk/>
      </pc:docMkLst>
      <pc:sldChg chg="modSp">
        <pc:chgData name="Nicholas Leslie" userId="0327ce11-4c98-4a51-b8ab-3f8dfb854d39" providerId="ADAL" clId="{F0297BBD-80C9-46D4-9607-F5DBD19377B9}" dt="2019-04-02T23:02:17.563" v="1" actId="13822"/>
        <pc:sldMkLst>
          <pc:docMk/>
          <pc:sldMk cId="4250513857" sldId="256"/>
        </pc:sldMkLst>
        <pc:spChg chg="mod">
          <ac:chgData name="Nicholas Leslie" userId="0327ce11-4c98-4a51-b8ab-3f8dfb854d39" providerId="ADAL" clId="{F0297BBD-80C9-46D4-9607-F5DBD19377B9}" dt="2019-04-02T23:02:17.563" v="1" actId="13822"/>
          <ac:spMkLst>
            <pc:docMk/>
            <pc:sldMk cId="4250513857" sldId="256"/>
            <ac:spMk id="6" creationId="{882749A9-8251-4789-9F29-28F188942CBC}"/>
          </ac:spMkLst>
        </pc:spChg>
      </pc:sldChg>
      <pc:sldChg chg="addSp delSp modSp add">
        <pc:chgData name="Nicholas Leslie" userId="0327ce11-4c98-4a51-b8ab-3f8dfb854d39" providerId="ADAL" clId="{F0297BBD-80C9-46D4-9607-F5DBD19377B9}" dt="2019-04-02T23:13:07" v="260" actId="1076"/>
        <pc:sldMkLst>
          <pc:docMk/>
          <pc:sldMk cId="928494090" sldId="257"/>
        </pc:sldMkLst>
        <pc:spChg chg="del">
          <ac:chgData name="Nicholas Leslie" userId="0327ce11-4c98-4a51-b8ab-3f8dfb854d39" providerId="ADAL" clId="{F0297BBD-80C9-46D4-9607-F5DBD19377B9}" dt="2019-04-02T23:02:27.565" v="2" actId="478"/>
          <ac:spMkLst>
            <pc:docMk/>
            <pc:sldMk cId="928494090" sldId="257"/>
            <ac:spMk id="2" creationId="{F1F2D4A5-3BED-475B-9C60-641A61E17FFF}"/>
          </ac:spMkLst>
        </pc:spChg>
        <pc:spChg chg="del">
          <ac:chgData name="Nicholas Leslie" userId="0327ce11-4c98-4a51-b8ab-3f8dfb854d39" providerId="ADAL" clId="{F0297BBD-80C9-46D4-9607-F5DBD19377B9}" dt="2019-04-02T23:02:29.392" v="3" actId="478"/>
          <ac:spMkLst>
            <pc:docMk/>
            <pc:sldMk cId="928494090" sldId="257"/>
            <ac:spMk id="3" creationId="{BEE91184-45A1-4250-9947-8640C06ED7FC}"/>
          </ac:spMkLst>
        </pc:spChg>
        <pc:spChg chg="add mod">
          <ac:chgData name="Nicholas Leslie" userId="0327ce11-4c98-4a51-b8ab-3f8dfb854d39" providerId="ADAL" clId="{F0297BBD-80C9-46D4-9607-F5DBD19377B9}" dt="2019-04-02T23:02:48.548" v="6" actId="13822"/>
          <ac:spMkLst>
            <pc:docMk/>
            <pc:sldMk cId="928494090" sldId="257"/>
            <ac:spMk id="4" creationId="{B84C62B8-13D6-40EC-A003-C63108D7ACBF}"/>
          </ac:spMkLst>
        </pc:spChg>
        <pc:spChg chg="add mod">
          <ac:chgData name="Nicholas Leslie" userId="0327ce11-4c98-4a51-b8ab-3f8dfb854d39" providerId="ADAL" clId="{F0297BBD-80C9-46D4-9607-F5DBD19377B9}" dt="2019-04-02T23:08:10.370" v="163" actId="20577"/>
          <ac:spMkLst>
            <pc:docMk/>
            <pc:sldMk cId="928494090" sldId="257"/>
            <ac:spMk id="9" creationId="{2AB20CCA-F4AD-4068-9716-5AC01015ABEE}"/>
          </ac:spMkLst>
        </pc:spChg>
        <pc:spChg chg="add del mod">
          <ac:chgData name="Nicholas Leslie" userId="0327ce11-4c98-4a51-b8ab-3f8dfb854d39" providerId="ADAL" clId="{F0297BBD-80C9-46D4-9607-F5DBD19377B9}" dt="2019-04-02T23:10:52.027" v="189" actId="1076"/>
          <ac:spMkLst>
            <pc:docMk/>
            <pc:sldMk cId="928494090" sldId="257"/>
            <ac:spMk id="10" creationId="{6790F37B-E6EC-4B09-96AA-A2F0D98EE5E8}"/>
          </ac:spMkLst>
        </pc:spChg>
        <pc:spChg chg="add del mod">
          <ac:chgData name="Nicholas Leslie" userId="0327ce11-4c98-4a51-b8ab-3f8dfb854d39" providerId="ADAL" clId="{F0297BBD-80C9-46D4-9607-F5DBD19377B9}" dt="2019-04-02T23:10:20.096" v="180" actId="767"/>
          <ac:spMkLst>
            <pc:docMk/>
            <pc:sldMk cId="928494090" sldId="257"/>
            <ac:spMk id="29" creationId="{C74DBCB2-89DF-402E-8546-D2DCDA5476E4}"/>
          </ac:spMkLst>
        </pc:spChg>
        <pc:spChg chg="add del mod">
          <ac:chgData name="Nicholas Leslie" userId="0327ce11-4c98-4a51-b8ab-3f8dfb854d39" providerId="ADAL" clId="{F0297BBD-80C9-46D4-9607-F5DBD19377B9}" dt="2019-04-02T23:10:39.478" v="184" actId="478"/>
          <ac:spMkLst>
            <pc:docMk/>
            <pc:sldMk cId="928494090" sldId="257"/>
            <ac:spMk id="30" creationId="{E5C7FC73-2294-426E-88E7-3492595D184B}"/>
          </ac:spMkLst>
        </pc:spChg>
        <pc:spChg chg="add mod">
          <ac:chgData name="Nicholas Leslie" userId="0327ce11-4c98-4a51-b8ab-3f8dfb854d39" providerId="ADAL" clId="{F0297BBD-80C9-46D4-9607-F5DBD19377B9}" dt="2019-04-02T23:11:10.980" v="190" actId="207"/>
          <ac:spMkLst>
            <pc:docMk/>
            <pc:sldMk cId="928494090" sldId="257"/>
            <ac:spMk id="31" creationId="{47FB9009-75B6-4E18-8F55-F86152067CD7}"/>
          </ac:spMkLst>
        </pc:spChg>
        <pc:spChg chg="add mod">
          <ac:chgData name="Nicholas Leslie" userId="0327ce11-4c98-4a51-b8ab-3f8dfb854d39" providerId="ADAL" clId="{F0297BBD-80C9-46D4-9607-F5DBD19377B9}" dt="2019-04-02T23:11:30.379" v="211" actId="20577"/>
          <ac:spMkLst>
            <pc:docMk/>
            <pc:sldMk cId="928494090" sldId="257"/>
            <ac:spMk id="32" creationId="{D10C0CC4-D99A-4A7B-A3F2-ADC5E1A87E53}"/>
          </ac:spMkLst>
        </pc:spChg>
        <pc:spChg chg="add mod">
          <ac:chgData name="Nicholas Leslie" userId="0327ce11-4c98-4a51-b8ab-3f8dfb854d39" providerId="ADAL" clId="{F0297BBD-80C9-46D4-9607-F5DBD19377B9}" dt="2019-04-02T23:13:07" v="260" actId="1076"/>
          <ac:spMkLst>
            <pc:docMk/>
            <pc:sldMk cId="928494090" sldId="257"/>
            <ac:spMk id="35" creationId="{E466B960-0353-47B6-8E60-10DE9D0EB003}"/>
          </ac:spMkLst>
        </pc:spChg>
        <pc:cxnChg chg="add mod">
          <ac:chgData name="Nicholas Leslie" userId="0327ce11-4c98-4a51-b8ab-3f8dfb854d39" providerId="ADAL" clId="{F0297BBD-80C9-46D4-9607-F5DBD19377B9}" dt="2019-04-02T23:03:15.726" v="8" actId="13822"/>
          <ac:cxnSpMkLst>
            <pc:docMk/>
            <pc:sldMk cId="928494090" sldId="257"/>
            <ac:cxnSpMk id="6" creationId="{BB9232B0-D25A-445F-BE1F-282B4F46E166}"/>
          </ac:cxnSpMkLst>
        </pc:cxnChg>
        <pc:cxnChg chg="add mod">
          <ac:chgData name="Nicholas Leslie" userId="0327ce11-4c98-4a51-b8ab-3f8dfb854d39" providerId="ADAL" clId="{F0297BBD-80C9-46D4-9607-F5DBD19377B9}" dt="2019-04-02T23:03:26.696" v="10" actId="13822"/>
          <ac:cxnSpMkLst>
            <pc:docMk/>
            <pc:sldMk cId="928494090" sldId="257"/>
            <ac:cxnSpMk id="8" creationId="{7F520FA2-0C46-4EAA-B8D2-DEBA5887CB19}"/>
          </ac:cxnSpMkLst>
        </pc:cxnChg>
        <pc:cxnChg chg="add mod">
          <ac:chgData name="Nicholas Leslie" userId="0327ce11-4c98-4a51-b8ab-3f8dfb854d39" providerId="ADAL" clId="{F0297BBD-80C9-46D4-9607-F5DBD19377B9}" dt="2019-04-02T23:10:52.027" v="189" actId="1076"/>
          <ac:cxnSpMkLst>
            <pc:docMk/>
            <pc:sldMk cId="928494090" sldId="257"/>
            <ac:cxnSpMk id="12" creationId="{F3F2076F-28AF-4190-A06E-6BF93713E3E7}"/>
          </ac:cxnSpMkLst>
        </pc:cxnChg>
        <pc:cxnChg chg="add mod">
          <ac:chgData name="Nicholas Leslie" userId="0327ce11-4c98-4a51-b8ab-3f8dfb854d39" providerId="ADAL" clId="{F0297BBD-80C9-46D4-9607-F5DBD19377B9}" dt="2019-04-02T23:10:52.027" v="189" actId="1076"/>
          <ac:cxnSpMkLst>
            <pc:docMk/>
            <pc:sldMk cId="928494090" sldId="257"/>
            <ac:cxnSpMk id="14" creationId="{A773F3C4-C8D3-4DE3-8F1A-76F1F364A7E5}"/>
          </ac:cxnSpMkLst>
        </pc:cxnChg>
        <pc:cxnChg chg="add mod">
          <ac:chgData name="Nicholas Leslie" userId="0327ce11-4c98-4a51-b8ab-3f8dfb854d39" providerId="ADAL" clId="{F0297BBD-80C9-46D4-9607-F5DBD19377B9}" dt="2019-04-02T23:11:52.545" v="213" actId="208"/>
          <ac:cxnSpMkLst>
            <pc:docMk/>
            <pc:sldMk cId="928494090" sldId="257"/>
            <ac:cxnSpMk id="34" creationId="{86CE1A25-DD8F-451A-8C71-2B1F70BB9082}"/>
          </ac:cxnSpMkLst>
        </pc:cxnChg>
      </pc:sldChg>
      <pc:sldChg chg="addSp delSp modSp add">
        <pc:chgData name="Nicholas Leslie" userId="0327ce11-4c98-4a51-b8ab-3f8dfb854d39" providerId="ADAL" clId="{F0297BBD-80C9-46D4-9607-F5DBD19377B9}" dt="2019-04-02T23:40:37.403" v="344" actId="208"/>
        <pc:sldMkLst>
          <pc:docMk/>
          <pc:sldMk cId="3871897185" sldId="258"/>
        </pc:sldMkLst>
        <pc:spChg chg="del">
          <ac:chgData name="Nicholas Leslie" userId="0327ce11-4c98-4a51-b8ab-3f8dfb854d39" providerId="ADAL" clId="{F0297BBD-80C9-46D4-9607-F5DBD19377B9}" dt="2019-04-02T23:31:32.323" v="264" actId="478"/>
          <ac:spMkLst>
            <pc:docMk/>
            <pc:sldMk cId="3871897185" sldId="258"/>
            <ac:spMk id="2" creationId="{A66C1724-8579-487D-A61E-EC358FA09ABC}"/>
          </ac:spMkLst>
        </pc:spChg>
        <pc:spChg chg="del">
          <ac:chgData name="Nicholas Leslie" userId="0327ce11-4c98-4a51-b8ab-3f8dfb854d39" providerId="ADAL" clId="{F0297BBD-80C9-46D4-9607-F5DBD19377B9}" dt="2019-04-02T23:31:32.323" v="264" actId="478"/>
          <ac:spMkLst>
            <pc:docMk/>
            <pc:sldMk cId="3871897185" sldId="258"/>
            <ac:spMk id="3" creationId="{EF1B3095-3DA5-4322-A029-BB7B7DD4D7D1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4" creationId="{8667CF9C-3D44-4CF1-8E06-BB2C0633087D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7" creationId="{B5E3019B-3FC5-45E6-B562-CD58ADC2A624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8" creationId="{5E58A23D-FDF5-4479-A1AE-A6D4A688EE0A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11" creationId="{5E6F6F83-CD79-419C-98EA-F455DD7C4737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12" creationId="{5E1FAA8D-0801-4431-B138-083C96CBFA4B}"/>
          </ac:spMkLst>
        </pc:spChg>
        <pc:spChg chg="add del">
          <ac:chgData name="Nicholas Leslie" userId="0327ce11-4c98-4a51-b8ab-3f8dfb854d39" providerId="ADAL" clId="{F0297BBD-80C9-46D4-9607-F5DBD19377B9}" dt="2019-04-02T23:31:29.246" v="263"/>
          <ac:spMkLst>
            <pc:docMk/>
            <pc:sldMk cId="3871897185" sldId="258"/>
            <ac:spMk id="14" creationId="{F9F8D3B8-BC63-4B5F-9DD1-B987DF6753E1}"/>
          </ac:spMkLst>
        </pc:spChg>
        <pc:spChg chg="add del mod">
          <ac:chgData name="Nicholas Leslie" userId="0327ce11-4c98-4a51-b8ab-3f8dfb854d39" providerId="ADAL" clId="{F0297BBD-80C9-46D4-9607-F5DBD19377B9}" dt="2019-04-02T23:33:11.519" v="291" actId="14100"/>
          <ac:spMkLst>
            <pc:docMk/>
            <pc:sldMk cId="3871897185" sldId="258"/>
            <ac:spMk id="15" creationId="{263F3475-5EC6-4F47-9490-009F42742E4E}"/>
          </ac:spMkLst>
        </pc:spChg>
        <pc:spChg chg="add del">
          <ac:chgData name="Nicholas Leslie" userId="0327ce11-4c98-4a51-b8ab-3f8dfb854d39" providerId="ADAL" clId="{F0297BBD-80C9-46D4-9607-F5DBD19377B9}" dt="2019-04-02T23:32:08.562" v="267" actId="478"/>
          <ac:spMkLst>
            <pc:docMk/>
            <pc:sldMk cId="3871897185" sldId="258"/>
            <ac:spMk id="18" creationId="{1E77EF6A-668D-4D9A-AE1D-B8F7CB438AA3}"/>
          </ac:spMkLst>
        </pc:spChg>
        <pc:spChg chg="add del mod">
          <ac:chgData name="Nicholas Leslie" userId="0327ce11-4c98-4a51-b8ab-3f8dfb854d39" providerId="ADAL" clId="{F0297BBD-80C9-46D4-9607-F5DBD19377B9}" dt="2019-04-02T23:34:04.445" v="311" actId="1076"/>
          <ac:spMkLst>
            <pc:docMk/>
            <pc:sldMk cId="3871897185" sldId="258"/>
            <ac:spMk id="19" creationId="{252918CC-A9A1-42E7-B115-287153F0EF98}"/>
          </ac:spMkLst>
        </pc:spChg>
        <pc:spChg chg="add del mod">
          <ac:chgData name="Nicholas Leslie" userId="0327ce11-4c98-4a51-b8ab-3f8dfb854d39" providerId="ADAL" clId="{F0297BBD-80C9-46D4-9607-F5DBD19377B9}" dt="2019-04-02T23:34:04.445" v="311" actId="1076"/>
          <ac:spMkLst>
            <pc:docMk/>
            <pc:sldMk cId="3871897185" sldId="258"/>
            <ac:spMk id="22" creationId="{2EBB1797-61AF-4FEE-B7F1-55DB52EF18AB}"/>
          </ac:spMkLst>
        </pc:spChg>
        <pc:spChg chg="add del mod">
          <ac:chgData name="Nicholas Leslie" userId="0327ce11-4c98-4a51-b8ab-3f8dfb854d39" providerId="ADAL" clId="{F0297BBD-80C9-46D4-9607-F5DBD19377B9}" dt="2019-04-02T23:39:28.587" v="329" actId="20577"/>
          <ac:spMkLst>
            <pc:docMk/>
            <pc:sldMk cId="3871897185" sldId="258"/>
            <ac:spMk id="23" creationId="{0C807D60-4965-4211-BF21-516384DC1BBD}"/>
          </ac:spMkLst>
        </pc:spChg>
        <pc:spChg chg="add del mod">
          <ac:chgData name="Nicholas Leslie" userId="0327ce11-4c98-4a51-b8ab-3f8dfb854d39" providerId="ADAL" clId="{F0297BBD-80C9-46D4-9607-F5DBD19377B9}" dt="2019-04-02T23:40:02.556" v="336" actId="1076"/>
          <ac:spMkLst>
            <pc:docMk/>
            <pc:sldMk cId="3871897185" sldId="258"/>
            <ac:spMk id="25" creationId="{11A4E41D-7E3D-4305-A448-A76B07EC2FCB}"/>
          </ac:spMkLst>
        </pc:spChg>
        <pc:spChg chg="add mod">
          <ac:chgData name="Nicholas Leslie" userId="0327ce11-4c98-4a51-b8ab-3f8dfb854d39" providerId="ADAL" clId="{F0297BBD-80C9-46D4-9607-F5DBD19377B9}" dt="2019-04-02T23:33:47.559" v="310" actId="1076"/>
          <ac:spMkLst>
            <pc:docMk/>
            <pc:sldMk cId="3871897185" sldId="258"/>
            <ac:spMk id="26" creationId="{15BC1854-0758-4843-BF3D-8F535969EB1D}"/>
          </ac:spMkLst>
        </pc:spChg>
        <pc:spChg chg="add mod">
          <ac:chgData name="Nicholas Leslie" userId="0327ce11-4c98-4a51-b8ab-3f8dfb854d39" providerId="ADAL" clId="{F0297BBD-80C9-46D4-9607-F5DBD19377B9}" dt="2019-04-02T23:35:02.644" v="325" actId="1076"/>
          <ac:spMkLst>
            <pc:docMk/>
            <pc:sldMk cId="3871897185" sldId="258"/>
            <ac:spMk id="27" creationId="{8C0D3148-6E03-4ABE-9901-16163D62FD6D}"/>
          </ac:spMkLst>
        </pc:spChg>
        <pc:spChg chg="add mod">
          <ac:chgData name="Nicholas Leslie" userId="0327ce11-4c98-4a51-b8ab-3f8dfb854d39" providerId="ADAL" clId="{F0297BBD-80C9-46D4-9607-F5DBD19377B9}" dt="2019-04-02T23:35:11.439" v="326" actId="1076"/>
          <ac:spMkLst>
            <pc:docMk/>
            <pc:sldMk cId="3871897185" sldId="258"/>
            <ac:spMk id="30" creationId="{7D186A3E-A479-4564-99BB-C0FA4AD40912}"/>
          </ac:spMkLst>
        </pc:spChg>
        <pc:spChg chg="add mod">
          <ac:chgData name="Nicholas Leslie" userId="0327ce11-4c98-4a51-b8ab-3f8dfb854d39" providerId="ADAL" clId="{F0297BBD-80C9-46D4-9607-F5DBD19377B9}" dt="2019-04-02T23:39:34.305" v="332" actId="20577"/>
          <ac:spMkLst>
            <pc:docMk/>
            <pc:sldMk cId="3871897185" sldId="258"/>
            <ac:spMk id="31" creationId="{9FD5EDAA-27EA-47ED-B585-5FD5469CDD95}"/>
          </ac:spMkLst>
        </pc:spChg>
        <pc:spChg chg="add mod">
          <ac:chgData name="Nicholas Leslie" userId="0327ce11-4c98-4a51-b8ab-3f8dfb854d39" providerId="ADAL" clId="{F0297BBD-80C9-46D4-9607-F5DBD19377B9}" dt="2019-04-02T23:35:11.439" v="326" actId="1076"/>
          <ac:spMkLst>
            <pc:docMk/>
            <pc:sldMk cId="3871897185" sldId="258"/>
            <ac:spMk id="33" creationId="{2F4096CE-6B57-4430-9722-1F868C882D2B}"/>
          </ac:spMkLst>
        </pc:spChg>
        <pc:spChg chg="add mod">
          <ac:chgData name="Nicholas Leslie" userId="0327ce11-4c98-4a51-b8ab-3f8dfb854d39" providerId="ADAL" clId="{F0297BBD-80C9-46D4-9607-F5DBD19377B9}" dt="2019-04-02T23:40:07.039" v="338" actId="1076"/>
          <ac:spMkLst>
            <pc:docMk/>
            <pc:sldMk cId="3871897185" sldId="258"/>
            <ac:spMk id="34" creationId="{3D9374E1-24C7-4E87-87F5-E0652B3F0A44}"/>
          </ac:spMkLst>
        </pc:spChg>
        <pc:spChg chg="add mod">
          <ac:chgData name="Nicholas Leslie" userId="0327ce11-4c98-4a51-b8ab-3f8dfb854d39" providerId="ADAL" clId="{F0297BBD-80C9-46D4-9607-F5DBD19377B9}" dt="2019-04-02T23:40:09.851" v="340" actId="1076"/>
          <ac:spMkLst>
            <pc:docMk/>
            <pc:sldMk cId="3871897185" sldId="258"/>
            <ac:spMk id="35" creationId="{47122208-2293-47B1-84DA-0DFDECA7BF1F}"/>
          </ac:spMkLst>
        </pc:spChg>
        <pc:spChg chg="add mod">
          <ac:chgData name="Nicholas Leslie" userId="0327ce11-4c98-4a51-b8ab-3f8dfb854d39" providerId="ADAL" clId="{F0297BBD-80C9-46D4-9607-F5DBD19377B9}" dt="2019-04-02T23:40:14.260" v="342" actId="1076"/>
          <ac:spMkLst>
            <pc:docMk/>
            <pc:sldMk cId="3871897185" sldId="258"/>
            <ac:spMk id="36" creationId="{466E5A92-9DEB-436B-A93C-1DA825C13B5E}"/>
          </ac:spMkLst>
        </pc:sp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5" creationId="{F7AC028F-521D-44A2-8FEF-A2D075E386F1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6" creationId="{E9CD9224-3A22-4542-B66D-D0334AE2884E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9" creationId="{0361C301-3ED7-4DC1-BACC-62279FE365C7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10" creationId="{AE2FF77D-E8D2-4928-A476-82AC8518BA35}"/>
          </ac:cxnSpMkLst>
        </pc:cxnChg>
        <pc:cxnChg chg="add del">
          <ac:chgData name="Nicholas Leslie" userId="0327ce11-4c98-4a51-b8ab-3f8dfb854d39" providerId="ADAL" clId="{F0297BBD-80C9-46D4-9607-F5DBD19377B9}" dt="2019-04-02T23:31:29.246" v="263"/>
          <ac:cxnSpMkLst>
            <pc:docMk/>
            <pc:sldMk cId="3871897185" sldId="258"/>
            <ac:cxnSpMk id="13" creationId="{FBBAAF67-0DEA-4999-AA37-44160B21CC12}"/>
          </ac:cxnSpMkLst>
        </pc:cxnChg>
        <pc:cxnChg chg="add del">
          <ac:chgData name="Nicholas Leslie" userId="0327ce11-4c98-4a51-b8ab-3f8dfb854d39" providerId="ADAL" clId="{F0297BBD-80C9-46D4-9607-F5DBD19377B9}" dt="2019-04-02T23:32:19.233" v="272" actId="478"/>
          <ac:cxnSpMkLst>
            <pc:docMk/>
            <pc:sldMk cId="3871897185" sldId="258"/>
            <ac:cxnSpMk id="16" creationId="{7B260BF0-730F-4C0B-B668-FFD292A762B8}"/>
          </ac:cxnSpMkLst>
        </pc:cxnChg>
        <pc:cxnChg chg="add del mod">
          <ac:chgData name="Nicholas Leslie" userId="0327ce11-4c98-4a51-b8ab-3f8dfb854d39" providerId="ADAL" clId="{F0297BBD-80C9-46D4-9607-F5DBD19377B9}" dt="2019-04-02T23:32:18.108" v="271" actId="478"/>
          <ac:cxnSpMkLst>
            <pc:docMk/>
            <pc:sldMk cId="3871897185" sldId="258"/>
            <ac:cxnSpMk id="17" creationId="{658394EF-9213-4172-B94F-13740CC3B6DD}"/>
          </ac:cxnSpMkLst>
        </pc:cxnChg>
        <pc:cxnChg chg="add del mod">
          <ac:chgData name="Nicholas Leslie" userId="0327ce11-4c98-4a51-b8ab-3f8dfb854d39" providerId="ADAL" clId="{F0297BBD-80C9-46D4-9607-F5DBD19377B9}" dt="2019-04-02T23:34:04.445" v="311" actId="1076"/>
          <ac:cxnSpMkLst>
            <pc:docMk/>
            <pc:sldMk cId="3871897185" sldId="258"/>
            <ac:cxnSpMk id="20" creationId="{FCA1653A-18AB-423C-9686-70727A7B39FC}"/>
          </ac:cxnSpMkLst>
        </pc:cxnChg>
        <pc:cxnChg chg="add del mod">
          <ac:chgData name="Nicholas Leslie" userId="0327ce11-4c98-4a51-b8ab-3f8dfb854d39" providerId="ADAL" clId="{F0297BBD-80C9-46D4-9607-F5DBD19377B9}" dt="2019-04-02T23:34:04.445" v="311" actId="1076"/>
          <ac:cxnSpMkLst>
            <pc:docMk/>
            <pc:sldMk cId="3871897185" sldId="258"/>
            <ac:cxnSpMk id="21" creationId="{BA5E0590-120A-4695-BD67-606247890EAE}"/>
          </ac:cxnSpMkLst>
        </pc:cxnChg>
        <pc:cxnChg chg="add del mod">
          <ac:chgData name="Nicholas Leslie" userId="0327ce11-4c98-4a51-b8ab-3f8dfb854d39" providerId="ADAL" clId="{F0297BBD-80C9-46D4-9607-F5DBD19377B9}" dt="2019-04-02T23:34:04.445" v="311" actId="1076"/>
          <ac:cxnSpMkLst>
            <pc:docMk/>
            <pc:sldMk cId="3871897185" sldId="258"/>
            <ac:cxnSpMk id="24" creationId="{9C726B99-AA81-4DE7-9C84-561C8BF12B18}"/>
          </ac:cxnSpMkLst>
        </pc:cxnChg>
        <pc:cxnChg chg="add mod">
          <ac:chgData name="Nicholas Leslie" userId="0327ce11-4c98-4a51-b8ab-3f8dfb854d39" providerId="ADAL" clId="{F0297BBD-80C9-46D4-9607-F5DBD19377B9}" dt="2019-04-02T23:35:02.644" v="325" actId="1076"/>
          <ac:cxnSpMkLst>
            <pc:docMk/>
            <pc:sldMk cId="3871897185" sldId="258"/>
            <ac:cxnSpMk id="28" creationId="{29E5EC23-CC0C-4221-81BF-5732ACDFA94A}"/>
          </ac:cxnSpMkLst>
        </pc:cxnChg>
        <pc:cxnChg chg="add mod">
          <ac:chgData name="Nicholas Leslie" userId="0327ce11-4c98-4a51-b8ab-3f8dfb854d39" providerId="ADAL" clId="{F0297BBD-80C9-46D4-9607-F5DBD19377B9}" dt="2019-04-02T23:35:02.644" v="325" actId="1076"/>
          <ac:cxnSpMkLst>
            <pc:docMk/>
            <pc:sldMk cId="3871897185" sldId="258"/>
            <ac:cxnSpMk id="29" creationId="{EC96228D-FBE9-41C7-B04F-04405A9CC64C}"/>
          </ac:cxnSpMkLst>
        </pc:cxnChg>
        <pc:cxnChg chg="add mod">
          <ac:chgData name="Nicholas Leslie" userId="0327ce11-4c98-4a51-b8ab-3f8dfb854d39" providerId="ADAL" clId="{F0297BBD-80C9-46D4-9607-F5DBD19377B9}" dt="2019-04-02T23:35:11.439" v="326" actId="1076"/>
          <ac:cxnSpMkLst>
            <pc:docMk/>
            <pc:sldMk cId="3871897185" sldId="258"/>
            <ac:cxnSpMk id="32" creationId="{3ABAC6B2-F909-4E7C-92A0-6399F307EE14}"/>
          </ac:cxnSpMkLst>
        </pc:cxnChg>
        <pc:cxnChg chg="add mod">
          <ac:chgData name="Nicholas Leslie" userId="0327ce11-4c98-4a51-b8ab-3f8dfb854d39" providerId="ADAL" clId="{F0297BBD-80C9-46D4-9607-F5DBD19377B9}" dt="2019-04-02T23:40:37.403" v="344" actId="208"/>
          <ac:cxnSpMkLst>
            <pc:docMk/>
            <pc:sldMk cId="3871897185" sldId="258"/>
            <ac:cxnSpMk id="38" creationId="{0241D459-57FB-4CF9-92A3-283F938C5F88}"/>
          </ac:cxnSpMkLst>
        </pc:cxnChg>
      </pc:sldChg>
    </pc:docChg>
  </pc:docChgLst>
  <pc:docChgLst>
    <pc:chgData name="Nicholas Leslie" userId="0327ce11-4c98-4a51-b8ab-3f8dfb854d39" providerId="ADAL" clId="{C69C3032-BBCA-4E6C-9428-DBFA1AA0F349}"/>
    <pc:docChg chg="undo custSel addSld modSld sldOrd">
      <pc:chgData name="Nicholas Leslie" userId="0327ce11-4c98-4a51-b8ab-3f8dfb854d39" providerId="ADAL" clId="{C69C3032-BBCA-4E6C-9428-DBFA1AA0F349}" dt="2019-04-10T00:31:15.366" v="388" actId="20577"/>
      <pc:docMkLst>
        <pc:docMk/>
      </pc:docMkLst>
      <pc:sldChg chg="modNotesTx">
        <pc:chgData name="Nicholas Leslie" userId="0327ce11-4c98-4a51-b8ab-3f8dfb854d39" providerId="ADAL" clId="{C69C3032-BBCA-4E6C-9428-DBFA1AA0F349}" dt="2019-04-10T00:31:15.366" v="388" actId="20577"/>
        <pc:sldMkLst>
          <pc:docMk/>
          <pc:sldMk cId="4250513857" sldId="256"/>
        </pc:sldMkLst>
      </pc:sldChg>
      <pc:sldChg chg="modSp">
        <pc:chgData name="Nicholas Leslie" userId="0327ce11-4c98-4a51-b8ab-3f8dfb854d39" providerId="ADAL" clId="{C69C3032-BBCA-4E6C-9428-DBFA1AA0F349}" dt="2019-04-10T00:22:27.079" v="285" actId="255"/>
        <pc:sldMkLst>
          <pc:docMk/>
          <pc:sldMk cId="928494090" sldId="257"/>
        </pc:sldMkLst>
        <pc:spChg chg="mod">
          <ac:chgData name="Nicholas Leslie" userId="0327ce11-4c98-4a51-b8ab-3f8dfb854d39" providerId="ADAL" clId="{C69C3032-BBCA-4E6C-9428-DBFA1AA0F349}" dt="2019-04-10T00:22:27.079" v="285" actId="255"/>
          <ac:spMkLst>
            <pc:docMk/>
            <pc:sldMk cId="928494090" sldId="257"/>
            <ac:spMk id="9" creationId="{2AB20CCA-F4AD-4068-9716-5AC01015ABEE}"/>
          </ac:spMkLst>
        </pc:spChg>
      </pc:sldChg>
      <pc:sldChg chg="modSp">
        <pc:chgData name="Nicholas Leslie" userId="0327ce11-4c98-4a51-b8ab-3f8dfb854d39" providerId="ADAL" clId="{C69C3032-BBCA-4E6C-9428-DBFA1AA0F349}" dt="2019-04-10T00:21:25.750" v="271" actId="2711"/>
        <pc:sldMkLst>
          <pc:docMk/>
          <pc:sldMk cId="3871897185" sldId="258"/>
        </pc:sldMkLst>
        <pc:spChg chg="mod">
          <ac:chgData name="Nicholas Leslie" userId="0327ce11-4c98-4a51-b8ab-3f8dfb854d39" providerId="ADAL" clId="{C69C3032-BBCA-4E6C-9428-DBFA1AA0F349}" dt="2019-04-10T00:21:25.750" v="271" actId="2711"/>
          <ac:spMkLst>
            <pc:docMk/>
            <pc:sldMk cId="3871897185" sldId="258"/>
            <ac:spMk id="26" creationId="{15BC1854-0758-4843-BF3D-8F535969EB1D}"/>
          </ac:spMkLst>
        </pc:spChg>
      </pc:sldChg>
      <pc:sldChg chg="modNotesTx">
        <pc:chgData name="Nicholas Leslie" userId="0327ce11-4c98-4a51-b8ab-3f8dfb854d39" providerId="ADAL" clId="{C69C3032-BBCA-4E6C-9428-DBFA1AA0F349}" dt="2019-04-10T00:20:24.996" v="262" actId="20577"/>
        <pc:sldMkLst>
          <pc:docMk/>
          <pc:sldMk cId="2496597060" sldId="260"/>
        </pc:sldMkLst>
      </pc:sldChg>
      <pc:sldChg chg="modNotesTx">
        <pc:chgData name="Nicholas Leslie" userId="0327ce11-4c98-4a51-b8ab-3f8dfb854d39" providerId="ADAL" clId="{C69C3032-BBCA-4E6C-9428-DBFA1AA0F349}" dt="2019-04-10T00:20:38.688" v="270" actId="20577"/>
        <pc:sldMkLst>
          <pc:docMk/>
          <pc:sldMk cId="3565147539" sldId="262"/>
        </pc:sldMkLst>
      </pc:sldChg>
      <pc:sldChg chg="modSp modNotesTx">
        <pc:chgData name="Nicholas Leslie" userId="0327ce11-4c98-4a51-b8ab-3f8dfb854d39" providerId="ADAL" clId="{C69C3032-BBCA-4E6C-9428-DBFA1AA0F349}" dt="2019-04-10T00:20:14.139" v="260" actId="20577"/>
        <pc:sldMkLst>
          <pc:docMk/>
          <pc:sldMk cId="1487880261" sldId="266"/>
        </pc:sldMkLst>
        <pc:spChg chg="mod">
          <ac:chgData name="Nicholas Leslie" userId="0327ce11-4c98-4a51-b8ab-3f8dfb854d39" providerId="ADAL" clId="{C69C3032-BBCA-4E6C-9428-DBFA1AA0F349}" dt="2019-04-10T00:18:55.526" v="123" actId="20577"/>
          <ac:spMkLst>
            <pc:docMk/>
            <pc:sldMk cId="1487880261" sldId="266"/>
            <ac:spMk id="18" creationId="{1E77EF6A-668D-4D9A-AE1D-B8F7CB438AA3}"/>
          </ac:spMkLst>
        </pc:spChg>
        <pc:spChg chg="mod">
          <ac:chgData name="Nicholas Leslie" userId="0327ce11-4c98-4a51-b8ab-3f8dfb854d39" providerId="ADAL" clId="{C69C3032-BBCA-4E6C-9428-DBFA1AA0F349}" dt="2019-04-10T00:18:34.506" v="120" actId="255"/>
          <ac:spMkLst>
            <pc:docMk/>
            <pc:sldMk cId="1487880261" sldId="266"/>
            <ac:spMk id="26" creationId="{15BC1854-0758-4843-BF3D-8F535969EB1D}"/>
          </ac:spMkLst>
        </pc:spChg>
      </pc:sldChg>
      <pc:sldChg chg="modSp add ord">
        <pc:chgData name="Nicholas Leslie" userId="0327ce11-4c98-4a51-b8ab-3f8dfb854d39" providerId="ADAL" clId="{C69C3032-BBCA-4E6C-9428-DBFA1AA0F349}" dt="2019-04-10T00:16:56.057" v="116" actId="20577"/>
        <pc:sldMkLst>
          <pc:docMk/>
          <pc:sldMk cId="1071231540" sldId="268"/>
        </pc:sldMkLst>
        <pc:spChg chg="mod">
          <ac:chgData name="Nicholas Leslie" userId="0327ce11-4c98-4a51-b8ab-3f8dfb854d39" providerId="ADAL" clId="{C69C3032-BBCA-4E6C-9428-DBFA1AA0F349}" dt="2019-04-10T00:16:35.488" v="66" actId="20577"/>
          <ac:spMkLst>
            <pc:docMk/>
            <pc:sldMk cId="1071231540" sldId="268"/>
            <ac:spMk id="2" creationId="{8C4207EB-8B7B-42C8-9F06-1E8634116650}"/>
          </ac:spMkLst>
        </pc:spChg>
        <pc:spChg chg="mod">
          <ac:chgData name="Nicholas Leslie" userId="0327ce11-4c98-4a51-b8ab-3f8dfb854d39" providerId="ADAL" clId="{C69C3032-BBCA-4E6C-9428-DBFA1AA0F349}" dt="2019-04-10T00:16:56.057" v="116" actId="20577"/>
          <ac:spMkLst>
            <pc:docMk/>
            <pc:sldMk cId="1071231540" sldId="268"/>
            <ac:spMk id="3" creationId="{22286DE0-F18D-4210-B14D-B39F86EC270F}"/>
          </ac:spMkLst>
        </pc:spChg>
      </pc:sldChg>
      <pc:sldChg chg="delSp modSp add">
        <pc:chgData name="Nicholas Leslie" userId="0327ce11-4c98-4a51-b8ab-3f8dfb854d39" providerId="ADAL" clId="{C69C3032-BBCA-4E6C-9428-DBFA1AA0F349}" dt="2019-04-10T00:24:38.417" v="352" actId="1076"/>
        <pc:sldMkLst>
          <pc:docMk/>
          <pc:sldMk cId="4032196063" sldId="269"/>
        </pc:sldMkLst>
        <pc:spChg chg="del">
          <ac:chgData name="Nicholas Leslie" userId="0327ce11-4c98-4a51-b8ab-3f8dfb854d39" providerId="ADAL" clId="{C69C3032-BBCA-4E6C-9428-DBFA1AA0F349}" dt="2019-04-10T00:23:13.433" v="295" actId="478"/>
          <ac:spMkLst>
            <pc:docMk/>
            <pc:sldMk cId="4032196063" sldId="269"/>
            <ac:spMk id="19" creationId="{252918CC-A9A1-42E7-B115-287153F0EF98}"/>
          </ac:spMkLst>
        </pc:spChg>
        <pc:spChg chg="mod">
          <ac:chgData name="Nicholas Leslie" userId="0327ce11-4c98-4a51-b8ab-3f8dfb854d39" providerId="ADAL" clId="{C69C3032-BBCA-4E6C-9428-DBFA1AA0F349}" dt="2019-04-10T00:24:04.633" v="322" actId="14100"/>
          <ac:spMkLst>
            <pc:docMk/>
            <pc:sldMk cId="4032196063" sldId="269"/>
            <ac:spMk id="22" creationId="{2EBB1797-61AF-4FEE-B7F1-55DB52EF18AB}"/>
          </ac:spMkLst>
        </pc:spChg>
        <pc:spChg chg="mod">
          <ac:chgData name="Nicholas Leslie" userId="0327ce11-4c98-4a51-b8ab-3f8dfb854d39" providerId="ADAL" clId="{C69C3032-BBCA-4E6C-9428-DBFA1AA0F349}" dt="2019-04-10T00:24:19.405" v="347" actId="1076"/>
          <ac:spMkLst>
            <pc:docMk/>
            <pc:sldMk cId="4032196063" sldId="269"/>
            <ac:spMk id="23" creationId="{0C807D60-4965-4211-BF21-516384DC1BBD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25" creationId="{11A4E41D-7E3D-4305-A448-A76B07EC2FCB}"/>
          </ac:spMkLst>
        </pc:spChg>
        <pc:spChg chg="mod">
          <ac:chgData name="Nicholas Leslie" userId="0327ce11-4c98-4a51-b8ab-3f8dfb854d39" providerId="ADAL" clId="{C69C3032-BBCA-4E6C-9428-DBFA1AA0F349}" dt="2019-04-10T00:23:07.013" v="294" actId="20577"/>
          <ac:spMkLst>
            <pc:docMk/>
            <pc:sldMk cId="4032196063" sldId="269"/>
            <ac:spMk id="26" creationId="{15BC1854-0758-4843-BF3D-8F535969EB1D}"/>
          </ac:spMkLst>
        </pc:spChg>
        <pc:spChg chg="del">
          <ac:chgData name="Nicholas Leslie" userId="0327ce11-4c98-4a51-b8ab-3f8dfb854d39" providerId="ADAL" clId="{C69C3032-BBCA-4E6C-9428-DBFA1AA0F349}" dt="2019-04-10T00:24:00.280" v="320" actId="478"/>
          <ac:spMkLst>
            <pc:docMk/>
            <pc:sldMk cId="4032196063" sldId="269"/>
            <ac:spMk id="27" creationId="{8C0D3148-6E03-4ABE-9901-16163D62FD6D}"/>
          </ac:spMkLst>
        </pc:spChg>
        <pc:spChg chg="del">
          <ac:chgData name="Nicholas Leslie" userId="0327ce11-4c98-4a51-b8ab-3f8dfb854d39" providerId="ADAL" clId="{C69C3032-BBCA-4E6C-9428-DBFA1AA0F349}" dt="2019-04-10T00:23:58.695" v="318" actId="478"/>
          <ac:spMkLst>
            <pc:docMk/>
            <pc:sldMk cId="4032196063" sldId="269"/>
            <ac:spMk id="30" creationId="{7D186A3E-A479-4564-99BB-C0FA4AD40912}"/>
          </ac:spMkLst>
        </pc:spChg>
        <pc:spChg chg="mod">
          <ac:chgData name="Nicholas Leslie" userId="0327ce11-4c98-4a51-b8ab-3f8dfb854d39" providerId="ADAL" clId="{C69C3032-BBCA-4E6C-9428-DBFA1AA0F349}" dt="2019-04-10T00:24:33.334" v="350" actId="1076"/>
          <ac:spMkLst>
            <pc:docMk/>
            <pc:sldMk cId="4032196063" sldId="269"/>
            <ac:spMk id="31" creationId="{9FD5EDAA-27EA-47ED-B585-5FD5469CDD95}"/>
          </ac:spMkLst>
        </pc:spChg>
        <pc:spChg chg="mod">
          <ac:chgData name="Nicholas Leslie" userId="0327ce11-4c98-4a51-b8ab-3f8dfb854d39" providerId="ADAL" clId="{C69C3032-BBCA-4E6C-9428-DBFA1AA0F349}" dt="2019-04-10T00:24:38.417" v="352" actId="1076"/>
          <ac:spMkLst>
            <pc:docMk/>
            <pc:sldMk cId="4032196063" sldId="269"/>
            <ac:spMk id="33" creationId="{2F4096CE-6B57-4430-9722-1F868C882D2B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34" creationId="{3D9374E1-24C7-4E87-87F5-E0652B3F0A44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35" creationId="{47122208-2293-47B1-84DA-0DFDECA7BF1F}"/>
          </ac:spMkLst>
        </pc:spChg>
        <pc:spChg chg="mod">
          <ac:chgData name="Nicholas Leslie" userId="0327ce11-4c98-4a51-b8ab-3f8dfb854d39" providerId="ADAL" clId="{C69C3032-BBCA-4E6C-9428-DBFA1AA0F349}" dt="2019-04-10T00:23:56.196" v="317" actId="1076"/>
          <ac:spMkLst>
            <pc:docMk/>
            <pc:sldMk cId="4032196063" sldId="269"/>
            <ac:spMk id="36" creationId="{466E5A92-9DEB-436B-A93C-1DA825C13B5E}"/>
          </ac:spMkLst>
        </pc:spChg>
        <pc:cxnChg chg="del">
          <ac:chgData name="Nicholas Leslie" userId="0327ce11-4c98-4a51-b8ab-3f8dfb854d39" providerId="ADAL" clId="{C69C3032-BBCA-4E6C-9428-DBFA1AA0F349}" dt="2019-04-10T00:23:16.083" v="297" actId="478"/>
          <ac:cxnSpMkLst>
            <pc:docMk/>
            <pc:sldMk cId="4032196063" sldId="269"/>
            <ac:cxnSpMk id="20" creationId="{FCA1653A-18AB-423C-9686-70727A7B39FC}"/>
          </ac:cxnSpMkLst>
        </pc:cxnChg>
        <pc:cxnChg chg="del">
          <ac:chgData name="Nicholas Leslie" userId="0327ce11-4c98-4a51-b8ab-3f8dfb854d39" providerId="ADAL" clId="{C69C3032-BBCA-4E6C-9428-DBFA1AA0F349}" dt="2019-04-10T00:23:15.011" v="296" actId="478"/>
          <ac:cxnSpMkLst>
            <pc:docMk/>
            <pc:sldMk cId="4032196063" sldId="269"/>
            <ac:cxnSpMk id="21" creationId="{BA5E0590-120A-4695-BD67-606247890EAE}"/>
          </ac:cxnSpMkLst>
        </pc:cxnChg>
        <pc:cxnChg chg="mod">
          <ac:chgData name="Nicholas Leslie" userId="0327ce11-4c98-4a51-b8ab-3f8dfb854d39" providerId="ADAL" clId="{C69C3032-BBCA-4E6C-9428-DBFA1AA0F349}" dt="2019-04-10T00:23:56.196" v="317" actId="1076"/>
          <ac:cxnSpMkLst>
            <pc:docMk/>
            <pc:sldMk cId="4032196063" sldId="269"/>
            <ac:cxnSpMk id="24" creationId="{9C726B99-AA81-4DE7-9C84-561C8BF12B18}"/>
          </ac:cxnSpMkLst>
        </pc:cxnChg>
        <pc:cxnChg chg="del">
          <ac:chgData name="Nicholas Leslie" userId="0327ce11-4c98-4a51-b8ab-3f8dfb854d39" providerId="ADAL" clId="{C69C3032-BBCA-4E6C-9428-DBFA1AA0F349}" dt="2019-04-10T00:24:01.370" v="321" actId="478"/>
          <ac:cxnSpMkLst>
            <pc:docMk/>
            <pc:sldMk cId="4032196063" sldId="269"/>
            <ac:cxnSpMk id="28" creationId="{29E5EC23-CC0C-4221-81BF-5732ACDFA94A}"/>
          </ac:cxnSpMkLst>
        </pc:cxnChg>
        <pc:cxnChg chg="del">
          <ac:chgData name="Nicholas Leslie" userId="0327ce11-4c98-4a51-b8ab-3f8dfb854d39" providerId="ADAL" clId="{C69C3032-BBCA-4E6C-9428-DBFA1AA0F349}" dt="2019-04-10T00:23:59.332" v="319" actId="478"/>
          <ac:cxnSpMkLst>
            <pc:docMk/>
            <pc:sldMk cId="4032196063" sldId="269"/>
            <ac:cxnSpMk id="29" creationId="{EC96228D-FBE9-41C7-B04F-04405A9CC64C}"/>
          </ac:cxnSpMkLst>
        </pc:cxnChg>
        <pc:cxnChg chg="mod">
          <ac:chgData name="Nicholas Leslie" userId="0327ce11-4c98-4a51-b8ab-3f8dfb854d39" providerId="ADAL" clId="{C69C3032-BBCA-4E6C-9428-DBFA1AA0F349}" dt="2019-04-10T00:24:35.886" v="351" actId="1076"/>
          <ac:cxnSpMkLst>
            <pc:docMk/>
            <pc:sldMk cId="4032196063" sldId="269"/>
            <ac:cxnSpMk id="32" creationId="{3ABAC6B2-F909-4E7C-92A0-6399F307EE14}"/>
          </ac:cxnSpMkLst>
        </pc:cxnChg>
        <pc:cxnChg chg="mod">
          <ac:chgData name="Nicholas Leslie" userId="0327ce11-4c98-4a51-b8ab-3f8dfb854d39" providerId="ADAL" clId="{C69C3032-BBCA-4E6C-9428-DBFA1AA0F349}" dt="2019-04-10T00:23:56.196" v="317" actId="1076"/>
          <ac:cxnSpMkLst>
            <pc:docMk/>
            <pc:sldMk cId="4032196063" sldId="269"/>
            <ac:cxnSpMk id="38" creationId="{0241D459-57FB-4CF9-92A3-283F938C5F8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8BAD-BBB6-46FC-B4AB-0D49E56AD0D9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344E1-5918-4CF2-95CA-0E08BA9AC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455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122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419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794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150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71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441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  <a:p>
            <a:r>
              <a:rPr lang="en-NZ" dirty="0"/>
              <a:t>Video: Showcasing </a:t>
            </a:r>
            <a:r>
              <a:rPr lang="en-NZ"/>
              <a:t>basic drones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104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285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83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45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30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308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endParaRPr lang="en-NZ" dirty="0"/>
          </a:p>
          <a:p>
            <a:r>
              <a:rPr lang="en-NZ" dirty="0"/>
              <a:t>Off-screen tiles:</a:t>
            </a:r>
          </a:p>
          <a:p>
            <a:r>
              <a:rPr lang="en-NZ" dirty="0"/>
              <a:t>	- Delivery Drones</a:t>
            </a:r>
          </a:p>
          <a:p>
            <a:r>
              <a:rPr lang="en-NZ" dirty="0"/>
              <a:t>	- Farming Drones</a:t>
            </a:r>
          </a:p>
          <a:p>
            <a:endParaRPr lang="en-NZ" dirty="0"/>
          </a:p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26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Font: </a:t>
            </a:r>
            <a:r>
              <a:rPr lang="en-NZ" dirty="0">
                <a:hlinkClick r:id="rId3"/>
              </a:rPr>
              <a:t>https://fonts.google.com/specimen/Roboto</a:t>
            </a:r>
            <a:endParaRPr lang="en-NZ" dirty="0"/>
          </a:p>
          <a:p>
            <a:r>
              <a:rPr lang="en-NZ" dirty="0"/>
              <a:t>Alternative Fonts: Arial Black</a:t>
            </a:r>
          </a:p>
          <a:p>
            <a:endParaRPr lang="en-NZ" dirty="0"/>
          </a:p>
          <a:p>
            <a:r>
              <a:rPr lang="en-NZ" dirty="0"/>
              <a:t>H1 Heading Size: 60point</a:t>
            </a:r>
          </a:p>
          <a:p>
            <a:r>
              <a:rPr lang="en-NZ" dirty="0"/>
              <a:t>Nav Size: 18point</a:t>
            </a:r>
          </a:p>
          <a:p>
            <a:r>
              <a:rPr lang="en-NZ" dirty="0"/>
              <a:t>H2 Size: 18point</a:t>
            </a:r>
          </a:p>
          <a:p>
            <a:r>
              <a:rPr lang="en-NZ" dirty="0"/>
              <a:t>P Size: 12point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344E1-5918-4CF2-95CA-0E08BA9ACAB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3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49B-8FDE-4F19-B2EA-5FF574E2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1AF98-4CB3-48C6-86AD-64C1515D9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FED4-B0E0-4E01-ACB5-DDFCAA1B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7078-F27C-497E-AB49-CB93926B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9EE5-6734-493B-B4CF-D561D57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7CA-7228-4735-9370-AACC661B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B9B-38DF-4B1C-A841-F15111CB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7FA9-6477-4E5B-84F5-B4261F75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C312-44EB-4AE9-91B0-E1DFAF8C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7915-6622-4874-B0DD-1FC17518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269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700AA-BC63-4741-9365-E0CD42901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E5430-3BC3-4F2B-86B0-3496D5DD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1A72-136C-4661-B53F-7202D37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7115-CEF7-4A13-8C3C-661D3753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D688-CFD4-4B56-88AA-0FD99C7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A4B9-00AB-4643-B464-FC6E7A9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DF8B-D789-431B-9FCF-C603E36B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1911-05B0-47F8-AE7D-311A1D17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92B0-E274-4679-98E0-A05C0248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22D-FE08-4A04-AD80-A106F088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03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DF63-F9E2-4E2B-B806-4B02A231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2C04-AAD6-4367-A654-5190F840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70F7-34E9-4154-895E-9E2B6CA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9078-5D8F-4A92-A157-6C17A45A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3C2F-0F3A-47E1-84FB-EA3A2E43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999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50D3-84E6-4FC5-8385-AADB153C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F031-DE85-46EE-8DCB-2A3817DB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0BE57-24B4-40C6-AD2A-91CAD7AF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1E58-C78B-47FF-AFDD-84D6925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FCCD3-54EF-4D00-8BEC-2D398255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0E8D-D9DA-4C6C-AAA9-6D226B34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1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14CF-5C57-4E54-8900-825A813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0D19-769D-4458-86C0-5F47CB58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FC1A-A93D-4B67-A95A-95BC2697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8F85D-FF33-41D9-B2E4-FBEB4446A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BD5C4-0528-406B-A565-198081111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26462-0C8B-4C5D-894F-21270F2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C2E11-7E12-4820-89D5-610ADC5D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5628-8146-4D3A-936B-AAA9199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026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A2B-6C02-450E-ACD7-1E50B1D0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8FF8E-0597-4692-BF43-3AC75B46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2C339-E371-4F07-8D5B-2C5BB77B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628D-686A-4B77-BB6B-42A089B3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79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FC5F-D151-469E-8350-8EB2E04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69BC1-2D2F-4B80-A212-15365D5C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7B1F-A12B-48DA-8965-C7351E76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61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063-CE53-43CF-8ED2-DFB4E8E3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FBA6-DB18-40E4-BA02-710D4170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00066-30D7-4C06-ADD1-D295023B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9272-F7C4-4CB6-BF84-979B17EA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2DBD-DF69-4E8E-B5AB-26C56827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C0102-DD40-40A5-9A59-7B5B1B19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520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804-046F-44DF-8EC5-4A9B7F9D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AC3A8-7A4A-42FF-9558-E081A3983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8BDE-C0C3-4F70-9F8B-A813CBB7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B748-8664-4946-BE55-91C3B1C3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4779-07DA-4032-B879-E7901875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815F-BBCC-46DE-91B4-AF62D3B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5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810E-BE8D-4864-A44A-524D0F36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F514-F197-45D5-B69D-D362ED2B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1E8F-EDE3-4C40-B689-16F60518C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EA94-9EFA-4F57-B221-A27464F23FA7}" type="datetimeFigureOut">
              <a:rPr lang="en-NZ" smtClean="0"/>
              <a:t>10/04/2019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4C0A-AAD5-4076-9D63-73B99785C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4BF4-759F-4BB5-A91B-C74601E24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A075-F191-4660-A650-B2E44DCE2C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33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07EB-8B7B-42C8-9F06-1E863411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6DE0-F18D-4210-B14D-B39F86EC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Course: BCIT253</a:t>
            </a:r>
          </a:p>
          <a:p>
            <a:pPr marL="0" indent="0">
              <a:buNone/>
            </a:pPr>
            <a:r>
              <a:rPr lang="en-NZ" dirty="0"/>
              <a:t>Name: Nicholas Leslie</a:t>
            </a:r>
          </a:p>
          <a:p>
            <a:pPr marL="0" indent="0">
              <a:buNone/>
            </a:pPr>
            <a:r>
              <a:rPr lang="en-NZ" dirty="0"/>
              <a:t>Program Used: Adobe Dreamweaver</a:t>
            </a:r>
          </a:p>
        </p:txBody>
      </p:sp>
    </p:spTree>
    <p:extLst>
      <p:ext uri="{BB962C8B-B14F-4D97-AF65-F5344CB8AC3E}">
        <p14:creationId xmlns:p14="http://schemas.microsoft.com/office/powerpoint/2010/main" val="107123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DELIVERY 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DELIVERY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DELIVERY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2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FARMING 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FARMING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FARMING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5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>
                <a:solidFill>
                  <a:schemeClr val="bg1"/>
                </a:solidFill>
              </a:rPr>
              <a:t>FISHING </a:t>
            </a:r>
            <a:r>
              <a:rPr lang="en-NZ" sz="4800" dirty="0">
                <a:solidFill>
                  <a:schemeClr val="bg1"/>
                </a:solidFill>
              </a:rPr>
              <a:t>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FISHING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FARMING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8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RULES AND REGULATIONS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4" y="3345980"/>
            <a:ext cx="114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RULES AND REGULATIONS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REGULATIONS CONT.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830588" y="3345912"/>
            <a:ext cx="115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7" y="3932276"/>
            <a:ext cx="11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815348" y="3986281"/>
            <a:ext cx="114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693104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2335876" y="2505364"/>
            <a:ext cx="7511935" cy="4352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5320443" y="2755918"/>
            <a:ext cx="11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CITATIONS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4822373" y="3175223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4714306" y="3264121"/>
            <a:ext cx="114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4955275" y="5056113"/>
            <a:ext cx="228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CREATIVE COMMONS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4955275" y="5529623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4955275" y="5630371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6099760" y="3264053"/>
            <a:ext cx="115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4722619" y="3850417"/>
            <a:ext cx="11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6084520" y="3904422"/>
            <a:ext cx="114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5962276" y="3264053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9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749A9-8251-4789-9F29-28F188942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202F6-6721-4C28-9A12-70A4B25C745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70BA23-3329-41F3-9D65-D5E3DFCC5C09}"/>
              </a:ext>
            </a:extLst>
          </p:cNvPr>
          <p:cNvCxnSpPr/>
          <p:nvPr/>
        </p:nvCxnSpPr>
        <p:spPr>
          <a:xfrm flipH="1" flipV="1">
            <a:off x="0" y="0"/>
            <a:ext cx="1219200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B1FFAC5-D38D-444E-82AF-185A73CFE33A}"/>
              </a:ext>
            </a:extLst>
          </p:cNvPr>
          <p:cNvSpPr/>
          <p:nvPr/>
        </p:nvSpPr>
        <p:spPr>
          <a:xfrm>
            <a:off x="0" y="6325985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ction Button: Sound 12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48012D55-CD5B-4E3F-86F9-E2D1842C6BB2}"/>
              </a:ext>
            </a:extLst>
          </p:cNvPr>
          <p:cNvSpPr/>
          <p:nvPr/>
        </p:nvSpPr>
        <p:spPr>
          <a:xfrm>
            <a:off x="540326" y="6325985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034BDB4-F0E4-4955-90D0-E02440488B5B}"/>
              </a:ext>
            </a:extLst>
          </p:cNvPr>
          <p:cNvSpPr/>
          <p:nvPr/>
        </p:nvSpPr>
        <p:spPr>
          <a:xfrm>
            <a:off x="10099964" y="5760720"/>
            <a:ext cx="778625" cy="646331"/>
          </a:xfrm>
          <a:prstGeom prst="actionButtonE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DF4DA-69FD-454E-950E-4EC310685078}"/>
              </a:ext>
            </a:extLst>
          </p:cNvPr>
          <p:cNvSpPr txBox="1"/>
          <p:nvPr/>
        </p:nvSpPr>
        <p:spPr>
          <a:xfrm>
            <a:off x="10878589" y="5760720"/>
            <a:ext cx="131341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3600" dirty="0"/>
              <a:t>SKIP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D8AE8-48C3-46B8-ABAA-6D0CE1360622}"/>
              </a:ext>
            </a:extLst>
          </p:cNvPr>
          <p:cNvSpPr txBox="1"/>
          <p:nvPr/>
        </p:nvSpPr>
        <p:spPr>
          <a:xfrm>
            <a:off x="4994563" y="199505"/>
            <a:ext cx="22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Video Splash Screen</a:t>
            </a:r>
          </a:p>
          <a:p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1511B-0B9D-4CE1-AC91-39851A3764C7}"/>
              </a:ext>
            </a:extLst>
          </p:cNvPr>
          <p:cNvSpPr txBox="1"/>
          <p:nvPr/>
        </p:nvSpPr>
        <p:spPr>
          <a:xfrm>
            <a:off x="4994563" y="522670"/>
            <a:ext cx="25783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dirty="0"/>
              <a:t>- Video using HTML5 video</a:t>
            </a:r>
          </a:p>
          <a:p>
            <a:r>
              <a:rPr lang="en-NZ" sz="900" dirty="0"/>
              <a:t>- No longer than 10 seconds</a:t>
            </a:r>
          </a:p>
          <a:p>
            <a:r>
              <a:rPr lang="en-NZ" sz="900" dirty="0"/>
              <a:t>- Page will auto-skip after video ends</a:t>
            </a:r>
          </a:p>
        </p:txBody>
      </p:sp>
    </p:spTree>
    <p:extLst>
      <p:ext uri="{BB962C8B-B14F-4D97-AF65-F5344CB8AC3E}">
        <p14:creationId xmlns:p14="http://schemas.microsoft.com/office/powerpoint/2010/main" val="425051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C62B8-13D6-40EC-A003-C63108D7ACBF}"/>
              </a:ext>
            </a:extLst>
          </p:cNvPr>
          <p:cNvSpPr/>
          <p:nvPr/>
        </p:nvSpPr>
        <p:spPr>
          <a:xfrm>
            <a:off x="0" y="0"/>
            <a:ext cx="12192000" cy="3798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232B0-D25A-445F-BE1F-282B4F46E166}"/>
              </a:ext>
            </a:extLst>
          </p:cNvPr>
          <p:cNvCxnSpPr/>
          <p:nvPr/>
        </p:nvCxnSpPr>
        <p:spPr>
          <a:xfrm>
            <a:off x="0" y="0"/>
            <a:ext cx="12192000" cy="379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20FA2-0C46-4EAA-B8D2-DEBA5887CB19}"/>
              </a:ext>
            </a:extLst>
          </p:cNvPr>
          <p:cNvCxnSpPr/>
          <p:nvPr/>
        </p:nvCxnSpPr>
        <p:spPr>
          <a:xfrm flipH="1">
            <a:off x="0" y="0"/>
            <a:ext cx="12192000" cy="379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B20CCA-F4AD-4068-9716-5AC01015ABEE}"/>
              </a:ext>
            </a:extLst>
          </p:cNvPr>
          <p:cNvSpPr txBox="1"/>
          <p:nvPr/>
        </p:nvSpPr>
        <p:spPr>
          <a:xfrm>
            <a:off x="1143000" y="74815"/>
            <a:ext cx="10134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Arial Black" panose="020B0A04020102020204" pitchFamily="34" charset="0"/>
              </a:rPr>
              <a:t>HOME			Consumer   Professional   Other Drones   Rules And Regulations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0F37B-E6EC-4B09-96AA-A2F0D98EE5E8}"/>
              </a:ext>
            </a:extLst>
          </p:cNvPr>
          <p:cNvSpPr/>
          <p:nvPr/>
        </p:nvSpPr>
        <p:spPr>
          <a:xfrm>
            <a:off x="2382981" y="4172989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F2076F-28AF-4190-A06E-6BF93713E3E7}"/>
              </a:ext>
            </a:extLst>
          </p:cNvPr>
          <p:cNvCxnSpPr>
            <a:cxnSpLocks/>
          </p:cNvCxnSpPr>
          <p:nvPr/>
        </p:nvCxnSpPr>
        <p:spPr>
          <a:xfrm>
            <a:off x="2391294" y="4189615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73F3C4-C8D3-4DE3-8F1A-76F1F364A7E5}"/>
              </a:ext>
            </a:extLst>
          </p:cNvPr>
          <p:cNvCxnSpPr>
            <a:cxnSpLocks/>
          </p:cNvCxnSpPr>
          <p:nvPr/>
        </p:nvCxnSpPr>
        <p:spPr>
          <a:xfrm flipV="1">
            <a:off x="2374668" y="4172992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FB9009-75B6-4E18-8F55-F86152067CD7}"/>
              </a:ext>
            </a:extLst>
          </p:cNvPr>
          <p:cNvSpPr/>
          <p:nvPr/>
        </p:nvSpPr>
        <p:spPr>
          <a:xfrm>
            <a:off x="6134792" y="4172989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C0CC4-D99A-4A7B-A3F2-ADC5E1A87E53}"/>
              </a:ext>
            </a:extLst>
          </p:cNvPr>
          <p:cNvSpPr txBox="1"/>
          <p:nvPr/>
        </p:nvSpPr>
        <p:spPr>
          <a:xfrm>
            <a:off x="6483927" y="4555375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CE1A25-DD8F-451A-8C71-2B1F70BB9082}"/>
              </a:ext>
            </a:extLst>
          </p:cNvPr>
          <p:cNvCxnSpPr/>
          <p:nvPr/>
        </p:nvCxnSpPr>
        <p:spPr>
          <a:xfrm>
            <a:off x="6591993" y="4924707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66B960-0353-47B6-8E60-10DE9D0EB003}"/>
              </a:ext>
            </a:extLst>
          </p:cNvPr>
          <p:cNvSpPr txBox="1"/>
          <p:nvPr/>
        </p:nvSpPr>
        <p:spPr>
          <a:xfrm>
            <a:off x="6483927" y="5037513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atin typeface="Arial Black" panose="020B0A04020102020204" pitchFamily="34" charset="0"/>
              </a:rPr>
              <a:t>CONSUMER DRONES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CONSUMER DRONES MEDIA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CONSUMER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ction Button: Go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9B7CEB-00E3-4D0B-B2B9-9074B60B29F9}"/>
              </a:ext>
            </a:extLst>
          </p:cNvPr>
          <p:cNvSpPr/>
          <p:nvPr/>
        </p:nvSpPr>
        <p:spPr>
          <a:xfrm>
            <a:off x="2352502" y="4251033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Action Button: Sound 3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AF0CEF9C-44D9-4D0C-B056-D63185340782}"/>
              </a:ext>
            </a:extLst>
          </p:cNvPr>
          <p:cNvSpPr/>
          <p:nvPr/>
        </p:nvSpPr>
        <p:spPr>
          <a:xfrm>
            <a:off x="2892828" y="4251033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Action Button: Go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52E925-39A3-457B-B5D0-8613C2013E96}"/>
              </a:ext>
            </a:extLst>
          </p:cNvPr>
          <p:cNvSpPr/>
          <p:nvPr/>
        </p:nvSpPr>
        <p:spPr>
          <a:xfrm>
            <a:off x="6098282" y="6517177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Action Button: Sound 40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C0EE1157-E8E8-4106-9EEC-B989540AF263}"/>
              </a:ext>
            </a:extLst>
          </p:cNvPr>
          <p:cNvSpPr/>
          <p:nvPr/>
        </p:nvSpPr>
        <p:spPr>
          <a:xfrm>
            <a:off x="6638608" y="6517177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22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PROFESSIONAL DRONES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1040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Arial Black" panose="020B0A04020102020204" pitchFamily="34" charset="0"/>
              </a:rPr>
              <a:t>HOME				</a:t>
            </a:r>
            <a:r>
              <a:rPr lang="en-NZ" sz="1200" dirty="0">
                <a:latin typeface="Arial Black" panose="020B0A04020102020204" pitchFamily="34" charset="0"/>
              </a:rPr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>
                <a:latin typeface="Arial Black" panose="020B0A04020102020204" pitchFamily="34" charset="0"/>
              </a:rPr>
              <a:t>PROFESSIONAL DRONES MEDIA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PROFESSIONAL DRONE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ction Button: Go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9B7CEB-00E3-4D0B-B2B9-9074B60B29F9}"/>
              </a:ext>
            </a:extLst>
          </p:cNvPr>
          <p:cNvSpPr/>
          <p:nvPr/>
        </p:nvSpPr>
        <p:spPr>
          <a:xfrm>
            <a:off x="2352502" y="4251033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Action Button: Sound 3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AF0CEF9C-44D9-4D0C-B056-D63185340782}"/>
              </a:ext>
            </a:extLst>
          </p:cNvPr>
          <p:cNvSpPr/>
          <p:nvPr/>
        </p:nvSpPr>
        <p:spPr>
          <a:xfrm>
            <a:off x="2892828" y="4251033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Action Button: Go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52E925-39A3-457B-B5D0-8613C2013E96}"/>
              </a:ext>
            </a:extLst>
          </p:cNvPr>
          <p:cNvSpPr/>
          <p:nvPr/>
        </p:nvSpPr>
        <p:spPr>
          <a:xfrm>
            <a:off x="6098282" y="6517177"/>
            <a:ext cx="540327" cy="53201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Action Button: Sound 40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C0EE1157-E8E8-4106-9EEC-B989540AF263}"/>
              </a:ext>
            </a:extLst>
          </p:cNvPr>
          <p:cNvSpPr/>
          <p:nvPr/>
        </p:nvSpPr>
        <p:spPr>
          <a:xfrm>
            <a:off x="6638608" y="6517177"/>
            <a:ext cx="540327" cy="532015"/>
          </a:xfrm>
          <a:prstGeom prst="actionButtonSou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78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05367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B1797-61AF-4FEE-B7F1-55DB52EF18AB}"/>
              </a:ext>
            </a:extLst>
          </p:cNvPr>
          <p:cNvSpPr/>
          <p:nvPr/>
        </p:nvSpPr>
        <p:spPr>
          <a:xfrm>
            <a:off x="6096000" y="2505364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6445135" y="2887750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RACING DRONES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26B99-AA81-4DE7-9C84-561C8BF12B18}"/>
              </a:ext>
            </a:extLst>
          </p:cNvPr>
          <p:cNvCxnSpPr/>
          <p:nvPr/>
        </p:nvCxnSpPr>
        <p:spPr>
          <a:xfrm>
            <a:off x="6553201" y="3257082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A4E41D-7E3D-4305-A448-A76B07EC2FCB}"/>
              </a:ext>
            </a:extLst>
          </p:cNvPr>
          <p:cNvSpPr txBox="1"/>
          <p:nvPr/>
        </p:nvSpPr>
        <p:spPr>
          <a:xfrm>
            <a:off x="6445135" y="3345980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OTHER TYPES OF DRONES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D3148-6E03-4ABE-9901-16163D62FD6D}"/>
              </a:ext>
            </a:extLst>
          </p:cNvPr>
          <p:cNvSpPr/>
          <p:nvPr/>
        </p:nvSpPr>
        <p:spPr>
          <a:xfrm>
            <a:off x="6087687" y="4799677"/>
            <a:ext cx="3751811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E5EC23-CC0C-4221-81BF-5732ACDFA94A}"/>
              </a:ext>
            </a:extLst>
          </p:cNvPr>
          <p:cNvCxnSpPr>
            <a:cxnSpLocks/>
          </p:cNvCxnSpPr>
          <p:nvPr/>
        </p:nvCxnSpPr>
        <p:spPr>
          <a:xfrm>
            <a:off x="6087687" y="4799677"/>
            <a:ext cx="3743498" cy="229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6228D-FBE9-41C7-B04F-04405A9CC64C}"/>
              </a:ext>
            </a:extLst>
          </p:cNvPr>
          <p:cNvCxnSpPr>
            <a:cxnSpLocks/>
          </p:cNvCxnSpPr>
          <p:nvPr/>
        </p:nvCxnSpPr>
        <p:spPr>
          <a:xfrm flipV="1">
            <a:off x="6064134" y="4832930"/>
            <a:ext cx="3760124" cy="226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3751811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FARMING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1" y="5664200"/>
            <a:ext cx="21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dolor sit amet, consectetuer adipiscing elit.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374E1-24C7-4E87-87F5-E0652B3F0A44}"/>
              </a:ext>
            </a:extLst>
          </p:cNvPr>
          <p:cNvSpPr txBox="1"/>
          <p:nvPr/>
        </p:nvSpPr>
        <p:spPr>
          <a:xfrm>
            <a:off x="7316586" y="3329355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22208-2293-47B1-84DA-0DFDECA7BF1F}"/>
              </a:ext>
            </a:extLst>
          </p:cNvPr>
          <p:cNvSpPr txBox="1"/>
          <p:nvPr/>
        </p:nvSpPr>
        <p:spPr>
          <a:xfrm>
            <a:off x="6453448" y="3932276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6E5A92-9DEB-436B-A93C-1DA825C13B5E}"/>
              </a:ext>
            </a:extLst>
          </p:cNvPr>
          <p:cNvSpPr txBox="1"/>
          <p:nvPr/>
        </p:nvSpPr>
        <p:spPr>
          <a:xfrm>
            <a:off x="7301346" y="3969724"/>
            <a:ext cx="104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>
                <a:solidFill>
                  <a:schemeClr val="bg1"/>
                </a:solidFill>
              </a:rPr>
              <a:t>Lorem ipsum </a:t>
            </a:r>
            <a:r>
              <a:rPr lang="en-NZ" sz="900" b="1" dirty="0" err="1">
                <a:solidFill>
                  <a:schemeClr val="bg1"/>
                </a:solidFill>
              </a:rPr>
              <a:t>dolor</a:t>
            </a:r>
            <a:r>
              <a:rPr lang="en-NZ" sz="900" b="1" dirty="0">
                <a:solidFill>
                  <a:schemeClr val="bg1"/>
                </a:solidFill>
              </a:rPr>
              <a:t> sit </a:t>
            </a:r>
            <a:r>
              <a:rPr lang="en-NZ" sz="900" b="1" dirty="0" err="1">
                <a:solidFill>
                  <a:schemeClr val="bg1"/>
                </a:solidFill>
              </a:rPr>
              <a:t>amet</a:t>
            </a:r>
            <a:r>
              <a:rPr lang="en-NZ" sz="900" b="1" dirty="0">
                <a:solidFill>
                  <a:schemeClr val="bg1"/>
                </a:solidFill>
              </a:rPr>
              <a:t>, </a:t>
            </a:r>
            <a:r>
              <a:rPr lang="en-NZ" sz="900" b="1" dirty="0" err="1">
                <a:solidFill>
                  <a:schemeClr val="bg1"/>
                </a:solidFill>
              </a:rPr>
              <a:t>consectetuer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adipiscing</a:t>
            </a:r>
            <a:r>
              <a:rPr lang="en-NZ" sz="900" b="1" dirty="0">
                <a:solidFill>
                  <a:schemeClr val="bg1"/>
                </a:solidFill>
              </a:rPr>
              <a:t> </a:t>
            </a:r>
            <a:r>
              <a:rPr lang="en-NZ" sz="900" b="1" dirty="0" err="1">
                <a:solidFill>
                  <a:schemeClr val="bg1"/>
                </a:solidFill>
              </a:rPr>
              <a:t>elit</a:t>
            </a:r>
            <a:r>
              <a:rPr lang="en-NZ" sz="900" b="1" dirty="0">
                <a:solidFill>
                  <a:schemeClr val="bg1"/>
                </a:solidFill>
              </a:rPr>
              <a:t>. </a:t>
            </a:r>
            <a:endParaRPr lang="en-NZ" sz="9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1D459-57FB-4CF9-92A3-283F938C5F88}"/>
              </a:ext>
            </a:extLst>
          </p:cNvPr>
          <p:cNvCxnSpPr/>
          <p:nvPr/>
        </p:nvCxnSpPr>
        <p:spPr>
          <a:xfrm>
            <a:off x="7316586" y="3345912"/>
            <a:ext cx="0" cy="1232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9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3F3475-5EC6-4F47-9490-009F42742E4E}"/>
              </a:ext>
            </a:extLst>
          </p:cNvPr>
          <p:cNvSpPr/>
          <p:nvPr/>
        </p:nvSpPr>
        <p:spPr>
          <a:xfrm>
            <a:off x="0" y="0"/>
            <a:ext cx="12192000" cy="216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EF6A-668D-4D9A-AE1D-B8F7CB438AA3}"/>
              </a:ext>
            </a:extLst>
          </p:cNvPr>
          <p:cNvSpPr txBox="1"/>
          <p:nvPr/>
        </p:nvSpPr>
        <p:spPr>
          <a:xfrm>
            <a:off x="1612669" y="74815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HOME					</a:t>
            </a:r>
            <a:r>
              <a:rPr lang="en-NZ" sz="1200" dirty="0"/>
              <a:t>Consumer   Professional   Other Drones   Rules And Regulations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2918CC-A9A1-42E7-B115-287153F0EF98}"/>
              </a:ext>
            </a:extLst>
          </p:cNvPr>
          <p:cNvSpPr/>
          <p:nvPr/>
        </p:nvSpPr>
        <p:spPr>
          <a:xfrm>
            <a:off x="2344189" y="2505364"/>
            <a:ext cx="7495309" cy="229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1653A-18AB-423C-9686-70727A7B39FC}"/>
              </a:ext>
            </a:extLst>
          </p:cNvPr>
          <p:cNvCxnSpPr>
            <a:cxnSpLocks/>
          </p:cNvCxnSpPr>
          <p:nvPr/>
        </p:nvCxnSpPr>
        <p:spPr>
          <a:xfrm>
            <a:off x="2352502" y="2521990"/>
            <a:ext cx="7486996" cy="227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E0590-120A-4695-BD67-606247890EAE}"/>
              </a:ext>
            </a:extLst>
          </p:cNvPr>
          <p:cNvCxnSpPr>
            <a:cxnSpLocks/>
          </p:cNvCxnSpPr>
          <p:nvPr/>
        </p:nvCxnSpPr>
        <p:spPr>
          <a:xfrm flipV="1">
            <a:off x="2335876" y="2521990"/>
            <a:ext cx="7511935" cy="22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807D60-4965-4211-BF21-516384DC1BBD}"/>
              </a:ext>
            </a:extLst>
          </p:cNvPr>
          <p:cNvSpPr txBox="1"/>
          <p:nvPr/>
        </p:nvSpPr>
        <p:spPr>
          <a:xfrm>
            <a:off x="2793077" y="2762780"/>
            <a:ext cx="467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RACING DRONES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1854-0758-4843-BF3D-8F535969EB1D}"/>
              </a:ext>
            </a:extLst>
          </p:cNvPr>
          <p:cNvSpPr txBox="1"/>
          <p:nvPr/>
        </p:nvSpPr>
        <p:spPr>
          <a:xfrm>
            <a:off x="1535084" y="190853"/>
            <a:ext cx="724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/>
              <a:t>RACING DRONES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186A3E-A479-4564-99BB-C0FA4AD40912}"/>
              </a:ext>
            </a:extLst>
          </p:cNvPr>
          <p:cNvSpPr/>
          <p:nvPr/>
        </p:nvSpPr>
        <p:spPr>
          <a:xfrm>
            <a:off x="2335876" y="4799676"/>
            <a:ext cx="7511935" cy="2294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5EDAA-27EA-47ED-B585-5FD5469CDD95}"/>
              </a:ext>
            </a:extLst>
          </p:cNvPr>
          <p:cNvSpPr txBox="1"/>
          <p:nvPr/>
        </p:nvSpPr>
        <p:spPr>
          <a:xfrm>
            <a:off x="2685011" y="518206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RACING DRONES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BAC6B2-F909-4E7C-92A0-6399F307EE14}"/>
              </a:ext>
            </a:extLst>
          </p:cNvPr>
          <p:cNvCxnSpPr/>
          <p:nvPr/>
        </p:nvCxnSpPr>
        <p:spPr>
          <a:xfrm>
            <a:off x="2793077" y="5551394"/>
            <a:ext cx="2169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4096CE-6B57-4430-9722-1F868C882D2B}"/>
              </a:ext>
            </a:extLst>
          </p:cNvPr>
          <p:cNvSpPr txBox="1"/>
          <p:nvPr/>
        </p:nvSpPr>
        <p:spPr>
          <a:xfrm>
            <a:off x="2685010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2B92-1E17-4315-89BC-997A15EF8002}"/>
              </a:ext>
            </a:extLst>
          </p:cNvPr>
          <p:cNvCxnSpPr/>
          <p:nvPr/>
        </p:nvCxnSpPr>
        <p:spPr>
          <a:xfrm>
            <a:off x="5956149" y="5551394"/>
            <a:ext cx="0" cy="1387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17CE1-D02E-4E88-87C5-F2F052464ACB}"/>
              </a:ext>
            </a:extLst>
          </p:cNvPr>
          <p:cNvSpPr txBox="1"/>
          <p:nvPr/>
        </p:nvSpPr>
        <p:spPr>
          <a:xfrm>
            <a:off x="6428509" y="5664200"/>
            <a:ext cx="3410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b="1" dirty="0">
                <a:solidFill>
                  <a:schemeClr val="bg1"/>
                </a:solidFill>
              </a:rPr>
              <a:t>Lorem ipsum </a:t>
            </a:r>
            <a:r>
              <a:rPr lang="en-NZ" b="1" dirty="0" err="1">
                <a:solidFill>
                  <a:schemeClr val="bg1"/>
                </a:solidFill>
              </a:rPr>
              <a:t>dolor</a:t>
            </a:r>
            <a:r>
              <a:rPr lang="en-NZ" b="1" dirty="0">
                <a:solidFill>
                  <a:schemeClr val="bg1"/>
                </a:solidFill>
              </a:rPr>
              <a:t> sit </a:t>
            </a:r>
            <a:r>
              <a:rPr lang="en-NZ" b="1" dirty="0" err="1">
                <a:solidFill>
                  <a:schemeClr val="bg1"/>
                </a:solidFill>
              </a:rPr>
              <a:t>amet</a:t>
            </a:r>
            <a:r>
              <a:rPr lang="en-NZ" b="1" dirty="0">
                <a:solidFill>
                  <a:schemeClr val="bg1"/>
                </a:solidFill>
              </a:rPr>
              <a:t>, </a:t>
            </a:r>
            <a:r>
              <a:rPr lang="en-NZ" b="1" dirty="0" err="1">
                <a:solidFill>
                  <a:schemeClr val="bg1"/>
                </a:solidFill>
              </a:rPr>
              <a:t>consectetuer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adipiscing</a:t>
            </a:r>
            <a:r>
              <a:rPr lang="en-NZ" b="1" dirty="0">
                <a:solidFill>
                  <a:schemeClr val="bg1"/>
                </a:solidFill>
              </a:rPr>
              <a:t> </a:t>
            </a:r>
            <a:r>
              <a:rPr lang="en-NZ" b="1" dirty="0" err="1">
                <a:solidFill>
                  <a:schemeClr val="bg1"/>
                </a:solidFill>
              </a:rPr>
              <a:t>elit</a:t>
            </a:r>
            <a:r>
              <a:rPr lang="en-NZ" b="1" dirty="0">
                <a:solidFill>
                  <a:schemeClr val="bg1"/>
                </a:solidFill>
              </a:rPr>
              <a:t>. </a:t>
            </a:r>
            <a:endParaRPr lang="en-NZ" dirty="0">
              <a:solidFill>
                <a:schemeClr val="bg1"/>
              </a:solidFill>
            </a:endParaRPr>
          </a:p>
          <a:p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1184</Words>
  <Application>Microsoft Office PowerPoint</Application>
  <PresentationFormat>Widescreen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Drones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Leslie</dc:creator>
  <cp:lastModifiedBy>Nicholas Leslie</cp:lastModifiedBy>
  <cp:revision>1</cp:revision>
  <dcterms:created xsi:type="dcterms:W3CDTF">2019-04-02T22:31:53Z</dcterms:created>
  <dcterms:modified xsi:type="dcterms:W3CDTF">2019-04-10T00:31:23Z</dcterms:modified>
</cp:coreProperties>
</file>