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4" r:id="rId9"/>
    <p:sldId id="262" r:id="rId10"/>
    <p:sldId id="266" r:id="rId11"/>
    <p:sldId id="267" r:id="rId12"/>
    <p:sldId id="265" r:id="rId13"/>
    <p:sldId id="268" r:id="rId14"/>
    <p:sldId id="282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6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63DDC9-A863-4AA5-819B-1CF5860B3F88}" v="71" dt="2019-09-17T07:01:29.279"/>
    <p1510:client id="{58638BF6-C59C-4B38-A81D-ADD2B52416CF}" v="1" dt="2019-09-17T10:38:46.7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Leslie [nil0310]" userId="0327ce11-4c98-4a51-b8ab-3f8dfb854d39" providerId="ADAL" clId="{4163DDC9-A863-4AA5-819B-1CF5860B3F88}"/>
    <pc:docChg chg="undo custSel addSld delSld modSld sldOrd">
      <pc:chgData name="Nick Leslie [nil0310]" userId="0327ce11-4c98-4a51-b8ab-3f8dfb854d39" providerId="ADAL" clId="{4163DDC9-A863-4AA5-819B-1CF5860B3F88}" dt="2019-09-17T07:01:29.278" v="2807"/>
      <pc:docMkLst>
        <pc:docMk/>
      </pc:docMkLst>
      <pc:sldChg chg="addSp delSp modSp add">
        <pc:chgData name="Nick Leslie [nil0310]" userId="0327ce11-4c98-4a51-b8ab-3f8dfb854d39" providerId="ADAL" clId="{4163DDC9-A863-4AA5-819B-1CF5860B3F88}" dt="2019-09-17T05:57:08.527" v="53" actId="1440"/>
        <pc:sldMkLst>
          <pc:docMk/>
          <pc:sldMk cId="2458347726" sldId="257"/>
        </pc:sldMkLst>
        <pc:spChg chg="mod">
          <ac:chgData name="Nick Leslie [nil0310]" userId="0327ce11-4c98-4a51-b8ab-3f8dfb854d39" providerId="ADAL" clId="{4163DDC9-A863-4AA5-819B-1CF5860B3F88}" dt="2019-09-17T05:55:10.097" v="21" actId="1076"/>
          <ac:spMkLst>
            <pc:docMk/>
            <pc:sldMk cId="2458347726" sldId="257"/>
            <ac:spMk id="2" creationId="{91AD79FE-EE6A-4F66-A9CD-1442FFE6E64D}"/>
          </ac:spMkLst>
        </pc:spChg>
        <pc:spChg chg="del">
          <ac:chgData name="Nick Leslie [nil0310]" userId="0327ce11-4c98-4a51-b8ab-3f8dfb854d39" providerId="ADAL" clId="{4163DDC9-A863-4AA5-819B-1CF5860B3F88}" dt="2019-09-17T05:55:48.957" v="23" actId="931"/>
          <ac:spMkLst>
            <pc:docMk/>
            <pc:sldMk cId="2458347726" sldId="257"/>
            <ac:spMk id="3" creationId="{3C6A5391-E742-479B-8E59-9B9AD7C6BBF3}"/>
          </ac:spMkLst>
        </pc:spChg>
        <pc:picChg chg="add mod modCrop">
          <ac:chgData name="Nick Leslie [nil0310]" userId="0327ce11-4c98-4a51-b8ab-3f8dfb854d39" providerId="ADAL" clId="{4163DDC9-A863-4AA5-819B-1CF5860B3F88}" dt="2019-09-17T05:57:08.527" v="53" actId="1440"/>
          <ac:picMkLst>
            <pc:docMk/>
            <pc:sldMk cId="2458347726" sldId="257"/>
            <ac:picMk id="5" creationId="{D4DB598F-B704-46A0-AEDC-8D49EDB3DC59}"/>
          </ac:picMkLst>
        </pc:picChg>
      </pc:sldChg>
      <pc:sldChg chg="addSp delSp modSp add">
        <pc:chgData name="Nick Leslie [nil0310]" userId="0327ce11-4c98-4a51-b8ab-3f8dfb854d39" providerId="ADAL" clId="{4163DDC9-A863-4AA5-819B-1CF5860B3F88}" dt="2019-09-17T05:57:03.859" v="52" actId="1440"/>
        <pc:sldMkLst>
          <pc:docMk/>
          <pc:sldMk cId="1443532119" sldId="258"/>
        </pc:sldMkLst>
        <pc:spChg chg="mod">
          <ac:chgData name="Nick Leslie [nil0310]" userId="0327ce11-4c98-4a51-b8ab-3f8dfb854d39" providerId="ADAL" clId="{4163DDC9-A863-4AA5-819B-1CF5860B3F88}" dt="2019-09-17T05:56:47.675" v="47" actId="20577"/>
          <ac:spMkLst>
            <pc:docMk/>
            <pc:sldMk cId="1443532119" sldId="258"/>
            <ac:spMk id="2" creationId="{91AD79FE-EE6A-4F66-A9CD-1442FFE6E64D}"/>
          </ac:spMkLst>
        </pc:spChg>
        <pc:spChg chg="del">
          <ac:chgData name="Nick Leslie [nil0310]" userId="0327ce11-4c98-4a51-b8ab-3f8dfb854d39" providerId="ADAL" clId="{4163DDC9-A863-4AA5-819B-1CF5860B3F88}" dt="2019-09-17T05:56:51.706" v="48" actId="931"/>
          <ac:spMkLst>
            <pc:docMk/>
            <pc:sldMk cId="1443532119" sldId="258"/>
            <ac:spMk id="3" creationId="{3C6A5391-E742-479B-8E59-9B9AD7C6BBF3}"/>
          </ac:spMkLst>
        </pc:spChg>
        <pc:picChg chg="add mod">
          <ac:chgData name="Nick Leslie [nil0310]" userId="0327ce11-4c98-4a51-b8ab-3f8dfb854d39" providerId="ADAL" clId="{4163DDC9-A863-4AA5-819B-1CF5860B3F88}" dt="2019-09-17T05:57:03.859" v="52" actId="1440"/>
          <ac:picMkLst>
            <pc:docMk/>
            <pc:sldMk cId="1443532119" sldId="258"/>
            <ac:picMk id="5" creationId="{CC912793-EE11-4D23-9D1C-5ADFDA4F5F54}"/>
          </ac:picMkLst>
        </pc:picChg>
      </pc:sldChg>
      <pc:sldChg chg="addSp delSp modSp add">
        <pc:chgData name="Nick Leslie [nil0310]" userId="0327ce11-4c98-4a51-b8ab-3f8dfb854d39" providerId="ADAL" clId="{4163DDC9-A863-4AA5-819B-1CF5860B3F88}" dt="2019-09-17T05:57:36.991" v="62" actId="1440"/>
        <pc:sldMkLst>
          <pc:docMk/>
          <pc:sldMk cId="1164758045" sldId="259"/>
        </pc:sldMkLst>
        <pc:spChg chg="mod">
          <ac:chgData name="Nick Leslie [nil0310]" userId="0327ce11-4c98-4a51-b8ab-3f8dfb854d39" providerId="ADAL" clId="{4163DDC9-A863-4AA5-819B-1CF5860B3F88}" dt="2019-09-17T05:57:21.178" v="57" actId="20577"/>
          <ac:spMkLst>
            <pc:docMk/>
            <pc:sldMk cId="1164758045" sldId="259"/>
            <ac:spMk id="2" creationId="{91AD79FE-EE6A-4F66-A9CD-1442FFE6E64D}"/>
          </ac:spMkLst>
        </pc:spChg>
        <pc:spChg chg="add del mod">
          <ac:chgData name="Nick Leslie [nil0310]" userId="0327ce11-4c98-4a51-b8ab-3f8dfb854d39" providerId="ADAL" clId="{4163DDC9-A863-4AA5-819B-1CF5860B3F88}" dt="2019-09-17T05:57:28.296" v="58" actId="931"/>
          <ac:spMkLst>
            <pc:docMk/>
            <pc:sldMk cId="1164758045" sldId="259"/>
            <ac:spMk id="4" creationId="{EC470FE9-8069-473A-BC58-6BDA694BB29F}"/>
          </ac:spMkLst>
        </pc:spChg>
        <pc:picChg chg="del">
          <ac:chgData name="Nick Leslie [nil0310]" userId="0327ce11-4c98-4a51-b8ab-3f8dfb854d39" providerId="ADAL" clId="{4163DDC9-A863-4AA5-819B-1CF5860B3F88}" dt="2019-09-17T05:57:18.743" v="55" actId="478"/>
          <ac:picMkLst>
            <pc:docMk/>
            <pc:sldMk cId="1164758045" sldId="259"/>
            <ac:picMk id="5" creationId="{CC912793-EE11-4D23-9D1C-5ADFDA4F5F54}"/>
          </ac:picMkLst>
        </pc:picChg>
        <pc:picChg chg="add mod">
          <ac:chgData name="Nick Leslie [nil0310]" userId="0327ce11-4c98-4a51-b8ab-3f8dfb854d39" providerId="ADAL" clId="{4163DDC9-A863-4AA5-819B-1CF5860B3F88}" dt="2019-09-17T05:57:36.991" v="62" actId="1440"/>
          <ac:picMkLst>
            <pc:docMk/>
            <pc:sldMk cId="1164758045" sldId="259"/>
            <ac:picMk id="7" creationId="{4B567CE5-A52E-42B9-B4CA-48D7EDFC2C08}"/>
          </ac:picMkLst>
        </pc:picChg>
      </pc:sldChg>
      <pc:sldChg chg="addSp delSp modSp add">
        <pc:chgData name="Nick Leslie [nil0310]" userId="0327ce11-4c98-4a51-b8ab-3f8dfb854d39" providerId="ADAL" clId="{4163DDC9-A863-4AA5-819B-1CF5860B3F88}" dt="2019-09-17T05:58:11.102" v="66" actId="20577"/>
        <pc:sldMkLst>
          <pc:docMk/>
          <pc:sldMk cId="961128251" sldId="260"/>
        </pc:sldMkLst>
        <pc:spChg chg="mod">
          <ac:chgData name="Nick Leslie [nil0310]" userId="0327ce11-4c98-4a51-b8ab-3f8dfb854d39" providerId="ADAL" clId="{4163DDC9-A863-4AA5-819B-1CF5860B3F88}" dt="2019-09-17T05:58:11.102" v="66" actId="20577"/>
          <ac:spMkLst>
            <pc:docMk/>
            <pc:sldMk cId="961128251" sldId="260"/>
            <ac:spMk id="2" creationId="{91AD79FE-EE6A-4F66-A9CD-1442FFE6E64D}"/>
          </ac:spMkLst>
        </pc:spChg>
        <pc:spChg chg="add mod">
          <ac:chgData name="Nick Leslie [nil0310]" userId="0327ce11-4c98-4a51-b8ab-3f8dfb854d39" providerId="ADAL" clId="{4163DDC9-A863-4AA5-819B-1CF5860B3F88}" dt="2019-09-17T05:58:07.762" v="64" actId="478"/>
          <ac:spMkLst>
            <pc:docMk/>
            <pc:sldMk cId="961128251" sldId="260"/>
            <ac:spMk id="4" creationId="{E933EA35-4349-40A3-9D46-73454D54A02F}"/>
          </ac:spMkLst>
        </pc:spChg>
        <pc:picChg chg="del">
          <ac:chgData name="Nick Leslie [nil0310]" userId="0327ce11-4c98-4a51-b8ab-3f8dfb854d39" providerId="ADAL" clId="{4163DDC9-A863-4AA5-819B-1CF5860B3F88}" dt="2019-09-17T05:58:07.762" v="64" actId="478"/>
          <ac:picMkLst>
            <pc:docMk/>
            <pc:sldMk cId="961128251" sldId="260"/>
            <ac:picMk id="7" creationId="{4B567CE5-A52E-42B9-B4CA-48D7EDFC2C08}"/>
          </ac:picMkLst>
        </pc:picChg>
      </pc:sldChg>
      <pc:sldChg chg="add">
        <pc:chgData name="Nick Leslie [nil0310]" userId="0327ce11-4c98-4a51-b8ab-3f8dfb854d39" providerId="ADAL" clId="{4163DDC9-A863-4AA5-819B-1CF5860B3F88}" dt="2019-09-17T05:58:16.236" v="67"/>
        <pc:sldMkLst>
          <pc:docMk/>
          <pc:sldMk cId="414706648" sldId="261"/>
        </pc:sldMkLst>
      </pc:sldChg>
      <pc:sldChg chg="addSp delSp modSp add ord">
        <pc:chgData name="Nick Leslie [nil0310]" userId="0327ce11-4c98-4a51-b8ab-3f8dfb854d39" providerId="ADAL" clId="{4163DDC9-A863-4AA5-819B-1CF5860B3F88}" dt="2019-09-17T06:17:08.805" v="2204" actId="2165"/>
        <pc:sldMkLst>
          <pc:docMk/>
          <pc:sldMk cId="3584364484" sldId="262"/>
        </pc:sldMkLst>
        <pc:spChg chg="mod">
          <ac:chgData name="Nick Leslie [nil0310]" userId="0327ce11-4c98-4a51-b8ab-3f8dfb854d39" providerId="ADAL" clId="{4163DDC9-A863-4AA5-819B-1CF5860B3F88}" dt="2019-09-17T06:11:41.596" v="1819" actId="20577"/>
          <ac:spMkLst>
            <pc:docMk/>
            <pc:sldMk cId="3584364484" sldId="262"/>
            <ac:spMk id="2" creationId="{91AD79FE-EE6A-4F66-A9CD-1442FFE6E64D}"/>
          </ac:spMkLst>
        </pc:spChg>
        <pc:spChg chg="add del">
          <ac:chgData name="Nick Leslie [nil0310]" userId="0327ce11-4c98-4a51-b8ab-3f8dfb854d39" providerId="ADAL" clId="{4163DDC9-A863-4AA5-819B-1CF5860B3F88}" dt="2019-09-17T05:59:26.094" v="104" actId="3680"/>
          <ac:spMkLst>
            <pc:docMk/>
            <pc:sldMk cId="3584364484" sldId="262"/>
            <ac:spMk id="4" creationId="{E933EA35-4349-40A3-9D46-73454D54A02F}"/>
          </ac:spMkLst>
        </pc:spChg>
        <pc:spChg chg="add del mod">
          <ac:chgData name="Nick Leslie [nil0310]" userId="0327ce11-4c98-4a51-b8ab-3f8dfb854d39" providerId="ADAL" clId="{4163DDC9-A863-4AA5-819B-1CF5860B3F88}" dt="2019-09-17T05:59:53.236" v="148" actId="3680"/>
          <ac:spMkLst>
            <pc:docMk/>
            <pc:sldMk cId="3584364484" sldId="262"/>
            <ac:spMk id="6" creationId="{6FF3C98F-6885-4EBF-96D6-B70A7F564268}"/>
          </ac:spMkLst>
        </pc:spChg>
        <pc:graphicFrameChg chg="add del mod">
          <ac:chgData name="Nick Leslie [nil0310]" userId="0327ce11-4c98-4a51-b8ab-3f8dfb854d39" providerId="ADAL" clId="{4163DDC9-A863-4AA5-819B-1CF5860B3F88}" dt="2019-09-17T05:59:20.449" v="103" actId="3680"/>
          <ac:graphicFrameMkLst>
            <pc:docMk/>
            <pc:sldMk cId="3584364484" sldId="262"/>
            <ac:graphicFrameMk id="3" creationId="{1208BEC8-0544-4487-9135-42858EC3A137}"/>
          </ac:graphicFrameMkLst>
        </pc:graphicFrameChg>
        <pc:graphicFrameChg chg="add del mod modGraphic">
          <ac:chgData name="Nick Leslie [nil0310]" userId="0327ce11-4c98-4a51-b8ab-3f8dfb854d39" providerId="ADAL" clId="{4163DDC9-A863-4AA5-819B-1CF5860B3F88}" dt="2019-09-17T05:59:48.842" v="147"/>
          <ac:graphicFrameMkLst>
            <pc:docMk/>
            <pc:sldMk cId="3584364484" sldId="262"/>
            <ac:graphicFrameMk id="5" creationId="{6D5E4C81-6E98-4A24-99CE-8A4258B11471}"/>
          </ac:graphicFrameMkLst>
        </pc:graphicFrameChg>
        <pc:graphicFrameChg chg="add mod modGraphic">
          <ac:chgData name="Nick Leslie [nil0310]" userId="0327ce11-4c98-4a51-b8ab-3f8dfb854d39" providerId="ADAL" clId="{4163DDC9-A863-4AA5-819B-1CF5860B3F88}" dt="2019-09-17T06:17:08.805" v="2204" actId="2165"/>
          <ac:graphicFrameMkLst>
            <pc:docMk/>
            <pc:sldMk cId="3584364484" sldId="262"/>
            <ac:graphicFrameMk id="7" creationId="{E151CC8C-8E56-461D-8FB7-843D4AA16417}"/>
          </ac:graphicFrameMkLst>
        </pc:graphicFrameChg>
        <pc:graphicFrameChg chg="add mod modGraphic">
          <ac:chgData name="Nick Leslie [nil0310]" userId="0327ce11-4c98-4a51-b8ab-3f8dfb854d39" providerId="ADAL" clId="{4163DDC9-A863-4AA5-819B-1CF5860B3F88}" dt="2019-09-17T06:14:22.386" v="1930" actId="20577"/>
          <ac:graphicFrameMkLst>
            <pc:docMk/>
            <pc:sldMk cId="3584364484" sldId="262"/>
            <ac:graphicFrameMk id="8" creationId="{C2A2C373-250B-469F-AFB1-A3CC3C7EF968}"/>
          </ac:graphicFrameMkLst>
        </pc:graphicFrameChg>
      </pc:sldChg>
      <pc:sldChg chg="modSp add">
        <pc:chgData name="Nick Leslie [nil0310]" userId="0327ce11-4c98-4a51-b8ab-3f8dfb854d39" providerId="ADAL" clId="{4163DDC9-A863-4AA5-819B-1CF5860B3F88}" dt="2019-09-17T05:58:33.008" v="85" actId="20577"/>
        <pc:sldMkLst>
          <pc:docMk/>
          <pc:sldMk cId="3044871947" sldId="263"/>
        </pc:sldMkLst>
        <pc:spChg chg="mod">
          <ac:chgData name="Nick Leslie [nil0310]" userId="0327ce11-4c98-4a51-b8ab-3f8dfb854d39" providerId="ADAL" clId="{4163DDC9-A863-4AA5-819B-1CF5860B3F88}" dt="2019-09-17T05:58:30.658" v="84" actId="20577"/>
          <ac:spMkLst>
            <pc:docMk/>
            <pc:sldMk cId="3044871947" sldId="263"/>
            <ac:spMk id="2" creationId="{DEAD534A-5DAB-44BA-BF36-E005EA273268}"/>
          </ac:spMkLst>
        </pc:spChg>
        <pc:spChg chg="mod">
          <ac:chgData name="Nick Leslie [nil0310]" userId="0327ce11-4c98-4a51-b8ab-3f8dfb854d39" providerId="ADAL" clId="{4163DDC9-A863-4AA5-819B-1CF5860B3F88}" dt="2019-09-17T05:58:33.008" v="85" actId="20577"/>
          <ac:spMkLst>
            <pc:docMk/>
            <pc:sldMk cId="3044871947" sldId="263"/>
            <ac:spMk id="3" creationId="{478EAC4A-42FA-4FA1-87C4-A3B94C05A001}"/>
          </ac:spMkLst>
        </pc:spChg>
      </pc:sldChg>
      <pc:sldChg chg="modSp add ord">
        <pc:chgData name="Nick Leslie [nil0310]" userId="0327ce11-4c98-4a51-b8ab-3f8dfb854d39" providerId="ADAL" clId="{4163DDC9-A863-4AA5-819B-1CF5860B3F88}" dt="2019-09-17T06:11:26.202" v="1798" actId="20577"/>
        <pc:sldMkLst>
          <pc:docMk/>
          <pc:sldMk cId="396810592" sldId="264"/>
        </pc:sldMkLst>
        <pc:spChg chg="mod">
          <ac:chgData name="Nick Leslie [nil0310]" userId="0327ce11-4c98-4a51-b8ab-3f8dfb854d39" providerId="ADAL" clId="{4163DDC9-A863-4AA5-819B-1CF5860B3F88}" dt="2019-09-17T06:11:26.202" v="1798" actId="20577"/>
          <ac:spMkLst>
            <pc:docMk/>
            <pc:sldMk cId="396810592" sldId="264"/>
            <ac:spMk id="2" creationId="{DEAD534A-5DAB-44BA-BF36-E005EA273268}"/>
          </ac:spMkLst>
        </pc:spChg>
      </pc:sldChg>
      <pc:sldChg chg="addSp modSp add">
        <pc:chgData name="Nick Leslie [nil0310]" userId="0327ce11-4c98-4a51-b8ab-3f8dfb854d39" providerId="ADAL" clId="{4163DDC9-A863-4AA5-819B-1CF5860B3F88}" dt="2019-09-17T06:11:09.257" v="1778" actId="2165"/>
        <pc:sldMkLst>
          <pc:docMk/>
          <pc:sldMk cId="782403432" sldId="265"/>
        </pc:sldMkLst>
        <pc:graphicFrameChg chg="add mod modGraphic">
          <ac:chgData name="Nick Leslie [nil0310]" userId="0327ce11-4c98-4a51-b8ab-3f8dfb854d39" providerId="ADAL" clId="{4163DDC9-A863-4AA5-819B-1CF5860B3F88}" dt="2019-09-17T06:11:09.257" v="1778" actId="2165"/>
          <ac:graphicFrameMkLst>
            <pc:docMk/>
            <pc:sldMk cId="782403432" sldId="265"/>
            <ac:graphicFrameMk id="5" creationId="{1763B77E-D1BE-48F5-B508-1600A674815E}"/>
          </ac:graphicFrameMkLst>
        </pc:graphicFrameChg>
        <pc:graphicFrameChg chg="mod modGraphic">
          <ac:chgData name="Nick Leslie [nil0310]" userId="0327ce11-4c98-4a51-b8ab-3f8dfb854d39" providerId="ADAL" clId="{4163DDC9-A863-4AA5-819B-1CF5860B3F88}" dt="2019-09-17T06:10:20.249" v="1669" actId="1076"/>
          <ac:graphicFrameMkLst>
            <pc:docMk/>
            <pc:sldMk cId="782403432" sldId="265"/>
            <ac:graphicFrameMk id="7" creationId="{E151CC8C-8E56-461D-8FB7-843D4AA16417}"/>
          </ac:graphicFrameMkLst>
        </pc:graphicFrameChg>
        <pc:graphicFrameChg chg="mod modGraphic">
          <ac:chgData name="Nick Leslie [nil0310]" userId="0327ce11-4c98-4a51-b8ab-3f8dfb854d39" providerId="ADAL" clId="{4163DDC9-A863-4AA5-819B-1CF5860B3F88}" dt="2019-09-17T06:10:20.249" v="1669" actId="1076"/>
          <ac:graphicFrameMkLst>
            <pc:docMk/>
            <pc:sldMk cId="782403432" sldId="265"/>
            <ac:graphicFrameMk id="8" creationId="{C2A2C373-250B-469F-AFB1-A3CC3C7EF968}"/>
          </ac:graphicFrameMkLst>
        </pc:graphicFrameChg>
      </pc:sldChg>
      <pc:sldChg chg="add">
        <pc:chgData name="Nick Leslie [nil0310]" userId="0327ce11-4c98-4a51-b8ab-3f8dfb854d39" providerId="ADAL" clId="{4163DDC9-A863-4AA5-819B-1CF5860B3F88}" dt="2019-09-17T06:11:18.863" v="1779"/>
        <pc:sldMkLst>
          <pc:docMk/>
          <pc:sldMk cId="3605125366" sldId="266"/>
        </pc:sldMkLst>
      </pc:sldChg>
      <pc:sldChg chg="add">
        <pc:chgData name="Nick Leslie [nil0310]" userId="0327ce11-4c98-4a51-b8ab-3f8dfb854d39" providerId="ADAL" clId="{4163DDC9-A863-4AA5-819B-1CF5860B3F88}" dt="2019-09-17T06:11:32.536" v="1799"/>
        <pc:sldMkLst>
          <pc:docMk/>
          <pc:sldMk cId="1085442551" sldId="267"/>
        </pc:sldMkLst>
      </pc:sldChg>
      <pc:sldChg chg="modSp add ord">
        <pc:chgData name="Nick Leslie [nil0310]" userId="0327ce11-4c98-4a51-b8ab-3f8dfb854d39" providerId="ADAL" clId="{4163DDC9-A863-4AA5-819B-1CF5860B3F88}" dt="2019-09-17T06:35:37.264" v="2508" actId="20577"/>
        <pc:sldMkLst>
          <pc:docMk/>
          <pc:sldMk cId="1281518855" sldId="268"/>
        </pc:sldMkLst>
        <pc:spChg chg="mod">
          <ac:chgData name="Nick Leslie [nil0310]" userId="0327ce11-4c98-4a51-b8ab-3f8dfb854d39" providerId="ADAL" clId="{4163DDC9-A863-4AA5-819B-1CF5860B3F88}" dt="2019-09-17T06:18:54.352" v="2214" actId="20577"/>
          <ac:spMkLst>
            <pc:docMk/>
            <pc:sldMk cId="1281518855" sldId="268"/>
            <ac:spMk id="2" creationId="{DEAD534A-5DAB-44BA-BF36-E005EA273268}"/>
          </ac:spMkLst>
        </pc:spChg>
        <pc:spChg chg="mod">
          <ac:chgData name="Nick Leslie [nil0310]" userId="0327ce11-4c98-4a51-b8ab-3f8dfb854d39" providerId="ADAL" clId="{4163DDC9-A863-4AA5-819B-1CF5860B3F88}" dt="2019-09-17T06:35:37.264" v="2508" actId="20577"/>
          <ac:spMkLst>
            <pc:docMk/>
            <pc:sldMk cId="1281518855" sldId="268"/>
            <ac:spMk id="3" creationId="{478EAC4A-42FA-4FA1-87C4-A3B94C05A001}"/>
          </ac:spMkLst>
        </pc:spChg>
      </pc:sldChg>
      <pc:sldChg chg="addSp delSp modSp add ord">
        <pc:chgData name="Nick Leslie [nil0310]" userId="0327ce11-4c98-4a51-b8ab-3f8dfb854d39" providerId="ADAL" clId="{4163DDC9-A863-4AA5-819B-1CF5860B3F88}" dt="2019-09-17T06:20:52.976" v="2239" actId="1076"/>
        <pc:sldMkLst>
          <pc:docMk/>
          <pc:sldMk cId="2431485523" sldId="269"/>
        </pc:sldMkLst>
        <pc:spChg chg="mod">
          <ac:chgData name="Nick Leslie [nil0310]" userId="0327ce11-4c98-4a51-b8ab-3f8dfb854d39" providerId="ADAL" clId="{4163DDC9-A863-4AA5-819B-1CF5860B3F88}" dt="2019-09-17T06:19:36.194" v="2235" actId="20577"/>
          <ac:spMkLst>
            <pc:docMk/>
            <pc:sldMk cId="2431485523" sldId="269"/>
            <ac:spMk id="2" creationId="{91AD79FE-EE6A-4F66-A9CD-1442FFE6E64D}"/>
          </ac:spMkLst>
        </pc:spChg>
        <pc:spChg chg="add del mod">
          <ac:chgData name="Nick Leslie [nil0310]" userId="0327ce11-4c98-4a51-b8ab-3f8dfb854d39" providerId="ADAL" clId="{4163DDC9-A863-4AA5-819B-1CF5860B3F88}" dt="2019-09-17T06:19:53.817" v="2236"/>
          <ac:spMkLst>
            <pc:docMk/>
            <pc:sldMk cId="2431485523" sldId="269"/>
            <ac:spMk id="4" creationId="{B0831B58-4DF9-468A-A9EC-C7B33E2BA58A}"/>
          </ac:spMkLst>
        </pc:spChg>
        <pc:graphicFrameChg chg="del">
          <ac:chgData name="Nick Leslie [nil0310]" userId="0327ce11-4c98-4a51-b8ab-3f8dfb854d39" providerId="ADAL" clId="{4163DDC9-A863-4AA5-819B-1CF5860B3F88}" dt="2019-09-17T06:19:07.221" v="2219" actId="478"/>
          <ac:graphicFrameMkLst>
            <pc:docMk/>
            <pc:sldMk cId="2431485523" sldId="269"/>
            <ac:graphicFrameMk id="5" creationId="{1763B77E-D1BE-48F5-B508-1600A674815E}"/>
          </ac:graphicFrameMkLst>
        </pc:graphicFrameChg>
        <pc:graphicFrameChg chg="del">
          <ac:chgData name="Nick Leslie [nil0310]" userId="0327ce11-4c98-4a51-b8ab-3f8dfb854d39" providerId="ADAL" clId="{4163DDC9-A863-4AA5-819B-1CF5860B3F88}" dt="2019-09-17T06:19:03.893" v="2217" actId="478"/>
          <ac:graphicFrameMkLst>
            <pc:docMk/>
            <pc:sldMk cId="2431485523" sldId="269"/>
            <ac:graphicFrameMk id="7" creationId="{E151CC8C-8E56-461D-8FB7-843D4AA16417}"/>
          </ac:graphicFrameMkLst>
        </pc:graphicFrameChg>
        <pc:graphicFrameChg chg="del">
          <ac:chgData name="Nick Leslie [nil0310]" userId="0327ce11-4c98-4a51-b8ab-3f8dfb854d39" providerId="ADAL" clId="{4163DDC9-A863-4AA5-819B-1CF5860B3F88}" dt="2019-09-17T06:19:06.218" v="2218" actId="478"/>
          <ac:graphicFrameMkLst>
            <pc:docMk/>
            <pc:sldMk cId="2431485523" sldId="269"/>
            <ac:graphicFrameMk id="8" creationId="{C2A2C373-250B-469F-AFB1-A3CC3C7EF968}"/>
          </ac:graphicFrameMkLst>
        </pc:graphicFrameChg>
        <pc:picChg chg="add mod">
          <ac:chgData name="Nick Leslie [nil0310]" userId="0327ce11-4c98-4a51-b8ab-3f8dfb854d39" providerId="ADAL" clId="{4163DDC9-A863-4AA5-819B-1CF5860B3F88}" dt="2019-09-17T06:20:52.976" v="2239" actId="1076"/>
          <ac:picMkLst>
            <pc:docMk/>
            <pc:sldMk cId="2431485523" sldId="269"/>
            <ac:picMk id="6" creationId="{5B966F18-80C0-4BDD-B089-025034F8456E}"/>
          </ac:picMkLst>
        </pc:picChg>
      </pc:sldChg>
      <pc:sldChg chg="addSp delSp modSp add">
        <pc:chgData name="Nick Leslie [nil0310]" userId="0327ce11-4c98-4a51-b8ab-3f8dfb854d39" providerId="ADAL" clId="{4163DDC9-A863-4AA5-819B-1CF5860B3F88}" dt="2019-09-17T06:22:56.926" v="2262" actId="1076"/>
        <pc:sldMkLst>
          <pc:docMk/>
          <pc:sldMk cId="2295120172" sldId="270"/>
        </pc:sldMkLst>
        <pc:spChg chg="mod">
          <ac:chgData name="Nick Leslie [nil0310]" userId="0327ce11-4c98-4a51-b8ab-3f8dfb854d39" providerId="ADAL" clId="{4163DDC9-A863-4AA5-819B-1CF5860B3F88}" dt="2019-09-17T06:21:02.669" v="2248" actId="20577"/>
          <ac:spMkLst>
            <pc:docMk/>
            <pc:sldMk cId="2295120172" sldId="270"/>
            <ac:spMk id="2" creationId="{91AD79FE-EE6A-4F66-A9CD-1442FFE6E64D}"/>
          </ac:spMkLst>
        </pc:spChg>
        <pc:spChg chg="add del mod">
          <ac:chgData name="Nick Leslie [nil0310]" userId="0327ce11-4c98-4a51-b8ab-3f8dfb854d39" providerId="ADAL" clId="{4163DDC9-A863-4AA5-819B-1CF5860B3F88}" dt="2019-09-17T06:21:33.944" v="2249"/>
          <ac:spMkLst>
            <pc:docMk/>
            <pc:sldMk cId="2295120172" sldId="270"/>
            <ac:spMk id="4" creationId="{284DCBAB-6E5A-4FAD-BEEB-16032ABB811E}"/>
          </ac:spMkLst>
        </pc:spChg>
        <pc:picChg chg="add mod">
          <ac:chgData name="Nick Leslie [nil0310]" userId="0327ce11-4c98-4a51-b8ab-3f8dfb854d39" providerId="ADAL" clId="{4163DDC9-A863-4AA5-819B-1CF5860B3F88}" dt="2019-09-17T06:22:56.926" v="2262" actId="1076"/>
          <ac:picMkLst>
            <pc:docMk/>
            <pc:sldMk cId="2295120172" sldId="270"/>
            <ac:picMk id="5" creationId="{C16D20D8-A2C7-431C-A8A9-0EBE7F0B9B57}"/>
          </ac:picMkLst>
        </pc:picChg>
        <pc:picChg chg="del">
          <ac:chgData name="Nick Leslie [nil0310]" userId="0327ce11-4c98-4a51-b8ab-3f8dfb854d39" providerId="ADAL" clId="{4163DDC9-A863-4AA5-819B-1CF5860B3F88}" dt="2019-09-17T06:20:58.352" v="2241" actId="478"/>
          <ac:picMkLst>
            <pc:docMk/>
            <pc:sldMk cId="2295120172" sldId="270"/>
            <ac:picMk id="6" creationId="{5B966F18-80C0-4BDD-B089-025034F8456E}"/>
          </ac:picMkLst>
        </pc:picChg>
        <pc:picChg chg="add mod">
          <ac:chgData name="Nick Leslie [nil0310]" userId="0327ce11-4c98-4a51-b8ab-3f8dfb854d39" providerId="ADAL" clId="{4163DDC9-A863-4AA5-819B-1CF5860B3F88}" dt="2019-09-17T06:22:56.926" v="2262" actId="1076"/>
          <ac:picMkLst>
            <pc:docMk/>
            <pc:sldMk cId="2295120172" sldId="270"/>
            <ac:picMk id="7" creationId="{DF971550-85E6-4460-B51F-8B6CC500A74F}"/>
          </ac:picMkLst>
        </pc:picChg>
      </pc:sldChg>
      <pc:sldChg chg="addSp delSp modSp add">
        <pc:chgData name="Nick Leslie [nil0310]" userId="0327ce11-4c98-4a51-b8ab-3f8dfb854d39" providerId="ADAL" clId="{4163DDC9-A863-4AA5-819B-1CF5860B3F88}" dt="2019-09-17T06:26:34.128" v="2278" actId="1076"/>
        <pc:sldMkLst>
          <pc:docMk/>
          <pc:sldMk cId="1008916851" sldId="271"/>
        </pc:sldMkLst>
        <pc:spChg chg="mod">
          <ac:chgData name="Nick Leslie [nil0310]" userId="0327ce11-4c98-4a51-b8ab-3f8dfb854d39" providerId="ADAL" clId="{4163DDC9-A863-4AA5-819B-1CF5860B3F88}" dt="2019-09-17T06:23:08.522" v="2268" actId="20577"/>
          <ac:spMkLst>
            <pc:docMk/>
            <pc:sldMk cId="1008916851" sldId="271"/>
            <ac:spMk id="2" creationId="{91AD79FE-EE6A-4F66-A9CD-1442FFE6E64D}"/>
          </ac:spMkLst>
        </pc:spChg>
        <pc:spChg chg="add mod">
          <ac:chgData name="Nick Leslie [nil0310]" userId="0327ce11-4c98-4a51-b8ab-3f8dfb854d39" providerId="ADAL" clId="{4163DDC9-A863-4AA5-819B-1CF5860B3F88}" dt="2019-09-17T06:26:34.128" v="2278" actId="1076"/>
          <ac:spMkLst>
            <pc:docMk/>
            <pc:sldMk cId="1008916851" sldId="271"/>
            <ac:spMk id="4" creationId="{094E4D10-4AEB-4C92-9C68-CFE5982A2911}"/>
          </ac:spMkLst>
        </pc:spChg>
        <pc:picChg chg="del">
          <ac:chgData name="Nick Leslie [nil0310]" userId="0327ce11-4c98-4a51-b8ab-3f8dfb854d39" providerId="ADAL" clId="{4163DDC9-A863-4AA5-819B-1CF5860B3F88}" dt="2019-09-17T06:23:02.202" v="2264" actId="478"/>
          <ac:picMkLst>
            <pc:docMk/>
            <pc:sldMk cId="1008916851" sldId="271"/>
            <ac:picMk id="5" creationId="{C16D20D8-A2C7-431C-A8A9-0EBE7F0B9B57}"/>
          </ac:picMkLst>
        </pc:picChg>
        <pc:picChg chg="add mod">
          <ac:chgData name="Nick Leslie [nil0310]" userId="0327ce11-4c98-4a51-b8ab-3f8dfb854d39" providerId="ADAL" clId="{4163DDC9-A863-4AA5-819B-1CF5860B3F88}" dt="2019-09-17T06:26:34.128" v="2278" actId="1076"/>
          <ac:picMkLst>
            <pc:docMk/>
            <pc:sldMk cId="1008916851" sldId="271"/>
            <ac:picMk id="6" creationId="{369F14E8-888E-4F83-930D-DF486F868062}"/>
          </ac:picMkLst>
        </pc:picChg>
        <pc:picChg chg="del">
          <ac:chgData name="Nick Leslie [nil0310]" userId="0327ce11-4c98-4a51-b8ab-3f8dfb854d39" providerId="ADAL" clId="{4163DDC9-A863-4AA5-819B-1CF5860B3F88}" dt="2019-09-17T06:23:03.579" v="2265" actId="478"/>
          <ac:picMkLst>
            <pc:docMk/>
            <pc:sldMk cId="1008916851" sldId="271"/>
            <ac:picMk id="7" creationId="{DF971550-85E6-4460-B51F-8B6CC500A74F}"/>
          </ac:picMkLst>
        </pc:picChg>
        <pc:picChg chg="add mod">
          <ac:chgData name="Nick Leslie [nil0310]" userId="0327ce11-4c98-4a51-b8ab-3f8dfb854d39" providerId="ADAL" clId="{4163DDC9-A863-4AA5-819B-1CF5860B3F88}" dt="2019-09-17T06:26:34.128" v="2278" actId="1076"/>
          <ac:picMkLst>
            <pc:docMk/>
            <pc:sldMk cId="1008916851" sldId="271"/>
            <ac:picMk id="8" creationId="{8E57ACC4-C7B9-4B6D-A1C9-9E3AD0CFAD04}"/>
          </ac:picMkLst>
        </pc:picChg>
      </pc:sldChg>
      <pc:sldChg chg="addSp delSp modSp add">
        <pc:chgData name="Nick Leslie [nil0310]" userId="0327ce11-4c98-4a51-b8ab-3f8dfb854d39" providerId="ADAL" clId="{4163DDC9-A863-4AA5-819B-1CF5860B3F88}" dt="2019-09-17T06:30:09.421" v="2299" actId="14100"/>
        <pc:sldMkLst>
          <pc:docMk/>
          <pc:sldMk cId="1786089905" sldId="272"/>
        </pc:sldMkLst>
        <pc:spChg chg="mod">
          <ac:chgData name="Nick Leslie [nil0310]" userId="0327ce11-4c98-4a51-b8ab-3f8dfb854d39" providerId="ADAL" clId="{4163DDC9-A863-4AA5-819B-1CF5860B3F88}" dt="2019-09-17T06:26:48.568" v="2283" actId="20577"/>
          <ac:spMkLst>
            <pc:docMk/>
            <pc:sldMk cId="1786089905" sldId="272"/>
            <ac:spMk id="2" creationId="{91AD79FE-EE6A-4F66-A9CD-1442FFE6E64D}"/>
          </ac:spMkLst>
        </pc:spChg>
        <pc:picChg chg="add mod">
          <ac:chgData name="Nick Leslie [nil0310]" userId="0327ce11-4c98-4a51-b8ab-3f8dfb854d39" providerId="ADAL" clId="{4163DDC9-A863-4AA5-819B-1CF5860B3F88}" dt="2019-09-17T06:29:42.126" v="2293" actId="1076"/>
          <ac:picMkLst>
            <pc:docMk/>
            <pc:sldMk cId="1786089905" sldId="272"/>
            <ac:picMk id="3" creationId="{B471AB40-67E8-48B3-86FA-7D1D4C497F97}"/>
          </ac:picMkLst>
        </pc:picChg>
        <pc:picChg chg="add mod">
          <ac:chgData name="Nick Leslie [nil0310]" userId="0327ce11-4c98-4a51-b8ab-3f8dfb854d39" providerId="ADAL" clId="{4163DDC9-A863-4AA5-819B-1CF5860B3F88}" dt="2019-09-17T06:30:09.421" v="2299" actId="14100"/>
          <ac:picMkLst>
            <pc:docMk/>
            <pc:sldMk cId="1786089905" sldId="272"/>
            <ac:picMk id="5" creationId="{92123964-5F35-4528-A1FA-7A755572E159}"/>
          </ac:picMkLst>
        </pc:picChg>
        <pc:picChg chg="del">
          <ac:chgData name="Nick Leslie [nil0310]" userId="0327ce11-4c98-4a51-b8ab-3f8dfb854d39" providerId="ADAL" clId="{4163DDC9-A863-4AA5-819B-1CF5860B3F88}" dt="2019-09-17T06:26:44.614" v="2280" actId="478"/>
          <ac:picMkLst>
            <pc:docMk/>
            <pc:sldMk cId="1786089905" sldId="272"/>
            <ac:picMk id="6" creationId="{369F14E8-888E-4F83-930D-DF486F868062}"/>
          </ac:picMkLst>
        </pc:picChg>
        <pc:picChg chg="del">
          <ac:chgData name="Nick Leslie [nil0310]" userId="0327ce11-4c98-4a51-b8ab-3f8dfb854d39" providerId="ADAL" clId="{4163DDC9-A863-4AA5-819B-1CF5860B3F88}" dt="2019-09-17T06:26:45.427" v="2281" actId="478"/>
          <ac:picMkLst>
            <pc:docMk/>
            <pc:sldMk cId="1786089905" sldId="272"/>
            <ac:picMk id="8" creationId="{8E57ACC4-C7B9-4B6D-A1C9-9E3AD0CFAD04}"/>
          </ac:picMkLst>
        </pc:picChg>
      </pc:sldChg>
      <pc:sldChg chg="add del">
        <pc:chgData name="Nick Leslie [nil0310]" userId="0327ce11-4c98-4a51-b8ab-3f8dfb854d39" providerId="ADAL" clId="{4163DDC9-A863-4AA5-819B-1CF5860B3F88}" dt="2019-09-17T06:30:15.203" v="2301"/>
        <pc:sldMkLst>
          <pc:docMk/>
          <pc:sldMk cId="832731086" sldId="273"/>
        </pc:sldMkLst>
      </pc:sldChg>
      <pc:sldChg chg="addSp delSp modSp add">
        <pc:chgData name="Nick Leslie [nil0310]" userId="0327ce11-4c98-4a51-b8ab-3f8dfb854d39" providerId="ADAL" clId="{4163DDC9-A863-4AA5-819B-1CF5860B3F88}" dt="2019-09-17T06:30:49.317" v="2329" actId="1076"/>
        <pc:sldMkLst>
          <pc:docMk/>
          <pc:sldMk cId="2345063959" sldId="273"/>
        </pc:sldMkLst>
        <pc:spChg chg="mod">
          <ac:chgData name="Nick Leslie [nil0310]" userId="0327ce11-4c98-4a51-b8ab-3f8dfb854d39" providerId="ADAL" clId="{4163DDC9-A863-4AA5-819B-1CF5860B3F88}" dt="2019-09-17T06:30:25.624" v="2326" actId="20577"/>
          <ac:spMkLst>
            <pc:docMk/>
            <pc:sldMk cId="2345063959" sldId="273"/>
            <ac:spMk id="2" creationId="{91AD79FE-EE6A-4F66-A9CD-1442FFE6E64D}"/>
          </ac:spMkLst>
        </pc:spChg>
        <pc:picChg chg="del">
          <ac:chgData name="Nick Leslie [nil0310]" userId="0327ce11-4c98-4a51-b8ab-3f8dfb854d39" providerId="ADAL" clId="{4163DDC9-A863-4AA5-819B-1CF5860B3F88}" dt="2019-09-17T06:30:18.422" v="2303" actId="478"/>
          <ac:picMkLst>
            <pc:docMk/>
            <pc:sldMk cId="2345063959" sldId="273"/>
            <ac:picMk id="3" creationId="{B471AB40-67E8-48B3-86FA-7D1D4C497F97}"/>
          </ac:picMkLst>
        </pc:picChg>
        <pc:picChg chg="del">
          <ac:chgData name="Nick Leslie [nil0310]" userId="0327ce11-4c98-4a51-b8ab-3f8dfb854d39" providerId="ADAL" clId="{4163DDC9-A863-4AA5-819B-1CF5860B3F88}" dt="2019-09-17T06:30:19.402" v="2304" actId="478"/>
          <ac:picMkLst>
            <pc:docMk/>
            <pc:sldMk cId="2345063959" sldId="273"/>
            <ac:picMk id="5" creationId="{92123964-5F35-4528-A1FA-7A755572E159}"/>
          </ac:picMkLst>
        </pc:picChg>
        <pc:picChg chg="add mod">
          <ac:chgData name="Nick Leslie [nil0310]" userId="0327ce11-4c98-4a51-b8ab-3f8dfb854d39" providerId="ADAL" clId="{4163DDC9-A863-4AA5-819B-1CF5860B3F88}" dt="2019-09-17T06:30:49.317" v="2329" actId="1076"/>
          <ac:picMkLst>
            <pc:docMk/>
            <pc:sldMk cId="2345063959" sldId="273"/>
            <ac:picMk id="6" creationId="{31E10D43-4568-4B52-B756-8C892E3B9DDD}"/>
          </ac:picMkLst>
        </pc:picChg>
      </pc:sldChg>
      <pc:sldChg chg="addSp delSp modSp add">
        <pc:chgData name="Nick Leslie [nil0310]" userId="0327ce11-4c98-4a51-b8ab-3f8dfb854d39" providerId="ADAL" clId="{4163DDC9-A863-4AA5-819B-1CF5860B3F88}" dt="2019-09-17T06:33:08.129" v="2398" actId="1076"/>
        <pc:sldMkLst>
          <pc:docMk/>
          <pc:sldMk cId="1598541101" sldId="274"/>
        </pc:sldMkLst>
        <pc:spChg chg="mod">
          <ac:chgData name="Nick Leslie [nil0310]" userId="0327ce11-4c98-4a51-b8ab-3f8dfb854d39" providerId="ADAL" clId="{4163DDC9-A863-4AA5-819B-1CF5860B3F88}" dt="2019-09-17T06:32:24.093" v="2382" actId="14100"/>
          <ac:spMkLst>
            <pc:docMk/>
            <pc:sldMk cId="1598541101" sldId="274"/>
            <ac:spMk id="2" creationId="{91AD79FE-EE6A-4F66-A9CD-1442FFE6E64D}"/>
          </ac:spMkLst>
        </pc:spChg>
        <pc:picChg chg="add mod">
          <ac:chgData name="Nick Leslie [nil0310]" userId="0327ce11-4c98-4a51-b8ab-3f8dfb854d39" providerId="ADAL" clId="{4163DDC9-A863-4AA5-819B-1CF5860B3F88}" dt="2019-09-17T06:33:05.724" v="2397" actId="1076"/>
          <ac:picMkLst>
            <pc:docMk/>
            <pc:sldMk cId="1598541101" sldId="274"/>
            <ac:picMk id="3" creationId="{70CC1E2F-6CC2-49E6-A537-0A66AB7DBD2E}"/>
          </ac:picMkLst>
        </pc:picChg>
        <pc:picChg chg="add mod">
          <ac:chgData name="Nick Leslie [nil0310]" userId="0327ce11-4c98-4a51-b8ab-3f8dfb854d39" providerId="ADAL" clId="{4163DDC9-A863-4AA5-819B-1CF5860B3F88}" dt="2019-09-17T06:33:03.928" v="2396" actId="1076"/>
          <ac:picMkLst>
            <pc:docMk/>
            <pc:sldMk cId="1598541101" sldId="274"/>
            <ac:picMk id="5" creationId="{A2C66C85-C888-46AB-B104-E638F65BC313}"/>
          </ac:picMkLst>
        </pc:picChg>
        <pc:picChg chg="del">
          <ac:chgData name="Nick Leslie [nil0310]" userId="0327ce11-4c98-4a51-b8ab-3f8dfb854d39" providerId="ADAL" clId="{4163DDC9-A863-4AA5-819B-1CF5860B3F88}" dt="2019-09-17T06:30:53.975" v="2331" actId="478"/>
          <ac:picMkLst>
            <pc:docMk/>
            <pc:sldMk cId="1598541101" sldId="274"/>
            <ac:picMk id="6" creationId="{31E10D43-4568-4B52-B756-8C892E3B9DDD}"/>
          </ac:picMkLst>
        </pc:picChg>
        <pc:picChg chg="add mod">
          <ac:chgData name="Nick Leslie [nil0310]" userId="0327ce11-4c98-4a51-b8ab-3f8dfb854d39" providerId="ADAL" clId="{4163DDC9-A863-4AA5-819B-1CF5860B3F88}" dt="2019-09-17T06:33:08.129" v="2398" actId="1076"/>
          <ac:picMkLst>
            <pc:docMk/>
            <pc:sldMk cId="1598541101" sldId="274"/>
            <ac:picMk id="7" creationId="{49E68CAB-B67D-4205-A62F-C4ACD2010EAB}"/>
          </ac:picMkLst>
        </pc:picChg>
      </pc:sldChg>
      <pc:sldChg chg="addSp delSp modSp add">
        <pc:chgData name="Nick Leslie [nil0310]" userId="0327ce11-4c98-4a51-b8ab-3f8dfb854d39" providerId="ADAL" clId="{4163DDC9-A863-4AA5-819B-1CF5860B3F88}" dt="2019-09-17T06:35:05.350" v="2439" actId="1076"/>
        <pc:sldMkLst>
          <pc:docMk/>
          <pc:sldMk cId="3360695044" sldId="275"/>
        </pc:sldMkLst>
        <pc:spChg chg="mod">
          <ac:chgData name="Nick Leslie [nil0310]" userId="0327ce11-4c98-4a51-b8ab-3f8dfb854d39" providerId="ADAL" clId="{4163DDC9-A863-4AA5-819B-1CF5860B3F88}" dt="2019-09-17T06:34:35.330" v="2434" actId="1076"/>
          <ac:spMkLst>
            <pc:docMk/>
            <pc:sldMk cId="3360695044" sldId="275"/>
            <ac:spMk id="2" creationId="{91AD79FE-EE6A-4F66-A9CD-1442FFE6E64D}"/>
          </ac:spMkLst>
        </pc:spChg>
        <pc:picChg chg="del">
          <ac:chgData name="Nick Leslie [nil0310]" userId="0327ce11-4c98-4a51-b8ab-3f8dfb854d39" providerId="ADAL" clId="{4163DDC9-A863-4AA5-819B-1CF5860B3F88}" dt="2019-09-17T06:33:21.651" v="2400" actId="478"/>
          <ac:picMkLst>
            <pc:docMk/>
            <pc:sldMk cId="3360695044" sldId="275"/>
            <ac:picMk id="3" creationId="{70CC1E2F-6CC2-49E6-A537-0A66AB7DBD2E}"/>
          </ac:picMkLst>
        </pc:picChg>
        <pc:picChg chg="del">
          <ac:chgData name="Nick Leslie [nil0310]" userId="0327ce11-4c98-4a51-b8ab-3f8dfb854d39" providerId="ADAL" clId="{4163DDC9-A863-4AA5-819B-1CF5860B3F88}" dt="2019-09-17T06:33:22.252" v="2401" actId="478"/>
          <ac:picMkLst>
            <pc:docMk/>
            <pc:sldMk cId="3360695044" sldId="275"/>
            <ac:picMk id="5" creationId="{A2C66C85-C888-46AB-B104-E638F65BC313}"/>
          </ac:picMkLst>
        </pc:picChg>
        <pc:picChg chg="add mod">
          <ac:chgData name="Nick Leslie [nil0310]" userId="0327ce11-4c98-4a51-b8ab-3f8dfb854d39" providerId="ADAL" clId="{4163DDC9-A863-4AA5-819B-1CF5860B3F88}" dt="2019-09-17T06:35:05.350" v="2439" actId="1076"/>
          <ac:picMkLst>
            <pc:docMk/>
            <pc:sldMk cId="3360695044" sldId="275"/>
            <ac:picMk id="6" creationId="{B83BBC3B-2EBB-4821-9020-F545BC9AED64}"/>
          </ac:picMkLst>
        </pc:picChg>
        <pc:picChg chg="del">
          <ac:chgData name="Nick Leslie [nil0310]" userId="0327ce11-4c98-4a51-b8ab-3f8dfb854d39" providerId="ADAL" clId="{4163DDC9-A863-4AA5-819B-1CF5860B3F88}" dt="2019-09-17T06:33:23.066" v="2402" actId="478"/>
          <ac:picMkLst>
            <pc:docMk/>
            <pc:sldMk cId="3360695044" sldId="275"/>
            <ac:picMk id="7" creationId="{49E68CAB-B67D-4205-A62F-C4ACD2010EAB}"/>
          </ac:picMkLst>
        </pc:picChg>
        <pc:picChg chg="add mod modCrop">
          <ac:chgData name="Nick Leslie [nil0310]" userId="0327ce11-4c98-4a51-b8ab-3f8dfb854d39" providerId="ADAL" clId="{4163DDC9-A863-4AA5-819B-1CF5860B3F88}" dt="2019-09-17T06:35:05.350" v="2439" actId="1076"/>
          <ac:picMkLst>
            <pc:docMk/>
            <pc:sldMk cId="3360695044" sldId="275"/>
            <ac:picMk id="8" creationId="{BA14A3FF-D8E2-4163-9196-1102789FB58C}"/>
          </ac:picMkLst>
        </pc:picChg>
      </pc:sldChg>
      <pc:sldChg chg="addSp delSp modSp add">
        <pc:chgData name="Nick Leslie [nil0310]" userId="0327ce11-4c98-4a51-b8ab-3f8dfb854d39" providerId="ADAL" clId="{4163DDC9-A863-4AA5-819B-1CF5860B3F88}" dt="2019-09-17T06:40:12.911" v="2592" actId="1076"/>
        <pc:sldMkLst>
          <pc:docMk/>
          <pc:sldMk cId="2629820133" sldId="276"/>
        </pc:sldMkLst>
        <pc:spChg chg="mod">
          <ac:chgData name="Nick Leslie [nil0310]" userId="0327ce11-4c98-4a51-b8ab-3f8dfb854d39" providerId="ADAL" clId="{4163DDC9-A863-4AA5-819B-1CF5860B3F88}" dt="2019-09-17T06:39:50.629" v="2577" actId="20577"/>
          <ac:spMkLst>
            <pc:docMk/>
            <pc:sldMk cId="2629820133" sldId="276"/>
            <ac:spMk id="2" creationId="{91AD79FE-EE6A-4F66-A9CD-1442FFE6E64D}"/>
          </ac:spMkLst>
        </pc:spChg>
        <pc:picChg chg="add mod">
          <ac:chgData name="Nick Leslie [nil0310]" userId="0327ce11-4c98-4a51-b8ab-3f8dfb854d39" providerId="ADAL" clId="{4163DDC9-A863-4AA5-819B-1CF5860B3F88}" dt="2019-09-17T06:40:12.911" v="2592" actId="1076"/>
          <ac:picMkLst>
            <pc:docMk/>
            <pc:sldMk cId="2629820133" sldId="276"/>
            <ac:picMk id="3" creationId="{FB015F9E-8921-43B6-AFFE-874E4EF69E54}"/>
          </ac:picMkLst>
        </pc:picChg>
        <pc:picChg chg="add mod">
          <ac:chgData name="Nick Leslie [nil0310]" userId="0327ce11-4c98-4a51-b8ab-3f8dfb854d39" providerId="ADAL" clId="{4163DDC9-A863-4AA5-819B-1CF5860B3F88}" dt="2019-09-17T06:40:10.521" v="2591" actId="14100"/>
          <ac:picMkLst>
            <pc:docMk/>
            <pc:sldMk cId="2629820133" sldId="276"/>
            <ac:picMk id="5" creationId="{5A252056-E82E-48DC-BA49-134C406A77DB}"/>
          </ac:picMkLst>
        </pc:picChg>
        <pc:picChg chg="del">
          <ac:chgData name="Nick Leslie [nil0310]" userId="0327ce11-4c98-4a51-b8ab-3f8dfb854d39" providerId="ADAL" clId="{4163DDC9-A863-4AA5-819B-1CF5860B3F88}" dt="2019-09-17T06:35:11.512" v="2441" actId="478"/>
          <ac:picMkLst>
            <pc:docMk/>
            <pc:sldMk cId="2629820133" sldId="276"/>
            <ac:picMk id="6" creationId="{B83BBC3B-2EBB-4821-9020-F545BC9AED64}"/>
          </ac:picMkLst>
        </pc:picChg>
        <pc:picChg chg="add del mod">
          <ac:chgData name="Nick Leslie [nil0310]" userId="0327ce11-4c98-4a51-b8ab-3f8dfb854d39" providerId="ADAL" clId="{4163DDC9-A863-4AA5-819B-1CF5860B3F88}" dt="2019-09-17T06:39:52.420" v="2578" actId="478"/>
          <ac:picMkLst>
            <pc:docMk/>
            <pc:sldMk cId="2629820133" sldId="276"/>
            <ac:picMk id="7" creationId="{AFAEC4F8-9B5D-4A0D-8A1C-A24448BB9F6E}"/>
          </ac:picMkLst>
        </pc:picChg>
        <pc:picChg chg="del">
          <ac:chgData name="Nick Leslie [nil0310]" userId="0327ce11-4c98-4a51-b8ab-3f8dfb854d39" providerId="ADAL" clId="{4163DDC9-A863-4AA5-819B-1CF5860B3F88}" dt="2019-09-17T06:35:12.177" v="2442" actId="478"/>
          <ac:picMkLst>
            <pc:docMk/>
            <pc:sldMk cId="2629820133" sldId="276"/>
            <ac:picMk id="8" creationId="{BA14A3FF-D8E2-4163-9196-1102789FB58C}"/>
          </ac:picMkLst>
        </pc:picChg>
      </pc:sldChg>
      <pc:sldChg chg="modSp add ord">
        <pc:chgData name="Nick Leslie [nil0310]" userId="0327ce11-4c98-4a51-b8ab-3f8dfb854d39" providerId="ADAL" clId="{4163DDC9-A863-4AA5-819B-1CF5860B3F88}" dt="2019-09-17T06:46:18.256" v="2760" actId="20577"/>
        <pc:sldMkLst>
          <pc:docMk/>
          <pc:sldMk cId="1622502883" sldId="277"/>
        </pc:sldMkLst>
        <pc:spChg chg="mod">
          <ac:chgData name="Nick Leslie [nil0310]" userId="0327ce11-4c98-4a51-b8ab-3f8dfb854d39" providerId="ADAL" clId="{4163DDC9-A863-4AA5-819B-1CF5860B3F88}" dt="2019-09-17T06:36:39.691" v="2519" actId="20577"/>
          <ac:spMkLst>
            <pc:docMk/>
            <pc:sldMk cId="1622502883" sldId="277"/>
            <ac:spMk id="2" creationId="{DEAD534A-5DAB-44BA-BF36-E005EA273268}"/>
          </ac:spMkLst>
        </pc:spChg>
        <pc:spChg chg="mod">
          <ac:chgData name="Nick Leslie [nil0310]" userId="0327ce11-4c98-4a51-b8ab-3f8dfb854d39" providerId="ADAL" clId="{4163DDC9-A863-4AA5-819B-1CF5860B3F88}" dt="2019-09-17T06:46:18.256" v="2760" actId="20577"/>
          <ac:spMkLst>
            <pc:docMk/>
            <pc:sldMk cId="1622502883" sldId="277"/>
            <ac:spMk id="3" creationId="{478EAC4A-42FA-4FA1-87C4-A3B94C05A001}"/>
          </ac:spMkLst>
        </pc:spChg>
      </pc:sldChg>
      <pc:sldChg chg="addSp delSp modSp add">
        <pc:chgData name="Nick Leslie [nil0310]" userId="0327ce11-4c98-4a51-b8ab-3f8dfb854d39" providerId="ADAL" clId="{4163DDC9-A863-4AA5-819B-1CF5860B3F88}" dt="2019-09-17T06:41:08.820" v="2604" actId="20577"/>
        <pc:sldMkLst>
          <pc:docMk/>
          <pc:sldMk cId="1730245854" sldId="278"/>
        </pc:sldMkLst>
        <pc:spChg chg="mod">
          <ac:chgData name="Nick Leslie [nil0310]" userId="0327ce11-4c98-4a51-b8ab-3f8dfb854d39" providerId="ADAL" clId="{4163DDC9-A863-4AA5-819B-1CF5860B3F88}" dt="2019-09-17T06:41:08.820" v="2604" actId="20577"/>
          <ac:spMkLst>
            <pc:docMk/>
            <pc:sldMk cId="1730245854" sldId="278"/>
            <ac:spMk id="2" creationId="{91AD79FE-EE6A-4F66-A9CD-1442FFE6E64D}"/>
          </ac:spMkLst>
        </pc:spChg>
        <pc:picChg chg="del">
          <ac:chgData name="Nick Leslie [nil0310]" userId="0327ce11-4c98-4a51-b8ab-3f8dfb854d39" providerId="ADAL" clId="{4163DDC9-A863-4AA5-819B-1CF5860B3F88}" dt="2019-09-17T06:39:26.562" v="2553" actId="478"/>
          <ac:picMkLst>
            <pc:docMk/>
            <pc:sldMk cId="1730245854" sldId="278"/>
            <ac:picMk id="3" creationId="{FB015F9E-8921-43B6-AFFE-874E4EF69E54}"/>
          </ac:picMkLst>
        </pc:picChg>
        <pc:picChg chg="del">
          <ac:chgData name="Nick Leslie [nil0310]" userId="0327ce11-4c98-4a51-b8ab-3f8dfb854d39" providerId="ADAL" clId="{4163DDC9-A863-4AA5-819B-1CF5860B3F88}" dt="2019-09-17T06:39:27.054" v="2554" actId="478"/>
          <ac:picMkLst>
            <pc:docMk/>
            <pc:sldMk cId="1730245854" sldId="278"/>
            <ac:picMk id="5" creationId="{5A252056-E82E-48DC-BA49-134C406A77DB}"/>
          </ac:picMkLst>
        </pc:picChg>
        <pc:picChg chg="add mod">
          <ac:chgData name="Nick Leslie [nil0310]" userId="0327ce11-4c98-4a51-b8ab-3f8dfb854d39" providerId="ADAL" clId="{4163DDC9-A863-4AA5-819B-1CF5860B3F88}" dt="2019-09-17T06:40:58.718" v="2601" actId="1076"/>
          <ac:picMkLst>
            <pc:docMk/>
            <pc:sldMk cId="1730245854" sldId="278"/>
            <ac:picMk id="6" creationId="{BCA3D36E-86A5-46F3-AD3C-8B12241923E9}"/>
          </ac:picMkLst>
        </pc:picChg>
        <pc:picChg chg="mod">
          <ac:chgData name="Nick Leslie [nil0310]" userId="0327ce11-4c98-4a51-b8ab-3f8dfb854d39" providerId="ADAL" clId="{4163DDC9-A863-4AA5-819B-1CF5860B3F88}" dt="2019-09-17T06:40:26.376" v="2596" actId="1076"/>
          <ac:picMkLst>
            <pc:docMk/>
            <pc:sldMk cId="1730245854" sldId="278"/>
            <ac:picMk id="7" creationId="{AFAEC4F8-9B5D-4A0D-8A1C-A24448BB9F6E}"/>
          </ac:picMkLst>
        </pc:picChg>
      </pc:sldChg>
      <pc:sldChg chg="addSp delSp modSp add">
        <pc:chgData name="Nick Leslie [nil0310]" userId="0327ce11-4c98-4a51-b8ab-3f8dfb854d39" providerId="ADAL" clId="{4163DDC9-A863-4AA5-819B-1CF5860B3F88}" dt="2019-09-17T06:42:40.789" v="2630" actId="20577"/>
        <pc:sldMkLst>
          <pc:docMk/>
          <pc:sldMk cId="2814618570" sldId="279"/>
        </pc:sldMkLst>
        <pc:spChg chg="mod">
          <ac:chgData name="Nick Leslie [nil0310]" userId="0327ce11-4c98-4a51-b8ab-3f8dfb854d39" providerId="ADAL" clId="{4163DDC9-A863-4AA5-819B-1CF5860B3F88}" dt="2019-09-17T06:42:40.789" v="2630" actId="20577"/>
          <ac:spMkLst>
            <pc:docMk/>
            <pc:sldMk cId="2814618570" sldId="279"/>
            <ac:spMk id="2" creationId="{91AD79FE-EE6A-4F66-A9CD-1442FFE6E64D}"/>
          </ac:spMkLst>
        </pc:spChg>
        <pc:picChg chg="add mod">
          <ac:chgData name="Nick Leslie [nil0310]" userId="0327ce11-4c98-4a51-b8ab-3f8dfb854d39" providerId="ADAL" clId="{4163DDC9-A863-4AA5-819B-1CF5860B3F88}" dt="2019-09-17T06:42:27.607" v="2627" actId="14100"/>
          <ac:picMkLst>
            <pc:docMk/>
            <pc:sldMk cId="2814618570" sldId="279"/>
            <ac:picMk id="3" creationId="{2258E138-3B60-4D83-A590-85457A49B540}"/>
          </ac:picMkLst>
        </pc:picChg>
        <pc:picChg chg="add mod">
          <ac:chgData name="Nick Leslie [nil0310]" userId="0327ce11-4c98-4a51-b8ab-3f8dfb854d39" providerId="ADAL" clId="{4163DDC9-A863-4AA5-819B-1CF5860B3F88}" dt="2019-09-17T06:42:23.177" v="2624" actId="14100"/>
          <ac:picMkLst>
            <pc:docMk/>
            <pc:sldMk cId="2814618570" sldId="279"/>
            <ac:picMk id="5" creationId="{790C6177-F65C-4043-9C0B-D75FD968E294}"/>
          </ac:picMkLst>
        </pc:picChg>
        <pc:picChg chg="del">
          <ac:chgData name="Nick Leslie [nil0310]" userId="0327ce11-4c98-4a51-b8ab-3f8dfb854d39" providerId="ADAL" clId="{4163DDC9-A863-4AA5-819B-1CF5860B3F88}" dt="2019-09-17T06:41:14.559" v="2607" actId="478"/>
          <ac:picMkLst>
            <pc:docMk/>
            <pc:sldMk cId="2814618570" sldId="279"/>
            <ac:picMk id="6" creationId="{BCA3D36E-86A5-46F3-AD3C-8B12241923E9}"/>
          </ac:picMkLst>
        </pc:picChg>
        <pc:picChg chg="del">
          <ac:chgData name="Nick Leslie [nil0310]" userId="0327ce11-4c98-4a51-b8ab-3f8dfb854d39" providerId="ADAL" clId="{4163DDC9-A863-4AA5-819B-1CF5860B3F88}" dt="2019-09-17T06:41:13.914" v="2606" actId="478"/>
          <ac:picMkLst>
            <pc:docMk/>
            <pc:sldMk cId="2814618570" sldId="279"/>
            <ac:picMk id="7" creationId="{AFAEC4F8-9B5D-4A0D-8A1C-A24448BB9F6E}"/>
          </ac:picMkLst>
        </pc:picChg>
      </pc:sldChg>
      <pc:sldChg chg="addSp delSp modSp add">
        <pc:chgData name="Nick Leslie [nil0310]" userId="0327ce11-4c98-4a51-b8ab-3f8dfb854d39" providerId="ADAL" clId="{4163DDC9-A863-4AA5-819B-1CF5860B3F88}" dt="2019-09-17T06:43:23.971" v="2645" actId="20577"/>
        <pc:sldMkLst>
          <pc:docMk/>
          <pc:sldMk cId="748754935" sldId="280"/>
        </pc:sldMkLst>
        <pc:spChg chg="mod">
          <ac:chgData name="Nick Leslie [nil0310]" userId="0327ce11-4c98-4a51-b8ab-3f8dfb854d39" providerId="ADAL" clId="{4163DDC9-A863-4AA5-819B-1CF5860B3F88}" dt="2019-09-17T06:43:23.971" v="2645" actId="20577"/>
          <ac:spMkLst>
            <pc:docMk/>
            <pc:sldMk cId="748754935" sldId="280"/>
            <ac:spMk id="2" creationId="{91AD79FE-EE6A-4F66-A9CD-1442FFE6E64D}"/>
          </ac:spMkLst>
        </pc:spChg>
        <pc:picChg chg="del">
          <ac:chgData name="Nick Leslie [nil0310]" userId="0327ce11-4c98-4a51-b8ab-3f8dfb854d39" providerId="ADAL" clId="{4163DDC9-A863-4AA5-819B-1CF5860B3F88}" dt="2019-09-17T06:42:50.109" v="2638" actId="478"/>
          <ac:picMkLst>
            <pc:docMk/>
            <pc:sldMk cId="748754935" sldId="280"/>
            <ac:picMk id="3" creationId="{2258E138-3B60-4D83-A590-85457A49B540}"/>
          </ac:picMkLst>
        </pc:picChg>
        <pc:picChg chg="del">
          <ac:chgData name="Nick Leslie [nil0310]" userId="0327ce11-4c98-4a51-b8ab-3f8dfb854d39" providerId="ADAL" clId="{4163DDC9-A863-4AA5-819B-1CF5860B3F88}" dt="2019-09-17T06:42:50.804" v="2639" actId="478"/>
          <ac:picMkLst>
            <pc:docMk/>
            <pc:sldMk cId="748754935" sldId="280"/>
            <ac:picMk id="5" creationId="{790C6177-F65C-4043-9C0B-D75FD968E294}"/>
          </ac:picMkLst>
        </pc:picChg>
        <pc:picChg chg="add mod">
          <ac:chgData name="Nick Leslie [nil0310]" userId="0327ce11-4c98-4a51-b8ab-3f8dfb854d39" providerId="ADAL" clId="{4163DDC9-A863-4AA5-819B-1CF5860B3F88}" dt="2019-09-17T06:43:16.161" v="2642" actId="1076"/>
          <ac:picMkLst>
            <pc:docMk/>
            <pc:sldMk cId="748754935" sldId="280"/>
            <ac:picMk id="6" creationId="{D017C32F-FEA1-4BB1-98ED-3DFEFBCEB5BC}"/>
          </ac:picMkLst>
        </pc:picChg>
      </pc:sldChg>
      <pc:sldChg chg="addSp delSp modSp add">
        <pc:chgData name="Nick Leslie [nil0310]" userId="0327ce11-4c98-4a51-b8ab-3f8dfb854d39" providerId="ADAL" clId="{4163DDC9-A863-4AA5-819B-1CF5860B3F88}" dt="2019-09-17T06:44:28.667" v="2659" actId="1076"/>
        <pc:sldMkLst>
          <pc:docMk/>
          <pc:sldMk cId="874149122" sldId="281"/>
        </pc:sldMkLst>
        <pc:spChg chg="mod">
          <ac:chgData name="Nick Leslie [nil0310]" userId="0327ce11-4c98-4a51-b8ab-3f8dfb854d39" providerId="ADAL" clId="{4163DDC9-A863-4AA5-819B-1CF5860B3F88}" dt="2019-09-17T06:43:32.803" v="2654" actId="20577"/>
          <ac:spMkLst>
            <pc:docMk/>
            <pc:sldMk cId="874149122" sldId="281"/>
            <ac:spMk id="2" creationId="{91AD79FE-EE6A-4F66-A9CD-1442FFE6E64D}"/>
          </ac:spMkLst>
        </pc:spChg>
        <pc:picChg chg="add mod">
          <ac:chgData name="Nick Leslie [nil0310]" userId="0327ce11-4c98-4a51-b8ab-3f8dfb854d39" providerId="ADAL" clId="{4163DDC9-A863-4AA5-819B-1CF5860B3F88}" dt="2019-09-17T06:44:28.667" v="2659" actId="1076"/>
          <ac:picMkLst>
            <pc:docMk/>
            <pc:sldMk cId="874149122" sldId="281"/>
            <ac:picMk id="3" creationId="{39AA0836-AC86-4F88-A44F-AF3FB9B2F0DC}"/>
          </ac:picMkLst>
        </pc:picChg>
        <pc:picChg chg="del">
          <ac:chgData name="Nick Leslie [nil0310]" userId="0327ce11-4c98-4a51-b8ab-3f8dfb854d39" providerId="ADAL" clId="{4163DDC9-A863-4AA5-819B-1CF5860B3F88}" dt="2019-09-17T06:43:29.778" v="2647" actId="478"/>
          <ac:picMkLst>
            <pc:docMk/>
            <pc:sldMk cId="874149122" sldId="281"/>
            <ac:picMk id="6" creationId="{D017C32F-FEA1-4BB1-98ED-3DFEFBCEB5BC}"/>
          </ac:picMkLst>
        </pc:picChg>
      </pc:sldChg>
      <pc:sldChg chg="addSp delSp modSp add ord">
        <pc:chgData name="Nick Leslie [nil0310]" userId="0327ce11-4c98-4a51-b8ab-3f8dfb854d39" providerId="ADAL" clId="{4163DDC9-A863-4AA5-819B-1CF5860B3F88}" dt="2019-09-17T07:01:29.278" v="2807"/>
        <pc:sldMkLst>
          <pc:docMk/>
          <pc:sldMk cId="548255040" sldId="282"/>
        </pc:sldMkLst>
        <pc:spChg chg="mod">
          <ac:chgData name="Nick Leslie [nil0310]" userId="0327ce11-4c98-4a51-b8ab-3f8dfb854d39" providerId="ADAL" clId="{4163DDC9-A863-4AA5-819B-1CF5860B3F88}" dt="2019-09-17T07:01:09.362" v="2802" actId="20577"/>
          <ac:spMkLst>
            <pc:docMk/>
            <pc:sldMk cId="548255040" sldId="282"/>
            <ac:spMk id="2" creationId="{24F41D11-48F7-4B9A-AA78-CFAEC41DEF96}"/>
          </ac:spMkLst>
        </pc:spChg>
        <pc:spChg chg="del">
          <ac:chgData name="Nick Leslie [nil0310]" userId="0327ce11-4c98-4a51-b8ab-3f8dfb854d39" providerId="ADAL" clId="{4163DDC9-A863-4AA5-819B-1CF5860B3F88}" dt="2019-09-17T07:00:57.991" v="2762"/>
          <ac:spMkLst>
            <pc:docMk/>
            <pc:sldMk cId="548255040" sldId="282"/>
            <ac:spMk id="3" creationId="{5578CC9D-AC25-48C8-AEAE-D26428A98ABD}"/>
          </ac:spMkLst>
        </pc:spChg>
        <pc:picChg chg="add mod">
          <ac:chgData name="Nick Leslie [nil0310]" userId="0327ce11-4c98-4a51-b8ab-3f8dfb854d39" providerId="ADAL" clId="{4163DDC9-A863-4AA5-819B-1CF5860B3F88}" dt="2019-09-17T07:01:17.992" v="2806" actId="1076"/>
          <ac:picMkLst>
            <pc:docMk/>
            <pc:sldMk cId="548255040" sldId="282"/>
            <ac:picMk id="4" creationId="{17EF0AD1-6602-4BB3-99AE-1F443F4E8484}"/>
          </ac:picMkLst>
        </pc:picChg>
      </pc:sldChg>
    </pc:docChg>
  </pc:docChgLst>
  <pc:docChgLst>
    <pc:chgData name="Nick Leslie [nil0310]" userId="0327ce11-4c98-4a51-b8ab-3f8dfb854d39" providerId="ADAL" clId="{58638BF6-C59C-4B38-A81D-ADD2B52416CF}"/>
    <pc:docChg chg="modSld">
      <pc:chgData name="Nick Leslie [nil0310]" userId="0327ce11-4c98-4a51-b8ab-3f8dfb854d39" providerId="ADAL" clId="{58638BF6-C59C-4B38-A81D-ADD2B52416CF}" dt="2019-09-17T10:39:17.743" v="55" actId="1076"/>
      <pc:docMkLst>
        <pc:docMk/>
      </pc:docMkLst>
      <pc:sldChg chg="addSp delSp modSp">
        <pc:chgData name="Nick Leslie [nil0310]" userId="0327ce11-4c98-4a51-b8ab-3f8dfb854d39" providerId="ADAL" clId="{58638BF6-C59C-4B38-A81D-ADD2B52416CF}" dt="2019-09-17T10:39:17.743" v="55" actId="1076"/>
        <pc:sldMkLst>
          <pc:docMk/>
          <pc:sldMk cId="961128251" sldId="260"/>
        </pc:sldMkLst>
        <pc:spChg chg="mod">
          <ac:chgData name="Nick Leslie [nil0310]" userId="0327ce11-4c98-4a51-b8ab-3f8dfb854d39" providerId="ADAL" clId="{58638BF6-C59C-4B38-A81D-ADD2B52416CF}" dt="2019-09-17T10:39:07" v="51" actId="20577"/>
          <ac:spMkLst>
            <pc:docMk/>
            <pc:sldMk cId="961128251" sldId="260"/>
            <ac:spMk id="2" creationId="{91AD79FE-EE6A-4F66-A9CD-1442FFE6E64D}"/>
          </ac:spMkLst>
        </pc:spChg>
        <pc:spChg chg="del">
          <ac:chgData name="Nick Leslie [nil0310]" userId="0327ce11-4c98-4a51-b8ab-3f8dfb854d39" providerId="ADAL" clId="{58638BF6-C59C-4B38-A81D-ADD2B52416CF}" dt="2019-09-17T10:38:46.744" v="0" actId="931"/>
          <ac:spMkLst>
            <pc:docMk/>
            <pc:sldMk cId="961128251" sldId="260"/>
            <ac:spMk id="4" creationId="{E933EA35-4349-40A3-9D46-73454D54A02F}"/>
          </ac:spMkLst>
        </pc:spChg>
        <pc:picChg chg="add mod">
          <ac:chgData name="Nick Leslie [nil0310]" userId="0327ce11-4c98-4a51-b8ab-3f8dfb854d39" providerId="ADAL" clId="{58638BF6-C59C-4B38-A81D-ADD2B52416CF}" dt="2019-09-17T10:39:17.743" v="55" actId="1076"/>
          <ac:picMkLst>
            <pc:docMk/>
            <pc:sldMk cId="961128251" sldId="260"/>
            <ac:picMk id="5" creationId="{06EE8670-D2CE-49E0-B18D-5A03A3B128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6E707D4-CE8C-4996-B0CE-D5A335D41AF0}" type="datetimeFigureOut">
              <a:rPr lang="en-NZ" smtClean="0"/>
              <a:t>17/09/2019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75FE07D-07EA-468A-BC7D-642EEEC785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18167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707D4-CE8C-4996-B0CE-D5A335D41AF0}" type="datetimeFigureOut">
              <a:rPr lang="en-NZ" smtClean="0"/>
              <a:t>17/09/2019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E07D-07EA-468A-BC7D-642EEEC785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568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707D4-CE8C-4996-B0CE-D5A335D41AF0}" type="datetimeFigureOut">
              <a:rPr lang="en-NZ" smtClean="0"/>
              <a:t>17/09/2019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E07D-07EA-468A-BC7D-642EEEC785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9077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707D4-CE8C-4996-B0CE-D5A335D41AF0}" type="datetimeFigureOut">
              <a:rPr lang="en-NZ" smtClean="0"/>
              <a:t>17/09/2019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E07D-07EA-468A-BC7D-642EEEC785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35888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707D4-CE8C-4996-B0CE-D5A335D41AF0}" type="datetimeFigureOut">
              <a:rPr lang="en-NZ" smtClean="0"/>
              <a:t>17/09/2019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E07D-07EA-468A-BC7D-642EEEC785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40934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707D4-CE8C-4996-B0CE-D5A335D41AF0}" type="datetimeFigureOut">
              <a:rPr lang="en-NZ" smtClean="0"/>
              <a:t>17/09/2019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E07D-07EA-468A-BC7D-642EEEC785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44963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707D4-CE8C-4996-B0CE-D5A335D41AF0}" type="datetimeFigureOut">
              <a:rPr lang="en-NZ" smtClean="0"/>
              <a:t>17/09/2019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E07D-07EA-468A-BC7D-642EEEC785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13134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6E707D4-CE8C-4996-B0CE-D5A335D41AF0}" type="datetimeFigureOut">
              <a:rPr lang="en-NZ" smtClean="0"/>
              <a:t>17/09/2019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E07D-07EA-468A-BC7D-642EEEC785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046299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6E707D4-CE8C-4996-B0CE-D5A335D41AF0}" type="datetimeFigureOut">
              <a:rPr lang="en-NZ" smtClean="0"/>
              <a:t>17/09/2019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E07D-07EA-468A-BC7D-642EEEC785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76902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707D4-CE8C-4996-B0CE-D5A335D41AF0}" type="datetimeFigureOut">
              <a:rPr lang="en-NZ" smtClean="0"/>
              <a:t>17/09/2019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E07D-07EA-468A-BC7D-642EEEC785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3705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707D4-CE8C-4996-B0CE-D5A335D41AF0}" type="datetimeFigureOut">
              <a:rPr lang="en-NZ" smtClean="0"/>
              <a:t>17/09/2019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E07D-07EA-468A-BC7D-642EEEC785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4254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707D4-CE8C-4996-B0CE-D5A335D41AF0}" type="datetimeFigureOut">
              <a:rPr lang="en-NZ" smtClean="0"/>
              <a:t>17/09/2019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E07D-07EA-468A-BC7D-642EEEC785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9729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707D4-CE8C-4996-B0CE-D5A335D41AF0}" type="datetimeFigureOut">
              <a:rPr lang="en-NZ" smtClean="0"/>
              <a:t>17/09/2019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E07D-07EA-468A-BC7D-642EEEC785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14368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707D4-CE8C-4996-B0CE-D5A335D41AF0}" type="datetimeFigureOut">
              <a:rPr lang="en-NZ" smtClean="0"/>
              <a:t>17/09/2019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E07D-07EA-468A-BC7D-642EEEC785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9859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707D4-CE8C-4996-B0CE-D5A335D41AF0}" type="datetimeFigureOut">
              <a:rPr lang="en-NZ" smtClean="0"/>
              <a:t>17/09/2019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E07D-07EA-468A-BC7D-642EEEC785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27950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707D4-CE8C-4996-B0CE-D5A335D41AF0}" type="datetimeFigureOut">
              <a:rPr lang="en-NZ" smtClean="0"/>
              <a:t>17/09/2019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E07D-07EA-468A-BC7D-642EEEC785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85512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707D4-CE8C-4996-B0CE-D5A335D41AF0}" type="datetimeFigureOut">
              <a:rPr lang="en-NZ" smtClean="0"/>
              <a:t>17/09/2019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E07D-07EA-468A-BC7D-642EEEC785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6357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6E707D4-CE8C-4996-B0CE-D5A335D41AF0}" type="datetimeFigureOut">
              <a:rPr lang="en-NZ" smtClean="0"/>
              <a:t>17/09/2019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NZ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75FE07D-07EA-468A-BC7D-642EEEC785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9167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D534A-5DAB-44BA-BF36-E005EA273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PR283 Assignment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8EAC4A-42FA-4FA1-87C4-A3B94C05A0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Sudoku Model</a:t>
            </a:r>
          </a:p>
        </p:txBody>
      </p:sp>
    </p:spTree>
    <p:extLst>
      <p:ext uri="{BB962C8B-B14F-4D97-AF65-F5344CB8AC3E}">
        <p14:creationId xmlns:p14="http://schemas.microsoft.com/office/powerpoint/2010/main" val="856996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D534A-5DAB-44BA-BF36-E005EA273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err="1"/>
              <a:t>MoSCoW</a:t>
            </a:r>
            <a:endParaRPr lang="en-N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8EAC4A-42FA-4FA1-87C4-A3B94C05A0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05125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D79FE-EE6A-4F66-A9CD-1442FFE6E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505" y="329856"/>
            <a:ext cx="8761413" cy="706964"/>
          </a:xfrm>
        </p:spPr>
        <p:txBody>
          <a:bodyPr/>
          <a:lstStyle/>
          <a:p>
            <a:r>
              <a:rPr lang="en-NZ" dirty="0" err="1"/>
              <a:t>MoSCoW</a:t>
            </a:r>
            <a:r>
              <a:rPr lang="en-NZ" dirty="0"/>
              <a:t>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51CC8C-8E56-461D-8FB7-843D4AA1641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73853" y="1036820"/>
          <a:ext cx="5010871" cy="5537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0871">
                  <a:extLst>
                    <a:ext uri="{9D8B030D-6E8A-4147-A177-3AD203B41FA5}">
                      <a16:colId xmlns:a16="http://schemas.microsoft.com/office/drawing/2014/main" val="33626025"/>
                    </a:ext>
                  </a:extLst>
                </a:gridCol>
              </a:tblGrid>
              <a:tr h="307633">
                <a:tc>
                  <a:txBody>
                    <a:bodyPr/>
                    <a:lstStyle/>
                    <a:p>
                      <a:pPr algn="ctr"/>
                      <a:r>
                        <a:rPr lang="en-NZ" sz="1400" dirty="0"/>
                        <a:t>Must Have (Part of the requirements)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312563"/>
                  </a:ext>
                </a:extLst>
              </a:tr>
              <a:tr h="307633">
                <a:tc>
                  <a:txBody>
                    <a:bodyPr/>
                    <a:lstStyle/>
                    <a:p>
                      <a:r>
                        <a:rPr lang="en-NZ" sz="1400" dirty="0"/>
                        <a:t>Set the max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342899"/>
                  </a:ext>
                </a:extLst>
              </a:tr>
              <a:tr h="307633">
                <a:tc>
                  <a:txBody>
                    <a:bodyPr/>
                    <a:lstStyle/>
                    <a:p>
                      <a:r>
                        <a:rPr lang="en-NZ" sz="1400" dirty="0"/>
                        <a:t>Get max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72758"/>
                  </a:ext>
                </a:extLst>
              </a:tr>
              <a:tr h="307633">
                <a:tc>
                  <a:txBody>
                    <a:bodyPr/>
                    <a:lstStyle/>
                    <a:p>
                      <a:r>
                        <a:rPr lang="en-NZ" sz="1400" dirty="0"/>
                        <a:t>Return gameboard 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043769"/>
                  </a:ext>
                </a:extLst>
              </a:tr>
              <a:tr h="307633">
                <a:tc>
                  <a:txBody>
                    <a:bodyPr/>
                    <a:lstStyle/>
                    <a:p>
                      <a:r>
                        <a:rPr lang="en-NZ" sz="1400" dirty="0"/>
                        <a:t>Set the gameboard 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336051"/>
                  </a:ext>
                </a:extLst>
              </a:tr>
              <a:tr h="307633">
                <a:tc>
                  <a:txBody>
                    <a:bodyPr/>
                    <a:lstStyle/>
                    <a:p>
                      <a:r>
                        <a:rPr lang="en-NZ" sz="1400" dirty="0"/>
                        <a:t>Set the square width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312931"/>
                  </a:ext>
                </a:extLst>
              </a:tr>
              <a:tr h="307633">
                <a:tc>
                  <a:txBody>
                    <a:bodyPr/>
                    <a:lstStyle/>
                    <a:p>
                      <a:r>
                        <a:rPr lang="en-NZ" sz="1400" dirty="0"/>
                        <a:t>Set the square 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382469"/>
                  </a:ext>
                </a:extLst>
              </a:tr>
              <a:tr h="307633">
                <a:tc>
                  <a:txBody>
                    <a:bodyPr/>
                    <a:lstStyle/>
                    <a:p>
                      <a:r>
                        <a:rPr lang="en-NZ" sz="1400" dirty="0"/>
                        <a:t>Set a cell by column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235186"/>
                  </a:ext>
                </a:extLst>
              </a:tr>
              <a:tr h="307633">
                <a:tc>
                  <a:txBody>
                    <a:bodyPr/>
                    <a:lstStyle/>
                    <a:p>
                      <a:r>
                        <a:rPr lang="en-NZ" sz="1400" dirty="0"/>
                        <a:t>Set a cell by a 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97581"/>
                  </a:ext>
                </a:extLst>
              </a:tr>
              <a:tr h="307633">
                <a:tc>
                  <a:txBody>
                    <a:bodyPr/>
                    <a:lstStyle/>
                    <a:p>
                      <a:r>
                        <a:rPr lang="en-NZ" sz="1400" dirty="0"/>
                        <a:t>Set a cell by a square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665501"/>
                  </a:ext>
                </a:extLst>
              </a:tr>
              <a:tr h="307633">
                <a:tc>
                  <a:txBody>
                    <a:bodyPr/>
                    <a:lstStyle/>
                    <a:p>
                      <a:r>
                        <a:rPr lang="en-NZ" sz="1400" dirty="0"/>
                        <a:t>Return a value at a cell by column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209025"/>
                  </a:ext>
                </a:extLst>
              </a:tr>
              <a:tr h="307633">
                <a:tc>
                  <a:txBody>
                    <a:bodyPr/>
                    <a:lstStyle/>
                    <a:p>
                      <a:r>
                        <a:rPr lang="en-NZ" sz="1400" dirty="0"/>
                        <a:t>Return a value at a cell by 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336049"/>
                  </a:ext>
                </a:extLst>
              </a:tr>
              <a:tr h="307633">
                <a:tc>
                  <a:txBody>
                    <a:bodyPr/>
                    <a:lstStyle/>
                    <a:p>
                      <a:r>
                        <a:rPr lang="en-NZ" sz="1400" dirty="0"/>
                        <a:t>Return a value at a cell by square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169845"/>
                  </a:ext>
                </a:extLst>
              </a:tr>
              <a:tr h="307633">
                <a:tc>
                  <a:txBody>
                    <a:bodyPr/>
                    <a:lstStyle/>
                    <a:p>
                      <a:r>
                        <a:rPr lang="en-NZ" sz="1400" dirty="0"/>
                        <a:t>Convert a CSV string to 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377693"/>
                  </a:ext>
                </a:extLst>
              </a:tr>
              <a:tr h="307633">
                <a:tc>
                  <a:txBody>
                    <a:bodyPr/>
                    <a:lstStyle/>
                    <a:p>
                      <a:r>
                        <a:rPr lang="en-NZ" sz="1400" dirty="0"/>
                        <a:t>Convert an array to a CSV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955662"/>
                  </a:ext>
                </a:extLst>
              </a:tr>
              <a:tr h="307633">
                <a:tc>
                  <a:txBody>
                    <a:bodyPr/>
                    <a:lstStyle/>
                    <a:p>
                      <a:r>
                        <a:rPr lang="en-NZ" sz="1400" dirty="0"/>
                        <a:t>Set a cell based on 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705328"/>
                  </a:ext>
                </a:extLst>
              </a:tr>
              <a:tr h="307633">
                <a:tc>
                  <a:txBody>
                    <a:bodyPr/>
                    <a:lstStyle/>
                    <a:p>
                      <a:r>
                        <a:rPr lang="en-NZ" sz="1400" dirty="0"/>
                        <a:t>Get a cell based on 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934975"/>
                  </a:ext>
                </a:extLst>
              </a:tr>
              <a:tr h="307633">
                <a:tc>
                  <a:txBody>
                    <a:bodyPr/>
                    <a:lstStyle/>
                    <a:p>
                      <a:r>
                        <a:rPr lang="en-NZ" sz="1400" dirty="0"/>
                        <a:t>Display a 1-D array as a pretty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385213"/>
                  </a:ext>
                </a:extLst>
              </a:tr>
            </a:tbl>
          </a:graphicData>
        </a:graphic>
      </p:graphicFrame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id="{C2A2C373-250B-469F-AFB1-A3CC3C7EF968}"/>
              </a:ext>
            </a:extLst>
          </p:cNvPr>
          <p:cNvGraphicFramePr>
            <a:graphicFrameLocks/>
          </p:cNvGraphicFramePr>
          <p:nvPr/>
        </p:nvGraphicFramePr>
        <p:xfrm>
          <a:off x="6307276" y="1036820"/>
          <a:ext cx="5010871" cy="5343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0871">
                  <a:extLst>
                    <a:ext uri="{9D8B030D-6E8A-4147-A177-3AD203B41FA5}">
                      <a16:colId xmlns:a16="http://schemas.microsoft.com/office/drawing/2014/main" val="33626025"/>
                    </a:ext>
                  </a:extLst>
                </a:gridCol>
              </a:tblGrid>
              <a:tr h="307633">
                <a:tc>
                  <a:txBody>
                    <a:bodyPr/>
                    <a:lstStyle/>
                    <a:p>
                      <a:pPr algn="ctr"/>
                      <a:r>
                        <a:rPr lang="en-NZ" sz="1400" dirty="0"/>
                        <a:t>Must Have (Extra Features)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312563"/>
                  </a:ext>
                </a:extLst>
              </a:tr>
              <a:tr h="307633">
                <a:tc>
                  <a:txBody>
                    <a:bodyPr/>
                    <a:lstStyle/>
                    <a:p>
                      <a:r>
                        <a:rPr lang="en-NZ" sz="1400" dirty="0"/>
                        <a:t>Return a list of a selected column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342899"/>
                  </a:ext>
                </a:extLst>
              </a:tr>
              <a:tr h="307633">
                <a:tc>
                  <a:txBody>
                    <a:bodyPr/>
                    <a:lstStyle/>
                    <a:p>
                      <a:r>
                        <a:rPr lang="en-NZ" sz="1400" dirty="0"/>
                        <a:t>Return a list of a selected 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72758"/>
                  </a:ext>
                </a:extLst>
              </a:tr>
              <a:tr h="307633">
                <a:tc>
                  <a:txBody>
                    <a:bodyPr/>
                    <a:lstStyle/>
                    <a:p>
                      <a:r>
                        <a:rPr lang="en-NZ" sz="1400" dirty="0"/>
                        <a:t>Return a list of a selected square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043769"/>
                  </a:ext>
                </a:extLst>
              </a:tr>
              <a:tr h="307633">
                <a:tc>
                  <a:txBody>
                    <a:bodyPr/>
                    <a:lstStyle/>
                    <a:p>
                      <a:r>
                        <a:rPr lang="en-NZ" sz="1400" dirty="0"/>
                        <a:t>Check if a row is 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336051"/>
                  </a:ext>
                </a:extLst>
              </a:tr>
              <a:tr h="307633">
                <a:tc>
                  <a:txBody>
                    <a:bodyPr/>
                    <a:lstStyle/>
                    <a:p>
                      <a:r>
                        <a:rPr lang="en-NZ" sz="1400" dirty="0"/>
                        <a:t>Check is a column is 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312931"/>
                  </a:ext>
                </a:extLst>
              </a:tr>
              <a:tr h="307633">
                <a:tc>
                  <a:txBody>
                    <a:bodyPr/>
                    <a:lstStyle/>
                    <a:p>
                      <a:r>
                        <a:rPr lang="en-NZ" sz="1400" dirty="0"/>
                        <a:t>Check is a square is 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382469"/>
                  </a:ext>
                </a:extLst>
              </a:tr>
              <a:tr h="307633">
                <a:tc>
                  <a:txBody>
                    <a:bodyPr/>
                    <a:lstStyle/>
                    <a:p>
                      <a:r>
                        <a:rPr lang="en-NZ" sz="1400" dirty="0"/>
                        <a:t>Return possible values in empty space in 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235186"/>
                  </a:ext>
                </a:extLst>
              </a:tr>
              <a:tr h="307633">
                <a:tc>
                  <a:txBody>
                    <a:bodyPr/>
                    <a:lstStyle/>
                    <a:p>
                      <a:r>
                        <a:rPr lang="en-NZ" sz="1400" dirty="0"/>
                        <a:t>Return possible values in empty space in column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97581"/>
                  </a:ext>
                </a:extLst>
              </a:tr>
              <a:tr h="307633">
                <a:tc>
                  <a:txBody>
                    <a:bodyPr/>
                    <a:lstStyle/>
                    <a:p>
                      <a:r>
                        <a:rPr lang="en-NZ" sz="1400" dirty="0"/>
                        <a:t>Return possible values in empty space in square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665501"/>
                  </a:ext>
                </a:extLst>
              </a:tr>
              <a:tr h="307633">
                <a:tc>
                  <a:txBody>
                    <a:bodyPr/>
                    <a:lstStyle/>
                    <a:p>
                      <a:r>
                        <a:rPr lang="en-NZ" sz="1400" dirty="0"/>
                        <a:t>Reset Game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209025"/>
                  </a:ext>
                </a:extLst>
              </a:tr>
              <a:tr h="307633">
                <a:tc>
                  <a:txBody>
                    <a:bodyPr/>
                    <a:lstStyle/>
                    <a:p>
                      <a:r>
                        <a:rPr lang="en-NZ" sz="1400" dirty="0"/>
                        <a:t>Cells containing data are Read-Only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336049"/>
                  </a:ext>
                </a:extLst>
              </a:tr>
              <a:tr h="307633">
                <a:tc>
                  <a:txBody>
                    <a:bodyPr/>
                    <a:lstStyle/>
                    <a:p>
                      <a:r>
                        <a:rPr lang="en-NZ" sz="1400" dirty="0"/>
                        <a:t>Ensure users in is within a valid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169845"/>
                  </a:ext>
                </a:extLst>
              </a:tr>
              <a:tr h="307633">
                <a:tc>
                  <a:txBody>
                    <a:bodyPr/>
                    <a:lstStyle/>
                    <a:p>
                      <a:r>
                        <a:rPr lang="en-NZ" sz="1400" dirty="0"/>
                        <a:t>Check if row/column/square contains blank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377693"/>
                  </a:ext>
                </a:extLst>
              </a:tr>
              <a:tr h="307633">
                <a:tc>
                  <a:txBody>
                    <a:bodyPr/>
                    <a:lstStyle/>
                    <a:p>
                      <a:r>
                        <a:rPr lang="en-NZ" sz="1400" dirty="0"/>
                        <a:t>Check if row/column/square contains numbers within a valid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955662"/>
                  </a:ext>
                </a:extLst>
              </a:tr>
              <a:tr h="307633">
                <a:tc>
                  <a:txBody>
                    <a:bodyPr/>
                    <a:lstStyle/>
                    <a:p>
                      <a:r>
                        <a:rPr lang="en-NZ" sz="1400" dirty="0"/>
                        <a:t>Check if row/column/square contains duplicate numbers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705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5442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D79FE-EE6A-4F66-A9CD-1442FFE6E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505" y="329856"/>
            <a:ext cx="8761413" cy="706964"/>
          </a:xfrm>
        </p:spPr>
        <p:txBody>
          <a:bodyPr/>
          <a:lstStyle/>
          <a:p>
            <a:r>
              <a:rPr lang="en-NZ" dirty="0" err="1"/>
              <a:t>MoSCoW</a:t>
            </a:r>
            <a:r>
              <a:rPr lang="en-NZ" dirty="0"/>
              <a:t>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51CC8C-8E56-461D-8FB7-843D4AA164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6688346"/>
              </p:ext>
            </p:extLst>
          </p:nvPr>
        </p:nvGraphicFramePr>
        <p:xfrm>
          <a:off x="899019" y="2085444"/>
          <a:ext cx="5010871" cy="1230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0871">
                  <a:extLst>
                    <a:ext uri="{9D8B030D-6E8A-4147-A177-3AD203B41FA5}">
                      <a16:colId xmlns:a16="http://schemas.microsoft.com/office/drawing/2014/main" val="33626025"/>
                    </a:ext>
                  </a:extLst>
                </a:gridCol>
              </a:tblGrid>
              <a:tr h="307633">
                <a:tc>
                  <a:txBody>
                    <a:bodyPr/>
                    <a:lstStyle/>
                    <a:p>
                      <a:pPr algn="ctr"/>
                      <a:r>
                        <a:rPr lang="en-NZ" sz="1400" dirty="0"/>
                        <a:t>Should Have (Extra Features)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312563"/>
                  </a:ext>
                </a:extLst>
              </a:tr>
              <a:tr h="307633">
                <a:tc>
                  <a:txBody>
                    <a:bodyPr/>
                    <a:lstStyle/>
                    <a:p>
                      <a:r>
                        <a:rPr lang="en-NZ" sz="1400" dirty="0"/>
                        <a:t>Store each turn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342899"/>
                  </a:ext>
                </a:extLst>
              </a:tr>
              <a:tr h="307633">
                <a:tc>
                  <a:txBody>
                    <a:bodyPr/>
                    <a:lstStyle/>
                    <a:p>
                      <a:r>
                        <a:rPr lang="en-NZ" sz="1400" dirty="0"/>
                        <a:t>Ability to go back a turn (undo)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72758"/>
                  </a:ext>
                </a:extLst>
              </a:tr>
              <a:tr h="307633">
                <a:tc>
                  <a:txBody>
                    <a:bodyPr/>
                    <a:lstStyle/>
                    <a:p>
                      <a:r>
                        <a:rPr lang="en-NZ" sz="1400" dirty="0"/>
                        <a:t>Count how many turns the play has made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043769"/>
                  </a:ext>
                </a:extLst>
              </a:tr>
            </a:tbl>
          </a:graphicData>
        </a:graphic>
      </p:graphicFrame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id="{C2A2C373-250B-469F-AFB1-A3CC3C7EF9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6955731"/>
              </p:ext>
            </p:extLst>
          </p:nvPr>
        </p:nvGraphicFramePr>
        <p:xfrm>
          <a:off x="899019" y="3788409"/>
          <a:ext cx="5010871" cy="2153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0871">
                  <a:extLst>
                    <a:ext uri="{9D8B030D-6E8A-4147-A177-3AD203B41FA5}">
                      <a16:colId xmlns:a16="http://schemas.microsoft.com/office/drawing/2014/main" val="33626025"/>
                    </a:ext>
                  </a:extLst>
                </a:gridCol>
              </a:tblGrid>
              <a:tr h="307633">
                <a:tc>
                  <a:txBody>
                    <a:bodyPr/>
                    <a:lstStyle/>
                    <a:p>
                      <a:pPr algn="ctr"/>
                      <a:r>
                        <a:rPr lang="en-NZ" sz="1400" dirty="0"/>
                        <a:t>Could Have (Extra Features)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312563"/>
                  </a:ext>
                </a:extLst>
              </a:tr>
              <a:tr h="307633">
                <a:tc>
                  <a:txBody>
                    <a:bodyPr/>
                    <a:lstStyle/>
                    <a:p>
                      <a:r>
                        <a:rPr lang="en-NZ" sz="1400" dirty="0"/>
                        <a:t>Ability to go forward (redo)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342899"/>
                  </a:ext>
                </a:extLst>
              </a:tr>
              <a:tr h="307633">
                <a:tc>
                  <a:txBody>
                    <a:bodyPr/>
                    <a:lstStyle/>
                    <a:p>
                      <a:r>
                        <a:rPr lang="en-NZ" sz="1400" dirty="0"/>
                        <a:t>Start timer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72758"/>
                  </a:ext>
                </a:extLst>
              </a:tr>
              <a:tr h="307633">
                <a:tc>
                  <a:txBody>
                    <a:bodyPr/>
                    <a:lstStyle/>
                    <a:p>
                      <a:r>
                        <a:rPr lang="en-NZ" sz="1400" dirty="0"/>
                        <a:t>Stop timer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043769"/>
                  </a:ext>
                </a:extLst>
              </a:tr>
              <a:tr h="307633">
                <a:tc>
                  <a:txBody>
                    <a:bodyPr/>
                    <a:lstStyle/>
                    <a:p>
                      <a:r>
                        <a:rPr lang="en-NZ" sz="1400" dirty="0"/>
                        <a:t>Pause timer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336051"/>
                  </a:ext>
                </a:extLst>
              </a:tr>
              <a:tr h="307633">
                <a:tc>
                  <a:txBody>
                    <a:bodyPr/>
                    <a:lstStyle/>
                    <a:p>
                      <a:r>
                        <a:rPr lang="en-NZ" sz="1400" dirty="0"/>
                        <a:t>Return timer played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312931"/>
                  </a:ext>
                </a:extLst>
              </a:tr>
              <a:tr h="307633">
                <a:tc>
                  <a:txBody>
                    <a:bodyPr/>
                    <a:lstStyle/>
                    <a:p>
                      <a:r>
                        <a:rPr lang="en-NZ" sz="1400" dirty="0"/>
                        <a:t>Count number of blank spaces remaining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382469"/>
                  </a:ext>
                </a:extLst>
              </a:tr>
            </a:tbl>
          </a:graphicData>
        </a:graphic>
      </p:graphicFrame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1763B77E-D1BE-48F5-B508-1600A67481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9097572"/>
              </p:ext>
            </p:extLst>
          </p:nvPr>
        </p:nvGraphicFramePr>
        <p:xfrm>
          <a:off x="6282112" y="2085444"/>
          <a:ext cx="5010871" cy="184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0871">
                  <a:extLst>
                    <a:ext uri="{9D8B030D-6E8A-4147-A177-3AD203B41FA5}">
                      <a16:colId xmlns:a16="http://schemas.microsoft.com/office/drawing/2014/main" val="33626025"/>
                    </a:ext>
                  </a:extLst>
                </a:gridCol>
              </a:tblGrid>
              <a:tr h="307633">
                <a:tc>
                  <a:txBody>
                    <a:bodyPr/>
                    <a:lstStyle/>
                    <a:p>
                      <a:pPr algn="ctr"/>
                      <a:r>
                        <a:rPr lang="en-NZ" sz="1400" dirty="0"/>
                        <a:t>Wont Have (Extra Features)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312563"/>
                  </a:ext>
                </a:extLst>
              </a:tr>
              <a:tr h="307633">
                <a:tc>
                  <a:txBody>
                    <a:bodyPr/>
                    <a:lstStyle/>
                    <a:p>
                      <a:r>
                        <a:rPr lang="en-NZ" sz="1400" dirty="0"/>
                        <a:t>Solve the puzzle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342899"/>
                  </a:ext>
                </a:extLst>
              </a:tr>
              <a:tr h="307633">
                <a:tc>
                  <a:txBody>
                    <a:bodyPr/>
                    <a:lstStyle/>
                    <a:p>
                      <a:r>
                        <a:rPr lang="en-NZ" sz="1400" dirty="0"/>
                        <a:t>Create puzzles with any input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72758"/>
                  </a:ext>
                </a:extLst>
              </a:tr>
              <a:tr h="307633">
                <a:tc>
                  <a:txBody>
                    <a:bodyPr/>
                    <a:lstStyle/>
                    <a:p>
                      <a:r>
                        <a:rPr lang="en-NZ" sz="1400" dirty="0"/>
                        <a:t>Check if a puzzle can be solved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043769"/>
                  </a:ext>
                </a:extLst>
              </a:tr>
              <a:tr h="307633">
                <a:tc>
                  <a:txBody>
                    <a:bodyPr/>
                    <a:lstStyle/>
                    <a:p>
                      <a:r>
                        <a:rPr lang="en-NZ" sz="1400" dirty="0"/>
                        <a:t>Read from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336051"/>
                  </a:ext>
                </a:extLst>
              </a:tr>
              <a:tr h="307633">
                <a:tc>
                  <a:txBody>
                    <a:bodyPr/>
                    <a:lstStyle/>
                    <a:p>
                      <a:r>
                        <a:rPr lang="en-NZ" sz="1400" dirty="0"/>
                        <a:t>Save to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312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403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D534A-5DAB-44BA-BF36-E005EA273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The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8EAC4A-42FA-4FA1-87C4-A3B94C05A0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This shows the code excluding the provided Interfaces</a:t>
            </a:r>
          </a:p>
        </p:txBody>
      </p:sp>
    </p:spTree>
    <p:extLst>
      <p:ext uri="{BB962C8B-B14F-4D97-AF65-F5344CB8AC3E}">
        <p14:creationId xmlns:p14="http://schemas.microsoft.com/office/powerpoint/2010/main" val="1281518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41D11-48F7-4B9A-AA78-CFAEC41DE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Compiled and running program</a:t>
            </a:r>
            <a:endParaRPr lang="en-NZ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EF0AD1-6602-4BB3-99AE-1F443F4E84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9383" y="1789767"/>
            <a:ext cx="3472554" cy="456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255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D79FE-EE6A-4F66-A9CD-1442FFE6E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505" y="329856"/>
            <a:ext cx="8761413" cy="706964"/>
          </a:xfrm>
        </p:spPr>
        <p:txBody>
          <a:bodyPr/>
          <a:lstStyle/>
          <a:p>
            <a:r>
              <a:rPr lang="en-NZ" dirty="0"/>
              <a:t>Folder Structure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B966F18-80C0-4BDD-B089-025034F845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4141" y="1720850"/>
            <a:ext cx="1843717" cy="3416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1485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D79FE-EE6A-4F66-A9CD-1442FFE6E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505" y="329856"/>
            <a:ext cx="8761413" cy="706964"/>
          </a:xfrm>
        </p:spPr>
        <p:txBody>
          <a:bodyPr/>
          <a:lstStyle/>
          <a:p>
            <a:r>
              <a:rPr lang="en-NZ" dirty="0" err="1"/>
              <a:t>Game.cs</a:t>
            </a:r>
            <a:endParaRPr lang="en-N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6D20D8-A2C7-431C-A8A9-0EBE7F0B9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7030" y="1036820"/>
            <a:ext cx="3428694" cy="57010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971550-85E6-4460-B51F-8B6CC500A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939" y="1036820"/>
            <a:ext cx="4310545" cy="570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120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D79FE-EE6A-4F66-A9CD-1442FFE6E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505" y="329856"/>
            <a:ext cx="8761413" cy="706964"/>
          </a:xfrm>
        </p:spPr>
        <p:txBody>
          <a:bodyPr/>
          <a:lstStyle/>
          <a:p>
            <a:r>
              <a:rPr lang="en-NZ" dirty="0" err="1"/>
              <a:t>GameGet.cs</a:t>
            </a:r>
            <a:endParaRPr lang="en-NZ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E4D10-4AEB-4C92-9C68-CFE5982A2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2458" y="2586722"/>
            <a:ext cx="8825659" cy="3416300"/>
          </a:xfrm>
        </p:spPr>
        <p:txBody>
          <a:bodyPr/>
          <a:lstStyle/>
          <a:p>
            <a:endParaRPr lang="en-NZ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9F14E8-888E-4F83-930D-DF486F868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778" y="947956"/>
            <a:ext cx="4756578" cy="57212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57ACC4-C7B9-4B6D-A1C9-9E3AD0CFA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125" y="947956"/>
            <a:ext cx="4756578" cy="571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916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D79FE-EE6A-4F66-A9CD-1442FFE6E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505" y="329856"/>
            <a:ext cx="8761413" cy="706964"/>
          </a:xfrm>
        </p:spPr>
        <p:txBody>
          <a:bodyPr/>
          <a:lstStyle/>
          <a:p>
            <a:r>
              <a:rPr lang="en-NZ" dirty="0" err="1"/>
              <a:t>GameSet.cs</a:t>
            </a:r>
            <a:endParaRPr lang="en-NZ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E4D10-4AEB-4C92-9C68-CFE5982A2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2458" y="2586722"/>
            <a:ext cx="8825659" cy="3416300"/>
          </a:xfrm>
        </p:spPr>
        <p:txBody>
          <a:bodyPr/>
          <a:lstStyle/>
          <a:p>
            <a:endParaRPr lang="en-NZ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71AB40-67E8-48B3-86FA-7D1D4C497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016" y="1155796"/>
            <a:ext cx="4259271" cy="55782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123964-5F35-4528-A1FA-7A755572E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715" y="3041355"/>
            <a:ext cx="5592209" cy="9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089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D79FE-EE6A-4F66-A9CD-1442FFE6E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505" y="329856"/>
            <a:ext cx="8761413" cy="706964"/>
          </a:xfrm>
        </p:spPr>
        <p:txBody>
          <a:bodyPr/>
          <a:lstStyle/>
          <a:p>
            <a:r>
              <a:rPr lang="en-NZ" dirty="0" err="1"/>
              <a:t>GameSerialize.cs</a:t>
            </a:r>
            <a:endParaRPr lang="en-NZ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E4D10-4AEB-4C92-9C68-CFE5982A2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2458" y="2586722"/>
            <a:ext cx="8825659" cy="3416300"/>
          </a:xfrm>
        </p:spPr>
        <p:txBody>
          <a:bodyPr/>
          <a:lstStyle/>
          <a:p>
            <a:endParaRPr lang="en-NZ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E10D43-4568-4B52-B756-8C892E3B9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602" y="1038801"/>
            <a:ext cx="4061369" cy="558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063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D534A-5DAB-44BA-BF36-E005EA273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Documentation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8EAC4A-42FA-4FA1-87C4-A3B94C05A0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44871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D79FE-EE6A-4F66-A9CD-1442FFE6E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505" y="329856"/>
            <a:ext cx="9949612" cy="706964"/>
          </a:xfrm>
        </p:spPr>
        <p:txBody>
          <a:bodyPr/>
          <a:lstStyle/>
          <a:p>
            <a:r>
              <a:rPr lang="en-NZ" dirty="0"/>
              <a:t>ValidityChecker.cs and IValidityChecker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E4D10-4AEB-4C92-9C68-CFE5982A2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2458" y="2586722"/>
            <a:ext cx="8825659" cy="3416300"/>
          </a:xfrm>
        </p:spPr>
        <p:txBody>
          <a:bodyPr/>
          <a:lstStyle/>
          <a:p>
            <a:endParaRPr lang="en-NZ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CC1E2F-6CC2-49E6-A537-0A66AB7DB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041" y="1036819"/>
            <a:ext cx="3669255" cy="56959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C66C85-C888-46AB-B104-E638F65BC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705" y="1036819"/>
            <a:ext cx="4109412" cy="36861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E68CAB-B67D-4205-A62F-C4ACD2010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4488" y="5072809"/>
            <a:ext cx="2657846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541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D79FE-EE6A-4F66-A9CD-1442FFE6E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505" y="329856"/>
            <a:ext cx="9949612" cy="706964"/>
          </a:xfrm>
        </p:spPr>
        <p:txBody>
          <a:bodyPr/>
          <a:lstStyle/>
          <a:p>
            <a:r>
              <a:rPr lang="en-NZ" dirty="0" err="1"/>
              <a:t>Timer.cs</a:t>
            </a:r>
            <a:endParaRPr lang="en-NZ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E4D10-4AEB-4C92-9C68-CFE5982A2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2458" y="2586722"/>
            <a:ext cx="8825659" cy="3416300"/>
          </a:xfrm>
        </p:spPr>
        <p:txBody>
          <a:bodyPr/>
          <a:lstStyle/>
          <a:p>
            <a:endParaRPr lang="en-NZ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3BBC3B-2EBB-4821-9020-F545BC9AE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679" y="854978"/>
            <a:ext cx="4188978" cy="52949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14A3FF-D8E2-4163-9196-1102789FB5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58"/>
          <a:stretch/>
        </p:blipFill>
        <p:spPr>
          <a:xfrm>
            <a:off x="3828679" y="6140042"/>
            <a:ext cx="2127504" cy="60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695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D534A-5DAB-44BA-BF36-E005EA273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Unit Tests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8EAC4A-42FA-4FA1-87C4-A3B94C05A0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Unit tests cover all functions of the model along with Boundary testing on validation functions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22502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D79FE-EE6A-4F66-A9CD-1442FFE6E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505" y="329856"/>
            <a:ext cx="9949612" cy="706964"/>
          </a:xfrm>
        </p:spPr>
        <p:txBody>
          <a:bodyPr/>
          <a:lstStyle/>
          <a:p>
            <a:r>
              <a:rPr lang="en-NZ" dirty="0"/>
              <a:t>Unit Tests – Setup and 1 to 9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E4D10-4AEB-4C92-9C68-CFE5982A2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2458" y="2586722"/>
            <a:ext cx="8825659" cy="3416300"/>
          </a:xfrm>
        </p:spPr>
        <p:txBody>
          <a:bodyPr/>
          <a:lstStyle/>
          <a:p>
            <a:endParaRPr lang="en-NZ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015F9E-8921-43B6-AFFE-874E4EF69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969" y="1036820"/>
            <a:ext cx="3761901" cy="52766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252056-E82E-48DC-BA49-134C406A7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131" y="1036820"/>
            <a:ext cx="4146986" cy="501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820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D79FE-EE6A-4F66-A9CD-1442FFE6E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505" y="329856"/>
            <a:ext cx="9949612" cy="706964"/>
          </a:xfrm>
        </p:spPr>
        <p:txBody>
          <a:bodyPr/>
          <a:lstStyle/>
          <a:p>
            <a:r>
              <a:rPr lang="en-NZ" dirty="0"/>
              <a:t>Unit Tests – 10 to 22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E4D10-4AEB-4C92-9C68-CFE5982A2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2458" y="2586722"/>
            <a:ext cx="8825659" cy="3416300"/>
          </a:xfrm>
        </p:spPr>
        <p:txBody>
          <a:bodyPr/>
          <a:lstStyle/>
          <a:p>
            <a:endParaRPr lang="en-NZ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AEC4F8-9B5D-4A0D-8A1C-A24448BB9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558" y="1241959"/>
            <a:ext cx="4502729" cy="43740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A3D36E-86A5-46F3-AD3C-8B1224192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167" y="1241959"/>
            <a:ext cx="4228850" cy="449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245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D79FE-EE6A-4F66-A9CD-1442FFE6E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505" y="329856"/>
            <a:ext cx="9949612" cy="706964"/>
          </a:xfrm>
        </p:spPr>
        <p:txBody>
          <a:bodyPr/>
          <a:lstStyle/>
          <a:p>
            <a:r>
              <a:rPr lang="en-NZ" dirty="0"/>
              <a:t>Unit Tests – 23 to 35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E4D10-4AEB-4C92-9C68-CFE5982A2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2458" y="2586722"/>
            <a:ext cx="8825659" cy="3416300"/>
          </a:xfrm>
        </p:spPr>
        <p:txBody>
          <a:bodyPr/>
          <a:lstStyle/>
          <a:p>
            <a:endParaRPr lang="en-NZ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58E138-3B60-4D83-A590-85457A49B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127" y="1456189"/>
            <a:ext cx="4646577" cy="49914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0C6177-F65C-4043-9C0B-D75FD968E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297" y="1447509"/>
            <a:ext cx="4087820" cy="516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618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D79FE-EE6A-4F66-A9CD-1442FFE6E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505" y="329856"/>
            <a:ext cx="9949612" cy="706964"/>
          </a:xfrm>
        </p:spPr>
        <p:txBody>
          <a:bodyPr/>
          <a:lstStyle/>
          <a:p>
            <a:r>
              <a:rPr lang="en-NZ" dirty="0"/>
              <a:t>Unit Tests – 36 to 41 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E4D10-4AEB-4C92-9C68-CFE5982A2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2458" y="2586722"/>
            <a:ext cx="8825659" cy="3416300"/>
          </a:xfrm>
        </p:spPr>
        <p:txBody>
          <a:bodyPr/>
          <a:lstStyle/>
          <a:p>
            <a:endParaRPr lang="en-NZ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17C32F-FEA1-4BB1-98ED-3DFEFBCEB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905" y="1291904"/>
            <a:ext cx="3828763" cy="50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7549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D79FE-EE6A-4F66-A9CD-1442FFE6E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505" y="329856"/>
            <a:ext cx="9949612" cy="706964"/>
          </a:xfrm>
        </p:spPr>
        <p:txBody>
          <a:bodyPr/>
          <a:lstStyle/>
          <a:p>
            <a:r>
              <a:rPr lang="en-NZ" dirty="0"/>
              <a:t>Unit Tests – 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E4D10-4AEB-4C92-9C68-CFE5982A2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2458" y="2586722"/>
            <a:ext cx="8825659" cy="3416300"/>
          </a:xfrm>
        </p:spPr>
        <p:txBody>
          <a:bodyPr/>
          <a:lstStyle/>
          <a:p>
            <a:endParaRPr lang="en-NZ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AA0836-AC86-4F88-A44F-AF3FB9B2F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238" y="1036820"/>
            <a:ext cx="4617523" cy="564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149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D79FE-EE6A-4F66-A9CD-1442FFE6E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505" y="329856"/>
            <a:ext cx="8761413" cy="706964"/>
          </a:xfrm>
        </p:spPr>
        <p:txBody>
          <a:bodyPr/>
          <a:lstStyle/>
          <a:p>
            <a:r>
              <a:rPr lang="en-NZ" dirty="0"/>
              <a:t>UML Class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DB598F-B704-46A0-AEDC-8D49EDB3DC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6" t="12135" r="2287" b="2310"/>
          <a:stretch/>
        </p:blipFill>
        <p:spPr>
          <a:xfrm>
            <a:off x="2048311" y="1109465"/>
            <a:ext cx="8095377" cy="54186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8347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D79FE-EE6A-4F66-A9CD-1442FFE6E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505" y="329856"/>
            <a:ext cx="8761413" cy="706964"/>
          </a:xfrm>
        </p:spPr>
        <p:txBody>
          <a:bodyPr/>
          <a:lstStyle/>
          <a:p>
            <a:r>
              <a:rPr lang="en-NZ" dirty="0"/>
              <a:t>UML Activity Diagram #1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912793-EE11-4D23-9D1C-5ADFDA4F5F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400" y="1127036"/>
            <a:ext cx="3807199" cy="53250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3532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D79FE-EE6A-4F66-A9CD-1442FFE6E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505" y="329856"/>
            <a:ext cx="8761413" cy="706964"/>
          </a:xfrm>
        </p:spPr>
        <p:txBody>
          <a:bodyPr/>
          <a:lstStyle/>
          <a:p>
            <a:r>
              <a:rPr lang="en-NZ" dirty="0"/>
              <a:t>UML Activity Diagram #2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B567CE5-A52E-42B9-B4CA-48D7EDFC2C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278" y="1036820"/>
            <a:ext cx="6491443" cy="55177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4758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D79FE-EE6A-4F66-A9CD-1442FFE6E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505" y="329856"/>
            <a:ext cx="8761413" cy="706964"/>
          </a:xfrm>
        </p:spPr>
        <p:txBody>
          <a:bodyPr/>
          <a:lstStyle/>
          <a:p>
            <a:r>
              <a:rPr lang="en-NZ" dirty="0"/>
              <a:t>Wireframe of future UI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EE8670-D2CE-49E0-B18D-5A03A3B128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389" y="1242677"/>
            <a:ext cx="4019222" cy="51845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1128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D79FE-EE6A-4F66-A9CD-1442FFE6E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505" y="329856"/>
            <a:ext cx="8761413" cy="706964"/>
          </a:xfrm>
        </p:spPr>
        <p:txBody>
          <a:bodyPr/>
          <a:lstStyle/>
          <a:p>
            <a:r>
              <a:rPr lang="en-NZ" dirty="0"/>
              <a:t>UML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3EA35-4349-40A3-9D46-73454D54A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4706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D534A-5DAB-44BA-BF36-E005EA273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Extra Features List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8EAC4A-42FA-4FA1-87C4-A3B94C05A0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6810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D79FE-EE6A-4F66-A9CD-1442FFE6E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505" y="329856"/>
            <a:ext cx="8761413" cy="706964"/>
          </a:xfrm>
        </p:spPr>
        <p:txBody>
          <a:bodyPr/>
          <a:lstStyle/>
          <a:p>
            <a:r>
              <a:rPr lang="en-NZ" dirty="0"/>
              <a:t>Extra Features List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51CC8C-8E56-461D-8FB7-843D4AA164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2574641"/>
              </p:ext>
            </p:extLst>
          </p:nvPr>
        </p:nvGraphicFramePr>
        <p:xfrm>
          <a:off x="6350299" y="1282068"/>
          <a:ext cx="5010871" cy="307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0871">
                  <a:extLst>
                    <a:ext uri="{9D8B030D-6E8A-4147-A177-3AD203B41FA5}">
                      <a16:colId xmlns:a16="http://schemas.microsoft.com/office/drawing/2014/main" val="33626025"/>
                    </a:ext>
                  </a:extLst>
                </a:gridCol>
              </a:tblGrid>
              <a:tr h="307633">
                <a:tc>
                  <a:txBody>
                    <a:bodyPr/>
                    <a:lstStyle/>
                    <a:p>
                      <a:pPr algn="ctr"/>
                      <a:endParaRPr lang="en-NZ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312563"/>
                  </a:ext>
                </a:extLst>
              </a:tr>
              <a:tr h="307633">
                <a:tc>
                  <a:txBody>
                    <a:bodyPr/>
                    <a:lstStyle/>
                    <a:p>
                      <a:r>
                        <a:rPr lang="en-NZ" sz="1400" dirty="0"/>
                        <a:t>16. Number of blank spaces remaining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342899"/>
                  </a:ext>
                </a:extLst>
              </a:tr>
              <a:tr h="307633">
                <a:tc>
                  <a:txBody>
                    <a:bodyPr/>
                    <a:lstStyle/>
                    <a:p>
                      <a:r>
                        <a:rPr lang="en-NZ" sz="1400" dirty="0"/>
                        <a:t>17. Store each turn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72758"/>
                  </a:ext>
                </a:extLst>
              </a:tr>
              <a:tr h="307633">
                <a:tc>
                  <a:txBody>
                    <a:bodyPr/>
                    <a:lstStyle/>
                    <a:p>
                      <a:r>
                        <a:rPr lang="en-NZ" sz="1400" dirty="0"/>
                        <a:t>18. Ability to go back a turn (undo)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043769"/>
                  </a:ext>
                </a:extLst>
              </a:tr>
              <a:tr h="307633">
                <a:tc>
                  <a:txBody>
                    <a:bodyPr/>
                    <a:lstStyle/>
                    <a:p>
                      <a:r>
                        <a:rPr lang="en-NZ" sz="1400" dirty="0"/>
                        <a:t>19. Ability to go forward (redo)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336051"/>
                  </a:ext>
                </a:extLst>
              </a:tr>
              <a:tr h="307633">
                <a:tc>
                  <a:txBody>
                    <a:bodyPr/>
                    <a:lstStyle/>
                    <a:p>
                      <a:r>
                        <a:rPr lang="en-NZ" sz="1400" dirty="0"/>
                        <a:t>20. Start timer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312931"/>
                  </a:ext>
                </a:extLst>
              </a:tr>
              <a:tr h="307633">
                <a:tc>
                  <a:txBody>
                    <a:bodyPr/>
                    <a:lstStyle/>
                    <a:p>
                      <a:r>
                        <a:rPr lang="en-NZ" sz="1400" dirty="0"/>
                        <a:t>21. Stop timer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382469"/>
                  </a:ext>
                </a:extLst>
              </a:tr>
              <a:tr h="307633">
                <a:tc>
                  <a:txBody>
                    <a:bodyPr/>
                    <a:lstStyle/>
                    <a:p>
                      <a:r>
                        <a:rPr lang="en-NZ" sz="1400" dirty="0"/>
                        <a:t>22. Pause timer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235186"/>
                  </a:ext>
                </a:extLst>
              </a:tr>
              <a:tr h="307633">
                <a:tc>
                  <a:txBody>
                    <a:bodyPr/>
                    <a:lstStyle/>
                    <a:p>
                      <a:r>
                        <a:rPr lang="en-NZ" sz="1400" dirty="0"/>
                        <a:t>23. Return timed played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97581"/>
                  </a:ext>
                </a:extLst>
              </a:tr>
              <a:tr h="307633">
                <a:tc>
                  <a:txBody>
                    <a:bodyPr/>
                    <a:lstStyle/>
                    <a:p>
                      <a:r>
                        <a:rPr lang="en-NZ" sz="1400" dirty="0"/>
                        <a:t>24. Count how many turns the player makes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6655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id="{C2A2C373-250B-469F-AFB1-A3CC3C7EF9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8158060"/>
              </p:ext>
            </p:extLst>
          </p:nvPr>
        </p:nvGraphicFramePr>
        <p:xfrm>
          <a:off x="830832" y="1282068"/>
          <a:ext cx="5010871" cy="5343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0871">
                  <a:extLst>
                    <a:ext uri="{9D8B030D-6E8A-4147-A177-3AD203B41FA5}">
                      <a16:colId xmlns:a16="http://schemas.microsoft.com/office/drawing/2014/main" val="33626025"/>
                    </a:ext>
                  </a:extLst>
                </a:gridCol>
              </a:tblGrid>
              <a:tr h="307633">
                <a:tc>
                  <a:txBody>
                    <a:bodyPr/>
                    <a:lstStyle/>
                    <a:p>
                      <a:pPr algn="ctr"/>
                      <a:r>
                        <a:rPr lang="en-NZ" sz="1400" dirty="0"/>
                        <a:t>Extra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312563"/>
                  </a:ext>
                </a:extLst>
              </a:tr>
              <a:tr h="307633">
                <a:tc>
                  <a:txBody>
                    <a:bodyPr/>
                    <a:lstStyle/>
                    <a:p>
                      <a:r>
                        <a:rPr lang="en-NZ" sz="1400" dirty="0"/>
                        <a:t>1. Return a list of a selected column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342899"/>
                  </a:ext>
                </a:extLst>
              </a:tr>
              <a:tr h="307633">
                <a:tc>
                  <a:txBody>
                    <a:bodyPr/>
                    <a:lstStyle/>
                    <a:p>
                      <a:r>
                        <a:rPr lang="en-NZ" sz="1400" dirty="0"/>
                        <a:t>2. Return a list of a selected 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72758"/>
                  </a:ext>
                </a:extLst>
              </a:tr>
              <a:tr h="307633">
                <a:tc>
                  <a:txBody>
                    <a:bodyPr/>
                    <a:lstStyle/>
                    <a:p>
                      <a:r>
                        <a:rPr lang="en-NZ" sz="1400" dirty="0"/>
                        <a:t>3. Return a list of a selected square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043769"/>
                  </a:ext>
                </a:extLst>
              </a:tr>
              <a:tr h="307633">
                <a:tc>
                  <a:txBody>
                    <a:bodyPr/>
                    <a:lstStyle/>
                    <a:p>
                      <a:r>
                        <a:rPr lang="en-NZ" sz="1400" dirty="0"/>
                        <a:t>4. Check if a row is 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336051"/>
                  </a:ext>
                </a:extLst>
              </a:tr>
              <a:tr h="307633">
                <a:tc>
                  <a:txBody>
                    <a:bodyPr/>
                    <a:lstStyle/>
                    <a:p>
                      <a:r>
                        <a:rPr lang="en-NZ" sz="1400" dirty="0"/>
                        <a:t>5. Check is a column is 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312931"/>
                  </a:ext>
                </a:extLst>
              </a:tr>
              <a:tr h="307633">
                <a:tc>
                  <a:txBody>
                    <a:bodyPr/>
                    <a:lstStyle/>
                    <a:p>
                      <a:r>
                        <a:rPr lang="en-NZ" sz="1400" dirty="0"/>
                        <a:t>6. Check is a square is 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382469"/>
                  </a:ext>
                </a:extLst>
              </a:tr>
              <a:tr h="307633">
                <a:tc>
                  <a:txBody>
                    <a:bodyPr/>
                    <a:lstStyle/>
                    <a:p>
                      <a:r>
                        <a:rPr lang="en-NZ" sz="1400" dirty="0"/>
                        <a:t>7. Return possible values in empty space in 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235186"/>
                  </a:ext>
                </a:extLst>
              </a:tr>
              <a:tr h="307633">
                <a:tc>
                  <a:txBody>
                    <a:bodyPr/>
                    <a:lstStyle/>
                    <a:p>
                      <a:r>
                        <a:rPr lang="en-NZ" sz="1400" dirty="0"/>
                        <a:t>8. Return possible values in empty space in column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97581"/>
                  </a:ext>
                </a:extLst>
              </a:tr>
              <a:tr h="307633">
                <a:tc>
                  <a:txBody>
                    <a:bodyPr/>
                    <a:lstStyle/>
                    <a:p>
                      <a:r>
                        <a:rPr lang="en-NZ" sz="1400" dirty="0"/>
                        <a:t>9. Return possible values in empty space in square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665501"/>
                  </a:ext>
                </a:extLst>
              </a:tr>
              <a:tr h="307633">
                <a:tc>
                  <a:txBody>
                    <a:bodyPr/>
                    <a:lstStyle/>
                    <a:p>
                      <a:r>
                        <a:rPr lang="en-NZ" sz="1400" dirty="0"/>
                        <a:t>10. Reset Game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209025"/>
                  </a:ext>
                </a:extLst>
              </a:tr>
              <a:tr h="307633">
                <a:tc>
                  <a:txBody>
                    <a:bodyPr/>
                    <a:lstStyle/>
                    <a:p>
                      <a:r>
                        <a:rPr lang="en-NZ" sz="1400" dirty="0"/>
                        <a:t>11. Cells containing data are Read-Only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336049"/>
                  </a:ext>
                </a:extLst>
              </a:tr>
              <a:tr h="307633">
                <a:tc>
                  <a:txBody>
                    <a:bodyPr/>
                    <a:lstStyle/>
                    <a:p>
                      <a:r>
                        <a:rPr lang="en-NZ" sz="1400" dirty="0"/>
                        <a:t>12. Ensure users in is within a valid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169845"/>
                  </a:ext>
                </a:extLst>
              </a:tr>
              <a:tr h="307633">
                <a:tc>
                  <a:txBody>
                    <a:bodyPr/>
                    <a:lstStyle/>
                    <a:p>
                      <a:r>
                        <a:rPr lang="en-NZ" sz="1400" dirty="0"/>
                        <a:t>13. Check if row/column/square contains blank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377693"/>
                  </a:ext>
                </a:extLst>
              </a:tr>
              <a:tr h="307633">
                <a:tc>
                  <a:txBody>
                    <a:bodyPr/>
                    <a:lstStyle/>
                    <a:p>
                      <a:r>
                        <a:rPr lang="en-NZ" sz="1400" dirty="0"/>
                        <a:t>14. Check if row/column/square contains numbers within a valid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955662"/>
                  </a:ext>
                </a:extLst>
              </a:tr>
              <a:tr h="307633">
                <a:tc>
                  <a:txBody>
                    <a:bodyPr/>
                    <a:lstStyle/>
                    <a:p>
                      <a:r>
                        <a:rPr lang="en-NZ" sz="1400" dirty="0"/>
                        <a:t>15. Check if row/column/square contains duplicate numbers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705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43644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71</TotalTime>
  <Words>619</Words>
  <Application>Microsoft Office PowerPoint</Application>
  <PresentationFormat>Widescreen</PresentationFormat>
  <Paragraphs>106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Century Gothic</vt:lpstr>
      <vt:lpstr>Wingdings 3</vt:lpstr>
      <vt:lpstr>Ion Boardroom</vt:lpstr>
      <vt:lpstr>PR283 Assignment 1</vt:lpstr>
      <vt:lpstr>Documentation</vt:lpstr>
      <vt:lpstr>UML Class Diagram</vt:lpstr>
      <vt:lpstr>UML Activity Diagram #1</vt:lpstr>
      <vt:lpstr>UML Activity Diagram #2</vt:lpstr>
      <vt:lpstr>Wireframe of future UI</vt:lpstr>
      <vt:lpstr>UML </vt:lpstr>
      <vt:lpstr>Extra Features List</vt:lpstr>
      <vt:lpstr>Extra Features List </vt:lpstr>
      <vt:lpstr>MoSCoW</vt:lpstr>
      <vt:lpstr>MoSCoW </vt:lpstr>
      <vt:lpstr>MoSCoW </vt:lpstr>
      <vt:lpstr>The Code</vt:lpstr>
      <vt:lpstr>Compiled and running program</vt:lpstr>
      <vt:lpstr>Folder Structure</vt:lpstr>
      <vt:lpstr>Game.cs</vt:lpstr>
      <vt:lpstr>GameGet.cs</vt:lpstr>
      <vt:lpstr>GameSet.cs</vt:lpstr>
      <vt:lpstr>GameSerialize.cs</vt:lpstr>
      <vt:lpstr>ValidityChecker.cs and IValidityChecker</vt:lpstr>
      <vt:lpstr>Timer.cs</vt:lpstr>
      <vt:lpstr>Unit Tests</vt:lpstr>
      <vt:lpstr>Unit Tests – Setup and 1 to 9</vt:lpstr>
      <vt:lpstr>Unit Tests – 10 to 22 </vt:lpstr>
      <vt:lpstr>Unit Tests – 23 to 35  </vt:lpstr>
      <vt:lpstr>Unit Tests – 36 to 41   </vt:lpstr>
      <vt:lpstr>Unit Tests –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PR283 Assignment 1</dc:title>
  <dc:creator>Nick Leslie [nil0310]</dc:creator>
  <cp:lastModifiedBy>Nick Leslie [nil0310]</cp:lastModifiedBy>
  <cp:revision>1</cp:revision>
  <dcterms:created xsi:type="dcterms:W3CDTF">2019-09-17T05:50:21Z</dcterms:created>
  <dcterms:modified xsi:type="dcterms:W3CDTF">2019-09-17T10:39:19Z</dcterms:modified>
</cp:coreProperties>
</file>