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BA01-208A-2BC7-8C9A-22F2F7B66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872F-B1A2-A973-DA40-463A07A9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AA91-9E4A-E8AB-7601-FB5815C1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C4B8-1076-C2A1-442F-8C9DB7E7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180D-2053-5E6A-70B3-82D4B15B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DAFB-7259-2DAE-5803-F89C20A9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2809-B155-3880-6F28-FBF74530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C6EA-2B57-F311-13BF-AB66D557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3925-7622-911E-5D98-A408CBF5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5329-12E5-0A78-F4ED-BD702CB8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BD8C-B0D9-A61A-9751-BC1C19D3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F446-162B-8878-42D5-8BE1EC30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42F91-3024-51D2-71E6-95F0CAF7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3B3A-CABF-18ED-02E3-527E1DE3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6A38-E97E-C2E6-2A4E-E0D91A7D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FA6E-95C2-F115-1CA8-3A4BDE5D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6094-4493-729A-F8CC-14A93531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2D07-8BBE-CBB9-BAF9-02C33545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E20A-5189-1C15-3EBF-74C090AB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8898-A685-F2F8-EB64-96DEBD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9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2E22-BCBE-BDC2-8F3D-69A81992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5C43A-C675-6593-305F-CF960B57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1A2C-4B53-5C26-9D73-80310AB2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B8132-B334-6A18-1CD6-3B549597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F66B-BF95-3AF7-8DA5-E5C62F44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1869-DDF2-8CD9-2FD1-528D7A7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852B-D48D-239D-D19B-0C547A45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D147-419C-4F53-8EC2-E0E7F19B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C044-197E-E889-389E-07DD6EC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6BB42-608F-E10E-5AB9-FF41784A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24EC-5227-861A-1482-CEE642D0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6A24-81A8-DE91-3CEF-C41C2C6B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3224-1FEE-A2CB-2121-287D93DD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A8B71-F6B0-7EF5-C759-F9CAE7A7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4A6B0-D82B-C7AD-F5B6-FF2E5B0C0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BFD57-F00D-4B8A-BA30-59CFF51CB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E5DA-F9DD-B8C6-AC73-F86F576A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84782-241E-40CA-9662-3F3C2646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92ED8-2BF3-C060-8F73-C908D119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D0EF-C663-AAE4-DB57-7C39ADBD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D589-0312-E2A8-2E3C-1EB3D278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F5FC4-0FBC-8DB9-C842-1507A3F1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8E286-2534-F550-F7E6-9D87DD7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79C66-761C-4D05-7A80-A8B53769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57C17-8E4C-2793-6228-A4407097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B7AFE-2AF8-1F51-EDC1-86965FCA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1174-7A32-DBC0-1273-C3758609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0D7D-7B76-ECC1-A760-5098DEE7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3DCF5-7CA1-F772-15FA-D03BCBC5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4E51-64FC-0A11-40BD-9184421E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F94A-F0C3-259F-804C-C5C5A339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6A9D8-B0D1-D2ED-FD0C-550C6D4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8CB7-20B2-2A14-07BA-CBC80AB3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801A5-5DA4-D645-50FB-A98B92241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21B0A-6F85-A4F3-609C-0326049C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72DB-5FA1-365D-AED4-35A93D73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1B59-6E2F-9476-A1C5-4F5B9B9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EBE4-56C2-7F11-DE69-1D1BC7ED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30C84-1149-A10F-EC7B-F3F2DF20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D8F4-CE62-A501-3CFF-FA26CAB3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D72D-43E1-8639-9846-F21C435EF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6366-285D-9A9C-185E-3234174EE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EE25-9875-27F7-717C-0B867B42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77A9-1924-D289-B5A1-3C8751DC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014782"/>
            <a:ext cx="7772400" cy="2387600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2450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C92CC-6669-833C-F03D-398DE7F2D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1CA8E2-E1E9-7DEE-9309-B22A0D8BBD5E}"/>
              </a:ext>
            </a:extLst>
          </p:cNvPr>
          <p:cNvSpPr txBox="1"/>
          <p:nvPr/>
        </p:nvSpPr>
        <p:spPr>
          <a:xfrm>
            <a:off x="1106729" y="1796978"/>
            <a:ext cx="29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used engines to make other valuable things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331A3-C06A-FF12-6228-E67DF07A5AB4}"/>
              </a:ext>
            </a:extLst>
          </p:cNvPr>
          <p:cNvSpPr txBox="1"/>
          <p:nvPr/>
        </p:nvSpPr>
        <p:spPr>
          <a:xfrm>
            <a:off x="4323663" y="573069"/>
            <a:ext cx="4453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</a:t>
            </a:r>
            <a:r>
              <a:rPr lang="en-US" sz="4400" dirty="0" err="1"/>
              <a:t>chatGPT</a:t>
            </a:r>
            <a:r>
              <a:rPr lang="en-US" sz="44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88C7B-17F6-3006-6480-121AEF682DEB}"/>
              </a:ext>
            </a:extLst>
          </p:cNvPr>
          <p:cNvSpPr txBox="1"/>
          <p:nvPr/>
        </p:nvSpPr>
        <p:spPr>
          <a:xfrm>
            <a:off x="5149339" y="1758636"/>
            <a:ext cx="314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will use transformers to make other valuable things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5527B-8E84-A927-D9A2-9D73F3D5A432}"/>
              </a:ext>
            </a:extLst>
          </p:cNvPr>
          <p:cNvSpPr txBox="1"/>
          <p:nvPr/>
        </p:nvSpPr>
        <p:spPr>
          <a:xfrm>
            <a:off x="629199" y="528405"/>
            <a:ext cx="394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Cars: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8B2CB9-FBE0-7653-9BC8-172CF1530EBF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7335D4-3873-0680-C71C-62E91E79FD05}"/>
              </a:ext>
            </a:extLst>
          </p:cNvPr>
          <p:cNvSpPr txBox="1"/>
          <p:nvPr/>
        </p:nvSpPr>
        <p:spPr>
          <a:xfrm>
            <a:off x="1812754" y="5006530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modern world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6BF6A7-180E-E99F-1C16-82CB9275C32A}"/>
              </a:ext>
            </a:extLst>
          </p:cNvPr>
          <p:cNvSpPr txBox="1"/>
          <p:nvPr/>
        </p:nvSpPr>
        <p:spPr>
          <a:xfrm>
            <a:off x="5777425" y="5006530"/>
            <a:ext cx="334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future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0D829-A439-17A7-EA90-B7599DF76CD2}"/>
              </a:ext>
            </a:extLst>
          </p:cNvPr>
          <p:cNvSpPr txBox="1"/>
          <p:nvPr/>
        </p:nvSpPr>
        <p:spPr>
          <a:xfrm>
            <a:off x="5883675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will lead to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0C34F-90F1-60F8-88B7-F165E649AE5E}"/>
              </a:ext>
            </a:extLst>
          </p:cNvPr>
          <p:cNvSpPr txBox="1"/>
          <p:nvPr/>
        </p:nvSpPr>
        <p:spPr>
          <a:xfrm>
            <a:off x="1989953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 led to</a:t>
            </a:r>
          </a:p>
        </p:txBody>
      </p:sp>
      <p:pic>
        <p:nvPicPr>
          <p:cNvPr id="4098" name="Picture 2" descr="Surprising Facts about Semi-Trucks | FleetNet America">
            <a:extLst>
              <a:ext uri="{FF2B5EF4-FFF2-40B4-BE49-F238E27FC236}">
                <a16:creationId xmlns:a16="http://schemas.microsoft.com/office/drawing/2014/main" id="{7AAB5F3E-40C4-C7C4-642C-3D821DC8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8" y="2843064"/>
            <a:ext cx="1181911" cy="10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rplane Plane Aircraft Model ...">
            <a:extLst>
              <a:ext uri="{FF2B5EF4-FFF2-40B4-BE49-F238E27FC236}">
                <a16:creationId xmlns:a16="http://schemas.microsoft.com/office/drawing/2014/main" id="{B2809D3A-60A6-1861-6652-18627653D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41" y="2625778"/>
            <a:ext cx="1054346" cy="98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MC Cat | Caterpillar Dealer ...">
            <a:extLst>
              <a:ext uri="{FF2B5EF4-FFF2-40B4-BE49-F238E27FC236}">
                <a16:creationId xmlns:a16="http://schemas.microsoft.com/office/drawing/2014/main" id="{439ED033-ECFB-A5AF-2365-5906449B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08" y="3770774"/>
            <a:ext cx="1441961" cy="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Generative AI is Here to Transform Drug ...">
            <a:extLst>
              <a:ext uri="{FF2B5EF4-FFF2-40B4-BE49-F238E27FC236}">
                <a16:creationId xmlns:a16="http://schemas.microsoft.com/office/drawing/2014/main" id="{02D47890-6EDF-B29F-1C43-96160B04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76" y="2550410"/>
            <a:ext cx="3007806" cy="200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0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048E5-5707-4D19-216A-D07C4874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87DD93-1FBA-EFCE-968F-CE09BA76BE12}"/>
              </a:ext>
            </a:extLst>
          </p:cNvPr>
          <p:cNvSpPr txBox="1"/>
          <p:nvPr/>
        </p:nvSpPr>
        <p:spPr>
          <a:xfrm>
            <a:off x="552893" y="573069"/>
            <a:ext cx="822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YOU could use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DD1ED-0B37-D26D-3E6D-8405D4836F97}"/>
              </a:ext>
            </a:extLst>
          </p:cNvPr>
          <p:cNvSpPr txBox="1"/>
          <p:nvPr/>
        </p:nvSpPr>
        <p:spPr>
          <a:xfrm>
            <a:off x="1871331" y="1506262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= entire knowledge of humanity at your fingertips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4D169-5D01-D0A5-4CAE-0807CFE0B568}"/>
              </a:ext>
            </a:extLst>
          </p:cNvPr>
          <p:cNvSpPr txBox="1"/>
          <p:nvPr/>
        </p:nvSpPr>
        <p:spPr>
          <a:xfrm>
            <a:off x="2380431" y="5071379"/>
            <a:ext cx="4569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Build AI with AI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474AE-3926-3881-D816-F09AE265AF1E}"/>
              </a:ext>
            </a:extLst>
          </p:cNvPr>
          <p:cNvSpPr txBox="1"/>
          <p:nvPr/>
        </p:nvSpPr>
        <p:spPr>
          <a:xfrm>
            <a:off x="4115458" y="2919488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Qualifications required: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F6D8E-5341-5305-B7D4-029C4EF77FB9}"/>
              </a:ext>
            </a:extLst>
          </p:cNvPr>
          <p:cNvSpPr txBox="1"/>
          <p:nvPr/>
        </p:nvSpPr>
        <p:spPr>
          <a:xfrm>
            <a:off x="4187710" y="3473487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26AAC-B51C-1DAD-D80E-E54DF5D51EEC}"/>
              </a:ext>
            </a:extLst>
          </p:cNvPr>
          <p:cNvSpPr txBox="1"/>
          <p:nvPr/>
        </p:nvSpPr>
        <p:spPr>
          <a:xfrm>
            <a:off x="4187710" y="3842819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grit</a:t>
            </a:r>
          </a:p>
        </p:txBody>
      </p:sp>
    </p:spTree>
    <p:extLst>
      <p:ext uri="{BB962C8B-B14F-4D97-AF65-F5344CB8AC3E}">
        <p14:creationId xmlns:p14="http://schemas.microsoft.com/office/powerpoint/2010/main" val="22913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FEEF-41F5-620D-FD23-D2B92D43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B789-3AAC-538B-AD23-09D40F354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24" y="-704703"/>
            <a:ext cx="8867552" cy="2387600"/>
          </a:xfrm>
        </p:spPr>
        <p:txBody>
          <a:bodyPr/>
          <a:lstStyle/>
          <a:p>
            <a:r>
              <a:rPr lang="en-US" dirty="0"/>
              <a:t>AI explained in 3-minutes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BBE32D-F7DE-7A4A-1911-CC5B1383C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34986"/>
              </p:ext>
            </p:extLst>
          </p:nvPr>
        </p:nvGraphicFramePr>
        <p:xfrm>
          <a:off x="1651591" y="1945640"/>
          <a:ext cx="609600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001457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9428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 Analogy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6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Gasoline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Humanity’s data (Internet)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GPU’/s (NVIDIA)</a:t>
                      </a:r>
                    </a:p>
                    <a:p>
                      <a:r>
                        <a:rPr lang="en-US" dirty="0"/>
                        <a:t>Neural nets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Steering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Transfomer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0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Steering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APIs</a:t>
                      </a:r>
                    </a:p>
                    <a:p>
                      <a:r>
                        <a:rPr lang="en-US" dirty="0"/>
                        <a:t>Prompts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Bicycle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7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Generative AI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5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 Factory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2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Distracted 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2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8CC6-16DA-48FC-1DFB-59BC5B9CB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lhouette of a person riding a horse&#10;&#10;Description automatically generated">
            <a:extLst>
              <a:ext uri="{FF2B5EF4-FFF2-40B4-BE49-F238E27FC236}">
                <a16:creationId xmlns:a16="http://schemas.microsoft.com/office/drawing/2014/main" id="{423D1B47-81FD-47F9-BAE4-5FA8AD87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56" y="2785517"/>
            <a:ext cx="2004237" cy="2004237"/>
          </a:xfrm>
          <a:prstGeom prst="rect">
            <a:avLst/>
          </a:prstGeom>
        </p:spPr>
      </p:pic>
      <p:pic>
        <p:nvPicPr>
          <p:cNvPr id="10" name="Picture 9" descr="A cartoon of a person sitting at a computer&#10;&#10;Description automatically generated">
            <a:extLst>
              <a:ext uri="{FF2B5EF4-FFF2-40B4-BE49-F238E27FC236}">
                <a16:creationId xmlns:a16="http://schemas.microsoft.com/office/drawing/2014/main" id="{B21D3F33-5680-8FA0-BA68-A6E76114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93" y="2684479"/>
            <a:ext cx="1998921" cy="1998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1E85E2-BEFE-B7F8-EE83-620E6C50BD6C}"/>
              </a:ext>
            </a:extLst>
          </p:cNvPr>
          <p:cNvSpPr txBox="1"/>
          <p:nvPr/>
        </p:nvSpPr>
        <p:spPr>
          <a:xfrm>
            <a:off x="1756099" y="2291438"/>
            <a:ext cx="213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rode horses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A62A8-60FD-7E2D-A8B4-0DB7E80E9DE8}"/>
              </a:ext>
            </a:extLst>
          </p:cNvPr>
          <p:cNvSpPr txBox="1"/>
          <p:nvPr/>
        </p:nvSpPr>
        <p:spPr>
          <a:xfrm>
            <a:off x="4799601" y="1113645"/>
            <a:ext cx="3161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Before AI: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F2F77-4DA8-4388-D385-B797130A44CB}"/>
              </a:ext>
            </a:extLst>
          </p:cNvPr>
          <p:cNvSpPr txBox="1"/>
          <p:nvPr/>
        </p:nvSpPr>
        <p:spPr>
          <a:xfrm>
            <a:off x="4828399" y="2258127"/>
            <a:ext cx="241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had computers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C57AB9-6C81-4444-A212-6811798AC7C2}"/>
              </a:ext>
            </a:extLst>
          </p:cNvPr>
          <p:cNvSpPr txBox="1"/>
          <p:nvPr/>
        </p:nvSpPr>
        <p:spPr>
          <a:xfrm>
            <a:off x="1180881" y="1113645"/>
            <a:ext cx="3940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Before Cars: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13D0B4-C341-CDEF-4896-4061CB471830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C5D8C9-1364-BD6E-A743-FFE5284BA2A1}"/>
              </a:ext>
            </a:extLst>
          </p:cNvPr>
          <p:cNvSpPr txBox="1"/>
          <p:nvPr/>
        </p:nvSpPr>
        <p:spPr>
          <a:xfrm>
            <a:off x="1339493" y="5005566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Takes forever to get places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7B9486-BF86-BBDB-744A-69BF6F2D0129}"/>
              </a:ext>
            </a:extLst>
          </p:cNvPr>
          <p:cNvSpPr txBox="1"/>
          <p:nvPr/>
        </p:nvSpPr>
        <p:spPr>
          <a:xfrm>
            <a:off x="4799601" y="5005566"/>
            <a:ext cx="24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Information overload</a:t>
            </a:r>
          </a:p>
        </p:txBody>
      </p:sp>
    </p:spTree>
    <p:extLst>
      <p:ext uri="{BB962C8B-B14F-4D97-AF65-F5344CB8AC3E}">
        <p14:creationId xmlns:p14="http://schemas.microsoft.com/office/powerpoint/2010/main" val="5208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CFE-4D8F-8F36-46CD-026BB45A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1A5227-8D6B-DE38-7281-C2CD10134282}"/>
              </a:ext>
            </a:extLst>
          </p:cNvPr>
          <p:cNvSpPr txBox="1"/>
          <p:nvPr/>
        </p:nvSpPr>
        <p:spPr>
          <a:xfrm>
            <a:off x="1933004" y="2104211"/>
            <a:ext cx="216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Feeding it new power 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E48BC-AE64-5ADD-17C7-BA2D990E7316}"/>
              </a:ext>
            </a:extLst>
          </p:cNvPr>
          <p:cNvSpPr txBox="1"/>
          <p:nvPr/>
        </p:nvSpPr>
        <p:spPr>
          <a:xfrm>
            <a:off x="4799601" y="1113645"/>
            <a:ext cx="3161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Before AI: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6AA98-9F01-D5AF-13FA-D9BE239A71C3}"/>
              </a:ext>
            </a:extLst>
          </p:cNvPr>
          <p:cNvSpPr txBox="1"/>
          <p:nvPr/>
        </p:nvSpPr>
        <p:spPr>
          <a:xfrm>
            <a:off x="5097522" y="2073977"/>
            <a:ext cx="241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the entire internet’s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6628D4-A2F8-AD4B-FC29-6CFE8A9B0C28}"/>
              </a:ext>
            </a:extLst>
          </p:cNvPr>
          <p:cNvSpPr txBox="1"/>
          <p:nvPr/>
        </p:nvSpPr>
        <p:spPr>
          <a:xfrm>
            <a:off x="1180881" y="1113645"/>
            <a:ext cx="3940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Before Cars: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6C9093-F0B5-D434-C2EA-571FB8DC9D7B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B2358-9322-AD01-0D86-5201287B9092}"/>
              </a:ext>
            </a:extLst>
          </p:cNvPr>
          <p:cNvSpPr txBox="1"/>
          <p:nvPr/>
        </p:nvSpPr>
        <p:spPr>
          <a:xfrm>
            <a:off x="2067935" y="5003320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Would kill 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C4C2D-5947-5AF4-EFA5-C846256D64BB}"/>
              </a:ext>
            </a:extLst>
          </p:cNvPr>
          <p:cNvSpPr txBox="1"/>
          <p:nvPr/>
        </p:nvSpPr>
        <p:spPr>
          <a:xfrm>
            <a:off x="5253918" y="5006530"/>
            <a:ext cx="24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Would freeze it</a:t>
            </a:r>
          </a:p>
        </p:txBody>
      </p:sp>
      <p:pic>
        <p:nvPicPr>
          <p:cNvPr id="2" name="Picture 1" descr="A silhouette of a person holding a bottle of gasoline to a horse&#10;&#10;Description automatically generated">
            <a:extLst>
              <a:ext uri="{FF2B5EF4-FFF2-40B4-BE49-F238E27FC236}">
                <a16:creationId xmlns:a16="http://schemas.microsoft.com/office/drawing/2014/main" id="{08031994-FC78-DE30-2239-31DDFF1A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98" y="2720308"/>
            <a:ext cx="2133985" cy="2133985"/>
          </a:xfrm>
          <a:prstGeom prst="rect">
            <a:avLst/>
          </a:prstGeom>
        </p:spPr>
      </p:pic>
      <p:pic>
        <p:nvPicPr>
          <p:cNvPr id="3" name="Picture 2" descr="A computer screen with smoke coming out of it&#10;&#10;Description automatically generated">
            <a:extLst>
              <a:ext uri="{FF2B5EF4-FFF2-40B4-BE49-F238E27FC236}">
                <a16:creationId xmlns:a16="http://schemas.microsoft.com/office/drawing/2014/main" id="{F4C37519-FA8B-F7A2-8DB8-5C28B47E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53" y="2825571"/>
            <a:ext cx="2177749" cy="21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9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5F25-BAA7-6181-E994-C62F012AB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E415CD-8D25-D9DE-3B3E-B5EC4E9230C9}"/>
              </a:ext>
            </a:extLst>
          </p:cNvPr>
          <p:cNvSpPr txBox="1"/>
          <p:nvPr/>
        </p:nvSpPr>
        <p:spPr>
          <a:xfrm>
            <a:off x="1711843" y="2104211"/>
            <a:ext cx="238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Engines get invented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26442-0D8B-7B2B-9F08-5D8B8752C7F0}"/>
              </a:ext>
            </a:extLst>
          </p:cNvPr>
          <p:cNvSpPr txBox="1"/>
          <p:nvPr/>
        </p:nvSpPr>
        <p:spPr>
          <a:xfrm>
            <a:off x="5104850" y="1088449"/>
            <a:ext cx="3632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Early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47A75-FDCB-8D0E-461E-89218FE6D543}"/>
              </a:ext>
            </a:extLst>
          </p:cNvPr>
          <p:cNvSpPr txBox="1"/>
          <p:nvPr/>
        </p:nvSpPr>
        <p:spPr>
          <a:xfrm>
            <a:off x="5097522" y="2073977"/>
            <a:ext cx="241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GPU’s/Neural Nets invented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30489-F7D6-5A1B-5901-D85AF14458A4}"/>
              </a:ext>
            </a:extLst>
          </p:cNvPr>
          <p:cNvSpPr txBox="1"/>
          <p:nvPr/>
        </p:nvSpPr>
        <p:spPr>
          <a:xfrm>
            <a:off x="1366241" y="1085239"/>
            <a:ext cx="4164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Early Cars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C61370-44CF-3FF2-5841-D1AE41ED0B27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7F460C-ED55-6103-2AAB-A88571A70114}"/>
              </a:ext>
            </a:extLst>
          </p:cNvPr>
          <p:cNvSpPr txBox="1"/>
          <p:nvPr/>
        </p:nvSpPr>
        <p:spPr>
          <a:xfrm>
            <a:off x="1812754" y="5006530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Gets stuck!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90D787-0B45-A7E2-E2E3-45A900D7FAE6}"/>
              </a:ext>
            </a:extLst>
          </p:cNvPr>
          <p:cNvSpPr txBox="1"/>
          <p:nvPr/>
        </p:nvSpPr>
        <p:spPr>
          <a:xfrm>
            <a:off x="4800495" y="5280980"/>
            <a:ext cx="37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Distracted Driving = 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2B0F-E426-BF27-9120-014BC64BD79E}"/>
              </a:ext>
            </a:extLst>
          </p:cNvPr>
          <p:cNvSpPr txBox="1"/>
          <p:nvPr/>
        </p:nvSpPr>
        <p:spPr>
          <a:xfrm>
            <a:off x="1527916" y="4575099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go forward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250E1-9048-97F2-4A0D-B4C10DC81FA8}"/>
              </a:ext>
            </a:extLst>
          </p:cNvPr>
          <p:cNvSpPr txBox="1"/>
          <p:nvPr/>
        </p:nvSpPr>
        <p:spPr>
          <a:xfrm>
            <a:off x="5047467" y="4849549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Cant pay attention (overfitting)</a:t>
            </a:r>
          </a:p>
        </p:txBody>
      </p:sp>
      <p:pic>
        <p:nvPicPr>
          <p:cNvPr id="9" name="Picture 8" descr="A person driving a steam locomotive&#10;&#10;Description automatically generated">
            <a:extLst>
              <a:ext uri="{FF2B5EF4-FFF2-40B4-BE49-F238E27FC236}">
                <a16:creationId xmlns:a16="http://schemas.microsoft.com/office/drawing/2014/main" id="{A9FF32EC-F899-4913-E21B-85A1679C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65" y="2558384"/>
            <a:ext cx="1990813" cy="1954616"/>
          </a:xfrm>
          <a:prstGeom prst="rect">
            <a:avLst/>
          </a:prstGeom>
        </p:spPr>
      </p:pic>
      <p:pic>
        <p:nvPicPr>
          <p:cNvPr id="15" name="Picture 14" descr="A person holding a device&#10;&#10;Description automatically generated">
            <a:extLst>
              <a:ext uri="{FF2B5EF4-FFF2-40B4-BE49-F238E27FC236}">
                <a16:creationId xmlns:a16="http://schemas.microsoft.com/office/drawing/2014/main" id="{BECAE38E-F1CB-B24D-2170-3476EC9A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77" r="14862"/>
          <a:stretch/>
        </p:blipFill>
        <p:spPr>
          <a:xfrm>
            <a:off x="5017743" y="2640951"/>
            <a:ext cx="2454356" cy="2013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01886D-E72B-5EC0-5C5D-34F74C09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75" y="2782407"/>
            <a:ext cx="726496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FB5AD-8C66-7A21-064E-FD2886EE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58C7FD-473D-6A20-3FB2-BB85149FB4D4}"/>
              </a:ext>
            </a:extLst>
          </p:cNvPr>
          <p:cNvSpPr txBox="1"/>
          <p:nvPr/>
        </p:nvSpPr>
        <p:spPr>
          <a:xfrm>
            <a:off x="1335923" y="1965934"/>
            <a:ext cx="29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Transmissions and Steering let people control cars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1D141-169A-4360-E1BD-BD1F3DB47A58}"/>
              </a:ext>
            </a:extLst>
          </p:cNvPr>
          <p:cNvSpPr txBox="1"/>
          <p:nvPr/>
        </p:nvSpPr>
        <p:spPr>
          <a:xfrm>
            <a:off x="4349938" y="519384"/>
            <a:ext cx="36320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Mainstream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7C0C0-2E4D-FFBD-E3CA-0FE45F4B0E52}"/>
              </a:ext>
            </a:extLst>
          </p:cNvPr>
          <p:cNvSpPr txBox="1"/>
          <p:nvPr/>
        </p:nvSpPr>
        <p:spPr>
          <a:xfrm>
            <a:off x="5097522" y="2073977"/>
            <a:ext cx="280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let computers pay attention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BAB50-1489-CA28-3F4A-8A20BA3B7414}"/>
              </a:ext>
            </a:extLst>
          </p:cNvPr>
          <p:cNvSpPr txBox="1"/>
          <p:nvPr/>
        </p:nvSpPr>
        <p:spPr>
          <a:xfrm>
            <a:off x="407137" y="519384"/>
            <a:ext cx="4712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Mainstream </a:t>
            </a:r>
          </a:p>
          <a:p>
            <a:pPr algn="ctr"/>
            <a:r>
              <a:rPr lang="en-US" sz="4400" dirty="0"/>
              <a:t>Cars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480818-20F6-45D3-9400-94C8716A67F2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0DD739-B710-213D-6205-1C7A74E39614}"/>
              </a:ext>
            </a:extLst>
          </p:cNvPr>
          <p:cNvSpPr txBox="1"/>
          <p:nvPr/>
        </p:nvSpPr>
        <p:spPr>
          <a:xfrm>
            <a:off x="1812754" y="5006530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104D9C-62F1-6847-3352-02B596002AF1}"/>
              </a:ext>
            </a:extLst>
          </p:cNvPr>
          <p:cNvSpPr txBox="1"/>
          <p:nvPr/>
        </p:nvSpPr>
        <p:spPr>
          <a:xfrm>
            <a:off x="5711118" y="5006530"/>
            <a:ext cx="24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chatGPT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68468-D266-1FD6-21D6-ABB7E11551A1}"/>
              </a:ext>
            </a:extLst>
          </p:cNvPr>
          <p:cNvSpPr txBox="1"/>
          <p:nvPr/>
        </p:nvSpPr>
        <p:spPr>
          <a:xfrm>
            <a:off x="4864059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</a:t>
            </a:r>
            <a:r>
              <a:rPr lang="en-US" dirty="0"/>
              <a:t>on the internet makes: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3D2AC-1BC2-9905-C9E8-5A1A04045838}"/>
              </a:ext>
            </a:extLst>
          </p:cNvPr>
          <p:cNvSpPr txBox="1"/>
          <p:nvPr/>
        </p:nvSpPr>
        <p:spPr>
          <a:xfrm>
            <a:off x="880060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Ford’s first car factory makes:</a:t>
            </a:r>
          </a:p>
        </p:txBody>
      </p:sp>
      <p:pic>
        <p:nvPicPr>
          <p:cNvPr id="10" name="Picture 9" descr="A black car parked on the side of a road&#10;&#10;Description automatically generated">
            <a:extLst>
              <a:ext uri="{FF2B5EF4-FFF2-40B4-BE49-F238E27FC236}">
                <a16:creationId xmlns:a16="http://schemas.microsoft.com/office/drawing/2014/main" id="{D7C557AB-E4A3-CECF-85D1-D08B2D30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78" r="10246"/>
          <a:stretch/>
        </p:blipFill>
        <p:spPr>
          <a:xfrm>
            <a:off x="1127484" y="2617898"/>
            <a:ext cx="3104708" cy="2019300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">
            <a:extLst>
              <a:ext uri="{FF2B5EF4-FFF2-40B4-BE49-F238E27FC236}">
                <a16:creationId xmlns:a16="http://schemas.microsoft.com/office/drawing/2014/main" id="{373D3521-79FC-072A-A957-D47BE48D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57" y="2776352"/>
            <a:ext cx="1823990" cy="17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7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CD3C-F6C5-68CF-0BD4-FA58A34F2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A3DA67-215D-1845-7059-D3E042CADCEE}"/>
              </a:ext>
            </a:extLst>
          </p:cNvPr>
          <p:cNvSpPr txBox="1"/>
          <p:nvPr/>
        </p:nvSpPr>
        <p:spPr>
          <a:xfrm>
            <a:off x="1335923" y="1965934"/>
            <a:ext cx="29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wheels and gas pedals let you drive a car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620A8-07D3-8984-D09E-33460E3A7689}"/>
              </a:ext>
            </a:extLst>
          </p:cNvPr>
          <p:cNvSpPr txBox="1"/>
          <p:nvPr/>
        </p:nvSpPr>
        <p:spPr>
          <a:xfrm>
            <a:off x="4349938" y="519384"/>
            <a:ext cx="3632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Using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C14427-E34D-861D-1C5F-6F88272492C0}"/>
              </a:ext>
            </a:extLst>
          </p:cNvPr>
          <p:cNvSpPr txBox="1"/>
          <p:nvPr/>
        </p:nvSpPr>
        <p:spPr>
          <a:xfrm>
            <a:off x="5119534" y="1965933"/>
            <a:ext cx="280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 and Prompts let you use an AI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87D42-03AB-2F7B-FF94-79ADE88AD0EC}"/>
              </a:ext>
            </a:extLst>
          </p:cNvPr>
          <p:cNvSpPr txBox="1"/>
          <p:nvPr/>
        </p:nvSpPr>
        <p:spPr>
          <a:xfrm>
            <a:off x="407137" y="519384"/>
            <a:ext cx="4712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Driving a car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C959E3-5BE4-5A8C-4365-C6B95B636C6E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5C1184-CE7F-692A-EB2A-231877894B48}"/>
              </a:ext>
            </a:extLst>
          </p:cNvPr>
          <p:cNvSpPr txBox="1"/>
          <p:nvPr/>
        </p:nvSpPr>
        <p:spPr>
          <a:xfrm>
            <a:off x="1812754" y="5006530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Driving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E2208-27D7-B363-7755-78AC10356F90}"/>
              </a:ext>
            </a:extLst>
          </p:cNvPr>
          <p:cNvSpPr txBox="1"/>
          <p:nvPr/>
        </p:nvSpPr>
        <p:spPr>
          <a:xfrm>
            <a:off x="5711118" y="5006530"/>
            <a:ext cx="24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9348-2A07-B995-349D-CA3A8E375B06}"/>
              </a:ext>
            </a:extLst>
          </p:cNvPr>
          <p:cNvSpPr txBox="1"/>
          <p:nvPr/>
        </p:nvSpPr>
        <p:spPr>
          <a:xfrm>
            <a:off x="4864059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AI its called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46B87-799C-A31E-FA58-559823BBBD4B}"/>
              </a:ext>
            </a:extLst>
          </p:cNvPr>
          <p:cNvSpPr txBox="1"/>
          <p:nvPr/>
        </p:nvSpPr>
        <p:spPr>
          <a:xfrm>
            <a:off x="880060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a car its called</a:t>
            </a:r>
          </a:p>
        </p:txBody>
      </p:sp>
      <p:pic>
        <p:nvPicPr>
          <p:cNvPr id="8" name="Picture 7" descr="The steering wheel of a car&#10;&#10;Description automatically generated">
            <a:extLst>
              <a:ext uri="{FF2B5EF4-FFF2-40B4-BE49-F238E27FC236}">
                <a16:creationId xmlns:a16="http://schemas.microsoft.com/office/drawing/2014/main" id="{AF8B71BD-973D-93E9-2B6B-DA8C0577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97" y="2838930"/>
            <a:ext cx="3111909" cy="1748497"/>
          </a:xfrm>
          <a:prstGeom prst="rect">
            <a:avLst/>
          </a:prstGeom>
        </p:spPr>
      </p:pic>
      <p:pic>
        <p:nvPicPr>
          <p:cNvPr id="13" name="Picture 12" descr="A logo with a black square with a white logo in the middle&#10;&#10;Description automatically generated">
            <a:extLst>
              <a:ext uri="{FF2B5EF4-FFF2-40B4-BE49-F238E27FC236}">
                <a16:creationId xmlns:a16="http://schemas.microsoft.com/office/drawing/2014/main" id="{38822DFB-51FB-4347-AFAE-0941BB1F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287" y="2691367"/>
            <a:ext cx="737633" cy="737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864136-2323-AE43-7E64-ABFF08A90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338" y="3140079"/>
            <a:ext cx="3672700" cy="13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FE2C3-7C26-C195-0F5E-C1645DA3A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DB7CF6-B314-FBCF-FFF3-07681A52FAD6}"/>
              </a:ext>
            </a:extLst>
          </p:cNvPr>
          <p:cNvSpPr txBox="1"/>
          <p:nvPr/>
        </p:nvSpPr>
        <p:spPr>
          <a:xfrm>
            <a:off x="1106729" y="1796978"/>
            <a:ext cx="29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used engines to make other valuable things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84038-9A40-F892-F104-9A31481C6CE7}"/>
              </a:ext>
            </a:extLst>
          </p:cNvPr>
          <p:cNvSpPr txBox="1"/>
          <p:nvPr/>
        </p:nvSpPr>
        <p:spPr>
          <a:xfrm>
            <a:off x="4323663" y="573069"/>
            <a:ext cx="4453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</a:t>
            </a:r>
            <a:r>
              <a:rPr lang="en-US" sz="4400" dirty="0" err="1"/>
              <a:t>chatGPT</a:t>
            </a:r>
            <a:r>
              <a:rPr lang="en-US" sz="44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85C50-DAEC-A2D3-48C9-77C0CF9693BD}"/>
              </a:ext>
            </a:extLst>
          </p:cNvPr>
          <p:cNvSpPr txBox="1"/>
          <p:nvPr/>
        </p:nvSpPr>
        <p:spPr>
          <a:xfrm>
            <a:off x="5149339" y="1758636"/>
            <a:ext cx="314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will use transformers to make other valuable things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89DBE-88ED-5D30-F2A7-55AC2661B968}"/>
              </a:ext>
            </a:extLst>
          </p:cNvPr>
          <p:cNvSpPr txBox="1"/>
          <p:nvPr/>
        </p:nvSpPr>
        <p:spPr>
          <a:xfrm>
            <a:off x="629199" y="528405"/>
            <a:ext cx="394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Cars: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227C6E-4DBA-C6F7-BBFA-EEA71C71FD96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F4BE6A-A503-31F4-A6DF-1B1C0C25BBFF}"/>
              </a:ext>
            </a:extLst>
          </p:cNvPr>
          <p:cNvSpPr txBox="1"/>
          <p:nvPr/>
        </p:nvSpPr>
        <p:spPr>
          <a:xfrm>
            <a:off x="1812754" y="5006530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modern world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38C167-7399-6303-22F4-9E825E7D67BD}"/>
              </a:ext>
            </a:extLst>
          </p:cNvPr>
          <p:cNvSpPr txBox="1"/>
          <p:nvPr/>
        </p:nvSpPr>
        <p:spPr>
          <a:xfrm>
            <a:off x="5743340" y="5026390"/>
            <a:ext cx="282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Autonomous Cars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CB22E-7D1C-CBFC-F75E-1FA758797031}"/>
              </a:ext>
            </a:extLst>
          </p:cNvPr>
          <p:cNvSpPr txBox="1"/>
          <p:nvPr/>
        </p:nvSpPr>
        <p:spPr>
          <a:xfrm>
            <a:off x="5883675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will lead to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9E62C-2A27-E92F-E010-899A689BE6CF}"/>
              </a:ext>
            </a:extLst>
          </p:cNvPr>
          <p:cNvSpPr txBox="1"/>
          <p:nvPr/>
        </p:nvSpPr>
        <p:spPr>
          <a:xfrm>
            <a:off x="1989953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 led to</a:t>
            </a:r>
          </a:p>
        </p:txBody>
      </p:sp>
      <p:pic>
        <p:nvPicPr>
          <p:cNvPr id="4098" name="Picture 2" descr="Surprising Facts about Semi-Trucks | FleetNet America">
            <a:extLst>
              <a:ext uri="{FF2B5EF4-FFF2-40B4-BE49-F238E27FC236}">
                <a16:creationId xmlns:a16="http://schemas.microsoft.com/office/drawing/2014/main" id="{CFD9924F-7419-FA14-B818-16B51EBA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8" y="2843064"/>
            <a:ext cx="1181911" cy="10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rplane Plane Aircraft Model ...">
            <a:extLst>
              <a:ext uri="{FF2B5EF4-FFF2-40B4-BE49-F238E27FC236}">
                <a16:creationId xmlns:a16="http://schemas.microsoft.com/office/drawing/2014/main" id="{F54E4EF5-F9F3-28C7-94C4-69F6C346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41" y="2625778"/>
            <a:ext cx="1054346" cy="98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MC Cat | Caterpillar Dealer ...">
            <a:extLst>
              <a:ext uri="{FF2B5EF4-FFF2-40B4-BE49-F238E27FC236}">
                <a16:creationId xmlns:a16="http://schemas.microsoft.com/office/drawing/2014/main" id="{713F6619-1496-1A7F-3637-99FC6C86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08" y="3770774"/>
            <a:ext cx="1441961" cy="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Official Tesla Release Notes ...">
            <a:extLst>
              <a:ext uri="{FF2B5EF4-FFF2-40B4-BE49-F238E27FC236}">
                <a16:creationId xmlns:a16="http://schemas.microsoft.com/office/drawing/2014/main" id="{CBBA190F-D411-617C-D355-5F678CBB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89" y="2561438"/>
            <a:ext cx="3108138" cy="193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1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5EAB-9044-EB03-B8A3-971001C96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D94DB59-9DA5-2C51-5214-2ACD78330032}"/>
              </a:ext>
            </a:extLst>
          </p:cNvPr>
          <p:cNvSpPr txBox="1"/>
          <p:nvPr/>
        </p:nvSpPr>
        <p:spPr>
          <a:xfrm>
            <a:off x="1106729" y="1796978"/>
            <a:ext cx="29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used engines to make other valuable things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4C884-3122-34CF-10F1-F82147F5F1F9}"/>
              </a:ext>
            </a:extLst>
          </p:cNvPr>
          <p:cNvSpPr txBox="1"/>
          <p:nvPr/>
        </p:nvSpPr>
        <p:spPr>
          <a:xfrm>
            <a:off x="4323663" y="573069"/>
            <a:ext cx="4453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</a:t>
            </a:r>
            <a:r>
              <a:rPr lang="en-US" sz="4400" dirty="0" err="1"/>
              <a:t>chatGPT</a:t>
            </a:r>
            <a:r>
              <a:rPr lang="en-US" sz="44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2640D-F938-E69B-C02D-79EB182C1398}"/>
              </a:ext>
            </a:extLst>
          </p:cNvPr>
          <p:cNvSpPr txBox="1"/>
          <p:nvPr/>
        </p:nvSpPr>
        <p:spPr>
          <a:xfrm>
            <a:off x="5149339" y="1758636"/>
            <a:ext cx="314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will use transformers to make other valuable things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57A39-B4B3-5586-9C2E-E0EBA28DE6E5}"/>
              </a:ext>
            </a:extLst>
          </p:cNvPr>
          <p:cNvSpPr txBox="1"/>
          <p:nvPr/>
        </p:nvSpPr>
        <p:spPr>
          <a:xfrm>
            <a:off x="629199" y="528405"/>
            <a:ext cx="394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Cars: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1C6B33-751C-6A3B-18C7-E3B10312ACD7}"/>
              </a:ext>
            </a:extLst>
          </p:cNvPr>
          <p:cNvCxnSpPr>
            <a:cxnSpLocks/>
          </p:cNvCxnSpPr>
          <p:nvPr/>
        </p:nvCxnSpPr>
        <p:spPr>
          <a:xfrm>
            <a:off x="4572000" y="1711842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E737F9-7E5D-6120-3B76-693DDA60C38B}"/>
              </a:ext>
            </a:extLst>
          </p:cNvPr>
          <p:cNvSpPr txBox="1"/>
          <p:nvPr/>
        </p:nvSpPr>
        <p:spPr>
          <a:xfrm>
            <a:off x="1812754" y="5006530"/>
            <a:ext cx="298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modern world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326E7-B48E-C8DE-E1E9-3866172FF0AD}"/>
              </a:ext>
            </a:extLst>
          </p:cNvPr>
          <p:cNvSpPr txBox="1"/>
          <p:nvPr/>
        </p:nvSpPr>
        <p:spPr>
          <a:xfrm>
            <a:off x="5262174" y="4991484"/>
            <a:ext cx="334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Engines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68B0E-A083-129D-A3C9-E52C23089A6E}"/>
              </a:ext>
            </a:extLst>
          </p:cNvPr>
          <p:cNvSpPr txBox="1"/>
          <p:nvPr/>
        </p:nvSpPr>
        <p:spPr>
          <a:xfrm>
            <a:off x="5883675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will lead to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3DD19-D25B-C084-5F22-66B2F5A78C31}"/>
              </a:ext>
            </a:extLst>
          </p:cNvPr>
          <p:cNvSpPr txBox="1"/>
          <p:nvPr/>
        </p:nvSpPr>
        <p:spPr>
          <a:xfrm>
            <a:off x="1989953" y="4637198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 led to</a:t>
            </a:r>
          </a:p>
        </p:txBody>
      </p:sp>
      <p:pic>
        <p:nvPicPr>
          <p:cNvPr id="4098" name="Picture 2" descr="Surprising Facts about Semi-Trucks | FleetNet America">
            <a:extLst>
              <a:ext uri="{FF2B5EF4-FFF2-40B4-BE49-F238E27FC236}">
                <a16:creationId xmlns:a16="http://schemas.microsoft.com/office/drawing/2014/main" id="{D90ACC65-CDDF-99D8-1250-D7399F54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8" y="2843064"/>
            <a:ext cx="1181911" cy="10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rplane Plane Aircraft Model ...">
            <a:extLst>
              <a:ext uri="{FF2B5EF4-FFF2-40B4-BE49-F238E27FC236}">
                <a16:creationId xmlns:a16="http://schemas.microsoft.com/office/drawing/2014/main" id="{E74D1EF9-2E2C-C059-249F-11D0103E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41" y="2625778"/>
            <a:ext cx="1054346" cy="98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MC Cat | Caterpillar Dealer ...">
            <a:extLst>
              <a:ext uri="{FF2B5EF4-FFF2-40B4-BE49-F238E27FC236}">
                <a16:creationId xmlns:a16="http://schemas.microsoft.com/office/drawing/2014/main" id="{225B98F4-3FA6-9383-2702-FEA09D73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08" y="3770774"/>
            <a:ext cx="1441961" cy="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1DE5B-2D2C-0FA6-4501-BE5D36924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612" y="2662066"/>
            <a:ext cx="3340100" cy="787400"/>
          </a:xfrm>
          <a:prstGeom prst="rect">
            <a:avLst/>
          </a:prstGeom>
        </p:spPr>
      </p:pic>
      <p:pic>
        <p:nvPicPr>
          <p:cNvPr id="6148" name="Picture 4" descr="The Most Effective Meta Ad Types - EFS ...">
            <a:extLst>
              <a:ext uri="{FF2B5EF4-FFF2-40B4-BE49-F238E27FC236}">
                <a16:creationId xmlns:a16="http://schemas.microsoft.com/office/drawing/2014/main" id="{39EBFFF3-09DC-1D21-C7A0-3347BE96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93" y="3369585"/>
            <a:ext cx="2115879" cy="11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47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318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Intro</vt:lpstr>
      <vt:lpstr>AI explained in 3-minutes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Rackley</dc:creator>
  <cp:lastModifiedBy>Nick Rackley</cp:lastModifiedBy>
  <cp:revision>1</cp:revision>
  <dcterms:created xsi:type="dcterms:W3CDTF">2024-12-03T14:15:27Z</dcterms:created>
  <dcterms:modified xsi:type="dcterms:W3CDTF">2024-12-04T23:03:02Z</dcterms:modified>
</cp:coreProperties>
</file>