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1F353-DCB9-46B0-9257-0FF4BBDC1DD0}" v="145" dt="2023-06-03T01:18:4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Reed" userId="651a36f5c3eb5597" providerId="LiveId" clId="{A6C1F353-DCB9-46B0-9257-0FF4BBDC1DD0}"/>
    <pc:docChg chg="undo custSel addSld modSld">
      <pc:chgData name="Nathan Reed" userId="651a36f5c3eb5597" providerId="LiveId" clId="{A6C1F353-DCB9-46B0-9257-0FF4BBDC1DD0}" dt="2023-06-03T02:06:45.755" v="4591" actId="26606"/>
      <pc:docMkLst>
        <pc:docMk/>
      </pc:docMkLst>
      <pc:sldChg chg="addSp delSp modSp mod">
        <pc:chgData name="Nathan Reed" userId="651a36f5c3eb5597" providerId="LiveId" clId="{A6C1F353-DCB9-46B0-9257-0FF4BBDC1DD0}" dt="2023-06-02T22:51:25.751" v="137" actId="26606"/>
        <pc:sldMkLst>
          <pc:docMk/>
          <pc:sldMk cId="2955488494" sldId="256"/>
        </pc:sldMkLst>
        <pc:spChg chg="mo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" creationId="{966868C6-3E89-7226-6DF2-E7651E3D08C6}"/>
          </ac:spMkLst>
        </pc:spChg>
        <pc:spChg chg="mo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3" creationId="{87E96D13-6EDB-9F9F-24D3-80ACF57A716A}"/>
          </ac:spMkLst>
        </pc:spChg>
        <pc:spChg chg="add del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9" creationId="{BF642132-805A-497E-9C84-8D6774339CB3}"/>
          </ac:spMkLst>
        </pc:spChg>
        <pc:spChg chg="add del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11" creationId="{F1E7F1DA-407F-41FD-AC0F-D9CAD118768B}"/>
          </ac:spMkLst>
        </pc:spChg>
        <pc:spChg chg="add del">
          <ac:chgData name="Nathan Reed" userId="651a36f5c3eb5597" providerId="LiveId" clId="{A6C1F353-DCB9-46B0-9257-0FF4BBDC1DD0}" dt="2023-06-02T22:51:25.737" v="136" actId="26606"/>
          <ac:spMkLst>
            <pc:docMk/>
            <pc:sldMk cId="2955488494" sldId="256"/>
            <ac:spMk id="16" creationId="{9E433CB3-EAB2-4842-A1DD-7BC051B55670}"/>
          </ac:spMkLst>
        </pc:spChg>
        <pc:spChg chg="add del">
          <ac:chgData name="Nathan Reed" userId="651a36f5c3eb5597" providerId="LiveId" clId="{A6C1F353-DCB9-46B0-9257-0FF4BBDC1DD0}" dt="2023-06-02T22:51:25.737" v="136" actId="26606"/>
          <ac:spMkLst>
            <pc:docMk/>
            <pc:sldMk cId="2955488494" sldId="256"/>
            <ac:spMk id="18" creationId="{B72D6322-BB79-455D-9295-EC9B9FA9D525}"/>
          </ac:spMkLst>
        </pc:spChg>
        <pc:spChg chg="ad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0" creationId="{F776B0B4-EBCF-4292-BACF-A789A13BBF20}"/>
          </ac:spMkLst>
        </pc:spChg>
        <pc:spChg chg="ad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1" creationId="{9E433CB3-EAB2-4842-A1DD-7BC051B55670}"/>
          </ac:spMkLst>
        </pc:spChg>
        <pc:spChg chg="ad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2" creationId="{6FAF9F3F-2AF9-4108-A33C-05E0835A98AF}"/>
          </ac:spMkLst>
        </pc:spChg>
        <pc:picChg chg="mod ord">
          <ac:chgData name="Nathan Reed" userId="651a36f5c3eb5597" providerId="LiveId" clId="{A6C1F353-DCB9-46B0-9257-0FF4BBDC1DD0}" dt="2023-06-02T22:51:25.751" v="137" actId="26606"/>
          <ac:picMkLst>
            <pc:docMk/>
            <pc:sldMk cId="2955488494" sldId="256"/>
            <ac:picMk id="4" creationId="{8CF1F856-15C5-D236-CBED-AE990E359585}"/>
          </ac:picMkLst>
        </pc:picChg>
      </pc:sldChg>
      <pc:sldChg chg="addSp delSp modSp mod setBg">
        <pc:chgData name="Nathan Reed" userId="651a36f5c3eb5597" providerId="LiveId" clId="{A6C1F353-DCB9-46B0-9257-0FF4BBDC1DD0}" dt="2023-06-02T22:55:28.642" v="501" actId="26606"/>
        <pc:sldMkLst>
          <pc:docMk/>
          <pc:sldMk cId="795304154" sldId="257"/>
        </pc:sldMkLst>
        <pc:spChg chg="mod">
          <ac:chgData name="Nathan Reed" userId="651a36f5c3eb5597" providerId="LiveId" clId="{A6C1F353-DCB9-46B0-9257-0FF4BBDC1DD0}" dt="2023-06-02T22:55:28.642" v="501" actId="26606"/>
          <ac:spMkLst>
            <pc:docMk/>
            <pc:sldMk cId="795304154" sldId="257"/>
            <ac:spMk id="2" creationId="{3BFFF32E-E723-9C8B-8F3D-F3B412DA556E}"/>
          </ac:spMkLst>
        </pc:spChg>
        <pc:spChg chg="del mod">
          <ac:chgData name="Nathan Reed" userId="651a36f5c3eb5597" providerId="LiveId" clId="{A6C1F353-DCB9-46B0-9257-0FF4BBDC1DD0}" dt="2023-06-02T22:55:28.642" v="501" actId="26606"/>
          <ac:spMkLst>
            <pc:docMk/>
            <pc:sldMk cId="795304154" sldId="257"/>
            <ac:spMk id="3" creationId="{BE2D0C8B-F1EB-007A-BD4C-54BCF34F9C70}"/>
          </ac:spMkLst>
        </pc:spChg>
        <pc:spChg chg="add del">
          <ac:chgData name="Nathan Reed" userId="651a36f5c3eb5597" providerId="LiveId" clId="{A6C1F353-DCB9-46B0-9257-0FF4BBDC1DD0}" dt="2023-06-02T22:55:28.607" v="500" actId="26606"/>
          <ac:spMkLst>
            <pc:docMk/>
            <pc:sldMk cId="795304154" sldId="257"/>
            <ac:spMk id="9" creationId="{10EE8294-4110-44EB-8577-6CA8DF797A49}"/>
          </ac:spMkLst>
        </pc:spChg>
        <pc:spChg chg="add del">
          <ac:chgData name="Nathan Reed" userId="651a36f5c3eb5597" providerId="LiveId" clId="{A6C1F353-DCB9-46B0-9257-0FF4BBDC1DD0}" dt="2023-06-02T22:55:28.607" v="500" actId="26606"/>
          <ac:spMkLst>
            <pc:docMk/>
            <pc:sldMk cId="795304154" sldId="257"/>
            <ac:spMk id="11" creationId="{7C45E44A-48F0-452E-94AB-C02C0355C6C5}"/>
          </ac:spMkLst>
        </pc:spChg>
        <pc:spChg chg="add">
          <ac:chgData name="Nathan Reed" userId="651a36f5c3eb5597" providerId="LiveId" clId="{A6C1F353-DCB9-46B0-9257-0FF4BBDC1DD0}" dt="2023-06-02T22:55:28.642" v="501" actId="26606"/>
          <ac:spMkLst>
            <pc:docMk/>
            <pc:sldMk cId="795304154" sldId="257"/>
            <ac:spMk id="13" creationId="{ECD538B8-489B-407A-A760-436DB4C563CC}"/>
          </ac:spMkLst>
        </pc:spChg>
        <pc:graphicFrameChg chg="add">
          <ac:chgData name="Nathan Reed" userId="651a36f5c3eb5597" providerId="LiveId" clId="{A6C1F353-DCB9-46B0-9257-0FF4BBDC1DD0}" dt="2023-06-02T22:55:28.642" v="501" actId="26606"/>
          <ac:graphicFrameMkLst>
            <pc:docMk/>
            <pc:sldMk cId="795304154" sldId="257"/>
            <ac:graphicFrameMk id="14" creationId="{11D7B7AD-6160-7212-D7DD-1915605C8B08}"/>
          </ac:graphicFrameMkLst>
        </pc:graphicFrameChg>
        <pc:picChg chg="add del">
          <ac:chgData name="Nathan Reed" userId="651a36f5c3eb5597" providerId="LiveId" clId="{A6C1F353-DCB9-46B0-9257-0FF4BBDC1DD0}" dt="2023-06-02T22:55:28.607" v="500" actId="26606"/>
          <ac:picMkLst>
            <pc:docMk/>
            <pc:sldMk cId="795304154" sldId="257"/>
            <ac:picMk id="5" creationId="{0CDA60B9-7CD3-F685-0CF3-C44387527E34}"/>
          </ac:picMkLst>
        </pc:picChg>
      </pc:sldChg>
      <pc:sldChg chg="addSp delSp modSp new mod setBg">
        <pc:chgData name="Nathan Reed" userId="651a36f5c3eb5597" providerId="LiveId" clId="{A6C1F353-DCB9-46B0-9257-0FF4BBDC1DD0}" dt="2023-06-03T00:02:20.609" v="1498" actId="20577"/>
        <pc:sldMkLst>
          <pc:docMk/>
          <pc:sldMk cId="3853237440" sldId="258"/>
        </pc:sldMkLst>
        <pc:spChg chg="mod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2" creationId="{5D9F1926-8B8C-AA47-374E-86B87C07F838}"/>
          </ac:spMkLst>
        </pc:spChg>
        <pc:spChg chg="del">
          <ac:chgData name="Nathan Reed" userId="651a36f5c3eb5597" providerId="LiveId" clId="{A6C1F353-DCB9-46B0-9257-0FF4BBDC1DD0}" dt="2023-06-02T22:59:56.896" v="535" actId="22"/>
          <ac:spMkLst>
            <pc:docMk/>
            <pc:sldMk cId="3853237440" sldId="258"/>
            <ac:spMk id="3" creationId="{91EF4963-D063-D4D2-653E-BEF6081C14C5}"/>
          </ac:spMkLst>
        </pc:spChg>
        <pc:spChg chg="add del mod">
          <ac:chgData name="Nathan Reed" userId="651a36f5c3eb5597" providerId="LiveId" clId="{A6C1F353-DCB9-46B0-9257-0FF4BBDC1DD0}" dt="2023-06-02T23:01:01.712" v="545"/>
          <ac:spMkLst>
            <pc:docMk/>
            <pc:sldMk cId="3853237440" sldId="258"/>
            <ac:spMk id="6" creationId="{79614D8F-103C-A55C-1056-13B46FD26021}"/>
          </ac:spMkLst>
        </pc:spChg>
        <pc:spChg chg="add mod">
          <ac:chgData name="Nathan Reed" userId="651a36f5c3eb5597" providerId="LiveId" clId="{A6C1F353-DCB9-46B0-9257-0FF4BBDC1DD0}" dt="2023-06-03T00:02:20.609" v="1498" actId="20577"/>
          <ac:spMkLst>
            <pc:docMk/>
            <pc:sldMk cId="3853237440" sldId="258"/>
            <ac:spMk id="7" creationId="{B1FA8B31-42FC-E02E-B0A8-EBC44FD50ACA}"/>
          </ac:spMkLst>
        </pc:spChg>
        <pc:spChg chg="add del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12" creationId="{D6753ACD-8389-4A4D-8E6D-14DCDB250C92}"/>
          </ac:spMkLst>
        </pc:spChg>
        <pc:spChg chg="add del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14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17.461" v="715" actId="26606"/>
          <ac:spMkLst>
            <pc:docMk/>
            <pc:sldMk cId="3853237440" sldId="258"/>
            <ac:spMk id="16" creationId="{FE159530-DCF3-4A55-A165-60D619F192F0}"/>
          </ac:spMkLst>
        </pc:spChg>
        <pc:spChg chg="add del">
          <ac:chgData name="Nathan Reed" userId="651a36f5c3eb5597" providerId="LiveId" clId="{A6C1F353-DCB9-46B0-9257-0FF4BBDC1DD0}" dt="2023-06-02T23:04:17.461" v="715" actId="26606"/>
          <ac:spMkLst>
            <pc:docMk/>
            <pc:sldMk cId="3853237440" sldId="258"/>
            <ac:spMk id="17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3:54.767" v="705" actId="26606"/>
          <ac:spMkLst>
            <pc:docMk/>
            <pc:sldMk cId="3853237440" sldId="258"/>
            <ac:spMk id="19" creationId="{3DC553A7-713D-4133-B393-5017EA4F2251}"/>
          </ac:spMkLst>
        </pc:spChg>
        <pc:spChg chg="add del">
          <ac:chgData name="Nathan Reed" userId="651a36f5c3eb5597" providerId="LiveId" clId="{A6C1F353-DCB9-46B0-9257-0FF4BBDC1DD0}" dt="2023-06-02T23:04:20.072" v="717" actId="26606"/>
          <ac:spMkLst>
            <pc:docMk/>
            <pc:sldMk cId="3853237440" sldId="258"/>
            <ac:spMk id="20" creationId="{3DC553A7-713D-4133-B393-5017EA4F2251}"/>
          </ac:spMkLst>
        </pc:spChg>
        <pc:spChg chg="add del">
          <ac:chgData name="Nathan Reed" userId="651a36f5c3eb5597" providerId="LiveId" clId="{A6C1F353-DCB9-46B0-9257-0FF4BBDC1DD0}" dt="2023-06-02T23:03:54.767" v="705" actId="26606"/>
          <ac:spMkLst>
            <pc:docMk/>
            <pc:sldMk cId="3853237440" sldId="258"/>
            <ac:spMk id="21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20.072" v="717" actId="26606"/>
          <ac:spMkLst>
            <pc:docMk/>
            <pc:sldMk cId="3853237440" sldId="258"/>
            <ac:spMk id="22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3:55.610" v="707" actId="26606"/>
          <ac:spMkLst>
            <pc:docMk/>
            <pc:sldMk cId="3853237440" sldId="258"/>
            <ac:spMk id="23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3:55.610" v="707" actId="26606"/>
          <ac:spMkLst>
            <pc:docMk/>
            <pc:sldMk cId="3853237440" sldId="258"/>
            <ac:spMk id="24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20.538" v="719" actId="26606"/>
          <ac:spMkLst>
            <pc:docMk/>
            <pc:sldMk cId="3853237440" sldId="258"/>
            <ac:spMk id="25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3:57.234" v="709" actId="26606"/>
          <ac:spMkLst>
            <pc:docMk/>
            <pc:sldMk cId="3853237440" sldId="258"/>
            <ac:spMk id="26" creationId="{B3E5064B-BAF4-48C7-8C2C-8219FF24A7A4}"/>
          </ac:spMkLst>
        </pc:spChg>
        <pc:spChg chg="add del">
          <ac:chgData name="Nathan Reed" userId="651a36f5c3eb5597" providerId="LiveId" clId="{A6C1F353-DCB9-46B0-9257-0FF4BBDC1DD0}" dt="2023-06-02T23:03:57.234" v="709" actId="26606"/>
          <ac:spMkLst>
            <pc:docMk/>
            <pc:sldMk cId="3853237440" sldId="258"/>
            <ac:spMk id="27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3:57.234" v="709" actId="26606"/>
          <ac:spMkLst>
            <pc:docMk/>
            <pc:sldMk cId="3853237440" sldId="258"/>
            <ac:spMk id="28" creationId="{23E33EB3-397E-4C5F-B561-7FEE7C781FB7}"/>
          </ac:spMkLst>
        </pc:spChg>
        <pc:spChg chg="add del">
          <ac:chgData name="Nathan Reed" userId="651a36f5c3eb5597" providerId="LiveId" clId="{A6C1F353-DCB9-46B0-9257-0FF4BBDC1DD0}" dt="2023-06-02T23:04:20.538" v="719" actId="26606"/>
          <ac:spMkLst>
            <pc:docMk/>
            <pc:sldMk cId="3853237440" sldId="258"/>
            <ac:spMk id="29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09.299" v="713" actId="26606"/>
          <ac:spMkLst>
            <pc:docMk/>
            <pc:sldMk cId="3853237440" sldId="258"/>
            <ac:spMk id="30" creationId="{9D949742-730C-4F7B-88BE-E4E69F6D1C64}"/>
          </ac:spMkLst>
        </pc:spChg>
        <pc:spChg chg="add del">
          <ac:chgData name="Nathan Reed" userId="651a36f5c3eb5597" providerId="LiveId" clId="{A6C1F353-DCB9-46B0-9257-0FF4BBDC1DD0}" dt="2023-06-02T23:04:09.299" v="713" actId="26606"/>
          <ac:spMkLst>
            <pc:docMk/>
            <pc:sldMk cId="3853237440" sldId="258"/>
            <ac:spMk id="31" creationId="{DC5C0732-01DA-4A7C-ABF5-56B3C5B039CD}"/>
          </ac:spMkLst>
        </pc:spChg>
        <pc:spChg chg="add del">
          <ac:chgData name="Nathan Reed" userId="651a36f5c3eb5597" providerId="LiveId" clId="{A6C1F353-DCB9-46B0-9257-0FF4BBDC1DD0}" dt="2023-06-02T23:04:22.030" v="721" actId="26606"/>
          <ac:spMkLst>
            <pc:docMk/>
            <pc:sldMk cId="3853237440" sldId="258"/>
            <ac:spMk id="32" creationId="{4D88A92C-0BD1-4D13-9480-9CA5056B1076}"/>
          </ac:spMkLst>
        </pc:spChg>
        <pc:spChg chg="add del">
          <ac:chgData name="Nathan Reed" userId="651a36f5c3eb5597" providerId="LiveId" clId="{A6C1F353-DCB9-46B0-9257-0FF4BBDC1DD0}" dt="2023-06-02T23:04:22.030" v="721" actId="26606"/>
          <ac:spMkLst>
            <pc:docMk/>
            <pc:sldMk cId="3853237440" sldId="258"/>
            <ac:spMk id="33" creationId="{F850E0BE-0A13-43E4-9007-A06960852F21}"/>
          </ac:spMkLst>
        </pc:spChg>
        <pc:spChg chg="add del">
          <ac:chgData name="Nathan Reed" userId="651a36f5c3eb5597" providerId="LiveId" clId="{A6C1F353-DCB9-46B0-9257-0FF4BBDC1DD0}" dt="2023-06-02T23:04:28.585" v="723" actId="26606"/>
          <ac:spMkLst>
            <pc:docMk/>
            <pc:sldMk cId="3853237440" sldId="258"/>
            <ac:spMk id="35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4:28.585" v="723" actId="26606"/>
          <ac:spMkLst>
            <pc:docMk/>
            <pc:sldMk cId="3853237440" sldId="258"/>
            <ac:spMk id="36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29.715" v="725" actId="26606"/>
          <ac:spMkLst>
            <pc:docMk/>
            <pc:sldMk cId="3853237440" sldId="258"/>
            <ac:spMk id="38" creationId="{4D88A92C-0BD1-4D13-9480-9CA5056B1076}"/>
          </ac:spMkLst>
        </pc:spChg>
        <pc:spChg chg="add del">
          <ac:chgData name="Nathan Reed" userId="651a36f5c3eb5597" providerId="LiveId" clId="{A6C1F353-DCB9-46B0-9257-0FF4BBDC1DD0}" dt="2023-06-02T23:04:29.715" v="725" actId="26606"/>
          <ac:spMkLst>
            <pc:docMk/>
            <pc:sldMk cId="3853237440" sldId="258"/>
            <ac:spMk id="39" creationId="{F850E0BE-0A13-43E4-9007-A06960852F21}"/>
          </ac:spMkLst>
        </pc:spChg>
        <pc:spChg chg="add del">
          <ac:chgData name="Nathan Reed" userId="651a36f5c3eb5597" providerId="LiveId" clId="{A6C1F353-DCB9-46B0-9257-0FF4BBDC1DD0}" dt="2023-06-02T23:04:30.984" v="727" actId="26606"/>
          <ac:spMkLst>
            <pc:docMk/>
            <pc:sldMk cId="3853237440" sldId="258"/>
            <ac:spMk id="41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4:30.984" v="727" actId="26606"/>
          <ac:spMkLst>
            <pc:docMk/>
            <pc:sldMk cId="3853237440" sldId="258"/>
            <ac:spMk id="42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32.993" v="729" actId="26606"/>
          <ac:spMkLst>
            <pc:docMk/>
            <pc:sldMk cId="3853237440" sldId="258"/>
            <ac:spMk id="44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4:32.993" v="729" actId="26606"/>
          <ac:spMkLst>
            <pc:docMk/>
            <pc:sldMk cId="3853237440" sldId="258"/>
            <ac:spMk id="45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4:36.416" v="731" actId="26606"/>
          <ac:spMkLst>
            <pc:docMk/>
            <pc:sldMk cId="3853237440" sldId="258"/>
            <ac:spMk id="47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4:36.416" v="731" actId="26606"/>
          <ac:spMkLst>
            <pc:docMk/>
            <pc:sldMk cId="3853237440" sldId="258"/>
            <ac:spMk id="48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42.287" v="733" actId="26606"/>
          <ac:spMkLst>
            <pc:docMk/>
            <pc:sldMk cId="3853237440" sldId="258"/>
            <ac:spMk id="50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4:42.287" v="733" actId="26606"/>
          <ac:spMkLst>
            <pc:docMk/>
            <pc:sldMk cId="3853237440" sldId="258"/>
            <ac:spMk id="51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43.708" v="735" actId="26606"/>
          <ac:spMkLst>
            <pc:docMk/>
            <pc:sldMk cId="3853237440" sldId="258"/>
            <ac:spMk id="53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4:43.708" v="735" actId="26606"/>
          <ac:spMkLst>
            <pc:docMk/>
            <pc:sldMk cId="3853237440" sldId="258"/>
            <ac:spMk id="54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4:44.650" v="737" actId="26606"/>
          <ac:spMkLst>
            <pc:docMk/>
            <pc:sldMk cId="3853237440" sldId="258"/>
            <ac:spMk id="56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4:44.650" v="737" actId="26606"/>
          <ac:spMkLst>
            <pc:docMk/>
            <pc:sldMk cId="3853237440" sldId="258"/>
            <ac:spMk id="57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46.645" v="739" actId="26606"/>
          <ac:spMkLst>
            <pc:docMk/>
            <pc:sldMk cId="3853237440" sldId="258"/>
            <ac:spMk id="59" creationId="{FE159530-DCF3-4A55-A165-60D619F192F0}"/>
          </ac:spMkLst>
        </pc:spChg>
        <pc:spChg chg="add del">
          <ac:chgData name="Nathan Reed" userId="651a36f5c3eb5597" providerId="LiveId" clId="{A6C1F353-DCB9-46B0-9257-0FF4BBDC1DD0}" dt="2023-06-02T23:04:46.645" v="739" actId="26606"/>
          <ac:spMkLst>
            <pc:docMk/>
            <pc:sldMk cId="3853237440" sldId="258"/>
            <ac:spMk id="60" creationId="{8A7C3535-4FB5-4E5B-BDFE-FA61877AF1A9}"/>
          </ac:spMkLst>
        </pc:spChg>
        <pc:spChg chg="add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62" creationId="{3DC553A7-713D-4133-B393-5017EA4F2251}"/>
          </ac:spMkLst>
        </pc:spChg>
        <pc:spChg chg="add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63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2T23:05:02.209" v="744" actId="14100"/>
          <ac:picMkLst>
            <pc:docMk/>
            <pc:sldMk cId="3853237440" sldId="258"/>
            <ac:picMk id="5" creationId="{92F01BFE-DBDC-563F-9F51-E6240D06A672}"/>
          </ac:picMkLst>
        </pc:picChg>
      </pc:sldChg>
      <pc:sldChg chg="addSp delSp modSp new mod setBg">
        <pc:chgData name="Nathan Reed" userId="651a36f5c3eb5597" providerId="LiveId" clId="{A6C1F353-DCB9-46B0-9257-0FF4BBDC1DD0}" dt="2023-06-03T00:05:06.082" v="1545" actId="20577"/>
        <pc:sldMkLst>
          <pc:docMk/>
          <pc:sldMk cId="939280574" sldId="259"/>
        </pc:sldMkLst>
        <pc:spChg chg="mod">
          <ac:chgData name="Nathan Reed" userId="651a36f5c3eb5597" providerId="LiveId" clId="{A6C1F353-DCB9-46B0-9257-0FF4BBDC1DD0}" dt="2023-06-02T23:08:57.936" v="786" actId="26606"/>
          <ac:spMkLst>
            <pc:docMk/>
            <pc:sldMk cId="939280574" sldId="259"/>
            <ac:spMk id="2" creationId="{8CBEAA82-C3E3-2454-7C7D-EB123BB55AF6}"/>
          </ac:spMkLst>
        </pc:spChg>
        <pc:spChg chg="del">
          <ac:chgData name="Nathan Reed" userId="651a36f5c3eb5597" providerId="LiveId" clId="{A6C1F353-DCB9-46B0-9257-0FF4BBDC1DD0}" dt="2023-06-02T23:07:28.163" v="760" actId="22"/>
          <ac:spMkLst>
            <pc:docMk/>
            <pc:sldMk cId="939280574" sldId="259"/>
            <ac:spMk id="3" creationId="{0E8797B3-B4F5-9DE2-B4A5-136D76927E79}"/>
          </ac:spMkLst>
        </pc:spChg>
        <pc:spChg chg="add mod">
          <ac:chgData name="Nathan Reed" userId="651a36f5c3eb5597" providerId="LiveId" clId="{A6C1F353-DCB9-46B0-9257-0FF4BBDC1DD0}" dt="2023-06-03T00:05:06.082" v="1545" actId="20577"/>
          <ac:spMkLst>
            <pc:docMk/>
            <pc:sldMk cId="939280574" sldId="259"/>
            <ac:spMk id="6" creationId="{EA23463B-057D-78E4-104F-D311E34E8501}"/>
          </ac:spMkLst>
        </pc:spChg>
        <pc:spChg chg="add del">
          <ac:chgData name="Nathan Reed" userId="651a36f5c3eb5597" providerId="LiveId" clId="{A6C1F353-DCB9-46B0-9257-0FF4BBDC1DD0}" dt="2023-06-02T23:08:35.672" v="767" actId="26606"/>
          <ac:spMkLst>
            <pc:docMk/>
            <pc:sldMk cId="939280574" sldId="259"/>
            <ac:spMk id="11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8:35.672" v="767" actId="26606"/>
          <ac:spMkLst>
            <pc:docMk/>
            <pc:sldMk cId="939280574" sldId="259"/>
            <ac:spMk id="13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8:36.447" v="769" actId="26606"/>
          <ac:spMkLst>
            <pc:docMk/>
            <pc:sldMk cId="939280574" sldId="259"/>
            <ac:spMk id="15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8:36.447" v="769" actId="26606"/>
          <ac:spMkLst>
            <pc:docMk/>
            <pc:sldMk cId="939280574" sldId="259"/>
            <ac:spMk id="16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0.033" v="771" actId="26606"/>
          <ac:spMkLst>
            <pc:docMk/>
            <pc:sldMk cId="939280574" sldId="259"/>
            <ac:spMk id="18" creationId="{8246CC04-2A14-4599-8B94-8305E093BFB9}"/>
          </ac:spMkLst>
        </pc:spChg>
        <pc:spChg chg="add del">
          <ac:chgData name="Nathan Reed" userId="651a36f5c3eb5597" providerId="LiveId" clId="{A6C1F353-DCB9-46B0-9257-0FF4BBDC1DD0}" dt="2023-06-02T23:08:40.033" v="771" actId="26606"/>
          <ac:spMkLst>
            <pc:docMk/>
            <pc:sldMk cId="939280574" sldId="259"/>
            <ac:spMk id="19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0.724" v="773" actId="26606"/>
          <ac:spMkLst>
            <pc:docMk/>
            <pc:sldMk cId="939280574" sldId="259"/>
            <ac:spMk id="21" creationId="{B3E5064B-BAF4-48C7-8C2C-8219FF24A7A4}"/>
          </ac:spMkLst>
        </pc:spChg>
        <pc:spChg chg="add del">
          <ac:chgData name="Nathan Reed" userId="651a36f5c3eb5597" providerId="LiveId" clId="{A6C1F353-DCB9-46B0-9257-0FF4BBDC1DD0}" dt="2023-06-02T23:08:40.724" v="773" actId="26606"/>
          <ac:spMkLst>
            <pc:docMk/>
            <pc:sldMk cId="939280574" sldId="259"/>
            <ac:spMk id="22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0.724" v="773" actId="26606"/>
          <ac:spMkLst>
            <pc:docMk/>
            <pc:sldMk cId="939280574" sldId="259"/>
            <ac:spMk id="23" creationId="{23E33EB3-397E-4C5F-B561-7FEE7C781FB7}"/>
          </ac:spMkLst>
        </pc:spChg>
        <pc:spChg chg="add del">
          <ac:chgData name="Nathan Reed" userId="651a36f5c3eb5597" providerId="LiveId" clId="{A6C1F353-DCB9-46B0-9257-0FF4BBDC1DD0}" dt="2023-06-02T23:08:43.868" v="775" actId="26606"/>
          <ac:spMkLst>
            <pc:docMk/>
            <pc:sldMk cId="939280574" sldId="259"/>
            <ac:spMk id="25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8:43.868" v="775" actId="26606"/>
          <ac:spMkLst>
            <pc:docMk/>
            <pc:sldMk cId="939280574" sldId="259"/>
            <ac:spMk id="26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7.391" v="777" actId="26606"/>
          <ac:spMkLst>
            <pc:docMk/>
            <pc:sldMk cId="939280574" sldId="259"/>
            <ac:spMk id="28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8:47.391" v="777" actId="26606"/>
          <ac:spMkLst>
            <pc:docMk/>
            <pc:sldMk cId="939280574" sldId="259"/>
            <ac:spMk id="29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8:48.189" v="779" actId="26606"/>
          <ac:spMkLst>
            <pc:docMk/>
            <pc:sldMk cId="939280574" sldId="259"/>
            <ac:spMk id="31" creationId="{FE159530-DCF3-4A55-A165-60D619F192F0}"/>
          </ac:spMkLst>
        </pc:spChg>
        <pc:spChg chg="add del">
          <ac:chgData name="Nathan Reed" userId="651a36f5c3eb5597" providerId="LiveId" clId="{A6C1F353-DCB9-46B0-9257-0FF4BBDC1DD0}" dt="2023-06-02T23:08:48.189" v="779" actId="26606"/>
          <ac:spMkLst>
            <pc:docMk/>
            <pc:sldMk cId="939280574" sldId="259"/>
            <ac:spMk id="32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8.791" v="781" actId="26606"/>
          <ac:spMkLst>
            <pc:docMk/>
            <pc:sldMk cId="939280574" sldId="259"/>
            <ac:spMk id="34" creationId="{9D949742-730C-4F7B-88BE-E4E69F6D1C64}"/>
          </ac:spMkLst>
        </pc:spChg>
        <pc:spChg chg="add del">
          <ac:chgData name="Nathan Reed" userId="651a36f5c3eb5597" providerId="LiveId" clId="{A6C1F353-DCB9-46B0-9257-0FF4BBDC1DD0}" dt="2023-06-02T23:08:48.791" v="781" actId="26606"/>
          <ac:spMkLst>
            <pc:docMk/>
            <pc:sldMk cId="939280574" sldId="259"/>
            <ac:spMk id="35" creationId="{DC5C0732-01DA-4A7C-ABF5-56B3C5B039CD}"/>
          </ac:spMkLst>
        </pc:spChg>
        <pc:spChg chg="add del">
          <ac:chgData name="Nathan Reed" userId="651a36f5c3eb5597" providerId="LiveId" clId="{A6C1F353-DCB9-46B0-9257-0FF4BBDC1DD0}" dt="2023-06-02T23:08:52.206" v="783" actId="26606"/>
          <ac:spMkLst>
            <pc:docMk/>
            <pc:sldMk cId="939280574" sldId="259"/>
            <ac:spMk id="37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8:52.206" v="783" actId="26606"/>
          <ac:spMkLst>
            <pc:docMk/>
            <pc:sldMk cId="939280574" sldId="259"/>
            <ac:spMk id="38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8:57.923" v="785" actId="26606"/>
          <ac:spMkLst>
            <pc:docMk/>
            <pc:sldMk cId="939280574" sldId="259"/>
            <ac:spMk id="40" creationId="{C1CA7196-CAF1-4234-8849-E335F0BCA3E8}"/>
          </ac:spMkLst>
        </pc:spChg>
        <pc:spChg chg="add del">
          <ac:chgData name="Nathan Reed" userId="651a36f5c3eb5597" providerId="LiveId" clId="{A6C1F353-DCB9-46B0-9257-0FF4BBDC1DD0}" dt="2023-06-02T23:08:57.923" v="785" actId="26606"/>
          <ac:spMkLst>
            <pc:docMk/>
            <pc:sldMk cId="939280574" sldId="259"/>
            <ac:spMk id="41" creationId="{8A7C3535-4FB5-4E5B-BDFE-FA61877AF1A9}"/>
          </ac:spMkLst>
        </pc:spChg>
        <pc:spChg chg="add">
          <ac:chgData name="Nathan Reed" userId="651a36f5c3eb5597" providerId="LiveId" clId="{A6C1F353-DCB9-46B0-9257-0FF4BBDC1DD0}" dt="2023-06-02T23:08:57.936" v="786" actId="26606"/>
          <ac:spMkLst>
            <pc:docMk/>
            <pc:sldMk cId="939280574" sldId="259"/>
            <ac:spMk id="43" creationId="{3DC553A7-713D-4133-B393-5017EA4F2251}"/>
          </ac:spMkLst>
        </pc:spChg>
        <pc:spChg chg="add">
          <ac:chgData name="Nathan Reed" userId="651a36f5c3eb5597" providerId="LiveId" clId="{A6C1F353-DCB9-46B0-9257-0FF4BBDC1DD0}" dt="2023-06-02T23:08:57.936" v="786" actId="26606"/>
          <ac:spMkLst>
            <pc:docMk/>
            <pc:sldMk cId="939280574" sldId="259"/>
            <ac:spMk id="44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2T23:09:12.405" v="789" actId="14100"/>
          <ac:picMkLst>
            <pc:docMk/>
            <pc:sldMk cId="939280574" sldId="259"/>
            <ac:picMk id="5" creationId="{EC998C22-6F78-60FD-2894-8D58657FFCF6}"/>
          </ac:picMkLst>
        </pc:picChg>
      </pc:sldChg>
      <pc:sldChg chg="addSp delSp modSp add mod">
        <pc:chgData name="Nathan Reed" userId="651a36f5c3eb5597" providerId="LiveId" clId="{A6C1F353-DCB9-46B0-9257-0FF4BBDC1DD0}" dt="2023-06-03T00:11:14.408" v="1647" actId="14100"/>
        <pc:sldMkLst>
          <pc:docMk/>
          <pc:sldMk cId="3782266765" sldId="260"/>
        </pc:sldMkLst>
        <pc:spChg chg="mod">
          <ac:chgData name="Nathan Reed" userId="651a36f5c3eb5597" providerId="LiveId" clId="{A6C1F353-DCB9-46B0-9257-0FF4BBDC1DD0}" dt="2023-06-03T00:11:02.124" v="1644" actId="1076"/>
          <ac:spMkLst>
            <pc:docMk/>
            <pc:sldMk cId="3782266765" sldId="260"/>
            <ac:spMk id="2" creationId="{8CBEAA82-C3E3-2454-7C7D-EB123BB55AF6}"/>
          </ac:spMkLst>
        </pc:spChg>
        <pc:spChg chg="mod">
          <ac:chgData name="Nathan Reed" userId="651a36f5c3eb5597" providerId="LiveId" clId="{A6C1F353-DCB9-46B0-9257-0FF4BBDC1DD0}" dt="2023-06-03T00:11:14.408" v="1647" actId="14100"/>
          <ac:spMkLst>
            <pc:docMk/>
            <pc:sldMk cId="3782266765" sldId="260"/>
            <ac:spMk id="6" creationId="{EA23463B-057D-78E4-104F-D311E34E8501}"/>
          </ac:spMkLst>
        </pc:spChg>
        <pc:spChg chg="add del mod">
          <ac:chgData name="Nathan Reed" userId="651a36f5c3eb5597" providerId="LiveId" clId="{A6C1F353-DCB9-46B0-9257-0FF4BBDC1DD0}" dt="2023-06-02T23:11:46.523" v="796" actId="478"/>
          <ac:spMkLst>
            <pc:docMk/>
            <pc:sldMk cId="3782266765" sldId="260"/>
            <ac:spMk id="8" creationId="{0AFFE3BD-3460-52BA-163B-5B7641D2685D}"/>
          </ac:spMkLst>
        </pc:spChg>
        <pc:picChg chg="add mod">
          <ac:chgData name="Nathan Reed" userId="651a36f5c3eb5597" providerId="LiveId" clId="{A6C1F353-DCB9-46B0-9257-0FF4BBDC1DD0}" dt="2023-06-02T23:11:59.841" v="799" actId="14100"/>
          <ac:picMkLst>
            <pc:docMk/>
            <pc:sldMk cId="3782266765" sldId="260"/>
            <ac:picMk id="4" creationId="{8F704B73-00D4-374D-E1DD-32FA6C8CBFEA}"/>
          </ac:picMkLst>
        </pc:picChg>
        <pc:picChg chg="del">
          <ac:chgData name="Nathan Reed" userId="651a36f5c3eb5597" providerId="LiveId" clId="{A6C1F353-DCB9-46B0-9257-0FF4BBDC1DD0}" dt="2023-06-02T23:11:25.014" v="792" actId="478"/>
          <ac:picMkLst>
            <pc:docMk/>
            <pc:sldMk cId="3782266765" sldId="260"/>
            <ac:picMk id="5" creationId="{EC998C22-6F78-60FD-2894-8D58657FFCF6}"/>
          </ac:picMkLst>
        </pc:picChg>
      </pc:sldChg>
      <pc:sldChg chg="addSp delSp modSp add mod">
        <pc:chgData name="Nathan Reed" userId="651a36f5c3eb5597" providerId="LiveId" clId="{A6C1F353-DCB9-46B0-9257-0FF4BBDC1DD0}" dt="2023-06-03T00:14:15.024" v="1707" actId="27636"/>
        <pc:sldMkLst>
          <pc:docMk/>
          <pc:sldMk cId="431376358" sldId="261"/>
        </pc:sldMkLst>
        <pc:spChg chg="mod">
          <ac:chgData name="Nathan Reed" userId="651a36f5c3eb5597" providerId="LiveId" clId="{A6C1F353-DCB9-46B0-9257-0FF4BBDC1DD0}" dt="2023-06-03T00:13:54.682" v="1702" actId="1076"/>
          <ac:spMkLst>
            <pc:docMk/>
            <pc:sldMk cId="431376358" sldId="261"/>
            <ac:spMk id="2" creationId="{8CBEAA82-C3E3-2454-7C7D-EB123BB55AF6}"/>
          </ac:spMkLst>
        </pc:spChg>
        <pc:spChg chg="mod">
          <ac:chgData name="Nathan Reed" userId="651a36f5c3eb5597" providerId="LiveId" clId="{A6C1F353-DCB9-46B0-9257-0FF4BBDC1DD0}" dt="2023-06-03T00:14:15.024" v="1707" actId="27636"/>
          <ac:spMkLst>
            <pc:docMk/>
            <pc:sldMk cId="431376358" sldId="261"/>
            <ac:spMk id="6" creationId="{EA23463B-057D-78E4-104F-D311E34E8501}"/>
          </ac:spMkLst>
        </pc:spChg>
        <pc:picChg chg="del">
          <ac:chgData name="Nathan Reed" userId="651a36f5c3eb5597" providerId="LiveId" clId="{A6C1F353-DCB9-46B0-9257-0FF4BBDC1DD0}" dt="2023-06-02T23:18:44.372" v="1236" actId="478"/>
          <ac:picMkLst>
            <pc:docMk/>
            <pc:sldMk cId="431376358" sldId="261"/>
            <ac:picMk id="4" creationId="{8F704B73-00D4-374D-E1DD-32FA6C8CBFEA}"/>
          </ac:picMkLst>
        </pc:picChg>
        <pc:picChg chg="add mod">
          <ac:chgData name="Nathan Reed" userId="651a36f5c3eb5597" providerId="LiveId" clId="{A6C1F353-DCB9-46B0-9257-0FF4BBDC1DD0}" dt="2023-06-02T23:20:01.635" v="1249" actId="14100"/>
          <ac:picMkLst>
            <pc:docMk/>
            <pc:sldMk cId="431376358" sldId="261"/>
            <ac:picMk id="5" creationId="{BB07CCF5-BFFF-ED4C-4B09-B9BA9A4F5F8B}"/>
          </ac:picMkLst>
        </pc:picChg>
      </pc:sldChg>
      <pc:sldChg chg="addSp delSp modSp add mod">
        <pc:chgData name="Nathan Reed" userId="651a36f5c3eb5597" providerId="LiveId" clId="{A6C1F353-DCB9-46B0-9257-0FF4BBDC1DD0}" dt="2023-06-03T00:16:14.258" v="1775" actId="20577"/>
        <pc:sldMkLst>
          <pc:docMk/>
          <pc:sldMk cId="1172603598" sldId="262"/>
        </pc:sldMkLst>
        <pc:spChg chg="mod">
          <ac:chgData name="Nathan Reed" userId="651a36f5c3eb5597" providerId="LiveId" clId="{A6C1F353-DCB9-46B0-9257-0FF4BBDC1DD0}" dt="2023-06-03T00:14:39.193" v="1715" actId="1076"/>
          <ac:spMkLst>
            <pc:docMk/>
            <pc:sldMk cId="1172603598" sldId="262"/>
            <ac:spMk id="2" creationId="{8CBEAA82-C3E3-2454-7C7D-EB123BB55AF6}"/>
          </ac:spMkLst>
        </pc:spChg>
        <pc:spChg chg="mod">
          <ac:chgData name="Nathan Reed" userId="651a36f5c3eb5597" providerId="LiveId" clId="{A6C1F353-DCB9-46B0-9257-0FF4BBDC1DD0}" dt="2023-06-03T00:16:14.258" v="1775" actId="20577"/>
          <ac:spMkLst>
            <pc:docMk/>
            <pc:sldMk cId="1172603598" sldId="262"/>
            <ac:spMk id="6" creationId="{EA23463B-057D-78E4-104F-D311E34E8501}"/>
          </ac:spMkLst>
        </pc:spChg>
        <pc:picChg chg="add del mod">
          <ac:chgData name="Nathan Reed" userId="651a36f5c3eb5597" providerId="LiveId" clId="{A6C1F353-DCB9-46B0-9257-0FF4BBDC1DD0}" dt="2023-06-02T23:47:31.150" v="1272" actId="478"/>
          <ac:picMkLst>
            <pc:docMk/>
            <pc:sldMk cId="1172603598" sldId="262"/>
            <ac:picMk id="4" creationId="{FDC208E1-2BCB-863D-CB0A-EA41DEAC17C6}"/>
          </ac:picMkLst>
        </pc:picChg>
        <pc:picChg chg="del">
          <ac:chgData name="Nathan Reed" userId="651a36f5c3eb5597" providerId="LiveId" clId="{A6C1F353-DCB9-46B0-9257-0FF4BBDC1DD0}" dt="2023-06-02T23:44:24.769" v="1251" actId="478"/>
          <ac:picMkLst>
            <pc:docMk/>
            <pc:sldMk cId="1172603598" sldId="262"/>
            <ac:picMk id="5" creationId="{BB07CCF5-BFFF-ED4C-4B09-B9BA9A4F5F8B}"/>
          </ac:picMkLst>
        </pc:picChg>
        <pc:picChg chg="add del mod">
          <ac:chgData name="Nathan Reed" userId="651a36f5c3eb5597" providerId="LiveId" clId="{A6C1F353-DCB9-46B0-9257-0FF4BBDC1DD0}" dt="2023-06-02T23:47:21.461" v="1271" actId="478"/>
          <ac:picMkLst>
            <pc:docMk/>
            <pc:sldMk cId="1172603598" sldId="262"/>
            <ac:picMk id="8" creationId="{B7C3DE49-A045-DD93-9226-4D1C58104B6D}"/>
          </ac:picMkLst>
        </pc:picChg>
        <pc:picChg chg="add mod">
          <ac:chgData name="Nathan Reed" userId="651a36f5c3eb5597" providerId="LiveId" clId="{A6C1F353-DCB9-46B0-9257-0FF4BBDC1DD0}" dt="2023-06-02T23:49:22.643" v="1280" actId="1076"/>
          <ac:picMkLst>
            <pc:docMk/>
            <pc:sldMk cId="1172603598" sldId="262"/>
            <ac:picMk id="10" creationId="{A50470AF-1B16-059F-1E37-27ACEC4C3741}"/>
          </ac:picMkLst>
        </pc:picChg>
      </pc:sldChg>
      <pc:sldChg chg="addSp delSp modSp new mod setBg">
        <pc:chgData name="Nathan Reed" userId="651a36f5c3eb5597" providerId="LiveId" clId="{A6C1F353-DCB9-46B0-9257-0FF4BBDC1DD0}" dt="2023-06-03T00:31:51.022" v="2095" actId="5793"/>
        <pc:sldMkLst>
          <pc:docMk/>
          <pc:sldMk cId="3199971073" sldId="263"/>
        </pc:sldMkLst>
        <pc:spChg chg="mod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" creationId="{46DDE68C-2F43-5E54-059C-B591E94605C7}"/>
          </ac:spMkLst>
        </pc:spChg>
        <pc:spChg chg="del">
          <ac:chgData name="Nathan Reed" userId="651a36f5c3eb5597" providerId="LiveId" clId="{A6C1F353-DCB9-46B0-9257-0FF4BBDC1DD0}" dt="2023-06-03T00:23:03.107" v="1813" actId="22"/>
          <ac:spMkLst>
            <pc:docMk/>
            <pc:sldMk cId="3199971073" sldId="263"/>
            <ac:spMk id="3" creationId="{994454D2-6D99-FE42-335B-A560149D3A2A}"/>
          </ac:spMkLst>
        </pc:spChg>
        <pc:spChg chg="add mod ord">
          <ac:chgData name="Nathan Reed" userId="651a36f5c3eb5597" providerId="LiveId" clId="{A6C1F353-DCB9-46B0-9257-0FF4BBDC1DD0}" dt="2023-06-03T00:31:18.551" v="2084" actId="1076"/>
          <ac:spMkLst>
            <pc:docMk/>
            <pc:sldMk cId="3199971073" sldId="263"/>
            <ac:spMk id="6" creationId="{73AB58B0-040E-DE55-DE26-AF56165C5BC4}"/>
          </ac:spMkLst>
        </pc:spChg>
        <pc:spChg chg="add mod ord">
          <ac:chgData name="Nathan Reed" userId="651a36f5c3eb5597" providerId="LiveId" clId="{A6C1F353-DCB9-46B0-9257-0FF4BBDC1DD0}" dt="2023-06-03T00:31:32.656" v="2094" actId="14100"/>
          <ac:spMkLst>
            <pc:docMk/>
            <pc:sldMk cId="3199971073" sldId="263"/>
            <ac:spMk id="9" creationId="{52A50271-3C61-4775-FE95-F121A007E3DE}"/>
          </ac:spMkLst>
        </pc:spChg>
        <pc:spChg chg="add mod">
          <ac:chgData name="Nathan Reed" userId="651a36f5c3eb5597" providerId="LiveId" clId="{A6C1F353-DCB9-46B0-9257-0FF4BBDC1DD0}" dt="2023-06-03T00:31:51.022" v="2095" actId="5793"/>
          <ac:spMkLst>
            <pc:docMk/>
            <pc:sldMk cId="3199971073" sldId="263"/>
            <ac:spMk id="10" creationId="{C0B10CDE-CEF4-0927-CD53-3B24B562CA04}"/>
          </ac:spMkLst>
        </pc:spChg>
        <pc:spChg chg="add del">
          <ac:chgData name="Nathan Reed" userId="651a36f5c3eb5597" providerId="LiveId" clId="{A6C1F353-DCB9-46B0-9257-0FF4BBDC1DD0}" dt="2023-06-03T00:26:53.561" v="1876" actId="26606"/>
          <ac:spMkLst>
            <pc:docMk/>
            <pc:sldMk cId="3199971073" sldId="263"/>
            <ac:spMk id="14" creationId="{6A345A9C-E07D-45D3-A710-DDECB3F9945A}"/>
          </ac:spMkLst>
        </pc:spChg>
        <pc:spChg chg="add del">
          <ac:chgData name="Nathan Reed" userId="651a36f5c3eb5597" providerId="LiveId" clId="{A6C1F353-DCB9-46B0-9257-0FF4BBDC1DD0}" dt="2023-06-03T00:26:53.561" v="1876" actId="26606"/>
          <ac:spMkLst>
            <pc:docMk/>
            <pc:sldMk cId="3199971073" sldId="263"/>
            <ac:spMk id="16" creationId="{F09C18AC-EFAA-4C60-A84E-ECED43E3ECE0}"/>
          </ac:spMkLst>
        </pc:spChg>
        <pc:spChg chg="add del">
          <ac:chgData name="Nathan Reed" userId="651a36f5c3eb5597" providerId="LiveId" clId="{A6C1F353-DCB9-46B0-9257-0FF4BBDC1DD0}" dt="2023-06-03T00:26:55.694" v="1878" actId="26606"/>
          <ac:spMkLst>
            <pc:docMk/>
            <pc:sldMk cId="3199971073" sldId="263"/>
            <ac:spMk id="18" creationId="{6E00E3E0-07DA-4A53-8D2F-59983E1449A0}"/>
          </ac:spMkLst>
        </pc:spChg>
        <pc:spChg chg="add del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0" creationId="{6A345A9C-E07D-45D3-A710-DDECB3F9945A}"/>
          </ac:spMkLst>
        </pc:spChg>
        <pc:spChg chg="add del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1" creationId="{F09C18AC-EFAA-4C60-A84E-ECED43E3ECE0}"/>
          </ac:spMkLst>
        </pc:spChg>
        <pc:spChg chg="add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6" creationId="{C4D50C41-5487-4C6D-B233-2DC613D05CB1}"/>
          </ac:spMkLst>
        </pc:spChg>
        <pc:spChg chg="add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8" creationId="{C2794E3E-966D-43D0-B426-D33988B92C6F}"/>
          </ac:spMkLst>
        </pc:spChg>
        <pc:picChg chg="add mod ord">
          <ac:chgData name="Nathan Reed" userId="651a36f5c3eb5597" providerId="LiveId" clId="{A6C1F353-DCB9-46B0-9257-0FF4BBDC1DD0}" dt="2023-06-03T00:30:58.395" v="2079" actId="1076"/>
          <ac:picMkLst>
            <pc:docMk/>
            <pc:sldMk cId="3199971073" sldId="263"/>
            <ac:picMk id="5" creationId="{516CF2C2-26C4-2795-7909-5ADB3269E09F}"/>
          </ac:picMkLst>
        </pc:picChg>
        <pc:picChg chg="add mod">
          <ac:chgData name="Nathan Reed" userId="651a36f5c3eb5597" providerId="LiveId" clId="{A6C1F353-DCB9-46B0-9257-0FF4BBDC1DD0}" dt="2023-06-03T00:31:07.454" v="2082" actId="1076"/>
          <ac:picMkLst>
            <pc:docMk/>
            <pc:sldMk cId="3199971073" sldId="263"/>
            <ac:picMk id="8" creationId="{0121FBE3-019A-550C-320F-E2F52C5B4756}"/>
          </ac:picMkLst>
        </pc:picChg>
      </pc:sldChg>
      <pc:sldChg chg="addSp delSp modSp new mod setBg">
        <pc:chgData name="Nathan Reed" userId="651a36f5c3eb5597" providerId="LiveId" clId="{A6C1F353-DCB9-46B0-9257-0FF4BBDC1DD0}" dt="2023-06-03T00:52:25.756" v="2418" actId="1076"/>
        <pc:sldMkLst>
          <pc:docMk/>
          <pc:sldMk cId="38734597" sldId="264"/>
        </pc:sldMkLst>
        <pc:spChg chg="mod">
          <ac:chgData name="Nathan Reed" userId="651a36f5c3eb5597" providerId="LiveId" clId="{A6C1F353-DCB9-46B0-9257-0FF4BBDC1DD0}" dt="2023-06-03T00:51:51.558" v="2413" actId="26606"/>
          <ac:spMkLst>
            <pc:docMk/>
            <pc:sldMk cId="38734597" sldId="264"/>
            <ac:spMk id="2" creationId="{6198EE4B-538E-5A16-F85A-C626A5FAA689}"/>
          </ac:spMkLst>
        </pc:spChg>
        <pc:spChg chg="del">
          <ac:chgData name="Nathan Reed" userId="651a36f5c3eb5597" providerId="LiveId" clId="{A6C1F353-DCB9-46B0-9257-0FF4BBDC1DD0}" dt="2023-06-03T00:44:04.024" v="2113" actId="22"/>
          <ac:spMkLst>
            <pc:docMk/>
            <pc:sldMk cId="38734597" sldId="264"/>
            <ac:spMk id="3" creationId="{9B11E7F3-64CC-F5E2-A95D-E982172850EF}"/>
          </ac:spMkLst>
        </pc:spChg>
        <pc:spChg chg="add mod">
          <ac:chgData name="Nathan Reed" userId="651a36f5c3eb5597" providerId="LiveId" clId="{A6C1F353-DCB9-46B0-9257-0FF4BBDC1DD0}" dt="2023-06-03T00:52:18.777" v="2416" actId="5793"/>
          <ac:spMkLst>
            <pc:docMk/>
            <pc:sldMk cId="38734597" sldId="264"/>
            <ac:spMk id="6" creationId="{FEB43693-EC0B-CF38-4835-DF8DEFD7E10F}"/>
          </ac:spMkLst>
        </pc:spChg>
        <pc:spChg chg="add">
          <ac:chgData name="Nathan Reed" userId="651a36f5c3eb5597" providerId="LiveId" clId="{A6C1F353-DCB9-46B0-9257-0FF4BBDC1DD0}" dt="2023-06-03T00:51:51.558" v="2413" actId="26606"/>
          <ac:spMkLst>
            <pc:docMk/>
            <pc:sldMk cId="38734597" sldId="264"/>
            <ac:spMk id="11" creationId="{D6753ACD-8389-4A4D-8E6D-14DCDB250C92}"/>
          </ac:spMkLst>
        </pc:spChg>
        <pc:spChg chg="add">
          <ac:chgData name="Nathan Reed" userId="651a36f5c3eb5597" providerId="LiveId" clId="{A6C1F353-DCB9-46B0-9257-0FF4BBDC1DD0}" dt="2023-06-03T00:51:51.558" v="2413" actId="26606"/>
          <ac:spMkLst>
            <pc:docMk/>
            <pc:sldMk cId="38734597" sldId="264"/>
            <ac:spMk id="13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3T00:52:25.756" v="2418" actId="1076"/>
          <ac:picMkLst>
            <pc:docMk/>
            <pc:sldMk cId="38734597" sldId="264"/>
            <ac:picMk id="5" creationId="{D1A6281C-5AEB-778D-AD63-021E7599AD2C}"/>
          </ac:picMkLst>
        </pc:picChg>
      </pc:sldChg>
      <pc:sldChg chg="addSp delSp modSp new mod setBg">
        <pc:chgData name="Nathan Reed" userId="651a36f5c3eb5597" providerId="LiveId" clId="{A6C1F353-DCB9-46B0-9257-0FF4BBDC1DD0}" dt="2023-06-03T01:04:38.560" v="2881" actId="20577"/>
        <pc:sldMkLst>
          <pc:docMk/>
          <pc:sldMk cId="2622696122" sldId="265"/>
        </pc:sldMkLst>
        <pc:spChg chg="mod">
          <ac:chgData name="Nathan Reed" userId="651a36f5c3eb5597" providerId="LiveId" clId="{A6C1F353-DCB9-46B0-9257-0FF4BBDC1DD0}" dt="2023-06-03T00:55:32.829" v="2447" actId="26606"/>
          <ac:spMkLst>
            <pc:docMk/>
            <pc:sldMk cId="2622696122" sldId="265"/>
            <ac:spMk id="2" creationId="{A518B194-2BAC-B3BD-6B3E-4CEA146D84FF}"/>
          </ac:spMkLst>
        </pc:spChg>
        <pc:spChg chg="del">
          <ac:chgData name="Nathan Reed" userId="651a36f5c3eb5597" providerId="LiveId" clId="{A6C1F353-DCB9-46B0-9257-0FF4BBDC1DD0}" dt="2023-06-03T00:55:05.491" v="2443" actId="22"/>
          <ac:spMkLst>
            <pc:docMk/>
            <pc:sldMk cId="2622696122" sldId="265"/>
            <ac:spMk id="3" creationId="{51E377B7-370C-3502-6432-A313D243BC51}"/>
          </ac:spMkLst>
        </pc:spChg>
        <pc:spChg chg="add del mod">
          <ac:chgData name="Nathan Reed" userId="651a36f5c3eb5597" providerId="LiveId" clId="{A6C1F353-DCB9-46B0-9257-0FF4BBDC1DD0}" dt="2023-06-03T00:55:34.967" v="2449"/>
          <ac:spMkLst>
            <pc:docMk/>
            <pc:sldMk cId="2622696122" sldId="265"/>
            <ac:spMk id="6" creationId="{989D9834-CEEC-B067-A46D-41A0E7293DA3}"/>
          </ac:spMkLst>
        </pc:spChg>
        <pc:spChg chg="add mod">
          <ac:chgData name="Nathan Reed" userId="651a36f5c3eb5597" providerId="LiveId" clId="{A6C1F353-DCB9-46B0-9257-0FF4BBDC1DD0}" dt="2023-06-03T01:04:38.560" v="2881" actId="20577"/>
          <ac:spMkLst>
            <pc:docMk/>
            <pc:sldMk cId="2622696122" sldId="265"/>
            <ac:spMk id="10" creationId="{2EC3265B-B7EE-370B-C277-6CC5397D8D3D}"/>
          </ac:spMkLst>
        </pc:spChg>
        <pc:spChg chg="add">
          <ac:chgData name="Nathan Reed" userId="651a36f5c3eb5597" providerId="LiveId" clId="{A6C1F353-DCB9-46B0-9257-0FF4BBDC1DD0}" dt="2023-06-03T00:55:32.829" v="2447" actId="26606"/>
          <ac:spMkLst>
            <pc:docMk/>
            <pc:sldMk cId="2622696122" sldId="265"/>
            <ac:spMk id="13" creationId="{D6753ACD-8389-4A4D-8E6D-14DCDB250C92}"/>
          </ac:spMkLst>
        </pc:spChg>
        <pc:spChg chg="add">
          <ac:chgData name="Nathan Reed" userId="651a36f5c3eb5597" providerId="LiveId" clId="{A6C1F353-DCB9-46B0-9257-0FF4BBDC1DD0}" dt="2023-06-03T00:55:32.829" v="2447" actId="26606"/>
          <ac:spMkLst>
            <pc:docMk/>
            <pc:sldMk cId="2622696122" sldId="265"/>
            <ac:spMk id="15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3T01:04:14.813" v="2878" actId="1076"/>
          <ac:picMkLst>
            <pc:docMk/>
            <pc:sldMk cId="2622696122" sldId="265"/>
            <ac:picMk id="5" creationId="{C07FFA58-BA25-326B-B7D2-60F8B94142BC}"/>
          </ac:picMkLst>
        </pc:picChg>
      </pc:sldChg>
      <pc:sldChg chg="addSp delSp modSp new mod setBg">
        <pc:chgData name="Nathan Reed" userId="651a36f5c3eb5597" providerId="LiveId" clId="{A6C1F353-DCB9-46B0-9257-0FF4BBDC1DD0}" dt="2023-06-03T01:37:04.467" v="3391" actId="20577"/>
        <pc:sldMkLst>
          <pc:docMk/>
          <pc:sldMk cId="4236817581" sldId="266"/>
        </pc:sldMkLst>
        <pc:spChg chg="mod">
          <ac:chgData name="Nathan Reed" userId="651a36f5c3eb5597" providerId="LiveId" clId="{A6C1F353-DCB9-46B0-9257-0FF4BBDC1DD0}" dt="2023-06-03T01:22:53.966" v="3063" actId="26606"/>
          <ac:spMkLst>
            <pc:docMk/>
            <pc:sldMk cId="4236817581" sldId="266"/>
            <ac:spMk id="2" creationId="{2F5F023D-60B9-8AD4-FC26-E8D75FBE119C}"/>
          </ac:spMkLst>
        </pc:spChg>
        <pc:spChg chg="del">
          <ac:chgData name="Nathan Reed" userId="651a36f5c3eb5597" providerId="LiveId" clId="{A6C1F353-DCB9-46B0-9257-0FF4BBDC1DD0}" dt="2023-06-03T01:16:12.927" v="2883" actId="22"/>
          <ac:spMkLst>
            <pc:docMk/>
            <pc:sldMk cId="4236817581" sldId="266"/>
            <ac:spMk id="3" creationId="{F230F15B-D1F2-9CA8-BA07-F2EF29C8ADEC}"/>
          </ac:spMkLst>
        </pc:spChg>
        <pc:spChg chg="add mod">
          <ac:chgData name="Nathan Reed" userId="651a36f5c3eb5597" providerId="LiveId" clId="{A6C1F353-DCB9-46B0-9257-0FF4BBDC1DD0}" dt="2023-06-03T01:37:04.467" v="3391" actId="20577"/>
          <ac:spMkLst>
            <pc:docMk/>
            <pc:sldMk cId="4236817581" sldId="266"/>
            <ac:spMk id="6" creationId="{93DFFEF8-594E-621C-98C0-560321378512}"/>
          </ac:spMkLst>
        </pc:spChg>
        <pc:spChg chg="add del">
          <ac:chgData name="Nathan Reed" userId="651a36f5c3eb5597" providerId="LiveId" clId="{A6C1F353-DCB9-46B0-9257-0FF4BBDC1DD0}" dt="2023-06-03T01:18:41.571" v="2971" actId="478"/>
          <ac:spMkLst>
            <pc:docMk/>
            <pc:sldMk cId="4236817581" sldId="266"/>
            <ac:spMk id="7" creationId="{288F9CD9-2BBC-87DF-640D-C8DFAB465372}"/>
          </ac:spMkLst>
        </pc:spChg>
        <pc:spChg chg="add del">
          <ac:chgData name="Nathan Reed" userId="651a36f5c3eb5597" providerId="LiveId" clId="{A6C1F353-DCB9-46B0-9257-0FF4BBDC1DD0}" dt="2023-06-03T01:18:47.096" v="2973"/>
          <ac:spMkLst>
            <pc:docMk/>
            <pc:sldMk cId="4236817581" sldId="266"/>
            <ac:spMk id="8" creationId="{DCE3E473-E4CD-7F34-0090-E037FD216DF4}"/>
          </ac:spMkLst>
        </pc:spChg>
        <pc:spChg chg="add">
          <ac:chgData name="Nathan Reed" userId="651a36f5c3eb5597" providerId="LiveId" clId="{A6C1F353-DCB9-46B0-9257-0FF4BBDC1DD0}" dt="2023-06-03T01:22:53.966" v="3063" actId="26606"/>
          <ac:spMkLst>
            <pc:docMk/>
            <pc:sldMk cId="4236817581" sldId="266"/>
            <ac:spMk id="11" creationId="{C1CA7196-CAF1-4234-8849-E335F0BCA3E8}"/>
          </ac:spMkLst>
        </pc:spChg>
        <pc:spChg chg="add">
          <ac:chgData name="Nathan Reed" userId="651a36f5c3eb5597" providerId="LiveId" clId="{A6C1F353-DCB9-46B0-9257-0FF4BBDC1DD0}" dt="2023-06-03T01:22:53.966" v="3063" actId="26606"/>
          <ac:spMkLst>
            <pc:docMk/>
            <pc:sldMk cId="4236817581" sldId="266"/>
            <ac:spMk id="13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3T01:22:53.966" v="3063" actId="26606"/>
          <ac:picMkLst>
            <pc:docMk/>
            <pc:sldMk cId="4236817581" sldId="266"/>
            <ac:picMk id="5" creationId="{DAC12AE4-2636-EA60-689B-A3DA41611606}"/>
          </ac:picMkLst>
        </pc:picChg>
      </pc:sldChg>
      <pc:sldChg chg="addSp delSp modSp add mod">
        <pc:chgData name="Nathan Reed" userId="651a36f5c3eb5597" providerId="LiveId" clId="{A6C1F353-DCB9-46B0-9257-0FF4BBDC1DD0}" dt="2023-06-03T01:42:48.172" v="3590" actId="20577"/>
        <pc:sldMkLst>
          <pc:docMk/>
          <pc:sldMk cId="2886913096" sldId="267"/>
        </pc:sldMkLst>
        <pc:spChg chg="mod">
          <ac:chgData name="Nathan Reed" userId="651a36f5c3eb5597" providerId="LiveId" clId="{A6C1F353-DCB9-46B0-9257-0FF4BBDC1DD0}" dt="2023-06-03T01:38:49.958" v="3405" actId="20577"/>
          <ac:spMkLst>
            <pc:docMk/>
            <pc:sldMk cId="2886913096" sldId="267"/>
            <ac:spMk id="2" creationId="{2F5F023D-60B9-8AD4-FC26-E8D75FBE119C}"/>
          </ac:spMkLst>
        </pc:spChg>
        <pc:spChg chg="add del mod">
          <ac:chgData name="Nathan Reed" userId="651a36f5c3eb5597" providerId="LiveId" clId="{A6C1F353-DCB9-46B0-9257-0FF4BBDC1DD0}" dt="2023-06-03T01:38:43.897" v="3395" actId="478"/>
          <ac:spMkLst>
            <pc:docMk/>
            <pc:sldMk cId="2886913096" sldId="267"/>
            <ac:spMk id="4" creationId="{79A14D33-DEF8-D081-0E19-8A1897C5C446}"/>
          </ac:spMkLst>
        </pc:spChg>
        <pc:spChg chg="mod">
          <ac:chgData name="Nathan Reed" userId="651a36f5c3eb5597" providerId="LiveId" clId="{A6C1F353-DCB9-46B0-9257-0FF4BBDC1DD0}" dt="2023-06-03T01:42:48.172" v="3590" actId="20577"/>
          <ac:spMkLst>
            <pc:docMk/>
            <pc:sldMk cId="2886913096" sldId="267"/>
            <ac:spMk id="6" creationId="{93DFFEF8-594E-621C-98C0-560321378512}"/>
          </ac:spMkLst>
        </pc:spChg>
        <pc:picChg chg="del">
          <ac:chgData name="Nathan Reed" userId="651a36f5c3eb5597" providerId="LiveId" clId="{A6C1F353-DCB9-46B0-9257-0FF4BBDC1DD0}" dt="2023-06-03T01:38:33.459" v="3393" actId="478"/>
          <ac:picMkLst>
            <pc:docMk/>
            <pc:sldMk cId="2886913096" sldId="267"/>
            <ac:picMk id="5" creationId="{DAC12AE4-2636-EA60-689B-A3DA41611606}"/>
          </ac:picMkLst>
        </pc:picChg>
        <pc:picChg chg="add mod">
          <ac:chgData name="Nathan Reed" userId="651a36f5c3eb5597" providerId="LiveId" clId="{A6C1F353-DCB9-46B0-9257-0FF4BBDC1DD0}" dt="2023-06-03T01:39:22.108" v="3409" actId="1076"/>
          <ac:picMkLst>
            <pc:docMk/>
            <pc:sldMk cId="2886913096" sldId="267"/>
            <ac:picMk id="8" creationId="{B9C197D5-4E39-EA35-86D9-62E6AD1643BF}"/>
          </ac:picMkLst>
        </pc:picChg>
      </pc:sldChg>
      <pc:sldChg chg="addSp delSp modSp new mod setBg">
        <pc:chgData name="Nathan Reed" userId="651a36f5c3eb5597" providerId="LiveId" clId="{A6C1F353-DCB9-46B0-9257-0FF4BBDC1DD0}" dt="2023-06-03T01:50:16.309" v="4127" actId="26606"/>
        <pc:sldMkLst>
          <pc:docMk/>
          <pc:sldMk cId="3382048905" sldId="268"/>
        </pc:sldMkLst>
        <pc:spChg chg="mod">
          <ac:chgData name="Nathan Reed" userId="651a36f5c3eb5597" providerId="LiveId" clId="{A6C1F353-DCB9-46B0-9257-0FF4BBDC1DD0}" dt="2023-06-03T01:50:16.309" v="4127" actId="26606"/>
          <ac:spMkLst>
            <pc:docMk/>
            <pc:sldMk cId="3382048905" sldId="268"/>
            <ac:spMk id="2" creationId="{5E8C46D6-BE7E-2E07-CC0B-6864E0DDD2AB}"/>
          </ac:spMkLst>
        </pc:spChg>
        <pc:spChg chg="del mod">
          <ac:chgData name="Nathan Reed" userId="651a36f5c3eb5597" providerId="LiveId" clId="{A6C1F353-DCB9-46B0-9257-0FF4BBDC1DD0}" dt="2023-06-03T01:50:16.309" v="4127" actId="26606"/>
          <ac:spMkLst>
            <pc:docMk/>
            <pc:sldMk cId="3382048905" sldId="268"/>
            <ac:spMk id="3" creationId="{96316218-3985-3E92-8C5C-47B5D75F8BF7}"/>
          </ac:spMkLst>
        </pc:spChg>
        <pc:spChg chg="add">
          <ac:chgData name="Nathan Reed" userId="651a36f5c3eb5597" providerId="LiveId" clId="{A6C1F353-DCB9-46B0-9257-0FF4BBDC1DD0}" dt="2023-06-03T01:50:16.309" v="4127" actId="26606"/>
          <ac:spMkLst>
            <pc:docMk/>
            <pc:sldMk cId="3382048905" sldId="268"/>
            <ac:spMk id="9" creationId="{ECD538B8-489B-407A-A760-436DB4C563CC}"/>
          </ac:spMkLst>
        </pc:spChg>
        <pc:graphicFrameChg chg="add">
          <ac:chgData name="Nathan Reed" userId="651a36f5c3eb5597" providerId="LiveId" clId="{A6C1F353-DCB9-46B0-9257-0FF4BBDC1DD0}" dt="2023-06-03T01:50:16.309" v="4127" actId="26606"/>
          <ac:graphicFrameMkLst>
            <pc:docMk/>
            <pc:sldMk cId="3382048905" sldId="268"/>
            <ac:graphicFrameMk id="5" creationId="{CA664AA2-79EE-19FE-8F4A-CD167FAD7FFD}"/>
          </ac:graphicFrameMkLst>
        </pc:graphicFrameChg>
      </pc:sldChg>
      <pc:sldChg chg="addSp delSp modSp new mod setBg">
        <pc:chgData name="Nathan Reed" userId="651a36f5c3eb5597" providerId="LiveId" clId="{A6C1F353-DCB9-46B0-9257-0FF4BBDC1DD0}" dt="2023-06-03T01:59:58.850" v="4422" actId="26606"/>
        <pc:sldMkLst>
          <pc:docMk/>
          <pc:sldMk cId="490536471" sldId="269"/>
        </pc:sldMkLst>
        <pc:spChg chg="mo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2" creationId="{E56056BB-C655-8373-231E-FD58E8B527A0}"/>
          </ac:spMkLst>
        </pc:spChg>
        <pc:spChg chg="mod or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3" creationId="{45214A34-C3FD-BC96-D564-A08B42E4D61E}"/>
          </ac:spMkLst>
        </pc:spChg>
        <pc:spChg chg="add del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0" creationId="{9D949742-730C-4F7B-88BE-E4E69F6D1C64}"/>
          </ac:spMkLst>
        </pc:spChg>
        <pc:spChg chg="add del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2" creationId="{DC5C0732-01DA-4A7C-ABF5-56B3C5B039CD}"/>
          </ac:spMkLst>
        </pc:spChg>
        <pc:spChg chg="ad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7" creationId="{C1CA7196-CAF1-4234-8849-E335F0BCA3E8}"/>
          </ac:spMkLst>
        </pc:spChg>
        <pc:spChg chg="ad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9" creationId="{8A7C3535-4FB5-4E5B-BDFE-FA61877AF1A9}"/>
          </ac:spMkLst>
        </pc:spChg>
        <pc:picChg chg="add del mod">
          <ac:chgData name="Nathan Reed" userId="651a36f5c3eb5597" providerId="LiveId" clId="{A6C1F353-DCB9-46B0-9257-0FF4BBDC1DD0}" dt="2023-06-03T01:58:05.434" v="4314" actId="478"/>
          <ac:picMkLst>
            <pc:docMk/>
            <pc:sldMk cId="490536471" sldId="269"/>
            <ac:picMk id="5" creationId="{0C6C214E-759B-48CF-D180-AA8B02443374}"/>
          </ac:picMkLst>
        </pc:picChg>
        <pc:picChg chg="add mod">
          <ac:chgData name="Nathan Reed" userId="651a36f5c3eb5597" providerId="LiveId" clId="{A6C1F353-DCB9-46B0-9257-0FF4BBDC1DD0}" dt="2023-06-03T01:59:58.850" v="4422" actId="26606"/>
          <ac:picMkLst>
            <pc:docMk/>
            <pc:sldMk cId="490536471" sldId="269"/>
            <ac:picMk id="7" creationId="{B95B7AE1-7DCA-7D03-1A6B-245DC78B3481}"/>
          </ac:picMkLst>
        </pc:picChg>
      </pc:sldChg>
      <pc:sldChg chg="addSp delSp modSp new mod setBg">
        <pc:chgData name="Nathan Reed" userId="651a36f5c3eb5597" providerId="LiveId" clId="{A6C1F353-DCB9-46B0-9257-0FF4BBDC1DD0}" dt="2023-06-03T02:06:45.755" v="4591" actId="26606"/>
        <pc:sldMkLst>
          <pc:docMk/>
          <pc:sldMk cId="2512557266" sldId="270"/>
        </pc:sldMkLst>
        <pc:spChg chg="mod">
          <ac:chgData name="Nathan Reed" userId="651a36f5c3eb5597" providerId="LiveId" clId="{A6C1F353-DCB9-46B0-9257-0FF4BBDC1DD0}" dt="2023-06-03T02:06:45.755" v="4591" actId="26606"/>
          <ac:spMkLst>
            <pc:docMk/>
            <pc:sldMk cId="2512557266" sldId="270"/>
            <ac:spMk id="2" creationId="{300DCC1B-783C-C92A-87B2-B7E290C92676}"/>
          </ac:spMkLst>
        </pc:spChg>
        <pc:spChg chg="del mod">
          <ac:chgData name="Nathan Reed" userId="651a36f5c3eb5597" providerId="LiveId" clId="{A6C1F353-DCB9-46B0-9257-0FF4BBDC1DD0}" dt="2023-06-03T02:06:45.755" v="4591" actId="26606"/>
          <ac:spMkLst>
            <pc:docMk/>
            <pc:sldMk cId="2512557266" sldId="270"/>
            <ac:spMk id="3" creationId="{462C0553-BC13-EF74-4531-B7F033B0FB98}"/>
          </ac:spMkLst>
        </pc:spChg>
        <pc:spChg chg="add">
          <ac:chgData name="Nathan Reed" userId="651a36f5c3eb5597" providerId="LiveId" clId="{A6C1F353-DCB9-46B0-9257-0FF4BBDC1DD0}" dt="2023-06-03T02:06:45.755" v="4591" actId="26606"/>
          <ac:spMkLst>
            <pc:docMk/>
            <pc:sldMk cId="2512557266" sldId="270"/>
            <ac:spMk id="9" creationId="{ECD538B8-489B-407A-A760-436DB4C563CC}"/>
          </ac:spMkLst>
        </pc:spChg>
        <pc:graphicFrameChg chg="add">
          <ac:chgData name="Nathan Reed" userId="651a36f5c3eb5597" providerId="LiveId" clId="{A6C1F353-DCB9-46B0-9257-0FF4BBDC1DD0}" dt="2023-06-03T02:06:45.755" v="4591" actId="26606"/>
          <ac:graphicFrameMkLst>
            <pc:docMk/>
            <pc:sldMk cId="2512557266" sldId="270"/>
            <ac:graphicFrameMk id="5" creationId="{1478756B-9323-1DBA-510F-5C2722F52DD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55B97-BDD4-4F28-8209-5F1E820677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624754-EA7F-4B6E-B0D6-EF322FAA9240}">
      <dgm:prSet/>
      <dgm:spPr/>
      <dgm:t>
        <a:bodyPr/>
        <a:lstStyle/>
        <a:p>
          <a:r>
            <a:rPr lang="en-US" dirty="0" err="1"/>
            <a:t>Global_Sales</a:t>
          </a:r>
          <a:r>
            <a:rPr lang="en-US" dirty="0"/>
            <a:t>: the total copies sold globally in millions.</a:t>
          </a:r>
        </a:p>
      </dgm:t>
    </dgm:pt>
    <dgm:pt modelId="{BCB51CEF-0BBF-47C7-89A5-B6C255487E36}" type="parTrans" cxnId="{11366216-107B-4F40-BEE8-29639701B2DB}">
      <dgm:prSet/>
      <dgm:spPr/>
      <dgm:t>
        <a:bodyPr/>
        <a:lstStyle/>
        <a:p>
          <a:endParaRPr lang="en-US"/>
        </a:p>
      </dgm:t>
    </dgm:pt>
    <dgm:pt modelId="{F14C0DC5-64C4-4DEE-B54A-6383206D5AC1}" type="sibTrans" cxnId="{11366216-107B-4F40-BEE8-29639701B2DB}">
      <dgm:prSet/>
      <dgm:spPr/>
      <dgm:t>
        <a:bodyPr/>
        <a:lstStyle/>
        <a:p>
          <a:endParaRPr lang="en-US"/>
        </a:p>
      </dgm:t>
    </dgm:pt>
    <dgm:pt modelId="{D1C0A603-CAAC-4B97-982A-1FB9B870DEC7}">
      <dgm:prSet/>
      <dgm:spPr/>
      <dgm:t>
        <a:bodyPr/>
        <a:lstStyle/>
        <a:p>
          <a:r>
            <a:rPr lang="en-US"/>
            <a:t>JP_Sales: the total copies sold in Japan in millions.</a:t>
          </a:r>
        </a:p>
      </dgm:t>
    </dgm:pt>
    <dgm:pt modelId="{34CDA365-B516-4BC0-BCD6-2D4BD7BC5E45}" type="parTrans" cxnId="{2B839C31-4EF7-46F9-89E5-FD025355E32F}">
      <dgm:prSet/>
      <dgm:spPr/>
      <dgm:t>
        <a:bodyPr/>
        <a:lstStyle/>
        <a:p>
          <a:endParaRPr lang="en-US"/>
        </a:p>
      </dgm:t>
    </dgm:pt>
    <dgm:pt modelId="{19BB7BA1-B701-42DC-9FE8-2143705751FB}" type="sibTrans" cxnId="{2B839C31-4EF7-46F9-89E5-FD025355E32F}">
      <dgm:prSet/>
      <dgm:spPr/>
      <dgm:t>
        <a:bodyPr/>
        <a:lstStyle/>
        <a:p>
          <a:endParaRPr lang="en-US"/>
        </a:p>
      </dgm:t>
    </dgm:pt>
    <dgm:pt modelId="{D96DBF97-CAEF-4211-9D9D-D31D6EEA3AC3}">
      <dgm:prSet/>
      <dgm:spPr/>
      <dgm:t>
        <a:bodyPr/>
        <a:lstStyle/>
        <a:p>
          <a:r>
            <a:rPr lang="en-US"/>
            <a:t>NA_Sales: The total copies sold in North America in millions.</a:t>
          </a:r>
        </a:p>
      </dgm:t>
    </dgm:pt>
    <dgm:pt modelId="{EB2F0667-365F-4433-B94A-467C89260F6F}" type="parTrans" cxnId="{4B30D38F-6A89-4B96-BADB-160E47F0B6F7}">
      <dgm:prSet/>
      <dgm:spPr/>
      <dgm:t>
        <a:bodyPr/>
        <a:lstStyle/>
        <a:p>
          <a:endParaRPr lang="en-US"/>
        </a:p>
      </dgm:t>
    </dgm:pt>
    <dgm:pt modelId="{6B8C2CBB-92CD-4079-99F8-AD0C69DE2E96}" type="sibTrans" cxnId="{4B30D38F-6A89-4B96-BADB-160E47F0B6F7}">
      <dgm:prSet/>
      <dgm:spPr/>
      <dgm:t>
        <a:bodyPr/>
        <a:lstStyle/>
        <a:p>
          <a:endParaRPr lang="en-US"/>
        </a:p>
      </dgm:t>
    </dgm:pt>
    <dgm:pt modelId="{52E43582-27E8-40B3-BCDA-41FD1F826C4C}">
      <dgm:prSet/>
      <dgm:spPr/>
      <dgm:t>
        <a:bodyPr/>
        <a:lstStyle/>
        <a:p>
          <a:r>
            <a:rPr lang="en-US"/>
            <a:t>Critic_Score: The critics score of the game out of 100.</a:t>
          </a:r>
        </a:p>
      </dgm:t>
    </dgm:pt>
    <dgm:pt modelId="{AF8C9EE9-D4F1-456F-A356-7914E92B819C}" type="parTrans" cxnId="{422A0BA8-8BE3-414D-9FC8-CEC3AF0310E2}">
      <dgm:prSet/>
      <dgm:spPr/>
      <dgm:t>
        <a:bodyPr/>
        <a:lstStyle/>
        <a:p>
          <a:endParaRPr lang="en-US"/>
        </a:p>
      </dgm:t>
    </dgm:pt>
    <dgm:pt modelId="{6532ADD0-7DE7-4DDF-8FA6-F95B33EFB9F6}" type="sibTrans" cxnId="{422A0BA8-8BE3-414D-9FC8-CEC3AF0310E2}">
      <dgm:prSet/>
      <dgm:spPr/>
      <dgm:t>
        <a:bodyPr/>
        <a:lstStyle/>
        <a:p>
          <a:endParaRPr lang="en-US"/>
        </a:p>
      </dgm:t>
    </dgm:pt>
    <dgm:pt modelId="{465ABC28-96CB-4C6F-B783-F0874C682288}">
      <dgm:prSet/>
      <dgm:spPr/>
      <dgm:t>
        <a:bodyPr/>
        <a:lstStyle/>
        <a:p>
          <a:r>
            <a:rPr lang="en-US"/>
            <a:t>User_Score: Score out of 10 given to the game by a user of the game.</a:t>
          </a:r>
        </a:p>
      </dgm:t>
    </dgm:pt>
    <dgm:pt modelId="{F9CE7311-7C04-4850-9321-B2BBEB283390}" type="parTrans" cxnId="{C01BFCE0-6454-4372-B180-083A9FDFFE1E}">
      <dgm:prSet/>
      <dgm:spPr/>
      <dgm:t>
        <a:bodyPr/>
        <a:lstStyle/>
        <a:p>
          <a:endParaRPr lang="en-US"/>
        </a:p>
      </dgm:t>
    </dgm:pt>
    <dgm:pt modelId="{9805082B-0E0E-4794-AAFF-75B8AFF904AD}" type="sibTrans" cxnId="{C01BFCE0-6454-4372-B180-083A9FDFFE1E}">
      <dgm:prSet/>
      <dgm:spPr/>
      <dgm:t>
        <a:bodyPr/>
        <a:lstStyle/>
        <a:p>
          <a:endParaRPr lang="en-US"/>
        </a:p>
      </dgm:t>
    </dgm:pt>
    <dgm:pt modelId="{693C9278-0DA5-46CA-A022-5AF246814674}" type="pres">
      <dgm:prSet presAssocID="{5CB55B97-BDD4-4F28-8209-5F1E8206771F}" presName="linear" presStyleCnt="0">
        <dgm:presLayoutVars>
          <dgm:animLvl val="lvl"/>
          <dgm:resizeHandles val="exact"/>
        </dgm:presLayoutVars>
      </dgm:prSet>
      <dgm:spPr/>
    </dgm:pt>
    <dgm:pt modelId="{BD2D2AEB-ADC5-41F1-9C85-04E671004D45}" type="pres">
      <dgm:prSet presAssocID="{15624754-EA7F-4B6E-B0D6-EF322FAA92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AC3086-CABA-4082-ADED-761E77BA20BF}" type="pres">
      <dgm:prSet presAssocID="{F14C0DC5-64C4-4DEE-B54A-6383206D5AC1}" presName="spacer" presStyleCnt="0"/>
      <dgm:spPr/>
    </dgm:pt>
    <dgm:pt modelId="{66967AEF-8B84-495D-81F9-764FC4885ED6}" type="pres">
      <dgm:prSet presAssocID="{D1C0A603-CAAC-4B97-982A-1FB9B870DE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3907E1-B6C2-4B4B-804E-C979F2303AA2}" type="pres">
      <dgm:prSet presAssocID="{19BB7BA1-B701-42DC-9FE8-2143705751FB}" presName="spacer" presStyleCnt="0"/>
      <dgm:spPr/>
    </dgm:pt>
    <dgm:pt modelId="{15C142F6-78B1-4EF6-87ED-EF80608C8407}" type="pres">
      <dgm:prSet presAssocID="{D96DBF97-CAEF-4211-9D9D-D31D6EEA3A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A7473A-4E06-4E5C-A2E0-5C0EC399A709}" type="pres">
      <dgm:prSet presAssocID="{6B8C2CBB-92CD-4079-99F8-AD0C69DE2E96}" presName="spacer" presStyleCnt="0"/>
      <dgm:spPr/>
    </dgm:pt>
    <dgm:pt modelId="{095D87F0-2C72-46A6-B3E7-E824596A14D2}" type="pres">
      <dgm:prSet presAssocID="{52E43582-27E8-40B3-BCDA-41FD1F826C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5152A6-638F-4DFF-93F4-68035990ED36}" type="pres">
      <dgm:prSet presAssocID="{6532ADD0-7DE7-4DDF-8FA6-F95B33EFB9F6}" presName="spacer" presStyleCnt="0"/>
      <dgm:spPr/>
    </dgm:pt>
    <dgm:pt modelId="{DD382545-244C-4D7A-A90B-BE3FC39D4C82}" type="pres">
      <dgm:prSet presAssocID="{465ABC28-96CB-4C6F-B783-F0874C6822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366216-107B-4F40-BEE8-29639701B2DB}" srcId="{5CB55B97-BDD4-4F28-8209-5F1E8206771F}" destId="{15624754-EA7F-4B6E-B0D6-EF322FAA9240}" srcOrd="0" destOrd="0" parTransId="{BCB51CEF-0BBF-47C7-89A5-B6C255487E36}" sibTransId="{F14C0DC5-64C4-4DEE-B54A-6383206D5AC1}"/>
    <dgm:cxn modelId="{2B839C31-4EF7-46F9-89E5-FD025355E32F}" srcId="{5CB55B97-BDD4-4F28-8209-5F1E8206771F}" destId="{D1C0A603-CAAC-4B97-982A-1FB9B870DEC7}" srcOrd="1" destOrd="0" parTransId="{34CDA365-B516-4BC0-BCD6-2D4BD7BC5E45}" sibTransId="{19BB7BA1-B701-42DC-9FE8-2143705751FB}"/>
    <dgm:cxn modelId="{4742D33A-3F74-4A8D-A9C8-F12D2FCBF6C8}" type="presOf" srcId="{5CB55B97-BDD4-4F28-8209-5F1E8206771F}" destId="{693C9278-0DA5-46CA-A022-5AF246814674}" srcOrd="0" destOrd="0" presId="urn:microsoft.com/office/officeart/2005/8/layout/vList2"/>
    <dgm:cxn modelId="{55605050-C0E3-434B-BB44-9EFEFF0E1C6C}" type="presOf" srcId="{465ABC28-96CB-4C6F-B783-F0874C682288}" destId="{DD382545-244C-4D7A-A90B-BE3FC39D4C82}" srcOrd="0" destOrd="0" presId="urn:microsoft.com/office/officeart/2005/8/layout/vList2"/>
    <dgm:cxn modelId="{B28BDF82-AED1-44AF-8564-E34C34C0BB42}" type="presOf" srcId="{52E43582-27E8-40B3-BCDA-41FD1F826C4C}" destId="{095D87F0-2C72-46A6-B3E7-E824596A14D2}" srcOrd="0" destOrd="0" presId="urn:microsoft.com/office/officeart/2005/8/layout/vList2"/>
    <dgm:cxn modelId="{4A7CEF83-2EBD-4BE6-8CC4-95BA3057A4D4}" type="presOf" srcId="{15624754-EA7F-4B6E-B0D6-EF322FAA9240}" destId="{BD2D2AEB-ADC5-41F1-9C85-04E671004D45}" srcOrd="0" destOrd="0" presId="urn:microsoft.com/office/officeart/2005/8/layout/vList2"/>
    <dgm:cxn modelId="{4B30D38F-6A89-4B96-BADB-160E47F0B6F7}" srcId="{5CB55B97-BDD4-4F28-8209-5F1E8206771F}" destId="{D96DBF97-CAEF-4211-9D9D-D31D6EEA3AC3}" srcOrd="2" destOrd="0" parTransId="{EB2F0667-365F-4433-B94A-467C89260F6F}" sibTransId="{6B8C2CBB-92CD-4079-99F8-AD0C69DE2E96}"/>
    <dgm:cxn modelId="{422A0BA8-8BE3-414D-9FC8-CEC3AF0310E2}" srcId="{5CB55B97-BDD4-4F28-8209-5F1E8206771F}" destId="{52E43582-27E8-40B3-BCDA-41FD1F826C4C}" srcOrd="3" destOrd="0" parTransId="{AF8C9EE9-D4F1-456F-A356-7914E92B819C}" sibTransId="{6532ADD0-7DE7-4DDF-8FA6-F95B33EFB9F6}"/>
    <dgm:cxn modelId="{F5F9F5C9-DE8D-467B-8F79-6B75FB0645E9}" type="presOf" srcId="{D1C0A603-CAAC-4B97-982A-1FB9B870DEC7}" destId="{66967AEF-8B84-495D-81F9-764FC4885ED6}" srcOrd="0" destOrd="0" presId="urn:microsoft.com/office/officeart/2005/8/layout/vList2"/>
    <dgm:cxn modelId="{826E7CD1-6783-4041-9E4F-E37E23DFBF98}" type="presOf" srcId="{D96DBF97-CAEF-4211-9D9D-D31D6EEA3AC3}" destId="{15C142F6-78B1-4EF6-87ED-EF80608C8407}" srcOrd="0" destOrd="0" presId="urn:microsoft.com/office/officeart/2005/8/layout/vList2"/>
    <dgm:cxn modelId="{C01BFCE0-6454-4372-B180-083A9FDFFE1E}" srcId="{5CB55B97-BDD4-4F28-8209-5F1E8206771F}" destId="{465ABC28-96CB-4C6F-B783-F0874C682288}" srcOrd="4" destOrd="0" parTransId="{F9CE7311-7C04-4850-9321-B2BBEB283390}" sibTransId="{9805082B-0E0E-4794-AAFF-75B8AFF904AD}"/>
    <dgm:cxn modelId="{952B82A9-DAD6-4D13-BD3D-5E14192BFD40}" type="presParOf" srcId="{693C9278-0DA5-46CA-A022-5AF246814674}" destId="{BD2D2AEB-ADC5-41F1-9C85-04E671004D45}" srcOrd="0" destOrd="0" presId="urn:microsoft.com/office/officeart/2005/8/layout/vList2"/>
    <dgm:cxn modelId="{F5F60E89-1455-4BAC-B1BC-310C0E3A01FB}" type="presParOf" srcId="{693C9278-0DA5-46CA-A022-5AF246814674}" destId="{BCAC3086-CABA-4082-ADED-761E77BA20BF}" srcOrd="1" destOrd="0" presId="urn:microsoft.com/office/officeart/2005/8/layout/vList2"/>
    <dgm:cxn modelId="{B57D3CE2-7ADC-4E70-A9F8-3E54D929EB5E}" type="presParOf" srcId="{693C9278-0DA5-46CA-A022-5AF246814674}" destId="{66967AEF-8B84-495D-81F9-764FC4885ED6}" srcOrd="2" destOrd="0" presId="urn:microsoft.com/office/officeart/2005/8/layout/vList2"/>
    <dgm:cxn modelId="{7FD2F44F-5C5E-46D9-BB6B-8E2B091FB641}" type="presParOf" srcId="{693C9278-0DA5-46CA-A022-5AF246814674}" destId="{573907E1-B6C2-4B4B-804E-C979F2303AA2}" srcOrd="3" destOrd="0" presId="urn:microsoft.com/office/officeart/2005/8/layout/vList2"/>
    <dgm:cxn modelId="{D0B8C882-EF48-442C-B592-144CF6B68E18}" type="presParOf" srcId="{693C9278-0DA5-46CA-A022-5AF246814674}" destId="{15C142F6-78B1-4EF6-87ED-EF80608C8407}" srcOrd="4" destOrd="0" presId="urn:microsoft.com/office/officeart/2005/8/layout/vList2"/>
    <dgm:cxn modelId="{D845570D-2E3E-4C46-BE2A-F72653E7A099}" type="presParOf" srcId="{693C9278-0DA5-46CA-A022-5AF246814674}" destId="{15A7473A-4E06-4E5C-A2E0-5C0EC399A709}" srcOrd="5" destOrd="0" presId="urn:microsoft.com/office/officeart/2005/8/layout/vList2"/>
    <dgm:cxn modelId="{80548AF9-9732-44E5-BE0F-D38766391E3E}" type="presParOf" srcId="{693C9278-0DA5-46CA-A022-5AF246814674}" destId="{095D87F0-2C72-46A6-B3E7-E824596A14D2}" srcOrd="6" destOrd="0" presId="urn:microsoft.com/office/officeart/2005/8/layout/vList2"/>
    <dgm:cxn modelId="{D473302D-8466-46B4-AED0-A27425D18386}" type="presParOf" srcId="{693C9278-0DA5-46CA-A022-5AF246814674}" destId="{8F5152A6-638F-4DFF-93F4-68035990ED36}" srcOrd="7" destOrd="0" presId="urn:microsoft.com/office/officeart/2005/8/layout/vList2"/>
    <dgm:cxn modelId="{941BC3FC-15FC-46F4-94CB-B66F857A4D7C}" type="presParOf" srcId="{693C9278-0DA5-46CA-A022-5AF246814674}" destId="{DD382545-244C-4D7A-A90B-BE3FC39D4C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3F57A-566E-482D-8FCF-295A3BC6FF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2056B0-188D-4FFE-A59D-5D7F49B9AE92}">
      <dgm:prSet/>
      <dgm:spPr/>
      <dgm:t>
        <a:bodyPr/>
        <a:lstStyle/>
        <a:p>
          <a:r>
            <a:rPr lang="en-US"/>
            <a:t>I used slope testing for my hypothesis test. </a:t>
          </a:r>
        </a:p>
      </dgm:t>
    </dgm:pt>
    <dgm:pt modelId="{C60E462D-0BE2-4BC8-9343-E888CF45C73B}" type="parTrans" cxnId="{E4D72F22-8183-4170-BA42-20BA6159E78B}">
      <dgm:prSet/>
      <dgm:spPr/>
      <dgm:t>
        <a:bodyPr/>
        <a:lstStyle/>
        <a:p>
          <a:endParaRPr lang="en-US"/>
        </a:p>
      </dgm:t>
    </dgm:pt>
    <dgm:pt modelId="{0816967A-A3EA-4618-B6C0-E350C4EED4DE}" type="sibTrans" cxnId="{E4D72F22-8183-4170-BA42-20BA6159E78B}">
      <dgm:prSet/>
      <dgm:spPr/>
      <dgm:t>
        <a:bodyPr/>
        <a:lstStyle/>
        <a:p>
          <a:endParaRPr lang="en-US"/>
        </a:p>
      </dgm:t>
    </dgm:pt>
    <dgm:pt modelId="{08AA177F-27BA-4EFE-97C9-DFD0B0D12277}">
      <dgm:prSet/>
      <dgm:spPr/>
      <dgm:t>
        <a:bodyPr/>
        <a:lstStyle/>
        <a:p>
          <a:r>
            <a:rPr lang="en-US"/>
            <a:t>I got a significant p-value of 0.0</a:t>
          </a:r>
        </a:p>
      </dgm:t>
    </dgm:pt>
    <dgm:pt modelId="{4279C423-0663-4B53-A1C9-75BB305FFAD5}" type="parTrans" cxnId="{2405506F-0A25-4F1A-842E-4B392667E258}">
      <dgm:prSet/>
      <dgm:spPr/>
      <dgm:t>
        <a:bodyPr/>
        <a:lstStyle/>
        <a:p>
          <a:endParaRPr lang="en-US"/>
        </a:p>
      </dgm:t>
    </dgm:pt>
    <dgm:pt modelId="{3F880CBC-C546-471D-B1A6-25B169224F50}" type="sibTrans" cxnId="{2405506F-0A25-4F1A-842E-4B392667E258}">
      <dgm:prSet/>
      <dgm:spPr/>
      <dgm:t>
        <a:bodyPr/>
        <a:lstStyle/>
        <a:p>
          <a:endParaRPr lang="en-US"/>
        </a:p>
      </dgm:t>
    </dgm:pt>
    <dgm:pt modelId="{6E558CC2-6816-4231-ABF8-121C0324E7E7}">
      <dgm:prSet/>
      <dgm:spPr/>
      <dgm:t>
        <a:bodyPr/>
        <a:lstStyle/>
        <a:p>
          <a:r>
            <a:rPr lang="en-US"/>
            <a:t>I thought this was strange as I didn’t think it would be that significant of a difference</a:t>
          </a:r>
        </a:p>
      </dgm:t>
    </dgm:pt>
    <dgm:pt modelId="{4D26DB2C-8281-4746-AEBB-7A638EDA746F}" type="parTrans" cxnId="{FD03D60D-592D-4435-AF5B-2305866DD978}">
      <dgm:prSet/>
      <dgm:spPr/>
      <dgm:t>
        <a:bodyPr/>
        <a:lstStyle/>
        <a:p>
          <a:endParaRPr lang="en-US"/>
        </a:p>
      </dgm:t>
    </dgm:pt>
    <dgm:pt modelId="{C86A0AB4-FC18-4D13-8B53-BEBDDFE101C1}" type="sibTrans" cxnId="{FD03D60D-592D-4435-AF5B-2305866DD978}">
      <dgm:prSet/>
      <dgm:spPr/>
      <dgm:t>
        <a:bodyPr/>
        <a:lstStyle/>
        <a:p>
          <a:endParaRPr lang="en-US"/>
        </a:p>
      </dgm:t>
    </dgm:pt>
    <dgm:pt modelId="{29EFCFB5-BAA3-4F6F-BB24-4293831A2AD7}">
      <dgm:prSet/>
      <dgm:spPr/>
      <dgm:t>
        <a:bodyPr/>
        <a:lstStyle/>
        <a:p>
          <a:r>
            <a:rPr lang="en-US"/>
            <a:t>I then looked up the population of North America and Japan and it made a lot more sense because North America has 4 times the population of Japan.</a:t>
          </a:r>
        </a:p>
      </dgm:t>
    </dgm:pt>
    <dgm:pt modelId="{CB6A4F89-0ACE-4841-841B-837510D4B5D7}" type="parTrans" cxnId="{B28050E7-A8C6-4C1B-88A0-504C29A780AC}">
      <dgm:prSet/>
      <dgm:spPr/>
      <dgm:t>
        <a:bodyPr/>
        <a:lstStyle/>
        <a:p>
          <a:endParaRPr lang="en-US"/>
        </a:p>
      </dgm:t>
    </dgm:pt>
    <dgm:pt modelId="{9022B77D-2E2E-4B6E-AC5D-01EB7FAA7A2B}" type="sibTrans" cxnId="{B28050E7-A8C6-4C1B-88A0-504C29A780AC}">
      <dgm:prSet/>
      <dgm:spPr/>
      <dgm:t>
        <a:bodyPr/>
        <a:lstStyle/>
        <a:p>
          <a:endParaRPr lang="en-US"/>
        </a:p>
      </dgm:t>
    </dgm:pt>
    <dgm:pt modelId="{907590D8-764A-403F-BF39-3F20CDEDBBAD}" type="pres">
      <dgm:prSet presAssocID="{8953F57A-566E-482D-8FCF-295A3BC6FFD4}" presName="linear" presStyleCnt="0">
        <dgm:presLayoutVars>
          <dgm:animLvl val="lvl"/>
          <dgm:resizeHandles val="exact"/>
        </dgm:presLayoutVars>
      </dgm:prSet>
      <dgm:spPr/>
    </dgm:pt>
    <dgm:pt modelId="{683E82F3-C334-4869-A4B6-225C8F45BD0B}" type="pres">
      <dgm:prSet presAssocID="{0B2056B0-188D-4FFE-A59D-5D7F49B9AE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02C8E3-71AC-416A-AF21-7DBECB0787D1}" type="pres">
      <dgm:prSet presAssocID="{0816967A-A3EA-4618-B6C0-E350C4EED4DE}" presName="spacer" presStyleCnt="0"/>
      <dgm:spPr/>
    </dgm:pt>
    <dgm:pt modelId="{32001B2C-A606-4EE9-AC9D-BFAA6B305BAD}" type="pres">
      <dgm:prSet presAssocID="{08AA177F-27BA-4EFE-97C9-DFD0B0D122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1213C3-BD82-47A7-B77D-0E74630B5940}" type="pres">
      <dgm:prSet presAssocID="{3F880CBC-C546-471D-B1A6-25B169224F50}" presName="spacer" presStyleCnt="0"/>
      <dgm:spPr/>
    </dgm:pt>
    <dgm:pt modelId="{23EF4C1A-AF47-4C9D-A135-DA3FBAD401B8}" type="pres">
      <dgm:prSet presAssocID="{6E558CC2-6816-4231-ABF8-121C0324E7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E3A4B7-88AE-4C1E-9B54-B5D9FA17E603}" type="pres">
      <dgm:prSet presAssocID="{C86A0AB4-FC18-4D13-8B53-BEBDDFE101C1}" presName="spacer" presStyleCnt="0"/>
      <dgm:spPr/>
    </dgm:pt>
    <dgm:pt modelId="{0C4BC01A-096E-48B3-8F2F-AADF4C70D7FB}" type="pres">
      <dgm:prSet presAssocID="{29EFCFB5-BAA3-4F6F-BB24-4293831A2A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03D60D-592D-4435-AF5B-2305866DD978}" srcId="{8953F57A-566E-482D-8FCF-295A3BC6FFD4}" destId="{6E558CC2-6816-4231-ABF8-121C0324E7E7}" srcOrd="2" destOrd="0" parTransId="{4D26DB2C-8281-4746-AEBB-7A638EDA746F}" sibTransId="{C86A0AB4-FC18-4D13-8B53-BEBDDFE101C1}"/>
    <dgm:cxn modelId="{5EE3A315-4442-422C-A055-767A6F3562EB}" type="presOf" srcId="{08AA177F-27BA-4EFE-97C9-DFD0B0D12277}" destId="{32001B2C-A606-4EE9-AC9D-BFAA6B305BAD}" srcOrd="0" destOrd="0" presId="urn:microsoft.com/office/officeart/2005/8/layout/vList2"/>
    <dgm:cxn modelId="{E4D72F22-8183-4170-BA42-20BA6159E78B}" srcId="{8953F57A-566E-482D-8FCF-295A3BC6FFD4}" destId="{0B2056B0-188D-4FFE-A59D-5D7F49B9AE92}" srcOrd="0" destOrd="0" parTransId="{C60E462D-0BE2-4BC8-9343-E888CF45C73B}" sibTransId="{0816967A-A3EA-4618-B6C0-E350C4EED4DE}"/>
    <dgm:cxn modelId="{5DDE8045-0CBC-4280-A785-ED6787AAE5A8}" type="presOf" srcId="{29EFCFB5-BAA3-4F6F-BB24-4293831A2AD7}" destId="{0C4BC01A-096E-48B3-8F2F-AADF4C70D7FB}" srcOrd="0" destOrd="0" presId="urn:microsoft.com/office/officeart/2005/8/layout/vList2"/>
    <dgm:cxn modelId="{2405506F-0A25-4F1A-842E-4B392667E258}" srcId="{8953F57A-566E-482D-8FCF-295A3BC6FFD4}" destId="{08AA177F-27BA-4EFE-97C9-DFD0B0D12277}" srcOrd="1" destOrd="0" parTransId="{4279C423-0663-4B53-A1C9-75BB305FFAD5}" sibTransId="{3F880CBC-C546-471D-B1A6-25B169224F50}"/>
    <dgm:cxn modelId="{DC365075-9FFE-4056-99DB-0A5E32DD3C3F}" type="presOf" srcId="{6E558CC2-6816-4231-ABF8-121C0324E7E7}" destId="{23EF4C1A-AF47-4C9D-A135-DA3FBAD401B8}" srcOrd="0" destOrd="0" presId="urn:microsoft.com/office/officeart/2005/8/layout/vList2"/>
    <dgm:cxn modelId="{EF677397-6B35-423C-BE12-A679EE9CD7C8}" type="presOf" srcId="{8953F57A-566E-482D-8FCF-295A3BC6FFD4}" destId="{907590D8-764A-403F-BF39-3F20CDEDBBAD}" srcOrd="0" destOrd="0" presId="urn:microsoft.com/office/officeart/2005/8/layout/vList2"/>
    <dgm:cxn modelId="{186AB1DC-553E-40B4-AA38-1F360DC9232C}" type="presOf" srcId="{0B2056B0-188D-4FFE-A59D-5D7F49B9AE92}" destId="{683E82F3-C334-4869-A4B6-225C8F45BD0B}" srcOrd="0" destOrd="0" presId="urn:microsoft.com/office/officeart/2005/8/layout/vList2"/>
    <dgm:cxn modelId="{B28050E7-A8C6-4C1B-88A0-504C29A780AC}" srcId="{8953F57A-566E-482D-8FCF-295A3BC6FFD4}" destId="{29EFCFB5-BAA3-4F6F-BB24-4293831A2AD7}" srcOrd="3" destOrd="0" parTransId="{CB6A4F89-0ACE-4841-841B-837510D4B5D7}" sibTransId="{9022B77D-2E2E-4B6E-AC5D-01EB7FAA7A2B}"/>
    <dgm:cxn modelId="{290F1A4B-2606-4E92-A464-E5D8759107EF}" type="presParOf" srcId="{907590D8-764A-403F-BF39-3F20CDEDBBAD}" destId="{683E82F3-C334-4869-A4B6-225C8F45BD0B}" srcOrd="0" destOrd="0" presId="urn:microsoft.com/office/officeart/2005/8/layout/vList2"/>
    <dgm:cxn modelId="{754376A7-0F1A-4648-9115-57968C0F8FB8}" type="presParOf" srcId="{907590D8-764A-403F-BF39-3F20CDEDBBAD}" destId="{4202C8E3-71AC-416A-AF21-7DBECB0787D1}" srcOrd="1" destOrd="0" presId="urn:microsoft.com/office/officeart/2005/8/layout/vList2"/>
    <dgm:cxn modelId="{0395E251-3518-4E6B-8C1F-C00E867BABB0}" type="presParOf" srcId="{907590D8-764A-403F-BF39-3F20CDEDBBAD}" destId="{32001B2C-A606-4EE9-AC9D-BFAA6B305BAD}" srcOrd="2" destOrd="0" presId="urn:microsoft.com/office/officeart/2005/8/layout/vList2"/>
    <dgm:cxn modelId="{3CCADEAE-2A57-45AD-891A-C929832CF2D7}" type="presParOf" srcId="{907590D8-764A-403F-BF39-3F20CDEDBBAD}" destId="{C51213C3-BD82-47A7-B77D-0E74630B5940}" srcOrd="3" destOrd="0" presId="urn:microsoft.com/office/officeart/2005/8/layout/vList2"/>
    <dgm:cxn modelId="{6ECC9B84-920D-4041-B73B-D1FA21C2230E}" type="presParOf" srcId="{907590D8-764A-403F-BF39-3F20CDEDBBAD}" destId="{23EF4C1A-AF47-4C9D-A135-DA3FBAD401B8}" srcOrd="4" destOrd="0" presId="urn:microsoft.com/office/officeart/2005/8/layout/vList2"/>
    <dgm:cxn modelId="{02D75186-1F60-4A96-964F-6A31D5BFA8E4}" type="presParOf" srcId="{907590D8-764A-403F-BF39-3F20CDEDBBAD}" destId="{26E3A4B7-88AE-4C1E-9B54-B5D9FA17E603}" srcOrd="5" destOrd="0" presId="urn:microsoft.com/office/officeart/2005/8/layout/vList2"/>
    <dgm:cxn modelId="{5768AD75-85D9-494C-9014-61738E0B8C66}" type="presParOf" srcId="{907590D8-764A-403F-BF39-3F20CDEDBBAD}" destId="{0C4BC01A-096E-48B3-8F2F-AADF4C70D7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E5104-AF5B-4337-B387-D66FA98292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89BE66-DE3F-4292-A140-9BA921207B4E}">
      <dgm:prSet/>
      <dgm:spPr/>
      <dgm:t>
        <a:bodyPr/>
        <a:lstStyle/>
        <a:p>
          <a:r>
            <a:rPr lang="en-US"/>
            <a:t>Critic Score is more indicative of Global Sales than User Score.</a:t>
          </a:r>
        </a:p>
      </dgm:t>
    </dgm:pt>
    <dgm:pt modelId="{7710B34D-DB7C-4E9A-B72A-6E8A08A40CB3}" type="parTrans" cxnId="{18682608-163D-4B0C-A886-F82B2CB78ECE}">
      <dgm:prSet/>
      <dgm:spPr/>
      <dgm:t>
        <a:bodyPr/>
        <a:lstStyle/>
        <a:p>
          <a:endParaRPr lang="en-US"/>
        </a:p>
      </dgm:t>
    </dgm:pt>
    <dgm:pt modelId="{D54CF29A-5689-495E-AE27-2785761F1750}" type="sibTrans" cxnId="{18682608-163D-4B0C-A886-F82B2CB78ECE}">
      <dgm:prSet/>
      <dgm:spPr/>
      <dgm:t>
        <a:bodyPr/>
        <a:lstStyle/>
        <a:p>
          <a:endParaRPr lang="en-US"/>
        </a:p>
      </dgm:t>
    </dgm:pt>
    <dgm:pt modelId="{F71EB9EF-0711-4E5F-ABBC-3FD6C8C5A5E1}">
      <dgm:prSet/>
      <dgm:spPr/>
      <dgm:t>
        <a:bodyPr/>
        <a:lstStyle/>
        <a:p>
          <a:r>
            <a:rPr lang="en-US"/>
            <a:t>North American Sales are significant compared to Japan’s sales.</a:t>
          </a:r>
        </a:p>
      </dgm:t>
    </dgm:pt>
    <dgm:pt modelId="{0B3FA13B-2FEE-468E-B136-ABF7D7DE88BF}" type="parTrans" cxnId="{39C85E7B-C837-4FBA-80CE-C9F9DA408B2C}">
      <dgm:prSet/>
      <dgm:spPr/>
      <dgm:t>
        <a:bodyPr/>
        <a:lstStyle/>
        <a:p>
          <a:endParaRPr lang="en-US"/>
        </a:p>
      </dgm:t>
    </dgm:pt>
    <dgm:pt modelId="{E18E5F42-63A0-4685-BDE1-06D20E11C962}" type="sibTrans" cxnId="{39C85E7B-C837-4FBA-80CE-C9F9DA408B2C}">
      <dgm:prSet/>
      <dgm:spPr/>
      <dgm:t>
        <a:bodyPr/>
        <a:lstStyle/>
        <a:p>
          <a:endParaRPr lang="en-US"/>
        </a:p>
      </dgm:t>
    </dgm:pt>
    <dgm:pt modelId="{9B49D3CF-1816-4C07-9028-DADF19E7EB27}" type="pres">
      <dgm:prSet presAssocID="{3D9E5104-AF5B-4337-B387-D66FA98292DF}" presName="linear" presStyleCnt="0">
        <dgm:presLayoutVars>
          <dgm:animLvl val="lvl"/>
          <dgm:resizeHandles val="exact"/>
        </dgm:presLayoutVars>
      </dgm:prSet>
      <dgm:spPr/>
    </dgm:pt>
    <dgm:pt modelId="{488D0363-4BF4-4B27-A34B-E3EC56D0EF5C}" type="pres">
      <dgm:prSet presAssocID="{2689BE66-DE3F-4292-A140-9BA921207B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E84D09-958C-437F-AE31-2FC385FD7FDC}" type="pres">
      <dgm:prSet presAssocID="{D54CF29A-5689-495E-AE27-2785761F1750}" presName="spacer" presStyleCnt="0"/>
      <dgm:spPr/>
    </dgm:pt>
    <dgm:pt modelId="{B3F80754-2952-4D7E-977E-92ABB8C8012E}" type="pres">
      <dgm:prSet presAssocID="{F71EB9EF-0711-4E5F-ABBC-3FD6C8C5A5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682608-163D-4B0C-A886-F82B2CB78ECE}" srcId="{3D9E5104-AF5B-4337-B387-D66FA98292DF}" destId="{2689BE66-DE3F-4292-A140-9BA921207B4E}" srcOrd="0" destOrd="0" parTransId="{7710B34D-DB7C-4E9A-B72A-6E8A08A40CB3}" sibTransId="{D54CF29A-5689-495E-AE27-2785761F1750}"/>
    <dgm:cxn modelId="{0C70B62F-90D4-4E96-868A-0BEE3108F829}" type="presOf" srcId="{3D9E5104-AF5B-4337-B387-D66FA98292DF}" destId="{9B49D3CF-1816-4C07-9028-DADF19E7EB27}" srcOrd="0" destOrd="0" presId="urn:microsoft.com/office/officeart/2005/8/layout/vList2"/>
    <dgm:cxn modelId="{39C85E7B-C837-4FBA-80CE-C9F9DA408B2C}" srcId="{3D9E5104-AF5B-4337-B387-D66FA98292DF}" destId="{F71EB9EF-0711-4E5F-ABBC-3FD6C8C5A5E1}" srcOrd="1" destOrd="0" parTransId="{0B3FA13B-2FEE-468E-B136-ABF7D7DE88BF}" sibTransId="{E18E5F42-63A0-4685-BDE1-06D20E11C962}"/>
    <dgm:cxn modelId="{EB8A59DF-0429-4398-84B3-012851C6F589}" type="presOf" srcId="{F71EB9EF-0711-4E5F-ABBC-3FD6C8C5A5E1}" destId="{B3F80754-2952-4D7E-977E-92ABB8C8012E}" srcOrd="0" destOrd="0" presId="urn:microsoft.com/office/officeart/2005/8/layout/vList2"/>
    <dgm:cxn modelId="{B86F52FB-C008-42C8-90C0-51AD393B5B65}" type="presOf" srcId="{2689BE66-DE3F-4292-A140-9BA921207B4E}" destId="{488D0363-4BF4-4B27-A34B-E3EC56D0EF5C}" srcOrd="0" destOrd="0" presId="urn:microsoft.com/office/officeart/2005/8/layout/vList2"/>
    <dgm:cxn modelId="{A24A2C26-0DE0-4906-AA11-80B225B09A77}" type="presParOf" srcId="{9B49D3CF-1816-4C07-9028-DADF19E7EB27}" destId="{488D0363-4BF4-4B27-A34B-E3EC56D0EF5C}" srcOrd="0" destOrd="0" presId="urn:microsoft.com/office/officeart/2005/8/layout/vList2"/>
    <dgm:cxn modelId="{97A25A9F-1115-42BF-84F6-A12CB1D2DF7A}" type="presParOf" srcId="{9B49D3CF-1816-4C07-9028-DADF19E7EB27}" destId="{5EE84D09-958C-437F-AE31-2FC385FD7FDC}" srcOrd="1" destOrd="0" presId="urn:microsoft.com/office/officeart/2005/8/layout/vList2"/>
    <dgm:cxn modelId="{2951E691-09B6-42BF-AE3B-7D647138A31B}" type="presParOf" srcId="{9B49D3CF-1816-4C07-9028-DADF19E7EB27}" destId="{B3F80754-2952-4D7E-977E-92ABB8C8012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2AEB-ADC5-41F1-9C85-04E671004D45}">
      <dsp:nvSpPr>
        <dsp:cNvPr id="0" name=""/>
        <dsp:cNvSpPr/>
      </dsp:nvSpPr>
      <dsp:spPr>
        <a:xfrm>
          <a:off x="0" y="83790"/>
          <a:ext cx="6096000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Global_Sales</a:t>
          </a:r>
          <a:r>
            <a:rPr lang="en-US" sz="2600" kern="1200" dirty="0"/>
            <a:t>: the total copies sold globally in millions.</a:t>
          </a:r>
        </a:p>
      </dsp:txBody>
      <dsp:txXfrm>
        <a:off x="49004" y="132794"/>
        <a:ext cx="5997992" cy="905852"/>
      </dsp:txXfrm>
    </dsp:sp>
    <dsp:sp modelId="{66967AEF-8B84-495D-81F9-764FC4885ED6}">
      <dsp:nvSpPr>
        <dsp:cNvPr id="0" name=""/>
        <dsp:cNvSpPr/>
      </dsp:nvSpPr>
      <dsp:spPr>
        <a:xfrm>
          <a:off x="0" y="1162530"/>
          <a:ext cx="6096000" cy="1003860"/>
        </a:xfrm>
        <a:prstGeom prst="roundRect">
          <a:avLst/>
        </a:prstGeom>
        <a:solidFill>
          <a:schemeClr val="accent2">
            <a:hueOff val="75997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JP_Sales: the total copies sold in Japan in millions.</a:t>
          </a:r>
        </a:p>
      </dsp:txBody>
      <dsp:txXfrm>
        <a:off x="49004" y="1211534"/>
        <a:ext cx="5997992" cy="905852"/>
      </dsp:txXfrm>
    </dsp:sp>
    <dsp:sp modelId="{15C142F6-78B1-4EF6-87ED-EF80608C8407}">
      <dsp:nvSpPr>
        <dsp:cNvPr id="0" name=""/>
        <dsp:cNvSpPr/>
      </dsp:nvSpPr>
      <dsp:spPr>
        <a:xfrm>
          <a:off x="0" y="2241270"/>
          <a:ext cx="6096000" cy="1003860"/>
        </a:xfrm>
        <a:prstGeom prst="roundRect">
          <a:avLst/>
        </a:prstGeom>
        <a:solidFill>
          <a:schemeClr val="accent2">
            <a:hueOff val="151994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NA_Sales: The total copies sold in North America in millions.</a:t>
          </a:r>
        </a:p>
      </dsp:txBody>
      <dsp:txXfrm>
        <a:off x="49004" y="2290274"/>
        <a:ext cx="5997992" cy="905852"/>
      </dsp:txXfrm>
    </dsp:sp>
    <dsp:sp modelId="{095D87F0-2C72-46A6-B3E7-E824596A14D2}">
      <dsp:nvSpPr>
        <dsp:cNvPr id="0" name=""/>
        <dsp:cNvSpPr/>
      </dsp:nvSpPr>
      <dsp:spPr>
        <a:xfrm>
          <a:off x="0" y="3320010"/>
          <a:ext cx="6096000" cy="1003860"/>
        </a:xfrm>
        <a:prstGeom prst="roundRect">
          <a:avLst/>
        </a:prstGeom>
        <a:solidFill>
          <a:schemeClr val="accent2">
            <a:hueOff val="227991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Critic_Score: The critics score of the game out of 100.</a:t>
          </a:r>
        </a:p>
      </dsp:txBody>
      <dsp:txXfrm>
        <a:off x="49004" y="3369014"/>
        <a:ext cx="5997992" cy="905852"/>
      </dsp:txXfrm>
    </dsp:sp>
    <dsp:sp modelId="{DD382545-244C-4D7A-A90B-BE3FC39D4C82}">
      <dsp:nvSpPr>
        <dsp:cNvPr id="0" name=""/>
        <dsp:cNvSpPr/>
      </dsp:nvSpPr>
      <dsp:spPr>
        <a:xfrm>
          <a:off x="0" y="4398750"/>
          <a:ext cx="6096000" cy="1003860"/>
        </a:xfrm>
        <a:prstGeom prst="roundRect">
          <a:avLst/>
        </a:prstGeom>
        <a:solidFill>
          <a:schemeClr val="accent2">
            <a:hueOff val="303988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User_Score: Score out of 10 given to the game by a user of the game.</a:t>
          </a:r>
        </a:p>
      </dsp:txBody>
      <dsp:txXfrm>
        <a:off x="49004" y="4447754"/>
        <a:ext cx="5997992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82F3-C334-4869-A4B6-225C8F45BD0B}">
      <dsp:nvSpPr>
        <dsp:cNvPr id="0" name=""/>
        <dsp:cNvSpPr/>
      </dsp:nvSpPr>
      <dsp:spPr>
        <a:xfrm>
          <a:off x="0" y="406628"/>
          <a:ext cx="6096000" cy="11229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used slope testing for my hypothesis test. </a:t>
          </a:r>
        </a:p>
      </dsp:txBody>
      <dsp:txXfrm>
        <a:off x="54817" y="461445"/>
        <a:ext cx="5986366" cy="1013291"/>
      </dsp:txXfrm>
    </dsp:sp>
    <dsp:sp modelId="{32001B2C-A606-4EE9-AC9D-BFAA6B305BAD}">
      <dsp:nvSpPr>
        <dsp:cNvPr id="0" name=""/>
        <dsp:cNvSpPr/>
      </dsp:nvSpPr>
      <dsp:spPr>
        <a:xfrm>
          <a:off x="0" y="1590034"/>
          <a:ext cx="6096000" cy="1122925"/>
        </a:xfrm>
        <a:prstGeom prst="roundRect">
          <a:avLst/>
        </a:prstGeom>
        <a:solidFill>
          <a:schemeClr val="accent2">
            <a:hueOff val="101329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got a significant p-value of 0.0</a:t>
          </a:r>
        </a:p>
      </dsp:txBody>
      <dsp:txXfrm>
        <a:off x="54817" y="1644851"/>
        <a:ext cx="5986366" cy="1013291"/>
      </dsp:txXfrm>
    </dsp:sp>
    <dsp:sp modelId="{23EF4C1A-AF47-4C9D-A135-DA3FBAD401B8}">
      <dsp:nvSpPr>
        <dsp:cNvPr id="0" name=""/>
        <dsp:cNvSpPr/>
      </dsp:nvSpPr>
      <dsp:spPr>
        <a:xfrm>
          <a:off x="0" y="2773440"/>
          <a:ext cx="6096000" cy="1122925"/>
        </a:xfrm>
        <a:prstGeom prst="roundRect">
          <a:avLst/>
        </a:prstGeom>
        <a:solidFill>
          <a:schemeClr val="accent2">
            <a:hueOff val="202659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thought this was strange as I didn’t think it would be that significant of a difference</a:t>
          </a:r>
        </a:p>
      </dsp:txBody>
      <dsp:txXfrm>
        <a:off x="54817" y="2828257"/>
        <a:ext cx="5986366" cy="1013291"/>
      </dsp:txXfrm>
    </dsp:sp>
    <dsp:sp modelId="{0C4BC01A-096E-48B3-8F2F-AADF4C70D7FB}">
      <dsp:nvSpPr>
        <dsp:cNvPr id="0" name=""/>
        <dsp:cNvSpPr/>
      </dsp:nvSpPr>
      <dsp:spPr>
        <a:xfrm>
          <a:off x="0" y="3956845"/>
          <a:ext cx="6096000" cy="1122925"/>
        </a:xfrm>
        <a:prstGeom prst="roundRect">
          <a:avLst/>
        </a:prstGeom>
        <a:solidFill>
          <a:schemeClr val="accent2">
            <a:hueOff val="303988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then looked up the population of North America and Japan and it made a lot more sense because North America has 4 times the population of Japan.</a:t>
          </a:r>
        </a:p>
      </dsp:txBody>
      <dsp:txXfrm>
        <a:off x="54817" y="4011662"/>
        <a:ext cx="5986366" cy="1013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0363-4BF4-4B27-A34B-E3EC56D0EF5C}">
      <dsp:nvSpPr>
        <dsp:cNvPr id="0" name=""/>
        <dsp:cNvSpPr/>
      </dsp:nvSpPr>
      <dsp:spPr>
        <a:xfrm>
          <a:off x="0" y="363239"/>
          <a:ext cx="6096000" cy="231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Critic Score is more indicative of Global Sales than User Score.</a:t>
          </a:r>
        </a:p>
      </dsp:txBody>
      <dsp:txXfrm>
        <a:off x="113087" y="476326"/>
        <a:ext cx="5869826" cy="2090426"/>
      </dsp:txXfrm>
    </dsp:sp>
    <dsp:sp modelId="{B3F80754-2952-4D7E-977E-92ABB8C8012E}">
      <dsp:nvSpPr>
        <dsp:cNvPr id="0" name=""/>
        <dsp:cNvSpPr/>
      </dsp:nvSpPr>
      <dsp:spPr>
        <a:xfrm>
          <a:off x="0" y="2806559"/>
          <a:ext cx="6096000" cy="2316600"/>
        </a:xfrm>
        <a:prstGeom prst="roundRect">
          <a:avLst/>
        </a:prstGeom>
        <a:solidFill>
          <a:schemeClr val="accent2">
            <a:hueOff val="303988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North American Sales are significant compared to Japan’s sales.</a:t>
          </a:r>
        </a:p>
      </dsp:txBody>
      <dsp:txXfrm>
        <a:off x="113087" y="2919646"/>
        <a:ext cx="5869826" cy="209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Coloured Gadgets">
            <a:extLst>
              <a:ext uri="{FF2B5EF4-FFF2-40B4-BE49-F238E27FC236}">
                <a16:creationId xmlns:a16="http://schemas.microsoft.com/office/drawing/2014/main" id="{8CF1F856-15C5-D236-CBED-AE990E35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6FAF9F3F-2AF9-4108-A33C-05E0835A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29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76B0B4-EBCF-4292-BACF-A789A13B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868C6-3E89-7226-6DF2-E7651E3D0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114799"/>
            <a:ext cx="9486900" cy="11569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effects Video Game Sales?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96D13-6EDB-9F9F-24D3-80ACF57A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271715"/>
            <a:ext cx="8115300" cy="64499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Nathan Reed</a:t>
            </a:r>
          </a:p>
        </p:txBody>
      </p:sp>
    </p:spTree>
    <p:extLst>
      <p:ext uri="{BB962C8B-B14F-4D97-AF65-F5344CB8AC3E}">
        <p14:creationId xmlns:p14="http://schemas.microsoft.com/office/powerpoint/2010/main" val="29554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8B194-2BAC-B3BD-6B3E-4CEA146D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/>
              <a:t>Log 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FFA58-BA25-326B-B7D2-60F8B941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75" y="767639"/>
            <a:ext cx="4703572" cy="375109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C3265B-B7EE-370B-C277-6CC5397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99" y="4572000"/>
            <a:ext cx="6269831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I first looked at this graph, I definitely thought it was a Pareto Distribution. However, when I tried running variable on the distribution, it did not fit. I then new it had to be a log normal distribution. While it does not fit it perfect as seen in the bottom left of the graph, it fits a lot more than the pareto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2269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F023D-60B9-8AD4-FC26-E8D75FBE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User_Score Vs Global_Sales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12AE4-2636-EA60-689B-A3DA4161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89" y="1143000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FFEF8-594E-621C-98C0-560321378512}"/>
              </a:ext>
            </a:extLst>
          </p:cNvPr>
          <p:cNvSpPr txBox="1"/>
          <p:nvPr/>
        </p:nvSpPr>
        <p:spPr>
          <a:xfrm>
            <a:off x="8115301" y="1814732"/>
            <a:ext cx="3390899" cy="3124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Covariance = 0.26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Correlation = 0. 086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Spearman Correlation = 0.008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covariance tells us that there is almost no relationship between the two variables.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From this we can tell that correlation is very weak. 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can also see that the linear correlation is stronger than the rank correlation.</a:t>
            </a:r>
          </a:p>
        </p:txBody>
      </p:sp>
    </p:spTree>
    <p:extLst>
      <p:ext uri="{BB962C8B-B14F-4D97-AF65-F5344CB8AC3E}">
        <p14:creationId xmlns:p14="http://schemas.microsoft.com/office/powerpoint/2010/main" val="423681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F023D-60B9-8AD4-FC26-E8D75FBE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dirty="0" err="1"/>
              <a:t>Critic</a:t>
            </a:r>
            <a:r>
              <a:rPr lang="en-US" sz="2700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_Score</a:t>
            </a:r>
            <a:r>
              <a:rPr lang="en-US" sz="27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Global_Sales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FFEF8-594E-621C-98C0-560321378512}"/>
              </a:ext>
            </a:extLst>
          </p:cNvPr>
          <p:cNvSpPr txBox="1"/>
          <p:nvPr/>
        </p:nvSpPr>
        <p:spPr>
          <a:xfrm>
            <a:off x="8115301" y="1814732"/>
            <a:ext cx="3390899" cy="3304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Covariance = 6.66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Correlation = 0.269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Spearman Correlation = 0.389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covariance tells us that there is a lot more of a relationship between these variables than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user_score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From this we can tell that correlation is still weak, but not as weak as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user_score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can also see that the linear correlation is weaker than the rank correlation.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197D5-4E39-EA35-86D9-62E6AD16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7" y="890953"/>
            <a:ext cx="6418916" cy="48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C46D6-BE7E-2E07-CC0B-6864E0DD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>
                <a:solidFill>
                  <a:schemeClr val="bg2"/>
                </a:solidFill>
              </a:rPr>
              <a:t>Hypothesis Testing between Japan Sales and North American Sales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64AA2-79EE-19FE-8F4A-CD167FAD7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3796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04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056BB-C655-8373-231E-FD58E8B5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Simple Regression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B7AE1-7DCA-7D03-1A6B-245DC78B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37" y="685800"/>
            <a:ext cx="4718303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4A34-C3FD-BC96-D564-A08B42E4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I chose to do a Simple Regression model with the dependent variable being </a:t>
            </a:r>
            <a:r>
              <a:rPr lang="en-US" dirty="0" err="1"/>
              <a:t>Global_Sales</a:t>
            </a:r>
            <a:r>
              <a:rPr lang="en-US" dirty="0"/>
              <a:t> and the explanatory variable being </a:t>
            </a:r>
            <a:r>
              <a:rPr lang="en-US" dirty="0" err="1"/>
              <a:t>Critic_Score</a:t>
            </a:r>
            <a:r>
              <a:rPr lang="en-US" dirty="0"/>
              <a:t>.</a:t>
            </a:r>
          </a:p>
          <a:p>
            <a:r>
              <a:rPr lang="en-US" dirty="0"/>
              <a:t>From the r-squared we can tell that this model could be a lot better fitted with more variables.</a:t>
            </a:r>
          </a:p>
        </p:txBody>
      </p:sp>
    </p:spTree>
    <p:extLst>
      <p:ext uri="{BB962C8B-B14F-4D97-AF65-F5344CB8AC3E}">
        <p14:creationId xmlns:p14="http://schemas.microsoft.com/office/powerpoint/2010/main" val="49053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DCC1B-783C-C92A-87B2-B7E290C9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chemeClr val="bg2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8756B-9323-1DBA-510F-5C2722F52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2000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5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FF32E-E723-9C8B-8F3D-F3B412DA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Variables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1D7B7AD-6160-7212-D7DD-1915605C8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67880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30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8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1926-8B8C-AA47-374E-86B87C07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Critic_Score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01BFE-DBDC-563F-9F51-E6240D06A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9" y="884420"/>
            <a:ext cx="4949774" cy="5209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A8B31-42FC-E02E-B0A8-EBC44FD50ACA}"/>
              </a:ext>
            </a:extLst>
          </p:cNvPr>
          <p:cNvSpPr txBox="1"/>
          <p:nvPr/>
        </p:nvSpPr>
        <p:spPr>
          <a:xfrm>
            <a:off x="6096002" y="1814732"/>
            <a:ext cx="5426844" cy="450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Outliers- from this histogram there is not an obvious outlier.  I would keep all from the values from this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Mean- 70.3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Mode- 80.0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Min: 13.0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25%: 62.0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50%: 72.0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75%: 80.0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Max: 98.0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Tail:  The tail is left skewed as seen in the graph.</a:t>
            </a:r>
          </a:p>
        </p:txBody>
      </p:sp>
    </p:spTree>
    <p:extLst>
      <p:ext uri="{BB962C8B-B14F-4D97-AF65-F5344CB8AC3E}">
        <p14:creationId xmlns:p14="http://schemas.microsoft.com/office/powerpoint/2010/main" val="38532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USER_Score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98C22-6F78-60FD-2894-8D58657F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68" y="1229192"/>
            <a:ext cx="5062595" cy="4669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96002" y="1814732"/>
            <a:ext cx="5426844" cy="4186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Outliers- from this histogram there is not an obvious outlier.  I would keep all from the values from this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Mean- 7.2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Mode- 7.8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Min: 0.5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25%: 6.5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50%: 7.5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75%: 8.2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Max: 9.6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Tail:  The tail is left skewed as seen in the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2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688" y="665836"/>
            <a:ext cx="5397472" cy="578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NA</a:t>
            </a:r>
            <a:r>
              <a:rPr lang="en-US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_Sales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96002" y="1244185"/>
            <a:ext cx="5426844" cy="5099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Outliers- There are some outliers in this graph due to the wide ranges of numbers of copies sold. The graph originally was a lot longer and you could not see the graph very well. I decided to keep all outliers as it is a natural part of the population and will happen as certain games sell more than others.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Mean- 0.4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Mode- 0.0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Min: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25%: 0.06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50%: 0.15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75%: 0.39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Max: 41.36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Tail:  The tail is right skewed as seen in the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04B73-00D4-374D-E1DD-32FA6C8C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85"/>
            <a:ext cx="5302893" cy="46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34" y="541606"/>
            <a:ext cx="5397472" cy="5854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JP_Sales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96002" y="1193006"/>
            <a:ext cx="5426844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Outliers- There are some outliers in this graph due to the wide ranges of numbers of copies sold. The graph originally was a lot longer and you could not see the graph very well. I decided to keep all outliers as it is a natural part of the population and will happen as certain games sell more than others.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Mean- 0.1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Mode- 0.0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Min: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25%: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50%: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75%: 0.01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Max: 6.5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Tail:  The tail is right skewed as seen in the graph.</a:t>
            </a:r>
          </a:p>
          <a:p>
            <a:pPr marL="57150"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7CCF5-BFFF-ED4C-4B09-B9BA9A4F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" y="771993"/>
            <a:ext cx="5397472" cy="51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34048"/>
            <a:ext cx="5397472" cy="1001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Global</a:t>
            </a:r>
            <a:r>
              <a:rPr lang="en-US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_Sales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66628" y="1435196"/>
            <a:ext cx="5426844" cy="5129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Outliers- There are some outliers in this graph due to the wide ranges of numbers of copies sold. The graph originally was a lot longer and you could not see the graph very well. I decided to keep all outliers as it is a natural part of the population and will happen as certain games sell more than others.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Mean- 0.8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Mode- 0.02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Min: 0.01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25%: 0.11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50%: 0.29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75%: 0.75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Max: 82.53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Tail:  The tail is right skewed as seen in the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470AF-1B16-059F-1E37-27ACEC4C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273"/>
            <a:ext cx="5329391" cy="4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E68C-2F43-5E54-059C-B591E946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PMF JP_Sales Vs. PMF NA_Sales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CF2C2-26C4-2795-7909-5ADB3269E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28" y="1717913"/>
            <a:ext cx="4054121" cy="3000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1FBE3-019A-550C-320F-E2F52C5B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2" y="1761956"/>
            <a:ext cx="4044393" cy="2911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10CDE-CEF4-0927-CD53-3B24B562CA04}"/>
              </a:ext>
            </a:extLst>
          </p:cNvPr>
          <p:cNvSpPr txBox="1"/>
          <p:nvPr/>
        </p:nvSpPr>
        <p:spPr>
          <a:xfrm>
            <a:off x="4775226" y="5149121"/>
            <a:ext cx="6730973" cy="102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can tell from these graphs that there are more sales in North America at higher values while at lower values there is more sales for Japan.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B58B0-040E-DE55-DE26-AF56165C5BC4}"/>
              </a:ext>
            </a:extLst>
          </p:cNvPr>
          <p:cNvSpPr txBox="1"/>
          <p:nvPr/>
        </p:nvSpPr>
        <p:spPr>
          <a:xfrm flipH="1">
            <a:off x="5428232" y="1193916"/>
            <a:ext cx="133553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Japan Sales PMF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0271-3C61-4775-FE95-F121A007E3DE}"/>
              </a:ext>
            </a:extLst>
          </p:cNvPr>
          <p:cNvSpPr txBox="1"/>
          <p:nvPr/>
        </p:nvSpPr>
        <p:spPr>
          <a:xfrm>
            <a:off x="9342051" y="1215937"/>
            <a:ext cx="216414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North American Sales PMF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8EE4B-538E-5A16-F85A-C626A5FA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Global_Sales CDF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6281C-5AEB-778D-AD63-021E7599A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363" y="855076"/>
            <a:ext cx="5328951" cy="3836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43693-EC0B-CF38-4835-DF8DEFD7E10F}"/>
              </a:ext>
            </a:extLst>
          </p:cNvPr>
          <p:cNvSpPr txBox="1"/>
          <p:nvPr/>
        </p:nvSpPr>
        <p:spPr>
          <a:xfrm>
            <a:off x="5410200" y="4924269"/>
            <a:ext cx="6083272" cy="129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This CDF tells us that the grand majority of variables are between 0 and 1. This makes sense as we saw the histogram of Global_Sales as well as the spread and most of the spread was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387345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B3028"/>
      </a:dk2>
      <a:lt2>
        <a:srgbClr val="F3F0F3"/>
      </a:lt2>
      <a:accent1>
        <a:srgbClr val="24B942"/>
      </a:accent1>
      <a:accent2>
        <a:srgbClr val="4DB62F"/>
      </a:accent2>
      <a:accent3>
        <a:srgbClr val="2FB683"/>
      </a:accent3>
      <a:accent4>
        <a:srgbClr val="693ACB"/>
      </a:accent4>
      <a:accent5>
        <a:srgbClr val="AE38D8"/>
      </a:accent5>
      <a:accent6>
        <a:srgbClr val="C626AD"/>
      </a:accent6>
      <a:hlink>
        <a:srgbClr val="BF3FA5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943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Goudy Old Style</vt:lpstr>
      <vt:lpstr>ClassicFrameVTI</vt:lpstr>
      <vt:lpstr>What effects Video Game Sales?</vt:lpstr>
      <vt:lpstr>Variables</vt:lpstr>
      <vt:lpstr>Critic_Score Histogram</vt:lpstr>
      <vt:lpstr>USER_Score Histogram</vt:lpstr>
      <vt:lpstr>NA_Sales Histogram</vt:lpstr>
      <vt:lpstr>JP_Sales Histogram</vt:lpstr>
      <vt:lpstr>Global_Sales Histogram</vt:lpstr>
      <vt:lpstr>PMF JP_Sales Vs. PMF NA_Sales</vt:lpstr>
      <vt:lpstr>Global_Sales CDF</vt:lpstr>
      <vt:lpstr>Log Normal Distribution</vt:lpstr>
      <vt:lpstr>User_Score Vs Global_Sales</vt:lpstr>
      <vt:lpstr>Critic_Score Vs Global_Sales</vt:lpstr>
      <vt:lpstr>Hypothesis Testing between Japan Sales and North American Sales</vt:lpstr>
      <vt:lpstr>Simple Regression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Nathan Reed</dc:creator>
  <cp:lastModifiedBy>Nathan Reed</cp:lastModifiedBy>
  <cp:revision>1</cp:revision>
  <dcterms:created xsi:type="dcterms:W3CDTF">2023-06-02T17:49:55Z</dcterms:created>
  <dcterms:modified xsi:type="dcterms:W3CDTF">2023-06-03T02:06:51Z</dcterms:modified>
</cp:coreProperties>
</file>