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Hw5 Simulation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just a sample simulation.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can behave differently,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depends on your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rules and implementation.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463040" y="12135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280160" y="80892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675120" y="82836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822960" y="41922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6675120" y="37350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560320" y="41922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2103120" y="364356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577840" y="41007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577840" y="54723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6675120" y="50151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1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1280160" y="574668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0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7040880" y="12135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3474720" y="126612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1463040" y="12139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1280160" y="80928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675120" y="82872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822960" y="41925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6675120" y="37353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560320" y="41925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103120" y="364392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5577840" y="41011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5577840" y="54727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675120" y="50155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1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1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1280160" y="574704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7040880" y="12139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291840" y="126648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discards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1463040" y="12142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280160" y="80964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6675120" y="82908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822960" y="41929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675120" y="37357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2560320" y="41929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103120" y="364428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5577840" y="41014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577840" y="54730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675120" y="50158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1w     1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1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280160" y="574740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7040880" y="12142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474720" y="126684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discards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1463040" y="12146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280160" y="81000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6675120" y="82944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822960" y="41932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675120" y="37360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2560320" y="41932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2103120" y="364464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577840" y="41018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577840" y="54734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675120" y="50162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1w     1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1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1280160" y="574776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7040880" y="12146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3474720" y="126720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1, 2, 2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1463040" y="12150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1280160" y="81036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6675120" y="82980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822960" y="41936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6675120" y="37364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560320" y="41936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2103120" y="364500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5577840" y="41022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5577840" y="54738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6675120" y="50166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1w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1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1280160" y="574812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1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7040880" y="12150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3474720" y="126756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>
            <a:off x="1463040" y="12153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1280160" y="81072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6675120" y="83016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822960" y="41940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6675120" y="37368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2560320" y="41940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2103120" y="364536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5577840" y="41025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5577840" y="54741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6675120" y="50169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1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1280160" y="574848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7040880" y="12153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3474720" y="126792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3,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1463040" y="12157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1280160" y="81108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6675120" y="83052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822960" y="41943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675120" y="37371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560320" y="41943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2103120" y="364572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5577840" y="41029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5577840" y="54745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675120" y="50173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1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1280160" y="574884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0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7040880" y="12157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3474720" y="126828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/>
          <p:nvPr/>
        </p:nvSpPr>
        <p:spPr>
          <a:xfrm>
            <a:off x="1463040" y="12160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1280160" y="81144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6675120" y="83088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822960" y="41947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6675120" y="37375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2560320" y="41947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2103120" y="364608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5577840" y="41032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5577840" y="54748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6675120" y="50176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1280160" y="574920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7040880" y="12160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3291840" y="126864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discards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/>
          <p:nvPr/>
        </p:nvSpPr>
        <p:spPr>
          <a:xfrm>
            <a:off x="1463040" y="12164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1280160" y="81180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6675120" y="83124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822960" y="41950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6675120" y="37378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2560320" y="41950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2103120" y="364644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5577840" y="41036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5577840" y="54752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6675120" y="50180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1280160" y="574956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7040880" y="12164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3291840" y="126900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/>
          <p:nvPr/>
        </p:nvSpPr>
        <p:spPr>
          <a:xfrm>
            <a:off x="1463040" y="12168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1280160" y="81216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675120" y="83160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822960" y="41954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6675120" y="37382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2560320" y="41954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2103120" y="364680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5577840" y="41040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5577840" y="54756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6675120" y="50184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 txBox="1"/>
          <p:nvPr/>
        </p:nvSpPr>
        <p:spPr>
          <a:xfrm>
            <a:off x="1280160" y="574992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7040880" y="12168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3291840" y="126936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discards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463040" y="12114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280160" y="80676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675120" y="82620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822960" y="41900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675120" y="37328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560320" y="41900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103120" y="364140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577840" y="40986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577840" y="54702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675120" y="50130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* 1w     3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2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1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80160" y="574452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3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040880" y="12114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1463040" y="12171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1280160" y="81252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6675120" y="83196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822960" y="41958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6675120" y="37386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2560320" y="41958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2103120" y="364716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5577840" y="41043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5577840" y="54759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6675120" y="50187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1280160" y="575028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7040880" y="12171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3291840" y="126972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2,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/>
          <p:nvPr/>
        </p:nvSpPr>
        <p:spPr>
          <a:xfrm>
            <a:off x="1463040" y="12175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1280160" y="81288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6675120" y="83232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822960" y="41961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6675120" y="37389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2560320" y="41961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2103120" y="364752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5577840" y="41047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5577840" y="54763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6675120" y="50191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1280160" y="575064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0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7040880" y="12175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 txBox="1"/>
          <p:nvPr/>
        </p:nvSpPr>
        <p:spPr>
          <a:xfrm>
            <a:off x="3291840" y="127008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/>
          <p:nvPr/>
        </p:nvSpPr>
        <p:spPr>
          <a:xfrm>
            <a:off x="1463040" y="12178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1280160" y="81324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6675120" y="83268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822960" y="41965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6675120" y="37393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2560320" y="41965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103120" y="364788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5577840" y="41050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5577840" y="54766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6675120" y="50194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1280160" y="575100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7040880" y="12178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3291840" y="127044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discards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/>
          <p:nvPr/>
        </p:nvSpPr>
        <p:spPr>
          <a:xfrm>
            <a:off x="1463040" y="12182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1280160" y="81360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6675120" y="83304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822960" y="41968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6675120" y="37396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b, 1 b,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2560320" y="41968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2103120" y="364824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5577840" y="41054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5577840" y="54770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6675120" y="50198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1280160" y="575136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7040880" y="12182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3291840" y="127080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discards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/>
          <p:nvPr/>
        </p:nvSpPr>
        <p:spPr>
          <a:xfrm>
            <a:off x="1463040" y="12186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1280160" y="81396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6675120" y="83340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822960" y="41972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6675120" y="37400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b, 1 b, 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2560320" y="41972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2103120" y="364860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5577840" y="41058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5577840" y="54774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6675120" y="50202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1280160" y="575172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7040880" y="12186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3291840" y="127116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1, 4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/>
          <p:nvPr/>
        </p:nvSpPr>
        <p:spPr>
          <a:xfrm>
            <a:off x="1463040" y="12189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1280160" y="81432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6675120" y="83376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822960" y="41976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/>
          <p:nvPr/>
        </p:nvSpPr>
        <p:spPr>
          <a:xfrm>
            <a:off x="6675120" y="37404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b, 1 b, 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2560320" y="41976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2103120" y="364896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5577840" y="41061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 txBox="1"/>
          <p:nvPr/>
        </p:nvSpPr>
        <p:spPr>
          <a:xfrm>
            <a:off x="5577840" y="54777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6675120" y="50205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1280160" y="575208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7040880" y="12189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3291840" y="127152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2,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/>
          <p:nvPr/>
        </p:nvSpPr>
        <p:spPr>
          <a:xfrm>
            <a:off x="1463040" y="12193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1280160" y="81468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6675120" y="83412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822960" y="41979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6675120" y="37407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b, 1 b, 1 w,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2560320" y="41979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2103120" y="364932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5577840" y="41065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9"/>
          <p:cNvSpPr txBox="1"/>
          <p:nvPr/>
        </p:nvSpPr>
        <p:spPr>
          <a:xfrm>
            <a:off x="5577840" y="54781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6675120" y="50209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1280160" y="575244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0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7040880" y="12193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3291840" y="127188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/>
          <p:nvPr/>
        </p:nvSpPr>
        <p:spPr>
          <a:xfrm>
            <a:off x="1463040" y="12196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1280160" y="81504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6675120" y="83448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822960" y="41983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3 b,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4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6675120" y="37411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b, 1 b, 1 w, 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2560320" y="41983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2103120" y="364968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5577840" y="41068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5577840" y="54784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0"/>
          <p:cNvSpPr/>
          <p:nvPr/>
        </p:nvSpPr>
        <p:spPr>
          <a:xfrm>
            <a:off x="6675120" y="50212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1280160" y="575280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0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7040880" y="12196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3291840" y="127224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/>
          <p:nvPr/>
        </p:nvSpPr>
        <p:spPr>
          <a:xfrm>
            <a:off x="1463040" y="12200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 txBox="1"/>
          <p:nvPr/>
        </p:nvSpPr>
        <p:spPr>
          <a:xfrm>
            <a:off x="1280160" y="81540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1"/>
          <p:cNvSpPr txBox="1"/>
          <p:nvPr/>
        </p:nvSpPr>
        <p:spPr>
          <a:xfrm>
            <a:off x="6675120" y="83484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822960" y="41986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b, 2 b, 3 b,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675120" y="37414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b, 2 w, 1 b, 3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b, 1 b, 1 w, 1 w,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4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2560320" y="41986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w, 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2103120" y="365004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5577840" y="41072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5577840" y="54788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1"/>
          <p:cNvSpPr/>
          <p:nvPr/>
        </p:nvSpPr>
        <p:spPr>
          <a:xfrm>
            <a:off x="6675120" y="50216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1w     0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0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1280160" y="575316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0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7040880" y="12200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3291840" y="1272600"/>
            <a:ext cx="301752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 txBox="1"/>
          <p:nvPr/>
        </p:nvSpPr>
        <p:spPr>
          <a:xfrm>
            <a:off x="529560" y="20970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Over!</a:t>
            </a:r>
            <a:b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Score: </a:t>
            </a:r>
            <a:r>
              <a:rPr b="1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1463040" y="12110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80160" y="80640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675120" y="82584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822960" y="41896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675120" y="37324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560320" y="41896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103120" y="364104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577840" y="40982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577840" y="54698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675120" y="50126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1w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280160" y="574416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3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040880" y="12110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4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657600" y="1263600"/>
            <a:ext cx="2468880" cy="8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three cards are dealt to each player.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1463040" y="12114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280160" y="80676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675120" y="82620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822960" y="41900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675120" y="37328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560320" y="41900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103120" y="364140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577840" y="40986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577840" y="54702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675120" y="50130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2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1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280160" y="574452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040880" y="12114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657600" y="1263960"/>
            <a:ext cx="246888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3,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1463040" y="12117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280160" y="80712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675120" y="82656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822960" y="41904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675120" y="37332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560320" y="419040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103120" y="364176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577840" y="40989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577840" y="547056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675120" y="50133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2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1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280160" y="574488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040880" y="121176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657600" y="1264320"/>
            <a:ext cx="246888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2,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463040" y="12121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280160" y="80748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675120" y="82692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822960" y="41907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675120" y="373356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560320" y="419076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103120" y="364212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577840" y="40993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577840" y="547092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675120" y="50137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2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1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280160" y="574524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7040880" y="121212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657600" y="1264680"/>
            <a:ext cx="246888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1463040" y="12124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280160" y="80784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675120" y="82728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822960" y="41911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675120" y="373392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560320" y="419112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2103120" y="364248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577840" y="40996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577840" y="547128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675120" y="50140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2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280160" y="574560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0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040880" y="121248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474720" y="126504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stacks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463040" y="12128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280160" y="80820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675120" y="82764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822960" y="41914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675120" y="373428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2560320" y="419148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2103120" y="364284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577840" y="41000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577840" y="547164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675120" y="50144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280160" y="574596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7040880" y="121284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3474720" y="126540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discards a card: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1463040" y="12132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280160" y="808560"/>
            <a:ext cx="16459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675120" y="828000"/>
            <a:ext cx="201168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Computer's Hand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822960" y="41918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6675120" y="373464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2560320" y="4191840"/>
            <a:ext cx="155448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2103120" y="3643200"/>
            <a:ext cx="82296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577840" y="41004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Trash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577840" y="5472000"/>
            <a:ext cx="91440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Deck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675120" y="5014800"/>
            <a:ext cx="1920240" cy="1097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1w     1 * 1b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* 2w     2 * 2b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* 3w     0 * 3b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* 4w     0 * 4b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280160" y="5746320"/>
            <a:ext cx="27432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Tips	: </a:t>
            </a:r>
            <a:r>
              <a:rPr b="0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Lives	: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7040880" y="1213200"/>
            <a:ext cx="1280160" cy="18813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474720" y="1265760"/>
            <a:ext cx="283464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gives a tip: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1, 3, 1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