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6" r:id="rId2"/>
    <p:sldId id="297" r:id="rId3"/>
    <p:sldId id="351" r:id="rId4"/>
    <p:sldId id="332" r:id="rId5"/>
    <p:sldId id="357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s Vilhuber" initials="LV" lastIdx="3" clrIdx="0">
    <p:extLst>
      <p:ext uri="{19B8F6BF-5375-455C-9EA6-DF929625EA0E}">
        <p15:presenceInfo xmlns:p15="http://schemas.microsoft.com/office/powerpoint/2012/main" userId="Lars Vilhu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79171" autoAdjust="0"/>
  </p:normalViewPr>
  <p:slideViewPr>
    <p:cSldViewPr>
      <p:cViewPr varScale="1">
        <p:scale>
          <a:sx n="71" d="100"/>
          <a:sy n="71" d="100"/>
        </p:scale>
        <p:origin x="13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651C7-A3AE-436E-AB80-C6EE594E60C8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2C24B-2006-4313-B3DE-5EBE1D41F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-Part of the NSF Census Research</a:t>
            </a:r>
            <a:r>
              <a:rPr lang="en-US" baseline="0" dirty="0" smtClean="0"/>
              <a:t> Network</a:t>
            </a:r>
          </a:p>
          <a:p>
            <a:r>
              <a:rPr lang="en-US" baseline="0" dirty="0" smtClean="0"/>
              <a:t>-The original grant aimed </a:t>
            </a:r>
            <a:r>
              <a:rPr lang="en-US" i="1" baseline="0" dirty="0" smtClean="0">
                <a:solidFill>
                  <a:schemeClr val="accent1"/>
                </a:solidFill>
              </a:rPr>
              <a:t>facilitate the creation of metadata from within the federal statistical system, in order to better document confidential datasets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-Lightweight, </a:t>
            </a:r>
            <a:r>
              <a:rPr lang="en-US" i="1" baseline="0" dirty="0" smtClean="0"/>
              <a:t>DDI driven </a:t>
            </a:r>
            <a:r>
              <a:rPr lang="en-US" baseline="0" dirty="0" smtClean="0"/>
              <a:t>web application </a:t>
            </a:r>
            <a:r>
              <a:rPr lang="en-US" dirty="0" smtClean="0"/>
              <a:t>driven by DDI 2.5</a:t>
            </a:r>
            <a:endParaRPr lang="en-US" baseline="0" dirty="0" smtClean="0"/>
          </a:p>
          <a:p>
            <a:r>
              <a:rPr lang="en-US" dirty="0" smtClean="0"/>
              <a:t>-Allows users to search and browse across DDI-C files with a focus on variables</a:t>
            </a:r>
          </a:p>
          <a:p>
            <a:r>
              <a:rPr lang="en-US" dirty="0" smtClean="0"/>
              <a:t>-Provides an</a:t>
            </a:r>
            <a:r>
              <a:rPr lang="en-US" baseline="0" dirty="0" smtClean="0"/>
              <a:t> open </a:t>
            </a:r>
            <a:r>
              <a:rPr lang="en-US" dirty="0" smtClean="0"/>
              <a:t>API for developers,</a:t>
            </a:r>
            <a:r>
              <a:rPr lang="en-US" baseline="0" dirty="0" smtClean="0"/>
              <a:t> and designed for reuse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2C24B-2006-4313-B3DE-5EBE1D41F8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2C24B-2006-4313-B3DE-5EBE1D41F8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2C24B-2006-4313-B3DE-5EBE1D41F8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2C24B-2006-4313-B3DE-5EBE1D41F8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9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2C24B-2006-4313-B3DE-5EBE1D41F8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625_06_174_selec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2963" r="5789"/>
          <a:stretch/>
        </p:blipFill>
        <p:spPr>
          <a:xfrm>
            <a:off x="-1" y="0"/>
            <a:ext cx="9144001" cy="68640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E882-6B05-4B8B-B16C-135FA7908E4B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u white lrg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86"/>
          <a:stretch/>
        </p:blipFill>
        <p:spPr>
          <a:xfrm>
            <a:off x="182033" y="402168"/>
            <a:ext cx="1299634" cy="126796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28085" y="1828800"/>
            <a:ext cx="4777596" cy="1143000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28613" y="3200422"/>
            <a:ext cx="4137025" cy="1066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>
              <a:solidFill>
                <a:srgbClr val="FFFFFF"/>
              </a:solidFill>
              <a:latin typeface="+mn-lt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0580_07_119_selec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r="254"/>
          <a:stretch/>
        </p:blipFill>
        <p:spPr>
          <a:xfrm>
            <a:off x="-8468" y="200377"/>
            <a:ext cx="9144001" cy="66632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6D01-F780-4E3C-A6F9-3CCBE398E397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u white lrg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86"/>
          <a:stretch/>
        </p:blipFill>
        <p:spPr>
          <a:xfrm>
            <a:off x="182033" y="402168"/>
            <a:ext cx="1299634" cy="126796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28085" y="1828800"/>
            <a:ext cx="4777596" cy="1143000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28613" y="3200422"/>
            <a:ext cx="4137025" cy="1066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>
              <a:solidFill>
                <a:srgbClr val="FFFFFF"/>
              </a:solidFill>
              <a:latin typeface="+mn-lt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65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957_12_052_selec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0"/>
          <a:stretch/>
        </p:blipFill>
        <p:spPr>
          <a:xfrm>
            <a:off x="0" y="211666"/>
            <a:ext cx="9144000" cy="66463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F3A-9603-447C-8FF5-D9AD38177F3D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28085" y="1828800"/>
            <a:ext cx="4777596" cy="1143000"/>
          </a:xfr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28613" y="3200422"/>
            <a:ext cx="4137025" cy="1066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>
              <a:solidFill>
                <a:srgbClr val="FFFFFF"/>
              </a:solidFill>
              <a:latin typeface="+mn-lt"/>
              <a:cs typeface="Times"/>
            </a:endParaRPr>
          </a:p>
        </p:txBody>
      </p:sp>
      <p:pic>
        <p:nvPicPr>
          <p:cNvPr id="10" name="Picture 9" descr="cu white lrg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86"/>
          <a:stretch/>
        </p:blipFill>
        <p:spPr>
          <a:xfrm>
            <a:off x="182033" y="402168"/>
            <a:ext cx="1299634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3B3C-45AB-40A6-8DED-BE3F4ADFA5FF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384300" cy="1267968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2438400"/>
            <a:ext cx="9144000" cy="240665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609600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accent3"/>
                </a:solidFill>
                <a:latin typeface="+mj-lt"/>
              </a:defRPr>
            </a:lvl1pPr>
          </a:lstStyle>
          <a:p>
            <a:endParaRPr lang="en-US" sz="2800" dirty="0" smtClean="0">
              <a:solidFill>
                <a:srgbClr val="A7998B"/>
              </a:solidFill>
              <a:latin typeface="+mj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40298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6538-41F1-4CC5-9157-C9B09165A0E7}" type="datetime1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u screen b31b1b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384300" cy="1267968"/>
          </a:xfrm>
          <a:prstGeom prst="rect">
            <a:avLst/>
          </a:prstGeom>
        </p:spPr>
      </p:pic>
      <p:pic>
        <p:nvPicPr>
          <p:cNvPr id="9" name="Picture 8" descr="campus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3844"/>
            <a:ext cx="9144000" cy="3044156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1219200"/>
            <a:ext cx="9144000" cy="190500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0" y="763091"/>
            <a:ext cx="9144000" cy="456109"/>
          </a:xfrm>
        </p:spPr>
        <p:txBody>
          <a:bodyPr>
            <a:noAutofit/>
          </a:bodyPr>
          <a:lstStyle>
            <a:lvl1pPr>
              <a:defRPr sz="2400" b="0" baseline="0">
                <a:solidFill>
                  <a:schemeClr val="accent3"/>
                </a:solidFill>
                <a:latin typeface="+mj-lt"/>
              </a:defRPr>
            </a:lvl1pPr>
          </a:lstStyle>
          <a:p>
            <a:endParaRPr lang="en-US" sz="2800" dirty="0" smtClean="0">
              <a:solidFill>
                <a:srgbClr val="A7998B"/>
              </a:solidFill>
              <a:latin typeface="+mj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4504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AC6F-C81B-406B-9846-B34B47E99786}" type="datetime1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1219200"/>
            <a:ext cx="9144000" cy="1905001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0" y="763091"/>
            <a:ext cx="9144000" cy="456109"/>
          </a:xfrm>
        </p:spPr>
        <p:txBody>
          <a:bodyPr>
            <a:noAutofit/>
          </a:bodyPr>
          <a:lstStyle>
            <a:lvl1pPr>
              <a:defRPr sz="2400" b="0" baseline="0">
                <a:solidFill>
                  <a:schemeClr val="accent3"/>
                </a:solidFill>
                <a:latin typeface="+mj-lt"/>
              </a:defRPr>
            </a:lvl1pPr>
          </a:lstStyle>
          <a:p>
            <a:endParaRPr lang="en-US" sz="2800" dirty="0" smtClean="0">
              <a:solidFill>
                <a:srgbClr val="A7998B"/>
              </a:solidFill>
              <a:latin typeface="+mj-lt"/>
              <a:cs typeface="Helvetica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3804549"/>
            <a:ext cx="9144000" cy="3044825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13" name="Picture 12" descr="SESQUI_FullColor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4" t="22592" r="12367" b="46049"/>
          <a:stretch/>
        </p:blipFill>
        <p:spPr>
          <a:xfrm>
            <a:off x="285749" y="393126"/>
            <a:ext cx="2116667" cy="11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4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50C2-8272-425B-AB95-042F001B11E5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u white lrg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3871576" y="-157024"/>
            <a:ext cx="1370059" cy="52244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50" y="1752600"/>
            <a:ext cx="8678863" cy="39989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50" y="1066800"/>
            <a:ext cx="8677656" cy="685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cu screen b31b1b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304800" y="304800"/>
            <a:ext cx="880533" cy="8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1631-B783-4207-A74A-4995C014AAE6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u white lrg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3871576" y="-157024"/>
            <a:ext cx="1370059" cy="52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9710"/>
            <a:ext cx="9144000" cy="538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1298575"/>
            <a:ext cx="9144000" cy="538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838200" y="2057400"/>
            <a:ext cx="7467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 descr="cu screen b31b1b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304800" y="304800"/>
            <a:ext cx="880533" cy="8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4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81B9-5295-4DC6-8164-0870CB687042}" type="datetime1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0889_10_C_lr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" r="796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cu white lrg.ps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86"/>
          <a:stretch/>
        </p:blipFill>
        <p:spPr>
          <a:xfrm>
            <a:off x="182033" y="402168"/>
            <a:ext cx="1299634" cy="126796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222250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1828800"/>
            <a:ext cx="4692650" cy="5842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D9B0-5741-4C04-ABFE-728442024426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51" r:id="rId4"/>
    <p:sldLayoutId id="2147483660" r:id="rId5"/>
    <p:sldLayoutId id="2147483664" r:id="rId6"/>
    <p:sldLayoutId id="2147483650" r:id="rId7"/>
    <p:sldLayoutId id="2147483657" r:id="rId8"/>
    <p:sldLayoutId id="2147483654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ncrn.cornell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8613" y="1752600"/>
            <a:ext cx="7672387" cy="1600200"/>
          </a:xfrm>
          <a:prstGeom prst="rect">
            <a:avLst/>
          </a:prstGeom>
          <a:solidFill>
            <a:srgbClr val="F8F8F8">
              <a:alpha val="50196"/>
            </a:srgb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 smtClean="0">
                <a:solidFill>
                  <a:schemeClr val="tx1"/>
                </a:solidFill>
              </a:rPr>
              <a:t>CED</a:t>
            </a:r>
            <a:r>
              <a:rPr lang="en-US" sz="4700" baseline="30000" dirty="0" smtClean="0">
                <a:solidFill>
                  <a:schemeClr val="tx1"/>
                </a:solidFill>
              </a:rPr>
              <a:t>2</a:t>
            </a:r>
            <a:r>
              <a:rPr lang="en-US" sz="4700" dirty="0" smtClean="0">
                <a:solidFill>
                  <a:schemeClr val="tx1"/>
                </a:solidFill>
              </a:rPr>
              <a:t>AR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Comprehensive Extensible Data Documentation and Access Repository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57027" y="3505200"/>
            <a:ext cx="2157573" cy="533400"/>
          </a:xfrm>
          <a:prstGeom prst="rect">
            <a:avLst/>
          </a:prstGeom>
          <a:solidFill>
            <a:srgbClr val="F8F8F8">
              <a:alpha val="50196"/>
            </a:srgb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solidFill>
                  <a:schemeClr val="tx1"/>
                </a:solidFill>
              </a:rPr>
              <a:t>Benjamin Perry</a:t>
            </a:r>
          </a:p>
        </p:txBody>
      </p:sp>
    </p:spTree>
    <p:extLst>
      <p:ext uri="{BB962C8B-B14F-4D97-AF65-F5344CB8AC3E}">
        <p14:creationId xmlns:p14="http://schemas.microsoft.com/office/powerpoint/2010/main" val="65046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Metadata curation tool designed for existing datasets</a:t>
            </a:r>
          </a:p>
          <a:p>
            <a:r>
              <a:rPr lang="en-US" sz="2800" dirty="0" smtClean="0"/>
              <a:t>Runs natively from the Data Documentation Initiative (DDI) standard</a:t>
            </a:r>
          </a:p>
          <a:p>
            <a:r>
              <a:rPr lang="en-US" sz="2800" dirty="0" smtClean="0"/>
              <a:t>Enables search, browsing and editing across codebooks</a:t>
            </a:r>
          </a:p>
          <a:p>
            <a:r>
              <a:rPr lang="en-US" sz="2800" dirty="0" smtClean="0"/>
              <a:t>Live example at </a:t>
            </a:r>
            <a:r>
              <a:rPr lang="en-US" sz="2800" dirty="0" smtClean="0">
                <a:hlinkClick r:id="rId3"/>
              </a:rPr>
              <a:t>demo.ncrn.cornell.edu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CED</a:t>
            </a:r>
            <a:r>
              <a:rPr lang="en-US" baseline="30000" dirty="0" smtClean="0"/>
              <a:t>2</a:t>
            </a:r>
            <a:r>
              <a:rPr lang="en-US" dirty="0" smtClean="0"/>
              <a:t>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Other metadata tools exist, however CED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AR:</a:t>
            </a:r>
          </a:p>
          <a:p>
            <a:pPr lvl="1"/>
            <a:r>
              <a:rPr lang="en-US" sz="2400" dirty="0" smtClean="0"/>
              <a:t>Is open source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uns on a server, or as zero install desktop application on any platform</a:t>
            </a:r>
          </a:p>
          <a:p>
            <a:pPr lvl="1"/>
            <a:r>
              <a:rPr lang="en-US" sz="2400" dirty="0" smtClean="0"/>
              <a:t>Is lightweight, modular, and highly configurable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r>
              <a:rPr lang="en-US" dirty="0"/>
              <a:t>of CED</a:t>
            </a:r>
            <a:r>
              <a:rPr lang="en-US" baseline="30000" dirty="0"/>
              <a:t>2</a:t>
            </a:r>
            <a:r>
              <a:rPr lang="en-US" dirty="0"/>
              <a:t>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Automatic validation, and editor for rich </a:t>
            </a:r>
            <a:r>
              <a:rPr lang="en-US" sz="2800" dirty="0" smtClean="0"/>
              <a:t>content</a:t>
            </a:r>
          </a:p>
          <a:p>
            <a:r>
              <a:rPr lang="en-US" sz="2800" dirty="0" smtClean="0"/>
              <a:t>No DDI or advanced data </a:t>
            </a:r>
            <a:r>
              <a:rPr lang="en-US" sz="2800" dirty="0" smtClean="0"/>
              <a:t>librarian </a:t>
            </a:r>
            <a:r>
              <a:rPr lang="en-US" sz="2800" dirty="0" smtClean="0"/>
              <a:t>skills required</a:t>
            </a:r>
          </a:p>
          <a:p>
            <a:r>
              <a:rPr lang="en-US" sz="2800" dirty="0"/>
              <a:t>CED</a:t>
            </a:r>
            <a:r>
              <a:rPr lang="en-US" sz="2800" baseline="30000" dirty="0"/>
              <a:t>2</a:t>
            </a:r>
            <a:r>
              <a:rPr lang="en-US" sz="2800" dirty="0"/>
              <a:t>AR guides users to complete sparse documentation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Editing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Metadata is automatically versioned through </a:t>
            </a:r>
            <a:r>
              <a:rPr lang="en-US" sz="2800" dirty="0" err="1" smtClean="0"/>
              <a:t>Git</a:t>
            </a:r>
            <a:endParaRPr lang="en-US" sz="2800" dirty="0" smtClean="0"/>
          </a:p>
          <a:p>
            <a:r>
              <a:rPr lang="en-US" sz="2800" dirty="0" smtClean="0"/>
              <a:t>Users can collaborate across a distributed network</a:t>
            </a:r>
          </a:p>
          <a:p>
            <a:r>
              <a:rPr lang="en-US" sz="2800" dirty="0" smtClean="0"/>
              <a:t>Two versions of the metadata can be </a:t>
            </a:r>
            <a:r>
              <a:rPr lang="en-US" sz="2800" dirty="0" smtClean="0"/>
              <a:t>worked concurrently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5750" y="1828800"/>
            <a:ext cx="469265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you! 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52400" y="4968875"/>
            <a:ext cx="6248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bap63@cornell.edu</a:t>
            </a:r>
          </a:p>
          <a:p>
            <a:r>
              <a:rPr lang="en-US" dirty="0" smtClean="0"/>
              <a:t>ncrn.cornell.edu</a:t>
            </a:r>
          </a:p>
          <a:p>
            <a:r>
              <a:rPr lang="en-US" dirty="0"/>
              <a:t>github.com/</a:t>
            </a:r>
            <a:r>
              <a:rPr lang="en-US" dirty="0" err="1"/>
              <a:t>ncrncornell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218</Words>
  <Application>Microsoft Office PowerPoint</Application>
  <PresentationFormat>On-screen Show (4:3)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</vt:lpstr>
      <vt:lpstr>Times</vt:lpstr>
      <vt:lpstr>Office Theme</vt:lpstr>
      <vt:lpstr>PowerPoint Presentation</vt:lpstr>
      <vt:lpstr>What is CED2AR?</vt:lpstr>
      <vt:lpstr>Benefits of CED2AR</vt:lpstr>
      <vt:lpstr>Online Editing</vt:lpstr>
      <vt:lpstr>Versioning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Perry</dc:creator>
  <cp:lastModifiedBy>ben</cp:lastModifiedBy>
  <cp:revision>363</cp:revision>
  <dcterms:created xsi:type="dcterms:W3CDTF">2014-05-07T13:58:10Z</dcterms:created>
  <dcterms:modified xsi:type="dcterms:W3CDTF">2015-06-01T16:18:26Z</dcterms:modified>
</cp:coreProperties>
</file>