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6" autoAdjust="0"/>
    <p:restoredTop sz="96582" autoAdjust="0"/>
  </p:normalViewPr>
  <p:slideViewPr>
    <p:cSldViewPr snapToGrid="0" showGuides="1">
      <p:cViewPr>
        <p:scale>
          <a:sx n="100" d="100"/>
          <a:sy n="100" d="100"/>
        </p:scale>
        <p:origin x="5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AC84-9783-4FFD-B214-C5E9A81BF995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4FCE-65E2-4CB7-8251-F8E33C2A2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AC84-9783-4FFD-B214-C5E9A81BF995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4FCE-65E2-4CB7-8251-F8E33C2A2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AC84-9783-4FFD-B214-C5E9A81BF995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4FCE-65E2-4CB7-8251-F8E33C2A28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981"/>
            <a:ext cx="12192000" cy="61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AC84-9783-4FFD-B214-C5E9A81BF995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4FCE-65E2-4CB7-8251-F8E33C2A28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88"/>
            <a:ext cx="12191999" cy="64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4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53986" y="447610"/>
            <a:ext cx="4969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ko-KR" altLang="en-US" sz="600" dirty="0" smtClean="0">
                <a:solidFill>
                  <a:srgbClr val="FF0000"/>
                </a:solidFill>
              </a:rPr>
              <a:t>top_left_bg</a:t>
            </a:r>
            <a:r>
              <a:rPr lang="en-US" altLang="ko-KR" sz="600" dirty="0" smtClean="0">
                <a:solidFill>
                  <a:srgbClr val="FF0000"/>
                </a:solidFill>
              </a:rPr>
              <a:t>.gif</a:t>
            </a:r>
          </a:p>
          <a:p>
            <a:pPr algn="r"/>
            <a:r>
              <a:rPr lang="en-US" altLang="ko-KR" sz="600" dirty="0">
                <a:solidFill>
                  <a:srgbClr val="FF0000"/>
                </a:solidFill>
              </a:rPr>
              <a:t>h</a:t>
            </a:r>
            <a:r>
              <a:rPr lang="en-US" altLang="ko-KR" sz="600" dirty="0" smtClean="0">
                <a:solidFill>
                  <a:srgbClr val="FF0000"/>
                </a:solidFill>
              </a:rPr>
              <a:t>eight: 65px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0" y="347663"/>
            <a:ext cx="0" cy="400050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49872" y="118998"/>
            <a:ext cx="54983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</a:rPr>
              <a:t>top_</a:t>
            </a:r>
            <a:r>
              <a:rPr lang="en-US" altLang="ko-KR" sz="600" dirty="0" smtClean="0">
                <a:solidFill>
                  <a:srgbClr val="FF0000"/>
                </a:solidFill>
              </a:rPr>
              <a:t>right</a:t>
            </a:r>
            <a:r>
              <a:rPr lang="ko-KR" altLang="en-US" sz="600" dirty="0" smtClean="0">
                <a:solidFill>
                  <a:srgbClr val="FF0000"/>
                </a:solidFill>
              </a:rPr>
              <a:t>_bg</a:t>
            </a:r>
            <a:r>
              <a:rPr lang="en-US" altLang="ko-KR" sz="600" dirty="0" smtClean="0">
                <a:solidFill>
                  <a:srgbClr val="FF0000"/>
                </a:solidFill>
              </a:rPr>
              <a:t>.gif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h</a:t>
            </a:r>
            <a:r>
              <a:rPr lang="en-US" altLang="ko-KR" sz="600" dirty="0" smtClean="0">
                <a:solidFill>
                  <a:srgbClr val="FF0000"/>
                </a:solidFill>
              </a:rPr>
              <a:t>eight: 34px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00275" y="347663"/>
            <a:ext cx="0" cy="233362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68452" y="842899"/>
            <a:ext cx="1061188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FF00"/>
                </a:solidFill>
              </a:rPr>
              <a:t>left_tab_bg.gif     height: 38px</a:t>
            </a:r>
            <a:endParaRPr lang="ko-KR" altLang="en-US" sz="600" dirty="0">
              <a:solidFill>
                <a:srgbClr val="FFFF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66938" y="762001"/>
            <a:ext cx="0" cy="242887"/>
          </a:xfrm>
          <a:prstGeom prst="straightConnector1">
            <a:avLst/>
          </a:prstGeom>
          <a:ln w="31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7162" y="1378744"/>
            <a:ext cx="104775" cy="10953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544398" y="1387346"/>
            <a:ext cx="496932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icon_minus.gif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7162" y="2126457"/>
            <a:ext cx="104775" cy="10953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478673" y="2135059"/>
            <a:ext cx="43120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icon_plus.gif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14" idx="1"/>
          </p:cNvCxnSpPr>
          <p:nvPr/>
        </p:nvCxnSpPr>
        <p:spPr>
          <a:xfrm flipH="1">
            <a:off x="0" y="1433513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0" y="2178844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9368" y="790114"/>
            <a:ext cx="1056482" cy="20478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537" y="144656"/>
            <a:ext cx="331822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Logo.png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4274" y="411956"/>
            <a:ext cx="806452" cy="27622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69491" y="144656"/>
            <a:ext cx="43601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logo_txt.png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050" y="411956"/>
            <a:ext cx="73026" cy="27622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3237" y="144656"/>
            <a:ext cx="46807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logo_divi.png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>
            <a:stCxn id="28" idx="0"/>
          </p:cNvCxnSpPr>
          <p:nvPr/>
        </p:nvCxnSpPr>
        <p:spPr>
          <a:xfrm flipH="1" flipV="1">
            <a:off x="442119" y="629445"/>
            <a:ext cx="115490" cy="160669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066800" y="250825"/>
            <a:ext cx="0" cy="16113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587500" y="250825"/>
            <a:ext cx="0" cy="16113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2074" y="383380"/>
            <a:ext cx="1927226" cy="334169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574" y="20831"/>
            <a:ext cx="5065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00" dirty="0" smtClean="0">
                <a:solidFill>
                  <a:srgbClr val="0070C0"/>
                </a:solidFill>
              </a:rPr>
              <a:t>Logo_new.png</a:t>
            </a:r>
            <a:endParaRPr lang="ko-KR" altLang="en-US" sz="600" dirty="0">
              <a:solidFill>
                <a:srgbClr val="0070C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95250" y="149225"/>
            <a:ext cx="0" cy="240507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099" y="1043781"/>
            <a:ext cx="2130426" cy="27622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908890" y="1006346"/>
            <a:ext cx="75982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background: #455879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-117475" y="1049338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881188" y="1092200"/>
            <a:ext cx="173037" cy="171450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89227" y="1217484"/>
            <a:ext cx="512962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FF00"/>
                </a:solidFill>
              </a:rPr>
              <a:t>icon_close.png</a:t>
            </a:r>
            <a:endParaRPr lang="ko-KR" altLang="en-US" sz="600" dirty="0">
              <a:solidFill>
                <a:srgbClr val="FFFF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054225" y="1263650"/>
            <a:ext cx="205581" cy="0"/>
          </a:xfrm>
          <a:prstGeom prst="straightConnector1">
            <a:avLst/>
          </a:prstGeom>
          <a:ln w="31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881188" y="5002214"/>
            <a:ext cx="173037" cy="171450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118432" y="5041773"/>
            <a:ext cx="5145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0070C0"/>
                </a:solidFill>
              </a:rPr>
              <a:t>icon_open.png</a:t>
            </a:r>
            <a:endParaRPr lang="ko-KR" altLang="en-US" sz="600" dirty="0">
              <a:solidFill>
                <a:srgbClr val="0070C0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1664494" y="5087939"/>
            <a:ext cx="213518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47638" y="1116012"/>
            <a:ext cx="138113" cy="127000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89227" y="1026984"/>
            <a:ext cx="750205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FF00"/>
                </a:solidFill>
              </a:rPr>
              <a:t>icon_folder_close.png</a:t>
            </a:r>
            <a:endParaRPr lang="ko-KR" altLang="en-US" sz="600" dirty="0">
              <a:solidFill>
                <a:srgbClr val="FFFF00"/>
              </a:solidFill>
            </a:endParaRPr>
          </a:p>
        </p:txBody>
      </p:sp>
      <p:cxnSp>
        <p:nvCxnSpPr>
          <p:cNvPr id="70" name="꺾인 연결선 69"/>
          <p:cNvCxnSpPr>
            <a:stCxn id="63" idx="3"/>
            <a:endCxn id="64" idx="1"/>
          </p:cNvCxnSpPr>
          <p:nvPr/>
        </p:nvCxnSpPr>
        <p:spPr>
          <a:xfrm flipV="1">
            <a:off x="285751" y="1073151"/>
            <a:ext cx="2003476" cy="106361"/>
          </a:xfrm>
          <a:prstGeom prst="bentConnector3">
            <a:avLst/>
          </a:prstGeom>
          <a:ln w="31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1919" y="4990307"/>
            <a:ext cx="173037" cy="171450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-888082" y="5029866"/>
            <a:ext cx="75180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0070C0"/>
                </a:solidFill>
              </a:rPr>
              <a:t>icon_folder_open.png</a:t>
            </a:r>
            <a:endParaRPr lang="ko-KR" altLang="en-US" sz="600" dirty="0">
              <a:solidFill>
                <a:srgbClr val="0070C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106759" y="5087939"/>
            <a:ext cx="213518" cy="0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443309" y="366712"/>
            <a:ext cx="441135" cy="169069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446648" y="-503496"/>
            <a:ext cx="952184" cy="6463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w</a:t>
            </a:r>
            <a:r>
              <a:rPr lang="en-US" altLang="ko-KR" sz="600" dirty="0" smtClean="0">
                <a:solidFill>
                  <a:srgbClr val="FF0000"/>
                </a:solidFill>
              </a:rPr>
              <a:t>idth: 60px;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height: 20px;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border: 1px solid #d0d0d0;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color: #333;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background: #</a:t>
            </a:r>
            <a:r>
              <a:rPr lang="en-US" altLang="ko-KR" sz="600" dirty="0" err="1" smtClean="0">
                <a:solidFill>
                  <a:srgbClr val="FF0000"/>
                </a:solidFill>
              </a:rPr>
              <a:t>fff</a:t>
            </a:r>
            <a:r>
              <a:rPr lang="en-US" altLang="ko-KR" sz="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letter-spacing: -1px;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f</a:t>
            </a:r>
            <a:r>
              <a:rPr lang="en-US" altLang="ko-KR" sz="600" dirty="0" smtClean="0">
                <a:solidFill>
                  <a:srgbClr val="FF0000"/>
                </a:solidFill>
              </a:rPr>
              <a:t>ont-size: 12px;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8543925" y="180975"/>
            <a:ext cx="0" cy="176213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1651329" y="366712"/>
            <a:ext cx="441135" cy="169069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1654668" y="-611446"/>
            <a:ext cx="94096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width: 60px;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height: 20px;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border: 1px solid #126dae;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color: #</a:t>
            </a:r>
            <a:r>
              <a:rPr lang="en-US" altLang="ko-KR" sz="600" dirty="0" err="1" smtClean="0">
                <a:solidFill>
                  <a:srgbClr val="FF0000"/>
                </a:solidFill>
              </a:rPr>
              <a:t>fff</a:t>
            </a:r>
            <a:r>
              <a:rPr lang="en-US" altLang="ko-KR" sz="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background: #126dae;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font-weight: bold;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letter-spacing: -1px;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font-size: 12px;</a:t>
            </a: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11751945" y="180975"/>
            <a:ext cx="0" cy="176213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0544175" y="2721769"/>
            <a:ext cx="1054894" cy="210050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2247600" y="2391312"/>
            <a:ext cx="979435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width: 160px;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height: 26px;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border: 1px solid # d0d0d0;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color: # 525252;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l</a:t>
            </a:r>
            <a:r>
              <a:rPr lang="en-US" altLang="ko-KR" sz="600" dirty="0" smtClean="0">
                <a:solidFill>
                  <a:srgbClr val="FF0000"/>
                </a:solidFill>
              </a:rPr>
              <a:t>etter-spacing: -1px;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font-size: 11px;</a:t>
            </a: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1596688" y="2847975"/>
            <a:ext cx="631031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9882185" y="2787520"/>
            <a:ext cx="71438" cy="76200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140069" y="2779454"/>
            <a:ext cx="476092" cy="92333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blit_st_01.png</a:t>
            </a:r>
          </a:p>
        </p:txBody>
      </p:sp>
      <p:cxnSp>
        <p:nvCxnSpPr>
          <p:cNvPr id="97" name="직선 화살표 연결선 96"/>
          <p:cNvCxnSpPr>
            <a:stCxn id="94" idx="1"/>
            <a:endCxn id="95" idx="3"/>
          </p:cNvCxnSpPr>
          <p:nvPr/>
        </p:nvCxnSpPr>
        <p:spPr>
          <a:xfrm flipH="1">
            <a:off x="9616161" y="2825620"/>
            <a:ext cx="266024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967548" y="2766088"/>
            <a:ext cx="338140" cy="117605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849681" y="2243674"/>
            <a:ext cx="573875" cy="92333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Color: # 001437;</a:t>
            </a:r>
          </a:p>
        </p:txBody>
      </p:sp>
      <p:cxnSp>
        <p:nvCxnSpPr>
          <p:cNvPr id="104" name="직선 화살표 연결선 103"/>
          <p:cNvCxnSpPr>
            <a:stCxn id="101" idx="0"/>
            <a:endCxn id="102" idx="2"/>
          </p:cNvCxnSpPr>
          <p:nvPr/>
        </p:nvCxnSpPr>
        <p:spPr>
          <a:xfrm flipV="1">
            <a:off x="10136618" y="2336007"/>
            <a:ext cx="1" cy="43008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2247600" y="3454143"/>
            <a:ext cx="125835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background: # f6f6f6;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border-bottom: 1px solid # e9e9e9;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12131675" y="3421857"/>
            <a:ext cx="0" cy="245268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10765631" y="4417220"/>
            <a:ext cx="464344" cy="210050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1445118" y="4476079"/>
            <a:ext cx="4825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btn_search.gif</a:t>
            </a: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1237119" y="4522245"/>
            <a:ext cx="180975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1245094" y="2531806"/>
            <a:ext cx="75982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FF00"/>
                </a:solidFill>
              </a:rPr>
              <a:t>background: #445676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1529182" y="5283993"/>
            <a:ext cx="398500" cy="12035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2258675" y="5298005"/>
            <a:ext cx="5450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color: # 343f56;</a:t>
            </a:r>
          </a:p>
        </p:txBody>
      </p:sp>
      <p:cxnSp>
        <p:nvCxnSpPr>
          <p:cNvPr id="117" name="직선 화살표 연결선 116"/>
          <p:cNvCxnSpPr>
            <a:stCxn id="115" idx="3"/>
          </p:cNvCxnSpPr>
          <p:nvPr/>
        </p:nvCxnSpPr>
        <p:spPr>
          <a:xfrm>
            <a:off x="11927682" y="5344172"/>
            <a:ext cx="302418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12258675" y="4931293"/>
            <a:ext cx="122309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border-bottom: 3px solid #</a:t>
            </a:r>
            <a:r>
              <a:rPr lang="en-US" altLang="ko-KR" sz="600" dirty="0" err="1" smtClean="0">
                <a:solidFill>
                  <a:srgbClr val="FF0000"/>
                </a:solidFill>
              </a:rPr>
              <a:t>fdeebe</a:t>
            </a:r>
            <a:r>
              <a:rPr lang="en-US" altLang="ko-KR" sz="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background: # 445777;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 flipV="1">
            <a:off x="12131675" y="4762502"/>
            <a:ext cx="0" cy="469104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157538" y="392906"/>
            <a:ext cx="271462" cy="10239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119291" y="0"/>
            <a:ext cx="70211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color: # 333;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l</a:t>
            </a:r>
            <a:r>
              <a:rPr lang="en-US" altLang="ko-KR" sz="600" dirty="0" smtClean="0">
                <a:solidFill>
                  <a:srgbClr val="FF0000"/>
                </a:solidFill>
              </a:rPr>
              <a:t>etter-spacing: -1px;</a:t>
            </a:r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3293269" y="214312"/>
            <a:ext cx="0" cy="176213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993233" y="392906"/>
            <a:ext cx="71437" cy="10239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2904979" y="-297656"/>
            <a:ext cx="25648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#</a:t>
            </a:r>
            <a:r>
              <a:rPr lang="en-US" altLang="ko-KR" sz="600" dirty="0" err="1" smtClean="0">
                <a:solidFill>
                  <a:srgbClr val="FF0000"/>
                </a:solidFill>
              </a:rPr>
              <a:t>afafaf</a:t>
            </a:r>
            <a:r>
              <a:rPr lang="en-US" altLang="ko-KR" sz="600" dirty="0" smtClean="0">
                <a:solidFill>
                  <a:srgbClr val="FF0000"/>
                </a:solidFill>
              </a:rPr>
              <a:t>;</a:t>
            </a:r>
          </a:p>
        </p:txBody>
      </p:sp>
      <p:cxnSp>
        <p:nvCxnSpPr>
          <p:cNvPr id="135" name="직선 화살표 연결선 134"/>
          <p:cNvCxnSpPr/>
          <p:nvPr/>
        </p:nvCxnSpPr>
        <p:spPr>
          <a:xfrm flipV="1">
            <a:off x="3031332" y="-183356"/>
            <a:ext cx="0" cy="57388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1092200" y="771524"/>
            <a:ext cx="50800" cy="219075"/>
          </a:xfrm>
          <a:prstGeom prst="rect">
            <a:avLst/>
          </a:prstGeom>
          <a:noFill/>
          <a:ln w="63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2295213" y="726217"/>
            <a:ext cx="705322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FF00"/>
                </a:solidFill>
              </a:rPr>
              <a:t>left_tab_devider.png</a:t>
            </a:r>
            <a:endParaRPr lang="ko-KR" altLang="en-US" sz="600" dirty="0">
              <a:solidFill>
                <a:srgbClr val="FFFF00"/>
              </a:solidFill>
            </a:endParaRPr>
          </a:p>
        </p:txBody>
      </p:sp>
      <p:cxnSp>
        <p:nvCxnSpPr>
          <p:cNvPr id="141" name="꺾인 연결선 140"/>
          <p:cNvCxnSpPr>
            <a:stCxn id="138" idx="3"/>
            <a:endCxn id="139" idx="1"/>
          </p:cNvCxnSpPr>
          <p:nvPr/>
        </p:nvCxnSpPr>
        <p:spPr>
          <a:xfrm flipV="1">
            <a:off x="1143000" y="772384"/>
            <a:ext cx="1152213" cy="108678"/>
          </a:xfrm>
          <a:prstGeom prst="bentConnector3">
            <a:avLst/>
          </a:prstGeom>
          <a:ln w="31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-1403578" y="800174"/>
            <a:ext cx="127118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width: 163px; height: 32px;</a:t>
            </a:r>
          </a:p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lnb_tab01_on.png/lnb_tab01_off.png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H="1">
            <a:off x="-134144" y="892507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307181" y="1533525"/>
            <a:ext cx="104775" cy="10953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2" idx="1"/>
          </p:cNvCxnSpPr>
          <p:nvPr/>
        </p:nvCxnSpPr>
        <p:spPr>
          <a:xfrm flipH="1">
            <a:off x="0" y="1588294"/>
            <a:ext cx="307181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-520352" y="1534983"/>
            <a:ext cx="472886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>
                <a:solidFill>
                  <a:srgbClr val="FF0000"/>
                </a:solidFill>
              </a:rPr>
              <a:t>i</a:t>
            </a:r>
            <a:r>
              <a:rPr lang="en-US" altLang="ko-KR" sz="600" dirty="0" smtClean="0">
                <a:solidFill>
                  <a:srgbClr val="FF0000"/>
                </a:solidFill>
              </a:rPr>
              <a:t>con_tree.png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85737" y="1643063"/>
            <a:ext cx="45719" cy="378618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-1143921" y="1786206"/>
            <a:ext cx="10964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vertical_line.png</a:t>
            </a:r>
          </a:p>
          <a:p>
            <a:pPr algn="r"/>
            <a:r>
              <a:rPr lang="en-US" altLang="ko-KR" sz="600" dirty="0" smtClean="0">
                <a:solidFill>
                  <a:srgbClr val="FF0000"/>
                </a:solidFill>
              </a:rPr>
              <a:t>background: </a:t>
            </a:r>
            <a:r>
              <a:rPr lang="en-US" altLang="ko-KR" sz="6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600" dirty="0" smtClean="0">
                <a:solidFill>
                  <a:srgbClr val="FF0000"/>
                </a:solidFill>
              </a:rPr>
              <a:t>(</a:t>
            </a:r>
            <a:r>
              <a:rPr lang="ko-KR" altLang="en-US" sz="600" dirty="0" smtClean="0">
                <a:solidFill>
                  <a:srgbClr val="FF0000"/>
                </a:solidFill>
              </a:rPr>
              <a:t>경로</a:t>
            </a:r>
            <a:r>
              <a:rPr lang="en-US" altLang="ko-KR" sz="600" dirty="0" smtClean="0">
                <a:solidFill>
                  <a:srgbClr val="FF0000"/>
                </a:solidFill>
              </a:rPr>
              <a:t>) repeat-y;</a:t>
            </a:r>
          </a:p>
        </p:txBody>
      </p:sp>
      <p:cxnSp>
        <p:nvCxnSpPr>
          <p:cNvPr id="160" name="직선 화살표 연결선 159"/>
          <p:cNvCxnSpPr>
            <a:stCxn id="156" idx="1"/>
          </p:cNvCxnSpPr>
          <p:nvPr/>
        </p:nvCxnSpPr>
        <p:spPr>
          <a:xfrm flipH="1">
            <a:off x="0" y="1832372"/>
            <a:ext cx="185737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534154" y="4930100"/>
            <a:ext cx="75982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FF00"/>
                </a:solidFill>
              </a:rPr>
              <a:t>background: #445676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2208006" y="5009702"/>
            <a:ext cx="794749" cy="23857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310475" y="4422994"/>
            <a:ext cx="580287" cy="92333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view_tab_bg.png</a:t>
            </a:r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2600618" y="4562952"/>
            <a:ext cx="1" cy="43008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2839037" y="5064470"/>
            <a:ext cx="106569" cy="10522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48612" y="4753988"/>
            <a:ext cx="599523" cy="92333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btn_close_ov.png</a:t>
            </a:r>
          </a:p>
        </p:txBody>
      </p:sp>
      <p:cxnSp>
        <p:nvCxnSpPr>
          <p:cNvPr id="172" name="직선 화살표 연결선 171"/>
          <p:cNvCxnSpPr/>
          <p:nvPr/>
        </p:nvCxnSpPr>
        <p:spPr>
          <a:xfrm flipV="1">
            <a:off x="2891131" y="4860131"/>
            <a:ext cx="0" cy="19719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608179" y="5064470"/>
            <a:ext cx="106569" cy="10522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417754" y="4753988"/>
            <a:ext cx="610745" cy="92333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btn_close_off.png</a:t>
            </a:r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3660273" y="4860131"/>
            <a:ext cx="0" cy="19719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4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242331" y="1384439"/>
            <a:ext cx="109485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ko-KR" altLang="en-US" sz="600" dirty="0" smtClean="0">
                <a:solidFill>
                  <a:srgbClr val="FF0000"/>
                </a:solidFill>
              </a:rPr>
              <a:t>흰 배경 안쪽여백</a:t>
            </a:r>
            <a:endParaRPr lang="en-US" altLang="ko-KR" sz="600" dirty="0" smtClean="0">
              <a:solidFill>
                <a:srgbClr val="FF0000"/>
              </a:solidFill>
            </a:endParaRPr>
          </a:p>
          <a:p>
            <a:pPr algn="r"/>
            <a:r>
              <a:rPr lang="en-US" altLang="ko-KR" sz="600" dirty="0">
                <a:solidFill>
                  <a:srgbClr val="FF0000"/>
                </a:solidFill>
              </a:rPr>
              <a:t>p</a:t>
            </a:r>
            <a:r>
              <a:rPr lang="en-US" altLang="ko-KR" sz="600" dirty="0" smtClean="0">
                <a:solidFill>
                  <a:srgbClr val="FF0000"/>
                </a:solidFill>
              </a:rPr>
              <a:t>adding: 15px </a:t>
            </a:r>
            <a:r>
              <a:rPr lang="en-US" altLang="ko-KR" sz="600" dirty="0" err="1" smtClean="0">
                <a:solidFill>
                  <a:srgbClr val="FF0000"/>
                </a:solidFill>
              </a:rPr>
              <a:t>15px</a:t>
            </a:r>
            <a:r>
              <a:rPr lang="en-US" altLang="ko-KR" sz="600" dirty="0" smtClean="0">
                <a:solidFill>
                  <a:srgbClr val="FF0000"/>
                </a:solidFill>
              </a:rPr>
              <a:t> 35px 15px;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54798" y="2762324"/>
            <a:ext cx="92012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background </a:t>
            </a:r>
            <a:r>
              <a:rPr lang="en-US" altLang="ko-KR" sz="600" dirty="0">
                <a:solidFill>
                  <a:srgbClr val="FF0000"/>
                </a:solidFill>
              </a:rPr>
              <a:t>: #</a:t>
            </a:r>
            <a:r>
              <a:rPr lang="en-US" altLang="ko-KR" sz="600" dirty="0" smtClean="0">
                <a:solidFill>
                  <a:srgbClr val="FF0000"/>
                </a:solidFill>
              </a:rPr>
              <a:t>0c61a7;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border</a:t>
            </a:r>
            <a:r>
              <a:rPr lang="en-US" altLang="ko-KR" sz="600" dirty="0">
                <a:solidFill>
                  <a:srgbClr val="FF0000"/>
                </a:solidFill>
              </a:rPr>
              <a:t>: 1px solid #004581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42938" y="2854657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9115" y="3576712"/>
            <a:ext cx="92012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background </a:t>
            </a:r>
            <a:r>
              <a:rPr lang="en-US" altLang="ko-KR" sz="600" dirty="0">
                <a:solidFill>
                  <a:srgbClr val="FF0000"/>
                </a:solidFill>
              </a:rPr>
              <a:t>: </a:t>
            </a:r>
            <a:r>
              <a:rPr lang="en-US" altLang="ko-KR" sz="600" dirty="0" smtClean="0">
                <a:solidFill>
                  <a:srgbClr val="FF0000"/>
                </a:solidFill>
              </a:rPr>
              <a:t>#555;</a:t>
            </a: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border</a:t>
            </a:r>
            <a:r>
              <a:rPr lang="en-US" altLang="ko-KR" sz="600" dirty="0">
                <a:solidFill>
                  <a:srgbClr val="FF0000"/>
                </a:solidFill>
              </a:rPr>
              <a:t>: 1px solid #303030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466851" y="3669045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8099" y="1212850"/>
            <a:ext cx="2095501" cy="52784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-116681" y="1476772"/>
            <a:ext cx="157162" cy="0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9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243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23</cp:revision>
  <dcterms:created xsi:type="dcterms:W3CDTF">2016-12-16T07:09:06Z</dcterms:created>
  <dcterms:modified xsi:type="dcterms:W3CDTF">2016-12-28T02:25:11Z</dcterms:modified>
</cp:coreProperties>
</file>