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1"/>
  </p:notesMasterIdLst>
  <p:sldIdLst>
    <p:sldId id="312" r:id="rId3"/>
    <p:sldId id="315" r:id="rId4"/>
    <p:sldId id="316" r:id="rId5"/>
    <p:sldId id="317" r:id="rId6"/>
    <p:sldId id="320" r:id="rId7"/>
    <p:sldId id="319" r:id="rId8"/>
    <p:sldId id="321" r:id="rId9"/>
    <p:sldId id="318"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7786"/>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34" autoAdjust="0"/>
    <p:restoredTop sz="95775" autoAdjust="0"/>
  </p:normalViewPr>
  <p:slideViewPr>
    <p:cSldViewPr snapToGrid="0" showGuides="1">
      <p:cViewPr varScale="1">
        <p:scale>
          <a:sx n="149" d="100"/>
          <a:sy n="149" d="100"/>
        </p:scale>
        <p:origin x="696" y="120"/>
      </p:cViewPr>
      <p:guideLst/>
    </p:cSldViewPr>
  </p:slideViewPr>
  <p:outlineViewPr>
    <p:cViewPr>
      <p:scale>
        <a:sx n="33" d="100"/>
        <a:sy n="33" d="100"/>
      </p:scale>
      <p:origin x="0" y="-24318"/>
    </p:cViewPr>
  </p:outlineViewPr>
  <p:notesTextViewPr>
    <p:cViewPr>
      <p:scale>
        <a:sx n="1" d="1"/>
        <a:sy n="1" d="1"/>
      </p:scale>
      <p:origin x="0" y="0"/>
    </p:cViewPr>
  </p:notesTextViewPr>
  <p:notesViewPr>
    <p:cSldViewPr snapToGrid="0" showGuides="1">
      <p:cViewPr varScale="1">
        <p:scale>
          <a:sx n="82" d="100"/>
          <a:sy n="82" d="100"/>
        </p:scale>
        <p:origin x="1014"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75FF7-9BD5-4ED1-BCEB-9E378F681110}" type="doc">
      <dgm:prSet loTypeId="urn:microsoft.com/office/officeart/2005/8/layout/hierarchy4" loCatId="relationship" qsTypeId="urn:microsoft.com/office/officeart/2005/8/quickstyle/simple1" qsCatId="simple" csTypeId="urn:microsoft.com/office/officeart/2005/8/colors/colorful3" csCatId="colorful" phldr="1"/>
      <dgm:spPr/>
      <dgm:t>
        <a:bodyPr/>
        <a:lstStyle/>
        <a:p>
          <a:endParaRPr lang="en-GB"/>
        </a:p>
      </dgm:t>
    </dgm:pt>
    <dgm:pt modelId="{2C1F20ED-7C18-49EA-B5DE-AB871D6C0FB1}">
      <dgm:prSet phldrT="[Text]"/>
      <dgm:spPr/>
      <dgm:t>
        <a:bodyPr/>
        <a:lstStyle/>
        <a:p>
          <a:r>
            <a:rPr lang="en-GB" dirty="0"/>
            <a:t>Digital planning</a:t>
          </a:r>
        </a:p>
      </dgm:t>
    </dgm:pt>
    <dgm:pt modelId="{EC5B35DF-F736-442B-82CC-7093EEF8159C}" type="parTrans" cxnId="{F1B1C256-1191-4989-8AFC-8107C9758F6A}">
      <dgm:prSet/>
      <dgm:spPr/>
      <dgm:t>
        <a:bodyPr/>
        <a:lstStyle/>
        <a:p>
          <a:endParaRPr lang="en-GB"/>
        </a:p>
      </dgm:t>
    </dgm:pt>
    <dgm:pt modelId="{15E073E3-51AE-420A-AC88-534C052B8D3C}" type="sibTrans" cxnId="{F1B1C256-1191-4989-8AFC-8107C9758F6A}">
      <dgm:prSet/>
      <dgm:spPr/>
      <dgm:t>
        <a:bodyPr/>
        <a:lstStyle/>
        <a:p>
          <a:endParaRPr lang="en-GB"/>
        </a:p>
      </dgm:t>
    </dgm:pt>
    <dgm:pt modelId="{042305FB-68AE-4616-98E6-AED2BA4608F3}">
      <dgm:prSet phldrT="[Text]"/>
      <dgm:spPr/>
      <dgm:t>
        <a:bodyPr/>
        <a:lstStyle/>
        <a:p>
          <a:r>
            <a:rPr lang="en-GB" dirty="0"/>
            <a:t>Cloud platform</a:t>
          </a:r>
        </a:p>
      </dgm:t>
    </dgm:pt>
    <dgm:pt modelId="{42D0B478-B295-46B9-85D7-06DD77800A52}" type="parTrans" cxnId="{69BB44B2-A1FC-42BD-9ACF-6D9D90BE6223}">
      <dgm:prSet/>
      <dgm:spPr/>
      <dgm:t>
        <a:bodyPr/>
        <a:lstStyle/>
        <a:p>
          <a:endParaRPr lang="en-GB"/>
        </a:p>
      </dgm:t>
    </dgm:pt>
    <dgm:pt modelId="{E23D557A-94A8-49EF-8EA2-CA42BF31D19E}" type="sibTrans" cxnId="{69BB44B2-A1FC-42BD-9ACF-6D9D90BE6223}">
      <dgm:prSet/>
      <dgm:spPr/>
      <dgm:t>
        <a:bodyPr/>
        <a:lstStyle/>
        <a:p>
          <a:endParaRPr lang="en-GB"/>
        </a:p>
      </dgm:t>
    </dgm:pt>
    <dgm:pt modelId="{171DBD46-6B24-4974-B684-BD0018A6188A}">
      <dgm:prSet phldrT="[Text]"/>
      <dgm:spPr/>
      <dgm:t>
        <a:bodyPr/>
        <a:lstStyle/>
        <a:p>
          <a:r>
            <a:rPr lang="en-GB" dirty="0"/>
            <a:t>Alpha</a:t>
          </a:r>
        </a:p>
        <a:p>
          <a:r>
            <a:rPr lang="en-GB" dirty="0"/>
            <a:t> (Complete)</a:t>
          </a:r>
        </a:p>
      </dgm:t>
    </dgm:pt>
    <dgm:pt modelId="{EB9142A8-E079-4C43-A055-D90811592F8F}" type="parTrans" cxnId="{158415BF-D96A-47B5-864B-22814D1E5623}">
      <dgm:prSet/>
      <dgm:spPr/>
      <dgm:t>
        <a:bodyPr/>
        <a:lstStyle/>
        <a:p>
          <a:endParaRPr lang="en-GB"/>
        </a:p>
      </dgm:t>
    </dgm:pt>
    <dgm:pt modelId="{49C20B0F-47D8-4835-94F8-A4A1227A26F6}" type="sibTrans" cxnId="{158415BF-D96A-47B5-864B-22814D1E5623}">
      <dgm:prSet/>
      <dgm:spPr/>
      <dgm:t>
        <a:bodyPr/>
        <a:lstStyle/>
        <a:p>
          <a:endParaRPr lang="en-GB"/>
        </a:p>
      </dgm:t>
    </dgm:pt>
    <dgm:pt modelId="{BA716D04-981C-4747-9123-23F1BBBD6EC6}">
      <dgm:prSet phldrT="[Text]"/>
      <dgm:spPr/>
      <dgm:t>
        <a:bodyPr/>
        <a:lstStyle/>
        <a:p>
          <a:r>
            <a:rPr lang="en-GB" dirty="0"/>
            <a:t>Beta </a:t>
          </a:r>
        </a:p>
        <a:p>
          <a:r>
            <a:rPr lang="en-GB" dirty="0"/>
            <a:t>(In work)</a:t>
          </a:r>
        </a:p>
      </dgm:t>
    </dgm:pt>
    <dgm:pt modelId="{78D2DD2E-12E3-4BB0-9BB2-58B6B9798BE4}" type="parTrans" cxnId="{B76F6CF9-EC98-4808-B0BF-C40ACC92AB6E}">
      <dgm:prSet/>
      <dgm:spPr/>
      <dgm:t>
        <a:bodyPr/>
        <a:lstStyle/>
        <a:p>
          <a:endParaRPr lang="en-GB"/>
        </a:p>
      </dgm:t>
    </dgm:pt>
    <dgm:pt modelId="{B4ED3AF2-7A30-449A-9327-E0E0C7CED401}" type="sibTrans" cxnId="{B76F6CF9-EC98-4808-B0BF-C40ACC92AB6E}">
      <dgm:prSet/>
      <dgm:spPr/>
      <dgm:t>
        <a:bodyPr/>
        <a:lstStyle/>
        <a:p>
          <a:endParaRPr lang="en-GB"/>
        </a:p>
      </dgm:t>
    </dgm:pt>
    <dgm:pt modelId="{000E0AA9-7CFE-4689-BE36-1CA0D6F8486A}">
      <dgm:prSet phldrT="[Text]"/>
      <dgm:spPr/>
      <dgm:t>
        <a:bodyPr/>
        <a:lstStyle/>
        <a:p>
          <a:r>
            <a:rPr lang="en-GB" dirty="0"/>
            <a:t>Payment collection</a:t>
          </a:r>
        </a:p>
      </dgm:t>
    </dgm:pt>
    <dgm:pt modelId="{AEA3CE12-F06F-427E-B44D-3D733A325728}" type="parTrans" cxnId="{E49C26D0-A90D-432E-A6AA-CEA643A2DA63}">
      <dgm:prSet/>
      <dgm:spPr/>
      <dgm:t>
        <a:bodyPr/>
        <a:lstStyle/>
        <a:p>
          <a:endParaRPr lang="en-GB"/>
        </a:p>
      </dgm:t>
    </dgm:pt>
    <dgm:pt modelId="{C94A4110-FB54-4CCF-9770-8581836124CD}" type="sibTrans" cxnId="{E49C26D0-A90D-432E-A6AA-CEA643A2DA63}">
      <dgm:prSet/>
      <dgm:spPr/>
      <dgm:t>
        <a:bodyPr/>
        <a:lstStyle/>
        <a:p>
          <a:endParaRPr lang="en-GB"/>
        </a:p>
      </dgm:t>
    </dgm:pt>
    <dgm:pt modelId="{D2D05F14-D330-4AE0-9582-93C409732ED6}">
      <dgm:prSet phldrT="[Text]"/>
      <dgm:spPr/>
      <dgm:t>
        <a:bodyPr/>
        <a:lstStyle/>
        <a:p>
          <a:r>
            <a:rPr lang="en-GB" dirty="0"/>
            <a:t>Alpha</a:t>
          </a:r>
        </a:p>
        <a:p>
          <a:r>
            <a:rPr lang="en-GB" dirty="0"/>
            <a:t>(Complete)</a:t>
          </a:r>
        </a:p>
      </dgm:t>
    </dgm:pt>
    <dgm:pt modelId="{26FFCE70-41E4-46FE-8527-B0F89DF6F4BE}" type="parTrans" cxnId="{4060F6F3-97C3-45B2-AC7A-A33B6CA238D9}">
      <dgm:prSet/>
      <dgm:spPr/>
      <dgm:t>
        <a:bodyPr/>
        <a:lstStyle/>
        <a:p>
          <a:endParaRPr lang="en-GB"/>
        </a:p>
      </dgm:t>
    </dgm:pt>
    <dgm:pt modelId="{248A171D-66E4-4761-9ECD-1910AB68E83D}" type="sibTrans" cxnId="{4060F6F3-97C3-45B2-AC7A-A33B6CA238D9}">
      <dgm:prSet/>
      <dgm:spPr/>
      <dgm:t>
        <a:bodyPr/>
        <a:lstStyle/>
        <a:p>
          <a:endParaRPr lang="en-GB"/>
        </a:p>
      </dgm:t>
    </dgm:pt>
    <dgm:pt modelId="{4CD130F4-AC01-47B5-964F-2DD1305C1877}">
      <dgm:prSet phldrT="[Text]"/>
      <dgm:spPr/>
      <dgm:t>
        <a:bodyPr/>
        <a:lstStyle/>
        <a:p>
          <a:r>
            <a:rPr lang="en-GB" dirty="0"/>
            <a:t>Fee calculation</a:t>
          </a:r>
        </a:p>
      </dgm:t>
    </dgm:pt>
    <dgm:pt modelId="{A66A5946-F57B-4AF7-B647-8249BF171D75}" type="parTrans" cxnId="{2DDCA73C-A727-4D28-9D0B-939C4586E21E}">
      <dgm:prSet/>
      <dgm:spPr/>
      <dgm:t>
        <a:bodyPr/>
        <a:lstStyle/>
        <a:p>
          <a:endParaRPr lang="en-GB"/>
        </a:p>
      </dgm:t>
    </dgm:pt>
    <dgm:pt modelId="{1B54892C-6129-4F93-AA0A-6F8192C248A1}" type="sibTrans" cxnId="{2DDCA73C-A727-4D28-9D0B-939C4586E21E}">
      <dgm:prSet/>
      <dgm:spPr/>
      <dgm:t>
        <a:bodyPr/>
        <a:lstStyle/>
        <a:p>
          <a:endParaRPr lang="en-GB"/>
        </a:p>
      </dgm:t>
    </dgm:pt>
    <dgm:pt modelId="{BD3F590D-CA1C-486D-87C7-494D15F85632}">
      <dgm:prSet phldrT="[Text]"/>
      <dgm:spPr/>
      <dgm:t>
        <a:bodyPr/>
        <a:lstStyle/>
        <a:p>
          <a:r>
            <a:rPr lang="en-GB" dirty="0"/>
            <a:t>Beta</a:t>
          </a:r>
        </a:p>
        <a:p>
          <a:r>
            <a:rPr lang="en-GB" dirty="0"/>
            <a:t>(Pre-procurement)</a:t>
          </a:r>
        </a:p>
      </dgm:t>
    </dgm:pt>
    <dgm:pt modelId="{FBE5D0F7-2BB7-4FD7-B47D-CB6E4A9B38C7}" type="parTrans" cxnId="{18264CDC-1565-4C21-A4BA-49B7B26B7877}">
      <dgm:prSet/>
      <dgm:spPr/>
      <dgm:t>
        <a:bodyPr/>
        <a:lstStyle/>
        <a:p>
          <a:endParaRPr lang="en-GB"/>
        </a:p>
      </dgm:t>
    </dgm:pt>
    <dgm:pt modelId="{0F08A0F5-442A-4DA1-82A3-D8A9B86968CF}" type="sibTrans" cxnId="{18264CDC-1565-4C21-A4BA-49B7B26B7877}">
      <dgm:prSet/>
      <dgm:spPr/>
      <dgm:t>
        <a:bodyPr/>
        <a:lstStyle/>
        <a:p>
          <a:endParaRPr lang="en-GB"/>
        </a:p>
      </dgm:t>
    </dgm:pt>
    <dgm:pt modelId="{858336DB-3F7C-4A8B-AC76-688B24C32D1A}">
      <dgm:prSet phldrT="[Text]"/>
      <dgm:spPr/>
      <dgm:t>
        <a:bodyPr/>
        <a:lstStyle/>
        <a:p>
          <a:r>
            <a:rPr lang="en-GB" dirty="0"/>
            <a:t>Gateway</a:t>
          </a:r>
        </a:p>
      </dgm:t>
    </dgm:pt>
    <dgm:pt modelId="{D1CED1BA-C5E4-40A5-96AD-4AD328B842E0}" type="parTrans" cxnId="{59F127DF-A251-43E7-AAD9-086F5B266C06}">
      <dgm:prSet/>
      <dgm:spPr/>
      <dgm:t>
        <a:bodyPr/>
        <a:lstStyle/>
        <a:p>
          <a:endParaRPr lang="en-GB"/>
        </a:p>
      </dgm:t>
    </dgm:pt>
    <dgm:pt modelId="{CD727B7F-5C82-4DBE-A1A0-95B8EF597763}" type="sibTrans" cxnId="{59F127DF-A251-43E7-AAD9-086F5B266C06}">
      <dgm:prSet/>
      <dgm:spPr/>
      <dgm:t>
        <a:bodyPr/>
        <a:lstStyle/>
        <a:p>
          <a:endParaRPr lang="en-GB"/>
        </a:p>
      </dgm:t>
    </dgm:pt>
    <dgm:pt modelId="{70C89C10-D1B1-48E2-B641-3ACAAF273629}">
      <dgm:prSet phldrT="[Text]"/>
      <dgm:spPr/>
      <dgm:t>
        <a:bodyPr/>
        <a:lstStyle/>
        <a:p>
          <a:r>
            <a:rPr lang="en-GB" dirty="0"/>
            <a:t>Smart applications</a:t>
          </a:r>
        </a:p>
      </dgm:t>
    </dgm:pt>
    <dgm:pt modelId="{EA3951E4-2E33-4F46-8E49-11E58379A602}" type="parTrans" cxnId="{F4552726-F058-4C3C-9733-4F8A6F3D783B}">
      <dgm:prSet/>
      <dgm:spPr/>
      <dgm:t>
        <a:bodyPr/>
        <a:lstStyle/>
        <a:p>
          <a:endParaRPr lang="en-GB"/>
        </a:p>
      </dgm:t>
    </dgm:pt>
    <dgm:pt modelId="{1E2A4A11-C315-4785-A37B-0B0C7C049CE8}" type="sibTrans" cxnId="{F4552726-F058-4C3C-9733-4F8A6F3D783B}">
      <dgm:prSet/>
      <dgm:spPr/>
      <dgm:t>
        <a:bodyPr/>
        <a:lstStyle/>
        <a:p>
          <a:endParaRPr lang="en-GB"/>
        </a:p>
      </dgm:t>
    </dgm:pt>
    <dgm:pt modelId="{7E94840E-7AC1-42CC-A9AE-091A4212F72D}">
      <dgm:prSet phldrT="[Text]"/>
      <dgm:spPr/>
      <dgm:t>
        <a:bodyPr/>
        <a:lstStyle/>
        <a:p>
          <a:r>
            <a:rPr lang="en-GB" dirty="0"/>
            <a:t>Alpha</a:t>
          </a:r>
        </a:p>
        <a:p>
          <a:r>
            <a:rPr lang="en-GB" dirty="0"/>
            <a:t> (Complete)</a:t>
          </a:r>
        </a:p>
      </dgm:t>
    </dgm:pt>
    <dgm:pt modelId="{13A5F000-4A80-46CE-8CB8-B4EA79DDC13B}" type="parTrans" cxnId="{4664DAAD-A484-49E2-98E1-FE6A6C1DA25B}">
      <dgm:prSet/>
      <dgm:spPr/>
      <dgm:t>
        <a:bodyPr/>
        <a:lstStyle/>
        <a:p>
          <a:endParaRPr lang="en-GB"/>
        </a:p>
      </dgm:t>
    </dgm:pt>
    <dgm:pt modelId="{94D421A7-3AAF-4B8D-ADEF-AAE842350B73}" type="sibTrans" cxnId="{4664DAAD-A484-49E2-98E1-FE6A6C1DA25B}">
      <dgm:prSet/>
      <dgm:spPr/>
      <dgm:t>
        <a:bodyPr/>
        <a:lstStyle/>
        <a:p>
          <a:endParaRPr lang="en-GB"/>
        </a:p>
      </dgm:t>
    </dgm:pt>
    <dgm:pt modelId="{3577FD26-B91E-4CDB-A359-BB25025E9668}">
      <dgm:prSet phldrT="[Text]"/>
      <dgm:spPr/>
      <dgm:t>
        <a:bodyPr/>
        <a:lstStyle/>
        <a:p>
          <a:r>
            <a:rPr lang="en-GB" dirty="0"/>
            <a:t>Alpha</a:t>
          </a:r>
        </a:p>
        <a:p>
          <a:r>
            <a:rPr lang="en-GB" dirty="0"/>
            <a:t> (Complete)</a:t>
          </a:r>
        </a:p>
      </dgm:t>
    </dgm:pt>
    <dgm:pt modelId="{21F466F5-742F-4308-988A-382B41676C9F}" type="parTrans" cxnId="{5B5C369C-37A3-4C3C-83CD-E97556FF3C06}">
      <dgm:prSet/>
      <dgm:spPr/>
      <dgm:t>
        <a:bodyPr/>
        <a:lstStyle/>
        <a:p>
          <a:endParaRPr lang="en-GB"/>
        </a:p>
      </dgm:t>
    </dgm:pt>
    <dgm:pt modelId="{13F91462-7427-4091-A1C2-B8677D69B974}" type="sibTrans" cxnId="{5B5C369C-37A3-4C3C-83CD-E97556FF3C06}">
      <dgm:prSet/>
      <dgm:spPr/>
      <dgm:t>
        <a:bodyPr/>
        <a:lstStyle/>
        <a:p>
          <a:endParaRPr lang="en-GB"/>
        </a:p>
      </dgm:t>
    </dgm:pt>
    <dgm:pt modelId="{DD5DCC7B-FB3D-4E56-911C-F9B6F650A1A6}">
      <dgm:prSet phldrT="[Text]"/>
      <dgm:spPr/>
      <dgm:t>
        <a:bodyPr/>
        <a:lstStyle/>
        <a:p>
          <a:r>
            <a:rPr lang="en-GB" dirty="0"/>
            <a:t>Alpha</a:t>
          </a:r>
        </a:p>
        <a:p>
          <a:r>
            <a:rPr lang="en-GB" dirty="0"/>
            <a:t> (Complete)</a:t>
          </a:r>
        </a:p>
      </dgm:t>
    </dgm:pt>
    <dgm:pt modelId="{DBF57B76-4AEF-49C9-BDFC-13A3656C3633}" type="parTrans" cxnId="{E61D62B1-A4A4-445F-B537-800C87F2A7C4}">
      <dgm:prSet/>
      <dgm:spPr/>
      <dgm:t>
        <a:bodyPr/>
        <a:lstStyle/>
        <a:p>
          <a:endParaRPr lang="en-GB"/>
        </a:p>
      </dgm:t>
    </dgm:pt>
    <dgm:pt modelId="{8711B983-8F35-4C7A-98B0-F63C70E4C501}" type="sibTrans" cxnId="{E61D62B1-A4A4-445F-B537-800C87F2A7C4}">
      <dgm:prSet/>
      <dgm:spPr/>
      <dgm:t>
        <a:bodyPr/>
        <a:lstStyle/>
        <a:p>
          <a:endParaRPr lang="en-GB"/>
        </a:p>
      </dgm:t>
    </dgm:pt>
    <dgm:pt modelId="{21EEC4D9-DD18-488C-BADE-9FCEEFD16A01}">
      <dgm:prSet phldrT="[Text]"/>
      <dgm:spPr/>
      <dgm:t>
        <a:bodyPr/>
        <a:lstStyle/>
        <a:p>
          <a:r>
            <a:rPr lang="en-GB" dirty="0"/>
            <a:t>Beta</a:t>
          </a:r>
        </a:p>
        <a:p>
          <a:r>
            <a:rPr lang="en-GB" dirty="0"/>
            <a:t>(Merged with smart applications)</a:t>
          </a:r>
        </a:p>
      </dgm:t>
    </dgm:pt>
    <dgm:pt modelId="{9D888EB5-3796-494E-84D2-63802B3358CD}" type="parTrans" cxnId="{F91BEA07-665E-4E98-8D57-8812D93F674A}">
      <dgm:prSet/>
      <dgm:spPr/>
      <dgm:t>
        <a:bodyPr/>
        <a:lstStyle/>
        <a:p>
          <a:endParaRPr lang="en-GB"/>
        </a:p>
      </dgm:t>
    </dgm:pt>
    <dgm:pt modelId="{4B7FAA5B-F5A8-4157-8963-E9FD97DEC635}" type="sibTrans" cxnId="{F91BEA07-665E-4E98-8D57-8812D93F674A}">
      <dgm:prSet/>
      <dgm:spPr/>
      <dgm:t>
        <a:bodyPr/>
        <a:lstStyle/>
        <a:p>
          <a:endParaRPr lang="en-GB"/>
        </a:p>
      </dgm:t>
    </dgm:pt>
    <dgm:pt modelId="{BA8665FC-C914-43D1-B23D-5A967B100B63}">
      <dgm:prSet phldrT="[Text]"/>
      <dgm:spPr/>
      <dgm:t>
        <a:bodyPr/>
        <a:lstStyle/>
        <a:p>
          <a:r>
            <a:rPr lang="en-GB" dirty="0"/>
            <a:t>Beta</a:t>
          </a:r>
        </a:p>
        <a:p>
          <a:r>
            <a:rPr lang="en-GB" dirty="0"/>
            <a:t>(Being shaped prior to procurement)</a:t>
          </a:r>
        </a:p>
      </dgm:t>
    </dgm:pt>
    <dgm:pt modelId="{705F0DCA-4219-4BEC-B920-246E434FC678}" type="parTrans" cxnId="{19F1F0A8-E689-438C-B628-978F6CE4CFE5}">
      <dgm:prSet/>
      <dgm:spPr/>
      <dgm:t>
        <a:bodyPr/>
        <a:lstStyle/>
        <a:p>
          <a:endParaRPr lang="en-GB"/>
        </a:p>
      </dgm:t>
    </dgm:pt>
    <dgm:pt modelId="{C20808BF-C53B-4542-A82F-0893A7B9FCE1}" type="sibTrans" cxnId="{19F1F0A8-E689-438C-B628-978F6CE4CFE5}">
      <dgm:prSet/>
      <dgm:spPr/>
      <dgm:t>
        <a:bodyPr/>
        <a:lstStyle/>
        <a:p>
          <a:endParaRPr lang="en-GB"/>
        </a:p>
      </dgm:t>
    </dgm:pt>
    <dgm:pt modelId="{59E85F34-55AC-4357-843C-08AB7C5B7A79}">
      <dgm:prSet phldrT="[Text]"/>
      <dgm:spPr/>
      <dgm:t>
        <a:bodyPr/>
        <a:lstStyle/>
        <a:p>
          <a:r>
            <a:rPr lang="en-GB" dirty="0"/>
            <a:t>Beta</a:t>
          </a:r>
        </a:p>
        <a:p>
          <a:r>
            <a:rPr lang="en-GB" dirty="0"/>
            <a:t>(Being shaped prior to procurement)</a:t>
          </a:r>
        </a:p>
      </dgm:t>
    </dgm:pt>
    <dgm:pt modelId="{695F2480-A130-4849-87FE-FD023CA57B6C}" type="parTrans" cxnId="{17C24776-A5D1-43D6-8BA9-D7A6D6D07DD2}">
      <dgm:prSet/>
      <dgm:spPr/>
      <dgm:t>
        <a:bodyPr/>
        <a:lstStyle/>
        <a:p>
          <a:endParaRPr lang="en-GB"/>
        </a:p>
      </dgm:t>
    </dgm:pt>
    <dgm:pt modelId="{1EEA4E9C-DFE6-40E6-B28D-60F98D57F722}" type="sibTrans" cxnId="{17C24776-A5D1-43D6-8BA9-D7A6D6D07DD2}">
      <dgm:prSet/>
      <dgm:spPr/>
      <dgm:t>
        <a:bodyPr/>
        <a:lstStyle/>
        <a:p>
          <a:endParaRPr lang="en-GB"/>
        </a:p>
      </dgm:t>
    </dgm:pt>
    <dgm:pt modelId="{07B936C0-562E-47E6-B319-F3498F72397F}" type="pres">
      <dgm:prSet presAssocID="{6A775FF7-9BD5-4ED1-BCEB-9E378F681110}" presName="Name0" presStyleCnt="0">
        <dgm:presLayoutVars>
          <dgm:chPref val="1"/>
          <dgm:dir/>
          <dgm:animOne val="branch"/>
          <dgm:animLvl val="lvl"/>
          <dgm:resizeHandles/>
        </dgm:presLayoutVars>
      </dgm:prSet>
      <dgm:spPr/>
    </dgm:pt>
    <dgm:pt modelId="{250F4B53-B597-4B2E-9CBB-FCA96E8872A0}" type="pres">
      <dgm:prSet presAssocID="{2C1F20ED-7C18-49EA-B5DE-AB871D6C0FB1}" presName="vertOne" presStyleCnt="0"/>
      <dgm:spPr/>
    </dgm:pt>
    <dgm:pt modelId="{5CB7112B-1F69-4DA1-81B2-00DBACD8C2CC}" type="pres">
      <dgm:prSet presAssocID="{2C1F20ED-7C18-49EA-B5DE-AB871D6C0FB1}" presName="txOne" presStyleLbl="node0" presStyleIdx="0" presStyleCnt="1">
        <dgm:presLayoutVars>
          <dgm:chPref val="3"/>
        </dgm:presLayoutVars>
      </dgm:prSet>
      <dgm:spPr/>
    </dgm:pt>
    <dgm:pt modelId="{5FBB8EF9-438A-4F53-852F-41EA67887682}" type="pres">
      <dgm:prSet presAssocID="{2C1F20ED-7C18-49EA-B5DE-AB871D6C0FB1}" presName="parTransOne" presStyleCnt="0"/>
      <dgm:spPr/>
    </dgm:pt>
    <dgm:pt modelId="{69236F1E-B949-45A1-A551-507084DA9072}" type="pres">
      <dgm:prSet presAssocID="{2C1F20ED-7C18-49EA-B5DE-AB871D6C0FB1}" presName="horzOne" presStyleCnt="0"/>
      <dgm:spPr/>
    </dgm:pt>
    <dgm:pt modelId="{7B57C30E-4654-448A-999F-09DA6DDD2652}" type="pres">
      <dgm:prSet presAssocID="{042305FB-68AE-4616-98E6-AED2BA4608F3}" presName="vertTwo" presStyleCnt="0"/>
      <dgm:spPr/>
    </dgm:pt>
    <dgm:pt modelId="{75EC63D6-4F05-4074-9B45-52A64C23BBB5}" type="pres">
      <dgm:prSet presAssocID="{042305FB-68AE-4616-98E6-AED2BA4608F3}" presName="txTwo" presStyleLbl="node2" presStyleIdx="0" presStyleCnt="5">
        <dgm:presLayoutVars>
          <dgm:chPref val="3"/>
        </dgm:presLayoutVars>
      </dgm:prSet>
      <dgm:spPr/>
    </dgm:pt>
    <dgm:pt modelId="{00E5DB5D-D671-4056-AAC0-7D820ADBAC62}" type="pres">
      <dgm:prSet presAssocID="{042305FB-68AE-4616-98E6-AED2BA4608F3}" presName="parTransTwo" presStyleCnt="0"/>
      <dgm:spPr/>
    </dgm:pt>
    <dgm:pt modelId="{30687B87-720E-420D-8916-7ABA26288A58}" type="pres">
      <dgm:prSet presAssocID="{042305FB-68AE-4616-98E6-AED2BA4608F3}" presName="horzTwo" presStyleCnt="0"/>
      <dgm:spPr/>
    </dgm:pt>
    <dgm:pt modelId="{075C6DA5-12EB-4063-9E22-3102090ABCCE}" type="pres">
      <dgm:prSet presAssocID="{171DBD46-6B24-4974-B684-BD0018A6188A}" presName="vertThree" presStyleCnt="0"/>
      <dgm:spPr/>
    </dgm:pt>
    <dgm:pt modelId="{80FA2B90-E064-4073-B114-79DCDEAA4C7D}" type="pres">
      <dgm:prSet presAssocID="{171DBD46-6B24-4974-B684-BD0018A6188A}" presName="txThree" presStyleLbl="node3" presStyleIdx="0" presStyleCnt="10">
        <dgm:presLayoutVars>
          <dgm:chPref val="3"/>
        </dgm:presLayoutVars>
      </dgm:prSet>
      <dgm:spPr/>
    </dgm:pt>
    <dgm:pt modelId="{1A4B76ED-F6CB-48A5-A4F1-EEFB3D24085B}" type="pres">
      <dgm:prSet presAssocID="{171DBD46-6B24-4974-B684-BD0018A6188A}" presName="horzThree" presStyleCnt="0"/>
      <dgm:spPr/>
    </dgm:pt>
    <dgm:pt modelId="{917326C7-B011-4C3F-B63C-4EC62FEBFA4F}" type="pres">
      <dgm:prSet presAssocID="{49C20B0F-47D8-4835-94F8-A4A1227A26F6}" presName="sibSpaceThree" presStyleCnt="0"/>
      <dgm:spPr/>
    </dgm:pt>
    <dgm:pt modelId="{AF3CA1EE-ECAA-484A-81C3-D5D657505932}" type="pres">
      <dgm:prSet presAssocID="{BA716D04-981C-4747-9123-23F1BBBD6EC6}" presName="vertThree" presStyleCnt="0"/>
      <dgm:spPr/>
    </dgm:pt>
    <dgm:pt modelId="{39AE02B9-9D79-4F5D-949D-0EA029629C5C}" type="pres">
      <dgm:prSet presAssocID="{BA716D04-981C-4747-9123-23F1BBBD6EC6}" presName="txThree" presStyleLbl="node3" presStyleIdx="1" presStyleCnt="10">
        <dgm:presLayoutVars>
          <dgm:chPref val="3"/>
        </dgm:presLayoutVars>
      </dgm:prSet>
      <dgm:spPr/>
    </dgm:pt>
    <dgm:pt modelId="{3E2DE9EB-9503-487D-B082-9072CCCA1ACC}" type="pres">
      <dgm:prSet presAssocID="{BA716D04-981C-4747-9123-23F1BBBD6EC6}" presName="horzThree" presStyleCnt="0"/>
      <dgm:spPr/>
    </dgm:pt>
    <dgm:pt modelId="{CFEF3B86-3D8B-4562-AD5B-A6D2A8A366E3}" type="pres">
      <dgm:prSet presAssocID="{E23D557A-94A8-49EF-8EA2-CA42BF31D19E}" presName="sibSpaceTwo" presStyleCnt="0"/>
      <dgm:spPr/>
    </dgm:pt>
    <dgm:pt modelId="{25CF6850-8266-43E2-B44D-2631E6A4E5D7}" type="pres">
      <dgm:prSet presAssocID="{000E0AA9-7CFE-4689-BE36-1CA0D6F8486A}" presName="vertTwo" presStyleCnt="0"/>
      <dgm:spPr/>
    </dgm:pt>
    <dgm:pt modelId="{73DE7C70-5E31-4DA0-B5C9-B5DE11D08C87}" type="pres">
      <dgm:prSet presAssocID="{000E0AA9-7CFE-4689-BE36-1CA0D6F8486A}" presName="txTwo" presStyleLbl="node2" presStyleIdx="1" presStyleCnt="5">
        <dgm:presLayoutVars>
          <dgm:chPref val="3"/>
        </dgm:presLayoutVars>
      </dgm:prSet>
      <dgm:spPr/>
    </dgm:pt>
    <dgm:pt modelId="{4ED5DC2F-329E-4019-886D-A119D80EE64E}" type="pres">
      <dgm:prSet presAssocID="{000E0AA9-7CFE-4689-BE36-1CA0D6F8486A}" presName="parTransTwo" presStyleCnt="0"/>
      <dgm:spPr/>
    </dgm:pt>
    <dgm:pt modelId="{E4E4F9D7-93D5-48F2-9520-F3865FCE0C3E}" type="pres">
      <dgm:prSet presAssocID="{000E0AA9-7CFE-4689-BE36-1CA0D6F8486A}" presName="horzTwo" presStyleCnt="0"/>
      <dgm:spPr/>
    </dgm:pt>
    <dgm:pt modelId="{14E45E9E-478E-40C5-A9FF-78113FB96BD4}" type="pres">
      <dgm:prSet presAssocID="{D2D05F14-D330-4AE0-9582-93C409732ED6}" presName="vertThree" presStyleCnt="0"/>
      <dgm:spPr/>
    </dgm:pt>
    <dgm:pt modelId="{30AF6C6D-86C1-4BBC-90EA-6BE8A36B4342}" type="pres">
      <dgm:prSet presAssocID="{D2D05F14-D330-4AE0-9582-93C409732ED6}" presName="txThree" presStyleLbl="node3" presStyleIdx="2" presStyleCnt="10">
        <dgm:presLayoutVars>
          <dgm:chPref val="3"/>
        </dgm:presLayoutVars>
      </dgm:prSet>
      <dgm:spPr/>
    </dgm:pt>
    <dgm:pt modelId="{1EBC2950-731E-43FE-85B2-232D7C3E4F39}" type="pres">
      <dgm:prSet presAssocID="{D2D05F14-D330-4AE0-9582-93C409732ED6}" presName="horzThree" presStyleCnt="0"/>
      <dgm:spPr/>
    </dgm:pt>
    <dgm:pt modelId="{66831E3D-8078-409E-8E87-D1A1D1006F7C}" type="pres">
      <dgm:prSet presAssocID="{248A171D-66E4-4761-9ECD-1910AB68E83D}" presName="sibSpaceThree" presStyleCnt="0"/>
      <dgm:spPr/>
    </dgm:pt>
    <dgm:pt modelId="{DEEDD7A8-04D3-4F3C-8BC7-3359A86D124F}" type="pres">
      <dgm:prSet presAssocID="{BD3F590D-CA1C-486D-87C7-494D15F85632}" presName="vertThree" presStyleCnt="0"/>
      <dgm:spPr/>
    </dgm:pt>
    <dgm:pt modelId="{B7E558B7-0EAE-414C-82F0-D8BA2F389496}" type="pres">
      <dgm:prSet presAssocID="{BD3F590D-CA1C-486D-87C7-494D15F85632}" presName="txThree" presStyleLbl="node3" presStyleIdx="3" presStyleCnt="10">
        <dgm:presLayoutVars>
          <dgm:chPref val="3"/>
        </dgm:presLayoutVars>
      </dgm:prSet>
      <dgm:spPr/>
    </dgm:pt>
    <dgm:pt modelId="{DFD79215-F08F-4310-B3E3-147BD41EB9F7}" type="pres">
      <dgm:prSet presAssocID="{BD3F590D-CA1C-486D-87C7-494D15F85632}" presName="horzThree" presStyleCnt="0"/>
      <dgm:spPr/>
    </dgm:pt>
    <dgm:pt modelId="{4C5DE0C2-2ACF-49DF-AB33-3DBEC15D629B}" type="pres">
      <dgm:prSet presAssocID="{C94A4110-FB54-4CCF-9770-8581836124CD}" presName="sibSpaceTwo" presStyleCnt="0"/>
      <dgm:spPr/>
    </dgm:pt>
    <dgm:pt modelId="{3955C0B6-C33D-4970-9277-3920813990C4}" type="pres">
      <dgm:prSet presAssocID="{4CD130F4-AC01-47B5-964F-2DD1305C1877}" presName="vertTwo" presStyleCnt="0"/>
      <dgm:spPr/>
    </dgm:pt>
    <dgm:pt modelId="{CBF17585-C4A8-4149-8EA9-B305672CFDD6}" type="pres">
      <dgm:prSet presAssocID="{4CD130F4-AC01-47B5-964F-2DD1305C1877}" presName="txTwo" presStyleLbl="node2" presStyleIdx="2" presStyleCnt="5">
        <dgm:presLayoutVars>
          <dgm:chPref val="3"/>
        </dgm:presLayoutVars>
      </dgm:prSet>
      <dgm:spPr/>
    </dgm:pt>
    <dgm:pt modelId="{EBEBBC2B-06A2-44BA-A750-6FCC1CAF281B}" type="pres">
      <dgm:prSet presAssocID="{4CD130F4-AC01-47B5-964F-2DD1305C1877}" presName="parTransTwo" presStyleCnt="0"/>
      <dgm:spPr/>
    </dgm:pt>
    <dgm:pt modelId="{4103D44C-DEAD-4AF6-99A4-4B245DB25706}" type="pres">
      <dgm:prSet presAssocID="{4CD130F4-AC01-47B5-964F-2DD1305C1877}" presName="horzTwo" presStyleCnt="0"/>
      <dgm:spPr/>
    </dgm:pt>
    <dgm:pt modelId="{4D653694-B24F-4E08-B416-22B5179B0A14}" type="pres">
      <dgm:prSet presAssocID="{7E94840E-7AC1-42CC-A9AE-091A4212F72D}" presName="vertThree" presStyleCnt="0"/>
      <dgm:spPr/>
    </dgm:pt>
    <dgm:pt modelId="{88446414-8FA8-4D35-B808-024F04D67081}" type="pres">
      <dgm:prSet presAssocID="{7E94840E-7AC1-42CC-A9AE-091A4212F72D}" presName="txThree" presStyleLbl="node3" presStyleIdx="4" presStyleCnt="10">
        <dgm:presLayoutVars>
          <dgm:chPref val="3"/>
        </dgm:presLayoutVars>
      </dgm:prSet>
      <dgm:spPr/>
    </dgm:pt>
    <dgm:pt modelId="{DBC23AA4-C5A6-43D0-8E66-073863EFA360}" type="pres">
      <dgm:prSet presAssocID="{7E94840E-7AC1-42CC-A9AE-091A4212F72D}" presName="horzThree" presStyleCnt="0"/>
      <dgm:spPr/>
    </dgm:pt>
    <dgm:pt modelId="{0CEE7114-75B8-475C-B766-B172FD0CE94E}" type="pres">
      <dgm:prSet presAssocID="{94D421A7-3AAF-4B8D-ADEF-AAE842350B73}" presName="sibSpaceThree" presStyleCnt="0"/>
      <dgm:spPr/>
    </dgm:pt>
    <dgm:pt modelId="{5F3BA04E-B2EA-4E86-86ED-3412A832BCC4}" type="pres">
      <dgm:prSet presAssocID="{21EEC4D9-DD18-488C-BADE-9FCEEFD16A01}" presName="vertThree" presStyleCnt="0"/>
      <dgm:spPr/>
    </dgm:pt>
    <dgm:pt modelId="{18FEE212-BA97-492F-8F64-133D1282CA91}" type="pres">
      <dgm:prSet presAssocID="{21EEC4D9-DD18-488C-BADE-9FCEEFD16A01}" presName="txThree" presStyleLbl="node3" presStyleIdx="5" presStyleCnt="10">
        <dgm:presLayoutVars>
          <dgm:chPref val="3"/>
        </dgm:presLayoutVars>
      </dgm:prSet>
      <dgm:spPr/>
    </dgm:pt>
    <dgm:pt modelId="{3CD35C3F-17BC-4627-8582-00060CE77F70}" type="pres">
      <dgm:prSet presAssocID="{21EEC4D9-DD18-488C-BADE-9FCEEFD16A01}" presName="horzThree" presStyleCnt="0"/>
      <dgm:spPr/>
    </dgm:pt>
    <dgm:pt modelId="{36F1D656-3616-4568-B870-59E71B0E11AC}" type="pres">
      <dgm:prSet presAssocID="{1B54892C-6129-4F93-AA0A-6F8192C248A1}" presName="sibSpaceTwo" presStyleCnt="0"/>
      <dgm:spPr/>
    </dgm:pt>
    <dgm:pt modelId="{20F7020B-A334-4B9F-BC27-BBB32E27C1B3}" type="pres">
      <dgm:prSet presAssocID="{858336DB-3F7C-4A8B-AC76-688B24C32D1A}" presName="vertTwo" presStyleCnt="0"/>
      <dgm:spPr/>
    </dgm:pt>
    <dgm:pt modelId="{A1ADD703-6280-4484-B40E-B64E4C962C83}" type="pres">
      <dgm:prSet presAssocID="{858336DB-3F7C-4A8B-AC76-688B24C32D1A}" presName="txTwo" presStyleLbl="node2" presStyleIdx="3" presStyleCnt="5">
        <dgm:presLayoutVars>
          <dgm:chPref val="3"/>
        </dgm:presLayoutVars>
      </dgm:prSet>
      <dgm:spPr/>
    </dgm:pt>
    <dgm:pt modelId="{BCB7E7F5-1A08-42A2-9856-19DE58247C11}" type="pres">
      <dgm:prSet presAssocID="{858336DB-3F7C-4A8B-AC76-688B24C32D1A}" presName="parTransTwo" presStyleCnt="0"/>
      <dgm:spPr/>
    </dgm:pt>
    <dgm:pt modelId="{2477481C-D781-499A-ADFE-3E2A7B994733}" type="pres">
      <dgm:prSet presAssocID="{858336DB-3F7C-4A8B-AC76-688B24C32D1A}" presName="horzTwo" presStyleCnt="0"/>
      <dgm:spPr/>
    </dgm:pt>
    <dgm:pt modelId="{55F87844-9EBA-4BD9-A097-0780D643F15C}" type="pres">
      <dgm:prSet presAssocID="{3577FD26-B91E-4CDB-A359-BB25025E9668}" presName="vertThree" presStyleCnt="0"/>
      <dgm:spPr/>
    </dgm:pt>
    <dgm:pt modelId="{F291381B-D74B-4A97-9BC4-76CE62CF88A9}" type="pres">
      <dgm:prSet presAssocID="{3577FD26-B91E-4CDB-A359-BB25025E9668}" presName="txThree" presStyleLbl="node3" presStyleIdx="6" presStyleCnt="10">
        <dgm:presLayoutVars>
          <dgm:chPref val="3"/>
        </dgm:presLayoutVars>
      </dgm:prSet>
      <dgm:spPr/>
    </dgm:pt>
    <dgm:pt modelId="{11374FA3-6408-45F8-A45B-CAE63667A91D}" type="pres">
      <dgm:prSet presAssocID="{3577FD26-B91E-4CDB-A359-BB25025E9668}" presName="horzThree" presStyleCnt="0"/>
      <dgm:spPr/>
    </dgm:pt>
    <dgm:pt modelId="{37CCB467-6B5A-409A-9ABD-68AA52AB8C4F}" type="pres">
      <dgm:prSet presAssocID="{13F91462-7427-4091-A1C2-B8677D69B974}" presName="sibSpaceThree" presStyleCnt="0"/>
      <dgm:spPr/>
    </dgm:pt>
    <dgm:pt modelId="{9101D309-75BA-433B-8DAB-7AE43CA10323}" type="pres">
      <dgm:prSet presAssocID="{BA8665FC-C914-43D1-B23D-5A967B100B63}" presName="vertThree" presStyleCnt="0"/>
      <dgm:spPr/>
    </dgm:pt>
    <dgm:pt modelId="{FC724CBF-D3BF-488D-A43B-07B0AE2136B7}" type="pres">
      <dgm:prSet presAssocID="{BA8665FC-C914-43D1-B23D-5A967B100B63}" presName="txThree" presStyleLbl="node3" presStyleIdx="7" presStyleCnt="10">
        <dgm:presLayoutVars>
          <dgm:chPref val="3"/>
        </dgm:presLayoutVars>
      </dgm:prSet>
      <dgm:spPr/>
    </dgm:pt>
    <dgm:pt modelId="{70C40B80-1C02-4C1C-AA3E-8E7B6AFC32E3}" type="pres">
      <dgm:prSet presAssocID="{BA8665FC-C914-43D1-B23D-5A967B100B63}" presName="horzThree" presStyleCnt="0"/>
      <dgm:spPr/>
    </dgm:pt>
    <dgm:pt modelId="{557E69E0-BAC0-4B9E-86AD-F927260E76FE}" type="pres">
      <dgm:prSet presAssocID="{CD727B7F-5C82-4DBE-A1A0-95B8EF597763}" presName="sibSpaceTwo" presStyleCnt="0"/>
      <dgm:spPr/>
    </dgm:pt>
    <dgm:pt modelId="{F0C7AFBB-B582-41F4-BFA2-EBAB44484F7D}" type="pres">
      <dgm:prSet presAssocID="{70C89C10-D1B1-48E2-B641-3ACAAF273629}" presName="vertTwo" presStyleCnt="0"/>
      <dgm:spPr/>
    </dgm:pt>
    <dgm:pt modelId="{64FDC942-F1A9-4A96-B28B-F46E24ADBAF7}" type="pres">
      <dgm:prSet presAssocID="{70C89C10-D1B1-48E2-B641-3ACAAF273629}" presName="txTwo" presStyleLbl="node2" presStyleIdx="4" presStyleCnt="5">
        <dgm:presLayoutVars>
          <dgm:chPref val="3"/>
        </dgm:presLayoutVars>
      </dgm:prSet>
      <dgm:spPr/>
    </dgm:pt>
    <dgm:pt modelId="{3FF157AE-2443-4DD3-AB42-0107E21D6A52}" type="pres">
      <dgm:prSet presAssocID="{70C89C10-D1B1-48E2-B641-3ACAAF273629}" presName="parTransTwo" presStyleCnt="0"/>
      <dgm:spPr/>
    </dgm:pt>
    <dgm:pt modelId="{48A49EA0-81FF-48EB-AC46-6B86DA38A27A}" type="pres">
      <dgm:prSet presAssocID="{70C89C10-D1B1-48E2-B641-3ACAAF273629}" presName="horzTwo" presStyleCnt="0"/>
      <dgm:spPr/>
    </dgm:pt>
    <dgm:pt modelId="{44345917-5CF3-44AC-BC10-4AAFBE862DF5}" type="pres">
      <dgm:prSet presAssocID="{DD5DCC7B-FB3D-4E56-911C-F9B6F650A1A6}" presName="vertThree" presStyleCnt="0"/>
      <dgm:spPr/>
    </dgm:pt>
    <dgm:pt modelId="{55567129-2C91-4A36-9801-79734EF957C0}" type="pres">
      <dgm:prSet presAssocID="{DD5DCC7B-FB3D-4E56-911C-F9B6F650A1A6}" presName="txThree" presStyleLbl="node3" presStyleIdx="8" presStyleCnt="10">
        <dgm:presLayoutVars>
          <dgm:chPref val="3"/>
        </dgm:presLayoutVars>
      </dgm:prSet>
      <dgm:spPr/>
    </dgm:pt>
    <dgm:pt modelId="{981C17C1-6597-4D0A-8884-3E43F82F883E}" type="pres">
      <dgm:prSet presAssocID="{DD5DCC7B-FB3D-4E56-911C-F9B6F650A1A6}" presName="horzThree" presStyleCnt="0"/>
      <dgm:spPr/>
    </dgm:pt>
    <dgm:pt modelId="{A2E52E47-85CB-4DEB-84ED-5D9B0BBC0189}" type="pres">
      <dgm:prSet presAssocID="{8711B983-8F35-4C7A-98B0-F63C70E4C501}" presName="sibSpaceThree" presStyleCnt="0"/>
      <dgm:spPr/>
    </dgm:pt>
    <dgm:pt modelId="{AF8548A0-C386-4BA3-8B7B-C53F1537D497}" type="pres">
      <dgm:prSet presAssocID="{59E85F34-55AC-4357-843C-08AB7C5B7A79}" presName="vertThree" presStyleCnt="0"/>
      <dgm:spPr/>
    </dgm:pt>
    <dgm:pt modelId="{784EA339-A5A4-4D8B-9281-A1B3B3B2C091}" type="pres">
      <dgm:prSet presAssocID="{59E85F34-55AC-4357-843C-08AB7C5B7A79}" presName="txThree" presStyleLbl="node3" presStyleIdx="9" presStyleCnt="10">
        <dgm:presLayoutVars>
          <dgm:chPref val="3"/>
        </dgm:presLayoutVars>
      </dgm:prSet>
      <dgm:spPr/>
    </dgm:pt>
    <dgm:pt modelId="{756B5625-213B-42A6-AB23-E318DFA2CD3D}" type="pres">
      <dgm:prSet presAssocID="{59E85F34-55AC-4357-843C-08AB7C5B7A79}" presName="horzThree" presStyleCnt="0"/>
      <dgm:spPr/>
    </dgm:pt>
  </dgm:ptLst>
  <dgm:cxnLst>
    <dgm:cxn modelId="{F2416403-6A1C-4074-836D-8C96C9A07964}" type="presOf" srcId="{70C89C10-D1B1-48E2-B641-3ACAAF273629}" destId="{64FDC942-F1A9-4A96-B28B-F46E24ADBAF7}" srcOrd="0" destOrd="0" presId="urn:microsoft.com/office/officeart/2005/8/layout/hierarchy4"/>
    <dgm:cxn modelId="{F91BEA07-665E-4E98-8D57-8812D93F674A}" srcId="{4CD130F4-AC01-47B5-964F-2DD1305C1877}" destId="{21EEC4D9-DD18-488C-BADE-9FCEEFD16A01}" srcOrd="1" destOrd="0" parTransId="{9D888EB5-3796-494E-84D2-63802B3358CD}" sibTransId="{4B7FAA5B-F5A8-4157-8963-E9FD97DEC635}"/>
    <dgm:cxn modelId="{2C43F60F-AF8E-4703-95B7-CA33B0C3813F}" type="presOf" srcId="{BA8665FC-C914-43D1-B23D-5A967B100B63}" destId="{FC724CBF-D3BF-488D-A43B-07B0AE2136B7}" srcOrd="0" destOrd="0" presId="urn:microsoft.com/office/officeart/2005/8/layout/hierarchy4"/>
    <dgm:cxn modelId="{F4552726-F058-4C3C-9733-4F8A6F3D783B}" srcId="{2C1F20ED-7C18-49EA-B5DE-AB871D6C0FB1}" destId="{70C89C10-D1B1-48E2-B641-3ACAAF273629}" srcOrd="4" destOrd="0" parTransId="{EA3951E4-2E33-4F46-8E49-11E58379A602}" sibTransId="{1E2A4A11-C315-4785-A37B-0B0C7C049CE8}"/>
    <dgm:cxn modelId="{AAA1C22C-7B35-4D8E-B519-D794FDE409E2}" type="presOf" srcId="{000E0AA9-7CFE-4689-BE36-1CA0D6F8486A}" destId="{73DE7C70-5E31-4DA0-B5C9-B5DE11D08C87}" srcOrd="0" destOrd="0" presId="urn:microsoft.com/office/officeart/2005/8/layout/hierarchy4"/>
    <dgm:cxn modelId="{2DDCA73C-A727-4D28-9D0B-939C4586E21E}" srcId="{2C1F20ED-7C18-49EA-B5DE-AB871D6C0FB1}" destId="{4CD130F4-AC01-47B5-964F-2DD1305C1877}" srcOrd="2" destOrd="0" parTransId="{A66A5946-F57B-4AF7-B647-8249BF171D75}" sibTransId="{1B54892C-6129-4F93-AA0A-6F8192C248A1}"/>
    <dgm:cxn modelId="{27586B41-DF9F-471E-AF32-2E7BAC3F9E92}" type="presOf" srcId="{21EEC4D9-DD18-488C-BADE-9FCEEFD16A01}" destId="{18FEE212-BA97-492F-8F64-133D1282CA91}" srcOrd="0" destOrd="0" presId="urn:microsoft.com/office/officeart/2005/8/layout/hierarchy4"/>
    <dgm:cxn modelId="{9AAD7A6A-7540-49A4-91E5-83A63DF80266}" type="presOf" srcId="{D2D05F14-D330-4AE0-9582-93C409732ED6}" destId="{30AF6C6D-86C1-4BBC-90EA-6BE8A36B4342}" srcOrd="0" destOrd="0" presId="urn:microsoft.com/office/officeart/2005/8/layout/hierarchy4"/>
    <dgm:cxn modelId="{5604724E-C99B-41DB-A5F2-F6A6050EF416}" type="presOf" srcId="{3577FD26-B91E-4CDB-A359-BB25025E9668}" destId="{F291381B-D74B-4A97-9BC4-76CE62CF88A9}" srcOrd="0" destOrd="0" presId="urn:microsoft.com/office/officeart/2005/8/layout/hierarchy4"/>
    <dgm:cxn modelId="{696BC371-0C74-4126-8EC2-E471944A36F5}" type="presOf" srcId="{171DBD46-6B24-4974-B684-BD0018A6188A}" destId="{80FA2B90-E064-4073-B114-79DCDEAA4C7D}" srcOrd="0" destOrd="0" presId="urn:microsoft.com/office/officeart/2005/8/layout/hierarchy4"/>
    <dgm:cxn modelId="{17C24776-A5D1-43D6-8BA9-D7A6D6D07DD2}" srcId="{70C89C10-D1B1-48E2-B641-3ACAAF273629}" destId="{59E85F34-55AC-4357-843C-08AB7C5B7A79}" srcOrd="1" destOrd="0" parTransId="{695F2480-A130-4849-87FE-FD023CA57B6C}" sibTransId="{1EEA4E9C-DFE6-40E6-B28D-60F98D57F722}"/>
    <dgm:cxn modelId="{4E90B256-029F-441B-8F77-EC4DDCC7E645}" type="presOf" srcId="{2C1F20ED-7C18-49EA-B5DE-AB871D6C0FB1}" destId="{5CB7112B-1F69-4DA1-81B2-00DBACD8C2CC}" srcOrd="0" destOrd="0" presId="urn:microsoft.com/office/officeart/2005/8/layout/hierarchy4"/>
    <dgm:cxn modelId="{F1B1C256-1191-4989-8AFC-8107C9758F6A}" srcId="{6A775FF7-9BD5-4ED1-BCEB-9E378F681110}" destId="{2C1F20ED-7C18-49EA-B5DE-AB871D6C0FB1}" srcOrd="0" destOrd="0" parTransId="{EC5B35DF-F736-442B-82CC-7093EEF8159C}" sibTransId="{15E073E3-51AE-420A-AC88-534C052B8D3C}"/>
    <dgm:cxn modelId="{63496F79-1CB9-4C1C-8DBE-2406F00D5B7A}" type="presOf" srcId="{7E94840E-7AC1-42CC-A9AE-091A4212F72D}" destId="{88446414-8FA8-4D35-B808-024F04D67081}" srcOrd="0" destOrd="0" presId="urn:microsoft.com/office/officeart/2005/8/layout/hierarchy4"/>
    <dgm:cxn modelId="{016F9381-7C53-4191-BF62-050FA364DEEB}" type="presOf" srcId="{BA716D04-981C-4747-9123-23F1BBBD6EC6}" destId="{39AE02B9-9D79-4F5D-949D-0EA029629C5C}" srcOrd="0" destOrd="0" presId="urn:microsoft.com/office/officeart/2005/8/layout/hierarchy4"/>
    <dgm:cxn modelId="{C30A2B88-6084-49D4-8297-CE67F91F6A47}" type="presOf" srcId="{858336DB-3F7C-4A8B-AC76-688B24C32D1A}" destId="{A1ADD703-6280-4484-B40E-B64E4C962C83}" srcOrd="0" destOrd="0" presId="urn:microsoft.com/office/officeart/2005/8/layout/hierarchy4"/>
    <dgm:cxn modelId="{F1C6628B-EFD9-4166-9B4A-7384ADF1BE4A}" type="presOf" srcId="{6A775FF7-9BD5-4ED1-BCEB-9E378F681110}" destId="{07B936C0-562E-47E6-B319-F3498F72397F}" srcOrd="0" destOrd="0" presId="urn:microsoft.com/office/officeart/2005/8/layout/hierarchy4"/>
    <dgm:cxn modelId="{5A23E598-1136-4949-81F1-C638CD9FC982}" type="presOf" srcId="{59E85F34-55AC-4357-843C-08AB7C5B7A79}" destId="{784EA339-A5A4-4D8B-9281-A1B3B3B2C091}" srcOrd="0" destOrd="0" presId="urn:microsoft.com/office/officeart/2005/8/layout/hierarchy4"/>
    <dgm:cxn modelId="{5B5C369C-37A3-4C3C-83CD-E97556FF3C06}" srcId="{858336DB-3F7C-4A8B-AC76-688B24C32D1A}" destId="{3577FD26-B91E-4CDB-A359-BB25025E9668}" srcOrd="0" destOrd="0" parTransId="{21F466F5-742F-4308-988A-382B41676C9F}" sibTransId="{13F91462-7427-4091-A1C2-B8677D69B974}"/>
    <dgm:cxn modelId="{B046EBA2-0695-4324-8D79-CDED79754DD6}" type="presOf" srcId="{DD5DCC7B-FB3D-4E56-911C-F9B6F650A1A6}" destId="{55567129-2C91-4A36-9801-79734EF957C0}" srcOrd="0" destOrd="0" presId="urn:microsoft.com/office/officeart/2005/8/layout/hierarchy4"/>
    <dgm:cxn modelId="{19F1F0A8-E689-438C-B628-978F6CE4CFE5}" srcId="{858336DB-3F7C-4A8B-AC76-688B24C32D1A}" destId="{BA8665FC-C914-43D1-B23D-5A967B100B63}" srcOrd="1" destOrd="0" parTransId="{705F0DCA-4219-4BEC-B920-246E434FC678}" sibTransId="{C20808BF-C53B-4542-A82F-0893A7B9FCE1}"/>
    <dgm:cxn modelId="{289755A9-888F-4F4E-8D53-642DA92402EF}" type="presOf" srcId="{4CD130F4-AC01-47B5-964F-2DD1305C1877}" destId="{CBF17585-C4A8-4149-8EA9-B305672CFDD6}" srcOrd="0" destOrd="0" presId="urn:microsoft.com/office/officeart/2005/8/layout/hierarchy4"/>
    <dgm:cxn modelId="{272059AC-B9D2-40C8-9000-8A348DCCB743}" type="presOf" srcId="{042305FB-68AE-4616-98E6-AED2BA4608F3}" destId="{75EC63D6-4F05-4074-9B45-52A64C23BBB5}" srcOrd="0" destOrd="0" presId="urn:microsoft.com/office/officeart/2005/8/layout/hierarchy4"/>
    <dgm:cxn modelId="{4664DAAD-A484-49E2-98E1-FE6A6C1DA25B}" srcId="{4CD130F4-AC01-47B5-964F-2DD1305C1877}" destId="{7E94840E-7AC1-42CC-A9AE-091A4212F72D}" srcOrd="0" destOrd="0" parTransId="{13A5F000-4A80-46CE-8CB8-B4EA79DDC13B}" sibTransId="{94D421A7-3AAF-4B8D-ADEF-AAE842350B73}"/>
    <dgm:cxn modelId="{E61D62B1-A4A4-445F-B537-800C87F2A7C4}" srcId="{70C89C10-D1B1-48E2-B641-3ACAAF273629}" destId="{DD5DCC7B-FB3D-4E56-911C-F9B6F650A1A6}" srcOrd="0" destOrd="0" parTransId="{DBF57B76-4AEF-49C9-BDFC-13A3656C3633}" sibTransId="{8711B983-8F35-4C7A-98B0-F63C70E4C501}"/>
    <dgm:cxn modelId="{69BB44B2-A1FC-42BD-9ACF-6D9D90BE6223}" srcId="{2C1F20ED-7C18-49EA-B5DE-AB871D6C0FB1}" destId="{042305FB-68AE-4616-98E6-AED2BA4608F3}" srcOrd="0" destOrd="0" parTransId="{42D0B478-B295-46B9-85D7-06DD77800A52}" sibTransId="{E23D557A-94A8-49EF-8EA2-CA42BF31D19E}"/>
    <dgm:cxn modelId="{B62936B6-77E6-4A32-9BBC-AAD7DE22A489}" type="presOf" srcId="{BD3F590D-CA1C-486D-87C7-494D15F85632}" destId="{B7E558B7-0EAE-414C-82F0-D8BA2F389496}" srcOrd="0" destOrd="0" presId="urn:microsoft.com/office/officeart/2005/8/layout/hierarchy4"/>
    <dgm:cxn modelId="{158415BF-D96A-47B5-864B-22814D1E5623}" srcId="{042305FB-68AE-4616-98E6-AED2BA4608F3}" destId="{171DBD46-6B24-4974-B684-BD0018A6188A}" srcOrd="0" destOrd="0" parTransId="{EB9142A8-E079-4C43-A055-D90811592F8F}" sibTransId="{49C20B0F-47D8-4835-94F8-A4A1227A26F6}"/>
    <dgm:cxn modelId="{E49C26D0-A90D-432E-A6AA-CEA643A2DA63}" srcId="{2C1F20ED-7C18-49EA-B5DE-AB871D6C0FB1}" destId="{000E0AA9-7CFE-4689-BE36-1CA0D6F8486A}" srcOrd="1" destOrd="0" parTransId="{AEA3CE12-F06F-427E-B44D-3D733A325728}" sibTransId="{C94A4110-FB54-4CCF-9770-8581836124CD}"/>
    <dgm:cxn modelId="{18264CDC-1565-4C21-A4BA-49B7B26B7877}" srcId="{000E0AA9-7CFE-4689-BE36-1CA0D6F8486A}" destId="{BD3F590D-CA1C-486D-87C7-494D15F85632}" srcOrd="1" destOrd="0" parTransId="{FBE5D0F7-2BB7-4FD7-B47D-CB6E4A9B38C7}" sibTransId="{0F08A0F5-442A-4DA1-82A3-D8A9B86968CF}"/>
    <dgm:cxn modelId="{59F127DF-A251-43E7-AAD9-086F5B266C06}" srcId="{2C1F20ED-7C18-49EA-B5DE-AB871D6C0FB1}" destId="{858336DB-3F7C-4A8B-AC76-688B24C32D1A}" srcOrd="3" destOrd="0" parTransId="{D1CED1BA-C5E4-40A5-96AD-4AD328B842E0}" sibTransId="{CD727B7F-5C82-4DBE-A1A0-95B8EF597763}"/>
    <dgm:cxn modelId="{4060F6F3-97C3-45B2-AC7A-A33B6CA238D9}" srcId="{000E0AA9-7CFE-4689-BE36-1CA0D6F8486A}" destId="{D2D05F14-D330-4AE0-9582-93C409732ED6}" srcOrd="0" destOrd="0" parTransId="{26FFCE70-41E4-46FE-8527-B0F89DF6F4BE}" sibTransId="{248A171D-66E4-4761-9ECD-1910AB68E83D}"/>
    <dgm:cxn modelId="{B76F6CF9-EC98-4808-B0BF-C40ACC92AB6E}" srcId="{042305FB-68AE-4616-98E6-AED2BA4608F3}" destId="{BA716D04-981C-4747-9123-23F1BBBD6EC6}" srcOrd="1" destOrd="0" parTransId="{78D2DD2E-12E3-4BB0-9BB2-58B6B9798BE4}" sibTransId="{B4ED3AF2-7A30-449A-9327-E0E0C7CED401}"/>
    <dgm:cxn modelId="{E4DA0CFC-5A11-44A6-9DD7-58005DA3ACF1}" type="presParOf" srcId="{07B936C0-562E-47E6-B319-F3498F72397F}" destId="{250F4B53-B597-4B2E-9CBB-FCA96E8872A0}" srcOrd="0" destOrd="0" presId="urn:microsoft.com/office/officeart/2005/8/layout/hierarchy4"/>
    <dgm:cxn modelId="{0EE0DCC5-22D7-4F51-B722-AC5205F9D758}" type="presParOf" srcId="{250F4B53-B597-4B2E-9CBB-FCA96E8872A0}" destId="{5CB7112B-1F69-4DA1-81B2-00DBACD8C2CC}" srcOrd="0" destOrd="0" presId="urn:microsoft.com/office/officeart/2005/8/layout/hierarchy4"/>
    <dgm:cxn modelId="{EBD0DD09-2A33-45AC-BA7D-A026FF7C3572}" type="presParOf" srcId="{250F4B53-B597-4B2E-9CBB-FCA96E8872A0}" destId="{5FBB8EF9-438A-4F53-852F-41EA67887682}" srcOrd="1" destOrd="0" presId="urn:microsoft.com/office/officeart/2005/8/layout/hierarchy4"/>
    <dgm:cxn modelId="{02E0C36D-FF6E-4A5B-8F1E-A1EFD18C3611}" type="presParOf" srcId="{250F4B53-B597-4B2E-9CBB-FCA96E8872A0}" destId="{69236F1E-B949-45A1-A551-507084DA9072}" srcOrd="2" destOrd="0" presId="urn:microsoft.com/office/officeart/2005/8/layout/hierarchy4"/>
    <dgm:cxn modelId="{8EE6E739-C919-47EB-9B21-394EB58BFD68}" type="presParOf" srcId="{69236F1E-B949-45A1-A551-507084DA9072}" destId="{7B57C30E-4654-448A-999F-09DA6DDD2652}" srcOrd="0" destOrd="0" presId="urn:microsoft.com/office/officeart/2005/8/layout/hierarchy4"/>
    <dgm:cxn modelId="{3746867B-2727-4037-B832-0617648BDFDE}" type="presParOf" srcId="{7B57C30E-4654-448A-999F-09DA6DDD2652}" destId="{75EC63D6-4F05-4074-9B45-52A64C23BBB5}" srcOrd="0" destOrd="0" presId="urn:microsoft.com/office/officeart/2005/8/layout/hierarchy4"/>
    <dgm:cxn modelId="{BA99ECFA-FFB1-4431-8752-D9246D37F724}" type="presParOf" srcId="{7B57C30E-4654-448A-999F-09DA6DDD2652}" destId="{00E5DB5D-D671-4056-AAC0-7D820ADBAC62}" srcOrd="1" destOrd="0" presId="urn:microsoft.com/office/officeart/2005/8/layout/hierarchy4"/>
    <dgm:cxn modelId="{023A33B9-87DE-4D51-9E0C-107B1215CEBC}" type="presParOf" srcId="{7B57C30E-4654-448A-999F-09DA6DDD2652}" destId="{30687B87-720E-420D-8916-7ABA26288A58}" srcOrd="2" destOrd="0" presId="urn:microsoft.com/office/officeart/2005/8/layout/hierarchy4"/>
    <dgm:cxn modelId="{8ACD070C-CFED-4B5B-8D95-6024DFA9238C}" type="presParOf" srcId="{30687B87-720E-420D-8916-7ABA26288A58}" destId="{075C6DA5-12EB-4063-9E22-3102090ABCCE}" srcOrd="0" destOrd="0" presId="urn:microsoft.com/office/officeart/2005/8/layout/hierarchy4"/>
    <dgm:cxn modelId="{55CC44DD-D667-4B9C-9488-A663453E331C}" type="presParOf" srcId="{075C6DA5-12EB-4063-9E22-3102090ABCCE}" destId="{80FA2B90-E064-4073-B114-79DCDEAA4C7D}" srcOrd="0" destOrd="0" presId="urn:microsoft.com/office/officeart/2005/8/layout/hierarchy4"/>
    <dgm:cxn modelId="{7C88C2A7-1DC0-477D-B753-039811EB60D4}" type="presParOf" srcId="{075C6DA5-12EB-4063-9E22-3102090ABCCE}" destId="{1A4B76ED-F6CB-48A5-A4F1-EEFB3D24085B}" srcOrd="1" destOrd="0" presId="urn:microsoft.com/office/officeart/2005/8/layout/hierarchy4"/>
    <dgm:cxn modelId="{A6CFC048-688F-4CC0-93B3-7BF23CBFEB28}" type="presParOf" srcId="{30687B87-720E-420D-8916-7ABA26288A58}" destId="{917326C7-B011-4C3F-B63C-4EC62FEBFA4F}" srcOrd="1" destOrd="0" presId="urn:microsoft.com/office/officeart/2005/8/layout/hierarchy4"/>
    <dgm:cxn modelId="{DC25F82B-1BC9-4497-8075-D60A625D54FA}" type="presParOf" srcId="{30687B87-720E-420D-8916-7ABA26288A58}" destId="{AF3CA1EE-ECAA-484A-81C3-D5D657505932}" srcOrd="2" destOrd="0" presId="urn:microsoft.com/office/officeart/2005/8/layout/hierarchy4"/>
    <dgm:cxn modelId="{D3741CDC-0027-4090-96DC-EA49E21530AF}" type="presParOf" srcId="{AF3CA1EE-ECAA-484A-81C3-D5D657505932}" destId="{39AE02B9-9D79-4F5D-949D-0EA029629C5C}" srcOrd="0" destOrd="0" presId="urn:microsoft.com/office/officeart/2005/8/layout/hierarchy4"/>
    <dgm:cxn modelId="{C64A4949-1DB6-446C-A92F-B3CC49F772FE}" type="presParOf" srcId="{AF3CA1EE-ECAA-484A-81C3-D5D657505932}" destId="{3E2DE9EB-9503-487D-B082-9072CCCA1ACC}" srcOrd="1" destOrd="0" presId="urn:microsoft.com/office/officeart/2005/8/layout/hierarchy4"/>
    <dgm:cxn modelId="{D8E118E4-76A4-46C8-B692-958C19FB49BB}" type="presParOf" srcId="{69236F1E-B949-45A1-A551-507084DA9072}" destId="{CFEF3B86-3D8B-4562-AD5B-A6D2A8A366E3}" srcOrd="1" destOrd="0" presId="urn:microsoft.com/office/officeart/2005/8/layout/hierarchy4"/>
    <dgm:cxn modelId="{FBC7D143-EE0F-4DD3-B7B1-0107554E906A}" type="presParOf" srcId="{69236F1E-B949-45A1-A551-507084DA9072}" destId="{25CF6850-8266-43E2-B44D-2631E6A4E5D7}" srcOrd="2" destOrd="0" presId="urn:microsoft.com/office/officeart/2005/8/layout/hierarchy4"/>
    <dgm:cxn modelId="{CD2F8F83-CB7D-431D-8B10-B0218595D794}" type="presParOf" srcId="{25CF6850-8266-43E2-B44D-2631E6A4E5D7}" destId="{73DE7C70-5E31-4DA0-B5C9-B5DE11D08C87}" srcOrd="0" destOrd="0" presId="urn:microsoft.com/office/officeart/2005/8/layout/hierarchy4"/>
    <dgm:cxn modelId="{FE436998-E609-4191-8BF0-5AE73B88E52D}" type="presParOf" srcId="{25CF6850-8266-43E2-B44D-2631E6A4E5D7}" destId="{4ED5DC2F-329E-4019-886D-A119D80EE64E}" srcOrd="1" destOrd="0" presId="urn:microsoft.com/office/officeart/2005/8/layout/hierarchy4"/>
    <dgm:cxn modelId="{26FE0E9B-0D31-4E00-B8CC-A965BE1C03DC}" type="presParOf" srcId="{25CF6850-8266-43E2-B44D-2631E6A4E5D7}" destId="{E4E4F9D7-93D5-48F2-9520-F3865FCE0C3E}" srcOrd="2" destOrd="0" presId="urn:microsoft.com/office/officeart/2005/8/layout/hierarchy4"/>
    <dgm:cxn modelId="{DAFB4009-59AB-4138-9D0E-C629E196AE9F}" type="presParOf" srcId="{E4E4F9D7-93D5-48F2-9520-F3865FCE0C3E}" destId="{14E45E9E-478E-40C5-A9FF-78113FB96BD4}" srcOrd="0" destOrd="0" presId="urn:microsoft.com/office/officeart/2005/8/layout/hierarchy4"/>
    <dgm:cxn modelId="{2937C1E5-33E5-4081-91DA-48DD87DA7D8A}" type="presParOf" srcId="{14E45E9E-478E-40C5-A9FF-78113FB96BD4}" destId="{30AF6C6D-86C1-4BBC-90EA-6BE8A36B4342}" srcOrd="0" destOrd="0" presId="urn:microsoft.com/office/officeart/2005/8/layout/hierarchy4"/>
    <dgm:cxn modelId="{B5D3A3E7-812A-4DCF-A281-9E37AD11F337}" type="presParOf" srcId="{14E45E9E-478E-40C5-A9FF-78113FB96BD4}" destId="{1EBC2950-731E-43FE-85B2-232D7C3E4F39}" srcOrd="1" destOrd="0" presId="urn:microsoft.com/office/officeart/2005/8/layout/hierarchy4"/>
    <dgm:cxn modelId="{C4355780-1EE2-4C42-A69E-9C887BC28CA0}" type="presParOf" srcId="{E4E4F9D7-93D5-48F2-9520-F3865FCE0C3E}" destId="{66831E3D-8078-409E-8E87-D1A1D1006F7C}" srcOrd="1" destOrd="0" presId="urn:microsoft.com/office/officeart/2005/8/layout/hierarchy4"/>
    <dgm:cxn modelId="{23DAF704-5976-499D-B35A-D553F0B22760}" type="presParOf" srcId="{E4E4F9D7-93D5-48F2-9520-F3865FCE0C3E}" destId="{DEEDD7A8-04D3-4F3C-8BC7-3359A86D124F}" srcOrd="2" destOrd="0" presId="urn:microsoft.com/office/officeart/2005/8/layout/hierarchy4"/>
    <dgm:cxn modelId="{2AADA1D8-F38E-4C3E-8C31-EF206D6DBB8C}" type="presParOf" srcId="{DEEDD7A8-04D3-4F3C-8BC7-3359A86D124F}" destId="{B7E558B7-0EAE-414C-82F0-D8BA2F389496}" srcOrd="0" destOrd="0" presId="urn:microsoft.com/office/officeart/2005/8/layout/hierarchy4"/>
    <dgm:cxn modelId="{1D27A2FD-21E9-4893-96FF-1A0CB02BE1E6}" type="presParOf" srcId="{DEEDD7A8-04D3-4F3C-8BC7-3359A86D124F}" destId="{DFD79215-F08F-4310-B3E3-147BD41EB9F7}" srcOrd="1" destOrd="0" presId="urn:microsoft.com/office/officeart/2005/8/layout/hierarchy4"/>
    <dgm:cxn modelId="{494D5226-C6B4-4D9C-8396-13ECF2AFC2D6}" type="presParOf" srcId="{69236F1E-B949-45A1-A551-507084DA9072}" destId="{4C5DE0C2-2ACF-49DF-AB33-3DBEC15D629B}" srcOrd="3" destOrd="0" presId="urn:microsoft.com/office/officeart/2005/8/layout/hierarchy4"/>
    <dgm:cxn modelId="{04DC2BC1-754D-4300-8DD0-5B0E3FF4D4FE}" type="presParOf" srcId="{69236F1E-B949-45A1-A551-507084DA9072}" destId="{3955C0B6-C33D-4970-9277-3920813990C4}" srcOrd="4" destOrd="0" presId="urn:microsoft.com/office/officeart/2005/8/layout/hierarchy4"/>
    <dgm:cxn modelId="{97F4BAC2-5FAA-476C-AF93-4A841BFE7923}" type="presParOf" srcId="{3955C0B6-C33D-4970-9277-3920813990C4}" destId="{CBF17585-C4A8-4149-8EA9-B305672CFDD6}" srcOrd="0" destOrd="0" presId="urn:microsoft.com/office/officeart/2005/8/layout/hierarchy4"/>
    <dgm:cxn modelId="{5273BB08-B1A2-4904-8D28-0DEB61C4279E}" type="presParOf" srcId="{3955C0B6-C33D-4970-9277-3920813990C4}" destId="{EBEBBC2B-06A2-44BA-A750-6FCC1CAF281B}" srcOrd="1" destOrd="0" presId="urn:microsoft.com/office/officeart/2005/8/layout/hierarchy4"/>
    <dgm:cxn modelId="{316CCBEF-C27B-4227-B2B3-A37C3149E53B}" type="presParOf" srcId="{3955C0B6-C33D-4970-9277-3920813990C4}" destId="{4103D44C-DEAD-4AF6-99A4-4B245DB25706}" srcOrd="2" destOrd="0" presId="urn:microsoft.com/office/officeart/2005/8/layout/hierarchy4"/>
    <dgm:cxn modelId="{4C65745A-1BE6-47BC-AC96-1EE4928C9B0E}" type="presParOf" srcId="{4103D44C-DEAD-4AF6-99A4-4B245DB25706}" destId="{4D653694-B24F-4E08-B416-22B5179B0A14}" srcOrd="0" destOrd="0" presId="urn:microsoft.com/office/officeart/2005/8/layout/hierarchy4"/>
    <dgm:cxn modelId="{5324EE85-933A-46FB-A861-2DFE8542F0E1}" type="presParOf" srcId="{4D653694-B24F-4E08-B416-22B5179B0A14}" destId="{88446414-8FA8-4D35-B808-024F04D67081}" srcOrd="0" destOrd="0" presId="urn:microsoft.com/office/officeart/2005/8/layout/hierarchy4"/>
    <dgm:cxn modelId="{15C7F4B9-46CC-4BBE-8EAF-33A785005ED1}" type="presParOf" srcId="{4D653694-B24F-4E08-B416-22B5179B0A14}" destId="{DBC23AA4-C5A6-43D0-8E66-073863EFA360}" srcOrd="1" destOrd="0" presId="urn:microsoft.com/office/officeart/2005/8/layout/hierarchy4"/>
    <dgm:cxn modelId="{1E0478AF-015E-44DE-915C-C48922893AB8}" type="presParOf" srcId="{4103D44C-DEAD-4AF6-99A4-4B245DB25706}" destId="{0CEE7114-75B8-475C-B766-B172FD0CE94E}" srcOrd="1" destOrd="0" presId="urn:microsoft.com/office/officeart/2005/8/layout/hierarchy4"/>
    <dgm:cxn modelId="{B1C79F0B-EBD9-42F7-8FB7-404AD7EBE227}" type="presParOf" srcId="{4103D44C-DEAD-4AF6-99A4-4B245DB25706}" destId="{5F3BA04E-B2EA-4E86-86ED-3412A832BCC4}" srcOrd="2" destOrd="0" presId="urn:microsoft.com/office/officeart/2005/8/layout/hierarchy4"/>
    <dgm:cxn modelId="{6298A189-001E-4648-9CA3-6BE1B19F5602}" type="presParOf" srcId="{5F3BA04E-B2EA-4E86-86ED-3412A832BCC4}" destId="{18FEE212-BA97-492F-8F64-133D1282CA91}" srcOrd="0" destOrd="0" presId="urn:microsoft.com/office/officeart/2005/8/layout/hierarchy4"/>
    <dgm:cxn modelId="{C7EE227E-5021-458B-85B9-454838C14B72}" type="presParOf" srcId="{5F3BA04E-B2EA-4E86-86ED-3412A832BCC4}" destId="{3CD35C3F-17BC-4627-8582-00060CE77F70}" srcOrd="1" destOrd="0" presId="urn:microsoft.com/office/officeart/2005/8/layout/hierarchy4"/>
    <dgm:cxn modelId="{FE1B0B86-9724-4E30-922C-E53706979336}" type="presParOf" srcId="{69236F1E-B949-45A1-A551-507084DA9072}" destId="{36F1D656-3616-4568-B870-59E71B0E11AC}" srcOrd="5" destOrd="0" presId="urn:microsoft.com/office/officeart/2005/8/layout/hierarchy4"/>
    <dgm:cxn modelId="{1D08D4E8-00A7-497A-A65C-E7059A93EED9}" type="presParOf" srcId="{69236F1E-B949-45A1-A551-507084DA9072}" destId="{20F7020B-A334-4B9F-BC27-BBB32E27C1B3}" srcOrd="6" destOrd="0" presId="urn:microsoft.com/office/officeart/2005/8/layout/hierarchy4"/>
    <dgm:cxn modelId="{4181409B-DC35-438A-A959-090DE832B874}" type="presParOf" srcId="{20F7020B-A334-4B9F-BC27-BBB32E27C1B3}" destId="{A1ADD703-6280-4484-B40E-B64E4C962C83}" srcOrd="0" destOrd="0" presId="urn:microsoft.com/office/officeart/2005/8/layout/hierarchy4"/>
    <dgm:cxn modelId="{B7397069-8673-4915-B8E8-0B2E83A631E5}" type="presParOf" srcId="{20F7020B-A334-4B9F-BC27-BBB32E27C1B3}" destId="{BCB7E7F5-1A08-42A2-9856-19DE58247C11}" srcOrd="1" destOrd="0" presId="urn:microsoft.com/office/officeart/2005/8/layout/hierarchy4"/>
    <dgm:cxn modelId="{C9E8001E-9CE9-4E1F-B4B7-5C97AC72C25D}" type="presParOf" srcId="{20F7020B-A334-4B9F-BC27-BBB32E27C1B3}" destId="{2477481C-D781-499A-ADFE-3E2A7B994733}" srcOrd="2" destOrd="0" presId="urn:microsoft.com/office/officeart/2005/8/layout/hierarchy4"/>
    <dgm:cxn modelId="{6772C731-86D0-49D9-A728-7520B57D7DD4}" type="presParOf" srcId="{2477481C-D781-499A-ADFE-3E2A7B994733}" destId="{55F87844-9EBA-4BD9-A097-0780D643F15C}" srcOrd="0" destOrd="0" presId="urn:microsoft.com/office/officeart/2005/8/layout/hierarchy4"/>
    <dgm:cxn modelId="{768614F4-DF76-48B3-839F-950DE0F3273E}" type="presParOf" srcId="{55F87844-9EBA-4BD9-A097-0780D643F15C}" destId="{F291381B-D74B-4A97-9BC4-76CE62CF88A9}" srcOrd="0" destOrd="0" presId="urn:microsoft.com/office/officeart/2005/8/layout/hierarchy4"/>
    <dgm:cxn modelId="{9B8AB8A1-9BBD-47F4-BAB9-70947EFFC677}" type="presParOf" srcId="{55F87844-9EBA-4BD9-A097-0780D643F15C}" destId="{11374FA3-6408-45F8-A45B-CAE63667A91D}" srcOrd="1" destOrd="0" presId="urn:microsoft.com/office/officeart/2005/8/layout/hierarchy4"/>
    <dgm:cxn modelId="{9BFD69A0-8407-465C-9845-B6ECEE8FDBB1}" type="presParOf" srcId="{2477481C-D781-499A-ADFE-3E2A7B994733}" destId="{37CCB467-6B5A-409A-9ABD-68AA52AB8C4F}" srcOrd="1" destOrd="0" presId="urn:microsoft.com/office/officeart/2005/8/layout/hierarchy4"/>
    <dgm:cxn modelId="{E790F0B0-EDB5-4C9C-8315-B0A35B6F63D7}" type="presParOf" srcId="{2477481C-D781-499A-ADFE-3E2A7B994733}" destId="{9101D309-75BA-433B-8DAB-7AE43CA10323}" srcOrd="2" destOrd="0" presId="urn:microsoft.com/office/officeart/2005/8/layout/hierarchy4"/>
    <dgm:cxn modelId="{58D726A4-09CF-423D-A9AC-FA5A1BBE1DB1}" type="presParOf" srcId="{9101D309-75BA-433B-8DAB-7AE43CA10323}" destId="{FC724CBF-D3BF-488D-A43B-07B0AE2136B7}" srcOrd="0" destOrd="0" presId="urn:microsoft.com/office/officeart/2005/8/layout/hierarchy4"/>
    <dgm:cxn modelId="{DB0EBEFA-B9CE-47E7-914B-DE71978C053B}" type="presParOf" srcId="{9101D309-75BA-433B-8DAB-7AE43CA10323}" destId="{70C40B80-1C02-4C1C-AA3E-8E7B6AFC32E3}" srcOrd="1" destOrd="0" presId="urn:microsoft.com/office/officeart/2005/8/layout/hierarchy4"/>
    <dgm:cxn modelId="{514A27E9-CED6-44A3-B3F0-E181CA845E9F}" type="presParOf" srcId="{69236F1E-B949-45A1-A551-507084DA9072}" destId="{557E69E0-BAC0-4B9E-86AD-F927260E76FE}" srcOrd="7" destOrd="0" presId="urn:microsoft.com/office/officeart/2005/8/layout/hierarchy4"/>
    <dgm:cxn modelId="{8AA950F5-3B64-4D11-B720-090744C5BE18}" type="presParOf" srcId="{69236F1E-B949-45A1-A551-507084DA9072}" destId="{F0C7AFBB-B582-41F4-BFA2-EBAB44484F7D}" srcOrd="8" destOrd="0" presId="urn:microsoft.com/office/officeart/2005/8/layout/hierarchy4"/>
    <dgm:cxn modelId="{B9BDEC53-6BAD-4BD5-B073-18CBEE473E7A}" type="presParOf" srcId="{F0C7AFBB-B582-41F4-BFA2-EBAB44484F7D}" destId="{64FDC942-F1A9-4A96-B28B-F46E24ADBAF7}" srcOrd="0" destOrd="0" presId="urn:microsoft.com/office/officeart/2005/8/layout/hierarchy4"/>
    <dgm:cxn modelId="{60E2D0BC-CC77-4A9B-8A73-B845E8E4D29C}" type="presParOf" srcId="{F0C7AFBB-B582-41F4-BFA2-EBAB44484F7D}" destId="{3FF157AE-2443-4DD3-AB42-0107E21D6A52}" srcOrd="1" destOrd="0" presId="urn:microsoft.com/office/officeart/2005/8/layout/hierarchy4"/>
    <dgm:cxn modelId="{D5318095-ACC5-4AD1-88B5-DC3031224BDA}" type="presParOf" srcId="{F0C7AFBB-B582-41F4-BFA2-EBAB44484F7D}" destId="{48A49EA0-81FF-48EB-AC46-6B86DA38A27A}" srcOrd="2" destOrd="0" presId="urn:microsoft.com/office/officeart/2005/8/layout/hierarchy4"/>
    <dgm:cxn modelId="{857F6C96-8087-4FBC-B5F5-3FD4A3F9EC59}" type="presParOf" srcId="{48A49EA0-81FF-48EB-AC46-6B86DA38A27A}" destId="{44345917-5CF3-44AC-BC10-4AAFBE862DF5}" srcOrd="0" destOrd="0" presId="urn:microsoft.com/office/officeart/2005/8/layout/hierarchy4"/>
    <dgm:cxn modelId="{4E7E0A70-7168-4E65-9F57-7E2972DDADF3}" type="presParOf" srcId="{44345917-5CF3-44AC-BC10-4AAFBE862DF5}" destId="{55567129-2C91-4A36-9801-79734EF957C0}" srcOrd="0" destOrd="0" presId="urn:microsoft.com/office/officeart/2005/8/layout/hierarchy4"/>
    <dgm:cxn modelId="{707766E4-5CBC-446D-B7C7-C9B55EC0257F}" type="presParOf" srcId="{44345917-5CF3-44AC-BC10-4AAFBE862DF5}" destId="{981C17C1-6597-4D0A-8884-3E43F82F883E}" srcOrd="1" destOrd="0" presId="urn:microsoft.com/office/officeart/2005/8/layout/hierarchy4"/>
    <dgm:cxn modelId="{CE7EEB98-ECE8-41A9-AB5A-0DF85ADD2B13}" type="presParOf" srcId="{48A49EA0-81FF-48EB-AC46-6B86DA38A27A}" destId="{A2E52E47-85CB-4DEB-84ED-5D9B0BBC0189}" srcOrd="1" destOrd="0" presId="urn:microsoft.com/office/officeart/2005/8/layout/hierarchy4"/>
    <dgm:cxn modelId="{27A5044F-405D-466B-B952-670DD69EA411}" type="presParOf" srcId="{48A49EA0-81FF-48EB-AC46-6B86DA38A27A}" destId="{AF8548A0-C386-4BA3-8B7B-C53F1537D497}" srcOrd="2" destOrd="0" presId="urn:microsoft.com/office/officeart/2005/8/layout/hierarchy4"/>
    <dgm:cxn modelId="{A9D21E7A-F8EC-4559-85ED-419324AF6453}" type="presParOf" srcId="{AF8548A0-C386-4BA3-8B7B-C53F1537D497}" destId="{784EA339-A5A4-4D8B-9281-A1B3B3B2C091}" srcOrd="0" destOrd="0" presId="urn:microsoft.com/office/officeart/2005/8/layout/hierarchy4"/>
    <dgm:cxn modelId="{D38D41ED-24EA-4D0A-8F0F-A10F7A6C7B26}" type="presParOf" srcId="{AF8548A0-C386-4BA3-8B7B-C53F1537D497}" destId="{756B5625-213B-42A6-AB23-E318DFA2CD3D}"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B7112B-1F69-4DA1-81B2-00DBACD8C2CC}">
      <dsp:nvSpPr>
        <dsp:cNvPr id="0" name=""/>
        <dsp:cNvSpPr/>
      </dsp:nvSpPr>
      <dsp:spPr>
        <a:xfrm>
          <a:off x="4373" y="1598"/>
          <a:ext cx="8620047" cy="117210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GB" sz="5300" kern="1200" dirty="0"/>
            <a:t>Digital planning</a:t>
          </a:r>
        </a:p>
      </dsp:txBody>
      <dsp:txXfrm>
        <a:off x="38703" y="35928"/>
        <a:ext cx="8551387" cy="1103446"/>
      </dsp:txXfrm>
    </dsp:sp>
    <dsp:sp modelId="{75EC63D6-4F05-4074-9B45-52A64C23BBB5}">
      <dsp:nvSpPr>
        <dsp:cNvPr id="0" name=""/>
        <dsp:cNvSpPr/>
      </dsp:nvSpPr>
      <dsp:spPr>
        <a:xfrm>
          <a:off x="4373" y="1322114"/>
          <a:ext cx="1669081" cy="117210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Cloud platform</a:t>
          </a:r>
        </a:p>
      </dsp:txBody>
      <dsp:txXfrm>
        <a:off x="38703" y="1356444"/>
        <a:ext cx="1600421" cy="1103446"/>
      </dsp:txXfrm>
    </dsp:sp>
    <dsp:sp modelId="{80FA2B90-E064-4073-B114-79DCDEAA4C7D}">
      <dsp:nvSpPr>
        <dsp:cNvPr id="0" name=""/>
        <dsp:cNvSpPr/>
      </dsp:nvSpPr>
      <dsp:spPr>
        <a:xfrm>
          <a:off x="4373" y="2642629"/>
          <a:ext cx="817375" cy="117210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kern="1200" dirty="0"/>
            <a:t>Alpha</a:t>
          </a:r>
        </a:p>
        <a:p>
          <a:pPr marL="0" lvl="0" indent="0" algn="ctr" defTabSz="400050">
            <a:lnSpc>
              <a:spcPct val="90000"/>
            </a:lnSpc>
            <a:spcBef>
              <a:spcPct val="0"/>
            </a:spcBef>
            <a:spcAft>
              <a:spcPct val="35000"/>
            </a:spcAft>
            <a:buNone/>
          </a:pPr>
          <a:r>
            <a:rPr lang="en-GB" sz="900" kern="1200" dirty="0"/>
            <a:t> (Complete)</a:t>
          </a:r>
        </a:p>
      </dsp:txBody>
      <dsp:txXfrm>
        <a:off x="28313" y="2666569"/>
        <a:ext cx="769495" cy="1124226"/>
      </dsp:txXfrm>
    </dsp:sp>
    <dsp:sp modelId="{39AE02B9-9D79-4F5D-949D-0EA029629C5C}">
      <dsp:nvSpPr>
        <dsp:cNvPr id="0" name=""/>
        <dsp:cNvSpPr/>
      </dsp:nvSpPr>
      <dsp:spPr>
        <a:xfrm>
          <a:off x="856079" y="2642629"/>
          <a:ext cx="817375" cy="117210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kern="1200" dirty="0"/>
            <a:t>Beta </a:t>
          </a:r>
        </a:p>
        <a:p>
          <a:pPr marL="0" lvl="0" indent="0" algn="ctr" defTabSz="400050">
            <a:lnSpc>
              <a:spcPct val="90000"/>
            </a:lnSpc>
            <a:spcBef>
              <a:spcPct val="0"/>
            </a:spcBef>
            <a:spcAft>
              <a:spcPct val="35000"/>
            </a:spcAft>
            <a:buNone/>
          </a:pPr>
          <a:r>
            <a:rPr lang="en-GB" sz="900" kern="1200" dirty="0"/>
            <a:t>(In work)</a:t>
          </a:r>
        </a:p>
      </dsp:txBody>
      <dsp:txXfrm>
        <a:off x="880019" y="2666569"/>
        <a:ext cx="769495" cy="1124226"/>
      </dsp:txXfrm>
    </dsp:sp>
    <dsp:sp modelId="{73DE7C70-5E31-4DA0-B5C9-B5DE11D08C87}">
      <dsp:nvSpPr>
        <dsp:cNvPr id="0" name=""/>
        <dsp:cNvSpPr/>
      </dsp:nvSpPr>
      <dsp:spPr>
        <a:xfrm>
          <a:off x="1742114" y="1322114"/>
          <a:ext cx="1669081" cy="117210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Payment collection</a:t>
          </a:r>
        </a:p>
      </dsp:txBody>
      <dsp:txXfrm>
        <a:off x="1776444" y="1356444"/>
        <a:ext cx="1600421" cy="1103446"/>
      </dsp:txXfrm>
    </dsp:sp>
    <dsp:sp modelId="{30AF6C6D-86C1-4BBC-90EA-6BE8A36B4342}">
      <dsp:nvSpPr>
        <dsp:cNvPr id="0" name=""/>
        <dsp:cNvSpPr/>
      </dsp:nvSpPr>
      <dsp:spPr>
        <a:xfrm>
          <a:off x="1742114" y="2642629"/>
          <a:ext cx="817375" cy="117210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kern="1200" dirty="0"/>
            <a:t>Alpha</a:t>
          </a:r>
        </a:p>
        <a:p>
          <a:pPr marL="0" lvl="0" indent="0" algn="ctr" defTabSz="400050">
            <a:lnSpc>
              <a:spcPct val="90000"/>
            </a:lnSpc>
            <a:spcBef>
              <a:spcPct val="0"/>
            </a:spcBef>
            <a:spcAft>
              <a:spcPct val="35000"/>
            </a:spcAft>
            <a:buNone/>
          </a:pPr>
          <a:r>
            <a:rPr lang="en-GB" sz="900" kern="1200" dirty="0"/>
            <a:t>(Complete)</a:t>
          </a:r>
        </a:p>
      </dsp:txBody>
      <dsp:txXfrm>
        <a:off x="1766054" y="2666569"/>
        <a:ext cx="769495" cy="1124226"/>
      </dsp:txXfrm>
    </dsp:sp>
    <dsp:sp modelId="{B7E558B7-0EAE-414C-82F0-D8BA2F389496}">
      <dsp:nvSpPr>
        <dsp:cNvPr id="0" name=""/>
        <dsp:cNvSpPr/>
      </dsp:nvSpPr>
      <dsp:spPr>
        <a:xfrm>
          <a:off x="2593820" y="2642629"/>
          <a:ext cx="817375" cy="117210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kern="1200" dirty="0"/>
            <a:t>Beta</a:t>
          </a:r>
        </a:p>
        <a:p>
          <a:pPr marL="0" lvl="0" indent="0" algn="ctr" defTabSz="400050">
            <a:lnSpc>
              <a:spcPct val="90000"/>
            </a:lnSpc>
            <a:spcBef>
              <a:spcPct val="0"/>
            </a:spcBef>
            <a:spcAft>
              <a:spcPct val="35000"/>
            </a:spcAft>
            <a:buNone/>
          </a:pPr>
          <a:r>
            <a:rPr lang="en-GB" sz="900" kern="1200" dirty="0"/>
            <a:t>(Pre-procurement)</a:t>
          </a:r>
        </a:p>
      </dsp:txBody>
      <dsp:txXfrm>
        <a:off x="2617760" y="2666569"/>
        <a:ext cx="769495" cy="1124226"/>
      </dsp:txXfrm>
    </dsp:sp>
    <dsp:sp modelId="{CBF17585-C4A8-4149-8EA9-B305672CFDD6}">
      <dsp:nvSpPr>
        <dsp:cNvPr id="0" name=""/>
        <dsp:cNvSpPr/>
      </dsp:nvSpPr>
      <dsp:spPr>
        <a:xfrm>
          <a:off x="3479856" y="1322114"/>
          <a:ext cx="1669081" cy="117210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Fee calculation</a:t>
          </a:r>
        </a:p>
      </dsp:txBody>
      <dsp:txXfrm>
        <a:off x="3514186" y="1356444"/>
        <a:ext cx="1600421" cy="1103446"/>
      </dsp:txXfrm>
    </dsp:sp>
    <dsp:sp modelId="{88446414-8FA8-4D35-B808-024F04D67081}">
      <dsp:nvSpPr>
        <dsp:cNvPr id="0" name=""/>
        <dsp:cNvSpPr/>
      </dsp:nvSpPr>
      <dsp:spPr>
        <a:xfrm>
          <a:off x="3479856" y="2642629"/>
          <a:ext cx="817375" cy="117210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kern="1200" dirty="0"/>
            <a:t>Alpha</a:t>
          </a:r>
        </a:p>
        <a:p>
          <a:pPr marL="0" lvl="0" indent="0" algn="ctr" defTabSz="400050">
            <a:lnSpc>
              <a:spcPct val="90000"/>
            </a:lnSpc>
            <a:spcBef>
              <a:spcPct val="0"/>
            </a:spcBef>
            <a:spcAft>
              <a:spcPct val="35000"/>
            </a:spcAft>
            <a:buNone/>
          </a:pPr>
          <a:r>
            <a:rPr lang="en-GB" sz="900" kern="1200" dirty="0"/>
            <a:t> (Complete)</a:t>
          </a:r>
        </a:p>
      </dsp:txBody>
      <dsp:txXfrm>
        <a:off x="3503796" y="2666569"/>
        <a:ext cx="769495" cy="1124226"/>
      </dsp:txXfrm>
    </dsp:sp>
    <dsp:sp modelId="{18FEE212-BA97-492F-8F64-133D1282CA91}">
      <dsp:nvSpPr>
        <dsp:cNvPr id="0" name=""/>
        <dsp:cNvSpPr/>
      </dsp:nvSpPr>
      <dsp:spPr>
        <a:xfrm>
          <a:off x="4331561" y="2642629"/>
          <a:ext cx="817375" cy="117210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kern="1200" dirty="0"/>
            <a:t>Beta</a:t>
          </a:r>
        </a:p>
        <a:p>
          <a:pPr marL="0" lvl="0" indent="0" algn="ctr" defTabSz="400050">
            <a:lnSpc>
              <a:spcPct val="90000"/>
            </a:lnSpc>
            <a:spcBef>
              <a:spcPct val="0"/>
            </a:spcBef>
            <a:spcAft>
              <a:spcPct val="35000"/>
            </a:spcAft>
            <a:buNone/>
          </a:pPr>
          <a:r>
            <a:rPr lang="en-GB" sz="900" kern="1200" dirty="0"/>
            <a:t>(Merged with smart applications)</a:t>
          </a:r>
        </a:p>
      </dsp:txBody>
      <dsp:txXfrm>
        <a:off x="4355501" y="2666569"/>
        <a:ext cx="769495" cy="1124226"/>
      </dsp:txXfrm>
    </dsp:sp>
    <dsp:sp modelId="{A1ADD703-6280-4484-B40E-B64E4C962C83}">
      <dsp:nvSpPr>
        <dsp:cNvPr id="0" name=""/>
        <dsp:cNvSpPr/>
      </dsp:nvSpPr>
      <dsp:spPr>
        <a:xfrm>
          <a:off x="5217597" y="1322114"/>
          <a:ext cx="1669081" cy="117210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Gateway</a:t>
          </a:r>
        </a:p>
      </dsp:txBody>
      <dsp:txXfrm>
        <a:off x="5251927" y="1356444"/>
        <a:ext cx="1600421" cy="1103446"/>
      </dsp:txXfrm>
    </dsp:sp>
    <dsp:sp modelId="{F291381B-D74B-4A97-9BC4-76CE62CF88A9}">
      <dsp:nvSpPr>
        <dsp:cNvPr id="0" name=""/>
        <dsp:cNvSpPr/>
      </dsp:nvSpPr>
      <dsp:spPr>
        <a:xfrm>
          <a:off x="5217597" y="2642629"/>
          <a:ext cx="817375" cy="117210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kern="1200" dirty="0"/>
            <a:t>Alpha</a:t>
          </a:r>
        </a:p>
        <a:p>
          <a:pPr marL="0" lvl="0" indent="0" algn="ctr" defTabSz="400050">
            <a:lnSpc>
              <a:spcPct val="90000"/>
            </a:lnSpc>
            <a:spcBef>
              <a:spcPct val="0"/>
            </a:spcBef>
            <a:spcAft>
              <a:spcPct val="35000"/>
            </a:spcAft>
            <a:buNone/>
          </a:pPr>
          <a:r>
            <a:rPr lang="en-GB" sz="900" kern="1200" dirty="0"/>
            <a:t> (Complete)</a:t>
          </a:r>
        </a:p>
      </dsp:txBody>
      <dsp:txXfrm>
        <a:off x="5241537" y="2666569"/>
        <a:ext cx="769495" cy="1124226"/>
      </dsp:txXfrm>
    </dsp:sp>
    <dsp:sp modelId="{FC724CBF-D3BF-488D-A43B-07B0AE2136B7}">
      <dsp:nvSpPr>
        <dsp:cNvPr id="0" name=""/>
        <dsp:cNvSpPr/>
      </dsp:nvSpPr>
      <dsp:spPr>
        <a:xfrm>
          <a:off x="6069303" y="2642629"/>
          <a:ext cx="817375" cy="117210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kern="1200" dirty="0"/>
            <a:t>Beta</a:t>
          </a:r>
        </a:p>
        <a:p>
          <a:pPr marL="0" lvl="0" indent="0" algn="ctr" defTabSz="400050">
            <a:lnSpc>
              <a:spcPct val="90000"/>
            </a:lnSpc>
            <a:spcBef>
              <a:spcPct val="0"/>
            </a:spcBef>
            <a:spcAft>
              <a:spcPct val="35000"/>
            </a:spcAft>
            <a:buNone/>
          </a:pPr>
          <a:r>
            <a:rPr lang="en-GB" sz="900" kern="1200" dirty="0"/>
            <a:t>(Being shaped prior to procurement)</a:t>
          </a:r>
        </a:p>
      </dsp:txBody>
      <dsp:txXfrm>
        <a:off x="6093243" y="2666569"/>
        <a:ext cx="769495" cy="1124226"/>
      </dsp:txXfrm>
    </dsp:sp>
    <dsp:sp modelId="{64FDC942-F1A9-4A96-B28B-F46E24ADBAF7}">
      <dsp:nvSpPr>
        <dsp:cNvPr id="0" name=""/>
        <dsp:cNvSpPr/>
      </dsp:nvSpPr>
      <dsp:spPr>
        <a:xfrm>
          <a:off x="6955338" y="1322114"/>
          <a:ext cx="1669081" cy="117210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Smart applications</a:t>
          </a:r>
        </a:p>
      </dsp:txBody>
      <dsp:txXfrm>
        <a:off x="6989668" y="1356444"/>
        <a:ext cx="1600421" cy="1103446"/>
      </dsp:txXfrm>
    </dsp:sp>
    <dsp:sp modelId="{55567129-2C91-4A36-9801-79734EF957C0}">
      <dsp:nvSpPr>
        <dsp:cNvPr id="0" name=""/>
        <dsp:cNvSpPr/>
      </dsp:nvSpPr>
      <dsp:spPr>
        <a:xfrm>
          <a:off x="6955338" y="2642629"/>
          <a:ext cx="817375" cy="117210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kern="1200" dirty="0"/>
            <a:t>Alpha</a:t>
          </a:r>
        </a:p>
        <a:p>
          <a:pPr marL="0" lvl="0" indent="0" algn="ctr" defTabSz="400050">
            <a:lnSpc>
              <a:spcPct val="90000"/>
            </a:lnSpc>
            <a:spcBef>
              <a:spcPct val="0"/>
            </a:spcBef>
            <a:spcAft>
              <a:spcPct val="35000"/>
            </a:spcAft>
            <a:buNone/>
          </a:pPr>
          <a:r>
            <a:rPr lang="en-GB" sz="900" kern="1200" dirty="0"/>
            <a:t> (Complete)</a:t>
          </a:r>
        </a:p>
      </dsp:txBody>
      <dsp:txXfrm>
        <a:off x="6979278" y="2666569"/>
        <a:ext cx="769495" cy="1124226"/>
      </dsp:txXfrm>
    </dsp:sp>
    <dsp:sp modelId="{784EA339-A5A4-4D8B-9281-A1B3B3B2C091}">
      <dsp:nvSpPr>
        <dsp:cNvPr id="0" name=""/>
        <dsp:cNvSpPr/>
      </dsp:nvSpPr>
      <dsp:spPr>
        <a:xfrm>
          <a:off x="7807044" y="2642629"/>
          <a:ext cx="817375" cy="117210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kern="1200" dirty="0"/>
            <a:t>Beta</a:t>
          </a:r>
        </a:p>
        <a:p>
          <a:pPr marL="0" lvl="0" indent="0" algn="ctr" defTabSz="400050">
            <a:lnSpc>
              <a:spcPct val="90000"/>
            </a:lnSpc>
            <a:spcBef>
              <a:spcPct val="0"/>
            </a:spcBef>
            <a:spcAft>
              <a:spcPct val="35000"/>
            </a:spcAft>
            <a:buNone/>
          </a:pPr>
          <a:r>
            <a:rPr lang="en-GB" sz="900" kern="1200" dirty="0"/>
            <a:t>(Being shaped prior to procurement)</a:t>
          </a:r>
        </a:p>
      </dsp:txBody>
      <dsp:txXfrm>
        <a:off x="7830984" y="2666569"/>
        <a:ext cx="769495" cy="112422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p:cNvSpPr>
            <a:spLocks noGrp="1"/>
          </p:cNvSpPr>
          <p:nvPr>
            <p:ph type="sldNum" sz="quarter" idx="5"/>
          </p:nvPr>
        </p:nvSpPr>
        <p:spPr>
          <a:xfrm>
            <a:off x="6022876" y="8686800"/>
            <a:ext cx="835124" cy="457200"/>
          </a:xfrm>
          <a:prstGeom prst="rect">
            <a:avLst/>
          </a:prstGeom>
        </p:spPr>
        <p:txBody>
          <a:bodyPr vert="horz" lIns="91440" tIns="45720" rIns="91440" bIns="45720" rtlCol="0" anchor="b"/>
          <a:lstStyle>
            <a:lvl1pPr algn="r">
              <a:defRPr sz="1200">
                <a:latin typeface="Verdana" panose="020B0604030504040204" pitchFamily="34" charset="0"/>
                <a:ea typeface="Verdana" panose="020B0604030504040204" pitchFamily="34" charset="0"/>
                <a:cs typeface="Arial" panose="020B0604020202020204" pitchFamily="34" charset="0"/>
              </a:defRPr>
            </a:lvl1pPr>
          </a:lstStyle>
          <a:p>
            <a:fld id="{49DD4D23-C98A-435E-AE88-9061F8349B02}" type="slidenum">
              <a:rPr lang="en-GB" smtClean="0"/>
              <a:pPr/>
              <a:t>‹#›</a:t>
            </a:fld>
            <a:endParaRPr lang="en-GB" dirty="0"/>
          </a:p>
        </p:txBody>
      </p:sp>
    </p:spTree>
    <p:extLst>
      <p:ext uri="{BB962C8B-B14F-4D97-AF65-F5344CB8AC3E}">
        <p14:creationId xmlns:p14="http://schemas.microsoft.com/office/powerpoint/2010/main" val="610033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Verdana" panose="020B0604030504040204" pitchFamily="34" charset="0"/>
        <a:ea typeface="Verdana" panose="020B0604030504040204" pitchFamily="34" charset="0"/>
        <a:cs typeface="Arial" panose="020B0604020202020204" pitchFamily="34" charset="0"/>
      </a:defRPr>
    </a:lvl1pPr>
    <a:lvl2pPr marL="457200" algn="l" defTabSz="914400" rtl="0" eaLnBrk="1" latinLnBrk="0" hangingPunct="1">
      <a:defRPr sz="1200" kern="1200">
        <a:solidFill>
          <a:schemeClr val="tx1"/>
        </a:solidFill>
        <a:latin typeface="Verdana" panose="020B0604030504040204" pitchFamily="34" charset="0"/>
        <a:ea typeface="Verdana" panose="020B0604030504040204" pitchFamily="34" charset="0"/>
        <a:cs typeface="Arial" panose="020B0604020202020204" pitchFamily="34" charset="0"/>
      </a:defRPr>
    </a:lvl2pPr>
    <a:lvl3pPr marL="914400" algn="l" defTabSz="914400" rtl="0" eaLnBrk="1" latinLnBrk="0" hangingPunct="1">
      <a:defRPr sz="1200" kern="1200">
        <a:solidFill>
          <a:schemeClr val="tx1"/>
        </a:solidFill>
        <a:latin typeface="Verdana" panose="020B0604030504040204" pitchFamily="34" charset="0"/>
        <a:ea typeface="Verdana" panose="020B0604030504040204" pitchFamily="34" charset="0"/>
        <a:cs typeface="Arial" panose="020B0604020202020204" pitchFamily="34" charset="0"/>
      </a:defRPr>
    </a:lvl3pPr>
    <a:lvl4pPr marL="1371600" algn="l" defTabSz="914400" rtl="0" eaLnBrk="1" latinLnBrk="0" hangingPunct="1">
      <a:defRPr sz="1200" kern="1200">
        <a:solidFill>
          <a:schemeClr val="tx1"/>
        </a:solidFill>
        <a:latin typeface="Verdana" panose="020B0604030504040204" pitchFamily="34" charset="0"/>
        <a:ea typeface="Verdana" panose="020B0604030504040204" pitchFamily="34" charset="0"/>
        <a:cs typeface="Arial" panose="020B0604020202020204" pitchFamily="34" charset="0"/>
      </a:defRPr>
    </a:lvl4pPr>
    <a:lvl5pPr marL="1828800" algn="l" defTabSz="914400" rtl="0" eaLnBrk="1" latinLnBrk="0" hangingPunct="1">
      <a:defRPr sz="1200" kern="1200">
        <a:solidFill>
          <a:schemeClr val="tx1"/>
        </a:solidFill>
        <a:latin typeface="Verdana" panose="020B0604030504040204" pitchFamily="34" charset="0"/>
        <a:ea typeface="Verdana" panose="020B0604030504040204" pitchFamily="34" charset="0"/>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9DD4D23-C98A-435E-AE88-9061F8349B02}" type="slidenum">
              <a:rPr lang="en-GB" smtClean="0"/>
              <a:pPr/>
              <a:t>2</a:t>
            </a:fld>
            <a:endParaRPr lang="en-GB" dirty="0"/>
          </a:p>
        </p:txBody>
      </p:sp>
    </p:spTree>
    <p:extLst>
      <p:ext uri="{BB962C8B-B14F-4D97-AF65-F5344CB8AC3E}">
        <p14:creationId xmlns:p14="http://schemas.microsoft.com/office/powerpoint/2010/main" val="2595791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30212" y="972125"/>
            <a:ext cx="8104187" cy="529551"/>
          </a:xfrm>
        </p:spPr>
        <p:txBody>
          <a:bodyPr/>
          <a:lstStyle/>
          <a:p>
            <a:r>
              <a:rPr lang="en-GB"/>
              <a:t>Click to edit Master title style</a:t>
            </a:r>
          </a:p>
        </p:txBody>
      </p:sp>
    </p:spTree>
    <p:extLst>
      <p:ext uri="{BB962C8B-B14F-4D97-AF65-F5344CB8AC3E}">
        <p14:creationId xmlns:p14="http://schemas.microsoft.com/office/powerpoint/2010/main" val="757743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ngagement Phases">
    <p:spTree>
      <p:nvGrpSpPr>
        <p:cNvPr id="1" name=""/>
        <p:cNvGrpSpPr/>
        <p:nvPr/>
      </p:nvGrpSpPr>
      <p:grpSpPr>
        <a:xfrm>
          <a:off x="0" y="0"/>
          <a:ext cx="0" cy="0"/>
          <a:chOff x="0" y="0"/>
          <a:chExt cx="0" cy="0"/>
        </a:xfrm>
      </p:grpSpPr>
      <p:pic>
        <p:nvPicPr>
          <p:cNvPr id="3" name="Picture 2" descr="A picture containing background pattern&#10;&#10;Description automatically generated">
            <a:extLst>
              <a:ext uri="{FF2B5EF4-FFF2-40B4-BE49-F238E27FC236}">
                <a16:creationId xmlns:a16="http://schemas.microsoft.com/office/drawing/2014/main" id="{0824FDCB-CAD7-40F8-9ACB-D39A911733FB}"/>
              </a:ext>
            </a:extLst>
          </p:cNvPr>
          <p:cNvPicPr>
            <a:picLocks noChangeAspect="1"/>
          </p:cNvPicPr>
          <p:nvPr userDrawn="1"/>
        </p:nvPicPr>
        <p:blipFill>
          <a:blip r:embed="rId2"/>
          <a:stretch>
            <a:fillRect/>
          </a:stretch>
        </p:blipFill>
        <p:spPr>
          <a:xfrm>
            <a:off x="360075" y="1829382"/>
            <a:ext cx="8257049" cy="1816612"/>
          </a:xfrm>
          <a:prstGeom prst="rect">
            <a:avLst/>
          </a:prstGeom>
        </p:spPr>
      </p:pic>
      <p:sp>
        <p:nvSpPr>
          <p:cNvPr id="19" name="Picture Placeholder 18">
            <a:extLst>
              <a:ext uri="{FF2B5EF4-FFF2-40B4-BE49-F238E27FC236}">
                <a16:creationId xmlns:a16="http://schemas.microsoft.com/office/drawing/2014/main" id="{32AB7C8C-4510-4E1E-9A2C-858E31AA24E5}"/>
              </a:ext>
            </a:extLst>
          </p:cNvPr>
          <p:cNvSpPr>
            <a:spLocks noGrp="1"/>
          </p:cNvSpPr>
          <p:nvPr>
            <p:ph type="pic" sz="quarter" idx="10" hasCustomPrompt="1"/>
          </p:nvPr>
        </p:nvSpPr>
        <p:spPr>
          <a:xfrm>
            <a:off x="430213" y="1981200"/>
            <a:ext cx="1549400" cy="1527175"/>
          </a:xfrm>
          <a:solidFill>
            <a:schemeClr val="bg2">
              <a:lumMod val="85000"/>
            </a:schemeClr>
          </a:solidFill>
        </p:spPr>
        <p:txBody>
          <a:bodyPr tIns="324000"/>
          <a:lstStyle>
            <a:lvl1pPr algn="ctr">
              <a:defRPr sz="1200"/>
            </a:lvl1pPr>
          </a:lstStyle>
          <a:p>
            <a:r>
              <a:rPr lang="en-GB" dirty="0"/>
              <a:t>Insert image here</a:t>
            </a:r>
          </a:p>
        </p:txBody>
      </p:sp>
      <p:sp>
        <p:nvSpPr>
          <p:cNvPr id="2" name="Title 1"/>
          <p:cNvSpPr>
            <a:spLocks noGrp="1"/>
          </p:cNvSpPr>
          <p:nvPr>
            <p:ph type="title"/>
          </p:nvPr>
        </p:nvSpPr>
        <p:spPr>
          <a:xfrm>
            <a:off x="430212" y="972125"/>
            <a:ext cx="8104187" cy="529551"/>
          </a:xfrm>
        </p:spPr>
        <p:txBody>
          <a:bodyPr/>
          <a:lstStyle/>
          <a:p>
            <a:r>
              <a:rPr lang="en-GB"/>
              <a:t>Click to edit Master title style</a:t>
            </a:r>
          </a:p>
        </p:txBody>
      </p:sp>
      <p:pic>
        <p:nvPicPr>
          <p:cNvPr id="14" name="Picture 13" descr="Icon&#10;&#10;Description automatically generated">
            <a:extLst>
              <a:ext uri="{FF2B5EF4-FFF2-40B4-BE49-F238E27FC236}">
                <a16:creationId xmlns:a16="http://schemas.microsoft.com/office/drawing/2014/main" id="{F8B680ED-051B-4AA7-BEF1-AB1D0EEB2F9D}"/>
              </a:ext>
            </a:extLst>
          </p:cNvPr>
          <p:cNvPicPr>
            <a:picLocks noChangeAspect="1"/>
          </p:cNvPicPr>
          <p:nvPr userDrawn="1"/>
        </p:nvPicPr>
        <p:blipFill>
          <a:blip r:embed="rId3"/>
          <a:stretch>
            <a:fillRect/>
          </a:stretch>
        </p:blipFill>
        <p:spPr>
          <a:xfrm>
            <a:off x="5953050" y="2570315"/>
            <a:ext cx="152400" cy="234696"/>
          </a:xfrm>
          <a:prstGeom prst="rect">
            <a:avLst/>
          </a:prstGeom>
        </p:spPr>
      </p:pic>
      <p:pic>
        <p:nvPicPr>
          <p:cNvPr id="15" name="Picture 14" descr="Icon&#10;&#10;Description automatically generated">
            <a:extLst>
              <a:ext uri="{FF2B5EF4-FFF2-40B4-BE49-F238E27FC236}">
                <a16:creationId xmlns:a16="http://schemas.microsoft.com/office/drawing/2014/main" id="{F6A8E04E-07E2-4CD7-A507-4F8D22A88320}"/>
              </a:ext>
            </a:extLst>
          </p:cNvPr>
          <p:cNvPicPr>
            <a:picLocks noChangeAspect="1"/>
          </p:cNvPicPr>
          <p:nvPr userDrawn="1"/>
        </p:nvPicPr>
        <p:blipFill>
          <a:blip r:embed="rId3"/>
          <a:stretch>
            <a:fillRect/>
          </a:stretch>
        </p:blipFill>
        <p:spPr>
          <a:xfrm>
            <a:off x="4004029" y="2570315"/>
            <a:ext cx="152400" cy="234696"/>
          </a:xfrm>
          <a:prstGeom prst="rect">
            <a:avLst/>
          </a:prstGeom>
        </p:spPr>
      </p:pic>
      <p:pic>
        <p:nvPicPr>
          <p:cNvPr id="16" name="Picture 15" descr="Icon&#10;&#10;Description automatically generated">
            <a:extLst>
              <a:ext uri="{FF2B5EF4-FFF2-40B4-BE49-F238E27FC236}">
                <a16:creationId xmlns:a16="http://schemas.microsoft.com/office/drawing/2014/main" id="{7154C0F9-E093-48E5-A062-1E7BD8490041}"/>
              </a:ext>
            </a:extLst>
          </p:cNvPr>
          <p:cNvPicPr>
            <a:picLocks noChangeAspect="1"/>
          </p:cNvPicPr>
          <p:nvPr userDrawn="1"/>
        </p:nvPicPr>
        <p:blipFill>
          <a:blip r:embed="rId3"/>
          <a:stretch>
            <a:fillRect/>
          </a:stretch>
        </p:blipFill>
        <p:spPr>
          <a:xfrm>
            <a:off x="2100961" y="2570315"/>
            <a:ext cx="152400" cy="234696"/>
          </a:xfrm>
          <a:prstGeom prst="rect">
            <a:avLst/>
          </a:prstGeom>
        </p:spPr>
      </p:pic>
      <p:sp>
        <p:nvSpPr>
          <p:cNvPr id="24" name="Text Placeholder 23">
            <a:extLst>
              <a:ext uri="{FF2B5EF4-FFF2-40B4-BE49-F238E27FC236}">
                <a16:creationId xmlns:a16="http://schemas.microsoft.com/office/drawing/2014/main" id="{9F5E20AA-0EC1-4912-BDFF-B55031F1AB87}"/>
              </a:ext>
            </a:extLst>
          </p:cNvPr>
          <p:cNvSpPr>
            <a:spLocks noGrp="1"/>
          </p:cNvSpPr>
          <p:nvPr>
            <p:ph type="body" sz="quarter" idx="14" hasCustomPrompt="1"/>
          </p:nvPr>
        </p:nvSpPr>
        <p:spPr>
          <a:xfrm>
            <a:off x="439738" y="3659734"/>
            <a:ext cx="1577975" cy="774480"/>
          </a:xfrm>
        </p:spPr>
        <p:txBody>
          <a:bodyPr/>
          <a:lstStyle>
            <a:lvl1pPr algn="ctr">
              <a:spcBef>
                <a:spcPts val="0"/>
              </a:spcBef>
              <a:defRPr b="0" spc="10" baseline="0">
                <a:solidFill>
                  <a:srgbClr val="657786"/>
                </a:solidFill>
                <a:latin typeface="+mj-lt"/>
              </a:defRPr>
            </a:lvl1pPr>
          </a:lstStyle>
          <a:p>
            <a:pPr lvl="0"/>
            <a:r>
              <a:rPr lang="en-US" dirty="0"/>
              <a:t>CLICK TO EDIT MASTER TEXT STYLES</a:t>
            </a:r>
            <a:endParaRPr lang="en-GB" dirty="0"/>
          </a:p>
        </p:txBody>
      </p:sp>
      <p:sp>
        <p:nvSpPr>
          <p:cNvPr id="25" name="Text Placeholder 23">
            <a:extLst>
              <a:ext uri="{FF2B5EF4-FFF2-40B4-BE49-F238E27FC236}">
                <a16:creationId xmlns:a16="http://schemas.microsoft.com/office/drawing/2014/main" id="{C0A82CC8-28F8-4FB1-96FF-965900944CA5}"/>
              </a:ext>
            </a:extLst>
          </p:cNvPr>
          <p:cNvSpPr>
            <a:spLocks noGrp="1"/>
          </p:cNvSpPr>
          <p:nvPr>
            <p:ph type="body" sz="quarter" idx="15" hasCustomPrompt="1"/>
          </p:nvPr>
        </p:nvSpPr>
        <p:spPr>
          <a:xfrm>
            <a:off x="2333140" y="3659734"/>
            <a:ext cx="1577975" cy="774480"/>
          </a:xfrm>
        </p:spPr>
        <p:txBody>
          <a:bodyPr/>
          <a:lstStyle>
            <a:lvl1pPr algn="ctr">
              <a:spcBef>
                <a:spcPts val="0"/>
              </a:spcBef>
              <a:defRPr b="0" spc="10" baseline="0">
                <a:solidFill>
                  <a:srgbClr val="657786"/>
                </a:solidFill>
                <a:latin typeface="+mj-lt"/>
              </a:defRPr>
            </a:lvl1pPr>
          </a:lstStyle>
          <a:p>
            <a:pPr lvl="0"/>
            <a:r>
              <a:rPr lang="en-US" dirty="0"/>
              <a:t>CLICK TO EDIT MASTER TEXT STYLES</a:t>
            </a:r>
            <a:endParaRPr lang="en-GB" dirty="0"/>
          </a:p>
        </p:txBody>
      </p:sp>
      <p:sp>
        <p:nvSpPr>
          <p:cNvPr id="26" name="Text Placeholder 23">
            <a:extLst>
              <a:ext uri="{FF2B5EF4-FFF2-40B4-BE49-F238E27FC236}">
                <a16:creationId xmlns:a16="http://schemas.microsoft.com/office/drawing/2014/main" id="{E77B8ABB-18B4-464D-BBB6-51F49032601B}"/>
              </a:ext>
            </a:extLst>
          </p:cNvPr>
          <p:cNvSpPr>
            <a:spLocks noGrp="1"/>
          </p:cNvSpPr>
          <p:nvPr>
            <p:ph type="body" sz="quarter" idx="16" hasCustomPrompt="1"/>
          </p:nvPr>
        </p:nvSpPr>
        <p:spPr>
          <a:xfrm>
            <a:off x="4271097" y="3659734"/>
            <a:ext cx="1577975" cy="774480"/>
          </a:xfrm>
        </p:spPr>
        <p:txBody>
          <a:bodyPr/>
          <a:lstStyle>
            <a:lvl1pPr algn="ctr">
              <a:spcBef>
                <a:spcPts val="0"/>
              </a:spcBef>
              <a:defRPr b="0" spc="10" baseline="0">
                <a:solidFill>
                  <a:srgbClr val="657786"/>
                </a:solidFill>
                <a:latin typeface="+mj-lt"/>
              </a:defRPr>
            </a:lvl1pPr>
          </a:lstStyle>
          <a:p>
            <a:pPr lvl="0"/>
            <a:r>
              <a:rPr lang="en-US" dirty="0"/>
              <a:t>CLICK TO EDIT MASTER TEXT STYLES</a:t>
            </a:r>
            <a:endParaRPr lang="en-GB" dirty="0"/>
          </a:p>
        </p:txBody>
      </p:sp>
      <p:sp>
        <p:nvSpPr>
          <p:cNvPr id="27" name="Text Placeholder 23">
            <a:extLst>
              <a:ext uri="{FF2B5EF4-FFF2-40B4-BE49-F238E27FC236}">
                <a16:creationId xmlns:a16="http://schemas.microsoft.com/office/drawing/2014/main" id="{6D7F5C2C-5DC5-48E2-8F91-167982A1905A}"/>
              </a:ext>
            </a:extLst>
          </p:cNvPr>
          <p:cNvSpPr>
            <a:spLocks noGrp="1"/>
          </p:cNvSpPr>
          <p:nvPr>
            <p:ph type="body" sz="quarter" idx="17" hasCustomPrompt="1"/>
          </p:nvPr>
        </p:nvSpPr>
        <p:spPr>
          <a:xfrm>
            <a:off x="6182389" y="3659734"/>
            <a:ext cx="1577975" cy="774480"/>
          </a:xfrm>
        </p:spPr>
        <p:txBody>
          <a:bodyPr/>
          <a:lstStyle>
            <a:lvl1pPr algn="ctr">
              <a:spcBef>
                <a:spcPts val="0"/>
              </a:spcBef>
              <a:defRPr b="0" spc="10" baseline="0">
                <a:solidFill>
                  <a:srgbClr val="657786"/>
                </a:solidFill>
                <a:latin typeface="+mj-lt"/>
              </a:defRPr>
            </a:lvl1pPr>
          </a:lstStyle>
          <a:p>
            <a:pPr lvl="0"/>
            <a:r>
              <a:rPr lang="en-US" dirty="0"/>
              <a:t>CLICK TO EDIT MASTER TEXT STYLES</a:t>
            </a:r>
            <a:endParaRPr lang="en-GB" dirty="0"/>
          </a:p>
        </p:txBody>
      </p:sp>
      <p:sp>
        <p:nvSpPr>
          <p:cNvPr id="6" name="Rectangle 5">
            <a:extLst>
              <a:ext uri="{FF2B5EF4-FFF2-40B4-BE49-F238E27FC236}">
                <a16:creationId xmlns:a16="http://schemas.microsoft.com/office/drawing/2014/main" id="{76FE3BA2-DD63-4996-B1A2-9A1A917DB81F}"/>
              </a:ext>
            </a:extLst>
          </p:cNvPr>
          <p:cNvSpPr/>
          <p:nvPr userDrawn="1"/>
        </p:nvSpPr>
        <p:spPr>
          <a:xfrm>
            <a:off x="2342024" y="1981200"/>
            <a:ext cx="1527390" cy="1527175"/>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8C96D17E-6F15-44FA-A61C-2CA896829115}"/>
              </a:ext>
            </a:extLst>
          </p:cNvPr>
          <p:cNvSpPr/>
          <p:nvPr userDrawn="1"/>
        </p:nvSpPr>
        <p:spPr>
          <a:xfrm>
            <a:off x="4259694" y="1981200"/>
            <a:ext cx="1527390" cy="1527175"/>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ectangle 22">
            <a:extLst>
              <a:ext uri="{FF2B5EF4-FFF2-40B4-BE49-F238E27FC236}">
                <a16:creationId xmlns:a16="http://schemas.microsoft.com/office/drawing/2014/main" id="{84F90A30-6DFA-44D6-B7F6-68761696E5B7}"/>
              </a:ext>
            </a:extLst>
          </p:cNvPr>
          <p:cNvSpPr/>
          <p:nvPr userDrawn="1"/>
        </p:nvSpPr>
        <p:spPr>
          <a:xfrm>
            <a:off x="6177364" y="1981200"/>
            <a:ext cx="1527390" cy="1527175"/>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45642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98447E3C-34EE-4E76-851A-5F4FBBFB0182}"/>
              </a:ext>
            </a:extLst>
          </p:cNvPr>
          <p:cNvSpPr>
            <a:spLocks noGrp="1"/>
          </p:cNvSpPr>
          <p:nvPr>
            <p:ph type="pic" sz="quarter" idx="15" hasCustomPrompt="1"/>
          </p:nvPr>
        </p:nvSpPr>
        <p:spPr>
          <a:xfrm>
            <a:off x="0" y="0"/>
            <a:ext cx="9144000" cy="5143500"/>
          </a:xfrm>
          <a:solidFill>
            <a:schemeClr val="accent5"/>
          </a:solidFill>
        </p:spPr>
        <p:txBody>
          <a:bodyPr tIns="756000"/>
          <a:lstStyle>
            <a:lvl1pPr algn="ctr">
              <a:defRPr sz="1100">
                <a:solidFill>
                  <a:schemeClr val="bg1"/>
                </a:solidFill>
              </a:defRPr>
            </a:lvl1pPr>
          </a:lstStyle>
          <a:p>
            <a:r>
              <a:rPr lang="en-GB" dirty="0"/>
              <a:t>INSERT IMAGE HERE</a:t>
            </a:r>
          </a:p>
        </p:txBody>
      </p:sp>
      <p:sp>
        <p:nvSpPr>
          <p:cNvPr id="2" name="Title 1"/>
          <p:cNvSpPr>
            <a:spLocks noGrp="1"/>
          </p:cNvSpPr>
          <p:nvPr>
            <p:ph type="ctrTitle"/>
          </p:nvPr>
        </p:nvSpPr>
        <p:spPr>
          <a:xfrm>
            <a:off x="430214" y="1783127"/>
            <a:ext cx="8139870" cy="1481367"/>
          </a:xfrm>
        </p:spPr>
        <p:txBody>
          <a:bodyPr/>
          <a:lstStyle>
            <a:lvl1pPr algn="l">
              <a:lnSpc>
                <a:spcPts val="6000"/>
              </a:lnSpc>
              <a:defRPr sz="5400">
                <a:solidFill>
                  <a:schemeClr val="bg1"/>
                </a:solidFill>
              </a:defRPr>
            </a:lvl1pPr>
          </a:lstStyle>
          <a:p>
            <a:r>
              <a:rPr lang="en-GB"/>
              <a:t>Click to edit Master title style</a:t>
            </a:r>
            <a:endParaRPr lang="en-GB" dirty="0"/>
          </a:p>
        </p:txBody>
      </p:sp>
      <p:sp>
        <p:nvSpPr>
          <p:cNvPr id="3" name="Subtitle 2"/>
          <p:cNvSpPr>
            <a:spLocks noGrp="1"/>
          </p:cNvSpPr>
          <p:nvPr>
            <p:ph type="subTitle" idx="1"/>
          </p:nvPr>
        </p:nvSpPr>
        <p:spPr>
          <a:xfrm>
            <a:off x="430213" y="3154199"/>
            <a:ext cx="8139870" cy="469218"/>
          </a:xfrm>
        </p:spPr>
        <p:txBody>
          <a:bodyPr/>
          <a:lstStyle>
            <a:lvl1pPr marL="0" indent="0" algn="l">
              <a:lnSpc>
                <a:spcPts val="3800"/>
              </a:lnSpc>
              <a:spcBef>
                <a:spcPts val="0"/>
              </a:spcBef>
              <a:buNone/>
              <a:defRPr sz="32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
        <p:nvSpPr>
          <p:cNvPr id="8" name="Text Placeholder 7">
            <a:extLst>
              <a:ext uri="{FF2B5EF4-FFF2-40B4-BE49-F238E27FC236}">
                <a16:creationId xmlns:a16="http://schemas.microsoft.com/office/drawing/2014/main" id="{46EABDDD-193C-4D94-94C0-8FB61AC81839}"/>
              </a:ext>
            </a:extLst>
          </p:cNvPr>
          <p:cNvSpPr>
            <a:spLocks noGrp="1"/>
          </p:cNvSpPr>
          <p:nvPr>
            <p:ph type="body" sz="quarter" idx="13"/>
          </p:nvPr>
        </p:nvSpPr>
        <p:spPr>
          <a:xfrm>
            <a:off x="430213" y="3873053"/>
            <a:ext cx="2245807" cy="359313"/>
          </a:xfrm>
        </p:spPr>
        <p:txBody>
          <a:bodyPr/>
          <a:lstStyle>
            <a:lvl1pPr>
              <a:lnSpc>
                <a:spcPts val="1100"/>
              </a:lnSpc>
              <a:spcBef>
                <a:spcPts val="0"/>
              </a:spcBef>
              <a:defRPr sz="900" spc="20" baseline="0">
                <a:solidFill>
                  <a:schemeClr val="bg1"/>
                </a:solidFill>
              </a:defRPr>
            </a:lvl1pPr>
            <a:lvl2pPr marL="0" indent="0">
              <a:lnSpc>
                <a:spcPts val="1100"/>
              </a:lnSpc>
              <a:spcBef>
                <a:spcPts val="0"/>
              </a:spcBef>
              <a:buNone/>
              <a:defRPr sz="900" spc="20" baseline="0">
                <a:solidFill>
                  <a:schemeClr val="bg1"/>
                </a:solidFill>
              </a:defRPr>
            </a:lvl2pPr>
          </a:lstStyle>
          <a:p>
            <a:pPr lvl="0"/>
            <a:r>
              <a:rPr lang="en-GB"/>
              <a:t>Click to edit Master text styles</a:t>
            </a:r>
          </a:p>
          <a:p>
            <a:pPr lvl="1"/>
            <a:r>
              <a:rPr lang="en-GB"/>
              <a:t>Second level</a:t>
            </a:r>
          </a:p>
        </p:txBody>
      </p:sp>
      <p:sp>
        <p:nvSpPr>
          <p:cNvPr id="10" name="Text Placeholder 9">
            <a:extLst>
              <a:ext uri="{FF2B5EF4-FFF2-40B4-BE49-F238E27FC236}">
                <a16:creationId xmlns:a16="http://schemas.microsoft.com/office/drawing/2014/main" id="{E84C6758-EE7D-4C87-8176-57C91A6D4DFC}"/>
              </a:ext>
            </a:extLst>
          </p:cNvPr>
          <p:cNvSpPr>
            <a:spLocks noGrp="1"/>
          </p:cNvSpPr>
          <p:nvPr>
            <p:ph type="body" sz="quarter" idx="14" hasCustomPrompt="1"/>
          </p:nvPr>
        </p:nvSpPr>
        <p:spPr>
          <a:xfrm>
            <a:off x="430213" y="4582691"/>
            <a:ext cx="2771775" cy="178616"/>
          </a:xfrm>
        </p:spPr>
        <p:txBody>
          <a:bodyPr/>
          <a:lstStyle>
            <a:lvl1pPr>
              <a:lnSpc>
                <a:spcPts val="1500"/>
              </a:lnSpc>
              <a:spcBef>
                <a:spcPts val="0"/>
              </a:spcBef>
              <a:defRPr sz="1200" spc="20" baseline="0">
                <a:solidFill>
                  <a:schemeClr val="bg1"/>
                </a:solidFill>
              </a:defRPr>
            </a:lvl1pPr>
          </a:lstStyle>
          <a:p>
            <a:pPr lvl="0"/>
            <a:r>
              <a:rPr lang="en-US" dirty="0"/>
              <a:t>click to edit master</a:t>
            </a:r>
            <a:endParaRPr lang="en-GB" dirty="0"/>
          </a:p>
        </p:txBody>
      </p:sp>
      <p:pic>
        <p:nvPicPr>
          <p:cNvPr id="12" name="Graphic 11">
            <a:extLst>
              <a:ext uri="{FF2B5EF4-FFF2-40B4-BE49-F238E27FC236}">
                <a16:creationId xmlns:a16="http://schemas.microsoft.com/office/drawing/2014/main" id="{85A52BF1-C1AF-4548-9A4A-24204F63DA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78905" y="4440846"/>
            <a:ext cx="2160000" cy="283439"/>
          </a:xfrm>
          <a:prstGeom prst="rect">
            <a:avLst/>
          </a:prstGeom>
        </p:spPr>
      </p:pic>
      <p:pic>
        <p:nvPicPr>
          <p:cNvPr id="14" name="Graphic 13">
            <a:extLst>
              <a:ext uri="{FF2B5EF4-FFF2-40B4-BE49-F238E27FC236}">
                <a16:creationId xmlns:a16="http://schemas.microsoft.com/office/drawing/2014/main" id="{B70C40B7-415D-45D7-8713-69D097D2026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30213" y="428565"/>
            <a:ext cx="1238250" cy="752475"/>
          </a:xfrm>
          <a:prstGeom prst="rect">
            <a:avLst/>
          </a:prstGeom>
        </p:spPr>
      </p:pic>
    </p:spTree>
    <p:extLst>
      <p:ext uri="{BB962C8B-B14F-4D97-AF65-F5344CB8AC3E}">
        <p14:creationId xmlns:p14="http://schemas.microsoft.com/office/powerpoint/2010/main" val="3533279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ue Content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0213" y="972000"/>
            <a:ext cx="8189912" cy="529551"/>
          </a:xfrm>
        </p:spPr>
        <p:txBody>
          <a:bodyPr/>
          <a:lstStyle>
            <a:lvl1pPr>
              <a:defRPr sz="3850">
                <a:solidFill>
                  <a:schemeClr val="bg1"/>
                </a:solidFill>
              </a:defRPr>
            </a:lvl1pPr>
          </a:lstStyle>
          <a:p>
            <a:r>
              <a:rPr lang="en-GB"/>
              <a:t>Click to edit Master title style</a:t>
            </a:r>
            <a:endParaRPr lang="en-GB" dirty="0"/>
          </a:p>
        </p:txBody>
      </p:sp>
      <p:sp>
        <p:nvSpPr>
          <p:cNvPr id="7" name="Text Placeholder 6">
            <a:extLst>
              <a:ext uri="{FF2B5EF4-FFF2-40B4-BE49-F238E27FC236}">
                <a16:creationId xmlns:a16="http://schemas.microsoft.com/office/drawing/2014/main" id="{3EE23B21-D6DB-4820-9BF7-F3E85F16F0B4}"/>
              </a:ext>
            </a:extLst>
          </p:cNvPr>
          <p:cNvSpPr>
            <a:spLocks noGrp="1"/>
          </p:cNvSpPr>
          <p:nvPr>
            <p:ph type="body" sz="quarter" idx="10"/>
          </p:nvPr>
        </p:nvSpPr>
        <p:spPr>
          <a:xfrm>
            <a:off x="430213" y="2038350"/>
            <a:ext cx="2446337" cy="2152650"/>
          </a:xfrm>
        </p:spPr>
        <p:txBody>
          <a:bodyPr/>
          <a:lstStyle>
            <a:lvl1pPr marL="352425" indent="-352425">
              <a:defRPr sz="1200" b="0" spc="-20" baseline="0">
                <a:solidFill>
                  <a:schemeClr val="bg1"/>
                </a:solidFill>
              </a:defRPr>
            </a:lvl1pPr>
            <a:lvl2pPr marL="590550" indent="-219075">
              <a:lnSpc>
                <a:spcPts val="1000"/>
              </a:lnSpc>
              <a:spcBef>
                <a:spcPts val="300"/>
              </a:spcBef>
              <a:buNone/>
              <a:defRPr sz="750" spc="-20" baseline="0">
                <a:solidFill>
                  <a:schemeClr val="bg1"/>
                </a:solidFill>
              </a:defRPr>
            </a:lvl2pPr>
          </a:lstStyle>
          <a:p>
            <a:pPr lvl="0"/>
            <a:r>
              <a:rPr lang="en-GB"/>
              <a:t>Click to edit Master text styles</a:t>
            </a:r>
          </a:p>
          <a:p>
            <a:pPr lvl="1"/>
            <a:r>
              <a:rPr lang="en-GB"/>
              <a:t>Second level</a:t>
            </a:r>
          </a:p>
        </p:txBody>
      </p:sp>
      <p:cxnSp>
        <p:nvCxnSpPr>
          <p:cNvPr id="9" name="Straight Connector 8">
            <a:extLst>
              <a:ext uri="{FF2B5EF4-FFF2-40B4-BE49-F238E27FC236}">
                <a16:creationId xmlns:a16="http://schemas.microsoft.com/office/drawing/2014/main" id="{EF3D2D3D-C64A-4DBF-84D1-41FB433EB444}"/>
              </a:ext>
            </a:extLst>
          </p:cNvPr>
          <p:cNvCxnSpPr/>
          <p:nvPr userDrawn="1"/>
        </p:nvCxnSpPr>
        <p:spPr>
          <a:xfrm>
            <a:off x="3162300" y="2076450"/>
            <a:ext cx="0" cy="211455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8F81E27-AC9A-4749-BDC6-A2AEBC3A6A5C}"/>
              </a:ext>
            </a:extLst>
          </p:cNvPr>
          <p:cNvCxnSpPr/>
          <p:nvPr userDrawn="1"/>
        </p:nvCxnSpPr>
        <p:spPr>
          <a:xfrm>
            <a:off x="5972175" y="2076450"/>
            <a:ext cx="0" cy="211455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 Placeholder 13">
            <a:extLst>
              <a:ext uri="{FF2B5EF4-FFF2-40B4-BE49-F238E27FC236}">
                <a16:creationId xmlns:a16="http://schemas.microsoft.com/office/drawing/2014/main" id="{8A82D616-F2B0-41C7-B051-9DC744BF5CEC}"/>
              </a:ext>
            </a:extLst>
          </p:cNvPr>
          <p:cNvSpPr>
            <a:spLocks noGrp="1"/>
          </p:cNvSpPr>
          <p:nvPr>
            <p:ph type="body" sz="quarter" idx="13"/>
          </p:nvPr>
        </p:nvSpPr>
        <p:spPr>
          <a:xfrm>
            <a:off x="430213" y="4515830"/>
            <a:ext cx="3629025" cy="281495"/>
          </a:xfrm>
        </p:spPr>
        <p:txBody>
          <a:bodyPr/>
          <a:lstStyle>
            <a:lvl1pPr>
              <a:lnSpc>
                <a:spcPts val="1000"/>
              </a:lnSpc>
              <a:spcBef>
                <a:spcPts val="0"/>
              </a:spcBef>
              <a:defRPr sz="750" b="0" spc="20" baseline="0">
                <a:solidFill>
                  <a:schemeClr val="bg1"/>
                </a:solidFill>
              </a:defRPr>
            </a:lvl1pPr>
          </a:lstStyle>
          <a:p>
            <a:pPr lvl="0"/>
            <a:r>
              <a:rPr lang="en-GB"/>
              <a:t>Click to edit Master text styles</a:t>
            </a:r>
          </a:p>
        </p:txBody>
      </p:sp>
      <p:pic>
        <p:nvPicPr>
          <p:cNvPr id="15" name="Graphic 14">
            <a:extLst>
              <a:ext uri="{FF2B5EF4-FFF2-40B4-BE49-F238E27FC236}">
                <a16:creationId xmlns:a16="http://schemas.microsoft.com/office/drawing/2014/main" id="{25BA1C06-90BB-423A-A33B-0609B341966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430214" y="425036"/>
            <a:ext cx="1371597" cy="188752"/>
          </a:xfrm>
          <a:prstGeom prst="rect">
            <a:avLst/>
          </a:prstGeom>
        </p:spPr>
      </p:pic>
      <p:sp>
        <p:nvSpPr>
          <p:cNvPr id="16" name="Text Placeholder 6">
            <a:extLst>
              <a:ext uri="{FF2B5EF4-FFF2-40B4-BE49-F238E27FC236}">
                <a16:creationId xmlns:a16="http://schemas.microsoft.com/office/drawing/2014/main" id="{C830FB51-6027-4679-8422-42F01BB3D902}"/>
              </a:ext>
            </a:extLst>
          </p:cNvPr>
          <p:cNvSpPr>
            <a:spLocks noGrp="1"/>
          </p:cNvSpPr>
          <p:nvPr>
            <p:ph type="body" sz="quarter" idx="14"/>
          </p:nvPr>
        </p:nvSpPr>
        <p:spPr>
          <a:xfrm>
            <a:off x="3302000" y="2038350"/>
            <a:ext cx="2446337" cy="2152650"/>
          </a:xfrm>
        </p:spPr>
        <p:txBody>
          <a:bodyPr/>
          <a:lstStyle>
            <a:lvl1pPr marL="352425" indent="-352425">
              <a:defRPr sz="1200" b="0" spc="-20" baseline="0">
                <a:solidFill>
                  <a:schemeClr val="bg1"/>
                </a:solidFill>
              </a:defRPr>
            </a:lvl1pPr>
            <a:lvl2pPr marL="590550" indent="-219075">
              <a:lnSpc>
                <a:spcPts val="1000"/>
              </a:lnSpc>
              <a:spcBef>
                <a:spcPts val="300"/>
              </a:spcBef>
              <a:buNone/>
              <a:defRPr sz="750" spc="-20" baseline="0">
                <a:solidFill>
                  <a:schemeClr val="bg1"/>
                </a:solidFill>
              </a:defRPr>
            </a:lvl2pPr>
          </a:lstStyle>
          <a:p>
            <a:pPr lvl="0"/>
            <a:r>
              <a:rPr lang="en-GB"/>
              <a:t>Click to edit Master text styles</a:t>
            </a:r>
          </a:p>
          <a:p>
            <a:pPr lvl="1"/>
            <a:r>
              <a:rPr lang="en-GB"/>
              <a:t>Second level</a:t>
            </a:r>
          </a:p>
        </p:txBody>
      </p:sp>
      <p:sp>
        <p:nvSpPr>
          <p:cNvPr id="17" name="Text Placeholder 6">
            <a:extLst>
              <a:ext uri="{FF2B5EF4-FFF2-40B4-BE49-F238E27FC236}">
                <a16:creationId xmlns:a16="http://schemas.microsoft.com/office/drawing/2014/main" id="{D70B9293-15C7-4098-AB57-A326D2CAD9EB}"/>
              </a:ext>
            </a:extLst>
          </p:cNvPr>
          <p:cNvSpPr>
            <a:spLocks noGrp="1"/>
          </p:cNvSpPr>
          <p:nvPr>
            <p:ph type="body" sz="quarter" idx="15"/>
          </p:nvPr>
        </p:nvSpPr>
        <p:spPr>
          <a:xfrm>
            <a:off x="6102350" y="2038350"/>
            <a:ext cx="2446337" cy="2152650"/>
          </a:xfrm>
        </p:spPr>
        <p:txBody>
          <a:bodyPr/>
          <a:lstStyle>
            <a:lvl1pPr marL="352425" indent="-352425">
              <a:defRPr sz="1200" b="0" spc="-20" baseline="0">
                <a:solidFill>
                  <a:schemeClr val="bg1"/>
                </a:solidFill>
              </a:defRPr>
            </a:lvl1pPr>
            <a:lvl2pPr marL="590550" indent="-219075">
              <a:lnSpc>
                <a:spcPts val="1000"/>
              </a:lnSpc>
              <a:spcBef>
                <a:spcPts val="300"/>
              </a:spcBef>
              <a:buNone/>
              <a:defRPr sz="750" spc="-20" baseline="0">
                <a:solidFill>
                  <a:schemeClr val="bg1"/>
                </a:solidFill>
              </a:defRPr>
            </a:lvl2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2790120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een Content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0213" y="972000"/>
            <a:ext cx="8189912" cy="529551"/>
          </a:xfrm>
        </p:spPr>
        <p:txBody>
          <a:bodyPr/>
          <a:lstStyle>
            <a:lvl1pPr>
              <a:defRPr sz="3850">
                <a:solidFill>
                  <a:schemeClr val="tx1"/>
                </a:solidFill>
              </a:defRPr>
            </a:lvl1pPr>
          </a:lstStyle>
          <a:p>
            <a:r>
              <a:rPr lang="en-GB"/>
              <a:t>Click to edit Master title style</a:t>
            </a:r>
            <a:endParaRPr lang="en-GB" dirty="0"/>
          </a:p>
        </p:txBody>
      </p:sp>
      <p:sp>
        <p:nvSpPr>
          <p:cNvPr id="7" name="Text Placeholder 6">
            <a:extLst>
              <a:ext uri="{FF2B5EF4-FFF2-40B4-BE49-F238E27FC236}">
                <a16:creationId xmlns:a16="http://schemas.microsoft.com/office/drawing/2014/main" id="{3EE23B21-D6DB-4820-9BF7-F3E85F16F0B4}"/>
              </a:ext>
            </a:extLst>
          </p:cNvPr>
          <p:cNvSpPr>
            <a:spLocks noGrp="1"/>
          </p:cNvSpPr>
          <p:nvPr>
            <p:ph type="body" sz="quarter" idx="10"/>
          </p:nvPr>
        </p:nvSpPr>
        <p:spPr>
          <a:xfrm>
            <a:off x="430213" y="2038350"/>
            <a:ext cx="2446337" cy="2152650"/>
          </a:xfrm>
        </p:spPr>
        <p:txBody>
          <a:bodyPr/>
          <a:lstStyle>
            <a:lvl1pPr marL="352425" indent="-352425">
              <a:defRPr sz="1200" b="0" spc="-20" baseline="0">
                <a:solidFill>
                  <a:schemeClr val="tx1"/>
                </a:solidFill>
              </a:defRPr>
            </a:lvl1pPr>
            <a:lvl2pPr marL="590550" indent="-219075">
              <a:lnSpc>
                <a:spcPts val="1000"/>
              </a:lnSpc>
              <a:spcBef>
                <a:spcPts val="300"/>
              </a:spcBef>
              <a:buNone/>
              <a:defRPr sz="750" spc="-20" baseline="0">
                <a:solidFill>
                  <a:schemeClr val="tx1"/>
                </a:solidFill>
              </a:defRPr>
            </a:lvl2pPr>
          </a:lstStyle>
          <a:p>
            <a:pPr lvl="0"/>
            <a:r>
              <a:rPr lang="en-GB"/>
              <a:t>Click to edit Master text styles</a:t>
            </a:r>
          </a:p>
          <a:p>
            <a:pPr lvl="1"/>
            <a:r>
              <a:rPr lang="en-GB"/>
              <a:t>Second level</a:t>
            </a:r>
          </a:p>
        </p:txBody>
      </p:sp>
      <p:cxnSp>
        <p:nvCxnSpPr>
          <p:cNvPr id="9" name="Straight Connector 8">
            <a:extLst>
              <a:ext uri="{FF2B5EF4-FFF2-40B4-BE49-F238E27FC236}">
                <a16:creationId xmlns:a16="http://schemas.microsoft.com/office/drawing/2014/main" id="{EF3D2D3D-C64A-4DBF-84D1-41FB433EB444}"/>
              </a:ext>
            </a:extLst>
          </p:cNvPr>
          <p:cNvCxnSpPr/>
          <p:nvPr userDrawn="1"/>
        </p:nvCxnSpPr>
        <p:spPr>
          <a:xfrm>
            <a:off x="3162300" y="2076450"/>
            <a:ext cx="0" cy="21145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8F81E27-AC9A-4749-BDC6-A2AEBC3A6A5C}"/>
              </a:ext>
            </a:extLst>
          </p:cNvPr>
          <p:cNvCxnSpPr/>
          <p:nvPr userDrawn="1"/>
        </p:nvCxnSpPr>
        <p:spPr>
          <a:xfrm>
            <a:off x="5972175" y="2076450"/>
            <a:ext cx="0" cy="21145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Placeholder 13">
            <a:extLst>
              <a:ext uri="{FF2B5EF4-FFF2-40B4-BE49-F238E27FC236}">
                <a16:creationId xmlns:a16="http://schemas.microsoft.com/office/drawing/2014/main" id="{8A82D616-F2B0-41C7-B051-9DC744BF5CEC}"/>
              </a:ext>
            </a:extLst>
          </p:cNvPr>
          <p:cNvSpPr>
            <a:spLocks noGrp="1"/>
          </p:cNvSpPr>
          <p:nvPr>
            <p:ph type="body" sz="quarter" idx="13"/>
          </p:nvPr>
        </p:nvSpPr>
        <p:spPr>
          <a:xfrm>
            <a:off x="430213" y="4515830"/>
            <a:ext cx="3629025" cy="281495"/>
          </a:xfrm>
        </p:spPr>
        <p:txBody>
          <a:bodyPr/>
          <a:lstStyle>
            <a:lvl1pPr>
              <a:lnSpc>
                <a:spcPts val="1000"/>
              </a:lnSpc>
              <a:spcBef>
                <a:spcPts val="0"/>
              </a:spcBef>
              <a:defRPr sz="750" b="0" spc="20" baseline="0">
                <a:solidFill>
                  <a:schemeClr val="tx1"/>
                </a:solidFill>
              </a:defRPr>
            </a:lvl1pPr>
          </a:lstStyle>
          <a:p>
            <a:pPr lvl="0"/>
            <a:r>
              <a:rPr lang="en-GB"/>
              <a:t>Click to edit Master text styles</a:t>
            </a:r>
          </a:p>
        </p:txBody>
      </p:sp>
      <p:sp>
        <p:nvSpPr>
          <p:cNvPr id="16" name="Text Placeholder 6">
            <a:extLst>
              <a:ext uri="{FF2B5EF4-FFF2-40B4-BE49-F238E27FC236}">
                <a16:creationId xmlns:a16="http://schemas.microsoft.com/office/drawing/2014/main" id="{C830FB51-6027-4679-8422-42F01BB3D902}"/>
              </a:ext>
            </a:extLst>
          </p:cNvPr>
          <p:cNvSpPr>
            <a:spLocks noGrp="1"/>
          </p:cNvSpPr>
          <p:nvPr>
            <p:ph type="body" sz="quarter" idx="14"/>
          </p:nvPr>
        </p:nvSpPr>
        <p:spPr>
          <a:xfrm>
            <a:off x="3302000" y="2038350"/>
            <a:ext cx="2446337" cy="2152650"/>
          </a:xfrm>
        </p:spPr>
        <p:txBody>
          <a:bodyPr/>
          <a:lstStyle>
            <a:lvl1pPr marL="352425" indent="-352425">
              <a:defRPr sz="1200" b="0" spc="-20" baseline="0">
                <a:solidFill>
                  <a:schemeClr val="tx1"/>
                </a:solidFill>
              </a:defRPr>
            </a:lvl1pPr>
            <a:lvl2pPr marL="590550" indent="-219075">
              <a:lnSpc>
                <a:spcPts val="1000"/>
              </a:lnSpc>
              <a:spcBef>
                <a:spcPts val="300"/>
              </a:spcBef>
              <a:buNone/>
              <a:defRPr sz="750" spc="-20" baseline="0">
                <a:solidFill>
                  <a:schemeClr val="tx1"/>
                </a:solidFill>
              </a:defRPr>
            </a:lvl2pPr>
          </a:lstStyle>
          <a:p>
            <a:pPr lvl="0"/>
            <a:r>
              <a:rPr lang="en-GB"/>
              <a:t>Click to edit Master text styles</a:t>
            </a:r>
          </a:p>
          <a:p>
            <a:pPr lvl="1"/>
            <a:r>
              <a:rPr lang="en-GB"/>
              <a:t>Second level</a:t>
            </a:r>
          </a:p>
        </p:txBody>
      </p:sp>
      <p:sp>
        <p:nvSpPr>
          <p:cNvPr id="17" name="Text Placeholder 6">
            <a:extLst>
              <a:ext uri="{FF2B5EF4-FFF2-40B4-BE49-F238E27FC236}">
                <a16:creationId xmlns:a16="http://schemas.microsoft.com/office/drawing/2014/main" id="{D70B9293-15C7-4098-AB57-A326D2CAD9EB}"/>
              </a:ext>
            </a:extLst>
          </p:cNvPr>
          <p:cNvSpPr>
            <a:spLocks noGrp="1"/>
          </p:cNvSpPr>
          <p:nvPr>
            <p:ph type="body" sz="quarter" idx="15"/>
          </p:nvPr>
        </p:nvSpPr>
        <p:spPr>
          <a:xfrm>
            <a:off x="6102350" y="2038350"/>
            <a:ext cx="2446337" cy="2152650"/>
          </a:xfrm>
        </p:spPr>
        <p:txBody>
          <a:bodyPr/>
          <a:lstStyle>
            <a:lvl1pPr marL="352425" indent="-352425">
              <a:defRPr sz="1200" b="0" spc="-20" baseline="0">
                <a:solidFill>
                  <a:schemeClr val="tx1"/>
                </a:solidFill>
              </a:defRPr>
            </a:lvl1pPr>
            <a:lvl2pPr marL="590550" indent="-219075">
              <a:lnSpc>
                <a:spcPts val="1000"/>
              </a:lnSpc>
              <a:spcBef>
                <a:spcPts val="300"/>
              </a:spcBef>
              <a:buNone/>
              <a:defRPr sz="750" spc="-20" baseline="0">
                <a:solidFill>
                  <a:schemeClr val="tx1"/>
                </a:solidFill>
              </a:defRPr>
            </a:lvl2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1635015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nk Contents">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0213" y="972000"/>
            <a:ext cx="8189912" cy="529551"/>
          </a:xfrm>
        </p:spPr>
        <p:txBody>
          <a:bodyPr/>
          <a:lstStyle>
            <a:lvl1pPr>
              <a:defRPr sz="3850">
                <a:solidFill>
                  <a:schemeClr val="bg1"/>
                </a:solidFill>
              </a:defRPr>
            </a:lvl1pPr>
          </a:lstStyle>
          <a:p>
            <a:r>
              <a:rPr lang="en-GB"/>
              <a:t>Click to edit Master title style</a:t>
            </a:r>
            <a:endParaRPr lang="en-GB" dirty="0"/>
          </a:p>
        </p:txBody>
      </p:sp>
      <p:sp>
        <p:nvSpPr>
          <p:cNvPr id="7" name="Text Placeholder 6">
            <a:extLst>
              <a:ext uri="{FF2B5EF4-FFF2-40B4-BE49-F238E27FC236}">
                <a16:creationId xmlns:a16="http://schemas.microsoft.com/office/drawing/2014/main" id="{3EE23B21-D6DB-4820-9BF7-F3E85F16F0B4}"/>
              </a:ext>
            </a:extLst>
          </p:cNvPr>
          <p:cNvSpPr>
            <a:spLocks noGrp="1"/>
          </p:cNvSpPr>
          <p:nvPr>
            <p:ph type="body" sz="quarter" idx="10"/>
          </p:nvPr>
        </p:nvSpPr>
        <p:spPr>
          <a:xfrm>
            <a:off x="430213" y="2038350"/>
            <a:ext cx="2446337" cy="2152650"/>
          </a:xfrm>
        </p:spPr>
        <p:txBody>
          <a:bodyPr/>
          <a:lstStyle>
            <a:lvl1pPr marL="352425" indent="-352425">
              <a:defRPr sz="1200" b="0" spc="-20" baseline="0">
                <a:solidFill>
                  <a:schemeClr val="bg1"/>
                </a:solidFill>
              </a:defRPr>
            </a:lvl1pPr>
            <a:lvl2pPr marL="590550" indent="-219075">
              <a:lnSpc>
                <a:spcPts val="1000"/>
              </a:lnSpc>
              <a:spcBef>
                <a:spcPts val="300"/>
              </a:spcBef>
              <a:buNone/>
              <a:defRPr sz="750" spc="-20" baseline="0">
                <a:solidFill>
                  <a:schemeClr val="bg1"/>
                </a:solidFill>
              </a:defRPr>
            </a:lvl2pPr>
          </a:lstStyle>
          <a:p>
            <a:pPr lvl="0"/>
            <a:r>
              <a:rPr lang="en-GB"/>
              <a:t>Click to edit Master text styles</a:t>
            </a:r>
          </a:p>
          <a:p>
            <a:pPr lvl="1"/>
            <a:r>
              <a:rPr lang="en-GB"/>
              <a:t>Second level</a:t>
            </a:r>
          </a:p>
        </p:txBody>
      </p:sp>
      <p:cxnSp>
        <p:nvCxnSpPr>
          <p:cNvPr id="9" name="Straight Connector 8">
            <a:extLst>
              <a:ext uri="{FF2B5EF4-FFF2-40B4-BE49-F238E27FC236}">
                <a16:creationId xmlns:a16="http://schemas.microsoft.com/office/drawing/2014/main" id="{EF3D2D3D-C64A-4DBF-84D1-41FB433EB444}"/>
              </a:ext>
            </a:extLst>
          </p:cNvPr>
          <p:cNvCxnSpPr/>
          <p:nvPr userDrawn="1"/>
        </p:nvCxnSpPr>
        <p:spPr>
          <a:xfrm>
            <a:off x="3162300" y="2076450"/>
            <a:ext cx="0" cy="211455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8F81E27-AC9A-4749-BDC6-A2AEBC3A6A5C}"/>
              </a:ext>
            </a:extLst>
          </p:cNvPr>
          <p:cNvCxnSpPr/>
          <p:nvPr userDrawn="1"/>
        </p:nvCxnSpPr>
        <p:spPr>
          <a:xfrm>
            <a:off x="5972175" y="2076450"/>
            <a:ext cx="0" cy="211455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 Placeholder 13">
            <a:extLst>
              <a:ext uri="{FF2B5EF4-FFF2-40B4-BE49-F238E27FC236}">
                <a16:creationId xmlns:a16="http://schemas.microsoft.com/office/drawing/2014/main" id="{8A82D616-F2B0-41C7-B051-9DC744BF5CEC}"/>
              </a:ext>
            </a:extLst>
          </p:cNvPr>
          <p:cNvSpPr>
            <a:spLocks noGrp="1"/>
          </p:cNvSpPr>
          <p:nvPr>
            <p:ph type="body" sz="quarter" idx="13"/>
          </p:nvPr>
        </p:nvSpPr>
        <p:spPr>
          <a:xfrm>
            <a:off x="430213" y="4515830"/>
            <a:ext cx="3629025" cy="281495"/>
          </a:xfrm>
        </p:spPr>
        <p:txBody>
          <a:bodyPr/>
          <a:lstStyle>
            <a:lvl1pPr>
              <a:lnSpc>
                <a:spcPts val="1000"/>
              </a:lnSpc>
              <a:spcBef>
                <a:spcPts val="0"/>
              </a:spcBef>
              <a:defRPr sz="750" b="0" spc="20" baseline="0">
                <a:solidFill>
                  <a:schemeClr val="bg1"/>
                </a:solidFill>
              </a:defRPr>
            </a:lvl1pPr>
          </a:lstStyle>
          <a:p>
            <a:pPr lvl="0"/>
            <a:r>
              <a:rPr lang="en-GB"/>
              <a:t>Click to edit Master text styles</a:t>
            </a:r>
          </a:p>
        </p:txBody>
      </p:sp>
      <p:pic>
        <p:nvPicPr>
          <p:cNvPr id="15" name="Graphic 14">
            <a:extLst>
              <a:ext uri="{FF2B5EF4-FFF2-40B4-BE49-F238E27FC236}">
                <a16:creationId xmlns:a16="http://schemas.microsoft.com/office/drawing/2014/main" id="{25BA1C06-90BB-423A-A33B-0609B341966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430214" y="425036"/>
            <a:ext cx="1371597" cy="188752"/>
          </a:xfrm>
          <a:prstGeom prst="rect">
            <a:avLst/>
          </a:prstGeom>
        </p:spPr>
      </p:pic>
      <p:sp>
        <p:nvSpPr>
          <p:cNvPr id="16" name="Text Placeholder 6">
            <a:extLst>
              <a:ext uri="{FF2B5EF4-FFF2-40B4-BE49-F238E27FC236}">
                <a16:creationId xmlns:a16="http://schemas.microsoft.com/office/drawing/2014/main" id="{C830FB51-6027-4679-8422-42F01BB3D902}"/>
              </a:ext>
            </a:extLst>
          </p:cNvPr>
          <p:cNvSpPr>
            <a:spLocks noGrp="1"/>
          </p:cNvSpPr>
          <p:nvPr>
            <p:ph type="body" sz="quarter" idx="14"/>
          </p:nvPr>
        </p:nvSpPr>
        <p:spPr>
          <a:xfrm>
            <a:off x="3302000" y="2038350"/>
            <a:ext cx="2446337" cy="2152650"/>
          </a:xfrm>
        </p:spPr>
        <p:txBody>
          <a:bodyPr/>
          <a:lstStyle>
            <a:lvl1pPr marL="352425" indent="-352425">
              <a:defRPr sz="1200" b="0" spc="-20" baseline="0">
                <a:solidFill>
                  <a:schemeClr val="bg1"/>
                </a:solidFill>
              </a:defRPr>
            </a:lvl1pPr>
            <a:lvl2pPr marL="590550" indent="-219075">
              <a:lnSpc>
                <a:spcPts val="1000"/>
              </a:lnSpc>
              <a:spcBef>
                <a:spcPts val="300"/>
              </a:spcBef>
              <a:buNone/>
              <a:defRPr sz="750" spc="-20" baseline="0">
                <a:solidFill>
                  <a:schemeClr val="bg1"/>
                </a:solidFill>
              </a:defRPr>
            </a:lvl2pPr>
          </a:lstStyle>
          <a:p>
            <a:pPr lvl="0"/>
            <a:r>
              <a:rPr lang="en-GB"/>
              <a:t>Click to edit Master text styles</a:t>
            </a:r>
          </a:p>
          <a:p>
            <a:pPr lvl="1"/>
            <a:r>
              <a:rPr lang="en-GB"/>
              <a:t>Second level</a:t>
            </a:r>
          </a:p>
        </p:txBody>
      </p:sp>
      <p:sp>
        <p:nvSpPr>
          <p:cNvPr id="17" name="Text Placeholder 6">
            <a:extLst>
              <a:ext uri="{FF2B5EF4-FFF2-40B4-BE49-F238E27FC236}">
                <a16:creationId xmlns:a16="http://schemas.microsoft.com/office/drawing/2014/main" id="{D70B9293-15C7-4098-AB57-A326D2CAD9EB}"/>
              </a:ext>
            </a:extLst>
          </p:cNvPr>
          <p:cNvSpPr>
            <a:spLocks noGrp="1"/>
          </p:cNvSpPr>
          <p:nvPr>
            <p:ph type="body" sz="quarter" idx="15"/>
          </p:nvPr>
        </p:nvSpPr>
        <p:spPr>
          <a:xfrm>
            <a:off x="6102350" y="2038350"/>
            <a:ext cx="2446337" cy="2152650"/>
          </a:xfrm>
        </p:spPr>
        <p:txBody>
          <a:bodyPr/>
          <a:lstStyle>
            <a:lvl1pPr marL="352425" indent="-352425">
              <a:defRPr sz="1200" b="0" spc="-20" baseline="0">
                <a:solidFill>
                  <a:schemeClr val="bg1"/>
                </a:solidFill>
              </a:defRPr>
            </a:lvl1pPr>
            <a:lvl2pPr marL="590550" indent="-219075">
              <a:lnSpc>
                <a:spcPts val="1000"/>
              </a:lnSpc>
              <a:spcBef>
                <a:spcPts val="300"/>
              </a:spcBef>
              <a:buNone/>
              <a:defRPr sz="750" spc="-20" baseline="0">
                <a:solidFill>
                  <a:schemeClr val="bg1"/>
                </a:solidFill>
              </a:defRPr>
            </a:lvl2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2771380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urple Content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0213" y="972000"/>
            <a:ext cx="8189912" cy="529551"/>
          </a:xfrm>
        </p:spPr>
        <p:txBody>
          <a:bodyPr/>
          <a:lstStyle>
            <a:lvl1pPr>
              <a:defRPr sz="3850">
                <a:solidFill>
                  <a:schemeClr val="bg1"/>
                </a:solidFill>
              </a:defRPr>
            </a:lvl1pPr>
          </a:lstStyle>
          <a:p>
            <a:r>
              <a:rPr lang="en-GB"/>
              <a:t>Click to edit Master title style</a:t>
            </a:r>
            <a:endParaRPr lang="en-GB" dirty="0"/>
          </a:p>
        </p:txBody>
      </p:sp>
      <p:sp>
        <p:nvSpPr>
          <p:cNvPr id="7" name="Text Placeholder 6">
            <a:extLst>
              <a:ext uri="{FF2B5EF4-FFF2-40B4-BE49-F238E27FC236}">
                <a16:creationId xmlns:a16="http://schemas.microsoft.com/office/drawing/2014/main" id="{3EE23B21-D6DB-4820-9BF7-F3E85F16F0B4}"/>
              </a:ext>
            </a:extLst>
          </p:cNvPr>
          <p:cNvSpPr>
            <a:spLocks noGrp="1"/>
          </p:cNvSpPr>
          <p:nvPr>
            <p:ph type="body" sz="quarter" idx="10"/>
          </p:nvPr>
        </p:nvSpPr>
        <p:spPr>
          <a:xfrm>
            <a:off x="430213" y="2038350"/>
            <a:ext cx="2446337" cy="2152650"/>
          </a:xfrm>
        </p:spPr>
        <p:txBody>
          <a:bodyPr/>
          <a:lstStyle>
            <a:lvl1pPr marL="352425" indent="-352425">
              <a:defRPr sz="1200" b="0" spc="-20" baseline="0">
                <a:solidFill>
                  <a:schemeClr val="bg1"/>
                </a:solidFill>
              </a:defRPr>
            </a:lvl1pPr>
            <a:lvl2pPr marL="590550" indent="-219075">
              <a:lnSpc>
                <a:spcPts val="1000"/>
              </a:lnSpc>
              <a:spcBef>
                <a:spcPts val="300"/>
              </a:spcBef>
              <a:buNone/>
              <a:defRPr sz="750" spc="-20" baseline="0">
                <a:solidFill>
                  <a:schemeClr val="bg1"/>
                </a:solidFill>
              </a:defRPr>
            </a:lvl2pPr>
          </a:lstStyle>
          <a:p>
            <a:pPr lvl="0"/>
            <a:r>
              <a:rPr lang="en-GB"/>
              <a:t>Click to edit Master text styles</a:t>
            </a:r>
          </a:p>
          <a:p>
            <a:pPr lvl="1"/>
            <a:r>
              <a:rPr lang="en-GB"/>
              <a:t>Second level</a:t>
            </a:r>
          </a:p>
        </p:txBody>
      </p:sp>
      <p:cxnSp>
        <p:nvCxnSpPr>
          <p:cNvPr id="9" name="Straight Connector 8">
            <a:extLst>
              <a:ext uri="{FF2B5EF4-FFF2-40B4-BE49-F238E27FC236}">
                <a16:creationId xmlns:a16="http://schemas.microsoft.com/office/drawing/2014/main" id="{EF3D2D3D-C64A-4DBF-84D1-41FB433EB444}"/>
              </a:ext>
            </a:extLst>
          </p:cNvPr>
          <p:cNvCxnSpPr/>
          <p:nvPr userDrawn="1"/>
        </p:nvCxnSpPr>
        <p:spPr>
          <a:xfrm>
            <a:off x="3162300" y="2076450"/>
            <a:ext cx="0" cy="211455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8F81E27-AC9A-4749-BDC6-A2AEBC3A6A5C}"/>
              </a:ext>
            </a:extLst>
          </p:cNvPr>
          <p:cNvCxnSpPr/>
          <p:nvPr userDrawn="1"/>
        </p:nvCxnSpPr>
        <p:spPr>
          <a:xfrm>
            <a:off x="5972175" y="2076450"/>
            <a:ext cx="0" cy="211455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 Placeholder 13">
            <a:extLst>
              <a:ext uri="{FF2B5EF4-FFF2-40B4-BE49-F238E27FC236}">
                <a16:creationId xmlns:a16="http://schemas.microsoft.com/office/drawing/2014/main" id="{8A82D616-F2B0-41C7-B051-9DC744BF5CEC}"/>
              </a:ext>
            </a:extLst>
          </p:cNvPr>
          <p:cNvSpPr>
            <a:spLocks noGrp="1"/>
          </p:cNvSpPr>
          <p:nvPr>
            <p:ph type="body" sz="quarter" idx="13"/>
          </p:nvPr>
        </p:nvSpPr>
        <p:spPr>
          <a:xfrm>
            <a:off x="430213" y="4515830"/>
            <a:ext cx="3629025" cy="281495"/>
          </a:xfrm>
        </p:spPr>
        <p:txBody>
          <a:bodyPr/>
          <a:lstStyle>
            <a:lvl1pPr>
              <a:lnSpc>
                <a:spcPts val="1000"/>
              </a:lnSpc>
              <a:spcBef>
                <a:spcPts val="0"/>
              </a:spcBef>
              <a:defRPr sz="750" b="0" spc="20" baseline="0">
                <a:solidFill>
                  <a:schemeClr val="bg1"/>
                </a:solidFill>
              </a:defRPr>
            </a:lvl1pPr>
          </a:lstStyle>
          <a:p>
            <a:pPr lvl="0"/>
            <a:r>
              <a:rPr lang="en-GB"/>
              <a:t>Click to edit Master text styles</a:t>
            </a:r>
          </a:p>
        </p:txBody>
      </p:sp>
      <p:pic>
        <p:nvPicPr>
          <p:cNvPr id="15" name="Graphic 14">
            <a:extLst>
              <a:ext uri="{FF2B5EF4-FFF2-40B4-BE49-F238E27FC236}">
                <a16:creationId xmlns:a16="http://schemas.microsoft.com/office/drawing/2014/main" id="{25BA1C06-90BB-423A-A33B-0609B341966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430214" y="425036"/>
            <a:ext cx="1371597" cy="188752"/>
          </a:xfrm>
          <a:prstGeom prst="rect">
            <a:avLst/>
          </a:prstGeom>
        </p:spPr>
      </p:pic>
      <p:sp>
        <p:nvSpPr>
          <p:cNvPr id="16" name="Text Placeholder 6">
            <a:extLst>
              <a:ext uri="{FF2B5EF4-FFF2-40B4-BE49-F238E27FC236}">
                <a16:creationId xmlns:a16="http://schemas.microsoft.com/office/drawing/2014/main" id="{C830FB51-6027-4679-8422-42F01BB3D902}"/>
              </a:ext>
            </a:extLst>
          </p:cNvPr>
          <p:cNvSpPr>
            <a:spLocks noGrp="1"/>
          </p:cNvSpPr>
          <p:nvPr>
            <p:ph type="body" sz="quarter" idx="14"/>
          </p:nvPr>
        </p:nvSpPr>
        <p:spPr>
          <a:xfrm>
            <a:off x="3302000" y="2038350"/>
            <a:ext cx="2446337" cy="2152650"/>
          </a:xfrm>
        </p:spPr>
        <p:txBody>
          <a:bodyPr/>
          <a:lstStyle>
            <a:lvl1pPr marL="352425" indent="-352425">
              <a:defRPr sz="1200" b="0" spc="-20" baseline="0">
                <a:solidFill>
                  <a:schemeClr val="bg1"/>
                </a:solidFill>
              </a:defRPr>
            </a:lvl1pPr>
            <a:lvl2pPr marL="590550" indent="-219075">
              <a:lnSpc>
                <a:spcPts val="1000"/>
              </a:lnSpc>
              <a:spcBef>
                <a:spcPts val="300"/>
              </a:spcBef>
              <a:buNone/>
              <a:defRPr sz="750" spc="-20" baseline="0">
                <a:solidFill>
                  <a:schemeClr val="bg1"/>
                </a:solidFill>
              </a:defRPr>
            </a:lvl2pPr>
          </a:lstStyle>
          <a:p>
            <a:pPr lvl="0"/>
            <a:r>
              <a:rPr lang="en-GB"/>
              <a:t>Click to edit Master text styles</a:t>
            </a:r>
          </a:p>
          <a:p>
            <a:pPr lvl="1"/>
            <a:r>
              <a:rPr lang="en-GB"/>
              <a:t>Second level</a:t>
            </a:r>
          </a:p>
        </p:txBody>
      </p:sp>
      <p:sp>
        <p:nvSpPr>
          <p:cNvPr id="17" name="Text Placeholder 6">
            <a:extLst>
              <a:ext uri="{FF2B5EF4-FFF2-40B4-BE49-F238E27FC236}">
                <a16:creationId xmlns:a16="http://schemas.microsoft.com/office/drawing/2014/main" id="{D70B9293-15C7-4098-AB57-A326D2CAD9EB}"/>
              </a:ext>
            </a:extLst>
          </p:cNvPr>
          <p:cNvSpPr>
            <a:spLocks noGrp="1"/>
          </p:cNvSpPr>
          <p:nvPr>
            <p:ph type="body" sz="quarter" idx="15"/>
          </p:nvPr>
        </p:nvSpPr>
        <p:spPr>
          <a:xfrm>
            <a:off x="6102350" y="2038350"/>
            <a:ext cx="2446337" cy="2152650"/>
          </a:xfrm>
        </p:spPr>
        <p:txBody>
          <a:bodyPr/>
          <a:lstStyle>
            <a:lvl1pPr marL="352425" indent="-352425">
              <a:defRPr sz="1200" b="0" spc="-20" baseline="0">
                <a:solidFill>
                  <a:schemeClr val="bg1"/>
                </a:solidFill>
              </a:defRPr>
            </a:lvl1pPr>
            <a:lvl2pPr marL="590550" indent="-219075">
              <a:lnSpc>
                <a:spcPts val="1000"/>
              </a:lnSpc>
              <a:spcBef>
                <a:spcPts val="300"/>
              </a:spcBef>
              <a:buNone/>
              <a:defRPr sz="750" spc="-20" baseline="0">
                <a:solidFill>
                  <a:schemeClr val="bg1"/>
                </a:solidFill>
              </a:defRPr>
            </a:lvl2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28563031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rey Contents">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0213" y="972000"/>
            <a:ext cx="8189912" cy="529551"/>
          </a:xfrm>
        </p:spPr>
        <p:txBody>
          <a:bodyPr/>
          <a:lstStyle>
            <a:lvl1pPr>
              <a:defRPr sz="3850">
                <a:solidFill>
                  <a:schemeClr val="bg1"/>
                </a:solidFill>
              </a:defRPr>
            </a:lvl1pPr>
          </a:lstStyle>
          <a:p>
            <a:r>
              <a:rPr lang="en-GB"/>
              <a:t>Click to edit Master title style</a:t>
            </a:r>
            <a:endParaRPr lang="en-GB" dirty="0"/>
          </a:p>
        </p:txBody>
      </p:sp>
      <p:sp>
        <p:nvSpPr>
          <p:cNvPr id="7" name="Text Placeholder 6">
            <a:extLst>
              <a:ext uri="{FF2B5EF4-FFF2-40B4-BE49-F238E27FC236}">
                <a16:creationId xmlns:a16="http://schemas.microsoft.com/office/drawing/2014/main" id="{3EE23B21-D6DB-4820-9BF7-F3E85F16F0B4}"/>
              </a:ext>
            </a:extLst>
          </p:cNvPr>
          <p:cNvSpPr>
            <a:spLocks noGrp="1"/>
          </p:cNvSpPr>
          <p:nvPr>
            <p:ph type="body" sz="quarter" idx="10"/>
          </p:nvPr>
        </p:nvSpPr>
        <p:spPr>
          <a:xfrm>
            <a:off x="430213" y="2038350"/>
            <a:ext cx="2446337" cy="2152650"/>
          </a:xfrm>
        </p:spPr>
        <p:txBody>
          <a:bodyPr/>
          <a:lstStyle>
            <a:lvl1pPr marL="352425" indent="-352425">
              <a:defRPr sz="1200" b="0" spc="-20" baseline="0">
                <a:solidFill>
                  <a:schemeClr val="bg1"/>
                </a:solidFill>
              </a:defRPr>
            </a:lvl1pPr>
            <a:lvl2pPr marL="590550" indent="-219075">
              <a:lnSpc>
                <a:spcPts val="1000"/>
              </a:lnSpc>
              <a:spcBef>
                <a:spcPts val="300"/>
              </a:spcBef>
              <a:buNone/>
              <a:defRPr sz="750" spc="-20" baseline="0">
                <a:solidFill>
                  <a:schemeClr val="bg1"/>
                </a:solidFill>
              </a:defRPr>
            </a:lvl2pPr>
          </a:lstStyle>
          <a:p>
            <a:pPr lvl="0"/>
            <a:r>
              <a:rPr lang="en-GB"/>
              <a:t>Click to edit Master text styles</a:t>
            </a:r>
          </a:p>
          <a:p>
            <a:pPr lvl="1"/>
            <a:r>
              <a:rPr lang="en-GB"/>
              <a:t>Second level</a:t>
            </a:r>
          </a:p>
        </p:txBody>
      </p:sp>
      <p:cxnSp>
        <p:nvCxnSpPr>
          <p:cNvPr id="9" name="Straight Connector 8">
            <a:extLst>
              <a:ext uri="{FF2B5EF4-FFF2-40B4-BE49-F238E27FC236}">
                <a16:creationId xmlns:a16="http://schemas.microsoft.com/office/drawing/2014/main" id="{EF3D2D3D-C64A-4DBF-84D1-41FB433EB444}"/>
              </a:ext>
            </a:extLst>
          </p:cNvPr>
          <p:cNvCxnSpPr/>
          <p:nvPr userDrawn="1"/>
        </p:nvCxnSpPr>
        <p:spPr>
          <a:xfrm>
            <a:off x="3162300" y="2076450"/>
            <a:ext cx="0" cy="211455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8F81E27-AC9A-4749-BDC6-A2AEBC3A6A5C}"/>
              </a:ext>
            </a:extLst>
          </p:cNvPr>
          <p:cNvCxnSpPr/>
          <p:nvPr userDrawn="1"/>
        </p:nvCxnSpPr>
        <p:spPr>
          <a:xfrm>
            <a:off x="5972175" y="2076450"/>
            <a:ext cx="0" cy="211455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 Placeholder 13">
            <a:extLst>
              <a:ext uri="{FF2B5EF4-FFF2-40B4-BE49-F238E27FC236}">
                <a16:creationId xmlns:a16="http://schemas.microsoft.com/office/drawing/2014/main" id="{8A82D616-F2B0-41C7-B051-9DC744BF5CEC}"/>
              </a:ext>
            </a:extLst>
          </p:cNvPr>
          <p:cNvSpPr>
            <a:spLocks noGrp="1"/>
          </p:cNvSpPr>
          <p:nvPr>
            <p:ph type="body" sz="quarter" idx="13"/>
          </p:nvPr>
        </p:nvSpPr>
        <p:spPr>
          <a:xfrm>
            <a:off x="430213" y="4515830"/>
            <a:ext cx="3629025" cy="281495"/>
          </a:xfrm>
        </p:spPr>
        <p:txBody>
          <a:bodyPr/>
          <a:lstStyle>
            <a:lvl1pPr>
              <a:lnSpc>
                <a:spcPts val="1000"/>
              </a:lnSpc>
              <a:spcBef>
                <a:spcPts val="0"/>
              </a:spcBef>
              <a:defRPr sz="750" b="0" spc="20" baseline="0">
                <a:solidFill>
                  <a:schemeClr val="bg1"/>
                </a:solidFill>
              </a:defRPr>
            </a:lvl1pPr>
          </a:lstStyle>
          <a:p>
            <a:pPr lvl="0"/>
            <a:r>
              <a:rPr lang="en-GB"/>
              <a:t>Click to edit Master text styles</a:t>
            </a:r>
          </a:p>
        </p:txBody>
      </p:sp>
      <p:pic>
        <p:nvPicPr>
          <p:cNvPr id="15" name="Graphic 14">
            <a:extLst>
              <a:ext uri="{FF2B5EF4-FFF2-40B4-BE49-F238E27FC236}">
                <a16:creationId xmlns:a16="http://schemas.microsoft.com/office/drawing/2014/main" id="{25BA1C06-90BB-423A-A33B-0609B341966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430214" y="425036"/>
            <a:ext cx="1371597" cy="188752"/>
          </a:xfrm>
          <a:prstGeom prst="rect">
            <a:avLst/>
          </a:prstGeom>
        </p:spPr>
      </p:pic>
      <p:sp>
        <p:nvSpPr>
          <p:cNvPr id="16" name="Text Placeholder 6">
            <a:extLst>
              <a:ext uri="{FF2B5EF4-FFF2-40B4-BE49-F238E27FC236}">
                <a16:creationId xmlns:a16="http://schemas.microsoft.com/office/drawing/2014/main" id="{C830FB51-6027-4679-8422-42F01BB3D902}"/>
              </a:ext>
            </a:extLst>
          </p:cNvPr>
          <p:cNvSpPr>
            <a:spLocks noGrp="1"/>
          </p:cNvSpPr>
          <p:nvPr>
            <p:ph type="body" sz="quarter" idx="14"/>
          </p:nvPr>
        </p:nvSpPr>
        <p:spPr>
          <a:xfrm>
            <a:off x="3302000" y="2038350"/>
            <a:ext cx="2446337" cy="2152650"/>
          </a:xfrm>
        </p:spPr>
        <p:txBody>
          <a:bodyPr/>
          <a:lstStyle>
            <a:lvl1pPr marL="352425" indent="-352425">
              <a:defRPr sz="1200" b="0" spc="-20" baseline="0">
                <a:solidFill>
                  <a:schemeClr val="bg1"/>
                </a:solidFill>
              </a:defRPr>
            </a:lvl1pPr>
            <a:lvl2pPr marL="590550" indent="-219075">
              <a:lnSpc>
                <a:spcPts val="1000"/>
              </a:lnSpc>
              <a:spcBef>
                <a:spcPts val="300"/>
              </a:spcBef>
              <a:buNone/>
              <a:defRPr sz="750" spc="-20" baseline="0">
                <a:solidFill>
                  <a:schemeClr val="bg1"/>
                </a:solidFill>
              </a:defRPr>
            </a:lvl2pPr>
          </a:lstStyle>
          <a:p>
            <a:pPr lvl="0"/>
            <a:r>
              <a:rPr lang="en-GB"/>
              <a:t>Click to edit Master text styles</a:t>
            </a:r>
          </a:p>
          <a:p>
            <a:pPr lvl="1"/>
            <a:r>
              <a:rPr lang="en-GB"/>
              <a:t>Second level</a:t>
            </a:r>
          </a:p>
        </p:txBody>
      </p:sp>
      <p:sp>
        <p:nvSpPr>
          <p:cNvPr id="17" name="Text Placeholder 6">
            <a:extLst>
              <a:ext uri="{FF2B5EF4-FFF2-40B4-BE49-F238E27FC236}">
                <a16:creationId xmlns:a16="http://schemas.microsoft.com/office/drawing/2014/main" id="{D70B9293-15C7-4098-AB57-A326D2CAD9EB}"/>
              </a:ext>
            </a:extLst>
          </p:cNvPr>
          <p:cNvSpPr>
            <a:spLocks noGrp="1"/>
          </p:cNvSpPr>
          <p:nvPr>
            <p:ph type="body" sz="quarter" idx="15"/>
          </p:nvPr>
        </p:nvSpPr>
        <p:spPr>
          <a:xfrm>
            <a:off x="6102350" y="2038350"/>
            <a:ext cx="2446337" cy="2152650"/>
          </a:xfrm>
        </p:spPr>
        <p:txBody>
          <a:bodyPr/>
          <a:lstStyle>
            <a:lvl1pPr marL="352425" indent="-352425">
              <a:defRPr sz="1200" b="0" spc="-20" baseline="0">
                <a:solidFill>
                  <a:schemeClr val="bg1"/>
                </a:solidFill>
              </a:defRPr>
            </a:lvl1pPr>
            <a:lvl2pPr marL="590550" indent="-219075">
              <a:lnSpc>
                <a:spcPts val="1000"/>
              </a:lnSpc>
              <a:spcBef>
                <a:spcPts val="300"/>
              </a:spcBef>
              <a:buNone/>
              <a:defRPr sz="750" spc="-20" baseline="0">
                <a:solidFill>
                  <a:schemeClr val="bg1"/>
                </a:solidFill>
              </a:defRPr>
            </a:lvl2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10249244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u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GB"/>
              <a:t>Click to edit Master text styles</a:t>
            </a:r>
          </a:p>
          <a:p>
            <a:pPr lvl="1"/>
            <a:r>
              <a:rPr lang="en-GB"/>
              <a:t>Second level</a:t>
            </a:r>
          </a:p>
        </p:txBody>
      </p:sp>
      <p:sp>
        <p:nvSpPr>
          <p:cNvPr id="4" name="Title 3">
            <a:extLst>
              <a:ext uri="{FF2B5EF4-FFF2-40B4-BE49-F238E27FC236}">
                <a16:creationId xmlns:a16="http://schemas.microsoft.com/office/drawing/2014/main" id="{B56291C1-C0B9-4C77-836F-C40EED4FD788}"/>
              </a:ext>
            </a:extLst>
          </p:cNvPr>
          <p:cNvSpPr>
            <a:spLocks noGrp="1"/>
          </p:cNvSpPr>
          <p:nvPr>
            <p:ph type="title"/>
          </p:nvPr>
        </p:nvSpPr>
        <p:spPr/>
        <p:txBody>
          <a:bodyPr/>
          <a:lstStyle/>
          <a:p>
            <a:r>
              <a:rPr lang="en-GB"/>
              <a:t>Click to edit Master title style</a:t>
            </a:r>
          </a:p>
        </p:txBody>
      </p:sp>
      <p:sp>
        <p:nvSpPr>
          <p:cNvPr id="9" name="Text Placeholder 8">
            <a:extLst>
              <a:ext uri="{FF2B5EF4-FFF2-40B4-BE49-F238E27FC236}">
                <a16:creationId xmlns:a16="http://schemas.microsoft.com/office/drawing/2014/main" id="{19578AC9-F893-4EC4-8B6D-EA227A232461}"/>
              </a:ext>
            </a:extLst>
          </p:cNvPr>
          <p:cNvSpPr>
            <a:spLocks noGrp="1"/>
          </p:cNvSpPr>
          <p:nvPr>
            <p:ph type="body" sz="quarter" idx="13"/>
          </p:nvPr>
        </p:nvSpPr>
        <p:spPr>
          <a:xfrm>
            <a:off x="430213" y="1485557"/>
            <a:ext cx="5865812" cy="374650"/>
          </a:xfrm>
        </p:spPr>
        <p:txBody>
          <a:bodyPr/>
          <a:lstStyle>
            <a:lvl1pPr>
              <a:lnSpc>
                <a:spcPts val="2800"/>
              </a:lnSpc>
              <a:spcBef>
                <a:spcPts val="0"/>
              </a:spcBef>
              <a:defRPr sz="2600" b="0" spc="-30" baseline="0">
                <a:solidFill>
                  <a:schemeClr val="tx2"/>
                </a:solidFill>
              </a:defRPr>
            </a:lvl1pPr>
            <a:lvl2pPr>
              <a:lnSpc>
                <a:spcPct val="100000"/>
              </a:lnSpc>
              <a:spcBef>
                <a:spcPts val="0"/>
              </a:spcBef>
              <a:defRPr sz="2600" b="0">
                <a:solidFill>
                  <a:schemeClr val="tx2"/>
                </a:solidFill>
              </a:defRPr>
            </a:lvl2pPr>
            <a:lvl3pPr>
              <a:lnSpc>
                <a:spcPct val="100000"/>
              </a:lnSpc>
              <a:spcBef>
                <a:spcPts val="0"/>
              </a:spcBef>
              <a:defRPr sz="2600" b="0">
                <a:solidFill>
                  <a:schemeClr val="tx2"/>
                </a:solidFill>
              </a:defRPr>
            </a:lvl3pPr>
            <a:lvl4pPr>
              <a:lnSpc>
                <a:spcPct val="100000"/>
              </a:lnSpc>
              <a:spcBef>
                <a:spcPts val="0"/>
              </a:spcBef>
              <a:defRPr sz="2600" b="0">
                <a:solidFill>
                  <a:schemeClr val="tx2"/>
                </a:solidFill>
              </a:defRPr>
            </a:lvl4pPr>
            <a:lvl5pPr>
              <a:lnSpc>
                <a:spcPct val="100000"/>
              </a:lnSpc>
              <a:spcBef>
                <a:spcPts val="0"/>
              </a:spcBef>
              <a:defRPr sz="2600" b="0">
                <a:solidFill>
                  <a:schemeClr val="tx2"/>
                </a:solidFill>
              </a:defRPr>
            </a:lvl5pPr>
          </a:lstStyle>
          <a:p>
            <a:pPr lvl="0"/>
            <a:r>
              <a:rPr lang="en-GB"/>
              <a:t>Click to edit Master text styles</a:t>
            </a:r>
          </a:p>
        </p:txBody>
      </p:sp>
      <p:sp>
        <p:nvSpPr>
          <p:cNvPr id="19" name="TextBox 18">
            <a:extLst>
              <a:ext uri="{FF2B5EF4-FFF2-40B4-BE49-F238E27FC236}">
                <a16:creationId xmlns:a16="http://schemas.microsoft.com/office/drawing/2014/main" id="{090EDDE4-DFEA-47AA-9DE8-3A72E8E51B0A}"/>
              </a:ext>
            </a:extLst>
          </p:cNvPr>
          <p:cNvSpPr txBox="1"/>
          <p:nvPr userDrawn="1"/>
        </p:nvSpPr>
        <p:spPr>
          <a:xfrm>
            <a:off x="430213" y="4607414"/>
            <a:ext cx="595997" cy="138499"/>
          </a:xfrm>
          <a:prstGeom prst="rect">
            <a:avLst/>
          </a:prstGeom>
          <a:noFill/>
        </p:spPr>
        <p:txBody>
          <a:bodyPr wrap="none" lIns="0" tIns="0" rIns="0" bIns="0" rtlCol="0" anchor="b" anchorCtr="0">
            <a:spAutoFit/>
          </a:bodyPr>
          <a:lstStyle/>
          <a:p>
            <a:r>
              <a:rPr lang="en-GB" sz="900" b="1" spc="20" baseline="0" dirty="0">
                <a:solidFill>
                  <a:schemeClr val="tx2"/>
                </a:solidFill>
              </a:rPr>
              <a:t>Footnote</a:t>
            </a:r>
          </a:p>
        </p:txBody>
      </p:sp>
      <p:pic>
        <p:nvPicPr>
          <p:cNvPr id="28" name="Picture 27" descr="Shape, circle&#10;&#10;Description automatically generated">
            <a:extLst>
              <a:ext uri="{FF2B5EF4-FFF2-40B4-BE49-F238E27FC236}">
                <a16:creationId xmlns:a16="http://schemas.microsoft.com/office/drawing/2014/main" id="{29E0B7AB-4658-4B2E-9943-822FE801D6B3}"/>
              </a:ext>
            </a:extLst>
          </p:cNvPr>
          <p:cNvPicPr>
            <a:picLocks noChangeAspect="1"/>
          </p:cNvPicPr>
          <p:nvPr userDrawn="1"/>
        </p:nvPicPr>
        <p:blipFill rotWithShape="1">
          <a:blip r:embed="rId2"/>
          <a:srcRect l="56996" t="53005"/>
          <a:stretch/>
        </p:blipFill>
        <p:spPr>
          <a:xfrm rot="10800000">
            <a:off x="5734050" y="1407720"/>
            <a:ext cx="3409950" cy="3726303"/>
          </a:xfrm>
          <a:prstGeom prst="rect">
            <a:avLst/>
          </a:prstGeom>
        </p:spPr>
      </p:pic>
      <p:sp>
        <p:nvSpPr>
          <p:cNvPr id="8" name="Text Placeholder 9">
            <a:extLst>
              <a:ext uri="{FF2B5EF4-FFF2-40B4-BE49-F238E27FC236}">
                <a16:creationId xmlns:a16="http://schemas.microsoft.com/office/drawing/2014/main" id="{48C0B842-15B5-4EDE-8FFA-82EACD2565E5}"/>
              </a:ext>
            </a:extLst>
          </p:cNvPr>
          <p:cNvSpPr>
            <a:spLocks noGrp="1"/>
          </p:cNvSpPr>
          <p:nvPr>
            <p:ph type="body" sz="quarter" idx="15"/>
          </p:nvPr>
        </p:nvSpPr>
        <p:spPr>
          <a:xfrm>
            <a:off x="1073886" y="4568113"/>
            <a:ext cx="3581400" cy="177800"/>
          </a:xfrm>
        </p:spPr>
        <p:txBody>
          <a:bodyPr anchor="b" anchorCtr="0"/>
          <a:lstStyle>
            <a:lvl1pPr>
              <a:lnSpc>
                <a:spcPts val="1100"/>
              </a:lnSpc>
              <a:spcBef>
                <a:spcPts val="0"/>
              </a:spcBef>
              <a:defRPr sz="900" b="0" spc="20" baseline="0"/>
            </a:lvl1pPr>
          </a:lstStyle>
          <a:p>
            <a:pPr lvl="0"/>
            <a:r>
              <a:rPr lang="en-GB"/>
              <a:t>Click to edit Master text styles</a:t>
            </a:r>
          </a:p>
        </p:txBody>
      </p:sp>
    </p:spTree>
    <p:extLst>
      <p:ext uri="{BB962C8B-B14F-4D97-AF65-F5344CB8AC3E}">
        <p14:creationId xmlns:p14="http://schemas.microsoft.com/office/powerpoint/2010/main" val="4121083836"/>
      </p:ext>
    </p:extLst>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ue Bullet text with Image">
    <p:spTree>
      <p:nvGrpSpPr>
        <p:cNvPr id="1" name=""/>
        <p:cNvGrpSpPr/>
        <p:nvPr/>
      </p:nvGrpSpPr>
      <p:grpSpPr>
        <a:xfrm>
          <a:off x="0" y="0"/>
          <a:ext cx="0" cy="0"/>
          <a:chOff x="0" y="0"/>
          <a:chExt cx="0" cy="0"/>
        </a:xfrm>
      </p:grpSpPr>
      <p:pic>
        <p:nvPicPr>
          <p:cNvPr id="12" name="Picture 11" descr="Shape, circle&#10;&#10;Description automatically generated">
            <a:extLst>
              <a:ext uri="{FF2B5EF4-FFF2-40B4-BE49-F238E27FC236}">
                <a16:creationId xmlns:a16="http://schemas.microsoft.com/office/drawing/2014/main" id="{78F33F73-4AC2-4D1E-9409-5D46F0F8AB9A}"/>
              </a:ext>
            </a:extLst>
          </p:cNvPr>
          <p:cNvPicPr>
            <a:picLocks noChangeAspect="1"/>
          </p:cNvPicPr>
          <p:nvPr userDrawn="1"/>
        </p:nvPicPr>
        <p:blipFill rotWithShape="1">
          <a:blip r:embed="rId2"/>
          <a:srcRect l="56996" t="53005"/>
          <a:stretch/>
        </p:blipFill>
        <p:spPr>
          <a:xfrm rot="10800000">
            <a:off x="5734050" y="1407720"/>
            <a:ext cx="3409950" cy="3726303"/>
          </a:xfrm>
          <a:prstGeom prst="rect">
            <a:avLst/>
          </a:prstGeom>
        </p:spPr>
      </p:pic>
      <p:sp>
        <p:nvSpPr>
          <p:cNvPr id="3" name="Content Placeholder 2"/>
          <p:cNvSpPr>
            <a:spLocks noGrp="1"/>
          </p:cNvSpPr>
          <p:nvPr>
            <p:ph idx="1"/>
          </p:nvPr>
        </p:nvSpPr>
        <p:spPr>
          <a:xfrm>
            <a:off x="430212" y="2062475"/>
            <a:ext cx="5533200" cy="2176150"/>
          </a:xfrm>
        </p:spPr>
        <p:txBody>
          <a:bodyPr/>
          <a:lstStyle>
            <a:lvl1pPr>
              <a:lnSpc>
                <a:spcPts val="1900"/>
              </a:lnSpc>
              <a:defRPr b="0"/>
            </a:lvl1pPr>
            <a:lvl2pPr>
              <a:lnSpc>
                <a:spcPts val="1900"/>
              </a:lnSpc>
              <a:defRPr/>
            </a:lvl2pPr>
          </a:lstStyle>
          <a:p>
            <a:pPr lvl="0"/>
            <a:r>
              <a:rPr lang="en-GB"/>
              <a:t>Click to edit Master text styles</a:t>
            </a:r>
          </a:p>
          <a:p>
            <a:pPr lvl="1"/>
            <a:r>
              <a:rPr lang="en-GB"/>
              <a:t>Second level</a:t>
            </a:r>
          </a:p>
        </p:txBody>
      </p:sp>
      <p:sp>
        <p:nvSpPr>
          <p:cNvPr id="4" name="Title 3">
            <a:extLst>
              <a:ext uri="{FF2B5EF4-FFF2-40B4-BE49-F238E27FC236}">
                <a16:creationId xmlns:a16="http://schemas.microsoft.com/office/drawing/2014/main" id="{B56291C1-C0B9-4C77-836F-C40EED4FD788}"/>
              </a:ext>
            </a:extLst>
          </p:cNvPr>
          <p:cNvSpPr>
            <a:spLocks noGrp="1"/>
          </p:cNvSpPr>
          <p:nvPr>
            <p:ph type="title"/>
          </p:nvPr>
        </p:nvSpPr>
        <p:spPr>
          <a:xfrm>
            <a:off x="430213" y="972125"/>
            <a:ext cx="5335587" cy="529551"/>
          </a:xfrm>
        </p:spPr>
        <p:txBody>
          <a:bodyPr/>
          <a:lstStyle/>
          <a:p>
            <a:r>
              <a:rPr lang="en-GB"/>
              <a:t>Click to edit Master title style</a:t>
            </a:r>
            <a:endParaRPr lang="en-GB" dirty="0"/>
          </a:p>
        </p:txBody>
      </p:sp>
      <p:sp>
        <p:nvSpPr>
          <p:cNvPr id="9" name="Text Placeholder 8">
            <a:extLst>
              <a:ext uri="{FF2B5EF4-FFF2-40B4-BE49-F238E27FC236}">
                <a16:creationId xmlns:a16="http://schemas.microsoft.com/office/drawing/2014/main" id="{19578AC9-F893-4EC4-8B6D-EA227A232461}"/>
              </a:ext>
            </a:extLst>
          </p:cNvPr>
          <p:cNvSpPr>
            <a:spLocks noGrp="1"/>
          </p:cNvSpPr>
          <p:nvPr>
            <p:ph type="body" sz="quarter" idx="13"/>
          </p:nvPr>
        </p:nvSpPr>
        <p:spPr>
          <a:xfrm>
            <a:off x="430213" y="1485557"/>
            <a:ext cx="5335587" cy="374650"/>
          </a:xfrm>
        </p:spPr>
        <p:txBody>
          <a:bodyPr/>
          <a:lstStyle>
            <a:lvl1pPr>
              <a:lnSpc>
                <a:spcPts val="2800"/>
              </a:lnSpc>
              <a:spcBef>
                <a:spcPts val="0"/>
              </a:spcBef>
              <a:defRPr sz="2600" b="0" spc="-30" baseline="0">
                <a:solidFill>
                  <a:schemeClr val="tx2"/>
                </a:solidFill>
              </a:defRPr>
            </a:lvl1pPr>
            <a:lvl2pPr>
              <a:lnSpc>
                <a:spcPct val="100000"/>
              </a:lnSpc>
              <a:spcBef>
                <a:spcPts val="0"/>
              </a:spcBef>
              <a:defRPr sz="2600" b="0">
                <a:solidFill>
                  <a:schemeClr val="tx2"/>
                </a:solidFill>
              </a:defRPr>
            </a:lvl2pPr>
            <a:lvl3pPr>
              <a:lnSpc>
                <a:spcPct val="100000"/>
              </a:lnSpc>
              <a:spcBef>
                <a:spcPts val="0"/>
              </a:spcBef>
              <a:defRPr sz="2600" b="0">
                <a:solidFill>
                  <a:schemeClr val="tx2"/>
                </a:solidFill>
              </a:defRPr>
            </a:lvl3pPr>
            <a:lvl4pPr>
              <a:lnSpc>
                <a:spcPct val="100000"/>
              </a:lnSpc>
              <a:spcBef>
                <a:spcPts val="0"/>
              </a:spcBef>
              <a:defRPr sz="2600" b="0">
                <a:solidFill>
                  <a:schemeClr val="tx2"/>
                </a:solidFill>
              </a:defRPr>
            </a:lvl4pPr>
            <a:lvl5pPr>
              <a:lnSpc>
                <a:spcPct val="100000"/>
              </a:lnSpc>
              <a:spcBef>
                <a:spcPts val="0"/>
              </a:spcBef>
              <a:defRPr sz="2600" b="0">
                <a:solidFill>
                  <a:schemeClr val="tx2"/>
                </a:solidFill>
              </a:defRPr>
            </a:lvl5pPr>
          </a:lstStyle>
          <a:p>
            <a:pPr lvl="0"/>
            <a:r>
              <a:rPr lang="en-GB"/>
              <a:t>Click to edit Master text styles</a:t>
            </a:r>
          </a:p>
        </p:txBody>
      </p:sp>
      <p:sp>
        <p:nvSpPr>
          <p:cNvPr id="7" name="Picture Placeholder 6">
            <a:extLst>
              <a:ext uri="{FF2B5EF4-FFF2-40B4-BE49-F238E27FC236}">
                <a16:creationId xmlns:a16="http://schemas.microsoft.com/office/drawing/2014/main" id="{6BAEF50B-AE7E-480B-907C-0D4CE676CA2C}"/>
              </a:ext>
            </a:extLst>
          </p:cNvPr>
          <p:cNvSpPr>
            <a:spLocks noGrp="1"/>
          </p:cNvSpPr>
          <p:nvPr>
            <p:ph type="pic" sz="quarter" idx="14" hasCustomPrompt="1"/>
          </p:nvPr>
        </p:nvSpPr>
        <p:spPr>
          <a:xfrm>
            <a:off x="6070600" y="1126782"/>
            <a:ext cx="2643187" cy="3429000"/>
          </a:xfrm>
          <a:solidFill>
            <a:schemeClr val="accent5"/>
          </a:solidFill>
        </p:spPr>
        <p:txBody>
          <a:bodyPr tIns="1584000"/>
          <a:lstStyle>
            <a:lvl1pPr algn="ctr">
              <a:defRPr b="0">
                <a:solidFill>
                  <a:schemeClr val="bg1"/>
                </a:solidFill>
              </a:defRPr>
            </a:lvl1pPr>
          </a:lstStyle>
          <a:p>
            <a:r>
              <a:rPr lang="en-GB" dirty="0"/>
              <a:t>Image box</a:t>
            </a:r>
          </a:p>
        </p:txBody>
      </p:sp>
      <p:sp>
        <p:nvSpPr>
          <p:cNvPr id="10" name="Text Placeholder 9">
            <a:extLst>
              <a:ext uri="{FF2B5EF4-FFF2-40B4-BE49-F238E27FC236}">
                <a16:creationId xmlns:a16="http://schemas.microsoft.com/office/drawing/2014/main" id="{EFEB3D97-8DD5-4D15-83C4-F375DD0C6789}"/>
              </a:ext>
            </a:extLst>
          </p:cNvPr>
          <p:cNvSpPr>
            <a:spLocks noGrp="1"/>
          </p:cNvSpPr>
          <p:nvPr>
            <p:ph type="body" sz="quarter" idx="15"/>
          </p:nvPr>
        </p:nvSpPr>
        <p:spPr>
          <a:xfrm>
            <a:off x="1437052" y="4568113"/>
            <a:ext cx="3581400" cy="177800"/>
          </a:xfrm>
        </p:spPr>
        <p:txBody>
          <a:bodyPr anchor="b" anchorCtr="0"/>
          <a:lstStyle>
            <a:lvl1pPr>
              <a:lnSpc>
                <a:spcPts val="1100"/>
              </a:lnSpc>
              <a:spcBef>
                <a:spcPts val="0"/>
              </a:spcBef>
              <a:defRPr sz="900" b="0" spc="20" baseline="0"/>
            </a:lvl1pPr>
          </a:lstStyle>
          <a:p>
            <a:pPr lvl="0"/>
            <a:r>
              <a:rPr lang="en-GB"/>
              <a:t>Click to edit Master text styles</a:t>
            </a:r>
          </a:p>
        </p:txBody>
      </p:sp>
      <p:sp>
        <p:nvSpPr>
          <p:cNvPr id="11" name="TextBox 10">
            <a:extLst>
              <a:ext uri="{FF2B5EF4-FFF2-40B4-BE49-F238E27FC236}">
                <a16:creationId xmlns:a16="http://schemas.microsoft.com/office/drawing/2014/main" id="{F4C03D18-B913-4EE5-A2EA-94BF116EE141}"/>
              </a:ext>
            </a:extLst>
          </p:cNvPr>
          <p:cNvSpPr txBox="1"/>
          <p:nvPr userDrawn="1"/>
        </p:nvSpPr>
        <p:spPr>
          <a:xfrm>
            <a:off x="430213" y="4607414"/>
            <a:ext cx="969496" cy="138499"/>
          </a:xfrm>
          <a:prstGeom prst="rect">
            <a:avLst/>
          </a:prstGeom>
          <a:noFill/>
        </p:spPr>
        <p:txBody>
          <a:bodyPr wrap="none" lIns="0" tIns="0" rIns="0" bIns="0" rtlCol="0" anchor="b" anchorCtr="0">
            <a:spAutoFit/>
          </a:bodyPr>
          <a:lstStyle/>
          <a:p>
            <a:r>
              <a:rPr lang="en-GB" sz="900" b="1" spc="20" baseline="0" dirty="0">
                <a:solidFill>
                  <a:schemeClr val="tx2"/>
                </a:solidFill>
              </a:rPr>
              <a:t>Image caption</a:t>
            </a:r>
          </a:p>
        </p:txBody>
      </p:sp>
    </p:spTree>
    <p:extLst>
      <p:ext uri="{BB962C8B-B14F-4D97-AF65-F5344CB8AC3E}">
        <p14:creationId xmlns:p14="http://schemas.microsoft.com/office/powerpoint/2010/main" val="7091788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ue Text with Image">
    <p:spTree>
      <p:nvGrpSpPr>
        <p:cNvPr id="1" name=""/>
        <p:cNvGrpSpPr/>
        <p:nvPr/>
      </p:nvGrpSpPr>
      <p:grpSpPr>
        <a:xfrm>
          <a:off x="0" y="0"/>
          <a:ext cx="0" cy="0"/>
          <a:chOff x="0" y="0"/>
          <a:chExt cx="0" cy="0"/>
        </a:xfrm>
      </p:grpSpPr>
      <p:pic>
        <p:nvPicPr>
          <p:cNvPr id="12" name="Picture 11" descr="Shape, circle&#10;&#10;Description automatically generated">
            <a:extLst>
              <a:ext uri="{FF2B5EF4-FFF2-40B4-BE49-F238E27FC236}">
                <a16:creationId xmlns:a16="http://schemas.microsoft.com/office/drawing/2014/main" id="{4D7C242C-922F-419E-BE36-4BCDDEDDD30F}"/>
              </a:ext>
            </a:extLst>
          </p:cNvPr>
          <p:cNvPicPr>
            <a:picLocks noChangeAspect="1"/>
          </p:cNvPicPr>
          <p:nvPr userDrawn="1"/>
        </p:nvPicPr>
        <p:blipFill rotWithShape="1">
          <a:blip r:embed="rId2"/>
          <a:srcRect l="56996" t="53005"/>
          <a:stretch/>
        </p:blipFill>
        <p:spPr>
          <a:xfrm rot="10800000">
            <a:off x="5734050" y="1407720"/>
            <a:ext cx="3409950" cy="3726303"/>
          </a:xfrm>
          <a:prstGeom prst="rect">
            <a:avLst/>
          </a:prstGeom>
        </p:spPr>
      </p:pic>
      <p:sp>
        <p:nvSpPr>
          <p:cNvPr id="3" name="Content Placeholder 2"/>
          <p:cNvSpPr>
            <a:spLocks noGrp="1"/>
          </p:cNvSpPr>
          <p:nvPr>
            <p:ph idx="1"/>
          </p:nvPr>
        </p:nvSpPr>
        <p:spPr>
          <a:xfrm>
            <a:off x="430212" y="2062475"/>
            <a:ext cx="5533200" cy="2176150"/>
          </a:xfrm>
        </p:spPr>
        <p:txBody>
          <a:bodyPr/>
          <a:lstStyle>
            <a:lvl1pPr>
              <a:lnSpc>
                <a:spcPts val="1900"/>
              </a:lnSpc>
              <a:defRPr b="0"/>
            </a:lvl1pPr>
          </a:lstStyle>
          <a:p>
            <a:pPr lvl="0"/>
            <a:r>
              <a:rPr lang="en-GB"/>
              <a:t>Click to edit Master text styles</a:t>
            </a:r>
          </a:p>
        </p:txBody>
      </p:sp>
      <p:sp>
        <p:nvSpPr>
          <p:cNvPr id="4" name="Title 3">
            <a:extLst>
              <a:ext uri="{FF2B5EF4-FFF2-40B4-BE49-F238E27FC236}">
                <a16:creationId xmlns:a16="http://schemas.microsoft.com/office/drawing/2014/main" id="{B56291C1-C0B9-4C77-836F-C40EED4FD788}"/>
              </a:ext>
            </a:extLst>
          </p:cNvPr>
          <p:cNvSpPr>
            <a:spLocks noGrp="1"/>
          </p:cNvSpPr>
          <p:nvPr>
            <p:ph type="title"/>
          </p:nvPr>
        </p:nvSpPr>
        <p:spPr>
          <a:xfrm>
            <a:off x="430213" y="972125"/>
            <a:ext cx="5335587" cy="529551"/>
          </a:xfrm>
        </p:spPr>
        <p:txBody>
          <a:bodyPr/>
          <a:lstStyle/>
          <a:p>
            <a:r>
              <a:rPr lang="en-GB"/>
              <a:t>Click to edit Master title style</a:t>
            </a:r>
            <a:endParaRPr lang="en-GB" dirty="0"/>
          </a:p>
        </p:txBody>
      </p:sp>
      <p:sp>
        <p:nvSpPr>
          <p:cNvPr id="9" name="Text Placeholder 8">
            <a:extLst>
              <a:ext uri="{FF2B5EF4-FFF2-40B4-BE49-F238E27FC236}">
                <a16:creationId xmlns:a16="http://schemas.microsoft.com/office/drawing/2014/main" id="{19578AC9-F893-4EC4-8B6D-EA227A232461}"/>
              </a:ext>
            </a:extLst>
          </p:cNvPr>
          <p:cNvSpPr>
            <a:spLocks noGrp="1"/>
          </p:cNvSpPr>
          <p:nvPr>
            <p:ph type="body" sz="quarter" idx="13"/>
          </p:nvPr>
        </p:nvSpPr>
        <p:spPr>
          <a:xfrm>
            <a:off x="430213" y="1485557"/>
            <a:ext cx="5335587" cy="374650"/>
          </a:xfrm>
        </p:spPr>
        <p:txBody>
          <a:bodyPr/>
          <a:lstStyle>
            <a:lvl1pPr>
              <a:lnSpc>
                <a:spcPts val="2800"/>
              </a:lnSpc>
              <a:spcBef>
                <a:spcPts val="0"/>
              </a:spcBef>
              <a:defRPr sz="2600" b="0" spc="-30" baseline="0">
                <a:solidFill>
                  <a:schemeClr val="tx2"/>
                </a:solidFill>
              </a:defRPr>
            </a:lvl1pPr>
            <a:lvl2pPr>
              <a:lnSpc>
                <a:spcPct val="100000"/>
              </a:lnSpc>
              <a:spcBef>
                <a:spcPts val="0"/>
              </a:spcBef>
              <a:defRPr sz="2600" b="0">
                <a:solidFill>
                  <a:schemeClr val="tx2"/>
                </a:solidFill>
              </a:defRPr>
            </a:lvl2pPr>
            <a:lvl3pPr>
              <a:lnSpc>
                <a:spcPct val="100000"/>
              </a:lnSpc>
              <a:spcBef>
                <a:spcPts val="0"/>
              </a:spcBef>
              <a:defRPr sz="2600" b="0">
                <a:solidFill>
                  <a:schemeClr val="tx2"/>
                </a:solidFill>
              </a:defRPr>
            </a:lvl3pPr>
            <a:lvl4pPr>
              <a:lnSpc>
                <a:spcPct val="100000"/>
              </a:lnSpc>
              <a:spcBef>
                <a:spcPts val="0"/>
              </a:spcBef>
              <a:defRPr sz="2600" b="0">
                <a:solidFill>
                  <a:schemeClr val="tx2"/>
                </a:solidFill>
              </a:defRPr>
            </a:lvl4pPr>
            <a:lvl5pPr>
              <a:lnSpc>
                <a:spcPct val="100000"/>
              </a:lnSpc>
              <a:spcBef>
                <a:spcPts val="0"/>
              </a:spcBef>
              <a:defRPr sz="2600" b="0">
                <a:solidFill>
                  <a:schemeClr val="tx2"/>
                </a:solidFill>
              </a:defRPr>
            </a:lvl5pPr>
          </a:lstStyle>
          <a:p>
            <a:pPr lvl="0"/>
            <a:r>
              <a:rPr lang="en-GB"/>
              <a:t>Click to edit Master text styles</a:t>
            </a:r>
          </a:p>
        </p:txBody>
      </p:sp>
      <p:sp>
        <p:nvSpPr>
          <p:cNvPr id="7" name="Picture Placeholder 6">
            <a:extLst>
              <a:ext uri="{FF2B5EF4-FFF2-40B4-BE49-F238E27FC236}">
                <a16:creationId xmlns:a16="http://schemas.microsoft.com/office/drawing/2014/main" id="{6BAEF50B-AE7E-480B-907C-0D4CE676CA2C}"/>
              </a:ext>
            </a:extLst>
          </p:cNvPr>
          <p:cNvSpPr>
            <a:spLocks noGrp="1"/>
          </p:cNvSpPr>
          <p:nvPr>
            <p:ph type="pic" sz="quarter" idx="14" hasCustomPrompt="1"/>
          </p:nvPr>
        </p:nvSpPr>
        <p:spPr>
          <a:xfrm>
            <a:off x="6070600" y="1126782"/>
            <a:ext cx="2643187" cy="3429000"/>
          </a:xfrm>
          <a:solidFill>
            <a:schemeClr val="accent5"/>
          </a:solidFill>
        </p:spPr>
        <p:txBody>
          <a:bodyPr tIns="1584000"/>
          <a:lstStyle>
            <a:lvl1pPr algn="ctr">
              <a:defRPr b="0">
                <a:solidFill>
                  <a:schemeClr val="bg1"/>
                </a:solidFill>
              </a:defRPr>
            </a:lvl1pPr>
          </a:lstStyle>
          <a:p>
            <a:r>
              <a:rPr lang="en-GB" dirty="0"/>
              <a:t>Image box</a:t>
            </a:r>
          </a:p>
        </p:txBody>
      </p:sp>
      <p:sp>
        <p:nvSpPr>
          <p:cNvPr id="10" name="Text Placeholder 9">
            <a:extLst>
              <a:ext uri="{FF2B5EF4-FFF2-40B4-BE49-F238E27FC236}">
                <a16:creationId xmlns:a16="http://schemas.microsoft.com/office/drawing/2014/main" id="{EFEB3D97-8DD5-4D15-83C4-F375DD0C6789}"/>
              </a:ext>
            </a:extLst>
          </p:cNvPr>
          <p:cNvSpPr>
            <a:spLocks noGrp="1"/>
          </p:cNvSpPr>
          <p:nvPr>
            <p:ph type="body" sz="quarter" idx="15"/>
          </p:nvPr>
        </p:nvSpPr>
        <p:spPr>
          <a:xfrm>
            <a:off x="1437052" y="4568113"/>
            <a:ext cx="3581400" cy="177800"/>
          </a:xfrm>
        </p:spPr>
        <p:txBody>
          <a:bodyPr anchor="b" anchorCtr="0"/>
          <a:lstStyle>
            <a:lvl1pPr>
              <a:lnSpc>
                <a:spcPts val="1100"/>
              </a:lnSpc>
              <a:spcBef>
                <a:spcPts val="0"/>
              </a:spcBef>
              <a:defRPr sz="900" b="0" spc="20" baseline="0"/>
            </a:lvl1pPr>
          </a:lstStyle>
          <a:p>
            <a:pPr lvl="0"/>
            <a:r>
              <a:rPr lang="en-GB"/>
              <a:t>Click to edit Master text styles</a:t>
            </a:r>
          </a:p>
        </p:txBody>
      </p:sp>
      <p:sp>
        <p:nvSpPr>
          <p:cNvPr id="11" name="TextBox 10">
            <a:extLst>
              <a:ext uri="{FF2B5EF4-FFF2-40B4-BE49-F238E27FC236}">
                <a16:creationId xmlns:a16="http://schemas.microsoft.com/office/drawing/2014/main" id="{F4C03D18-B913-4EE5-A2EA-94BF116EE141}"/>
              </a:ext>
            </a:extLst>
          </p:cNvPr>
          <p:cNvSpPr txBox="1"/>
          <p:nvPr userDrawn="1"/>
        </p:nvSpPr>
        <p:spPr>
          <a:xfrm>
            <a:off x="430213" y="4607414"/>
            <a:ext cx="969496" cy="138499"/>
          </a:xfrm>
          <a:prstGeom prst="rect">
            <a:avLst/>
          </a:prstGeom>
          <a:noFill/>
        </p:spPr>
        <p:txBody>
          <a:bodyPr wrap="none" lIns="0" tIns="0" rIns="0" bIns="0" rtlCol="0" anchor="b" anchorCtr="0">
            <a:spAutoFit/>
          </a:bodyPr>
          <a:lstStyle/>
          <a:p>
            <a:r>
              <a:rPr lang="en-GB" sz="900" b="1" spc="20" baseline="0" dirty="0">
                <a:solidFill>
                  <a:schemeClr val="tx2"/>
                </a:solidFill>
              </a:rPr>
              <a:t>Image caption</a:t>
            </a:r>
          </a:p>
        </p:txBody>
      </p:sp>
    </p:spTree>
    <p:extLst>
      <p:ext uri="{BB962C8B-B14F-4D97-AF65-F5344CB8AC3E}">
        <p14:creationId xmlns:p14="http://schemas.microsoft.com/office/powerpoint/2010/main" val="572503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pt Text">
    <p:spTree>
      <p:nvGrpSpPr>
        <p:cNvPr id="1" name=""/>
        <p:cNvGrpSpPr/>
        <p:nvPr/>
      </p:nvGrpSpPr>
      <p:grpSpPr>
        <a:xfrm>
          <a:off x="0" y="0"/>
          <a:ext cx="0" cy="0"/>
          <a:chOff x="0" y="0"/>
          <a:chExt cx="0" cy="0"/>
        </a:xfrm>
      </p:grpSpPr>
      <p:sp>
        <p:nvSpPr>
          <p:cNvPr id="2" name="Title 1"/>
          <p:cNvSpPr>
            <a:spLocks noGrp="1"/>
          </p:cNvSpPr>
          <p:nvPr>
            <p:ph type="title"/>
          </p:nvPr>
        </p:nvSpPr>
        <p:spPr>
          <a:xfrm>
            <a:off x="430212" y="972125"/>
            <a:ext cx="8104187" cy="529551"/>
          </a:xfrm>
        </p:spPr>
        <p:txBody>
          <a:bodyPr/>
          <a:lstStyle/>
          <a:p>
            <a:r>
              <a:rPr lang="en-GB"/>
              <a:t>Click to edit Master title style</a:t>
            </a:r>
          </a:p>
        </p:txBody>
      </p:sp>
      <p:sp>
        <p:nvSpPr>
          <p:cNvPr id="6" name="Text Placeholder 5">
            <a:extLst>
              <a:ext uri="{FF2B5EF4-FFF2-40B4-BE49-F238E27FC236}">
                <a16:creationId xmlns:a16="http://schemas.microsoft.com/office/drawing/2014/main" id="{711ADA42-1201-482C-BA57-04635A94DE66}"/>
              </a:ext>
            </a:extLst>
          </p:cNvPr>
          <p:cNvSpPr>
            <a:spLocks noGrp="1"/>
          </p:cNvSpPr>
          <p:nvPr>
            <p:ph type="body" sz="quarter" idx="10"/>
          </p:nvPr>
        </p:nvSpPr>
        <p:spPr>
          <a:xfrm>
            <a:off x="913744" y="3528094"/>
            <a:ext cx="2133150" cy="1095863"/>
          </a:xfrm>
        </p:spPr>
        <p:txBody>
          <a:bodyPr/>
          <a:lstStyle>
            <a:lvl1pPr>
              <a:lnSpc>
                <a:spcPts val="1500"/>
              </a:lnSpc>
              <a:spcBef>
                <a:spcPts val="0"/>
              </a:spcBef>
              <a:spcAft>
                <a:spcPts val="600"/>
              </a:spcAft>
              <a:defRPr sz="1100"/>
            </a:lvl1pPr>
            <a:lvl2pPr marL="85725" indent="-85725">
              <a:lnSpc>
                <a:spcPts val="1300"/>
              </a:lnSpc>
              <a:spcBef>
                <a:spcPts val="0"/>
              </a:spcBef>
              <a:spcAft>
                <a:spcPts val="300"/>
              </a:spcAft>
              <a:defRPr sz="950"/>
            </a:lvl2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34583710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ue Title,Content &amp; 6 Images">
    <p:spTree>
      <p:nvGrpSpPr>
        <p:cNvPr id="1" name=""/>
        <p:cNvGrpSpPr/>
        <p:nvPr/>
      </p:nvGrpSpPr>
      <p:grpSpPr>
        <a:xfrm>
          <a:off x="0" y="0"/>
          <a:ext cx="0" cy="0"/>
          <a:chOff x="0" y="0"/>
          <a:chExt cx="0" cy="0"/>
        </a:xfrm>
      </p:grpSpPr>
      <p:sp>
        <p:nvSpPr>
          <p:cNvPr id="3" name="Content Placeholder 2"/>
          <p:cNvSpPr>
            <a:spLocks noGrp="1"/>
          </p:cNvSpPr>
          <p:nvPr>
            <p:ph idx="1"/>
          </p:nvPr>
        </p:nvSpPr>
        <p:spPr>
          <a:xfrm>
            <a:off x="430213" y="2058988"/>
            <a:ext cx="1246187" cy="1293812"/>
          </a:xfrm>
        </p:spPr>
        <p:txBody>
          <a:bodyPr/>
          <a:lstStyle>
            <a:lvl1pPr>
              <a:lnSpc>
                <a:spcPts val="1200"/>
              </a:lnSpc>
              <a:spcBef>
                <a:spcPts val="0"/>
              </a:spcBef>
              <a:spcAft>
                <a:spcPts val="100"/>
              </a:spcAft>
              <a:defRPr sz="900">
                <a:solidFill>
                  <a:schemeClr val="tx2"/>
                </a:solidFill>
              </a:defRPr>
            </a:lvl1pPr>
            <a:lvl2pPr marL="0" indent="0">
              <a:lnSpc>
                <a:spcPts val="1100"/>
              </a:lnSpc>
              <a:spcBef>
                <a:spcPts val="0"/>
              </a:spcBef>
              <a:buNone/>
              <a:defRPr sz="900"/>
            </a:lvl2pPr>
          </a:lstStyle>
          <a:p>
            <a:pPr lvl="0"/>
            <a:r>
              <a:rPr lang="en-GB"/>
              <a:t>Click to edit Master text styles</a:t>
            </a:r>
          </a:p>
          <a:p>
            <a:pPr lvl="1"/>
            <a:r>
              <a:rPr lang="en-GB"/>
              <a:t>Second level</a:t>
            </a:r>
          </a:p>
        </p:txBody>
      </p:sp>
      <p:sp>
        <p:nvSpPr>
          <p:cNvPr id="4" name="Title 3">
            <a:extLst>
              <a:ext uri="{FF2B5EF4-FFF2-40B4-BE49-F238E27FC236}">
                <a16:creationId xmlns:a16="http://schemas.microsoft.com/office/drawing/2014/main" id="{B56291C1-C0B9-4C77-836F-C40EED4FD788}"/>
              </a:ext>
            </a:extLst>
          </p:cNvPr>
          <p:cNvSpPr>
            <a:spLocks noGrp="1"/>
          </p:cNvSpPr>
          <p:nvPr>
            <p:ph type="title"/>
          </p:nvPr>
        </p:nvSpPr>
        <p:spPr/>
        <p:txBody>
          <a:bodyPr/>
          <a:lstStyle/>
          <a:p>
            <a:r>
              <a:rPr lang="en-GB"/>
              <a:t>Click to edit Master title style</a:t>
            </a:r>
          </a:p>
        </p:txBody>
      </p:sp>
      <p:sp>
        <p:nvSpPr>
          <p:cNvPr id="9" name="Text Placeholder 8">
            <a:extLst>
              <a:ext uri="{FF2B5EF4-FFF2-40B4-BE49-F238E27FC236}">
                <a16:creationId xmlns:a16="http://schemas.microsoft.com/office/drawing/2014/main" id="{19578AC9-F893-4EC4-8B6D-EA227A232461}"/>
              </a:ext>
            </a:extLst>
          </p:cNvPr>
          <p:cNvSpPr>
            <a:spLocks noGrp="1"/>
          </p:cNvSpPr>
          <p:nvPr>
            <p:ph type="body" sz="quarter" idx="13"/>
          </p:nvPr>
        </p:nvSpPr>
        <p:spPr>
          <a:xfrm>
            <a:off x="430213" y="1485557"/>
            <a:ext cx="5865812" cy="374650"/>
          </a:xfrm>
        </p:spPr>
        <p:txBody>
          <a:bodyPr/>
          <a:lstStyle>
            <a:lvl1pPr>
              <a:lnSpc>
                <a:spcPts val="2800"/>
              </a:lnSpc>
              <a:spcBef>
                <a:spcPts val="0"/>
              </a:spcBef>
              <a:defRPr sz="2600" b="0" spc="-30" baseline="0">
                <a:solidFill>
                  <a:schemeClr val="tx2"/>
                </a:solidFill>
              </a:defRPr>
            </a:lvl1pPr>
            <a:lvl2pPr>
              <a:lnSpc>
                <a:spcPct val="100000"/>
              </a:lnSpc>
              <a:spcBef>
                <a:spcPts val="0"/>
              </a:spcBef>
              <a:defRPr sz="2600" b="0">
                <a:solidFill>
                  <a:schemeClr val="tx2"/>
                </a:solidFill>
              </a:defRPr>
            </a:lvl2pPr>
            <a:lvl3pPr>
              <a:lnSpc>
                <a:spcPct val="100000"/>
              </a:lnSpc>
              <a:spcBef>
                <a:spcPts val="0"/>
              </a:spcBef>
              <a:defRPr sz="2600" b="0">
                <a:solidFill>
                  <a:schemeClr val="tx2"/>
                </a:solidFill>
              </a:defRPr>
            </a:lvl3pPr>
            <a:lvl4pPr>
              <a:lnSpc>
                <a:spcPct val="100000"/>
              </a:lnSpc>
              <a:spcBef>
                <a:spcPts val="0"/>
              </a:spcBef>
              <a:defRPr sz="2600" b="0">
                <a:solidFill>
                  <a:schemeClr val="tx2"/>
                </a:solidFill>
              </a:defRPr>
            </a:lvl4pPr>
            <a:lvl5pPr>
              <a:lnSpc>
                <a:spcPct val="100000"/>
              </a:lnSpc>
              <a:spcBef>
                <a:spcPts val="0"/>
              </a:spcBef>
              <a:defRPr sz="2600" b="0">
                <a:solidFill>
                  <a:schemeClr val="tx2"/>
                </a:solidFill>
              </a:defRPr>
            </a:lvl5pPr>
          </a:lstStyle>
          <a:p>
            <a:pPr lvl="0"/>
            <a:r>
              <a:rPr lang="en-GB"/>
              <a:t>Click to edit Master text styles</a:t>
            </a:r>
          </a:p>
        </p:txBody>
      </p:sp>
      <p:sp>
        <p:nvSpPr>
          <p:cNvPr id="7" name="Picture Placeholder 6">
            <a:extLst>
              <a:ext uri="{FF2B5EF4-FFF2-40B4-BE49-F238E27FC236}">
                <a16:creationId xmlns:a16="http://schemas.microsoft.com/office/drawing/2014/main" id="{BF9DA2B8-33EB-463F-8471-DA426519B9C3}"/>
              </a:ext>
            </a:extLst>
          </p:cNvPr>
          <p:cNvSpPr>
            <a:spLocks noGrp="1"/>
          </p:cNvSpPr>
          <p:nvPr>
            <p:ph type="pic" sz="quarter" idx="14" hasCustomPrompt="1"/>
          </p:nvPr>
        </p:nvSpPr>
        <p:spPr>
          <a:xfrm>
            <a:off x="430213" y="3467100"/>
            <a:ext cx="1245600" cy="1245600"/>
          </a:xfrm>
          <a:solidFill>
            <a:schemeClr val="accent5"/>
          </a:solidFill>
        </p:spPr>
        <p:txBody>
          <a:bodyPr tIns="1584000"/>
          <a:lstStyle>
            <a:lvl1pPr algn="ctr">
              <a:defRPr b="0">
                <a:solidFill>
                  <a:schemeClr val="bg1"/>
                </a:solidFill>
              </a:defRPr>
            </a:lvl1pPr>
          </a:lstStyle>
          <a:p>
            <a:r>
              <a:rPr lang="en-GB" dirty="0"/>
              <a:t>Image box</a:t>
            </a:r>
          </a:p>
        </p:txBody>
      </p:sp>
      <p:sp>
        <p:nvSpPr>
          <p:cNvPr id="8" name="Content Placeholder 2">
            <a:extLst>
              <a:ext uri="{FF2B5EF4-FFF2-40B4-BE49-F238E27FC236}">
                <a16:creationId xmlns:a16="http://schemas.microsoft.com/office/drawing/2014/main" id="{56FAB88C-CC83-4881-BE1E-43747D130714}"/>
              </a:ext>
            </a:extLst>
          </p:cNvPr>
          <p:cNvSpPr>
            <a:spLocks noGrp="1"/>
          </p:cNvSpPr>
          <p:nvPr>
            <p:ph idx="15"/>
          </p:nvPr>
        </p:nvSpPr>
        <p:spPr>
          <a:xfrm>
            <a:off x="1839913" y="2058988"/>
            <a:ext cx="1246187" cy="1293812"/>
          </a:xfrm>
        </p:spPr>
        <p:txBody>
          <a:bodyPr/>
          <a:lstStyle>
            <a:lvl1pPr>
              <a:lnSpc>
                <a:spcPts val="1200"/>
              </a:lnSpc>
              <a:spcBef>
                <a:spcPts val="0"/>
              </a:spcBef>
              <a:spcAft>
                <a:spcPts val="100"/>
              </a:spcAft>
              <a:defRPr sz="900">
                <a:solidFill>
                  <a:schemeClr val="tx2"/>
                </a:solidFill>
              </a:defRPr>
            </a:lvl1pPr>
            <a:lvl2pPr marL="0" indent="0">
              <a:lnSpc>
                <a:spcPts val="1100"/>
              </a:lnSpc>
              <a:spcBef>
                <a:spcPts val="0"/>
              </a:spcBef>
              <a:buNone/>
              <a:defRPr sz="900"/>
            </a:lvl2pPr>
          </a:lstStyle>
          <a:p>
            <a:pPr lvl="0"/>
            <a:r>
              <a:rPr lang="en-GB"/>
              <a:t>Click to edit Master text styles</a:t>
            </a:r>
          </a:p>
          <a:p>
            <a:pPr lvl="1"/>
            <a:r>
              <a:rPr lang="en-GB"/>
              <a:t>Second level</a:t>
            </a:r>
          </a:p>
        </p:txBody>
      </p:sp>
      <p:sp>
        <p:nvSpPr>
          <p:cNvPr id="10" name="Picture Placeholder 6">
            <a:extLst>
              <a:ext uri="{FF2B5EF4-FFF2-40B4-BE49-F238E27FC236}">
                <a16:creationId xmlns:a16="http://schemas.microsoft.com/office/drawing/2014/main" id="{DCF8F49B-5C57-40A1-85F5-D910598DF4F9}"/>
              </a:ext>
            </a:extLst>
          </p:cNvPr>
          <p:cNvSpPr>
            <a:spLocks noGrp="1"/>
          </p:cNvSpPr>
          <p:nvPr>
            <p:ph type="pic" sz="quarter" idx="16" hasCustomPrompt="1"/>
          </p:nvPr>
        </p:nvSpPr>
        <p:spPr>
          <a:xfrm>
            <a:off x="1839913" y="3467100"/>
            <a:ext cx="1245600" cy="1245600"/>
          </a:xfrm>
          <a:solidFill>
            <a:schemeClr val="accent5"/>
          </a:solidFill>
        </p:spPr>
        <p:txBody>
          <a:bodyPr tIns="1584000"/>
          <a:lstStyle>
            <a:lvl1pPr algn="ctr">
              <a:defRPr b="0">
                <a:solidFill>
                  <a:schemeClr val="bg1"/>
                </a:solidFill>
              </a:defRPr>
            </a:lvl1pPr>
          </a:lstStyle>
          <a:p>
            <a:r>
              <a:rPr lang="en-GB" dirty="0"/>
              <a:t>Image box</a:t>
            </a:r>
          </a:p>
        </p:txBody>
      </p:sp>
      <p:sp>
        <p:nvSpPr>
          <p:cNvPr id="11" name="Content Placeholder 2">
            <a:extLst>
              <a:ext uri="{FF2B5EF4-FFF2-40B4-BE49-F238E27FC236}">
                <a16:creationId xmlns:a16="http://schemas.microsoft.com/office/drawing/2014/main" id="{0312A79A-0647-4E48-899C-9175F5D8005D}"/>
              </a:ext>
            </a:extLst>
          </p:cNvPr>
          <p:cNvSpPr>
            <a:spLocks noGrp="1"/>
          </p:cNvSpPr>
          <p:nvPr>
            <p:ph idx="17"/>
          </p:nvPr>
        </p:nvSpPr>
        <p:spPr>
          <a:xfrm>
            <a:off x="3249613" y="2058988"/>
            <a:ext cx="1246187" cy="1293812"/>
          </a:xfrm>
        </p:spPr>
        <p:txBody>
          <a:bodyPr/>
          <a:lstStyle>
            <a:lvl1pPr>
              <a:lnSpc>
                <a:spcPts val="1200"/>
              </a:lnSpc>
              <a:spcBef>
                <a:spcPts val="0"/>
              </a:spcBef>
              <a:spcAft>
                <a:spcPts val="100"/>
              </a:spcAft>
              <a:defRPr sz="900">
                <a:solidFill>
                  <a:schemeClr val="tx2"/>
                </a:solidFill>
              </a:defRPr>
            </a:lvl1pPr>
            <a:lvl2pPr marL="0" indent="0">
              <a:lnSpc>
                <a:spcPts val="1100"/>
              </a:lnSpc>
              <a:spcBef>
                <a:spcPts val="0"/>
              </a:spcBef>
              <a:buNone/>
              <a:defRPr sz="900"/>
            </a:lvl2pPr>
          </a:lstStyle>
          <a:p>
            <a:pPr lvl="0"/>
            <a:r>
              <a:rPr lang="en-GB"/>
              <a:t>Click to edit Master text styles</a:t>
            </a:r>
          </a:p>
          <a:p>
            <a:pPr lvl="1"/>
            <a:r>
              <a:rPr lang="en-GB"/>
              <a:t>Second level</a:t>
            </a:r>
          </a:p>
        </p:txBody>
      </p:sp>
      <p:sp>
        <p:nvSpPr>
          <p:cNvPr id="12" name="Picture Placeholder 6">
            <a:extLst>
              <a:ext uri="{FF2B5EF4-FFF2-40B4-BE49-F238E27FC236}">
                <a16:creationId xmlns:a16="http://schemas.microsoft.com/office/drawing/2014/main" id="{B965DEEF-CAFB-4960-B04A-6CE2578F7B6C}"/>
              </a:ext>
            </a:extLst>
          </p:cNvPr>
          <p:cNvSpPr>
            <a:spLocks noGrp="1"/>
          </p:cNvSpPr>
          <p:nvPr>
            <p:ph type="pic" sz="quarter" idx="18" hasCustomPrompt="1"/>
          </p:nvPr>
        </p:nvSpPr>
        <p:spPr>
          <a:xfrm>
            <a:off x="3249613" y="3467100"/>
            <a:ext cx="1245600" cy="1245600"/>
          </a:xfrm>
          <a:solidFill>
            <a:schemeClr val="accent5"/>
          </a:solidFill>
        </p:spPr>
        <p:txBody>
          <a:bodyPr tIns="1584000"/>
          <a:lstStyle>
            <a:lvl1pPr algn="ctr">
              <a:defRPr b="0">
                <a:solidFill>
                  <a:schemeClr val="bg1"/>
                </a:solidFill>
              </a:defRPr>
            </a:lvl1pPr>
          </a:lstStyle>
          <a:p>
            <a:r>
              <a:rPr lang="en-GB" dirty="0"/>
              <a:t>Image box</a:t>
            </a:r>
          </a:p>
        </p:txBody>
      </p:sp>
      <p:sp>
        <p:nvSpPr>
          <p:cNvPr id="13" name="Content Placeholder 2">
            <a:extLst>
              <a:ext uri="{FF2B5EF4-FFF2-40B4-BE49-F238E27FC236}">
                <a16:creationId xmlns:a16="http://schemas.microsoft.com/office/drawing/2014/main" id="{88A90675-56A2-4501-8802-5D9CF1E7B4E3}"/>
              </a:ext>
            </a:extLst>
          </p:cNvPr>
          <p:cNvSpPr>
            <a:spLocks noGrp="1"/>
          </p:cNvSpPr>
          <p:nvPr>
            <p:ph idx="19"/>
          </p:nvPr>
        </p:nvSpPr>
        <p:spPr>
          <a:xfrm>
            <a:off x="4659313" y="2058988"/>
            <a:ext cx="1246187" cy="1293812"/>
          </a:xfrm>
        </p:spPr>
        <p:txBody>
          <a:bodyPr/>
          <a:lstStyle>
            <a:lvl1pPr>
              <a:lnSpc>
                <a:spcPts val="1200"/>
              </a:lnSpc>
              <a:spcBef>
                <a:spcPts val="0"/>
              </a:spcBef>
              <a:spcAft>
                <a:spcPts val="100"/>
              </a:spcAft>
              <a:defRPr sz="900">
                <a:solidFill>
                  <a:schemeClr val="tx2"/>
                </a:solidFill>
              </a:defRPr>
            </a:lvl1pPr>
            <a:lvl2pPr marL="0" indent="0">
              <a:lnSpc>
                <a:spcPts val="1100"/>
              </a:lnSpc>
              <a:spcBef>
                <a:spcPts val="0"/>
              </a:spcBef>
              <a:buNone/>
              <a:defRPr sz="900"/>
            </a:lvl2pPr>
          </a:lstStyle>
          <a:p>
            <a:pPr lvl="0"/>
            <a:r>
              <a:rPr lang="en-GB"/>
              <a:t>Click to edit Master text styles</a:t>
            </a:r>
          </a:p>
          <a:p>
            <a:pPr lvl="1"/>
            <a:r>
              <a:rPr lang="en-GB"/>
              <a:t>Second level</a:t>
            </a:r>
          </a:p>
        </p:txBody>
      </p:sp>
      <p:sp>
        <p:nvSpPr>
          <p:cNvPr id="14" name="Picture Placeholder 6">
            <a:extLst>
              <a:ext uri="{FF2B5EF4-FFF2-40B4-BE49-F238E27FC236}">
                <a16:creationId xmlns:a16="http://schemas.microsoft.com/office/drawing/2014/main" id="{588F3649-FF47-4E92-B891-6007E30392C3}"/>
              </a:ext>
            </a:extLst>
          </p:cNvPr>
          <p:cNvSpPr>
            <a:spLocks noGrp="1"/>
          </p:cNvSpPr>
          <p:nvPr>
            <p:ph type="pic" sz="quarter" idx="20" hasCustomPrompt="1"/>
          </p:nvPr>
        </p:nvSpPr>
        <p:spPr>
          <a:xfrm>
            <a:off x="4659313" y="3467100"/>
            <a:ext cx="1245600" cy="1245600"/>
          </a:xfrm>
          <a:solidFill>
            <a:schemeClr val="accent5"/>
          </a:solidFill>
        </p:spPr>
        <p:txBody>
          <a:bodyPr tIns="1584000"/>
          <a:lstStyle>
            <a:lvl1pPr algn="ctr">
              <a:defRPr b="0">
                <a:solidFill>
                  <a:schemeClr val="bg1"/>
                </a:solidFill>
              </a:defRPr>
            </a:lvl1pPr>
          </a:lstStyle>
          <a:p>
            <a:r>
              <a:rPr lang="en-GB" dirty="0"/>
              <a:t>Image box</a:t>
            </a:r>
          </a:p>
        </p:txBody>
      </p:sp>
      <p:sp>
        <p:nvSpPr>
          <p:cNvPr id="15" name="Content Placeholder 2">
            <a:extLst>
              <a:ext uri="{FF2B5EF4-FFF2-40B4-BE49-F238E27FC236}">
                <a16:creationId xmlns:a16="http://schemas.microsoft.com/office/drawing/2014/main" id="{0EC3B4D6-74E2-415A-B392-B62FC1425703}"/>
              </a:ext>
            </a:extLst>
          </p:cNvPr>
          <p:cNvSpPr>
            <a:spLocks noGrp="1"/>
          </p:cNvSpPr>
          <p:nvPr>
            <p:ph idx="21"/>
          </p:nvPr>
        </p:nvSpPr>
        <p:spPr>
          <a:xfrm>
            <a:off x="6057902" y="2058988"/>
            <a:ext cx="1246187" cy="1293812"/>
          </a:xfrm>
        </p:spPr>
        <p:txBody>
          <a:bodyPr/>
          <a:lstStyle>
            <a:lvl1pPr>
              <a:lnSpc>
                <a:spcPts val="1200"/>
              </a:lnSpc>
              <a:spcBef>
                <a:spcPts val="0"/>
              </a:spcBef>
              <a:spcAft>
                <a:spcPts val="100"/>
              </a:spcAft>
              <a:defRPr sz="900">
                <a:solidFill>
                  <a:schemeClr val="tx2"/>
                </a:solidFill>
              </a:defRPr>
            </a:lvl1pPr>
            <a:lvl2pPr marL="0" indent="0">
              <a:lnSpc>
                <a:spcPts val="1100"/>
              </a:lnSpc>
              <a:spcBef>
                <a:spcPts val="0"/>
              </a:spcBef>
              <a:buNone/>
              <a:defRPr sz="900"/>
            </a:lvl2pPr>
          </a:lstStyle>
          <a:p>
            <a:pPr lvl="0"/>
            <a:r>
              <a:rPr lang="en-GB"/>
              <a:t>Click to edit Master text styles</a:t>
            </a:r>
          </a:p>
          <a:p>
            <a:pPr lvl="1"/>
            <a:r>
              <a:rPr lang="en-GB"/>
              <a:t>Second level</a:t>
            </a:r>
          </a:p>
        </p:txBody>
      </p:sp>
      <p:sp>
        <p:nvSpPr>
          <p:cNvPr id="16" name="Picture Placeholder 6">
            <a:extLst>
              <a:ext uri="{FF2B5EF4-FFF2-40B4-BE49-F238E27FC236}">
                <a16:creationId xmlns:a16="http://schemas.microsoft.com/office/drawing/2014/main" id="{A2184CB6-CC80-4094-9DEE-70AC6CAB9F9B}"/>
              </a:ext>
            </a:extLst>
          </p:cNvPr>
          <p:cNvSpPr>
            <a:spLocks noGrp="1"/>
          </p:cNvSpPr>
          <p:nvPr>
            <p:ph type="pic" sz="quarter" idx="22" hasCustomPrompt="1"/>
          </p:nvPr>
        </p:nvSpPr>
        <p:spPr>
          <a:xfrm>
            <a:off x="6057902" y="3467100"/>
            <a:ext cx="1245600" cy="1245600"/>
          </a:xfrm>
          <a:solidFill>
            <a:schemeClr val="accent5"/>
          </a:solidFill>
        </p:spPr>
        <p:txBody>
          <a:bodyPr tIns="1584000"/>
          <a:lstStyle>
            <a:lvl1pPr algn="ctr">
              <a:defRPr b="0">
                <a:solidFill>
                  <a:schemeClr val="bg1"/>
                </a:solidFill>
              </a:defRPr>
            </a:lvl1pPr>
          </a:lstStyle>
          <a:p>
            <a:r>
              <a:rPr lang="en-GB" dirty="0"/>
              <a:t>Image box</a:t>
            </a:r>
          </a:p>
        </p:txBody>
      </p:sp>
      <p:sp>
        <p:nvSpPr>
          <p:cNvPr id="17" name="Content Placeholder 2">
            <a:extLst>
              <a:ext uri="{FF2B5EF4-FFF2-40B4-BE49-F238E27FC236}">
                <a16:creationId xmlns:a16="http://schemas.microsoft.com/office/drawing/2014/main" id="{6108A16B-B4BD-497F-A7D4-F895D92AB06C}"/>
              </a:ext>
            </a:extLst>
          </p:cNvPr>
          <p:cNvSpPr>
            <a:spLocks noGrp="1"/>
          </p:cNvSpPr>
          <p:nvPr>
            <p:ph idx="23"/>
          </p:nvPr>
        </p:nvSpPr>
        <p:spPr>
          <a:xfrm>
            <a:off x="7467600" y="2058988"/>
            <a:ext cx="1246187" cy="1293812"/>
          </a:xfrm>
        </p:spPr>
        <p:txBody>
          <a:bodyPr/>
          <a:lstStyle>
            <a:lvl1pPr>
              <a:lnSpc>
                <a:spcPts val="1200"/>
              </a:lnSpc>
              <a:spcBef>
                <a:spcPts val="0"/>
              </a:spcBef>
              <a:spcAft>
                <a:spcPts val="100"/>
              </a:spcAft>
              <a:defRPr sz="900">
                <a:solidFill>
                  <a:schemeClr val="tx2"/>
                </a:solidFill>
              </a:defRPr>
            </a:lvl1pPr>
            <a:lvl2pPr marL="0" indent="0">
              <a:lnSpc>
                <a:spcPts val="1100"/>
              </a:lnSpc>
              <a:spcBef>
                <a:spcPts val="0"/>
              </a:spcBef>
              <a:buNone/>
              <a:defRPr sz="900"/>
            </a:lvl2pPr>
          </a:lstStyle>
          <a:p>
            <a:pPr lvl="0"/>
            <a:r>
              <a:rPr lang="en-GB"/>
              <a:t>Click to edit Master text styles</a:t>
            </a:r>
          </a:p>
          <a:p>
            <a:pPr lvl="1"/>
            <a:r>
              <a:rPr lang="en-GB"/>
              <a:t>Second level</a:t>
            </a:r>
          </a:p>
        </p:txBody>
      </p:sp>
      <p:sp>
        <p:nvSpPr>
          <p:cNvPr id="18" name="Picture Placeholder 6">
            <a:extLst>
              <a:ext uri="{FF2B5EF4-FFF2-40B4-BE49-F238E27FC236}">
                <a16:creationId xmlns:a16="http://schemas.microsoft.com/office/drawing/2014/main" id="{BE9FFF09-1A4F-4233-B872-944A83F66EEB}"/>
              </a:ext>
            </a:extLst>
          </p:cNvPr>
          <p:cNvSpPr>
            <a:spLocks noGrp="1"/>
          </p:cNvSpPr>
          <p:nvPr>
            <p:ph type="pic" sz="quarter" idx="24" hasCustomPrompt="1"/>
          </p:nvPr>
        </p:nvSpPr>
        <p:spPr>
          <a:xfrm>
            <a:off x="7467600" y="3467100"/>
            <a:ext cx="1245600" cy="1245600"/>
          </a:xfrm>
          <a:solidFill>
            <a:schemeClr val="accent5"/>
          </a:solidFill>
        </p:spPr>
        <p:txBody>
          <a:bodyPr tIns="1584000"/>
          <a:lstStyle>
            <a:lvl1pPr algn="ctr">
              <a:defRPr b="0">
                <a:solidFill>
                  <a:schemeClr val="bg1"/>
                </a:solidFill>
              </a:defRPr>
            </a:lvl1pPr>
          </a:lstStyle>
          <a:p>
            <a:r>
              <a:rPr lang="en-GB" dirty="0"/>
              <a:t>Image box</a:t>
            </a:r>
          </a:p>
        </p:txBody>
      </p:sp>
    </p:spTree>
    <p:extLst>
      <p:ext uri="{BB962C8B-B14F-4D97-AF65-F5344CB8AC3E}">
        <p14:creationId xmlns:p14="http://schemas.microsoft.com/office/powerpoint/2010/main" val="35537565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5" name="Text Placeholder 8">
            <a:extLst>
              <a:ext uri="{FF2B5EF4-FFF2-40B4-BE49-F238E27FC236}">
                <a16:creationId xmlns:a16="http://schemas.microsoft.com/office/drawing/2014/main" id="{1A58ED59-FD66-4C80-91F5-E5EB1095E5C2}"/>
              </a:ext>
            </a:extLst>
          </p:cNvPr>
          <p:cNvSpPr>
            <a:spLocks noGrp="1"/>
          </p:cNvSpPr>
          <p:nvPr>
            <p:ph type="body" sz="quarter" idx="13"/>
          </p:nvPr>
        </p:nvSpPr>
        <p:spPr>
          <a:xfrm>
            <a:off x="430213" y="1485557"/>
            <a:ext cx="5335587" cy="374650"/>
          </a:xfrm>
        </p:spPr>
        <p:txBody>
          <a:bodyPr/>
          <a:lstStyle>
            <a:lvl1pPr>
              <a:lnSpc>
                <a:spcPts val="2800"/>
              </a:lnSpc>
              <a:spcBef>
                <a:spcPts val="0"/>
              </a:spcBef>
              <a:defRPr sz="2600" b="0" spc="-30" baseline="0">
                <a:solidFill>
                  <a:schemeClr val="tx2"/>
                </a:solidFill>
              </a:defRPr>
            </a:lvl1pPr>
            <a:lvl2pPr>
              <a:lnSpc>
                <a:spcPct val="100000"/>
              </a:lnSpc>
              <a:spcBef>
                <a:spcPts val="0"/>
              </a:spcBef>
              <a:defRPr sz="2600" b="0">
                <a:solidFill>
                  <a:schemeClr val="tx2"/>
                </a:solidFill>
              </a:defRPr>
            </a:lvl2pPr>
            <a:lvl3pPr>
              <a:lnSpc>
                <a:spcPct val="100000"/>
              </a:lnSpc>
              <a:spcBef>
                <a:spcPts val="0"/>
              </a:spcBef>
              <a:defRPr sz="2600" b="0">
                <a:solidFill>
                  <a:schemeClr val="tx2"/>
                </a:solidFill>
              </a:defRPr>
            </a:lvl3pPr>
            <a:lvl4pPr>
              <a:lnSpc>
                <a:spcPct val="100000"/>
              </a:lnSpc>
              <a:spcBef>
                <a:spcPts val="0"/>
              </a:spcBef>
              <a:defRPr sz="2600" b="0">
                <a:solidFill>
                  <a:schemeClr val="tx2"/>
                </a:solidFill>
              </a:defRPr>
            </a:lvl4pPr>
            <a:lvl5pPr>
              <a:lnSpc>
                <a:spcPct val="100000"/>
              </a:lnSpc>
              <a:spcBef>
                <a:spcPts val="0"/>
              </a:spcBef>
              <a:defRPr sz="2600" b="0">
                <a:solidFill>
                  <a:schemeClr val="tx2"/>
                </a:solidFill>
              </a:defRPr>
            </a:lvl5pPr>
          </a:lstStyle>
          <a:p>
            <a:pPr lvl="0"/>
            <a:r>
              <a:rPr lang="en-GB"/>
              <a:t>Click to edit Master text styles</a:t>
            </a:r>
          </a:p>
        </p:txBody>
      </p:sp>
      <p:sp>
        <p:nvSpPr>
          <p:cNvPr id="8" name="Text Placeholder 7">
            <a:extLst>
              <a:ext uri="{FF2B5EF4-FFF2-40B4-BE49-F238E27FC236}">
                <a16:creationId xmlns:a16="http://schemas.microsoft.com/office/drawing/2014/main" id="{1127CE63-36FC-4824-82E0-5001479F7FE3}"/>
              </a:ext>
            </a:extLst>
          </p:cNvPr>
          <p:cNvSpPr>
            <a:spLocks noGrp="1"/>
          </p:cNvSpPr>
          <p:nvPr>
            <p:ph type="body" sz="quarter" idx="14"/>
          </p:nvPr>
        </p:nvSpPr>
        <p:spPr>
          <a:xfrm>
            <a:off x="430213" y="2058988"/>
            <a:ext cx="8085137" cy="2636837"/>
          </a:xfrm>
        </p:spPr>
        <p:txBody>
          <a:bodyPr numCol="3" spcCol="252000"/>
          <a:lstStyle>
            <a:lvl1pPr>
              <a:lnSpc>
                <a:spcPts val="1600"/>
              </a:lnSpc>
              <a:spcBef>
                <a:spcPts val="0"/>
              </a:spcBef>
              <a:defRPr sz="1200" b="1">
                <a:solidFill>
                  <a:schemeClr val="tx2"/>
                </a:solidFill>
              </a:defRPr>
            </a:lvl1pPr>
            <a:lvl2pPr marL="0" indent="0">
              <a:lnSpc>
                <a:spcPts val="1600"/>
              </a:lnSpc>
              <a:spcBef>
                <a:spcPts val="0"/>
              </a:spcBef>
              <a:buNone/>
              <a:defRPr sz="1200"/>
            </a:lvl2pPr>
            <a:lvl3pPr marL="177800" indent="-177800">
              <a:lnSpc>
                <a:spcPts val="1700"/>
              </a:lnSpc>
              <a:spcBef>
                <a:spcPts val="800"/>
              </a:spcBef>
              <a:buFont typeface="Verdana" panose="020B0604030504040204" pitchFamily="34" charset="0"/>
              <a:buChar char="•"/>
              <a:tabLst/>
              <a:defRPr sz="1200"/>
            </a:lvl3pPr>
            <a:lvl4pPr marL="0" indent="0">
              <a:lnSpc>
                <a:spcPts val="1700"/>
              </a:lnSpc>
              <a:spcBef>
                <a:spcPts val="0"/>
              </a:spcBef>
              <a:buNone/>
              <a:defRPr sz="1500">
                <a:solidFill>
                  <a:schemeClr val="tx2"/>
                </a:solidFill>
              </a:defRPr>
            </a:lvl4pPr>
            <a:lvl5pPr marL="0" indent="0">
              <a:lnSpc>
                <a:spcPts val="1100"/>
              </a:lnSpc>
              <a:spcBef>
                <a:spcPts val="1000"/>
              </a:spcBef>
              <a:buNone/>
              <a:defRPr sz="900" b="1">
                <a:solidFill>
                  <a:schemeClr val="tx2"/>
                </a:solidFill>
              </a:defRPr>
            </a:lvl5pPr>
            <a:lvl6pPr marL="0" indent="0">
              <a:lnSpc>
                <a:spcPts val="1100"/>
              </a:lnSpc>
              <a:spcBef>
                <a:spcPts val="0"/>
              </a:spcBef>
              <a:buNone/>
              <a:defRPr sz="9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33493601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ue Table Layout No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5" name="Text Placeholder 8">
            <a:extLst>
              <a:ext uri="{FF2B5EF4-FFF2-40B4-BE49-F238E27FC236}">
                <a16:creationId xmlns:a16="http://schemas.microsoft.com/office/drawing/2014/main" id="{1A58ED59-FD66-4C80-91F5-E5EB1095E5C2}"/>
              </a:ext>
            </a:extLst>
          </p:cNvPr>
          <p:cNvSpPr>
            <a:spLocks noGrp="1"/>
          </p:cNvSpPr>
          <p:nvPr>
            <p:ph type="body" sz="quarter" idx="13"/>
          </p:nvPr>
        </p:nvSpPr>
        <p:spPr>
          <a:xfrm>
            <a:off x="430213" y="1485557"/>
            <a:ext cx="5335587" cy="374650"/>
          </a:xfrm>
        </p:spPr>
        <p:txBody>
          <a:bodyPr/>
          <a:lstStyle>
            <a:lvl1pPr>
              <a:lnSpc>
                <a:spcPts val="2800"/>
              </a:lnSpc>
              <a:spcBef>
                <a:spcPts val="0"/>
              </a:spcBef>
              <a:defRPr sz="2600" b="0" spc="-30" baseline="0">
                <a:solidFill>
                  <a:schemeClr val="tx2"/>
                </a:solidFill>
              </a:defRPr>
            </a:lvl1pPr>
            <a:lvl2pPr>
              <a:lnSpc>
                <a:spcPct val="100000"/>
              </a:lnSpc>
              <a:spcBef>
                <a:spcPts val="0"/>
              </a:spcBef>
              <a:defRPr sz="2600" b="0">
                <a:solidFill>
                  <a:schemeClr val="tx2"/>
                </a:solidFill>
              </a:defRPr>
            </a:lvl2pPr>
            <a:lvl3pPr>
              <a:lnSpc>
                <a:spcPct val="100000"/>
              </a:lnSpc>
              <a:spcBef>
                <a:spcPts val="0"/>
              </a:spcBef>
              <a:defRPr sz="2600" b="0">
                <a:solidFill>
                  <a:schemeClr val="tx2"/>
                </a:solidFill>
              </a:defRPr>
            </a:lvl3pPr>
            <a:lvl4pPr>
              <a:lnSpc>
                <a:spcPct val="100000"/>
              </a:lnSpc>
              <a:spcBef>
                <a:spcPts val="0"/>
              </a:spcBef>
              <a:defRPr sz="2600" b="0">
                <a:solidFill>
                  <a:schemeClr val="tx2"/>
                </a:solidFill>
              </a:defRPr>
            </a:lvl4pPr>
            <a:lvl5pPr>
              <a:lnSpc>
                <a:spcPct val="100000"/>
              </a:lnSpc>
              <a:spcBef>
                <a:spcPts val="0"/>
              </a:spcBef>
              <a:defRPr sz="2600" b="0">
                <a:solidFill>
                  <a:schemeClr val="tx2"/>
                </a:solidFill>
              </a:defRPr>
            </a:lvl5pPr>
          </a:lstStyle>
          <a:p>
            <a:pPr lvl="0"/>
            <a:r>
              <a:rPr lang="en-GB"/>
              <a:t>Click to edit Master text styles</a:t>
            </a:r>
          </a:p>
        </p:txBody>
      </p:sp>
      <p:sp>
        <p:nvSpPr>
          <p:cNvPr id="7" name="Text Placeholder 6">
            <a:extLst>
              <a:ext uri="{FF2B5EF4-FFF2-40B4-BE49-F238E27FC236}">
                <a16:creationId xmlns:a16="http://schemas.microsoft.com/office/drawing/2014/main" id="{B0D4C418-D2B3-499B-AB6C-3F3162E974E1}"/>
              </a:ext>
            </a:extLst>
          </p:cNvPr>
          <p:cNvSpPr>
            <a:spLocks noGrp="1"/>
          </p:cNvSpPr>
          <p:nvPr>
            <p:ph type="body" sz="quarter" idx="14"/>
          </p:nvPr>
        </p:nvSpPr>
        <p:spPr>
          <a:xfrm>
            <a:off x="6076951" y="2058988"/>
            <a:ext cx="2609850" cy="2286000"/>
          </a:xfrm>
        </p:spPr>
        <p:txBody>
          <a:bodyPr/>
          <a:lstStyle>
            <a:lvl1pPr>
              <a:lnSpc>
                <a:spcPts val="1500"/>
              </a:lnSpc>
              <a:spcBef>
                <a:spcPts val="0"/>
              </a:spcBef>
              <a:defRPr sz="1200" b="0"/>
            </a:lvl1pPr>
            <a:lvl2pPr marL="0" indent="0">
              <a:spcBef>
                <a:spcPts val="2600"/>
              </a:spcBef>
              <a:buNone/>
              <a:defRPr sz="1500">
                <a:solidFill>
                  <a:schemeClr val="tx2"/>
                </a:solidFill>
              </a:defRPr>
            </a:lvl2pPr>
            <a:lvl3pPr marL="0" indent="0">
              <a:spcBef>
                <a:spcPts val="500"/>
              </a:spcBef>
              <a:buNone/>
              <a:defRPr sz="900" b="1">
                <a:solidFill>
                  <a:schemeClr val="tx2"/>
                </a:solidFill>
              </a:defRPr>
            </a:lvl3pPr>
            <a:lvl4pPr marL="0" indent="0">
              <a:lnSpc>
                <a:spcPts val="1100"/>
              </a:lnSpc>
              <a:spcBef>
                <a:spcPts val="0"/>
              </a:spcBef>
              <a:buNone/>
              <a:defRPr sz="900"/>
            </a:lvl4pPr>
          </a:lstStyle>
          <a:p>
            <a:pPr lvl="0"/>
            <a:r>
              <a:rPr lang="en-GB"/>
              <a:t>Click to edit Master text styles</a:t>
            </a:r>
          </a:p>
          <a:p>
            <a:pPr lvl="1"/>
            <a:r>
              <a:rPr lang="en-GB"/>
              <a:t>Second level</a:t>
            </a:r>
          </a:p>
          <a:p>
            <a:pPr lvl="2"/>
            <a:r>
              <a:rPr lang="en-GB"/>
              <a:t>Third level</a:t>
            </a:r>
          </a:p>
          <a:p>
            <a:pPr lvl="3"/>
            <a:r>
              <a:rPr lang="en-GB"/>
              <a:t>Fourth level</a:t>
            </a:r>
          </a:p>
        </p:txBody>
      </p:sp>
    </p:spTree>
    <p:extLst>
      <p:ext uri="{BB962C8B-B14F-4D97-AF65-F5344CB8AC3E}">
        <p14:creationId xmlns:p14="http://schemas.microsoft.com/office/powerpoint/2010/main" val="15237769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Quote Layout with Image">
    <p:spTree>
      <p:nvGrpSpPr>
        <p:cNvPr id="1" name=""/>
        <p:cNvGrpSpPr/>
        <p:nvPr/>
      </p:nvGrpSpPr>
      <p:grpSpPr>
        <a:xfrm>
          <a:off x="0" y="0"/>
          <a:ext cx="0" cy="0"/>
          <a:chOff x="0" y="0"/>
          <a:chExt cx="0" cy="0"/>
        </a:xfrm>
      </p:grpSpPr>
      <p:sp>
        <p:nvSpPr>
          <p:cNvPr id="2" name="Picture Placeholder 15">
            <a:extLst>
              <a:ext uri="{FF2B5EF4-FFF2-40B4-BE49-F238E27FC236}">
                <a16:creationId xmlns:a16="http://schemas.microsoft.com/office/drawing/2014/main" id="{C164AC9A-66C0-49B9-8767-7710FDD6E34C}"/>
              </a:ext>
            </a:extLst>
          </p:cNvPr>
          <p:cNvSpPr>
            <a:spLocks noGrp="1"/>
          </p:cNvSpPr>
          <p:nvPr>
            <p:ph type="pic" sz="quarter" idx="15" hasCustomPrompt="1"/>
          </p:nvPr>
        </p:nvSpPr>
        <p:spPr>
          <a:xfrm>
            <a:off x="0" y="0"/>
            <a:ext cx="9144000" cy="5143500"/>
          </a:xfrm>
          <a:solidFill>
            <a:schemeClr val="accent5"/>
          </a:solidFill>
        </p:spPr>
        <p:txBody>
          <a:bodyPr tIns="756000"/>
          <a:lstStyle>
            <a:lvl1pPr algn="ctr">
              <a:defRPr sz="1100">
                <a:solidFill>
                  <a:schemeClr val="bg1"/>
                </a:solidFill>
              </a:defRPr>
            </a:lvl1pPr>
          </a:lstStyle>
          <a:p>
            <a:r>
              <a:rPr lang="en-GB" dirty="0"/>
              <a:t>INSERT IMAGE HERE</a:t>
            </a:r>
          </a:p>
        </p:txBody>
      </p:sp>
      <p:sp>
        <p:nvSpPr>
          <p:cNvPr id="4" name="Text Placeholder 3">
            <a:extLst>
              <a:ext uri="{FF2B5EF4-FFF2-40B4-BE49-F238E27FC236}">
                <a16:creationId xmlns:a16="http://schemas.microsoft.com/office/drawing/2014/main" id="{D2CDAA80-7134-4167-9221-8ABD91CD3271}"/>
              </a:ext>
            </a:extLst>
          </p:cNvPr>
          <p:cNvSpPr>
            <a:spLocks noGrp="1"/>
          </p:cNvSpPr>
          <p:nvPr>
            <p:ph type="body" sz="quarter" idx="16"/>
          </p:nvPr>
        </p:nvSpPr>
        <p:spPr>
          <a:xfrm>
            <a:off x="660400" y="2211388"/>
            <a:ext cx="7874000" cy="1320800"/>
          </a:xfrm>
        </p:spPr>
        <p:txBody>
          <a:bodyPr/>
          <a:lstStyle>
            <a:lvl1pPr algn="ctr">
              <a:lnSpc>
                <a:spcPts val="3100"/>
              </a:lnSpc>
              <a:spcBef>
                <a:spcPts val="0"/>
              </a:spcBef>
              <a:defRPr sz="3100" b="0" cap="all" baseline="0">
                <a:solidFill>
                  <a:schemeClr val="bg1"/>
                </a:solidFill>
                <a:latin typeface="+mj-lt"/>
              </a:defRPr>
            </a:lvl1pPr>
            <a:lvl2pPr marL="0" indent="0" algn="ctr">
              <a:lnSpc>
                <a:spcPts val="3000"/>
              </a:lnSpc>
              <a:spcBef>
                <a:spcPts val="0"/>
              </a:spcBef>
              <a:buNone/>
              <a:defRPr sz="2600" spc="-30" baseline="0">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342934151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hapter Layout with Image">
    <p:spTree>
      <p:nvGrpSpPr>
        <p:cNvPr id="1" name=""/>
        <p:cNvGrpSpPr/>
        <p:nvPr/>
      </p:nvGrpSpPr>
      <p:grpSpPr>
        <a:xfrm>
          <a:off x="0" y="0"/>
          <a:ext cx="0" cy="0"/>
          <a:chOff x="0" y="0"/>
          <a:chExt cx="0" cy="0"/>
        </a:xfrm>
      </p:grpSpPr>
      <p:sp>
        <p:nvSpPr>
          <p:cNvPr id="2" name="Picture Placeholder 15">
            <a:extLst>
              <a:ext uri="{FF2B5EF4-FFF2-40B4-BE49-F238E27FC236}">
                <a16:creationId xmlns:a16="http://schemas.microsoft.com/office/drawing/2014/main" id="{C164AC9A-66C0-49B9-8767-7710FDD6E34C}"/>
              </a:ext>
            </a:extLst>
          </p:cNvPr>
          <p:cNvSpPr>
            <a:spLocks noGrp="1"/>
          </p:cNvSpPr>
          <p:nvPr>
            <p:ph type="pic" sz="quarter" idx="15" hasCustomPrompt="1"/>
          </p:nvPr>
        </p:nvSpPr>
        <p:spPr>
          <a:xfrm>
            <a:off x="0" y="0"/>
            <a:ext cx="9144000" cy="5143500"/>
          </a:xfrm>
          <a:solidFill>
            <a:schemeClr val="accent5"/>
          </a:solidFill>
        </p:spPr>
        <p:txBody>
          <a:bodyPr tIns="756000"/>
          <a:lstStyle>
            <a:lvl1pPr algn="ctr">
              <a:defRPr sz="1100">
                <a:solidFill>
                  <a:schemeClr val="bg1"/>
                </a:solidFill>
              </a:defRPr>
            </a:lvl1pPr>
          </a:lstStyle>
          <a:p>
            <a:r>
              <a:rPr lang="en-GB" dirty="0"/>
              <a:t>INSERT IMAGE HERE</a:t>
            </a:r>
          </a:p>
        </p:txBody>
      </p:sp>
      <p:sp>
        <p:nvSpPr>
          <p:cNvPr id="4" name="Text Placeholder 3">
            <a:extLst>
              <a:ext uri="{FF2B5EF4-FFF2-40B4-BE49-F238E27FC236}">
                <a16:creationId xmlns:a16="http://schemas.microsoft.com/office/drawing/2014/main" id="{D2CDAA80-7134-4167-9221-8ABD91CD3271}"/>
              </a:ext>
            </a:extLst>
          </p:cNvPr>
          <p:cNvSpPr>
            <a:spLocks noGrp="1"/>
          </p:cNvSpPr>
          <p:nvPr>
            <p:ph type="body" sz="quarter" idx="16"/>
          </p:nvPr>
        </p:nvSpPr>
        <p:spPr>
          <a:xfrm>
            <a:off x="2323800" y="1924050"/>
            <a:ext cx="4496400" cy="2254250"/>
          </a:xfrm>
        </p:spPr>
        <p:txBody>
          <a:bodyPr/>
          <a:lstStyle>
            <a:lvl1pPr algn="ctr">
              <a:lnSpc>
                <a:spcPts val="5800"/>
              </a:lnSpc>
              <a:spcBef>
                <a:spcPts val="0"/>
              </a:spcBef>
              <a:defRPr sz="5400" b="0" cap="all" baseline="0">
                <a:solidFill>
                  <a:schemeClr val="bg1"/>
                </a:solidFill>
                <a:latin typeface="+mj-lt"/>
              </a:defRPr>
            </a:lvl1pPr>
            <a:lvl2pPr marL="0" indent="0" algn="ctr">
              <a:lnSpc>
                <a:spcPts val="3000"/>
              </a:lnSpc>
              <a:spcBef>
                <a:spcPts val="0"/>
              </a:spcBef>
              <a:buNone/>
              <a:defRPr sz="2600">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GB"/>
              <a:t>Click to edit Master text styles</a:t>
            </a:r>
          </a:p>
        </p:txBody>
      </p:sp>
    </p:spTree>
    <p:extLst>
      <p:ext uri="{BB962C8B-B14F-4D97-AF65-F5344CB8AC3E}">
        <p14:creationId xmlns:p14="http://schemas.microsoft.com/office/powerpoint/2010/main" val="324295568"/>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ue Background Text with Image">
    <p:bg>
      <p:bgPr>
        <a:solidFill>
          <a:schemeClr val="tx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30212" y="2062475"/>
            <a:ext cx="5533200" cy="2176150"/>
          </a:xfrm>
        </p:spPr>
        <p:txBody>
          <a:bodyPr/>
          <a:lstStyle>
            <a:lvl1pPr>
              <a:lnSpc>
                <a:spcPts val="1900"/>
              </a:lnSpc>
              <a:defRPr b="0">
                <a:solidFill>
                  <a:schemeClr val="bg1"/>
                </a:solidFill>
              </a:defRPr>
            </a:lvl1pPr>
          </a:lstStyle>
          <a:p>
            <a:pPr lvl="0"/>
            <a:r>
              <a:rPr lang="en-GB"/>
              <a:t>Click to edit Master text styles</a:t>
            </a:r>
          </a:p>
        </p:txBody>
      </p:sp>
      <p:sp>
        <p:nvSpPr>
          <p:cNvPr id="4" name="Title 3">
            <a:extLst>
              <a:ext uri="{FF2B5EF4-FFF2-40B4-BE49-F238E27FC236}">
                <a16:creationId xmlns:a16="http://schemas.microsoft.com/office/drawing/2014/main" id="{B56291C1-C0B9-4C77-836F-C40EED4FD788}"/>
              </a:ext>
            </a:extLst>
          </p:cNvPr>
          <p:cNvSpPr>
            <a:spLocks noGrp="1"/>
          </p:cNvSpPr>
          <p:nvPr>
            <p:ph type="title"/>
          </p:nvPr>
        </p:nvSpPr>
        <p:spPr>
          <a:xfrm>
            <a:off x="430213" y="972125"/>
            <a:ext cx="5335587" cy="529551"/>
          </a:xfrm>
        </p:spPr>
        <p:txBody>
          <a:bodyPr/>
          <a:lstStyle>
            <a:lvl1pPr>
              <a:defRPr>
                <a:solidFill>
                  <a:schemeClr val="bg1"/>
                </a:solidFill>
              </a:defRPr>
            </a:lvl1pPr>
          </a:lstStyle>
          <a:p>
            <a:r>
              <a:rPr lang="en-GB"/>
              <a:t>Click to edit Master title style</a:t>
            </a:r>
            <a:endParaRPr lang="en-GB" dirty="0"/>
          </a:p>
        </p:txBody>
      </p:sp>
      <p:sp>
        <p:nvSpPr>
          <p:cNvPr id="9" name="Text Placeholder 8">
            <a:extLst>
              <a:ext uri="{FF2B5EF4-FFF2-40B4-BE49-F238E27FC236}">
                <a16:creationId xmlns:a16="http://schemas.microsoft.com/office/drawing/2014/main" id="{19578AC9-F893-4EC4-8B6D-EA227A232461}"/>
              </a:ext>
            </a:extLst>
          </p:cNvPr>
          <p:cNvSpPr>
            <a:spLocks noGrp="1"/>
          </p:cNvSpPr>
          <p:nvPr>
            <p:ph type="body" sz="quarter" idx="13"/>
          </p:nvPr>
        </p:nvSpPr>
        <p:spPr>
          <a:xfrm>
            <a:off x="430213" y="1485557"/>
            <a:ext cx="5335587" cy="374650"/>
          </a:xfrm>
        </p:spPr>
        <p:txBody>
          <a:bodyPr/>
          <a:lstStyle>
            <a:lvl1pPr>
              <a:lnSpc>
                <a:spcPts val="2800"/>
              </a:lnSpc>
              <a:spcBef>
                <a:spcPts val="0"/>
              </a:spcBef>
              <a:defRPr sz="2600" b="0" spc="-30" baseline="0">
                <a:solidFill>
                  <a:schemeClr val="bg1"/>
                </a:solidFill>
              </a:defRPr>
            </a:lvl1pPr>
            <a:lvl2pPr>
              <a:lnSpc>
                <a:spcPct val="100000"/>
              </a:lnSpc>
              <a:spcBef>
                <a:spcPts val="0"/>
              </a:spcBef>
              <a:defRPr sz="2600" b="0">
                <a:solidFill>
                  <a:schemeClr val="tx2"/>
                </a:solidFill>
              </a:defRPr>
            </a:lvl2pPr>
            <a:lvl3pPr>
              <a:lnSpc>
                <a:spcPct val="100000"/>
              </a:lnSpc>
              <a:spcBef>
                <a:spcPts val="0"/>
              </a:spcBef>
              <a:defRPr sz="2600" b="0">
                <a:solidFill>
                  <a:schemeClr val="tx2"/>
                </a:solidFill>
              </a:defRPr>
            </a:lvl3pPr>
            <a:lvl4pPr>
              <a:lnSpc>
                <a:spcPct val="100000"/>
              </a:lnSpc>
              <a:spcBef>
                <a:spcPts val="0"/>
              </a:spcBef>
              <a:defRPr sz="2600" b="0">
                <a:solidFill>
                  <a:schemeClr val="tx2"/>
                </a:solidFill>
              </a:defRPr>
            </a:lvl4pPr>
            <a:lvl5pPr>
              <a:lnSpc>
                <a:spcPct val="100000"/>
              </a:lnSpc>
              <a:spcBef>
                <a:spcPts val="0"/>
              </a:spcBef>
              <a:defRPr sz="2600" b="0">
                <a:solidFill>
                  <a:schemeClr val="tx2"/>
                </a:solidFill>
              </a:defRPr>
            </a:lvl5pPr>
          </a:lstStyle>
          <a:p>
            <a:pPr lvl="0"/>
            <a:r>
              <a:rPr lang="en-GB"/>
              <a:t>Click to edit Master text styles</a:t>
            </a:r>
          </a:p>
        </p:txBody>
      </p:sp>
      <p:sp>
        <p:nvSpPr>
          <p:cNvPr id="7" name="Picture Placeholder 6">
            <a:extLst>
              <a:ext uri="{FF2B5EF4-FFF2-40B4-BE49-F238E27FC236}">
                <a16:creationId xmlns:a16="http://schemas.microsoft.com/office/drawing/2014/main" id="{6BAEF50B-AE7E-480B-907C-0D4CE676CA2C}"/>
              </a:ext>
            </a:extLst>
          </p:cNvPr>
          <p:cNvSpPr>
            <a:spLocks noGrp="1"/>
          </p:cNvSpPr>
          <p:nvPr>
            <p:ph type="pic" sz="quarter" idx="14" hasCustomPrompt="1"/>
          </p:nvPr>
        </p:nvSpPr>
        <p:spPr>
          <a:xfrm>
            <a:off x="6070600" y="1126782"/>
            <a:ext cx="2643187" cy="3429000"/>
          </a:xfrm>
          <a:solidFill>
            <a:schemeClr val="accent5"/>
          </a:solidFill>
        </p:spPr>
        <p:txBody>
          <a:bodyPr tIns="1584000"/>
          <a:lstStyle>
            <a:lvl1pPr algn="ctr">
              <a:defRPr b="0">
                <a:solidFill>
                  <a:schemeClr val="bg1"/>
                </a:solidFill>
              </a:defRPr>
            </a:lvl1pPr>
          </a:lstStyle>
          <a:p>
            <a:r>
              <a:rPr lang="en-GB" dirty="0"/>
              <a:t>Image box</a:t>
            </a:r>
          </a:p>
        </p:txBody>
      </p:sp>
      <p:pic>
        <p:nvPicPr>
          <p:cNvPr id="8" name="Graphic 7">
            <a:extLst>
              <a:ext uri="{FF2B5EF4-FFF2-40B4-BE49-F238E27FC236}">
                <a16:creationId xmlns:a16="http://schemas.microsoft.com/office/drawing/2014/main" id="{2BB1C0BF-6003-4945-B16F-9E2718AF209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430214" y="425036"/>
            <a:ext cx="1371597" cy="188752"/>
          </a:xfrm>
          <a:prstGeom prst="rect">
            <a:avLst/>
          </a:prstGeom>
        </p:spPr>
      </p:pic>
    </p:spTree>
    <p:extLst>
      <p:ext uri="{BB962C8B-B14F-4D97-AF65-F5344CB8AC3E}">
        <p14:creationId xmlns:p14="http://schemas.microsoft.com/office/powerpoint/2010/main" val="29117528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Green Background Text with Image">
    <p:bg>
      <p:bgPr>
        <a:solidFill>
          <a:schemeClr val="accent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30212" y="2062475"/>
            <a:ext cx="5533200" cy="2176150"/>
          </a:xfrm>
        </p:spPr>
        <p:txBody>
          <a:bodyPr/>
          <a:lstStyle>
            <a:lvl1pPr>
              <a:lnSpc>
                <a:spcPts val="1900"/>
              </a:lnSpc>
              <a:defRPr b="0">
                <a:solidFill>
                  <a:schemeClr val="tx1"/>
                </a:solidFill>
              </a:defRPr>
            </a:lvl1pPr>
          </a:lstStyle>
          <a:p>
            <a:pPr lvl="0"/>
            <a:r>
              <a:rPr lang="en-GB"/>
              <a:t>Click to edit Master text styles</a:t>
            </a:r>
          </a:p>
        </p:txBody>
      </p:sp>
      <p:sp>
        <p:nvSpPr>
          <p:cNvPr id="4" name="Title 3">
            <a:extLst>
              <a:ext uri="{FF2B5EF4-FFF2-40B4-BE49-F238E27FC236}">
                <a16:creationId xmlns:a16="http://schemas.microsoft.com/office/drawing/2014/main" id="{B56291C1-C0B9-4C77-836F-C40EED4FD788}"/>
              </a:ext>
            </a:extLst>
          </p:cNvPr>
          <p:cNvSpPr>
            <a:spLocks noGrp="1"/>
          </p:cNvSpPr>
          <p:nvPr>
            <p:ph type="title"/>
          </p:nvPr>
        </p:nvSpPr>
        <p:spPr>
          <a:xfrm>
            <a:off x="430213" y="972125"/>
            <a:ext cx="5335587" cy="529551"/>
          </a:xfrm>
        </p:spPr>
        <p:txBody>
          <a:bodyPr/>
          <a:lstStyle>
            <a:lvl1pPr>
              <a:defRPr>
                <a:solidFill>
                  <a:schemeClr val="tx1"/>
                </a:solidFill>
              </a:defRPr>
            </a:lvl1pPr>
          </a:lstStyle>
          <a:p>
            <a:r>
              <a:rPr lang="en-GB"/>
              <a:t>Click to edit Master title style</a:t>
            </a:r>
            <a:endParaRPr lang="en-GB" dirty="0"/>
          </a:p>
        </p:txBody>
      </p:sp>
      <p:sp>
        <p:nvSpPr>
          <p:cNvPr id="9" name="Text Placeholder 8">
            <a:extLst>
              <a:ext uri="{FF2B5EF4-FFF2-40B4-BE49-F238E27FC236}">
                <a16:creationId xmlns:a16="http://schemas.microsoft.com/office/drawing/2014/main" id="{19578AC9-F893-4EC4-8B6D-EA227A232461}"/>
              </a:ext>
            </a:extLst>
          </p:cNvPr>
          <p:cNvSpPr>
            <a:spLocks noGrp="1"/>
          </p:cNvSpPr>
          <p:nvPr>
            <p:ph type="body" sz="quarter" idx="13"/>
          </p:nvPr>
        </p:nvSpPr>
        <p:spPr>
          <a:xfrm>
            <a:off x="430213" y="1485557"/>
            <a:ext cx="5335587" cy="374650"/>
          </a:xfrm>
        </p:spPr>
        <p:txBody>
          <a:bodyPr/>
          <a:lstStyle>
            <a:lvl1pPr>
              <a:lnSpc>
                <a:spcPts val="2800"/>
              </a:lnSpc>
              <a:spcBef>
                <a:spcPts val="0"/>
              </a:spcBef>
              <a:defRPr sz="2600" b="0" spc="-30" baseline="0">
                <a:solidFill>
                  <a:schemeClr val="tx1"/>
                </a:solidFill>
              </a:defRPr>
            </a:lvl1pPr>
            <a:lvl2pPr>
              <a:lnSpc>
                <a:spcPct val="100000"/>
              </a:lnSpc>
              <a:spcBef>
                <a:spcPts val="0"/>
              </a:spcBef>
              <a:defRPr sz="2600" b="0">
                <a:solidFill>
                  <a:schemeClr val="tx2"/>
                </a:solidFill>
              </a:defRPr>
            </a:lvl2pPr>
            <a:lvl3pPr>
              <a:lnSpc>
                <a:spcPct val="100000"/>
              </a:lnSpc>
              <a:spcBef>
                <a:spcPts val="0"/>
              </a:spcBef>
              <a:defRPr sz="2600" b="0">
                <a:solidFill>
                  <a:schemeClr val="tx2"/>
                </a:solidFill>
              </a:defRPr>
            </a:lvl3pPr>
            <a:lvl4pPr>
              <a:lnSpc>
                <a:spcPct val="100000"/>
              </a:lnSpc>
              <a:spcBef>
                <a:spcPts val="0"/>
              </a:spcBef>
              <a:defRPr sz="2600" b="0">
                <a:solidFill>
                  <a:schemeClr val="tx2"/>
                </a:solidFill>
              </a:defRPr>
            </a:lvl4pPr>
            <a:lvl5pPr>
              <a:lnSpc>
                <a:spcPct val="100000"/>
              </a:lnSpc>
              <a:spcBef>
                <a:spcPts val="0"/>
              </a:spcBef>
              <a:defRPr sz="2600" b="0">
                <a:solidFill>
                  <a:schemeClr val="tx2"/>
                </a:solidFill>
              </a:defRPr>
            </a:lvl5pPr>
          </a:lstStyle>
          <a:p>
            <a:pPr lvl="0"/>
            <a:r>
              <a:rPr lang="en-GB"/>
              <a:t>Click to edit Master text styles</a:t>
            </a:r>
          </a:p>
        </p:txBody>
      </p:sp>
      <p:sp>
        <p:nvSpPr>
          <p:cNvPr id="7" name="Picture Placeholder 6">
            <a:extLst>
              <a:ext uri="{FF2B5EF4-FFF2-40B4-BE49-F238E27FC236}">
                <a16:creationId xmlns:a16="http://schemas.microsoft.com/office/drawing/2014/main" id="{6BAEF50B-AE7E-480B-907C-0D4CE676CA2C}"/>
              </a:ext>
            </a:extLst>
          </p:cNvPr>
          <p:cNvSpPr>
            <a:spLocks noGrp="1"/>
          </p:cNvSpPr>
          <p:nvPr>
            <p:ph type="pic" sz="quarter" idx="14" hasCustomPrompt="1"/>
          </p:nvPr>
        </p:nvSpPr>
        <p:spPr>
          <a:xfrm>
            <a:off x="6070600" y="1126782"/>
            <a:ext cx="2643187" cy="3429000"/>
          </a:xfrm>
          <a:solidFill>
            <a:schemeClr val="accent5"/>
          </a:solidFill>
        </p:spPr>
        <p:txBody>
          <a:bodyPr tIns="1584000"/>
          <a:lstStyle>
            <a:lvl1pPr algn="ctr">
              <a:defRPr b="0">
                <a:solidFill>
                  <a:schemeClr val="bg1"/>
                </a:solidFill>
              </a:defRPr>
            </a:lvl1pPr>
          </a:lstStyle>
          <a:p>
            <a:r>
              <a:rPr lang="en-GB" dirty="0"/>
              <a:t>Image box</a:t>
            </a:r>
          </a:p>
        </p:txBody>
      </p:sp>
    </p:spTree>
    <p:extLst>
      <p:ext uri="{BB962C8B-B14F-4D97-AF65-F5344CB8AC3E}">
        <p14:creationId xmlns:p14="http://schemas.microsoft.com/office/powerpoint/2010/main" val="23597379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Pink Background Text with Image">
    <p:bg>
      <p:bgPr>
        <a:solidFill>
          <a:schemeClr val="accent3"/>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30212" y="2062475"/>
            <a:ext cx="5533200" cy="2176150"/>
          </a:xfrm>
        </p:spPr>
        <p:txBody>
          <a:bodyPr/>
          <a:lstStyle>
            <a:lvl1pPr>
              <a:lnSpc>
                <a:spcPts val="1900"/>
              </a:lnSpc>
              <a:defRPr b="0">
                <a:solidFill>
                  <a:schemeClr val="bg1"/>
                </a:solidFill>
              </a:defRPr>
            </a:lvl1pPr>
          </a:lstStyle>
          <a:p>
            <a:pPr lvl="0"/>
            <a:r>
              <a:rPr lang="en-GB"/>
              <a:t>Click to edit Master text styles</a:t>
            </a:r>
          </a:p>
        </p:txBody>
      </p:sp>
      <p:sp>
        <p:nvSpPr>
          <p:cNvPr id="4" name="Title 3">
            <a:extLst>
              <a:ext uri="{FF2B5EF4-FFF2-40B4-BE49-F238E27FC236}">
                <a16:creationId xmlns:a16="http://schemas.microsoft.com/office/drawing/2014/main" id="{B56291C1-C0B9-4C77-836F-C40EED4FD788}"/>
              </a:ext>
            </a:extLst>
          </p:cNvPr>
          <p:cNvSpPr>
            <a:spLocks noGrp="1"/>
          </p:cNvSpPr>
          <p:nvPr>
            <p:ph type="title"/>
          </p:nvPr>
        </p:nvSpPr>
        <p:spPr>
          <a:xfrm>
            <a:off x="430213" y="972125"/>
            <a:ext cx="5335587" cy="529551"/>
          </a:xfrm>
        </p:spPr>
        <p:txBody>
          <a:bodyPr/>
          <a:lstStyle>
            <a:lvl1pPr>
              <a:defRPr>
                <a:solidFill>
                  <a:schemeClr val="bg1"/>
                </a:solidFill>
              </a:defRPr>
            </a:lvl1pPr>
          </a:lstStyle>
          <a:p>
            <a:r>
              <a:rPr lang="en-GB"/>
              <a:t>Click to edit Master title style</a:t>
            </a:r>
            <a:endParaRPr lang="en-GB" dirty="0"/>
          </a:p>
        </p:txBody>
      </p:sp>
      <p:sp>
        <p:nvSpPr>
          <p:cNvPr id="9" name="Text Placeholder 8">
            <a:extLst>
              <a:ext uri="{FF2B5EF4-FFF2-40B4-BE49-F238E27FC236}">
                <a16:creationId xmlns:a16="http://schemas.microsoft.com/office/drawing/2014/main" id="{19578AC9-F893-4EC4-8B6D-EA227A232461}"/>
              </a:ext>
            </a:extLst>
          </p:cNvPr>
          <p:cNvSpPr>
            <a:spLocks noGrp="1"/>
          </p:cNvSpPr>
          <p:nvPr>
            <p:ph type="body" sz="quarter" idx="13"/>
          </p:nvPr>
        </p:nvSpPr>
        <p:spPr>
          <a:xfrm>
            <a:off x="430213" y="1485557"/>
            <a:ext cx="5335587" cy="374650"/>
          </a:xfrm>
        </p:spPr>
        <p:txBody>
          <a:bodyPr/>
          <a:lstStyle>
            <a:lvl1pPr>
              <a:lnSpc>
                <a:spcPts val="2800"/>
              </a:lnSpc>
              <a:spcBef>
                <a:spcPts val="0"/>
              </a:spcBef>
              <a:defRPr sz="2600" b="0" spc="-30" baseline="0">
                <a:solidFill>
                  <a:schemeClr val="bg1"/>
                </a:solidFill>
              </a:defRPr>
            </a:lvl1pPr>
            <a:lvl2pPr>
              <a:lnSpc>
                <a:spcPct val="100000"/>
              </a:lnSpc>
              <a:spcBef>
                <a:spcPts val="0"/>
              </a:spcBef>
              <a:defRPr sz="2600" b="0">
                <a:solidFill>
                  <a:schemeClr val="tx2"/>
                </a:solidFill>
              </a:defRPr>
            </a:lvl2pPr>
            <a:lvl3pPr>
              <a:lnSpc>
                <a:spcPct val="100000"/>
              </a:lnSpc>
              <a:spcBef>
                <a:spcPts val="0"/>
              </a:spcBef>
              <a:defRPr sz="2600" b="0">
                <a:solidFill>
                  <a:schemeClr val="tx2"/>
                </a:solidFill>
              </a:defRPr>
            </a:lvl3pPr>
            <a:lvl4pPr>
              <a:lnSpc>
                <a:spcPct val="100000"/>
              </a:lnSpc>
              <a:spcBef>
                <a:spcPts val="0"/>
              </a:spcBef>
              <a:defRPr sz="2600" b="0">
                <a:solidFill>
                  <a:schemeClr val="tx2"/>
                </a:solidFill>
              </a:defRPr>
            </a:lvl4pPr>
            <a:lvl5pPr>
              <a:lnSpc>
                <a:spcPct val="100000"/>
              </a:lnSpc>
              <a:spcBef>
                <a:spcPts val="0"/>
              </a:spcBef>
              <a:defRPr sz="2600" b="0">
                <a:solidFill>
                  <a:schemeClr val="tx2"/>
                </a:solidFill>
              </a:defRPr>
            </a:lvl5pPr>
          </a:lstStyle>
          <a:p>
            <a:pPr lvl="0"/>
            <a:r>
              <a:rPr lang="en-GB"/>
              <a:t>Click to edit Master text styles</a:t>
            </a:r>
          </a:p>
        </p:txBody>
      </p:sp>
      <p:sp>
        <p:nvSpPr>
          <p:cNvPr id="7" name="Picture Placeholder 6">
            <a:extLst>
              <a:ext uri="{FF2B5EF4-FFF2-40B4-BE49-F238E27FC236}">
                <a16:creationId xmlns:a16="http://schemas.microsoft.com/office/drawing/2014/main" id="{6BAEF50B-AE7E-480B-907C-0D4CE676CA2C}"/>
              </a:ext>
            </a:extLst>
          </p:cNvPr>
          <p:cNvSpPr>
            <a:spLocks noGrp="1"/>
          </p:cNvSpPr>
          <p:nvPr>
            <p:ph type="pic" sz="quarter" idx="14" hasCustomPrompt="1"/>
          </p:nvPr>
        </p:nvSpPr>
        <p:spPr>
          <a:xfrm>
            <a:off x="6070600" y="1126782"/>
            <a:ext cx="2643187" cy="3429000"/>
          </a:xfrm>
          <a:solidFill>
            <a:schemeClr val="accent5"/>
          </a:solidFill>
        </p:spPr>
        <p:txBody>
          <a:bodyPr tIns="1584000"/>
          <a:lstStyle>
            <a:lvl1pPr algn="ctr">
              <a:defRPr b="0">
                <a:solidFill>
                  <a:schemeClr val="bg1"/>
                </a:solidFill>
              </a:defRPr>
            </a:lvl1pPr>
          </a:lstStyle>
          <a:p>
            <a:r>
              <a:rPr lang="en-GB" dirty="0"/>
              <a:t>Image box</a:t>
            </a:r>
          </a:p>
        </p:txBody>
      </p:sp>
      <p:pic>
        <p:nvPicPr>
          <p:cNvPr id="6" name="Graphic 5">
            <a:extLst>
              <a:ext uri="{FF2B5EF4-FFF2-40B4-BE49-F238E27FC236}">
                <a16:creationId xmlns:a16="http://schemas.microsoft.com/office/drawing/2014/main" id="{6E9B72DA-FE29-47A2-A548-996A33E878A8}"/>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430214" y="425036"/>
            <a:ext cx="1371597" cy="188752"/>
          </a:xfrm>
          <a:prstGeom prst="rect">
            <a:avLst/>
          </a:prstGeom>
        </p:spPr>
      </p:pic>
    </p:spTree>
    <p:extLst>
      <p:ext uri="{BB962C8B-B14F-4D97-AF65-F5344CB8AC3E}">
        <p14:creationId xmlns:p14="http://schemas.microsoft.com/office/powerpoint/2010/main" val="34178217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Purple Background Text with Image">
    <p:bg>
      <p:bgPr>
        <a:solidFill>
          <a:schemeClr val="accent4"/>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30212" y="2062475"/>
            <a:ext cx="5533200" cy="2176150"/>
          </a:xfrm>
        </p:spPr>
        <p:txBody>
          <a:bodyPr/>
          <a:lstStyle>
            <a:lvl1pPr>
              <a:lnSpc>
                <a:spcPts val="1900"/>
              </a:lnSpc>
              <a:defRPr b="0">
                <a:solidFill>
                  <a:schemeClr val="bg1"/>
                </a:solidFill>
              </a:defRPr>
            </a:lvl1pPr>
          </a:lstStyle>
          <a:p>
            <a:pPr lvl="0"/>
            <a:r>
              <a:rPr lang="en-GB"/>
              <a:t>Click to edit Master text styles</a:t>
            </a:r>
          </a:p>
        </p:txBody>
      </p:sp>
      <p:sp>
        <p:nvSpPr>
          <p:cNvPr id="4" name="Title 3">
            <a:extLst>
              <a:ext uri="{FF2B5EF4-FFF2-40B4-BE49-F238E27FC236}">
                <a16:creationId xmlns:a16="http://schemas.microsoft.com/office/drawing/2014/main" id="{B56291C1-C0B9-4C77-836F-C40EED4FD788}"/>
              </a:ext>
            </a:extLst>
          </p:cNvPr>
          <p:cNvSpPr>
            <a:spLocks noGrp="1"/>
          </p:cNvSpPr>
          <p:nvPr>
            <p:ph type="title"/>
          </p:nvPr>
        </p:nvSpPr>
        <p:spPr>
          <a:xfrm>
            <a:off x="430213" y="972125"/>
            <a:ext cx="5335587" cy="529551"/>
          </a:xfrm>
        </p:spPr>
        <p:txBody>
          <a:bodyPr/>
          <a:lstStyle>
            <a:lvl1pPr>
              <a:defRPr>
                <a:solidFill>
                  <a:schemeClr val="bg1"/>
                </a:solidFill>
              </a:defRPr>
            </a:lvl1pPr>
          </a:lstStyle>
          <a:p>
            <a:r>
              <a:rPr lang="en-GB"/>
              <a:t>Click to edit Master title style</a:t>
            </a:r>
            <a:endParaRPr lang="en-GB" dirty="0"/>
          </a:p>
        </p:txBody>
      </p:sp>
      <p:sp>
        <p:nvSpPr>
          <p:cNvPr id="9" name="Text Placeholder 8">
            <a:extLst>
              <a:ext uri="{FF2B5EF4-FFF2-40B4-BE49-F238E27FC236}">
                <a16:creationId xmlns:a16="http://schemas.microsoft.com/office/drawing/2014/main" id="{19578AC9-F893-4EC4-8B6D-EA227A232461}"/>
              </a:ext>
            </a:extLst>
          </p:cNvPr>
          <p:cNvSpPr>
            <a:spLocks noGrp="1"/>
          </p:cNvSpPr>
          <p:nvPr>
            <p:ph type="body" sz="quarter" idx="13"/>
          </p:nvPr>
        </p:nvSpPr>
        <p:spPr>
          <a:xfrm>
            <a:off x="430213" y="1485557"/>
            <a:ext cx="5335587" cy="374650"/>
          </a:xfrm>
        </p:spPr>
        <p:txBody>
          <a:bodyPr/>
          <a:lstStyle>
            <a:lvl1pPr>
              <a:lnSpc>
                <a:spcPts val="2800"/>
              </a:lnSpc>
              <a:spcBef>
                <a:spcPts val="0"/>
              </a:spcBef>
              <a:defRPr sz="2600" b="0" spc="-30" baseline="0">
                <a:solidFill>
                  <a:schemeClr val="bg1"/>
                </a:solidFill>
              </a:defRPr>
            </a:lvl1pPr>
            <a:lvl2pPr>
              <a:lnSpc>
                <a:spcPct val="100000"/>
              </a:lnSpc>
              <a:spcBef>
                <a:spcPts val="0"/>
              </a:spcBef>
              <a:defRPr sz="2600" b="0">
                <a:solidFill>
                  <a:schemeClr val="tx2"/>
                </a:solidFill>
              </a:defRPr>
            </a:lvl2pPr>
            <a:lvl3pPr>
              <a:lnSpc>
                <a:spcPct val="100000"/>
              </a:lnSpc>
              <a:spcBef>
                <a:spcPts val="0"/>
              </a:spcBef>
              <a:defRPr sz="2600" b="0">
                <a:solidFill>
                  <a:schemeClr val="tx2"/>
                </a:solidFill>
              </a:defRPr>
            </a:lvl3pPr>
            <a:lvl4pPr>
              <a:lnSpc>
                <a:spcPct val="100000"/>
              </a:lnSpc>
              <a:spcBef>
                <a:spcPts val="0"/>
              </a:spcBef>
              <a:defRPr sz="2600" b="0">
                <a:solidFill>
                  <a:schemeClr val="tx2"/>
                </a:solidFill>
              </a:defRPr>
            </a:lvl4pPr>
            <a:lvl5pPr>
              <a:lnSpc>
                <a:spcPct val="100000"/>
              </a:lnSpc>
              <a:spcBef>
                <a:spcPts val="0"/>
              </a:spcBef>
              <a:defRPr sz="2600" b="0">
                <a:solidFill>
                  <a:schemeClr val="tx2"/>
                </a:solidFill>
              </a:defRPr>
            </a:lvl5pPr>
          </a:lstStyle>
          <a:p>
            <a:pPr lvl="0"/>
            <a:r>
              <a:rPr lang="en-GB"/>
              <a:t>Click to edit Master text styles</a:t>
            </a:r>
          </a:p>
        </p:txBody>
      </p:sp>
      <p:sp>
        <p:nvSpPr>
          <p:cNvPr id="7" name="Picture Placeholder 6">
            <a:extLst>
              <a:ext uri="{FF2B5EF4-FFF2-40B4-BE49-F238E27FC236}">
                <a16:creationId xmlns:a16="http://schemas.microsoft.com/office/drawing/2014/main" id="{6BAEF50B-AE7E-480B-907C-0D4CE676CA2C}"/>
              </a:ext>
            </a:extLst>
          </p:cNvPr>
          <p:cNvSpPr>
            <a:spLocks noGrp="1"/>
          </p:cNvSpPr>
          <p:nvPr>
            <p:ph type="pic" sz="quarter" idx="14" hasCustomPrompt="1"/>
          </p:nvPr>
        </p:nvSpPr>
        <p:spPr>
          <a:xfrm>
            <a:off x="6070600" y="1126782"/>
            <a:ext cx="2643187" cy="3429000"/>
          </a:xfrm>
          <a:solidFill>
            <a:schemeClr val="accent5"/>
          </a:solidFill>
        </p:spPr>
        <p:txBody>
          <a:bodyPr tIns="1584000"/>
          <a:lstStyle>
            <a:lvl1pPr algn="ctr">
              <a:defRPr b="0">
                <a:solidFill>
                  <a:schemeClr val="bg1"/>
                </a:solidFill>
              </a:defRPr>
            </a:lvl1pPr>
          </a:lstStyle>
          <a:p>
            <a:r>
              <a:rPr lang="en-GB" dirty="0"/>
              <a:t>Image box</a:t>
            </a:r>
          </a:p>
        </p:txBody>
      </p:sp>
      <p:pic>
        <p:nvPicPr>
          <p:cNvPr id="6" name="Graphic 5">
            <a:extLst>
              <a:ext uri="{FF2B5EF4-FFF2-40B4-BE49-F238E27FC236}">
                <a16:creationId xmlns:a16="http://schemas.microsoft.com/office/drawing/2014/main" id="{6E9B72DA-FE29-47A2-A548-996A33E878A8}"/>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430214" y="425036"/>
            <a:ext cx="1371597" cy="188752"/>
          </a:xfrm>
          <a:prstGeom prst="rect">
            <a:avLst/>
          </a:prstGeom>
        </p:spPr>
      </p:pic>
    </p:spTree>
    <p:extLst>
      <p:ext uri="{BB962C8B-B14F-4D97-AF65-F5344CB8AC3E}">
        <p14:creationId xmlns:p14="http://schemas.microsoft.com/office/powerpoint/2010/main" val="14104761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Grey Background Text with Image">
    <p:bg>
      <p:bgPr>
        <a:solidFill>
          <a:schemeClr val="accent5"/>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30212" y="2062475"/>
            <a:ext cx="5533200" cy="2176150"/>
          </a:xfrm>
        </p:spPr>
        <p:txBody>
          <a:bodyPr/>
          <a:lstStyle>
            <a:lvl1pPr>
              <a:lnSpc>
                <a:spcPts val="1900"/>
              </a:lnSpc>
              <a:defRPr b="0">
                <a:solidFill>
                  <a:schemeClr val="bg1"/>
                </a:solidFill>
              </a:defRPr>
            </a:lvl1pPr>
          </a:lstStyle>
          <a:p>
            <a:pPr lvl="0"/>
            <a:r>
              <a:rPr lang="en-GB"/>
              <a:t>Click to edit Master text styles</a:t>
            </a:r>
          </a:p>
        </p:txBody>
      </p:sp>
      <p:sp>
        <p:nvSpPr>
          <p:cNvPr id="4" name="Title 3">
            <a:extLst>
              <a:ext uri="{FF2B5EF4-FFF2-40B4-BE49-F238E27FC236}">
                <a16:creationId xmlns:a16="http://schemas.microsoft.com/office/drawing/2014/main" id="{B56291C1-C0B9-4C77-836F-C40EED4FD788}"/>
              </a:ext>
            </a:extLst>
          </p:cNvPr>
          <p:cNvSpPr>
            <a:spLocks noGrp="1"/>
          </p:cNvSpPr>
          <p:nvPr>
            <p:ph type="title"/>
          </p:nvPr>
        </p:nvSpPr>
        <p:spPr>
          <a:xfrm>
            <a:off x="430213" y="972125"/>
            <a:ext cx="5335587" cy="529551"/>
          </a:xfrm>
        </p:spPr>
        <p:txBody>
          <a:bodyPr/>
          <a:lstStyle>
            <a:lvl1pPr>
              <a:defRPr>
                <a:solidFill>
                  <a:schemeClr val="bg1"/>
                </a:solidFill>
              </a:defRPr>
            </a:lvl1pPr>
          </a:lstStyle>
          <a:p>
            <a:r>
              <a:rPr lang="en-GB"/>
              <a:t>Click to edit Master title style</a:t>
            </a:r>
            <a:endParaRPr lang="en-GB" dirty="0"/>
          </a:p>
        </p:txBody>
      </p:sp>
      <p:sp>
        <p:nvSpPr>
          <p:cNvPr id="9" name="Text Placeholder 8">
            <a:extLst>
              <a:ext uri="{FF2B5EF4-FFF2-40B4-BE49-F238E27FC236}">
                <a16:creationId xmlns:a16="http://schemas.microsoft.com/office/drawing/2014/main" id="{19578AC9-F893-4EC4-8B6D-EA227A232461}"/>
              </a:ext>
            </a:extLst>
          </p:cNvPr>
          <p:cNvSpPr>
            <a:spLocks noGrp="1"/>
          </p:cNvSpPr>
          <p:nvPr>
            <p:ph type="body" sz="quarter" idx="13"/>
          </p:nvPr>
        </p:nvSpPr>
        <p:spPr>
          <a:xfrm>
            <a:off x="430213" y="1485557"/>
            <a:ext cx="5335587" cy="374650"/>
          </a:xfrm>
        </p:spPr>
        <p:txBody>
          <a:bodyPr/>
          <a:lstStyle>
            <a:lvl1pPr>
              <a:lnSpc>
                <a:spcPts val="2800"/>
              </a:lnSpc>
              <a:spcBef>
                <a:spcPts val="0"/>
              </a:spcBef>
              <a:defRPr sz="2600" b="0" spc="-30" baseline="0">
                <a:solidFill>
                  <a:schemeClr val="bg1"/>
                </a:solidFill>
              </a:defRPr>
            </a:lvl1pPr>
            <a:lvl2pPr>
              <a:lnSpc>
                <a:spcPct val="100000"/>
              </a:lnSpc>
              <a:spcBef>
                <a:spcPts val="0"/>
              </a:spcBef>
              <a:defRPr sz="2600" b="0">
                <a:solidFill>
                  <a:schemeClr val="tx2"/>
                </a:solidFill>
              </a:defRPr>
            </a:lvl2pPr>
            <a:lvl3pPr>
              <a:lnSpc>
                <a:spcPct val="100000"/>
              </a:lnSpc>
              <a:spcBef>
                <a:spcPts val="0"/>
              </a:spcBef>
              <a:defRPr sz="2600" b="0">
                <a:solidFill>
                  <a:schemeClr val="tx2"/>
                </a:solidFill>
              </a:defRPr>
            </a:lvl3pPr>
            <a:lvl4pPr>
              <a:lnSpc>
                <a:spcPct val="100000"/>
              </a:lnSpc>
              <a:spcBef>
                <a:spcPts val="0"/>
              </a:spcBef>
              <a:defRPr sz="2600" b="0">
                <a:solidFill>
                  <a:schemeClr val="tx2"/>
                </a:solidFill>
              </a:defRPr>
            </a:lvl4pPr>
            <a:lvl5pPr>
              <a:lnSpc>
                <a:spcPct val="100000"/>
              </a:lnSpc>
              <a:spcBef>
                <a:spcPts val="0"/>
              </a:spcBef>
              <a:defRPr sz="2600" b="0">
                <a:solidFill>
                  <a:schemeClr val="tx2"/>
                </a:solidFill>
              </a:defRPr>
            </a:lvl5pPr>
          </a:lstStyle>
          <a:p>
            <a:pPr lvl="0"/>
            <a:r>
              <a:rPr lang="en-GB"/>
              <a:t>Click to edit Master text styles</a:t>
            </a:r>
          </a:p>
        </p:txBody>
      </p:sp>
      <p:sp>
        <p:nvSpPr>
          <p:cNvPr id="7" name="Picture Placeholder 6">
            <a:extLst>
              <a:ext uri="{FF2B5EF4-FFF2-40B4-BE49-F238E27FC236}">
                <a16:creationId xmlns:a16="http://schemas.microsoft.com/office/drawing/2014/main" id="{6BAEF50B-AE7E-480B-907C-0D4CE676CA2C}"/>
              </a:ext>
            </a:extLst>
          </p:cNvPr>
          <p:cNvSpPr>
            <a:spLocks noGrp="1"/>
          </p:cNvSpPr>
          <p:nvPr>
            <p:ph type="pic" sz="quarter" idx="14" hasCustomPrompt="1"/>
          </p:nvPr>
        </p:nvSpPr>
        <p:spPr>
          <a:xfrm>
            <a:off x="6070600" y="1126782"/>
            <a:ext cx="2643187" cy="3429000"/>
          </a:xfrm>
          <a:solidFill>
            <a:schemeClr val="accent5">
              <a:lumMod val="75000"/>
            </a:schemeClr>
          </a:solidFill>
        </p:spPr>
        <p:txBody>
          <a:bodyPr tIns="1584000"/>
          <a:lstStyle>
            <a:lvl1pPr algn="ctr">
              <a:defRPr b="0">
                <a:solidFill>
                  <a:schemeClr val="bg1"/>
                </a:solidFill>
              </a:defRPr>
            </a:lvl1pPr>
          </a:lstStyle>
          <a:p>
            <a:r>
              <a:rPr lang="en-GB" dirty="0"/>
              <a:t>Image box</a:t>
            </a:r>
          </a:p>
        </p:txBody>
      </p:sp>
      <p:pic>
        <p:nvPicPr>
          <p:cNvPr id="6" name="Graphic 5">
            <a:extLst>
              <a:ext uri="{FF2B5EF4-FFF2-40B4-BE49-F238E27FC236}">
                <a16:creationId xmlns:a16="http://schemas.microsoft.com/office/drawing/2014/main" id="{6E9B72DA-FE29-47A2-A548-996A33E878A8}"/>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430214" y="425036"/>
            <a:ext cx="1371597" cy="188752"/>
          </a:xfrm>
          <a:prstGeom prst="rect">
            <a:avLst/>
          </a:prstGeom>
        </p:spPr>
      </p:pic>
    </p:spTree>
    <p:extLst>
      <p:ext uri="{BB962C8B-B14F-4D97-AF65-F5344CB8AC3E}">
        <p14:creationId xmlns:p14="http://schemas.microsoft.com/office/powerpoint/2010/main" val="370324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pt Text">
    <p:spTree>
      <p:nvGrpSpPr>
        <p:cNvPr id="1" name=""/>
        <p:cNvGrpSpPr/>
        <p:nvPr/>
      </p:nvGrpSpPr>
      <p:grpSpPr>
        <a:xfrm>
          <a:off x="0" y="0"/>
          <a:ext cx="0" cy="0"/>
          <a:chOff x="0" y="0"/>
          <a:chExt cx="0" cy="0"/>
        </a:xfrm>
      </p:grpSpPr>
      <p:sp>
        <p:nvSpPr>
          <p:cNvPr id="2" name="Title 1"/>
          <p:cNvSpPr>
            <a:spLocks noGrp="1"/>
          </p:cNvSpPr>
          <p:nvPr>
            <p:ph type="title"/>
          </p:nvPr>
        </p:nvSpPr>
        <p:spPr>
          <a:xfrm>
            <a:off x="430212" y="972125"/>
            <a:ext cx="8104187" cy="529551"/>
          </a:xfrm>
        </p:spPr>
        <p:txBody>
          <a:bodyPr/>
          <a:lstStyle/>
          <a:p>
            <a:r>
              <a:rPr lang="en-GB"/>
              <a:t>Click to edit Master title style</a:t>
            </a:r>
          </a:p>
        </p:txBody>
      </p:sp>
      <p:sp>
        <p:nvSpPr>
          <p:cNvPr id="6" name="Text Placeholder 5">
            <a:extLst>
              <a:ext uri="{FF2B5EF4-FFF2-40B4-BE49-F238E27FC236}">
                <a16:creationId xmlns:a16="http://schemas.microsoft.com/office/drawing/2014/main" id="{711ADA42-1201-482C-BA57-04635A94DE66}"/>
              </a:ext>
            </a:extLst>
          </p:cNvPr>
          <p:cNvSpPr>
            <a:spLocks noGrp="1"/>
          </p:cNvSpPr>
          <p:nvPr>
            <p:ph type="body" sz="quarter" idx="10"/>
          </p:nvPr>
        </p:nvSpPr>
        <p:spPr>
          <a:xfrm>
            <a:off x="913744" y="3528094"/>
            <a:ext cx="2133150" cy="1095863"/>
          </a:xfrm>
        </p:spPr>
        <p:txBody>
          <a:bodyPr/>
          <a:lstStyle>
            <a:lvl1pPr>
              <a:lnSpc>
                <a:spcPts val="1300"/>
              </a:lnSpc>
              <a:spcBef>
                <a:spcPts val="0"/>
              </a:spcBef>
              <a:spcAft>
                <a:spcPts val="300"/>
              </a:spcAft>
              <a:defRPr sz="900"/>
            </a:lvl1pPr>
            <a:lvl2pPr marL="85725" indent="-85725">
              <a:lnSpc>
                <a:spcPts val="1000"/>
              </a:lnSpc>
              <a:spcBef>
                <a:spcPts val="0"/>
              </a:spcBef>
              <a:spcAft>
                <a:spcPts val="100"/>
              </a:spcAft>
              <a:defRPr sz="800"/>
            </a:lvl2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3174807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Blue Final Slide">
    <p:bg>
      <p:bgPr>
        <a:solidFill>
          <a:schemeClr val="accent1"/>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A39F25E-8A07-4F25-8E8B-61DB0F222C4B}"/>
              </a:ext>
            </a:extLst>
          </p:cNvPr>
          <p:cNvSpPr>
            <a:spLocks noGrp="1"/>
          </p:cNvSpPr>
          <p:nvPr>
            <p:ph type="body" sz="quarter" idx="10"/>
          </p:nvPr>
        </p:nvSpPr>
        <p:spPr>
          <a:xfrm>
            <a:off x="430213" y="1097280"/>
            <a:ext cx="2434908" cy="2084070"/>
          </a:xfrm>
        </p:spPr>
        <p:txBody>
          <a:bodyPr/>
          <a:lstStyle>
            <a:lvl1pPr>
              <a:lnSpc>
                <a:spcPts val="1100"/>
              </a:lnSpc>
              <a:spcBef>
                <a:spcPts val="0"/>
              </a:spcBef>
              <a:spcAft>
                <a:spcPts val="0"/>
              </a:spcAft>
              <a:defRPr sz="900" spc="30" baseline="0">
                <a:solidFill>
                  <a:schemeClr val="bg1"/>
                </a:solidFill>
              </a:defRPr>
            </a:lvl1pPr>
            <a:lvl2pPr marL="0" indent="0">
              <a:lnSpc>
                <a:spcPts val="1200"/>
              </a:lnSpc>
              <a:spcBef>
                <a:spcPts val="0"/>
              </a:spcBef>
              <a:buNone/>
              <a:defRPr sz="900" spc="30" baseline="0">
                <a:solidFill>
                  <a:schemeClr val="bg1"/>
                </a:solidFill>
              </a:defRPr>
            </a:lvl2pPr>
            <a:lvl3pPr>
              <a:lnSpc>
                <a:spcPts val="1200"/>
              </a:lnSpc>
              <a:spcBef>
                <a:spcPts val="0"/>
              </a:spcBef>
              <a:defRPr sz="900"/>
            </a:lvl3pPr>
            <a:lvl4pPr>
              <a:lnSpc>
                <a:spcPts val="1200"/>
              </a:lnSpc>
              <a:spcBef>
                <a:spcPts val="0"/>
              </a:spcBef>
              <a:defRPr sz="900"/>
            </a:lvl4pPr>
            <a:lvl5pPr>
              <a:lnSpc>
                <a:spcPts val="1200"/>
              </a:lnSpc>
              <a:spcBef>
                <a:spcPts val="0"/>
              </a:spcBef>
              <a:defRPr sz="900"/>
            </a:lvl5pPr>
          </a:lstStyle>
          <a:p>
            <a:pPr lvl="0"/>
            <a:r>
              <a:rPr lang="en-GB"/>
              <a:t>Click to edit Master text styles</a:t>
            </a:r>
          </a:p>
          <a:p>
            <a:pPr lvl="1"/>
            <a:r>
              <a:rPr lang="en-GB"/>
              <a:t>Second level</a:t>
            </a:r>
          </a:p>
        </p:txBody>
      </p:sp>
      <p:pic>
        <p:nvPicPr>
          <p:cNvPr id="11" name="Graphic 10">
            <a:extLst>
              <a:ext uri="{FF2B5EF4-FFF2-40B4-BE49-F238E27FC236}">
                <a16:creationId xmlns:a16="http://schemas.microsoft.com/office/drawing/2014/main" id="{4616922A-2719-4AFA-9F97-8D8B4EDCB428}"/>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430213" y="4444365"/>
            <a:ext cx="612000" cy="280500"/>
          </a:xfrm>
          <a:prstGeom prst="rect">
            <a:avLst/>
          </a:prstGeom>
        </p:spPr>
      </p:pic>
      <p:sp>
        <p:nvSpPr>
          <p:cNvPr id="13" name="Text Placeholder 12">
            <a:extLst>
              <a:ext uri="{FF2B5EF4-FFF2-40B4-BE49-F238E27FC236}">
                <a16:creationId xmlns:a16="http://schemas.microsoft.com/office/drawing/2014/main" id="{C63D6AC3-255D-472E-99EA-D00619FB6CFA}"/>
              </a:ext>
            </a:extLst>
          </p:cNvPr>
          <p:cNvSpPr>
            <a:spLocks noGrp="1"/>
          </p:cNvSpPr>
          <p:nvPr>
            <p:ph type="body" sz="quarter" idx="11"/>
          </p:nvPr>
        </p:nvSpPr>
        <p:spPr>
          <a:xfrm>
            <a:off x="1084123" y="4496543"/>
            <a:ext cx="2173427" cy="331787"/>
          </a:xfrm>
        </p:spPr>
        <p:txBody>
          <a:bodyPr/>
          <a:lstStyle>
            <a:lvl1pPr>
              <a:lnSpc>
                <a:spcPts val="1000"/>
              </a:lnSpc>
              <a:spcBef>
                <a:spcPts val="0"/>
              </a:spcBef>
              <a:defRPr sz="900" b="0" spc="30" baseline="0">
                <a:solidFill>
                  <a:schemeClr val="bg1"/>
                </a:solidFill>
              </a:defRPr>
            </a:lvl1pPr>
            <a:lvl2pPr marL="0" indent="0">
              <a:lnSpc>
                <a:spcPts val="1000"/>
              </a:lnSpc>
              <a:spcBef>
                <a:spcPts val="0"/>
              </a:spcBef>
              <a:buNone/>
              <a:defRPr sz="900" b="1" spc="30" baseline="0">
                <a:solidFill>
                  <a:schemeClr val="bg1"/>
                </a:solidFill>
              </a:defRPr>
            </a:lvl2pPr>
            <a:lvl3pPr>
              <a:lnSpc>
                <a:spcPts val="1200"/>
              </a:lnSpc>
              <a:spcBef>
                <a:spcPts val="0"/>
              </a:spcBef>
              <a:defRPr sz="900"/>
            </a:lvl3pPr>
            <a:lvl4pPr>
              <a:lnSpc>
                <a:spcPts val="1200"/>
              </a:lnSpc>
              <a:spcBef>
                <a:spcPts val="0"/>
              </a:spcBef>
              <a:defRPr sz="900"/>
            </a:lvl4pPr>
            <a:lvl5pPr>
              <a:lnSpc>
                <a:spcPts val="1200"/>
              </a:lnSpc>
              <a:spcBef>
                <a:spcPts val="0"/>
              </a:spcBef>
              <a:defRPr sz="900"/>
            </a:lvl5pPr>
          </a:lstStyle>
          <a:p>
            <a:pPr lvl="0"/>
            <a:r>
              <a:rPr lang="en-GB"/>
              <a:t>Click to edit Master text styles</a:t>
            </a:r>
          </a:p>
          <a:p>
            <a:pPr lvl="1"/>
            <a:r>
              <a:rPr lang="en-GB"/>
              <a:t>Second level</a:t>
            </a:r>
          </a:p>
        </p:txBody>
      </p:sp>
      <p:sp>
        <p:nvSpPr>
          <p:cNvPr id="14" name="Text Placeholder 9">
            <a:extLst>
              <a:ext uri="{FF2B5EF4-FFF2-40B4-BE49-F238E27FC236}">
                <a16:creationId xmlns:a16="http://schemas.microsoft.com/office/drawing/2014/main" id="{B5076AA8-CDB9-491F-849B-30503D4F26E9}"/>
              </a:ext>
            </a:extLst>
          </p:cNvPr>
          <p:cNvSpPr>
            <a:spLocks noGrp="1"/>
          </p:cNvSpPr>
          <p:nvPr>
            <p:ph type="body" sz="quarter" idx="14" hasCustomPrompt="1"/>
          </p:nvPr>
        </p:nvSpPr>
        <p:spPr>
          <a:xfrm>
            <a:off x="5741670" y="4582691"/>
            <a:ext cx="2972117" cy="178616"/>
          </a:xfrm>
        </p:spPr>
        <p:txBody>
          <a:bodyPr/>
          <a:lstStyle>
            <a:lvl1pPr algn="r">
              <a:lnSpc>
                <a:spcPts val="1500"/>
              </a:lnSpc>
              <a:spcBef>
                <a:spcPts val="0"/>
              </a:spcBef>
              <a:defRPr sz="1200" spc="20" baseline="0">
                <a:solidFill>
                  <a:schemeClr val="bg1"/>
                </a:solidFill>
              </a:defRPr>
            </a:lvl1pPr>
          </a:lstStyle>
          <a:p>
            <a:pPr lvl="0"/>
            <a:r>
              <a:rPr lang="en-US" dirty="0"/>
              <a:t>click to edit master</a:t>
            </a:r>
            <a:endParaRPr lang="en-GB" dirty="0"/>
          </a:p>
        </p:txBody>
      </p:sp>
      <p:pic>
        <p:nvPicPr>
          <p:cNvPr id="15" name="Graphic 14">
            <a:extLst>
              <a:ext uri="{FF2B5EF4-FFF2-40B4-BE49-F238E27FC236}">
                <a16:creationId xmlns:a16="http://schemas.microsoft.com/office/drawing/2014/main" id="{56834C0B-06AE-41A8-B485-0BAC808676F3}"/>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430214" y="425036"/>
            <a:ext cx="1371597" cy="188752"/>
          </a:xfrm>
          <a:prstGeom prst="rect">
            <a:avLst/>
          </a:prstGeom>
        </p:spPr>
      </p:pic>
    </p:spTree>
    <p:extLst>
      <p:ext uri="{BB962C8B-B14F-4D97-AF65-F5344CB8AC3E}">
        <p14:creationId xmlns:p14="http://schemas.microsoft.com/office/powerpoint/2010/main" val="34211418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Green Final Slide">
    <p:bg>
      <p:bgPr>
        <a:solidFill>
          <a:schemeClr val="accent2"/>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A39F25E-8A07-4F25-8E8B-61DB0F222C4B}"/>
              </a:ext>
            </a:extLst>
          </p:cNvPr>
          <p:cNvSpPr>
            <a:spLocks noGrp="1"/>
          </p:cNvSpPr>
          <p:nvPr>
            <p:ph type="body" sz="quarter" idx="10"/>
          </p:nvPr>
        </p:nvSpPr>
        <p:spPr>
          <a:xfrm>
            <a:off x="430213" y="1097280"/>
            <a:ext cx="2434908" cy="2084070"/>
          </a:xfrm>
        </p:spPr>
        <p:txBody>
          <a:bodyPr/>
          <a:lstStyle>
            <a:lvl1pPr>
              <a:lnSpc>
                <a:spcPts val="1100"/>
              </a:lnSpc>
              <a:spcBef>
                <a:spcPts val="0"/>
              </a:spcBef>
              <a:spcAft>
                <a:spcPts val="0"/>
              </a:spcAft>
              <a:defRPr sz="900" spc="30" baseline="0"/>
            </a:lvl1pPr>
            <a:lvl2pPr marL="0" indent="0">
              <a:lnSpc>
                <a:spcPts val="1200"/>
              </a:lnSpc>
              <a:spcBef>
                <a:spcPts val="0"/>
              </a:spcBef>
              <a:buNone/>
              <a:defRPr sz="900" spc="30" baseline="0"/>
            </a:lvl2pPr>
            <a:lvl3pPr>
              <a:lnSpc>
                <a:spcPts val="1200"/>
              </a:lnSpc>
              <a:spcBef>
                <a:spcPts val="0"/>
              </a:spcBef>
              <a:defRPr sz="900"/>
            </a:lvl3pPr>
            <a:lvl4pPr>
              <a:lnSpc>
                <a:spcPts val="1200"/>
              </a:lnSpc>
              <a:spcBef>
                <a:spcPts val="0"/>
              </a:spcBef>
              <a:defRPr sz="900"/>
            </a:lvl4pPr>
            <a:lvl5pPr>
              <a:lnSpc>
                <a:spcPts val="1200"/>
              </a:lnSpc>
              <a:spcBef>
                <a:spcPts val="0"/>
              </a:spcBef>
              <a:defRPr sz="900"/>
            </a:lvl5pPr>
          </a:lstStyle>
          <a:p>
            <a:pPr lvl="0"/>
            <a:r>
              <a:rPr lang="en-GB"/>
              <a:t>Click to edit Master text styles</a:t>
            </a:r>
          </a:p>
          <a:p>
            <a:pPr lvl="1"/>
            <a:r>
              <a:rPr lang="en-GB"/>
              <a:t>Second level</a:t>
            </a:r>
          </a:p>
        </p:txBody>
      </p:sp>
      <p:pic>
        <p:nvPicPr>
          <p:cNvPr id="11" name="Graphic 10">
            <a:extLst>
              <a:ext uri="{FF2B5EF4-FFF2-40B4-BE49-F238E27FC236}">
                <a16:creationId xmlns:a16="http://schemas.microsoft.com/office/drawing/2014/main" id="{4616922A-2719-4AFA-9F97-8D8B4EDCB42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0213" y="4444365"/>
            <a:ext cx="612000" cy="280500"/>
          </a:xfrm>
          <a:prstGeom prst="rect">
            <a:avLst/>
          </a:prstGeom>
        </p:spPr>
      </p:pic>
      <p:sp>
        <p:nvSpPr>
          <p:cNvPr id="13" name="Text Placeholder 12">
            <a:extLst>
              <a:ext uri="{FF2B5EF4-FFF2-40B4-BE49-F238E27FC236}">
                <a16:creationId xmlns:a16="http://schemas.microsoft.com/office/drawing/2014/main" id="{C63D6AC3-255D-472E-99EA-D00619FB6CFA}"/>
              </a:ext>
            </a:extLst>
          </p:cNvPr>
          <p:cNvSpPr>
            <a:spLocks noGrp="1"/>
          </p:cNvSpPr>
          <p:nvPr>
            <p:ph type="body" sz="quarter" idx="11"/>
          </p:nvPr>
        </p:nvSpPr>
        <p:spPr>
          <a:xfrm>
            <a:off x="1084123" y="4496543"/>
            <a:ext cx="2173427" cy="331787"/>
          </a:xfrm>
        </p:spPr>
        <p:txBody>
          <a:bodyPr/>
          <a:lstStyle>
            <a:lvl1pPr>
              <a:lnSpc>
                <a:spcPts val="1000"/>
              </a:lnSpc>
              <a:spcBef>
                <a:spcPts val="0"/>
              </a:spcBef>
              <a:defRPr sz="900" b="0" spc="30" baseline="0"/>
            </a:lvl1pPr>
            <a:lvl2pPr marL="0" indent="0">
              <a:lnSpc>
                <a:spcPts val="1000"/>
              </a:lnSpc>
              <a:spcBef>
                <a:spcPts val="0"/>
              </a:spcBef>
              <a:buNone/>
              <a:defRPr sz="900" b="1" spc="30" baseline="0"/>
            </a:lvl2pPr>
            <a:lvl3pPr>
              <a:lnSpc>
                <a:spcPts val="1200"/>
              </a:lnSpc>
              <a:spcBef>
                <a:spcPts val="0"/>
              </a:spcBef>
              <a:defRPr sz="900"/>
            </a:lvl3pPr>
            <a:lvl4pPr>
              <a:lnSpc>
                <a:spcPts val="1200"/>
              </a:lnSpc>
              <a:spcBef>
                <a:spcPts val="0"/>
              </a:spcBef>
              <a:defRPr sz="900"/>
            </a:lvl4pPr>
            <a:lvl5pPr>
              <a:lnSpc>
                <a:spcPts val="1200"/>
              </a:lnSpc>
              <a:spcBef>
                <a:spcPts val="0"/>
              </a:spcBef>
              <a:defRPr sz="900"/>
            </a:lvl5pPr>
          </a:lstStyle>
          <a:p>
            <a:pPr lvl="0"/>
            <a:r>
              <a:rPr lang="en-GB"/>
              <a:t>Click to edit Master text styles</a:t>
            </a:r>
          </a:p>
          <a:p>
            <a:pPr lvl="1"/>
            <a:r>
              <a:rPr lang="en-GB"/>
              <a:t>Second level</a:t>
            </a:r>
          </a:p>
        </p:txBody>
      </p:sp>
      <p:sp>
        <p:nvSpPr>
          <p:cNvPr id="14" name="Text Placeholder 9">
            <a:extLst>
              <a:ext uri="{FF2B5EF4-FFF2-40B4-BE49-F238E27FC236}">
                <a16:creationId xmlns:a16="http://schemas.microsoft.com/office/drawing/2014/main" id="{B5076AA8-CDB9-491F-849B-30503D4F26E9}"/>
              </a:ext>
            </a:extLst>
          </p:cNvPr>
          <p:cNvSpPr>
            <a:spLocks noGrp="1"/>
          </p:cNvSpPr>
          <p:nvPr>
            <p:ph type="body" sz="quarter" idx="14" hasCustomPrompt="1"/>
          </p:nvPr>
        </p:nvSpPr>
        <p:spPr>
          <a:xfrm>
            <a:off x="5741670" y="4582691"/>
            <a:ext cx="2972117" cy="178616"/>
          </a:xfrm>
        </p:spPr>
        <p:txBody>
          <a:bodyPr/>
          <a:lstStyle>
            <a:lvl1pPr algn="r">
              <a:lnSpc>
                <a:spcPts val="1500"/>
              </a:lnSpc>
              <a:spcBef>
                <a:spcPts val="0"/>
              </a:spcBef>
              <a:defRPr sz="1200" spc="20" baseline="0">
                <a:solidFill>
                  <a:schemeClr val="tx1"/>
                </a:solidFill>
              </a:defRPr>
            </a:lvl1pPr>
          </a:lstStyle>
          <a:p>
            <a:pPr lvl="0"/>
            <a:r>
              <a:rPr lang="en-US" dirty="0"/>
              <a:t>click to edit master</a:t>
            </a:r>
            <a:endParaRPr lang="en-GB" dirty="0"/>
          </a:p>
        </p:txBody>
      </p:sp>
    </p:spTree>
    <p:extLst>
      <p:ext uri="{BB962C8B-B14F-4D97-AF65-F5344CB8AC3E}">
        <p14:creationId xmlns:p14="http://schemas.microsoft.com/office/powerpoint/2010/main" val="11262876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Pink Final Slide">
    <p:bg>
      <p:bgPr>
        <a:solidFill>
          <a:schemeClr val="accent3"/>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A39F25E-8A07-4F25-8E8B-61DB0F222C4B}"/>
              </a:ext>
            </a:extLst>
          </p:cNvPr>
          <p:cNvSpPr>
            <a:spLocks noGrp="1"/>
          </p:cNvSpPr>
          <p:nvPr>
            <p:ph type="body" sz="quarter" idx="10"/>
          </p:nvPr>
        </p:nvSpPr>
        <p:spPr>
          <a:xfrm>
            <a:off x="430213" y="1097280"/>
            <a:ext cx="2434908" cy="2084070"/>
          </a:xfrm>
        </p:spPr>
        <p:txBody>
          <a:bodyPr/>
          <a:lstStyle>
            <a:lvl1pPr>
              <a:lnSpc>
                <a:spcPts val="1100"/>
              </a:lnSpc>
              <a:spcBef>
                <a:spcPts val="0"/>
              </a:spcBef>
              <a:spcAft>
                <a:spcPts val="0"/>
              </a:spcAft>
              <a:defRPr sz="900" spc="30" baseline="0">
                <a:solidFill>
                  <a:schemeClr val="bg1"/>
                </a:solidFill>
              </a:defRPr>
            </a:lvl1pPr>
            <a:lvl2pPr marL="0" indent="0">
              <a:lnSpc>
                <a:spcPts val="1200"/>
              </a:lnSpc>
              <a:spcBef>
                <a:spcPts val="0"/>
              </a:spcBef>
              <a:buNone/>
              <a:defRPr sz="900" spc="30" baseline="0">
                <a:solidFill>
                  <a:schemeClr val="bg1"/>
                </a:solidFill>
              </a:defRPr>
            </a:lvl2pPr>
            <a:lvl3pPr>
              <a:lnSpc>
                <a:spcPts val="1200"/>
              </a:lnSpc>
              <a:spcBef>
                <a:spcPts val="0"/>
              </a:spcBef>
              <a:defRPr sz="900"/>
            </a:lvl3pPr>
            <a:lvl4pPr>
              <a:lnSpc>
                <a:spcPts val="1200"/>
              </a:lnSpc>
              <a:spcBef>
                <a:spcPts val="0"/>
              </a:spcBef>
              <a:defRPr sz="900"/>
            </a:lvl4pPr>
            <a:lvl5pPr>
              <a:lnSpc>
                <a:spcPts val="1200"/>
              </a:lnSpc>
              <a:spcBef>
                <a:spcPts val="0"/>
              </a:spcBef>
              <a:defRPr sz="900"/>
            </a:lvl5pPr>
          </a:lstStyle>
          <a:p>
            <a:pPr lvl="0"/>
            <a:r>
              <a:rPr lang="en-GB"/>
              <a:t>Click to edit Master text styles</a:t>
            </a:r>
          </a:p>
          <a:p>
            <a:pPr lvl="1"/>
            <a:r>
              <a:rPr lang="en-GB"/>
              <a:t>Second level</a:t>
            </a:r>
          </a:p>
        </p:txBody>
      </p:sp>
      <p:pic>
        <p:nvPicPr>
          <p:cNvPr id="11" name="Graphic 10">
            <a:extLst>
              <a:ext uri="{FF2B5EF4-FFF2-40B4-BE49-F238E27FC236}">
                <a16:creationId xmlns:a16="http://schemas.microsoft.com/office/drawing/2014/main" id="{4616922A-2719-4AFA-9F97-8D8B4EDCB428}"/>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430213" y="4444365"/>
            <a:ext cx="612000" cy="280500"/>
          </a:xfrm>
          <a:prstGeom prst="rect">
            <a:avLst/>
          </a:prstGeom>
        </p:spPr>
      </p:pic>
      <p:sp>
        <p:nvSpPr>
          <p:cNvPr id="13" name="Text Placeholder 12">
            <a:extLst>
              <a:ext uri="{FF2B5EF4-FFF2-40B4-BE49-F238E27FC236}">
                <a16:creationId xmlns:a16="http://schemas.microsoft.com/office/drawing/2014/main" id="{C63D6AC3-255D-472E-99EA-D00619FB6CFA}"/>
              </a:ext>
            </a:extLst>
          </p:cNvPr>
          <p:cNvSpPr>
            <a:spLocks noGrp="1"/>
          </p:cNvSpPr>
          <p:nvPr>
            <p:ph type="body" sz="quarter" idx="11"/>
          </p:nvPr>
        </p:nvSpPr>
        <p:spPr>
          <a:xfrm>
            <a:off x="1084123" y="4496543"/>
            <a:ext cx="2173427" cy="331787"/>
          </a:xfrm>
        </p:spPr>
        <p:txBody>
          <a:bodyPr/>
          <a:lstStyle>
            <a:lvl1pPr>
              <a:lnSpc>
                <a:spcPts val="1000"/>
              </a:lnSpc>
              <a:spcBef>
                <a:spcPts val="0"/>
              </a:spcBef>
              <a:defRPr sz="900" b="0" spc="30" baseline="0">
                <a:solidFill>
                  <a:schemeClr val="bg1"/>
                </a:solidFill>
              </a:defRPr>
            </a:lvl1pPr>
            <a:lvl2pPr marL="0" indent="0">
              <a:lnSpc>
                <a:spcPts val="1000"/>
              </a:lnSpc>
              <a:spcBef>
                <a:spcPts val="0"/>
              </a:spcBef>
              <a:buNone/>
              <a:defRPr sz="900" b="1" spc="30" baseline="0">
                <a:solidFill>
                  <a:schemeClr val="bg1"/>
                </a:solidFill>
              </a:defRPr>
            </a:lvl2pPr>
            <a:lvl3pPr>
              <a:lnSpc>
                <a:spcPts val="1200"/>
              </a:lnSpc>
              <a:spcBef>
                <a:spcPts val="0"/>
              </a:spcBef>
              <a:defRPr sz="900"/>
            </a:lvl3pPr>
            <a:lvl4pPr>
              <a:lnSpc>
                <a:spcPts val="1200"/>
              </a:lnSpc>
              <a:spcBef>
                <a:spcPts val="0"/>
              </a:spcBef>
              <a:defRPr sz="900"/>
            </a:lvl4pPr>
            <a:lvl5pPr>
              <a:lnSpc>
                <a:spcPts val="1200"/>
              </a:lnSpc>
              <a:spcBef>
                <a:spcPts val="0"/>
              </a:spcBef>
              <a:defRPr sz="900"/>
            </a:lvl5pPr>
          </a:lstStyle>
          <a:p>
            <a:pPr lvl="0"/>
            <a:r>
              <a:rPr lang="en-GB"/>
              <a:t>Click to edit Master text styles</a:t>
            </a:r>
          </a:p>
          <a:p>
            <a:pPr lvl="1"/>
            <a:r>
              <a:rPr lang="en-GB"/>
              <a:t>Second level</a:t>
            </a:r>
          </a:p>
        </p:txBody>
      </p:sp>
      <p:sp>
        <p:nvSpPr>
          <p:cNvPr id="14" name="Text Placeholder 9">
            <a:extLst>
              <a:ext uri="{FF2B5EF4-FFF2-40B4-BE49-F238E27FC236}">
                <a16:creationId xmlns:a16="http://schemas.microsoft.com/office/drawing/2014/main" id="{B5076AA8-CDB9-491F-849B-30503D4F26E9}"/>
              </a:ext>
            </a:extLst>
          </p:cNvPr>
          <p:cNvSpPr>
            <a:spLocks noGrp="1"/>
          </p:cNvSpPr>
          <p:nvPr>
            <p:ph type="body" sz="quarter" idx="14" hasCustomPrompt="1"/>
          </p:nvPr>
        </p:nvSpPr>
        <p:spPr>
          <a:xfrm>
            <a:off x="5741670" y="4582691"/>
            <a:ext cx="2972117" cy="178616"/>
          </a:xfrm>
        </p:spPr>
        <p:txBody>
          <a:bodyPr/>
          <a:lstStyle>
            <a:lvl1pPr algn="r">
              <a:lnSpc>
                <a:spcPts val="1500"/>
              </a:lnSpc>
              <a:spcBef>
                <a:spcPts val="0"/>
              </a:spcBef>
              <a:defRPr sz="1200" spc="20" baseline="0">
                <a:solidFill>
                  <a:schemeClr val="bg1"/>
                </a:solidFill>
              </a:defRPr>
            </a:lvl1pPr>
          </a:lstStyle>
          <a:p>
            <a:pPr lvl="0"/>
            <a:r>
              <a:rPr lang="en-US" dirty="0"/>
              <a:t>click to edit master</a:t>
            </a:r>
            <a:endParaRPr lang="en-GB" dirty="0"/>
          </a:p>
        </p:txBody>
      </p:sp>
      <p:pic>
        <p:nvPicPr>
          <p:cNvPr id="6" name="Graphic 5">
            <a:extLst>
              <a:ext uri="{FF2B5EF4-FFF2-40B4-BE49-F238E27FC236}">
                <a16:creationId xmlns:a16="http://schemas.microsoft.com/office/drawing/2014/main" id="{D9A44F79-462F-4C79-B4DA-26A5EC402C70}"/>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430214" y="425036"/>
            <a:ext cx="1371597" cy="188752"/>
          </a:xfrm>
          <a:prstGeom prst="rect">
            <a:avLst/>
          </a:prstGeom>
        </p:spPr>
      </p:pic>
    </p:spTree>
    <p:extLst>
      <p:ext uri="{BB962C8B-B14F-4D97-AF65-F5344CB8AC3E}">
        <p14:creationId xmlns:p14="http://schemas.microsoft.com/office/powerpoint/2010/main" val="9681311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Purple Final Slide">
    <p:bg>
      <p:bgPr>
        <a:solidFill>
          <a:schemeClr val="accent4"/>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A39F25E-8A07-4F25-8E8B-61DB0F222C4B}"/>
              </a:ext>
            </a:extLst>
          </p:cNvPr>
          <p:cNvSpPr>
            <a:spLocks noGrp="1"/>
          </p:cNvSpPr>
          <p:nvPr>
            <p:ph type="body" sz="quarter" idx="10"/>
          </p:nvPr>
        </p:nvSpPr>
        <p:spPr>
          <a:xfrm>
            <a:off x="430213" y="1097280"/>
            <a:ext cx="2434908" cy="2084070"/>
          </a:xfrm>
        </p:spPr>
        <p:txBody>
          <a:bodyPr/>
          <a:lstStyle>
            <a:lvl1pPr>
              <a:lnSpc>
                <a:spcPts val="1100"/>
              </a:lnSpc>
              <a:spcBef>
                <a:spcPts val="0"/>
              </a:spcBef>
              <a:spcAft>
                <a:spcPts val="0"/>
              </a:spcAft>
              <a:defRPr sz="900" spc="30" baseline="0">
                <a:solidFill>
                  <a:schemeClr val="bg1"/>
                </a:solidFill>
              </a:defRPr>
            </a:lvl1pPr>
            <a:lvl2pPr marL="0" indent="0">
              <a:lnSpc>
                <a:spcPts val="1200"/>
              </a:lnSpc>
              <a:spcBef>
                <a:spcPts val="0"/>
              </a:spcBef>
              <a:buNone/>
              <a:defRPr sz="900" spc="30" baseline="0">
                <a:solidFill>
                  <a:schemeClr val="bg1"/>
                </a:solidFill>
              </a:defRPr>
            </a:lvl2pPr>
            <a:lvl3pPr>
              <a:lnSpc>
                <a:spcPts val="1200"/>
              </a:lnSpc>
              <a:spcBef>
                <a:spcPts val="0"/>
              </a:spcBef>
              <a:defRPr sz="900"/>
            </a:lvl3pPr>
            <a:lvl4pPr>
              <a:lnSpc>
                <a:spcPts val="1200"/>
              </a:lnSpc>
              <a:spcBef>
                <a:spcPts val="0"/>
              </a:spcBef>
              <a:defRPr sz="900"/>
            </a:lvl4pPr>
            <a:lvl5pPr>
              <a:lnSpc>
                <a:spcPts val="1200"/>
              </a:lnSpc>
              <a:spcBef>
                <a:spcPts val="0"/>
              </a:spcBef>
              <a:defRPr sz="900"/>
            </a:lvl5pPr>
          </a:lstStyle>
          <a:p>
            <a:pPr lvl="0"/>
            <a:r>
              <a:rPr lang="en-GB"/>
              <a:t>Click to edit Master text styles</a:t>
            </a:r>
          </a:p>
          <a:p>
            <a:pPr lvl="1"/>
            <a:r>
              <a:rPr lang="en-GB"/>
              <a:t>Second level</a:t>
            </a:r>
          </a:p>
        </p:txBody>
      </p:sp>
      <p:pic>
        <p:nvPicPr>
          <p:cNvPr id="11" name="Graphic 10">
            <a:extLst>
              <a:ext uri="{FF2B5EF4-FFF2-40B4-BE49-F238E27FC236}">
                <a16:creationId xmlns:a16="http://schemas.microsoft.com/office/drawing/2014/main" id="{4616922A-2719-4AFA-9F97-8D8B4EDCB428}"/>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430213" y="4444365"/>
            <a:ext cx="612000" cy="280500"/>
          </a:xfrm>
          <a:prstGeom prst="rect">
            <a:avLst/>
          </a:prstGeom>
        </p:spPr>
      </p:pic>
      <p:sp>
        <p:nvSpPr>
          <p:cNvPr id="13" name="Text Placeholder 12">
            <a:extLst>
              <a:ext uri="{FF2B5EF4-FFF2-40B4-BE49-F238E27FC236}">
                <a16:creationId xmlns:a16="http://schemas.microsoft.com/office/drawing/2014/main" id="{C63D6AC3-255D-472E-99EA-D00619FB6CFA}"/>
              </a:ext>
            </a:extLst>
          </p:cNvPr>
          <p:cNvSpPr>
            <a:spLocks noGrp="1"/>
          </p:cNvSpPr>
          <p:nvPr>
            <p:ph type="body" sz="quarter" idx="11"/>
          </p:nvPr>
        </p:nvSpPr>
        <p:spPr>
          <a:xfrm>
            <a:off x="1084123" y="4496543"/>
            <a:ext cx="2173427" cy="331787"/>
          </a:xfrm>
        </p:spPr>
        <p:txBody>
          <a:bodyPr/>
          <a:lstStyle>
            <a:lvl1pPr>
              <a:lnSpc>
                <a:spcPts val="1000"/>
              </a:lnSpc>
              <a:spcBef>
                <a:spcPts val="0"/>
              </a:spcBef>
              <a:defRPr sz="900" b="0" spc="30" baseline="0">
                <a:solidFill>
                  <a:schemeClr val="bg1"/>
                </a:solidFill>
              </a:defRPr>
            </a:lvl1pPr>
            <a:lvl2pPr marL="0" indent="0">
              <a:lnSpc>
                <a:spcPts val="1000"/>
              </a:lnSpc>
              <a:spcBef>
                <a:spcPts val="0"/>
              </a:spcBef>
              <a:buNone/>
              <a:defRPr sz="900" b="1" spc="30" baseline="0">
                <a:solidFill>
                  <a:schemeClr val="bg1"/>
                </a:solidFill>
              </a:defRPr>
            </a:lvl2pPr>
            <a:lvl3pPr>
              <a:lnSpc>
                <a:spcPts val="1200"/>
              </a:lnSpc>
              <a:spcBef>
                <a:spcPts val="0"/>
              </a:spcBef>
              <a:defRPr sz="900"/>
            </a:lvl3pPr>
            <a:lvl4pPr>
              <a:lnSpc>
                <a:spcPts val="1200"/>
              </a:lnSpc>
              <a:spcBef>
                <a:spcPts val="0"/>
              </a:spcBef>
              <a:defRPr sz="900"/>
            </a:lvl4pPr>
            <a:lvl5pPr>
              <a:lnSpc>
                <a:spcPts val="1200"/>
              </a:lnSpc>
              <a:spcBef>
                <a:spcPts val="0"/>
              </a:spcBef>
              <a:defRPr sz="900"/>
            </a:lvl5pPr>
          </a:lstStyle>
          <a:p>
            <a:pPr lvl="0"/>
            <a:r>
              <a:rPr lang="en-GB"/>
              <a:t>Click to edit Master text styles</a:t>
            </a:r>
          </a:p>
          <a:p>
            <a:pPr lvl="1"/>
            <a:r>
              <a:rPr lang="en-GB"/>
              <a:t>Second level</a:t>
            </a:r>
          </a:p>
        </p:txBody>
      </p:sp>
      <p:sp>
        <p:nvSpPr>
          <p:cNvPr id="14" name="Text Placeholder 9">
            <a:extLst>
              <a:ext uri="{FF2B5EF4-FFF2-40B4-BE49-F238E27FC236}">
                <a16:creationId xmlns:a16="http://schemas.microsoft.com/office/drawing/2014/main" id="{B5076AA8-CDB9-491F-849B-30503D4F26E9}"/>
              </a:ext>
            </a:extLst>
          </p:cNvPr>
          <p:cNvSpPr>
            <a:spLocks noGrp="1"/>
          </p:cNvSpPr>
          <p:nvPr>
            <p:ph type="body" sz="quarter" idx="14" hasCustomPrompt="1"/>
          </p:nvPr>
        </p:nvSpPr>
        <p:spPr>
          <a:xfrm>
            <a:off x="5741670" y="4582691"/>
            <a:ext cx="2972117" cy="178616"/>
          </a:xfrm>
        </p:spPr>
        <p:txBody>
          <a:bodyPr/>
          <a:lstStyle>
            <a:lvl1pPr algn="r">
              <a:lnSpc>
                <a:spcPts val="1500"/>
              </a:lnSpc>
              <a:spcBef>
                <a:spcPts val="0"/>
              </a:spcBef>
              <a:defRPr sz="1200" spc="20" baseline="0">
                <a:solidFill>
                  <a:schemeClr val="bg1"/>
                </a:solidFill>
              </a:defRPr>
            </a:lvl1pPr>
          </a:lstStyle>
          <a:p>
            <a:pPr lvl="0"/>
            <a:r>
              <a:rPr lang="en-US" dirty="0"/>
              <a:t>click to edit master</a:t>
            </a:r>
            <a:endParaRPr lang="en-GB" dirty="0"/>
          </a:p>
        </p:txBody>
      </p:sp>
      <p:pic>
        <p:nvPicPr>
          <p:cNvPr id="6" name="Graphic 5">
            <a:extLst>
              <a:ext uri="{FF2B5EF4-FFF2-40B4-BE49-F238E27FC236}">
                <a16:creationId xmlns:a16="http://schemas.microsoft.com/office/drawing/2014/main" id="{AC9710A6-9F8A-4B0D-8CBB-E89D2E43AAAA}"/>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430214" y="425036"/>
            <a:ext cx="1371597" cy="188752"/>
          </a:xfrm>
          <a:prstGeom prst="rect">
            <a:avLst/>
          </a:prstGeom>
        </p:spPr>
      </p:pic>
    </p:spTree>
    <p:extLst>
      <p:ext uri="{BB962C8B-B14F-4D97-AF65-F5344CB8AC3E}">
        <p14:creationId xmlns:p14="http://schemas.microsoft.com/office/powerpoint/2010/main" val="41714370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Grey Final Slide">
    <p:bg>
      <p:bgPr>
        <a:solidFill>
          <a:schemeClr val="accent5"/>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A39F25E-8A07-4F25-8E8B-61DB0F222C4B}"/>
              </a:ext>
            </a:extLst>
          </p:cNvPr>
          <p:cNvSpPr>
            <a:spLocks noGrp="1"/>
          </p:cNvSpPr>
          <p:nvPr>
            <p:ph type="body" sz="quarter" idx="10"/>
          </p:nvPr>
        </p:nvSpPr>
        <p:spPr>
          <a:xfrm>
            <a:off x="430213" y="1097280"/>
            <a:ext cx="2434908" cy="2084070"/>
          </a:xfrm>
        </p:spPr>
        <p:txBody>
          <a:bodyPr/>
          <a:lstStyle>
            <a:lvl1pPr>
              <a:lnSpc>
                <a:spcPts val="1100"/>
              </a:lnSpc>
              <a:spcBef>
                <a:spcPts val="0"/>
              </a:spcBef>
              <a:spcAft>
                <a:spcPts val="0"/>
              </a:spcAft>
              <a:defRPr sz="900" spc="30" baseline="0">
                <a:solidFill>
                  <a:schemeClr val="bg1"/>
                </a:solidFill>
              </a:defRPr>
            </a:lvl1pPr>
            <a:lvl2pPr marL="0" indent="0">
              <a:lnSpc>
                <a:spcPts val="1200"/>
              </a:lnSpc>
              <a:spcBef>
                <a:spcPts val="0"/>
              </a:spcBef>
              <a:buNone/>
              <a:defRPr sz="900" spc="30" baseline="0">
                <a:solidFill>
                  <a:schemeClr val="bg1"/>
                </a:solidFill>
              </a:defRPr>
            </a:lvl2pPr>
            <a:lvl3pPr>
              <a:lnSpc>
                <a:spcPts val="1200"/>
              </a:lnSpc>
              <a:spcBef>
                <a:spcPts val="0"/>
              </a:spcBef>
              <a:defRPr sz="900"/>
            </a:lvl3pPr>
            <a:lvl4pPr>
              <a:lnSpc>
                <a:spcPts val="1200"/>
              </a:lnSpc>
              <a:spcBef>
                <a:spcPts val="0"/>
              </a:spcBef>
              <a:defRPr sz="900"/>
            </a:lvl4pPr>
            <a:lvl5pPr>
              <a:lnSpc>
                <a:spcPts val="1200"/>
              </a:lnSpc>
              <a:spcBef>
                <a:spcPts val="0"/>
              </a:spcBef>
              <a:defRPr sz="900"/>
            </a:lvl5pPr>
          </a:lstStyle>
          <a:p>
            <a:pPr lvl="0"/>
            <a:r>
              <a:rPr lang="en-GB"/>
              <a:t>Click to edit Master text styles</a:t>
            </a:r>
          </a:p>
          <a:p>
            <a:pPr lvl="1"/>
            <a:r>
              <a:rPr lang="en-GB"/>
              <a:t>Second level</a:t>
            </a:r>
          </a:p>
        </p:txBody>
      </p:sp>
      <p:pic>
        <p:nvPicPr>
          <p:cNvPr id="11" name="Graphic 10">
            <a:extLst>
              <a:ext uri="{FF2B5EF4-FFF2-40B4-BE49-F238E27FC236}">
                <a16:creationId xmlns:a16="http://schemas.microsoft.com/office/drawing/2014/main" id="{4616922A-2719-4AFA-9F97-8D8B4EDCB428}"/>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430213" y="4444365"/>
            <a:ext cx="612000" cy="280500"/>
          </a:xfrm>
          <a:prstGeom prst="rect">
            <a:avLst/>
          </a:prstGeom>
        </p:spPr>
      </p:pic>
      <p:sp>
        <p:nvSpPr>
          <p:cNvPr id="13" name="Text Placeholder 12">
            <a:extLst>
              <a:ext uri="{FF2B5EF4-FFF2-40B4-BE49-F238E27FC236}">
                <a16:creationId xmlns:a16="http://schemas.microsoft.com/office/drawing/2014/main" id="{C63D6AC3-255D-472E-99EA-D00619FB6CFA}"/>
              </a:ext>
            </a:extLst>
          </p:cNvPr>
          <p:cNvSpPr>
            <a:spLocks noGrp="1"/>
          </p:cNvSpPr>
          <p:nvPr>
            <p:ph type="body" sz="quarter" idx="11"/>
          </p:nvPr>
        </p:nvSpPr>
        <p:spPr>
          <a:xfrm>
            <a:off x="1084123" y="4496543"/>
            <a:ext cx="2173427" cy="331787"/>
          </a:xfrm>
        </p:spPr>
        <p:txBody>
          <a:bodyPr/>
          <a:lstStyle>
            <a:lvl1pPr>
              <a:lnSpc>
                <a:spcPts val="1000"/>
              </a:lnSpc>
              <a:spcBef>
                <a:spcPts val="0"/>
              </a:spcBef>
              <a:defRPr sz="900" b="0" spc="30" baseline="0">
                <a:solidFill>
                  <a:schemeClr val="bg1"/>
                </a:solidFill>
              </a:defRPr>
            </a:lvl1pPr>
            <a:lvl2pPr marL="0" indent="0">
              <a:lnSpc>
                <a:spcPts val="1000"/>
              </a:lnSpc>
              <a:spcBef>
                <a:spcPts val="0"/>
              </a:spcBef>
              <a:buNone/>
              <a:defRPr sz="900" b="1" spc="30" baseline="0">
                <a:solidFill>
                  <a:schemeClr val="bg1"/>
                </a:solidFill>
              </a:defRPr>
            </a:lvl2pPr>
            <a:lvl3pPr>
              <a:lnSpc>
                <a:spcPts val="1200"/>
              </a:lnSpc>
              <a:spcBef>
                <a:spcPts val="0"/>
              </a:spcBef>
              <a:defRPr sz="900"/>
            </a:lvl3pPr>
            <a:lvl4pPr>
              <a:lnSpc>
                <a:spcPts val="1200"/>
              </a:lnSpc>
              <a:spcBef>
                <a:spcPts val="0"/>
              </a:spcBef>
              <a:defRPr sz="900"/>
            </a:lvl4pPr>
            <a:lvl5pPr>
              <a:lnSpc>
                <a:spcPts val="1200"/>
              </a:lnSpc>
              <a:spcBef>
                <a:spcPts val="0"/>
              </a:spcBef>
              <a:defRPr sz="900"/>
            </a:lvl5pPr>
          </a:lstStyle>
          <a:p>
            <a:pPr lvl="0"/>
            <a:r>
              <a:rPr lang="en-GB"/>
              <a:t>Click to edit Master text styles</a:t>
            </a:r>
          </a:p>
          <a:p>
            <a:pPr lvl="1"/>
            <a:r>
              <a:rPr lang="en-GB"/>
              <a:t>Second level</a:t>
            </a:r>
          </a:p>
        </p:txBody>
      </p:sp>
      <p:sp>
        <p:nvSpPr>
          <p:cNvPr id="14" name="Text Placeholder 9">
            <a:extLst>
              <a:ext uri="{FF2B5EF4-FFF2-40B4-BE49-F238E27FC236}">
                <a16:creationId xmlns:a16="http://schemas.microsoft.com/office/drawing/2014/main" id="{B5076AA8-CDB9-491F-849B-30503D4F26E9}"/>
              </a:ext>
            </a:extLst>
          </p:cNvPr>
          <p:cNvSpPr>
            <a:spLocks noGrp="1"/>
          </p:cNvSpPr>
          <p:nvPr>
            <p:ph type="body" sz="quarter" idx="14" hasCustomPrompt="1"/>
          </p:nvPr>
        </p:nvSpPr>
        <p:spPr>
          <a:xfrm>
            <a:off x="5741670" y="4582691"/>
            <a:ext cx="2972117" cy="178616"/>
          </a:xfrm>
        </p:spPr>
        <p:txBody>
          <a:bodyPr/>
          <a:lstStyle>
            <a:lvl1pPr algn="r">
              <a:lnSpc>
                <a:spcPts val="1500"/>
              </a:lnSpc>
              <a:spcBef>
                <a:spcPts val="0"/>
              </a:spcBef>
              <a:defRPr sz="1200" spc="20" baseline="0">
                <a:solidFill>
                  <a:schemeClr val="bg1"/>
                </a:solidFill>
              </a:defRPr>
            </a:lvl1pPr>
          </a:lstStyle>
          <a:p>
            <a:pPr lvl="0"/>
            <a:r>
              <a:rPr lang="en-US" dirty="0"/>
              <a:t>click to edit master</a:t>
            </a:r>
            <a:endParaRPr lang="en-GB" dirty="0"/>
          </a:p>
        </p:txBody>
      </p:sp>
      <p:pic>
        <p:nvPicPr>
          <p:cNvPr id="6" name="Graphic 5">
            <a:extLst>
              <a:ext uri="{FF2B5EF4-FFF2-40B4-BE49-F238E27FC236}">
                <a16:creationId xmlns:a16="http://schemas.microsoft.com/office/drawing/2014/main" id="{626AA886-BEEA-4F7F-8ECC-A5E5CC42666C}"/>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430214" y="425036"/>
            <a:ext cx="1371597" cy="188752"/>
          </a:xfrm>
          <a:prstGeom prst="rect">
            <a:avLst/>
          </a:prstGeom>
        </p:spPr>
      </p:pic>
    </p:spTree>
    <p:extLst>
      <p:ext uri="{BB962C8B-B14F-4D97-AF65-F5344CB8AC3E}">
        <p14:creationId xmlns:p14="http://schemas.microsoft.com/office/powerpoint/2010/main" val="16379490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3440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pt Text">
    <p:spTree>
      <p:nvGrpSpPr>
        <p:cNvPr id="1" name=""/>
        <p:cNvGrpSpPr/>
        <p:nvPr/>
      </p:nvGrpSpPr>
      <p:grpSpPr>
        <a:xfrm>
          <a:off x="0" y="0"/>
          <a:ext cx="0" cy="0"/>
          <a:chOff x="0" y="0"/>
          <a:chExt cx="0" cy="0"/>
        </a:xfrm>
      </p:grpSpPr>
      <p:sp>
        <p:nvSpPr>
          <p:cNvPr id="2" name="Title 1"/>
          <p:cNvSpPr>
            <a:spLocks noGrp="1"/>
          </p:cNvSpPr>
          <p:nvPr>
            <p:ph type="title"/>
          </p:nvPr>
        </p:nvSpPr>
        <p:spPr>
          <a:xfrm>
            <a:off x="430212" y="972125"/>
            <a:ext cx="8104187" cy="529551"/>
          </a:xfrm>
        </p:spPr>
        <p:txBody>
          <a:bodyPr/>
          <a:lstStyle/>
          <a:p>
            <a:r>
              <a:rPr lang="en-GB"/>
              <a:t>Click to edit Master title style</a:t>
            </a:r>
          </a:p>
        </p:txBody>
      </p:sp>
      <p:sp>
        <p:nvSpPr>
          <p:cNvPr id="6" name="Text Placeholder 5">
            <a:extLst>
              <a:ext uri="{FF2B5EF4-FFF2-40B4-BE49-F238E27FC236}">
                <a16:creationId xmlns:a16="http://schemas.microsoft.com/office/drawing/2014/main" id="{711ADA42-1201-482C-BA57-04635A94DE66}"/>
              </a:ext>
            </a:extLst>
          </p:cNvPr>
          <p:cNvSpPr>
            <a:spLocks noGrp="1"/>
          </p:cNvSpPr>
          <p:nvPr>
            <p:ph type="body" sz="quarter" idx="10"/>
          </p:nvPr>
        </p:nvSpPr>
        <p:spPr>
          <a:xfrm>
            <a:off x="580053" y="2254001"/>
            <a:ext cx="2133150" cy="1095863"/>
          </a:xfrm>
        </p:spPr>
        <p:txBody>
          <a:bodyPr/>
          <a:lstStyle>
            <a:lvl1pPr>
              <a:lnSpc>
                <a:spcPts val="1100"/>
              </a:lnSpc>
              <a:spcBef>
                <a:spcPts val="0"/>
              </a:spcBef>
              <a:spcAft>
                <a:spcPts val="0"/>
              </a:spcAft>
              <a:defRPr sz="700"/>
            </a:lvl1pPr>
            <a:lvl2pPr marL="85725" indent="-85725">
              <a:lnSpc>
                <a:spcPts val="900"/>
              </a:lnSpc>
              <a:spcBef>
                <a:spcPts val="0"/>
              </a:spcBef>
              <a:spcAft>
                <a:spcPts val="100"/>
              </a:spcAft>
              <a:defRPr sz="600"/>
            </a:lvl2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1326875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Titles">
    <p:spTree>
      <p:nvGrpSpPr>
        <p:cNvPr id="1" name=""/>
        <p:cNvGrpSpPr/>
        <p:nvPr/>
      </p:nvGrpSpPr>
      <p:grpSpPr>
        <a:xfrm>
          <a:off x="0" y="0"/>
          <a:ext cx="0" cy="0"/>
          <a:chOff x="0" y="0"/>
          <a:chExt cx="0" cy="0"/>
        </a:xfrm>
      </p:grpSpPr>
      <p:sp>
        <p:nvSpPr>
          <p:cNvPr id="2" name="Title 1"/>
          <p:cNvSpPr>
            <a:spLocks noGrp="1"/>
          </p:cNvSpPr>
          <p:nvPr>
            <p:ph type="title"/>
          </p:nvPr>
        </p:nvSpPr>
        <p:spPr>
          <a:xfrm>
            <a:off x="430213" y="1029150"/>
            <a:ext cx="3436938" cy="1161475"/>
          </a:xfrm>
        </p:spPr>
        <p:txBody>
          <a:bodyPr anchor="t" anchorCtr="0"/>
          <a:lstStyle/>
          <a:p>
            <a:r>
              <a:rPr lang="en-GB"/>
              <a:t>Click to edit Master title style</a:t>
            </a:r>
            <a:endParaRPr lang="en-GB" dirty="0"/>
          </a:p>
        </p:txBody>
      </p:sp>
      <p:sp>
        <p:nvSpPr>
          <p:cNvPr id="4" name="Text Placeholder 3">
            <a:extLst>
              <a:ext uri="{FF2B5EF4-FFF2-40B4-BE49-F238E27FC236}">
                <a16:creationId xmlns:a16="http://schemas.microsoft.com/office/drawing/2014/main" id="{25E38499-5728-4F25-A58D-D55F2A31F9F3}"/>
              </a:ext>
            </a:extLst>
          </p:cNvPr>
          <p:cNvSpPr>
            <a:spLocks noGrp="1"/>
          </p:cNvSpPr>
          <p:nvPr>
            <p:ph type="body" sz="quarter" idx="10" hasCustomPrompt="1"/>
          </p:nvPr>
        </p:nvSpPr>
        <p:spPr>
          <a:xfrm>
            <a:off x="5626800" y="1029150"/>
            <a:ext cx="3260025" cy="1171575"/>
          </a:xfrm>
        </p:spPr>
        <p:txBody>
          <a:bodyPr/>
          <a:lstStyle>
            <a:lvl1pPr>
              <a:lnSpc>
                <a:spcPct val="100000"/>
              </a:lnSpc>
              <a:spcBef>
                <a:spcPts val="0"/>
              </a:spcBef>
              <a:defRPr sz="3050" b="0" baseline="0">
                <a:solidFill>
                  <a:schemeClr val="tx2"/>
                </a:solidFill>
                <a:latin typeface="+mj-lt"/>
              </a:defRPr>
            </a:lvl1pPr>
          </a:lstStyle>
          <a:p>
            <a:pPr lvl="0"/>
            <a:r>
              <a:rPr lang="en-US" dirty="0"/>
              <a:t>CLICK TO EDIT MASTER TEXT STYLES</a:t>
            </a:r>
            <a:endParaRPr lang="en-GB" dirty="0"/>
          </a:p>
        </p:txBody>
      </p:sp>
    </p:spTree>
    <p:extLst>
      <p:ext uri="{BB962C8B-B14F-4D97-AF65-F5344CB8AC3E}">
        <p14:creationId xmlns:p14="http://schemas.microsoft.com/office/powerpoint/2010/main" val="743284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One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430212" y="972125"/>
            <a:ext cx="8104187" cy="529551"/>
          </a:xfrm>
        </p:spPr>
        <p:txBody>
          <a:bodyPr/>
          <a:lstStyle/>
          <a:p>
            <a:r>
              <a:rPr lang="en-GB"/>
              <a:t>Click to edit Master title style</a:t>
            </a:r>
          </a:p>
        </p:txBody>
      </p:sp>
      <p:sp>
        <p:nvSpPr>
          <p:cNvPr id="4" name="Text Placeholder 3">
            <a:extLst>
              <a:ext uri="{FF2B5EF4-FFF2-40B4-BE49-F238E27FC236}">
                <a16:creationId xmlns:a16="http://schemas.microsoft.com/office/drawing/2014/main" id="{60CA9AA5-1F17-4E37-BF70-FD0B0A78CB00}"/>
              </a:ext>
            </a:extLst>
          </p:cNvPr>
          <p:cNvSpPr>
            <a:spLocks noGrp="1"/>
          </p:cNvSpPr>
          <p:nvPr>
            <p:ph type="body" sz="quarter" idx="10"/>
          </p:nvPr>
        </p:nvSpPr>
        <p:spPr>
          <a:xfrm>
            <a:off x="430213" y="1983600"/>
            <a:ext cx="7170737" cy="2705100"/>
          </a:xfrm>
        </p:spPr>
        <p:txBody>
          <a:bodyPr/>
          <a:lstStyle>
            <a:lvl1pPr>
              <a:lnSpc>
                <a:spcPts val="2100"/>
              </a:lnSpc>
              <a:spcBef>
                <a:spcPts val="0"/>
              </a:spcBef>
              <a:spcAft>
                <a:spcPts val="1200"/>
              </a:spcAft>
              <a:defRPr/>
            </a:lvl1pPr>
            <a:lvl2pPr marL="163513" indent="-163513">
              <a:spcBef>
                <a:spcPts val="0"/>
              </a:spcBef>
              <a:spcAft>
                <a:spcPts val="200"/>
              </a:spcAft>
              <a:buFont typeface="Arial" panose="020B0604020202020204" pitchFamily="34" charset="0"/>
              <a:buChar char="•"/>
              <a:defRPr sz="1200"/>
            </a:lvl2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2166434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ft Hand Text">
    <p:spTree>
      <p:nvGrpSpPr>
        <p:cNvPr id="1" name=""/>
        <p:cNvGrpSpPr/>
        <p:nvPr/>
      </p:nvGrpSpPr>
      <p:grpSpPr>
        <a:xfrm>
          <a:off x="0" y="0"/>
          <a:ext cx="0" cy="0"/>
          <a:chOff x="0" y="0"/>
          <a:chExt cx="0" cy="0"/>
        </a:xfrm>
      </p:grpSpPr>
      <p:sp>
        <p:nvSpPr>
          <p:cNvPr id="2" name="Title 1"/>
          <p:cNvSpPr>
            <a:spLocks noGrp="1"/>
          </p:cNvSpPr>
          <p:nvPr>
            <p:ph type="title"/>
          </p:nvPr>
        </p:nvSpPr>
        <p:spPr>
          <a:xfrm>
            <a:off x="430212" y="972125"/>
            <a:ext cx="8104187" cy="529551"/>
          </a:xfrm>
        </p:spPr>
        <p:txBody>
          <a:bodyPr/>
          <a:lstStyle/>
          <a:p>
            <a:r>
              <a:rPr lang="en-GB"/>
              <a:t>Click to edit Master title style</a:t>
            </a:r>
          </a:p>
        </p:txBody>
      </p:sp>
      <p:sp>
        <p:nvSpPr>
          <p:cNvPr id="4" name="Text Placeholder 3">
            <a:extLst>
              <a:ext uri="{FF2B5EF4-FFF2-40B4-BE49-F238E27FC236}">
                <a16:creationId xmlns:a16="http://schemas.microsoft.com/office/drawing/2014/main" id="{68227331-0427-496D-8FAE-2F1578233F4A}"/>
              </a:ext>
            </a:extLst>
          </p:cNvPr>
          <p:cNvSpPr>
            <a:spLocks noGrp="1"/>
          </p:cNvSpPr>
          <p:nvPr>
            <p:ph type="body" sz="quarter" idx="10"/>
          </p:nvPr>
        </p:nvSpPr>
        <p:spPr>
          <a:xfrm>
            <a:off x="430213" y="1752600"/>
            <a:ext cx="3341687" cy="2600325"/>
          </a:xfrm>
        </p:spPr>
        <p:txBody>
          <a:bodyPr/>
          <a:lstStyle>
            <a:lvl1pPr>
              <a:lnSpc>
                <a:spcPts val="1600"/>
              </a:lnSpc>
              <a:spcBef>
                <a:spcPts val="0"/>
              </a:spcBef>
              <a:spcAft>
                <a:spcPts val="800"/>
              </a:spcAft>
              <a:defRPr sz="1300"/>
            </a:lvl1pPr>
            <a:lvl2pPr marL="123825" indent="-123825">
              <a:lnSpc>
                <a:spcPts val="1400"/>
              </a:lnSpc>
              <a:spcBef>
                <a:spcPts val="0"/>
              </a:spcBef>
              <a:spcAft>
                <a:spcPts val="300"/>
              </a:spcAft>
              <a:buFont typeface="Arial" panose="020B0604020202020204" pitchFamily="34" charset="0"/>
              <a:buChar char="•"/>
              <a:defRPr sz="1000"/>
            </a:lvl2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2436388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Intro and Two Column Copy">
    <p:spTree>
      <p:nvGrpSpPr>
        <p:cNvPr id="1" name=""/>
        <p:cNvGrpSpPr/>
        <p:nvPr/>
      </p:nvGrpSpPr>
      <p:grpSpPr>
        <a:xfrm>
          <a:off x="0" y="0"/>
          <a:ext cx="0" cy="0"/>
          <a:chOff x="0" y="0"/>
          <a:chExt cx="0" cy="0"/>
        </a:xfrm>
      </p:grpSpPr>
      <p:sp>
        <p:nvSpPr>
          <p:cNvPr id="2" name="Title 1"/>
          <p:cNvSpPr>
            <a:spLocks noGrp="1"/>
          </p:cNvSpPr>
          <p:nvPr>
            <p:ph type="title"/>
          </p:nvPr>
        </p:nvSpPr>
        <p:spPr>
          <a:xfrm>
            <a:off x="430212" y="972125"/>
            <a:ext cx="8104187" cy="529551"/>
          </a:xfrm>
        </p:spPr>
        <p:txBody>
          <a:bodyPr/>
          <a:lstStyle/>
          <a:p>
            <a:r>
              <a:rPr lang="en-GB"/>
              <a:t>Click to edit Master title style</a:t>
            </a:r>
          </a:p>
        </p:txBody>
      </p:sp>
      <p:sp>
        <p:nvSpPr>
          <p:cNvPr id="4" name="Text Placeholder 3">
            <a:extLst>
              <a:ext uri="{FF2B5EF4-FFF2-40B4-BE49-F238E27FC236}">
                <a16:creationId xmlns:a16="http://schemas.microsoft.com/office/drawing/2014/main" id="{EA2C2B1F-48C0-47F4-8A49-7B6318BCF891}"/>
              </a:ext>
            </a:extLst>
          </p:cNvPr>
          <p:cNvSpPr>
            <a:spLocks noGrp="1"/>
          </p:cNvSpPr>
          <p:nvPr>
            <p:ph type="body" sz="quarter" idx="10"/>
          </p:nvPr>
        </p:nvSpPr>
        <p:spPr>
          <a:xfrm>
            <a:off x="430213" y="1639889"/>
            <a:ext cx="8104187" cy="497744"/>
          </a:xfrm>
        </p:spPr>
        <p:txBody>
          <a:bodyPr/>
          <a:lstStyle>
            <a:lvl1pPr>
              <a:lnSpc>
                <a:spcPts val="1900"/>
              </a:lnSpc>
              <a:spcBef>
                <a:spcPts val="0"/>
              </a:spcBef>
              <a:defRPr sz="1400" b="0"/>
            </a:lvl1pPr>
          </a:lstStyle>
          <a:p>
            <a:pPr lvl="0"/>
            <a:r>
              <a:rPr lang="en-GB"/>
              <a:t>Click to edit Master text styles</a:t>
            </a:r>
          </a:p>
        </p:txBody>
      </p:sp>
      <p:sp>
        <p:nvSpPr>
          <p:cNvPr id="6" name="Text Placeholder 5">
            <a:extLst>
              <a:ext uri="{FF2B5EF4-FFF2-40B4-BE49-F238E27FC236}">
                <a16:creationId xmlns:a16="http://schemas.microsoft.com/office/drawing/2014/main" id="{194D0196-2EEC-46B6-9A16-C51722428558}"/>
              </a:ext>
            </a:extLst>
          </p:cNvPr>
          <p:cNvSpPr>
            <a:spLocks noGrp="1"/>
          </p:cNvSpPr>
          <p:nvPr>
            <p:ph type="body" sz="quarter" idx="11"/>
          </p:nvPr>
        </p:nvSpPr>
        <p:spPr>
          <a:xfrm>
            <a:off x="430214" y="2246400"/>
            <a:ext cx="4141786" cy="2411325"/>
          </a:xfrm>
        </p:spPr>
        <p:txBody>
          <a:bodyPr/>
          <a:lstStyle>
            <a:lvl1pPr>
              <a:lnSpc>
                <a:spcPts val="1300"/>
              </a:lnSpc>
              <a:spcBef>
                <a:spcPts val="0"/>
              </a:spcBef>
              <a:spcAft>
                <a:spcPts val="300"/>
              </a:spcAft>
              <a:defRPr sz="1100"/>
            </a:lvl1pPr>
            <a:lvl2pPr marL="85725" indent="-85725">
              <a:lnSpc>
                <a:spcPts val="1300"/>
              </a:lnSpc>
              <a:spcBef>
                <a:spcPts val="0"/>
              </a:spcBef>
              <a:spcAft>
                <a:spcPts val="600"/>
              </a:spcAft>
              <a:buFont typeface="Arial" panose="020B0604020202020204" pitchFamily="34" charset="0"/>
              <a:buChar char="•"/>
              <a:defRPr sz="1000"/>
            </a:lvl2pPr>
          </a:lstStyle>
          <a:p>
            <a:pPr lvl="0"/>
            <a:r>
              <a:rPr lang="en-GB"/>
              <a:t>Click to edit Master text styles</a:t>
            </a:r>
          </a:p>
          <a:p>
            <a:pPr lvl="1"/>
            <a:r>
              <a:rPr lang="en-GB"/>
              <a:t>Second level</a:t>
            </a:r>
          </a:p>
        </p:txBody>
      </p:sp>
      <p:sp>
        <p:nvSpPr>
          <p:cNvPr id="7" name="Text Placeholder 5">
            <a:extLst>
              <a:ext uri="{FF2B5EF4-FFF2-40B4-BE49-F238E27FC236}">
                <a16:creationId xmlns:a16="http://schemas.microsoft.com/office/drawing/2014/main" id="{CB9AFE5F-9D55-46E8-8B87-1990117C8AF7}"/>
              </a:ext>
            </a:extLst>
          </p:cNvPr>
          <p:cNvSpPr>
            <a:spLocks noGrp="1"/>
          </p:cNvSpPr>
          <p:nvPr>
            <p:ph type="body" sz="quarter" idx="12"/>
          </p:nvPr>
        </p:nvSpPr>
        <p:spPr>
          <a:xfrm>
            <a:off x="5295279" y="2246400"/>
            <a:ext cx="3239120" cy="2411325"/>
          </a:xfrm>
        </p:spPr>
        <p:txBody>
          <a:bodyPr/>
          <a:lstStyle>
            <a:lvl1pPr>
              <a:lnSpc>
                <a:spcPts val="1300"/>
              </a:lnSpc>
              <a:spcBef>
                <a:spcPts val="0"/>
              </a:spcBef>
              <a:spcAft>
                <a:spcPts val="300"/>
              </a:spcAft>
              <a:defRPr sz="1100"/>
            </a:lvl1pPr>
            <a:lvl2pPr marL="123825" indent="-123825">
              <a:lnSpc>
                <a:spcPts val="1300"/>
              </a:lnSpc>
              <a:spcBef>
                <a:spcPts val="0"/>
              </a:spcBef>
              <a:spcAft>
                <a:spcPts val="600"/>
              </a:spcAft>
              <a:buFont typeface="Arial" panose="020B0604020202020204" pitchFamily="34" charset="0"/>
              <a:buChar char="•"/>
              <a:defRPr sz="1000"/>
            </a:lvl2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3399688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Introduction">
    <p:spTree>
      <p:nvGrpSpPr>
        <p:cNvPr id="1" name=""/>
        <p:cNvGrpSpPr/>
        <p:nvPr/>
      </p:nvGrpSpPr>
      <p:grpSpPr>
        <a:xfrm>
          <a:off x="0" y="0"/>
          <a:ext cx="0" cy="0"/>
          <a:chOff x="0" y="0"/>
          <a:chExt cx="0" cy="0"/>
        </a:xfrm>
      </p:grpSpPr>
      <p:sp>
        <p:nvSpPr>
          <p:cNvPr id="2" name="Title 1"/>
          <p:cNvSpPr>
            <a:spLocks noGrp="1"/>
          </p:cNvSpPr>
          <p:nvPr>
            <p:ph type="title"/>
          </p:nvPr>
        </p:nvSpPr>
        <p:spPr>
          <a:xfrm>
            <a:off x="430212" y="972125"/>
            <a:ext cx="8104187" cy="529551"/>
          </a:xfrm>
        </p:spPr>
        <p:txBody>
          <a:bodyPr/>
          <a:lstStyle/>
          <a:p>
            <a:r>
              <a:rPr lang="en-GB"/>
              <a:t>Click to edit Master title style</a:t>
            </a:r>
            <a:endParaRPr lang="en-GB" dirty="0"/>
          </a:p>
        </p:txBody>
      </p:sp>
      <p:sp>
        <p:nvSpPr>
          <p:cNvPr id="4" name="Text Placeholder 3">
            <a:extLst>
              <a:ext uri="{FF2B5EF4-FFF2-40B4-BE49-F238E27FC236}">
                <a16:creationId xmlns:a16="http://schemas.microsoft.com/office/drawing/2014/main" id="{50B92FF4-91E8-463B-AE34-93DF86166C84}"/>
              </a:ext>
            </a:extLst>
          </p:cNvPr>
          <p:cNvSpPr>
            <a:spLocks noGrp="1"/>
          </p:cNvSpPr>
          <p:nvPr>
            <p:ph type="body" sz="quarter" idx="10"/>
          </p:nvPr>
        </p:nvSpPr>
        <p:spPr>
          <a:xfrm>
            <a:off x="430213" y="1990800"/>
            <a:ext cx="5770562" cy="609600"/>
          </a:xfrm>
        </p:spPr>
        <p:txBody>
          <a:bodyPr/>
          <a:lstStyle>
            <a:lvl1pPr>
              <a:defRPr b="0"/>
            </a:lvl1pPr>
          </a:lstStyle>
          <a:p>
            <a:pPr lvl="0"/>
            <a:r>
              <a:rPr lang="en-GB"/>
              <a:t>Click to edit Master text styles</a:t>
            </a:r>
          </a:p>
        </p:txBody>
      </p:sp>
    </p:spTree>
    <p:extLst>
      <p:ext uri="{BB962C8B-B14F-4D97-AF65-F5344CB8AC3E}">
        <p14:creationId xmlns:p14="http://schemas.microsoft.com/office/powerpoint/2010/main" val="313855457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0213" y="972125"/>
            <a:ext cx="5865812" cy="529551"/>
          </a:xfrm>
          <a:prstGeom prst="rect">
            <a:avLst/>
          </a:prstGeom>
        </p:spPr>
        <p:txBody>
          <a:bodyPr vert="horz" lIns="0" tIns="0" rIns="0" bIns="0" rtlCol="0" anchor="b" anchorCtr="0">
            <a:noAutofit/>
          </a:bodyPr>
          <a:lstStyle/>
          <a:p>
            <a:r>
              <a:rPr lang="en-GB"/>
              <a:t>Click to edit Master title style</a:t>
            </a:r>
            <a:endParaRPr lang="en-GB" dirty="0"/>
          </a:p>
        </p:txBody>
      </p:sp>
      <p:sp>
        <p:nvSpPr>
          <p:cNvPr id="3" name="Text Placeholder 2"/>
          <p:cNvSpPr>
            <a:spLocks noGrp="1"/>
          </p:cNvSpPr>
          <p:nvPr>
            <p:ph type="body" idx="1"/>
          </p:nvPr>
        </p:nvSpPr>
        <p:spPr>
          <a:xfrm>
            <a:off x="430213" y="2062475"/>
            <a:ext cx="5730744" cy="2176150"/>
          </a:xfrm>
          <a:prstGeom prst="rect">
            <a:avLst/>
          </a:prstGeom>
        </p:spPr>
        <p:txBody>
          <a:bodyPr vert="horz" lIns="0" tIns="0" rIns="0" bIns="0" rtlCol="0">
            <a:noAutofit/>
          </a:bodyPr>
          <a:lstStyle/>
          <a:p>
            <a:pPr lvl="0"/>
            <a:r>
              <a:rPr lang="en-US" dirty="0"/>
              <a:t>Click to edit Master text styles</a:t>
            </a:r>
          </a:p>
          <a:p>
            <a:pPr lvl="1"/>
            <a:r>
              <a:rPr lang="en-US" dirty="0"/>
              <a:t>Second level</a:t>
            </a:r>
          </a:p>
        </p:txBody>
      </p:sp>
      <p:pic>
        <p:nvPicPr>
          <p:cNvPr id="10" name="Graphic 9">
            <a:extLst>
              <a:ext uri="{FF2B5EF4-FFF2-40B4-BE49-F238E27FC236}">
                <a16:creationId xmlns:a16="http://schemas.microsoft.com/office/drawing/2014/main" id="{DC6B9626-9950-40CB-A0B7-672D07C1EDCA}"/>
              </a:ext>
            </a:extLst>
          </p:cNvPr>
          <p:cNvPicPr>
            <a:picLocks noChangeAspect="1"/>
          </p:cNvPicPr>
          <p:nvPr userDrawn="1"/>
        </p:nvPicPr>
        <p:blipFill>
          <a:blip r:embed="rId37">
            <a:extLst>
              <a:ext uri="{96DAC541-7B7A-43D3-8B79-37D633B846F1}">
                <asvg:svgBlip xmlns:asvg="http://schemas.microsoft.com/office/drawing/2016/SVG/main" r:embed="rId38"/>
              </a:ext>
            </a:extLst>
          </a:blip>
          <a:stretch>
            <a:fillRect/>
          </a:stretch>
        </p:blipFill>
        <p:spPr>
          <a:xfrm>
            <a:off x="430213" y="425036"/>
            <a:ext cx="1371600" cy="188752"/>
          </a:xfrm>
          <a:prstGeom prst="rect">
            <a:avLst/>
          </a:prstGeom>
        </p:spPr>
      </p:pic>
    </p:spTree>
    <p:extLst>
      <p:ext uri="{BB962C8B-B14F-4D97-AF65-F5344CB8AC3E}">
        <p14:creationId xmlns:p14="http://schemas.microsoft.com/office/powerpoint/2010/main" val="1071066575"/>
      </p:ext>
    </p:extLst>
  </p:cSld>
  <p:clrMap bg1="lt1" tx1="dk1" bg2="lt2" tx2="dk2" accent1="accent1" accent2="accent2" accent3="accent3" accent4="accent4" accent5="accent5" accent6="accent6" hlink="hlink" folHlink="folHlink"/>
  <p:sldLayoutIdLst>
    <p:sldLayoutId id="2147483654" r:id="rId1"/>
    <p:sldLayoutId id="2147483686" r:id="rId2"/>
    <p:sldLayoutId id="2147483687" r:id="rId3"/>
    <p:sldLayoutId id="2147483688" r:id="rId4"/>
    <p:sldLayoutId id="2147483685" r:id="rId5"/>
    <p:sldLayoutId id="2147483684" r:id="rId6"/>
    <p:sldLayoutId id="2147483683" r:id="rId7"/>
    <p:sldLayoutId id="2147483682" r:id="rId8"/>
    <p:sldLayoutId id="2147483681" r:id="rId9"/>
    <p:sldLayoutId id="2147483680" r:id="rId10"/>
    <p:sldLayoutId id="2147483649" r:id="rId11"/>
    <p:sldLayoutId id="2147483656" r:id="rId12"/>
    <p:sldLayoutId id="2147483674" r:id="rId13"/>
    <p:sldLayoutId id="2147483675" r:id="rId14"/>
    <p:sldLayoutId id="2147483676" r:id="rId15"/>
    <p:sldLayoutId id="2147483677" r:id="rId16"/>
    <p:sldLayoutId id="2147483650" r:id="rId17"/>
    <p:sldLayoutId id="2147483657" r:id="rId18"/>
    <p:sldLayoutId id="2147483658" r:id="rId19"/>
    <p:sldLayoutId id="2147483660" r:id="rId20"/>
    <p:sldLayoutId id="2147483659" r:id="rId21"/>
    <p:sldLayoutId id="2147483661" r:id="rId22"/>
    <p:sldLayoutId id="2147483662" r:id="rId23"/>
    <p:sldLayoutId id="2147483663" r:id="rId24"/>
    <p:sldLayoutId id="2147483664" r:id="rId25"/>
    <p:sldLayoutId id="2147483665" r:id="rId26"/>
    <p:sldLayoutId id="2147483666" r:id="rId27"/>
    <p:sldLayoutId id="2147483667" r:id="rId28"/>
    <p:sldLayoutId id="2147483668" r:id="rId29"/>
    <p:sldLayoutId id="2147483669" r:id="rId30"/>
    <p:sldLayoutId id="2147483670" r:id="rId31"/>
    <p:sldLayoutId id="2147483671" r:id="rId32"/>
    <p:sldLayoutId id="2147483672" r:id="rId33"/>
    <p:sldLayoutId id="2147483673" r:id="rId34"/>
    <p:sldLayoutId id="2147483655" r:id="rId35"/>
  </p:sldLayoutIdLst>
  <p:txStyles>
    <p:titleStyle>
      <a:lvl1pPr algn="l" defTabSz="914400" rtl="0" eaLnBrk="1" latinLnBrk="0" hangingPunct="1">
        <a:spcBef>
          <a:spcPct val="0"/>
        </a:spcBef>
        <a:buNone/>
        <a:defRPr sz="3050" kern="1200" cap="all" baseline="0">
          <a:solidFill>
            <a:schemeClr val="tx2"/>
          </a:solidFill>
          <a:latin typeface="+mj-lt"/>
          <a:ea typeface="+mj-ea"/>
          <a:cs typeface="+mj-cs"/>
        </a:defRPr>
      </a:lvl1pPr>
    </p:titleStyle>
    <p:bodyStyle>
      <a:lvl1pPr marL="0" indent="0" algn="l" defTabSz="914400" rtl="0" eaLnBrk="1" latinLnBrk="0" hangingPunct="1">
        <a:lnSpc>
          <a:spcPts val="1900"/>
        </a:lnSpc>
        <a:spcBef>
          <a:spcPts val="1417"/>
        </a:spcBef>
        <a:buFont typeface="Arial" pitchFamily="34" charset="0"/>
        <a:buNone/>
        <a:defRPr sz="1550" b="1" kern="1200">
          <a:solidFill>
            <a:schemeClr val="tx1"/>
          </a:solidFill>
          <a:latin typeface="+mn-lt"/>
          <a:ea typeface="+mn-ea"/>
          <a:cs typeface="+mn-cs"/>
        </a:defRPr>
      </a:lvl1pPr>
      <a:lvl2pPr marL="163513" indent="-163513" algn="l" defTabSz="914400" rtl="0" eaLnBrk="1" latinLnBrk="0" hangingPunct="1">
        <a:lnSpc>
          <a:spcPts val="1900"/>
        </a:lnSpc>
        <a:spcBef>
          <a:spcPts val="1417"/>
        </a:spcBef>
        <a:buFont typeface="Arial" panose="020B0604020202020204" pitchFamily="34" charset="0"/>
        <a:buChar char="•"/>
        <a:defRPr sz="1550" kern="1200">
          <a:solidFill>
            <a:schemeClr val="tx1"/>
          </a:solidFill>
          <a:latin typeface="+mn-lt"/>
          <a:ea typeface="+mn-ea"/>
          <a:cs typeface="+mn-cs"/>
        </a:defRPr>
      </a:lvl2pPr>
      <a:lvl3pPr marL="1143000" indent="-228600" algn="l" defTabSz="914400" rtl="0" eaLnBrk="1" latinLnBrk="0" hangingPunct="1">
        <a:lnSpc>
          <a:spcPts val="1700"/>
        </a:lnSpc>
        <a:spcBef>
          <a:spcPts val="1417"/>
        </a:spcBef>
        <a:buFont typeface="Arial" pitchFamily="34" charset="0"/>
        <a:buChar char="•"/>
        <a:defRPr sz="1550" kern="1200">
          <a:solidFill>
            <a:schemeClr val="tx1"/>
          </a:solidFill>
          <a:latin typeface="+mn-lt"/>
          <a:ea typeface="+mn-ea"/>
          <a:cs typeface="+mn-cs"/>
        </a:defRPr>
      </a:lvl3pPr>
      <a:lvl4pPr marL="1600200" indent="-228600" algn="l" defTabSz="914400" rtl="0" eaLnBrk="1" latinLnBrk="0" hangingPunct="1">
        <a:lnSpc>
          <a:spcPts val="1700"/>
        </a:lnSpc>
        <a:spcBef>
          <a:spcPts val="1417"/>
        </a:spcBef>
        <a:buFont typeface="Arial" pitchFamily="34" charset="0"/>
        <a:buChar char="–"/>
        <a:defRPr sz="1550" kern="1200">
          <a:solidFill>
            <a:schemeClr val="tx1"/>
          </a:solidFill>
          <a:latin typeface="+mn-lt"/>
          <a:ea typeface="+mn-ea"/>
          <a:cs typeface="+mn-cs"/>
        </a:defRPr>
      </a:lvl4pPr>
      <a:lvl5pPr marL="2057400" indent="-228600" algn="l" defTabSz="914400" rtl="0" eaLnBrk="1" latinLnBrk="0" hangingPunct="1">
        <a:lnSpc>
          <a:spcPts val="1700"/>
        </a:lnSpc>
        <a:spcBef>
          <a:spcPts val="1417"/>
        </a:spcBef>
        <a:buFont typeface="Arial" pitchFamily="34" charset="0"/>
        <a:buChar char="»"/>
        <a:defRPr sz="155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7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1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5289EC32-9FF6-BF48-B66E-A93042E5383F}"/>
              </a:ext>
            </a:extLst>
          </p:cNvPr>
          <p:cNvPicPr>
            <a:picLocks noGrp="1" noChangeAspect="1"/>
          </p:cNvPicPr>
          <p:nvPr>
            <p:ph type="pic" sz="quarter" idx="15"/>
          </p:nvPr>
        </p:nvPicPr>
        <p:blipFill rotWithShape="1">
          <a:blip r:embed="rId2"/>
          <a:srcRect l="44" r="44"/>
          <a:stretch/>
        </p:blipFill>
        <p:spPr>
          <a:xfrm>
            <a:off x="0" y="0"/>
            <a:ext cx="9144000" cy="5143500"/>
          </a:xfrm>
        </p:spPr>
      </p:pic>
      <p:sp>
        <p:nvSpPr>
          <p:cNvPr id="4" name="Title 3">
            <a:extLst>
              <a:ext uri="{FF2B5EF4-FFF2-40B4-BE49-F238E27FC236}">
                <a16:creationId xmlns:a16="http://schemas.microsoft.com/office/drawing/2014/main" id="{9C2C7429-9A9B-4DF4-9179-03FC0AC757AA}"/>
              </a:ext>
            </a:extLst>
          </p:cNvPr>
          <p:cNvSpPr>
            <a:spLocks noGrp="1"/>
          </p:cNvSpPr>
          <p:nvPr>
            <p:ph type="ctrTitle"/>
          </p:nvPr>
        </p:nvSpPr>
        <p:spPr/>
        <p:txBody>
          <a:bodyPr/>
          <a:lstStyle/>
          <a:p>
            <a:r>
              <a:rPr lang="en-GB" sz="4800" cap="none" dirty="0">
                <a:latin typeface="+mn-lt"/>
              </a:rPr>
              <a:t>IBM </a:t>
            </a:r>
            <a:r>
              <a:rPr lang="en-GB" sz="4000" cap="none" dirty="0">
                <a:latin typeface="+mn-lt"/>
              </a:rPr>
              <a:t>Operational decision manager</a:t>
            </a:r>
            <a:endParaRPr lang="en-GB" sz="4800" dirty="0">
              <a:latin typeface="+mn-lt"/>
            </a:endParaRPr>
          </a:p>
        </p:txBody>
      </p:sp>
      <p:sp>
        <p:nvSpPr>
          <p:cNvPr id="5" name="Subtitle 4">
            <a:extLst>
              <a:ext uri="{FF2B5EF4-FFF2-40B4-BE49-F238E27FC236}">
                <a16:creationId xmlns:a16="http://schemas.microsoft.com/office/drawing/2014/main" id="{50AFA056-66A4-46F8-9461-9FDCD8BAE670}"/>
              </a:ext>
            </a:extLst>
          </p:cNvPr>
          <p:cNvSpPr>
            <a:spLocks noGrp="1"/>
          </p:cNvSpPr>
          <p:nvPr>
            <p:ph type="subTitle" idx="1"/>
          </p:nvPr>
        </p:nvSpPr>
        <p:spPr/>
        <p:txBody>
          <a:bodyPr/>
          <a:lstStyle/>
          <a:p>
            <a:r>
              <a:rPr lang="en-GB" dirty="0"/>
              <a:t>Proof of concept</a:t>
            </a:r>
          </a:p>
        </p:txBody>
      </p:sp>
      <p:sp>
        <p:nvSpPr>
          <p:cNvPr id="6" name="Text Placeholder 5">
            <a:extLst>
              <a:ext uri="{FF2B5EF4-FFF2-40B4-BE49-F238E27FC236}">
                <a16:creationId xmlns:a16="http://schemas.microsoft.com/office/drawing/2014/main" id="{D63E5E9B-7F3D-4410-84B5-53990BD104E6}"/>
              </a:ext>
            </a:extLst>
          </p:cNvPr>
          <p:cNvSpPr>
            <a:spLocks noGrp="1"/>
          </p:cNvSpPr>
          <p:nvPr>
            <p:ph type="body" sz="quarter" idx="13"/>
          </p:nvPr>
        </p:nvSpPr>
        <p:spPr/>
        <p:txBody>
          <a:bodyPr/>
          <a:lstStyle/>
          <a:p>
            <a:pPr lvl="1"/>
            <a:r>
              <a:rPr lang="en-GB" dirty="0"/>
              <a:t>Helen Kershaw</a:t>
            </a:r>
          </a:p>
          <a:p>
            <a:pPr lvl="1"/>
            <a:r>
              <a:rPr lang="en-GB" dirty="0"/>
              <a:t>3</a:t>
            </a:r>
            <a:r>
              <a:rPr lang="en-GB" baseline="30000" dirty="0"/>
              <a:t>rd</a:t>
            </a:r>
            <a:r>
              <a:rPr lang="en-GB" dirty="0"/>
              <a:t> May 2023</a:t>
            </a:r>
          </a:p>
        </p:txBody>
      </p:sp>
      <p:sp>
        <p:nvSpPr>
          <p:cNvPr id="7" name="Text Placeholder 6">
            <a:extLst>
              <a:ext uri="{FF2B5EF4-FFF2-40B4-BE49-F238E27FC236}">
                <a16:creationId xmlns:a16="http://schemas.microsoft.com/office/drawing/2014/main" id="{996F1648-872E-4C4C-BFB1-D0389508F3F5}"/>
              </a:ext>
            </a:extLst>
          </p:cNvPr>
          <p:cNvSpPr>
            <a:spLocks noGrp="1"/>
          </p:cNvSpPr>
          <p:nvPr>
            <p:ph type="body" sz="quarter" idx="14"/>
          </p:nvPr>
        </p:nvSpPr>
        <p:spPr/>
        <p:txBody>
          <a:bodyPr/>
          <a:lstStyle/>
          <a:p>
            <a:r>
              <a:rPr lang="en-GB" dirty="0"/>
              <a:t>transformingplanning.scot</a:t>
            </a:r>
          </a:p>
        </p:txBody>
      </p:sp>
      <p:pic>
        <p:nvPicPr>
          <p:cNvPr id="9" name="Graphic 8">
            <a:extLst>
              <a:ext uri="{FF2B5EF4-FFF2-40B4-BE49-F238E27FC236}">
                <a16:creationId xmlns:a16="http://schemas.microsoft.com/office/drawing/2014/main" id="{8C322B77-6EC0-4750-AA44-5A31DDAA6B4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78905" y="4440846"/>
            <a:ext cx="2160000" cy="283439"/>
          </a:xfrm>
          <a:prstGeom prst="rect">
            <a:avLst/>
          </a:prstGeom>
        </p:spPr>
      </p:pic>
      <p:pic>
        <p:nvPicPr>
          <p:cNvPr id="10" name="Graphic 9">
            <a:extLst>
              <a:ext uri="{FF2B5EF4-FFF2-40B4-BE49-F238E27FC236}">
                <a16:creationId xmlns:a16="http://schemas.microsoft.com/office/drawing/2014/main" id="{3ECF6A10-F8C0-4DD0-A78D-83B75D706A1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0213" y="428565"/>
            <a:ext cx="1238250" cy="752475"/>
          </a:xfrm>
          <a:prstGeom prst="rect">
            <a:avLst/>
          </a:prstGeom>
        </p:spPr>
      </p:pic>
    </p:spTree>
    <p:extLst>
      <p:ext uri="{BB962C8B-B14F-4D97-AF65-F5344CB8AC3E}">
        <p14:creationId xmlns:p14="http://schemas.microsoft.com/office/powerpoint/2010/main" val="3199106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7E7BB-6463-4C4B-B2B6-0015F56D62AF}"/>
              </a:ext>
            </a:extLst>
          </p:cNvPr>
          <p:cNvSpPr>
            <a:spLocks noGrp="1"/>
          </p:cNvSpPr>
          <p:nvPr>
            <p:ph type="title"/>
          </p:nvPr>
        </p:nvSpPr>
        <p:spPr/>
        <p:txBody>
          <a:bodyPr/>
          <a:lstStyle/>
          <a:p>
            <a:r>
              <a:rPr lang="en-GB" dirty="0"/>
              <a:t>CONTENTS</a:t>
            </a:r>
          </a:p>
        </p:txBody>
      </p:sp>
      <p:sp>
        <p:nvSpPr>
          <p:cNvPr id="3" name="Text Placeholder 2">
            <a:extLst>
              <a:ext uri="{FF2B5EF4-FFF2-40B4-BE49-F238E27FC236}">
                <a16:creationId xmlns:a16="http://schemas.microsoft.com/office/drawing/2014/main" id="{B25688E0-465E-4BC9-A834-448239BAB0C3}"/>
              </a:ext>
            </a:extLst>
          </p:cNvPr>
          <p:cNvSpPr>
            <a:spLocks noGrp="1"/>
          </p:cNvSpPr>
          <p:nvPr>
            <p:ph type="body" sz="quarter" idx="10"/>
          </p:nvPr>
        </p:nvSpPr>
        <p:spPr/>
        <p:txBody>
          <a:bodyPr/>
          <a:lstStyle/>
          <a:p>
            <a:pPr marL="0" indent="0"/>
            <a:r>
              <a:rPr lang="en-US" dirty="0"/>
              <a:t>Context</a:t>
            </a:r>
          </a:p>
          <a:p>
            <a:pPr marL="0" indent="0"/>
            <a:r>
              <a:rPr lang="en-US" dirty="0"/>
              <a:t>Progress</a:t>
            </a:r>
          </a:p>
          <a:p>
            <a:pPr marL="0" indent="0"/>
            <a:r>
              <a:rPr lang="en-US" dirty="0"/>
              <a:t>Conceptual solution</a:t>
            </a:r>
          </a:p>
          <a:p>
            <a:pPr marL="0" indent="0"/>
            <a:r>
              <a:rPr lang="en-US" dirty="0"/>
              <a:t>Business rules landscape</a:t>
            </a:r>
          </a:p>
          <a:p>
            <a:pPr marL="0" indent="0"/>
            <a:r>
              <a:rPr lang="en-US" dirty="0"/>
              <a:t>Business rules requirement</a:t>
            </a:r>
          </a:p>
          <a:p>
            <a:endParaRPr lang="en-US" dirty="0"/>
          </a:p>
        </p:txBody>
      </p:sp>
      <p:sp>
        <p:nvSpPr>
          <p:cNvPr id="26" name="Text Placeholder 25">
            <a:extLst>
              <a:ext uri="{FF2B5EF4-FFF2-40B4-BE49-F238E27FC236}">
                <a16:creationId xmlns:a16="http://schemas.microsoft.com/office/drawing/2014/main" id="{C4E963CE-47D0-4A51-978D-76FD946195CD}"/>
              </a:ext>
            </a:extLst>
          </p:cNvPr>
          <p:cNvSpPr>
            <a:spLocks noGrp="1"/>
          </p:cNvSpPr>
          <p:nvPr>
            <p:ph type="body" sz="quarter" idx="13"/>
          </p:nvPr>
        </p:nvSpPr>
        <p:spPr/>
        <p:txBody>
          <a:bodyPr/>
          <a:lstStyle/>
          <a:p>
            <a:r>
              <a:rPr lang="en-US" b="1" dirty="0"/>
              <a:t>Helen Kershaw: Snr Solution Architect: Digital Planning </a:t>
            </a:r>
            <a:r>
              <a:rPr lang="en-GB" b="1" dirty="0"/>
              <a:t>Programme</a:t>
            </a:r>
            <a:endParaRPr lang="en-GB" dirty="0"/>
          </a:p>
          <a:p>
            <a:r>
              <a:rPr lang="en-US" dirty="0"/>
              <a:t>helen.kershaw@gov.scot</a:t>
            </a:r>
            <a:endParaRPr lang="en-GB" dirty="0"/>
          </a:p>
        </p:txBody>
      </p:sp>
      <p:sp>
        <p:nvSpPr>
          <p:cNvPr id="27" name="Text Placeholder 26">
            <a:extLst>
              <a:ext uri="{FF2B5EF4-FFF2-40B4-BE49-F238E27FC236}">
                <a16:creationId xmlns:a16="http://schemas.microsoft.com/office/drawing/2014/main" id="{A6619057-72FB-4289-A385-501E0CD9BE5B}"/>
              </a:ext>
            </a:extLst>
          </p:cNvPr>
          <p:cNvSpPr>
            <a:spLocks noGrp="1"/>
          </p:cNvSpPr>
          <p:nvPr>
            <p:ph type="body" sz="quarter" idx="14"/>
          </p:nvPr>
        </p:nvSpPr>
        <p:spPr/>
        <p:txBody>
          <a:bodyPr/>
          <a:lstStyle/>
          <a:p>
            <a:r>
              <a:rPr lang="en-US" dirty="0"/>
              <a:t>Proof of concept</a:t>
            </a:r>
          </a:p>
        </p:txBody>
      </p:sp>
      <p:sp>
        <p:nvSpPr>
          <p:cNvPr id="28" name="Text Placeholder 27">
            <a:extLst>
              <a:ext uri="{FF2B5EF4-FFF2-40B4-BE49-F238E27FC236}">
                <a16:creationId xmlns:a16="http://schemas.microsoft.com/office/drawing/2014/main" id="{931D5F85-9DF7-498B-A5CA-7123DF9B9CDB}"/>
              </a:ext>
            </a:extLst>
          </p:cNvPr>
          <p:cNvSpPr>
            <a:spLocks noGrp="1"/>
          </p:cNvSpPr>
          <p:nvPr>
            <p:ph type="body" sz="quarter" idx="15"/>
          </p:nvPr>
        </p:nvSpPr>
        <p:spPr/>
        <p:txBody>
          <a:bodyPr/>
          <a:lstStyle/>
          <a:p>
            <a:r>
              <a:rPr lang="en-US" dirty="0"/>
              <a:t>	 Not used</a:t>
            </a:r>
          </a:p>
        </p:txBody>
      </p:sp>
    </p:spTree>
    <p:extLst>
      <p:ext uri="{BB962C8B-B14F-4D97-AF65-F5344CB8AC3E}">
        <p14:creationId xmlns:p14="http://schemas.microsoft.com/office/powerpoint/2010/main" val="1715373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553B1-671B-CE21-D9EB-0EEBEE999BB1}"/>
              </a:ext>
            </a:extLst>
          </p:cNvPr>
          <p:cNvSpPr>
            <a:spLocks noGrp="1"/>
          </p:cNvSpPr>
          <p:nvPr>
            <p:ph type="title"/>
          </p:nvPr>
        </p:nvSpPr>
        <p:spPr>
          <a:xfrm>
            <a:off x="430213" y="597773"/>
            <a:ext cx="8104187" cy="529551"/>
          </a:xfrm>
        </p:spPr>
        <p:txBody>
          <a:bodyPr/>
          <a:lstStyle/>
          <a:p>
            <a:r>
              <a:rPr lang="en-GB" sz="2400" cap="none" dirty="0">
                <a:latin typeface="+mn-lt"/>
              </a:rPr>
              <a:t>Context</a:t>
            </a:r>
            <a:endParaRPr lang="en-GB" sz="2400" cap="none" dirty="0"/>
          </a:p>
        </p:txBody>
      </p:sp>
      <p:sp>
        <p:nvSpPr>
          <p:cNvPr id="3" name="Text Placeholder 2">
            <a:extLst>
              <a:ext uri="{FF2B5EF4-FFF2-40B4-BE49-F238E27FC236}">
                <a16:creationId xmlns:a16="http://schemas.microsoft.com/office/drawing/2014/main" id="{C473CE64-56FF-6CA4-5B6E-A3DD2BDCE008}"/>
              </a:ext>
            </a:extLst>
          </p:cNvPr>
          <p:cNvSpPr>
            <a:spLocks noGrp="1"/>
          </p:cNvSpPr>
          <p:nvPr>
            <p:ph type="body" sz="quarter" idx="10"/>
          </p:nvPr>
        </p:nvSpPr>
        <p:spPr>
          <a:xfrm>
            <a:off x="430213" y="1274260"/>
            <a:ext cx="8283574" cy="3468821"/>
          </a:xfrm>
        </p:spPr>
        <p:txBody>
          <a:bodyPr/>
          <a:lstStyle/>
          <a:p>
            <a:r>
              <a:rPr lang="en-GB" sz="1400" dirty="0"/>
              <a:t>Planning and building standards certification is a devolved function of government and split between the central government and the Local Authorities and Local Planning Authorities (LPAs).</a:t>
            </a:r>
          </a:p>
          <a:p>
            <a:r>
              <a:rPr lang="en-GB" sz="1400" dirty="0"/>
              <a:t>The digital planning program has been in progress for several years its purpose being to replace the existing digital interface to the Scottish planning and building standards system (aka eDevelopment) with a central digital, data driven planning system that:</a:t>
            </a:r>
          </a:p>
          <a:p>
            <a:pPr lvl="1"/>
            <a:r>
              <a:rPr lang="en-GB" dirty="0"/>
              <a:t>Facilitates an improved user experience for the citizen and business planning users alike.</a:t>
            </a:r>
          </a:p>
          <a:p>
            <a:pPr lvl="1"/>
            <a:r>
              <a:rPr lang="en-GB" dirty="0"/>
              <a:t>Signposts the uses from MyGov.scot into digital planning to the appropriate user journey location</a:t>
            </a:r>
          </a:p>
          <a:p>
            <a:pPr lvl="1"/>
            <a:r>
              <a:rPr lang="en-GB" dirty="0"/>
              <a:t>Extends the common UX across: planning and building standards certificate application; planning appeals handling; fee calculation and forecasting; payments collection.</a:t>
            </a:r>
          </a:p>
          <a:p>
            <a:pPr lvl="1"/>
            <a:r>
              <a:rPr lang="en-GB" dirty="0"/>
              <a:t>Uses a standard set of reference data.</a:t>
            </a:r>
          </a:p>
          <a:p>
            <a:pPr lvl="1"/>
            <a:r>
              <a:rPr lang="en-GB" dirty="0"/>
              <a:t>Collects and handles applicant and application data on a collect once use many basis.</a:t>
            </a:r>
          </a:p>
          <a:p>
            <a:pPr lvl="1"/>
            <a:r>
              <a:rPr lang="en-GB" dirty="0"/>
              <a:t>Reduces the process variation between Local Planning Authorities (LPAs).</a:t>
            </a:r>
          </a:p>
          <a:p>
            <a:endParaRPr lang="en-GB" dirty="0"/>
          </a:p>
        </p:txBody>
      </p:sp>
    </p:spTree>
    <p:extLst>
      <p:ext uri="{BB962C8B-B14F-4D97-AF65-F5344CB8AC3E}">
        <p14:creationId xmlns:p14="http://schemas.microsoft.com/office/powerpoint/2010/main" val="3328456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553B1-671B-CE21-D9EB-0EEBEE999BB1}"/>
              </a:ext>
            </a:extLst>
          </p:cNvPr>
          <p:cNvSpPr>
            <a:spLocks noGrp="1"/>
          </p:cNvSpPr>
          <p:nvPr>
            <p:ph type="title"/>
          </p:nvPr>
        </p:nvSpPr>
        <p:spPr>
          <a:xfrm>
            <a:off x="430213" y="597773"/>
            <a:ext cx="8104187" cy="529551"/>
          </a:xfrm>
        </p:spPr>
        <p:txBody>
          <a:bodyPr/>
          <a:lstStyle/>
          <a:p>
            <a:r>
              <a:rPr lang="en-GB" sz="2400" cap="none" dirty="0"/>
              <a:t>Progress</a:t>
            </a:r>
          </a:p>
        </p:txBody>
      </p:sp>
      <p:graphicFrame>
        <p:nvGraphicFramePr>
          <p:cNvPr id="4" name="Diagram 3">
            <a:extLst>
              <a:ext uri="{FF2B5EF4-FFF2-40B4-BE49-F238E27FC236}">
                <a16:creationId xmlns:a16="http://schemas.microsoft.com/office/drawing/2014/main" id="{07DB3CFC-9258-1174-A229-3A84285677D4}"/>
              </a:ext>
            </a:extLst>
          </p:cNvPr>
          <p:cNvGraphicFramePr/>
          <p:nvPr>
            <p:extLst>
              <p:ext uri="{D42A27DB-BD31-4B8C-83A1-F6EECF244321}">
                <p14:modId xmlns:p14="http://schemas.microsoft.com/office/powerpoint/2010/main" val="934159475"/>
              </p:ext>
            </p:extLst>
          </p:nvPr>
        </p:nvGraphicFramePr>
        <p:xfrm>
          <a:off x="261534" y="1127323"/>
          <a:ext cx="8628794" cy="38163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tar: 6 Points 4">
            <a:extLst>
              <a:ext uri="{FF2B5EF4-FFF2-40B4-BE49-F238E27FC236}">
                <a16:creationId xmlns:a16="http://schemas.microsoft.com/office/drawing/2014/main" id="{633D6E31-003F-7A47-E784-DCC893F6B83E}"/>
              </a:ext>
            </a:extLst>
          </p:cNvPr>
          <p:cNvSpPr/>
          <p:nvPr/>
        </p:nvSpPr>
        <p:spPr>
          <a:xfrm>
            <a:off x="3097162" y="401156"/>
            <a:ext cx="540000" cy="540000"/>
          </a:xfrm>
          <a:prstGeom prst="star6">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solidFill>
                <a:schemeClr val="tx1"/>
              </a:solidFill>
            </a:endParaRPr>
          </a:p>
        </p:txBody>
      </p:sp>
      <p:sp>
        <p:nvSpPr>
          <p:cNvPr id="6" name="TextBox 5">
            <a:extLst>
              <a:ext uri="{FF2B5EF4-FFF2-40B4-BE49-F238E27FC236}">
                <a16:creationId xmlns:a16="http://schemas.microsoft.com/office/drawing/2014/main" id="{B4174562-E787-E4B2-FB64-DD31C0A98A55}"/>
              </a:ext>
            </a:extLst>
          </p:cNvPr>
          <p:cNvSpPr txBox="1"/>
          <p:nvPr/>
        </p:nvSpPr>
        <p:spPr>
          <a:xfrm>
            <a:off x="3637162" y="493216"/>
            <a:ext cx="2691763" cy="369332"/>
          </a:xfrm>
          <a:prstGeom prst="rect">
            <a:avLst/>
          </a:prstGeom>
          <a:noFill/>
        </p:spPr>
        <p:txBody>
          <a:bodyPr wrap="none" rtlCol="0">
            <a:spAutoFit/>
          </a:bodyPr>
          <a:lstStyle/>
          <a:p>
            <a:r>
              <a:rPr lang="en-GB" dirty="0"/>
              <a:t>= business rules needed</a:t>
            </a:r>
          </a:p>
        </p:txBody>
      </p:sp>
      <p:sp>
        <p:nvSpPr>
          <p:cNvPr id="7" name="Star: 6 Points 6">
            <a:extLst>
              <a:ext uri="{FF2B5EF4-FFF2-40B4-BE49-F238E27FC236}">
                <a16:creationId xmlns:a16="http://schemas.microsoft.com/office/drawing/2014/main" id="{60906CF9-F1BA-3EDB-7790-8E2C477FFF5C}"/>
              </a:ext>
            </a:extLst>
          </p:cNvPr>
          <p:cNvSpPr/>
          <p:nvPr/>
        </p:nvSpPr>
        <p:spPr>
          <a:xfrm>
            <a:off x="1344070" y="4568840"/>
            <a:ext cx="360000" cy="360000"/>
          </a:xfrm>
          <a:prstGeom prst="star6">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solidFill>
                <a:schemeClr val="tx1"/>
              </a:solidFill>
            </a:endParaRPr>
          </a:p>
        </p:txBody>
      </p:sp>
      <p:sp>
        <p:nvSpPr>
          <p:cNvPr id="8" name="Star: 6 Points 7">
            <a:extLst>
              <a:ext uri="{FF2B5EF4-FFF2-40B4-BE49-F238E27FC236}">
                <a16:creationId xmlns:a16="http://schemas.microsoft.com/office/drawing/2014/main" id="{628CA651-FB41-DAB8-B417-32B016E6BC2E}"/>
              </a:ext>
            </a:extLst>
          </p:cNvPr>
          <p:cNvSpPr/>
          <p:nvPr/>
        </p:nvSpPr>
        <p:spPr>
          <a:xfrm>
            <a:off x="4803043" y="4569323"/>
            <a:ext cx="360000" cy="360000"/>
          </a:xfrm>
          <a:prstGeom prst="star6">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solidFill>
                <a:schemeClr val="tx1"/>
              </a:solidFill>
            </a:endParaRPr>
          </a:p>
        </p:txBody>
      </p:sp>
      <p:sp>
        <p:nvSpPr>
          <p:cNvPr id="9" name="Star: 6 Points 8">
            <a:extLst>
              <a:ext uri="{FF2B5EF4-FFF2-40B4-BE49-F238E27FC236}">
                <a16:creationId xmlns:a16="http://schemas.microsoft.com/office/drawing/2014/main" id="{C0237BEA-60A0-5488-0A6C-05A5206BF1BF}"/>
              </a:ext>
            </a:extLst>
          </p:cNvPr>
          <p:cNvSpPr/>
          <p:nvPr/>
        </p:nvSpPr>
        <p:spPr>
          <a:xfrm>
            <a:off x="6547301" y="4568840"/>
            <a:ext cx="360000" cy="360000"/>
          </a:xfrm>
          <a:prstGeom prst="star6">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solidFill>
                <a:schemeClr val="tx1"/>
              </a:solidFill>
            </a:endParaRPr>
          </a:p>
        </p:txBody>
      </p:sp>
      <p:sp>
        <p:nvSpPr>
          <p:cNvPr id="10" name="Star: 6 Points 9">
            <a:extLst>
              <a:ext uri="{FF2B5EF4-FFF2-40B4-BE49-F238E27FC236}">
                <a16:creationId xmlns:a16="http://schemas.microsoft.com/office/drawing/2014/main" id="{DC68044E-243B-8FD5-C3E3-8B935F1EA05E}"/>
              </a:ext>
            </a:extLst>
          </p:cNvPr>
          <p:cNvSpPr/>
          <p:nvPr/>
        </p:nvSpPr>
        <p:spPr>
          <a:xfrm>
            <a:off x="8291559" y="4545727"/>
            <a:ext cx="360000" cy="360000"/>
          </a:xfrm>
          <a:prstGeom prst="star6">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solidFill>
                <a:schemeClr val="tx1"/>
              </a:solidFill>
            </a:endParaRPr>
          </a:p>
        </p:txBody>
      </p:sp>
    </p:spTree>
    <p:extLst>
      <p:ext uri="{BB962C8B-B14F-4D97-AF65-F5344CB8AC3E}">
        <p14:creationId xmlns:p14="http://schemas.microsoft.com/office/powerpoint/2010/main" val="2990628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553B1-671B-CE21-D9EB-0EEBEE999BB1}"/>
              </a:ext>
            </a:extLst>
          </p:cNvPr>
          <p:cNvSpPr>
            <a:spLocks noGrp="1"/>
          </p:cNvSpPr>
          <p:nvPr>
            <p:ph type="title"/>
          </p:nvPr>
        </p:nvSpPr>
        <p:spPr>
          <a:xfrm>
            <a:off x="430213" y="597773"/>
            <a:ext cx="8104187" cy="529551"/>
          </a:xfrm>
        </p:spPr>
        <p:txBody>
          <a:bodyPr/>
          <a:lstStyle/>
          <a:p>
            <a:r>
              <a:rPr lang="en-GB" sz="2400" cap="none" dirty="0"/>
              <a:t>Conceptual solution</a:t>
            </a:r>
          </a:p>
        </p:txBody>
      </p:sp>
      <p:pic>
        <p:nvPicPr>
          <p:cNvPr id="3" name="Picture 2">
            <a:extLst>
              <a:ext uri="{FF2B5EF4-FFF2-40B4-BE49-F238E27FC236}">
                <a16:creationId xmlns:a16="http://schemas.microsoft.com/office/drawing/2014/main" id="{D3B8EAAB-2FF4-4E8E-B549-799FD230139D}"/>
              </a:ext>
            </a:extLst>
          </p:cNvPr>
          <p:cNvPicPr>
            <a:picLocks noChangeAspect="1"/>
          </p:cNvPicPr>
          <p:nvPr/>
        </p:nvPicPr>
        <p:blipFill>
          <a:blip r:embed="rId2"/>
          <a:stretch>
            <a:fillRect/>
          </a:stretch>
        </p:blipFill>
        <p:spPr>
          <a:xfrm>
            <a:off x="1720562" y="1132320"/>
            <a:ext cx="5714222" cy="3960000"/>
          </a:xfrm>
          <a:prstGeom prst="rect">
            <a:avLst/>
          </a:prstGeom>
        </p:spPr>
      </p:pic>
    </p:spTree>
    <p:extLst>
      <p:ext uri="{BB962C8B-B14F-4D97-AF65-F5344CB8AC3E}">
        <p14:creationId xmlns:p14="http://schemas.microsoft.com/office/powerpoint/2010/main" val="3478280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553B1-671B-CE21-D9EB-0EEBEE999BB1}"/>
              </a:ext>
            </a:extLst>
          </p:cNvPr>
          <p:cNvSpPr>
            <a:spLocks noGrp="1"/>
          </p:cNvSpPr>
          <p:nvPr>
            <p:ph type="title"/>
          </p:nvPr>
        </p:nvSpPr>
        <p:spPr>
          <a:xfrm>
            <a:off x="430213" y="597773"/>
            <a:ext cx="8104187" cy="529551"/>
          </a:xfrm>
        </p:spPr>
        <p:txBody>
          <a:bodyPr/>
          <a:lstStyle/>
          <a:p>
            <a:r>
              <a:rPr lang="en-GB" sz="2400" cap="none" dirty="0"/>
              <a:t>Business rules landscape</a:t>
            </a:r>
          </a:p>
        </p:txBody>
      </p:sp>
      <p:sp>
        <p:nvSpPr>
          <p:cNvPr id="3" name="Text Placeholder 2">
            <a:extLst>
              <a:ext uri="{FF2B5EF4-FFF2-40B4-BE49-F238E27FC236}">
                <a16:creationId xmlns:a16="http://schemas.microsoft.com/office/drawing/2014/main" id="{C473CE64-56FF-6CA4-5B6E-A3DD2BDCE008}"/>
              </a:ext>
            </a:extLst>
          </p:cNvPr>
          <p:cNvSpPr>
            <a:spLocks noGrp="1"/>
          </p:cNvSpPr>
          <p:nvPr>
            <p:ph type="body" sz="quarter" idx="10"/>
          </p:nvPr>
        </p:nvSpPr>
        <p:spPr>
          <a:xfrm>
            <a:off x="430213" y="1268360"/>
            <a:ext cx="8283574" cy="3468822"/>
          </a:xfrm>
        </p:spPr>
        <p:txBody>
          <a:bodyPr/>
          <a:lstStyle/>
          <a:p>
            <a:r>
              <a:rPr lang="en-GB" sz="1400" dirty="0"/>
              <a:t>The alpha phases of all the digital planning projects with the exception of payments collection have identified the need for some form of business rules evaluation.</a:t>
            </a:r>
          </a:p>
          <a:p>
            <a:r>
              <a:rPr lang="en-GB" sz="1400" dirty="0"/>
              <a:t>The gateway project has trialled an open source based solution using a planning rule specific data set that requires the law encoding as JSON objects.</a:t>
            </a:r>
          </a:p>
          <a:p>
            <a:r>
              <a:rPr lang="en-GB" sz="1400" dirty="0"/>
              <a:t>The fee calculation and smart application project have trialled an open source based solution requiring the rule bases to be encoded as JSON objects.</a:t>
            </a:r>
          </a:p>
          <a:p>
            <a:r>
              <a:rPr lang="en-GB" sz="1400" dirty="0"/>
              <a:t>The architecture and platforms group have evaluated the current generic market offerings and found the Operational Decision Manager to potentially fit with our requirements.</a:t>
            </a:r>
          </a:p>
          <a:p>
            <a:r>
              <a:rPr lang="en-GB" sz="1400" dirty="0"/>
              <a:t>We have permission to work with IBM to evaluate the product further and prepare a proposal. Total cost of ownership and operational complexity will be an significant deciding factor.</a:t>
            </a:r>
          </a:p>
        </p:txBody>
      </p:sp>
    </p:spTree>
    <p:extLst>
      <p:ext uri="{BB962C8B-B14F-4D97-AF65-F5344CB8AC3E}">
        <p14:creationId xmlns:p14="http://schemas.microsoft.com/office/powerpoint/2010/main" val="442408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553B1-671B-CE21-D9EB-0EEBEE999BB1}"/>
              </a:ext>
            </a:extLst>
          </p:cNvPr>
          <p:cNvSpPr>
            <a:spLocks noGrp="1"/>
          </p:cNvSpPr>
          <p:nvPr>
            <p:ph type="title"/>
          </p:nvPr>
        </p:nvSpPr>
        <p:spPr>
          <a:xfrm>
            <a:off x="430213" y="597773"/>
            <a:ext cx="8104187" cy="529551"/>
          </a:xfrm>
        </p:spPr>
        <p:txBody>
          <a:bodyPr/>
          <a:lstStyle/>
          <a:p>
            <a:r>
              <a:rPr lang="en-GB" sz="2400" cap="none" dirty="0"/>
              <a:t>Business rules requirements</a:t>
            </a:r>
          </a:p>
        </p:txBody>
      </p:sp>
      <p:sp>
        <p:nvSpPr>
          <p:cNvPr id="3" name="Text Placeholder 2">
            <a:extLst>
              <a:ext uri="{FF2B5EF4-FFF2-40B4-BE49-F238E27FC236}">
                <a16:creationId xmlns:a16="http://schemas.microsoft.com/office/drawing/2014/main" id="{C473CE64-56FF-6CA4-5B6E-A3DD2BDCE008}"/>
              </a:ext>
            </a:extLst>
          </p:cNvPr>
          <p:cNvSpPr>
            <a:spLocks noGrp="1"/>
          </p:cNvSpPr>
          <p:nvPr>
            <p:ph type="body" sz="quarter" idx="10"/>
          </p:nvPr>
        </p:nvSpPr>
        <p:spPr>
          <a:xfrm>
            <a:off x="430213" y="1268360"/>
            <a:ext cx="8283574" cy="3468822"/>
          </a:xfrm>
        </p:spPr>
        <p:txBody>
          <a:bodyPr/>
          <a:lstStyle/>
          <a:p>
            <a:r>
              <a:rPr lang="en-GB" dirty="0"/>
              <a:t>Abstract complex data driven business logic into a set of version controlled business rules, created once and consumed many times.</a:t>
            </a:r>
          </a:p>
          <a:p>
            <a:r>
              <a:rPr lang="en-GB" dirty="0"/>
              <a:t>Business rules to be represented in near English notation open to user creation and management as opposed to IT creation and management.</a:t>
            </a:r>
          </a:p>
          <a:p>
            <a:r>
              <a:rPr lang="en-GB" dirty="0"/>
              <a:t>Business rules to be supported by minimum IT involvement.</a:t>
            </a:r>
          </a:p>
          <a:p>
            <a:r>
              <a:rPr lang="en-GB" dirty="0"/>
              <a:t>Business rules to be capable of consuming ReSTful services to obtain consumable data.</a:t>
            </a:r>
          </a:p>
          <a:p>
            <a:r>
              <a:rPr lang="en-GB" dirty="0"/>
              <a:t>Business rule life cycle to be completely independent of the business application life cycle.</a:t>
            </a:r>
          </a:p>
          <a:p>
            <a:r>
              <a:rPr lang="en-GB" dirty="0"/>
              <a:t>Business rules to be testable outside of the context of any business application.</a:t>
            </a:r>
          </a:p>
          <a:p>
            <a:endParaRPr lang="en-GB" dirty="0"/>
          </a:p>
        </p:txBody>
      </p:sp>
    </p:spTree>
    <p:extLst>
      <p:ext uri="{BB962C8B-B14F-4D97-AF65-F5344CB8AC3E}">
        <p14:creationId xmlns:p14="http://schemas.microsoft.com/office/powerpoint/2010/main" val="81382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553B1-671B-CE21-D9EB-0EEBEE999BB1}"/>
              </a:ext>
            </a:extLst>
          </p:cNvPr>
          <p:cNvSpPr>
            <a:spLocks noGrp="1"/>
          </p:cNvSpPr>
          <p:nvPr>
            <p:ph type="title"/>
          </p:nvPr>
        </p:nvSpPr>
        <p:spPr>
          <a:xfrm>
            <a:off x="430212" y="600475"/>
            <a:ext cx="8104187" cy="529551"/>
          </a:xfrm>
        </p:spPr>
        <p:txBody>
          <a:bodyPr/>
          <a:lstStyle/>
          <a:p>
            <a:r>
              <a:rPr lang="en-GB" sz="2400" cap="none" dirty="0"/>
              <a:t>Proof of concept</a:t>
            </a:r>
          </a:p>
        </p:txBody>
      </p:sp>
      <p:graphicFrame>
        <p:nvGraphicFramePr>
          <p:cNvPr id="4" name="Table 4">
            <a:extLst>
              <a:ext uri="{FF2B5EF4-FFF2-40B4-BE49-F238E27FC236}">
                <a16:creationId xmlns:a16="http://schemas.microsoft.com/office/drawing/2014/main" id="{A5107FDD-8CA7-637A-5DE5-3D7517FA60A3}"/>
              </a:ext>
            </a:extLst>
          </p:cNvPr>
          <p:cNvGraphicFramePr>
            <a:graphicFrameLocks noGrp="1"/>
          </p:cNvGraphicFramePr>
          <p:nvPr>
            <p:extLst>
              <p:ext uri="{D42A27DB-BD31-4B8C-83A1-F6EECF244321}">
                <p14:modId xmlns:p14="http://schemas.microsoft.com/office/powerpoint/2010/main" val="3804245775"/>
              </p:ext>
            </p:extLst>
          </p:nvPr>
        </p:nvGraphicFramePr>
        <p:xfrm>
          <a:off x="237940" y="1130026"/>
          <a:ext cx="8670085" cy="3017520"/>
        </p:xfrm>
        <a:graphic>
          <a:graphicData uri="http://schemas.openxmlformats.org/drawingml/2006/table">
            <a:tbl>
              <a:tblPr firstCol="1" bandRow="1">
                <a:tableStyleId>{5C22544A-7EE6-4342-B048-85BDC9FD1C3A}</a:tableStyleId>
              </a:tblPr>
              <a:tblGrid>
                <a:gridCol w="2061242">
                  <a:extLst>
                    <a:ext uri="{9D8B030D-6E8A-4147-A177-3AD203B41FA5}">
                      <a16:colId xmlns:a16="http://schemas.microsoft.com/office/drawing/2014/main" val="3341800526"/>
                    </a:ext>
                  </a:extLst>
                </a:gridCol>
                <a:gridCol w="6608843">
                  <a:extLst>
                    <a:ext uri="{9D8B030D-6E8A-4147-A177-3AD203B41FA5}">
                      <a16:colId xmlns:a16="http://schemas.microsoft.com/office/drawing/2014/main" val="2473653623"/>
                    </a:ext>
                  </a:extLst>
                </a:gridCol>
              </a:tblGrid>
              <a:tr h="370840">
                <a:tc>
                  <a:txBody>
                    <a:bodyPr/>
                    <a:lstStyle/>
                    <a:p>
                      <a:r>
                        <a:rPr lang="en-GB" sz="1200" dirty="0"/>
                        <a:t>Screening</a:t>
                      </a:r>
                    </a:p>
                  </a:txBody>
                  <a:tcPr/>
                </a:tc>
                <a:tc>
                  <a:txBody>
                    <a:bodyPr/>
                    <a:lstStyle/>
                    <a:p>
                      <a:r>
                        <a:rPr lang="en-GB" sz="1200" dirty="0"/>
                        <a:t>Using the centroid of the bounding polygon of the property to determine</a:t>
                      </a:r>
                    </a:p>
                    <a:p>
                      <a:pPr marL="171450" indent="-171450">
                        <a:buFont typeface="Arial" panose="020B0604020202020204" pitchFamily="34" charset="0"/>
                        <a:buChar char="•"/>
                      </a:pPr>
                      <a:r>
                        <a:rPr lang="en-GB" sz="1200" dirty="0"/>
                        <a:t>if the property is in a national park or in a national scenic area and if so indicate that an environmental impact is required and include a reference to the process for obtaining such an assessment.</a:t>
                      </a:r>
                    </a:p>
                    <a:p>
                      <a:pPr marL="171450" indent="-171450">
                        <a:buFont typeface="Arial" panose="020B0604020202020204" pitchFamily="34" charset="0"/>
                        <a:buChar char="•"/>
                      </a:pPr>
                      <a:r>
                        <a:rPr lang="en-GB" sz="1200" dirty="0"/>
                        <a:t>if there are any listed buildings on the site then listed building consent is required and include a reference to listed building consent requirements of the LPA and how to go about and the cost of obtaining such consent </a:t>
                      </a:r>
                    </a:p>
                    <a:p>
                      <a:pPr marL="171450" indent="-171450">
                        <a:buFont typeface="Arial" panose="020B0604020202020204" pitchFamily="34" charset="0"/>
                        <a:buChar char="•"/>
                      </a:pPr>
                      <a:r>
                        <a:rPr lang="en-GB" sz="1200" dirty="0"/>
                        <a:t>If the proposed development is in a conservation area or the development is not a permitted development then planning permission is required and where a conservation area is the constraint supply the area specific restrictions</a:t>
                      </a:r>
                    </a:p>
                    <a:p>
                      <a:pPr marL="171450" indent="-171450">
                        <a:buFont typeface="Arial" panose="020B0604020202020204" pitchFamily="34" charset="0"/>
                        <a:buChar char="•"/>
                      </a:pPr>
                      <a:endParaRPr lang="en-GB" sz="1200" dirty="0"/>
                    </a:p>
                  </a:txBody>
                  <a:tcPr/>
                </a:tc>
                <a:extLst>
                  <a:ext uri="{0D108BD9-81ED-4DB2-BD59-A6C34878D82A}">
                    <a16:rowId xmlns:a16="http://schemas.microsoft.com/office/drawing/2014/main" val="3846159026"/>
                  </a:ext>
                </a:extLst>
              </a:tr>
              <a:tr h="370840">
                <a:tc>
                  <a:txBody>
                    <a:bodyPr/>
                    <a:lstStyle/>
                    <a:p>
                      <a:r>
                        <a:rPr lang="en-GB" sz="1200" dirty="0"/>
                        <a:t>Fee calculation</a:t>
                      </a:r>
                    </a:p>
                  </a:txBody>
                  <a:tcPr/>
                </a:tc>
                <a:tc>
                  <a:txBody>
                    <a:bodyPr/>
                    <a:lstStyle/>
                    <a:p>
                      <a:r>
                        <a:rPr lang="en-GB" sz="1200" dirty="0"/>
                        <a:t>Based on the outcome of the screening and any governing LPA fee scales calculate the fees payable and provide </a:t>
                      </a:r>
                      <a:r>
                        <a:rPr lang="en-GB" sz="1200"/>
                        <a:t>an itemised bill</a:t>
                      </a:r>
                      <a:endParaRPr lang="en-GB" sz="1200" dirty="0"/>
                    </a:p>
                  </a:txBody>
                  <a:tcPr/>
                </a:tc>
                <a:extLst>
                  <a:ext uri="{0D108BD9-81ED-4DB2-BD59-A6C34878D82A}">
                    <a16:rowId xmlns:a16="http://schemas.microsoft.com/office/drawing/2014/main" val="4117698049"/>
                  </a:ext>
                </a:extLst>
              </a:tr>
              <a:tr h="370840">
                <a:tc>
                  <a:txBody>
                    <a:bodyPr/>
                    <a:lstStyle/>
                    <a:p>
                      <a:r>
                        <a:rPr lang="en-GB" sz="1200" dirty="0"/>
                        <a:t>Sign-posting</a:t>
                      </a:r>
                    </a:p>
                  </a:txBody>
                  <a:tcPr/>
                </a:tc>
                <a:tc>
                  <a:txBody>
                    <a:bodyPr/>
                    <a:lstStyle/>
                    <a:p>
                      <a:r>
                        <a:rPr lang="en-GB" sz="1200" dirty="0"/>
                        <a:t>Based on the outcome of the screening point the applicant to further information discussing the specific screening triggers activated</a:t>
                      </a:r>
                    </a:p>
                  </a:txBody>
                  <a:tcPr/>
                </a:tc>
                <a:extLst>
                  <a:ext uri="{0D108BD9-81ED-4DB2-BD59-A6C34878D82A}">
                    <a16:rowId xmlns:a16="http://schemas.microsoft.com/office/drawing/2014/main" val="1822485180"/>
                  </a:ext>
                </a:extLst>
              </a:tr>
            </a:tbl>
          </a:graphicData>
        </a:graphic>
      </p:graphicFrame>
    </p:spTree>
    <p:extLst>
      <p:ext uri="{BB962C8B-B14F-4D97-AF65-F5344CB8AC3E}">
        <p14:creationId xmlns:p14="http://schemas.microsoft.com/office/powerpoint/2010/main" val="1497115325"/>
      </p:ext>
    </p:extLst>
  </p:cSld>
  <p:clrMapOvr>
    <a:masterClrMapping/>
  </p:clrMapOvr>
</p:sld>
</file>

<file path=ppt/theme/theme1.xml><?xml version="1.0" encoding="utf-8"?>
<a:theme xmlns:a="http://schemas.openxmlformats.org/drawingml/2006/main" name="Digital Planning">
  <a:themeElements>
    <a:clrScheme name="Digital Planning">
      <a:dk1>
        <a:srgbClr val="000000"/>
      </a:dk1>
      <a:lt1>
        <a:srgbClr val="FFFFFF"/>
      </a:lt1>
      <a:dk2>
        <a:srgbClr val="2765FF"/>
      </a:dk2>
      <a:lt2>
        <a:srgbClr val="FFFFFF"/>
      </a:lt2>
      <a:accent1>
        <a:srgbClr val="2765FF"/>
      </a:accent1>
      <a:accent2>
        <a:srgbClr val="00F0C4"/>
      </a:accent2>
      <a:accent3>
        <a:srgbClr val="FF2CD2"/>
      </a:accent3>
      <a:accent4>
        <a:srgbClr val="6635B2"/>
      </a:accent4>
      <a:accent5>
        <a:srgbClr val="657786"/>
      </a:accent5>
      <a:accent6>
        <a:srgbClr val="4BACC6"/>
      </a:accent6>
      <a:hlink>
        <a:srgbClr val="FFFFFF"/>
      </a:hlink>
      <a:folHlink>
        <a:srgbClr val="000000"/>
      </a:folHlink>
    </a:clrScheme>
    <a:fontScheme name="Digital Planning">
      <a:majorFont>
        <a:latin typeface="Impac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175">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igital Planning MASTER PowerPoint template.potx" id="{F201BEE7-19D0-4067-A0C2-150C6403354D}" vid="{F6694CD4-6085-4A06-9355-FEE8FDBCC0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etadata xmlns="http://www.objective.com/ecm/document/metadata/53D26341A57B383EE0540010E0463CCA" version="1.0.0">
  <systemFields>
    <field name="Objective-Id">
      <value order="0">A36187684</value>
    </field>
    <field name="Objective-Title">
      <value order="0">Digitial Planning Transformation Programme -Digital Communications - Slide content template</value>
    </field>
    <field name="Objective-Description">
      <value order="0"/>
    </field>
    <field name="Objective-CreationStamp">
      <value order="0">2022-01-19T12:55:03Z</value>
    </field>
    <field name="Objective-IsApproved">
      <value order="0">false</value>
    </field>
    <field name="Objective-IsPublished">
      <value order="0">true</value>
    </field>
    <field name="Objective-DatePublished">
      <value order="0">2022-01-19T12:55:44Z</value>
    </field>
    <field name="Objective-ModificationStamp">
      <value order="0">2022-01-27T09:29:23Z</value>
    </field>
    <field name="Objective-Owner">
      <value order="0">Begbie, Lee L (u206257)</value>
    </field>
    <field name="Objective-Path">
      <value order="0">Objective Global Folder:SG File Plan:People, communities and living:Planning (town and country):General:Advice and policy: Planning (town and country) - general - Part 2 (2017-):Digital Planning: Digital Transformation Programme: Templates, Branding and Presentations: 2022-2027</value>
    </field>
    <field name="Objective-Parent">
      <value order="0">Digital Planning: Digital Transformation Programme: Templates, Branding and Presentations: 2022-2027</value>
    </field>
    <field name="Objective-State">
      <value order="0">Published</value>
    </field>
    <field name="Objective-VersionId">
      <value order="0">vA53391328</value>
    </field>
    <field name="Objective-Version">
      <value order="0">1.0</value>
    </field>
    <field name="Objective-VersionNumber">
      <value order="0">1</value>
    </field>
    <field name="Objective-VersionComment">
      <value order="0">First version</value>
    </field>
    <field name="Objective-FileNumber">
      <value order="0">PROJ/53465</value>
    </field>
    <field name="Objective-Classification">
      <value order="0">OFFICIAL</value>
    </field>
    <field name="Objective-Caveats">
      <value order="0">Caveat for access to SG Fileplan</value>
    </field>
  </systemFields>
  <catalogues>
    <catalogue name="Document Type Catalogue" type="type" ori="id:cA35">
      <field name="Objective-Date of Original">
        <value order="0"/>
      </field>
      <field name="Objective-Date Received">
        <value order="0"/>
      </field>
      <field name="Objective-SG Web Publication - Category">
        <value order="0"/>
      </field>
      <field name="Objective-SG Web Publication - Category 2 Classification">
        <value order="0"/>
      </field>
      <field name="Objective-Connect Creator">
        <value order="0"/>
      </field>
      <field name="Objective-Required Redaction">
        <value order="0"/>
      </field>
    </catalogue>
  </catalogues>
</metadata>
</file>

<file path=customXml/itemProps1.xml><?xml version="1.0" encoding="utf-8"?>
<ds:datastoreItem xmlns:ds="http://schemas.openxmlformats.org/officeDocument/2006/customXml" ds:itemID="{5745109E-2DDF-40CB-AC2B-FF9B10C90820}">
  <ds:schemaRefs>
    <ds:schemaRef ds:uri="http://www.objective.com/ecm/document/metadata/53D26341A57B383EE0540010E0463CCA"/>
  </ds:schemaRefs>
</ds:datastoreItem>
</file>

<file path=docProps/app.xml><?xml version="1.0" encoding="utf-8"?>
<Properties xmlns="http://schemas.openxmlformats.org/officeDocument/2006/extended-properties" xmlns:vt="http://schemas.openxmlformats.org/officeDocument/2006/docPropsVTypes">
  <Template>Digital Planning</Template>
  <TotalTime>1470</TotalTime>
  <Words>695</Words>
  <Application>Microsoft Office PowerPoint</Application>
  <PresentationFormat>On-screen Show (16:9)</PresentationFormat>
  <Paragraphs>77</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Impact</vt:lpstr>
      <vt:lpstr>Verdana</vt:lpstr>
      <vt:lpstr>Digital Planning</vt:lpstr>
      <vt:lpstr>IBM Operational decision manager</vt:lpstr>
      <vt:lpstr>CONTENTS</vt:lpstr>
      <vt:lpstr>Context</vt:lpstr>
      <vt:lpstr>Progress</vt:lpstr>
      <vt:lpstr>Conceptual solution</vt:lpstr>
      <vt:lpstr>Business rules landscape</vt:lpstr>
      <vt:lpstr>Business rules requirements</vt:lpstr>
      <vt:lpstr>Proof of concept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STYLE AND SIZE</dc:title>
  <dc:creator>Melissa Macdonald</dc:creator>
  <cp:lastModifiedBy>Nigel Crowther1</cp:lastModifiedBy>
  <cp:revision>18</cp:revision>
  <dcterms:created xsi:type="dcterms:W3CDTF">2021-12-08T12:54:04Z</dcterms:created>
  <dcterms:modified xsi:type="dcterms:W3CDTF">2023-05-06T07:57:43Z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ecked by">
    <vt:lpwstr>32123</vt:lpwstr>
  </property>
  <property fmtid="{D5CDD505-2E9C-101B-9397-08002B2CF9AE}" pid="3" name="Objective-Id">
    <vt:lpwstr>A36187684</vt:lpwstr>
  </property>
  <property fmtid="{D5CDD505-2E9C-101B-9397-08002B2CF9AE}" pid="4" name="Objective-Title">
    <vt:lpwstr>Digitial Planning Transformation Programme -Digital Communications - Slide content template</vt:lpwstr>
  </property>
  <property fmtid="{D5CDD505-2E9C-101B-9397-08002B2CF9AE}" pid="5" name="Objective-Description">
    <vt:lpwstr/>
  </property>
  <property fmtid="{D5CDD505-2E9C-101B-9397-08002B2CF9AE}" pid="6" name="Objective-CreationStamp">
    <vt:filetime>2022-01-19T12:55:03Z</vt:filetime>
  </property>
  <property fmtid="{D5CDD505-2E9C-101B-9397-08002B2CF9AE}" pid="7" name="Objective-IsApproved">
    <vt:bool>false</vt:bool>
  </property>
  <property fmtid="{D5CDD505-2E9C-101B-9397-08002B2CF9AE}" pid="8" name="Objective-IsPublished">
    <vt:bool>true</vt:bool>
  </property>
  <property fmtid="{D5CDD505-2E9C-101B-9397-08002B2CF9AE}" pid="9" name="Objective-DatePublished">
    <vt:filetime>2022-01-19T12:55:44Z</vt:filetime>
  </property>
  <property fmtid="{D5CDD505-2E9C-101B-9397-08002B2CF9AE}" pid="10" name="Objective-ModificationStamp">
    <vt:filetime>2022-01-27T09:29:23Z</vt:filetime>
  </property>
  <property fmtid="{D5CDD505-2E9C-101B-9397-08002B2CF9AE}" pid="11" name="Objective-Owner">
    <vt:lpwstr>Begbie, Lee L (u206257)</vt:lpwstr>
  </property>
  <property fmtid="{D5CDD505-2E9C-101B-9397-08002B2CF9AE}" pid="12" name="Objective-Path">
    <vt:lpwstr>Objective Global Folder:SG File Plan:People, communities and living:Planning (town and country):General:Advice and policy: Planning (town and country) - general - Part 2 (2017-):Digital Planning: Digital Transformation Programme: Templates, Branding and Presentations: 2022-2027</vt:lpwstr>
  </property>
  <property fmtid="{D5CDD505-2E9C-101B-9397-08002B2CF9AE}" pid="13" name="Objective-Parent">
    <vt:lpwstr>Digital Planning: Digital Transformation Programme: Templates, Branding and Presentations: 2022-2027</vt:lpwstr>
  </property>
  <property fmtid="{D5CDD505-2E9C-101B-9397-08002B2CF9AE}" pid="14" name="Objective-State">
    <vt:lpwstr>Published</vt:lpwstr>
  </property>
  <property fmtid="{D5CDD505-2E9C-101B-9397-08002B2CF9AE}" pid="15" name="Objective-VersionId">
    <vt:lpwstr>vA53391328</vt:lpwstr>
  </property>
  <property fmtid="{D5CDD505-2E9C-101B-9397-08002B2CF9AE}" pid="16" name="Objective-Version">
    <vt:lpwstr>1.0</vt:lpwstr>
  </property>
  <property fmtid="{D5CDD505-2E9C-101B-9397-08002B2CF9AE}" pid="17" name="Objective-VersionNumber">
    <vt:r8>1</vt:r8>
  </property>
  <property fmtid="{D5CDD505-2E9C-101B-9397-08002B2CF9AE}" pid="18" name="Objective-VersionComment">
    <vt:lpwstr>First version</vt:lpwstr>
  </property>
  <property fmtid="{D5CDD505-2E9C-101B-9397-08002B2CF9AE}" pid="19" name="Objective-FileNumber">
    <vt:lpwstr>PROJ/53465</vt:lpwstr>
  </property>
  <property fmtid="{D5CDD505-2E9C-101B-9397-08002B2CF9AE}" pid="20" name="Objective-Classification">
    <vt:lpwstr>OFFICIAL</vt:lpwstr>
  </property>
  <property fmtid="{D5CDD505-2E9C-101B-9397-08002B2CF9AE}" pid="21" name="Objective-Caveats">
    <vt:lpwstr>Caveat for access to SG Fileplan</vt:lpwstr>
  </property>
  <property fmtid="{D5CDD505-2E9C-101B-9397-08002B2CF9AE}" pid="22" name="Objective-Date of Original">
    <vt:lpwstr/>
  </property>
  <property fmtid="{D5CDD505-2E9C-101B-9397-08002B2CF9AE}" pid="23" name="Objective-Date Received">
    <vt:lpwstr/>
  </property>
  <property fmtid="{D5CDD505-2E9C-101B-9397-08002B2CF9AE}" pid="24" name="Objective-SG Web Publication - Category">
    <vt:lpwstr/>
  </property>
  <property fmtid="{D5CDD505-2E9C-101B-9397-08002B2CF9AE}" pid="25" name="Objective-SG Web Publication - Category 2 Classification">
    <vt:lpwstr/>
  </property>
  <property fmtid="{D5CDD505-2E9C-101B-9397-08002B2CF9AE}" pid="26" name="Objective-Connect Creator">
    <vt:lpwstr/>
  </property>
  <property fmtid="{D5CDD505-2E9C-101B-9397-08002B2CF9AE}" pid="27" name="Objective-Required Redaction">
    <vt:lpwstr/>
  </property>
</Properties>
</file>