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2"/>
  </p:notesMasterIdLst>
  <p:sldIdLst>
    <p:sldId id="312" r:id="rId3"/>
    <p:sldId id="315" r:id="rId4"/>
    <p:sldId id="320" r:id="rId5"/>
    <p:sldId id="321" r:id="rId6"/>
    <p:sldId id="322" r:id="rId7"/>
    <p:sldId id="325" r:id="rId8"/>
    <p:sldId id="323" r:id="rId9"/>
    <p:sldId id="324" r:id="rId10"/>
    <p:sldId id="32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78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 autoAdjust="0"/>
    <p:restoredTop sz="95775" autoAdjust="0"/>
  </p:normalViewPr>
  <p:slideViewPr>
    <p:cSldViewPr snapToGrid="0" showGuides="1">
      <p:cViewPr varScale="1">
        <p:scale>
          <a:sx n="62" d="100"/>
          <a:sy n="62" d="100"/>
        </p:scale>
        <p:origin x="66" y="1314"/>
      </p:cViewPr>
      <p:guideLst/>
    </p:cSldViewPr>
  </p:slideViewPr>
  <p:outlineViewPr>
    <p:cViewPr>
      <p:scale>
        <a:sx n="33" d="100"/>
        <a:sy n="33" d="100"/>
      </p:scale>
      <p:origin x="0" y="-243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0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79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men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824FDCB-CAD7-40F8-9ACB-D39A91173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75" y="1829382"/>
            <a:ext cx="8257049" cy="1816612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2AB7C8C-4510-4E1E-9A2C-858E31AA24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0213" y="1981200"/>
            <a:ext cx="1549400" cy="1527175"/>
          </a:xfrm>
          <a:solidFill>
            <a:schemeClr val="bg2">
              <a:lumMod val="85000"/>
            </a:schemeClr>
          </a:solidFill>
        </p:spPr>
        <p:txBody>
          <a:bodyPr tIns="324000"/>
          <a:lstStyle>
            <a:lvl1pPr algn="ctr">
              <a:defRPr sz="1200"/>
            </a:lvl1pPr>
          </a:lstStyle>
          <a:p>
            <a:r>
              <a:rPr lang="en-GB" dirty="0"/>
              <a:t>Insert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8B680ED-051B-4AA7-BEF1-AB1D0EEB2F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53050" y="2570315"/>
            <a:ext cx="152400" cy="23469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6A8E04E-07E2-4CD7-A507-4F8D22A883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4029" y="2570315"/>
            <a:ext cx="152400" cy="2346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154C0F9-E093-48E5-A062-1E7BD84900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61" y="2570315"/>
            <a:ext cx="152400" cy="23469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5E20AA-0EC1-4912-BDFF-B55031F1AB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738" y="3659734"/>
            <a:ext cx="1577975" cy="774480"/>
          </a:xfrm>
        </p:spPr>
        <p:txBody>
          <a:bodyPr/>
          <a:lstStyle>
            <a:lvl1pPr algn="ctr">
              <a:spcBef>
                <a:spcPts val="0"/>
              </a:spcBef>
              <a:defRPr b="0" spc="10" baseline="0">
                <a:solidFill>
                  <a:srgbClr val="65778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C0A82CC8-28F8-4FB1-96FF-965900944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140" y="3659734"/>
            <a:ext cx="1577975" cy="774480"/>
          </a:xfrm>
        </p:spPr>
        <p:txBody>
          <a:bodyPr/>
          <a:lstStyle>
            <a:lvl1pPr algn="ctr">
              <a:spcBef>
                <a:spcPts val="0"/>
              </a:spcBef>
              <a:defRPr b="0" spc="10" baseline="0">
                <a:solidFill>
                  <a:srgbClr val="65778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E77B8ABB-18B4-464D-BBB6-51F490326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1097" y="3659734"/>
            <a:ext cx="1577975" cy="774480"/>
          </a:xfrm>
        </p:spPr>
        <p:txBody>
          <a:bodyPr/>
          <a:lstStyle>
            <a:lvl1pPr algn="ctr">
              <a:spcBef>
                <a:spcPts val="0"/>
              </a:spcBef>
              <a:defRPr b="0" spc="10" baseline="0">
                <a:solidFill>
                  <a:srgbClr val="65778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6D7F5C2C-5DC5-48E2-8F91-167982A190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389" y="3659734"/>
            <a:ext cx="1577975" cy="774480"/>
          </a:xfrm>
        </p:spPr>
        <p:txBody>
          <a:bodyPr/>
          <a:lstStyle>
            <a:lvl1pPr algn="ctr">
              <a:spcBef>
                <a:spcPts val="0"/>
              </a:spcBef>
              <a:defRPr b="0" spc="10" baseline="0">
                <a:solidFill>
                  <a:srgbClr val="65778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E3BA2-DD63-4996-B1A2-9A1A917DB81F}"/>
              </a:ext>
            </a:extLst>
          </p:cNvPr>
          <p:cNvSpPr/>
          <p:nvPr userDrawn="1"/>
        </p:nvSpPr>
        <p:spPr>
          <a:xfrm>
            <a:off x="2342024" y="1981200"/>
            <a:ext cx="1527390" cy="152717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6D17E-6F15-44FA-A61C-2CA896829115}"/>
              </a:ext>
            </a:extLst>
          </p:cNvPr>
          <p:cNvSpPr/>
          <p:nvPr userDrawn="1"/>
        </p:nvSpPr>
        <p:spPr>
          <a:xfrm>
            <a:off x="4259694" y="1981200"/>
            <a:ext cx="1527390" cy="152717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F90A30-6DFA-44D6-B7F6-68761696E5B7}"/>
              </a:ext>
            </a:extLst>
          </p:cNvPr>
          <p:cNvSpPr/>
          <p:nvPr userDrawn="1"/>
        </p:nvSpPr>
        <p:spPr>
          <a:xfrm>
            <a:off x="6177364" y="1981200"/>
            <a:ext cx="1527390" cy="152717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4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8447E3C-34EE-4E76-851A-5F4FBBFB018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 tIns="756000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14" y="1783127"/>
            <a:ext cx="8139870" cy="1481367"/>
          </a:xfrm>
        </p:spPr>
        <p:txBody>
          <a:bodyPr/>
          <a:lstStyle>
            <a:lvl1pPr algn="l">
              <a:lnSpc>
                <a:spcPts val="6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13" y="3154199"/>
            <a:ext cx="8139870" cy="469218"/>
          </a:xfrm>
        </p:spPr>
        <p:txBody>
          <a:bodyPr/>
          <a:lstStyle>
            <a:lvl1pPr marL="0" indent="0" algn="l">
              <a:lnSpc>
                <a:spcPts val="3800"/>
              </a:lnSpc>
              <a:spcBef>
                <a:spcPts val="0"/>
              </a:spcBef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EABDDD-193C-4D94-94C0-8FB61AC818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3873053"/>
            <a:ext cx="2245807" cy="359313"/>
          </a:xfrm>
        </p:spPr>
        <p:txBody>
          <a:bodyPr/>
          <a:lstStyle>
            <a:lvl1pPr>
              <a:lnSpc>
                <a:spcPts val="1100"/>
              </a:lnSpc>
              <a:spcBef>
                <a:spcPts val="0"/>
              </a:spcBef>
              <a:defRPr sz="900" spc="20" baseline="0">
                <a:solidFill>
                  <a:schemeClr val="bg1"/>
                </a:solidFill>
              </a:defRPr>
            </a:lvl1pPr>
            <a:lvl2pPr marL="0" indent="0">
              <a:lnSpc>
                <a:spcPts val="1100"/>
              </a:lnSpc>
              <a:spcBef>
                <a:spcPts val="0"/>
              </a:spcBef>
              <a:buNone/>
              <a:defRPr sz="900" spc="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4C6758-EE7D-4C87-8176-57C91A6D4D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213" y="4582691"/>
            <a:ext cx="2771775" cy="178616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5A52BF1-C1AF-4548-9A4A-24204F63D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905" y="4440846"/>
            <a:ext cx="2160000" cy="2834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70C40B7-415D-45D7-8713-69D097D202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13" y="428565"/>
            <a:ext cx="1238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972000"/>
            <a:ext cx="8189912" cy="529551"/>
          </a:xfrm>
        </p:spPr>
        <p:txBody>
          <a:bodyPr/>
          <a:lstStyle>
            <a:lvl1pPr>
              <a:defRPr sz="385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E23B21-D6DB-4820-9BF7-F3E85F16F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3D2D3D-C64A-4DBF-84D1-41FB433EB444}"/>
              </a:ext>
            </a:extLst>
          </p:cNvPr>
          <p:cNvCxnSpPr/>
          <p:nvPr userDrawn="1"/>
        </p:nvCxnSpPr>
        <p:spPr>
          <a:xfrm>
            <a:off x="3162300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81E27-AC9A-4749-BDC6-A2AEBC3A6A5C}"/>
              </a:ext>
            </a:extLst>
          </p:cNvPr>
          <p:cNvCxnSpPr/>
          <p:nvPr userDrawn="1"/>
        </p:nvCxnSpPr>
        <p:spPr>
          <a:xfrm>
            <a:off x="5972175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82D616-F2B0-41C7-B051-9DC744BF5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4515830"/>
            <a:ext cx="3629025" cy="281495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75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5BA1C06-90BB-423A-A33B-0609B3419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830FB51-6027-4679-8422-42F01BB3D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200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70B9293-15C7-4098-AB57-A326D2CAD9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235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012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972000"/>
            <a:ext cx="8189912" cy="529551"/>
          </a:xfrm>
        </p:spPr>
        <p:txBody>
          <a:bodyPr/>
          <a:lstStyle>
            <a:lvl1pPr>
              <a:defRPr sz="385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E23B21-D6DB-4820-9BF7-F3E85F16F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tx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3D2D3D-C64A-4DBF-84D1-41FB433EB444}"/>
              </a:ext>
            </a:extLst>
          </p:cNvPr>
          <p:cNvCxnSpPr/>
          <p:nvPr userDrawn="1"/>
        </p:nvCxnSpPr>
        <p:spPr>
          <a:xfrm>
            <a:off x="3162300" y="2076450"/>
            <a:ext cx="0" cy="2114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81E27-AC9A-4749-BDC6-A2AEBC3A6A5C}"/>
              </a:ext>
            </a:extLst>
          </p:cNvPr>
          <p:cNvCxnSpPr/>
          <p:nvPr userDrawn="1"/>
        </p:nvCxnSpPr>
        <p:spPr>
          <a:xfrm>
            <a:off x="5972175" y="2076450"/>
            <a:ext cx="0" cy="2114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82D616-F2B0-41C7-B051-9DC744BF5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4515830"/>
            <a:ext cx="3629025" cy="281495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75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830FB51-6027-4679-8422-42F01BB3D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200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tx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70B9293-15C7-4098-AB57-A326D2CAD9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235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tx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501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nten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972000"/>
            <a:ext cx="8189912" cy="529551"/>
          </a:xfrm>
        </p:spPr>
        <p:txBody>
          <a:bodyPr/>
          <a:lstStyle>
            <a:lvl1pPr>
              <a:defRPr sz="385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E23B21-D6DB-4820-9BF7-F3E85F16F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3D2D3D-C64A-4DBF-84D1-41FB433EB444}"/>
              </a:ext>
            </a:extLst>
          </p:cNvPr>
          <p:cNvCxnSpPr/>
          <p:nvPr userDrawn="1"/>
        </p:nvCxnSpPr>
        <p:spPr>
          <a:xfrm>
            <a:off x="3162300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81E27-AC9A-4749-BDC6-A2AEBC3A6A5C}"/>
              </a:ext>
            </a:extLst>
          </p:cNvPr>
          <p:cNvCxnSpPr/>
          <p:nvPr userDrawn="1"/>
        </p:nvCxnSpPr>
        <p:spPr>
          <a:xfrm>
            <a:off x="5972175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82D616-F2B0-41C7-B051-9DC744BF5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4515830"/>
            <a:ext cx="3629025" cy="281495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75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5BA1C06-90BB-423A-A33B-0609B3419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830FB51-6027-4679-8422-42F01BB3D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200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70B9293-15C7-4098-AB57-A326D2CAD9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235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38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Content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972000"/>
            <a:ext cx="8189912" cy="529551"/>
          </a:xfrm>
        </p:spPr>
        <p:txBody>
          <a:bodyPr/>
          <a:lstStyle>
            <a:lvl1pPr>
              <a:defRPr sz="385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E23B21-D6DB-4820-9BF7-F3E85F16F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3D2D3D-C64A-4DBF-84D1-41FB433EB444}"/>
              </a:ext>
            </a:extLst>
          </p:cNvPr>
          <p:cNvCxnSpPr/>
          <p:nvPr userDrawn="1"/>
        </p:nvCxnSpPr>
        <p:spPr>
          <a:xfrm>
            <a:off x="3162300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81E27-AC9A-4749-BDC6-A2AEBC3A6A5C}"/>
              </a:ext>
            </a:extLst>
          </p:cNvPr>
          <p:cNvCxnSpPr/>
          <p:nvPr userDrawn="1"/>
        </p:nvCxnSpPr>
        <p:spPr>
          <a:xfrm>
            <a:off x="5972175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82D616-F2B0-41C7-B051-9DC744BF5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4515830"/>
            <a:ext cx="3629025" cy="281495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75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5BA1C06-90BB-423A-A33B-0609B3419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830FB51-6027-4679-8422-42F01BB3D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200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70B9293-15C7-4098-AB57-A326D2CAD9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235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5630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ontent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972000"/>
            <a:ext cx="8189912" cy="529551"/>
          </a:xfrm>
        </p:spPr>
        <p:txBody>
          <a:bodyPr/>
          <a:lstStyle>
            <a:lvl1pPr>
              <a:defRPr sz="385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E23B21-D6DB-4820-9BF7-F3E85F16F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3D2D3D-C64A-4DBF-84D1-41FB433EB444}"/>
              </a:ext>
            </a:extLst>
          </p:cNvPr>
          <p:cNvCxnSpPr/>
          <p:nvPr userDrawn="1"/>
        </p:nvCxnSpPr>
        <p:spPr>
          <a:xfrm>
            <a:off x="3162300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81E27-AC9A-4749-BDC6-A2AEBC3A6A5C}"/>
              </a:ext>
            </a:extLst>
          </p:cNvPr>
          <p:cNvCxnSpPr/>
          <p:nvPr userDrawn="1"/>
        </p:nvCxnSpPr>
        <p:spPr>
          <a:xfrm>
            <a:off x="5972175" y="2076450"/>
            <a:ext cx="0" cy="2114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82D616-F2B0-41C7-B051-9DC744BF5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4515830"/>
            <a:ext cx="3629025" cy="281495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75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5BA1C06-90BB-423A-A33B-0609B3419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830FB51-6027-4679-8422-42F01BB3D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200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70B9293-15C7-4098-AB57-A326D2CAD9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2350" y="2038350"/>
            <a:ext cx="2446337" cy="2152650"/>
          </a:xfrm>
        </p:spPr>
        <p:txBody>
          <a:bodyPr/>
          <a:lstStyle>
            <a:lvl1pPr marL="352425" indent="-352425">
              <a:defRPr sz="1200" b="0" spc="-20" baseline="0">
                <a:solidFill>
                  <a:schemeClr val="bg1"/>
                </a:solidFill>
              </a:defRPr>
            </a:lvl1pPr>
            <a:lvl2pPr marL="590550" indent="-219075">
              <a:lnSpc>
                <a:spcPts val="1000"/>
              </a:lnSpc>
              <a:spcBef>
                <a:spcPts val="300"/>
              </a:spcBef>
              <a:buNone/>
              <a:defRPr sz="750" spc="-2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4924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865812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EDDE4-DFEA-47AA-9DE8-3A72E8E51B0A}"/>
              </a:ext>
            </a:extLst>
          </p:cNvPr>
          <p:cNvSpPr txBox="1"/>
          <p:nvPr userDrawn="1"/>
        </p:nvSpPr>
        <p:spPr>
          <a:xfrm>
            <a:off x="430213" y="4607414"/>
            <a:ext cx="595997" cy="1384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900" b="1" spc="20" baseline="0" dirty="0">
                <a:solidFill>
                  <a:schemeClr val="tx2"/>
                </a:solidFill>
              </a:rPr>
              <a:t>Footnote</a:t>
            </a:r>
          </a:p>
        </p:txBody>
      </p:sp>
      <p:pic>
        <p:nvPicPr>
          <p:cNvPr id="28" name="Picture 27" descr="Shape, circle&#10;&#10;Description automatically generated">
            <a:extLst>
              <a:ext uri="{FF2B5EF4-FFF2-40B4-BE49-F238E27FC236}">
                <a16:creationId xmlns:a16="http://schemas.microsoft.com/office/drawing/2014/main" id="{29E0B7AB-4658-4B2E-9943-822FE801D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996" t="53005"/>
          <a:stretch/>
        </p:blipFill>
        <p:spPr>
          <a:xfrm rot="10800000">
            <a:off x="5734050" y="1407720"/>
            <a:ext cx="3409950" cy="3726303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8C0B842-15B5-4EDE-8FFA-82EACD2565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3886" y="4568113"/>
            <a:ext cx="3581400" cy="177800"/>
          </a:xfrm>
        </p:spPr>
        <p:txBody>
          <a:bodyPr anchor="b" anchorCtr="0"/>
          <a:lstStyle>
            <a:lvl1pPr>
              <a:lnSpc>
                <a:spcPts val="1100"/>
              </a:lnSpc>
              <a:spcBef>
                <a:spcPts val="0"/>
              </a:spcBef>
              <a:defRPr sz="900" b="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08383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ullet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78F33F73-4AC2-4D1E-9409-5D46F0F8A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996" t="53005"/>
          <a:stretch/>
        </p:blipFill>
        <p:spPr>
          <a:xfrm rot="10800000">
            <a:off x="5734050" y="1407720"/>
            <a:ext cx="3409950" cy="37263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2062475"/>
            <a:ext cx="5533200" cy="2176150"/>
          </a:xfrm>
        </p:spPr>
        <p:txBody>
          <a:bodyPr/>
          <a:lstStyle>
            <a:lvl1pPr>
              <a:lnSpc>
                <a:spcPts val="1900"/>
              </a:lnSpc>
              <a:defRPr b="0"/>
            </a:lvl1pPr>
            <a:lvl2pPr>
              <a:lnSpc>
                <a:spcPts val="1900"/>
              </a:lnSpc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972125"/>
            <a:ext cx="5335587" cy="5295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AEF50B-AE7E-480B-907C-0D4CE676C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0600" y="1126782"/>
            <a:ext cx="2643187" cy="34290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EB3D97-8DD5-4D15-83C4-F375DD0C6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37052" y="4568113"/>
            <a:ext cx="3581400" cy="177800"/>
          </a:xfrm>
        </p:spPr>
        <p:txBody>
          <a:bodyPr anchor="b" anchorCtr="0"/>
          <a:lstStyle>
            <a:lvl1pPr>
              <a:lnSpc>
                <a:spcPts val="1100"/>
              </a:lnSpc>
              <a:spcBef>
                <a:spcPts val="0"/>
              </a:spcBef>
              <a:defRPr sz="900" b="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03D18-B913-4EE5-A2EA-94BF116EE141}"/>
              </a:ext>
            </a:extLst>
          </p:cNvPr>
          <p:cNvSpPr txBox="1"/>
          <p:nvPr userDrawn="1"/>
        </p:nvSpPr>
        <p:spPr>
          <a:xfrm>
            <a:off x="430213" y="4607414"/>
            <a:ext cx="969496" cy="1384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900" b="1" spc="20" baseline="0" dirty="0">
                <a:solidFill>
                  <a:schemeClr val="tx2"/>
                </a:solidFill>
              </a:rPr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09178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4D7C242C-922F-419E-BE36-4BCDDEDDD3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996" t="53005"/>
          <a:stretch/>
        </p:blipFill>
        <p:spPr>
          <a:xfrm rot="10800000">
            <a:off x="5734050" y="1407720"/>
            <a:ext cx="3409950" cy="37263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2062475"/>
            <a:ext cx="5533200" cy="2176150"/>
          </a:xfrm>
        </p:spPr>
        <p:txBody>
          <a:bodyPr/>
          <a:lstStyle>
            <a:lvl1pPr>
              <a:lnSpc>
                <a:spcPts val="1900"/>
              </a:lnSpc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972125"/>
            <a:ext cx="5335587" cy="5295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AEF50B-AE7E-480B-907C-0D4CE676C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0600" y="1126782"/>
            <a:ext cx="2643187" cy="34290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EB3D97-8DD5-4D15-83C4-F375DD0C6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37052" y="4568113"/>
            <a:ext cx="3581400" cy="177800"/>
          </a:xfrm>
        </p:spPr>
        <p:txBody>
          <a:bodyPr anchor="b" anchorCtr="0"/>
          <a:lstStyle>
            <a:lvl1pPr>
              <a:lnSpc>
                <a:spcPts val="1100"/>
              </a:lnSpc>
              <a:spcBef>
                <a:spcPts val="0"/>
              </a:spcBef>
              <a:defRPr sz="900" b="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03D18-B913-4EE5-A2EA-94BF116EE141}"/>
              </a:ext>
            </a:extLst>
          </p:cNvPr>
          <p:cNvSpPr txBox="1"/>
          <p:nvPr userDrawn="1"/>
        </p:nvSpPr>
        <p:spPr>
          <a:xfrm>
            <a:off x="430213" y="4607414"/>
            <a:ext cx="969496" cy="1384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900" b="1" spc="20" baseline="0" dirty="0">
                <a:solidFill>
                  <a:schemeClr val="tx2"/>
                </a:solidFill>
              </a:rPr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5725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1ADA42-1201-482C-BA57-04635A94D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744" y="3528094"/>
            <a:ext cx="2133150" cy="1095863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defRPr sz="1100"/>
            </a:lvl1pPr>
            <a:lvl2pPr marL="85725" indent="-85725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defRPr sz="95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8371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,Content &amp;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3" y="2058988"/>
            <a:ext cx="1246187" cy="1293812"/>
          </a:xfrm>
        </p:spPr>
        <p:txBody>
          <a:bodyPr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100"/>
              </a:spcAft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865812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9DA2B8-33EB-463F-8471-DA426519B9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0213" y="3467100"/>
            <a:ext cx="1245600" cy="12456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FAB88C-CC83-4881-BE1E-43747D13071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839913" y="2058988"/>
            <a:ext cx="1246187" cy="1293812"/>
          </a:xfrm>
        </p:spPr>
        <p:txBody>
          <a:bodyPr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100"/>
              </a:spcAft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CF8F49B-5C57-40A1-85F5-D910598DF4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39913" y="3467100"/>
            <a:ext cx="1245600" cy="12456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12A79A-0647-4E48-899C-9175F5D8005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249613" y="2058988"/>
            <a:ext cx="1246187" cy="1293812"/>
          </a:xfrm>
        </p:spPr>
        <p:txBody>
          <a:bodyPr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100"/>
              </a:spcAft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B965DEEF-CAFB-4960-B04A-6CE2578F7B6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9613" y="3467100"/>
            <a:ext cx="1245600" cy="12456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A90675-56A2-4501-8802-5D9CF1E7B4E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659313" y="2058988"/>
            <a:ext cx="1246187" cy="1293812"/>
          </a:xfrm>
        </p:spPr>
        <p:txBody>
          <a:bodyPr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100"/>
              </a:spcAft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588F3649-FF47-4E92-B891-6007E30392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659313" y="3467100"/>
            <a:ext cx="1245600" cy="12456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C3B4D6-74E2-415A-B392-B62FC1425703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057902" y="2058988"/>
            <a:ext cx="1246187" cy="1293812"/>
          </a:xfrm>
        </p:spPr>
        <p:txBody>
          <a:bodyPr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100"/>
              </a:spcAft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184CB6-CC80-4094-9DEE-70AC6CAB9F9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7902" y="3467100"/>
            <a:ext cx="1245600" cy="12456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08A16B-B4BD-497F-A7D4-F895D92AB06C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467600" y="2058988"/>
            <a:ext cx="1246187" cy="1293812"/>
          </a:xfrm>
        </p:spPr>
        <p:txBody>
          <a:bodyPr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100"/>
              </a:spcAft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E9FFF09-1A4F-4233-B872-944A83F66EE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467600" y="3467100"/>
            <a:ext cx="1245600" cy="12456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</p:spTree>
    <p:extLst>
      <p:ext uri="{BB962C8B-B14F-4D97-AF65-F5344CB8AC3E}">
        <p14:creationId xmlns:p14="http://schemas.microsoft.com/office/powerpoint/2010/main" val="3553756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A58ED59-FD66-4C80-91F5-E5EB1095E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7CE63-36FC-4824-82E0-5001479F7F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213" y="2058988"/>
            <a:ext cx="8085137" cy="2636837"/>
          </a:xfrm>
        </p:spPr>
        <p:txBody>
          <a:bodyPr numCol="3" spcCol="252000"/>
          <a:lstStyle>
            <a:lvl1pPr>
              <a:lnSpc>
                <a:spcPts val="1600"/>
              </a:lnSpc>
              <a:spcBef>
                <a:spcPts val="0"/>
              </a:spcBef>
              <a:defRPr sz="1200" b="1">
                <a:solidFill>
                  <a:schemeClr val="tx2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None/>
              <a:defRPr sz="1200"/>
            </a:lvl2pPr>
            <a:lvl3pPr marL="177800" indent="-177800">
              <a:lnSpc>
                <a:spcPts val="1700"/>
              </a:lnSpc>
              <a:spcBef>
                <a:spcPts val="800"/>
              </a:spcBef>
              <a:buFont typeface="Verdana" panose="020B0604030504040204" pitchFamily="34" charset="0"/>
              <a:buChar char="•"/>
              <a:tabLst/>
              <a:defRPr sz="1200"/>
            </a:lvl3pPr>
            <a:lvl4pPr marL="0" indent="0">
              <a:lnSpc>
                <a:spcPts val="17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ts val="1100"/>
              </a:lnSpc>
              <a:spcBef>
                <a:spcPts val="1000"/>
              </a:spcBef>
              <a:buNone/>
              <a:defRPr sz="900" b="1">
                <a:solidFill>
                  <a:schemeClr val="tx2"/>
                </a:solidFill>
              </a:defRPr>
            </a:lvl5pPr>
            <a:lvl6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36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able Layout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A58ED59-FD66-4C80-91F5-E5EB1095E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D4C418-D2B3-499B-AB6C-3F3162E974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76951" y="2058988"/>
            <a:ext cx="2609850" cy="2286000"/>
          </a:xfrm>
        </p:spPr>
        <p:txBody>
          <a:bodyPr/>
          <a:lstStyle>
            <a:lvl1pPr>
              <a:lnSpc>
                <a:spcPts val="1500"/>
              </a:lnSpc>
              <a:spcBef>
                <a:spcPts val="0"/>
              </a:spcBef>
              <a:defRPr sz="1200" b="0"/>
            </a:lvl1pPr>
            <a:lvl2pPr marL="0" indent="0">
              <a:spcBef>
                <a:spcPts val="2600"/>
              </a:spcBef>
              <a:buNone/>
              <a:defRPr sz="1500">
                <a:solidFill>
                  <a:schemeClr val="tx2"/>
                </a:solidFill>
              </a:defRPr>
            </a:lvl2pPr>
            <a:lvl3pPr marL="0" indent="0">
              <a:spcBef>
                <a:spcPts val="500"/>
              </a:spcBef>
              <a:buNone/>
              <a:defRPr sz="900" b="1">
                <a:solidFill>
                  <a:schemeClr val="tx2"/>
                </a:solidFill>
              </a:defRPr>
            </a:lvl3pPr>
            <a:lvl4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3776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C164AC9A-66C0-49B9-8767-7710FDD6E3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 tIns="756000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IMAGE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AA80-7134-4167-9221-8ABD91CD32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0400" y="2211388"/>
            <a:ext cx="7874000" cy="1320800"/>
          </a:xfrm>
        </p:spPr>
        <p:txBody>
          <a:bodyPr/>
          <a:lstStyle>
            <a:lvl1pPr algn="ctr">
              <a:lnSpc>
                <a:spcPts val="3100"/>
              </a:lnSpc>
              <a:spcBef>
                <a:spcPts val="0"/>
              </a:spcBef>
              <a:defRPr sz="31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ts val="3000"/>
              </a:lnSpc>
              <a:spcBef>
                <a:spcPts val="0"/>
              </a:spcBef>
              <a:buNone/>
              <a:defRPr sz="2600" spc="-30" baseline="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341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C164AC9A-66C0-49B9-8767-7710FDD6E3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 tIns="756000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IMAGE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AA80-7134-4167-9221-8ABD91CD32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23800" y="1924050"/>
            <a:ext cx="4496400" cy="2254250"/>
          </a:xfrm>
        </p:spPr>
        <p:txBody>
          <a:bodyPr/>
          <a:lstStyle>
            <a:lvl1pPr algn="ctr">
              <a:lnSpc>
                <a:spcPts val="5800"/>
              </a:lnSpc>
              <a:spcBef>
                <a:spcPts val="0"/>
              </a:spcBef>
              <a:defRPr sz="54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ts val="30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95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Text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2062475"/>
            <a:ext cx="5533200" cy="2176150"/>
          </a:xfrm>
        </p:spPr>
        <p:txBody>
          <a:bodyPr/>
          <a:lstStyle>
            <a:lvl1pPr>
              <a:lnSpc>
                <a:spcPts val="1900"/>
              </a:lnSpc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972125"/>
            <a:ext cx="5335587" cy="52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AEF50B-AE7E-480B-907C-0D4CE676C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0600" y="1126782"/>
            <a:ext cx="2643187" cy="34290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B1C0BF-6003-4945-B16F-9E2718AF20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2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ckground Text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2062475"/>
            <a:ext cx="5533200" cy="2176150"/>
          </a:xfrm>
        </p:spPr>
        <p:txBody>
          <a:bodyPr/>
          <a:lstStyle>
            <a:lvl1pPr>
              <a:lnSpc>
                <a:spcPts val="1900"/>
              </a:lnSpc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972125"/>
            <a:ext cx="5335587" cy="5295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AEF50B-AE7E-480B-907C-0D4CE676C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0600" y="1126782"/>
            <a:ext cx="2643187" cy="34290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</p:spTree>
    <p:extLst>
      <p:ext uri="{BB962C8B-B14F-4D97-AF65-F5344CB8AC3E}">
        <p14:creationId xmlns:p14="http://schemas.microsoft.com/office/powerpoint/2010/main" val="2359737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Background Text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2062475"/>
            <a:ext cx="5533200" cy="2176150"/>
          </a:xfrm>
        </p:spPr>
        <p:txBody>
          <a:bodyPr/>
          <a:lstStyle>
            <a:lvl1pPr>
              <a:lnSpc>
                <a:spcPts val="1900"/>
              </a:lnSpc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972125"/>
            <a:ext cx="5335587" cy="52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AEF50B-AE7E-480B-907C-0D4CE676C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0600" y="1126782"/>
            <a:ext cx="2643187" cy="34290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E9B72DA-FE29-47A2-A548-996A33E87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1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Background Text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2062475"/>
            <a:ext cx="5533200" cy="2176150"/>
          </a:xfrm>
        </p:spPr>
        <p:txBody>
          <a:bodyPr/>
          <a:lstStyle>
            <a:lvl1pPr>
              <a:lnSpc>
                <a:spcPts val="1900"/>
              </a:lnSpc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972125"/>
            <a:ext cx="5335587" cy="52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AEF50B-AE7E-480B-907C-0D4CE676C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0600" y="1126782"/>
            <a:ext cx="2643187" cy="3429000"/>
          </a:xfrm>
          <a:solidFill>
            <a:schemeClr val="accent5"/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E9B72DA-FE29-47A2-A548-996A33E87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76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Background Text with Im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2062475"/>
            <a:ext cx="5533200" cy="2176150"/>
          </a:xfrm>
        </p:spPr>
        <p:txBody>
          <a:bodyPr/>
          <a:lstStyle>
            <a:lvl1pPr>
              <a:lnSpc>
                <a:spcPts val="1900"/>
              </a:lnSpc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91C1-C0B9-4C77-836F-C40EED4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972125"/>
            <a:ext cx="5335587" cy="52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578AC9-F893-4EC4-8B6D-EA227A23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1485557"/>
            <a:ext cx="5335587" cy="374650"/>
          </a:xfrm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2600" b="0" spc="-3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AEF50B-AE7E-480B-907C-0D4CE676C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0600" y="1126782"/>
            <a:ext cx="2643187" cy="3429000"/>
          </a:xfrm>
          <a:solidFill>
            <a:schemeClr val="accent5">
              <a:lumMod val="75000"/>
            </a:schemeClr>
          </a:solidFill>
        </p:spPr>
        <p:txBody>
          <a:bodyPr tIns="158400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 box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E9B72DA-FE29-47A2-A548-996A33E87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1ADA42-1201-482C-BA57-04635A94D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744" y="3528094"/>
            <a:ext cx="2133150" cy="1095863"/>
          </a:xfrm>
        </p:spPr>
        <p:txBody>
          <a:bodyPr/>
          <a:lstStyle>
            <a:lvl1pPr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defRPr sz="900"/>
            </a:lvl1pPr>
            <a:lvl2pPr marL="85725" indent="-85725">
              <a:lnSpc>
                <a:spcPts val="1000"/>
              </a:lnSpc>
              <a:spcBef>
                <a:spcPts val="0"/>
              </a:spcBef>
              <a:spcAft>
                <a:spcPts val="100"/>
              </a:spcAft>
              <a:defRPr sz="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80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Final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39F25E-8A07-4F25-8E8B-61DB0F22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097280"/>
            <a:ext cx="2434908" cy="2084070"/>
          </a:xfrm>
        </p:spPr>
        <p:txBody>
          <a:bodyPr/>
          <a:lstStyle>
            <a:lvl1pPr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defRPr sz="90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900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16922A-2719-4AFA-9F97-8D8B4EDCB4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3" y="4444365"/>
            <a:ext cx="612000" cy="2805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3D6AC3-255D-472E-99EA-D00619FB6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4123" y="4496543"/>
            <a:ext cx="2173427" cy="331787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900" b="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000"/>
              </a:lnSpc>
              <a:spcBef>
                <a:spcPts val="0"/>
              </a:spcBef>
              <a:buNone/>
              <a:defRPr sz="900" b="1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5076AA8-CDB9-491F-849B-30503D4F2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670" y="4582691"/>
            <a:ext cx="2972117" cy="178616"/>
          </a:xfrm>
        </p:spPr>
        <p:txBody>
          <a:bodyPr/>
          <a:lstStyle>
            <a:lvl1pPr algn="r">
              <a:lnSpc>
                <a:spcPts val="1500"/>
              </a:lnSpc>
              <a:spcBef>
                <a:spcPts val="0"/>
              </a:spcBef>
              <a:defRPr sz="1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834C0B-06AE-41A8-B485-0BAC808676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1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inal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39F25E-8A07-4F25-8E8B-61DB0F22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097280"/>
            <a:ext cx="2434908" cy="2084070"/>
          </a:xfrm>
        </p:spPr>
        <p:txBody>
          <a:bodyPr/>
          <a:lstStyle>
            <a:lvl1pPr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defRPr sz="900" spc="30" baseline="0"/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900" spc="30" baseline="0"/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16922A-2719-4AFA-9F97-8D8B4EDCB4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13" y="4444365"/>
            <a:ext cx="612000" cy="2805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3D6AC3-255D-472E-99EA-D00619FB6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4123" y="4496543"/>
            <a:ext cx="2173427" cy="331787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900" b="0" spc="30" baseline="0"/>
            </a:lvl1pPr>
            <a:lvl2pPr marL="0" indent="0">
              <a:lnSpc>
                <a:spcPts val="1000"/>
              </a:lnSpc>
              <a:spcBef>
                <a:spcPts val="0"/>
              </a:spcBef>
              <a:buNone/>
              <a:defRPr sz="900" b="1" spc="30" baseline="0"/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5076AA8-CDB9-491F-849B-30503D4F2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670" y="4582691"/>
            <a:ext cx="2972117" cy="178616"/>
          </a:xfrm>
        </p:spPr>
        <p:txBody>
          <a:bodyPr/>
          <a:lstStyle>
            <a:lvl1pPr algn="r">
              <a:lnSpc>
                <a:spcPts val="1500"/>
              </a:lnSpc>
              <a:spcBef>
                <a:spcPts val="0"/>
              </a:spcBef>
              <a:defRPr sz="120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287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Final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39F25E-8A07-4F25-8E8B-61DB0F22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097280"/>
            <a:ext cx="2434908" cy="2084070"/>
          </a:xfrm>
        </p:spPr>
        <p:txBody>
          <a:bodyPr/>
          <a:lstStyle>
            <a:lvl1pPr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defRPr sz="90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900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16922A-2719-4AFA-9F97-8D8B4EDCB4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3" y="4444365"/>
            <a:ext cx="612000" cy="2805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3D6AC3-255D-472E-99EA-D00619FB6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4123" y="4496543"/>
            <a:ext cx="2173427" cy="331787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900" b="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000"/>
              </a:lnSpc>
              <a:spcBef>
                <a:spcPts val="0"/>
              </a:spcBef>
              <a:buNone/>
              <a:defRPr sz="900" b="1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5076AA8-CDB9-491F-849B-30503D4F2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670" y="4582691"/>
            <a:ext cx="2972117" cy="178616"/>
          </a:xfrm>
        </p:spPr>
        <p:txBody>
          <a:bodyPr/>
          <a:lstStyle>
            <a:lvl1pPr algn="r">
              <a:lnSpc>
                <a:spcPts val="1500"/>
              </a:lnSpc>
              <a:spcBef>
                <a:spcPts val="0"/>
              </a:spcBef>
              <a:defRPr sz="1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9A44F79-462F-4C79-B4DA-26A5EC402C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31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inal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39F25E-8A07-4F25-8E8B-61DB0F22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097280"/>
            <a:ext cx="2434908" cy="2084070"/>
          </a:xfrm>
        </p:spPr>
        <p:txBody>
          <a:bodyPr/>
          <a:lstStyle>
            <a:lvl1pPr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defRPr sz="90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900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16922A-2719-4AFA-9F97-8D8B4EDCB4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3" y="4444365"/>
            <a:ext cx="612000" cy="2805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3D6AC3-255D-472E-99EA-D00619FB6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4123" y="4496543"/>
            <a:ext cx="2173427" cy="331787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900" b="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000"/>
              </a:lnSpc>
              <a:spcBef>
                <a:spcPts val="0"/>
              </a:spcBef>
              <a:buNone/>
              <a:defRPr sz="900" b="1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5076AA8-CDB9-491F-849B-30503D4F2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670" y="4582691"/>
            <a:ext cx="2972117" cy="178616"/>
          </a:xfrm>
        </p:spPr>
        <p:txBody>
          <a:bodyPr/>
          <a:lstStyle>
            <a:lvl1pPr algn="r">
              <a:lnSpc>
                <a:spcPts val="1500"/>
              </a:lnSpc>
              <a:spcBef>
                <a:spcPts val="0"/>
              </a:spcBef>
              <a:defRPr sz="1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9710A6-9F8A-4B0D-8CBB-E89D2E43AA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37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inal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39F25E-8A07-4F25-8E8B-61DB0F22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097280"/>
            <a:ext cx="2434908" cy="2084070"/>
          </a:xfrm>
        </p:spPr>
        <p:txBody>
          <a:bodyPr/>
          <a:lstStyle>
            <a:lvl1pPr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defRPr sz="90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900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16922A-2719-4AFA-9F97-8D8B4EDCB4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213" y="4444365"/>
            <a:ext cx="612000" cy="2805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3D6AC3-255D-472E-99EA-D00619FB6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4123" y="4496543"/>
            <a:ext cx="2173427" cy="331787"/>
          </a:xfr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defRPr sz="900" b="0" spc="30" baseline="0">
                <a:solidFill>
                  <a:schemeClr val="bg1"/>
                </a:solidFill>
              </a:defRPr>
            </a:lvl1pPr>
            <a:lvl2pPr marL="0" indent="0">
              <a:lnSpc>
                <a:spcPts val="1000"/>
              </a:lnSpc>
              <a:spcBef>
                <a:spcPts val="0"/>
              </a:spcBef>
              <a:buNone/>
              <a:defRPr sz="900" b="1" spc="30" baseline="0">
                <a:solidFill>
                  <a:schemeClr val="bg1"/>
                </a:solidFill>
              </a:defRPr>
            </a:lvl2pPr>
            <a:lvl3pPr>
              <a:lnSpc>
                <a:spcPts val="1200"/>
              </a:lnSpc>
              <a:spcBef>
                <a:spcPts val="0"/>
              </a:spcBef>
              <a:defRPr sz="900"/>
            </a:lvl3pPr>
            <a:lvl4pPr>
              <a:lnSpc>
                <a:spcPts val="1200"/>
              </a:lnSpc>
              <a:spcBef>
                <a:spcPts val="0"/>
              </a:spcBef>
              <a:defRPr sz="900"/>
            </a:lvl4pPr>
            <a:lvl5pPr>
              <a:lnSpc>
                <a:spcPts val="12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5076AA8-CDB9-491F-849B-30503D4F2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670" y="4582691"/>
            <a:ext cx="2972117" cy="178616"/>
          </a:xfrm>
        </p:spPr>
        <p:txBody>
          <a:bodyPr/>
          <a:lstStyle>
            <a:lvl1pPr algn="r">
              <a:lnSpc>
                <a:spcPts val="1500"/>
              </a:lnSpc>
              <a:spcBef>
                <a:spcPts val="0"/>
              </a:spcBef>
              <a:defRPr sz="1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6AA886-BEEA-4F7F-8ECC-A5E5CC4266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214" y="425036"/>
            <a:ext cx="1371597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9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4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1ADA42-1201-482C-BA57-04635A94D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053" y="2254001"/>
            <a:ext cx="2133150" cy="1095863"/>
          </a:xfrm>
        </p:spPr>
        <p:txBody>
          <a:bodyPr/>
          <a:lstStyle>
            <a:lvl1pPr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defRPr sz="700"/>
            </a:lvl1pPr>
            <a:lvl2pPr marL="85725" indent="-85725">
              <a:lnSpc>
                <a:spcPts val="900"/>
              </a:lnSpc>
              <a:spcBef>
                <a:spcPts val="0"/>
              </a:spcBef>
              <a:spcAft>
                <a:spcPts val="100"/>
              </a:spcAft>
              <a:defRPr sz="6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268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1029150"/>
            <a:ext cx="3436938" cy="1161475"/>
          </a:xfrm>
        </p:spPr>
        <p:txBody>
          <a:bodyPr anchor="t" anchorCtr="0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8499-5728-4F25-A58D-D55F2A31F9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6800" y="1029150"/>
            <a:ext cx="3260025" cy="117157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05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28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A9AA5-1F17-4E37-BF70-FD0B0A78C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983600"/>
            <a:ext cx="7170737" cy="2705100"/>
          </a:xfrm>
        </p:spPr>
        <p:txBody>
          <a:bodyPr/>
          <a:lstStyle>
            <a:lvl1pPr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 marL="163513" indent="-163513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643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27331-0427-496D-8FAE-2F1578233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752600"/>
            <a:ext cx="3341687" cy="2600325"/>
          </a:xfrm>
        </p:spPr>
        <p:txBody>
          <a:bodyPr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800"/>
              </a:spcAft>
              <a:defRPr sz="1300"/>
            </a:lvl1pPr>
            <a:lvl2pPr marL="123825" indent="-123825">
              <a:lnSpc>
                <a:spcPts val="14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0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363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 and Two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2B1F-48C0-47F4-8A49-7B6318BCF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639889"/>
            <a:ext cx="8104187" cy="497744"/>
          </a:xfrm>
        </p:spPr>
        <p:txBody>
          <a:bodyPr/>
          <a:lstStyle>
            <a:lvl1pPr>
              <a:lnSpc>
                <a:spcPts val="1900"/>
              </a:lnSpc>
              <a:spcBef>
                <a:spcPts val="0"/>
              </a:spcBef>
              <a:defRPr sz="1400"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4D0196-2EEC-46B6-9A16-C517224285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214" y="2246400"/>
            <a:ext cx="4141786" cy="2411325"/>
          </a:xfrm>
        </p:spPr>
        <p:txBody>
          <a:bodyPr/>
          <a:lstStyle>
            <a:lvl1pPr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defRPr sz="1100"/>
            </a:lvl1pPr>
            <a:lvl2pPr marL="85725" indent="-85725">
              <a:lnSpc>
                <a:spcPts val="13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B9AFE5F-9D55-46E8-8B87-1990117C8A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5279" y="2246400"/>
            <a:ext cx="3239120" cy="2411325"/>
          </a:xfrm>
        </p:spPr>
        <p:txBody>
          <a:bodyPr/>
          <a:lstStyle>
            <a:lvl1pPr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defRPr sz="1100"/>
            </a:lvl1pPr>
            <a:lvl2pPr marL="123825" indent="-123825">
              <a:lnSpc>
                <a:spcPts val="13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968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" y="972125"/>
            <a:ext cx="8104187" cy="5295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FF4-91E8-463B-AE34-93DF86166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990800"/>
            <a:ext cx="5770562" cy="609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55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213" y="972125"/>
            <a:ext cx="5865812" cy="52955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213" y="2062475"/>
            <a:ext cx="5730744" cy="2176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6B9626-9950-40CB-A0B7-672D07C1EDC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30213" y="425036"/>
            <a:ext cx="1371600" cy="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87" r:id="rId3"/>
    <p:sldLayoutId id="2147483688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49" r:id="rId11"/>
    <p:sldLayoutId id="2147483656" r:id="rId12"/>
    <p:sldLayoutId id="2147483674" r:id="rId13"/>
    <p:sldLayoutId id="2147483675" r:id="rId14"/>
    <p:sldLayoutId id="2147483676" r:id="rId15"/>
    <p:sldLayoutId id="2147483677" r:id="rId16"/>
    <p:sldLayoutId id="2147483650" r:id="rId17"/>
    <p:sldLayoutId id="2147483657" r:id="rId18"/>
    <p:sldLayoutId id="2147483658" r:id="rId19"/>
    <p:sldLayoutId id="2147483660" r:id="rId20"/>
    <p:sldLayoutId id="2147483659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55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05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900"/>
        </a:lnSpc>
        <a:spcBef>
          <a:spcPts val="1417"/>
        </a:spcBef>
        <a:buFont typeface="Arial" pitchFamily="34" charset="0"/>
        <a:buNone/>
        <a:defRPr sz="15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3513" algn="l" defTabSz="914400" rtl="0" eaLnBrk="1" latinLnBrk="0" hangingPunct="1">
        <a:lnSpc>
          <a:spcPts val="1900"/>
        </a:lnSpc>
        <a:spcBef>
          <a:spcPts val="1417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1700"/>
        </a:lnSpc>
        <a:spcBef>
          <a:spcPts val="1417"/>
        </a:spcBef>
        <a:buFont typeface="Arial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1700"/>
        </a:lnSpc>
        <a:spcBef>
          <a:spcPts val="1417"/>
        </a:spcBef>
        <a:buFont typeface="Arial" pitchFamily="34" charset="0"/>
        <a:buChar char="–"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700"/>
        </a:lnSpc>
        <a:spcBef>
          <a:spcPts val="1417"/>
        </a:spcBef>
        <a:buFont typeface="Arial" pitchFamily="34" charset="0"/>
        <a:buChar char="»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289EC32-9FF6-BF48-B66E-A93042E538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44" r="44"/>
          <a:stretch/>
        </p:blipFill>
        <p:spPr>
          <a:xfrm>
            <a:off x="0" y="0"/>
            <a:ext cx="9144000" cy="51435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2C7429-9A9B-4DF4-9179-03FC0AC75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cap="none" dirty="0">
                <a:latin typeface="+mn-lt"/>
              </a:rPr>
              <a:t>IBM </a:t>
            </a:r>
            <a:r>
              <a:rPr lang="en-GB" sz="4000" cap="none" dirty="0">
                <a:latin typeface="+mn-lt"/>
              </a:rPr>
              <a:t>Operational decision manager</a:t>
            </a:r>
            <a:endParaRPr lang="en-GB" sz="48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AFA056-66A4-46F8-9461-9FDCD8BAE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Proof of concept playback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E5E9B-7F3D-4410-84B5-53990BD104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dirty="0"/>
              <a:t>Nigel Crowther</a:t>
            </a:r>
          </a:p>
          <a:p>
            <a:pPr lvl="1"/>
            <a:r>
              <a:rPr lang="en-GB" baseline="30000" dirty="0"/>
              <a:t>9th </a:t>
            </a:r>
            <a:r>
              <a:rPr lang="en-GB" dirty="0"/>
              <a:t>May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6F1648-872E-4C4C-BFB1-D0389508F3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transformingplanning.scot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322B77-6EC0-4750-AA44-5A31DDAA6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8905" y="4440846"/>
            <a:ext cx="2160000" cy="28343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CF6A10-F8C0-4DD0-A78D-83B75D706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213" y="428565"/>
            <a:ext cx="1238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0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E7BB-6463-4C4B-B2B6-0015F56D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88E0-465E-4BC9-A834-448239BAB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Context</a:t>
            </a:r>
          </a:p>
          <a:p>
            <a:pPr marL="0" indent="0"/>
            <a:r>
              <a:rPr lang="en-US" dirty="0"/>
              <a:t>Progress – Playback 1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E963CE-47D0-4A51-978D-76FD94619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Helen Kershaw: Snr Solution Architect: Digital Planning </a:t>
            </a:r>
            <a:r>
              <a:rPr lang="en-GB" b="1" dirty="0"/>
              <a:t>Programme</a:t>
            </a:r>
            <a:endParaRPr lang="en-GB" dirty="0"/>
          </a:p>
          <a:p>
            <a:r>
              <a:rPr lang="en-US" dirty="0"/>
              <a:t>helen.kershaw@gov.scot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6619057-72FB-4289-A385-501E0CD9B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71537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53B1-671B-CE21-D9EB-0EEBEE9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597773"/>
            <a:ext cx="8104187" cy="529551"/>
          </a:xfrm>
        </p:spPr>
        <p:txBody>
          <a:bodyPr/>
          <a:lstStyle/>
          <a:p>
            <a:r>
              <a:rPr lang="en-GB" sz="2400" cap="none" dirty="0"/>
              <a:t>POC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8EAAB-2FF4-4E8E-B549-799FD230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90" y="1173819"/>
            <a:ext cx="5714222" cy="396000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55015-4E0A-4340-2410-AA24195D962A}"/>
              </a:ext>
            </a:extLst>
          </p:cNvPr>
          <p:cNvSpPr/>
          <p:nvPr/>
        </p:nvSpPr>
        <p:spPr>
          <a:xfrm>
            <a:off x="1896590" y="1173819"/>
            <a:ext cx="5714222" cy="4016176"/>
          </a:xfrm>
          <a:prstGeom prst="rect">
            <a:avLst/>
          </a:prstGeom>
          <a:solidFill>
            <a:schemeClr val="bg1"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59A54-3CF6-39CC-ED06-3A2EC62F92BE}"/>
              </a:ext>
            </a:extLst>
          </p:cNvPr>
          <p:cNvSpPr/>
          <p:nvPr/>
        </p:nvSpPr>
        <p:spPr>
          <a:xfrm>
            <a:off x="5279492" y="2471633"/>
            <a:ext cx="1428333" cy="473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D8923-C5FC-8ED7-3256-2B5BE60C6602}"/>
              </a:ext>
            </a:extLst>
          </p:cNvPr>
          <p:cNvSpPr/>
          <p:nvPr/>
        </p:nvSpPr>
        <p:spPr>
          <a:xfrm>
            <a:off x="1937727" y="2471633"/>
            <a:ext cx="378308" cy="1825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53B1-671B-CE21-D9EB-0EEBEE9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597773"/>
            <a:ext cx="8104187" cy="529551"/>
          </a:xfrm>
        </p:spPr>
        <p:txBody>
          <a:bodyPr/>
          <a:lstStyle/>
          <a:p>
            <a:r>
              <a:rPr lang="en-GB" sz="2400" cap="none" dirty="0"/>
              <a:t>Business rules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CE64-56FF-6CA4-5B6E-A3DD2BDCE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3" y="1268360"/>
            <a:ext cx="8283574" cy="3468822"/>
          </a:xfrm>
        </p:spPr>
        <p:txBody>
          <a:bodyPr/>
          <a:lstStyle/>
          <a:p>
            <a:r>
              <a:rPr lang="en-GB" dirty="0"/>
              <a:t>Abstract complex data driven business logic into a set of version controlled business rules, created once and consumed many times.</a:t>
            </a:r>
          </a:p>
          <a:p>
            <a:r>
              <a:rPr lang="en-GB" dirty="0"/>
              <a:t>Business rules to be represented in near English notation open to user creation and management as opposed to IT creation and management.</a:t>
            </a:r>
          </a:p>
          <a:p>
            <a:r>
              <a:rPr lang="en-GB" dirty="0"/>
              <a:t>Business rules to be supported by minimum IT involvement.</a:t>
            </a:r>
          </a:p>
          <a:p>
            <a:r>
              <a:rPr lang="en-GB" dirty="0"/>
              <a:t>Business rules to be capable of consuming ReSTful services to obtain consumable data.</a:t>
            </a:r>
          </a:p>
          <a:p>
            <a:r>
              <a:rPr lang="en-GB" dirty="0"/>
              <a:t>Business rule life cycle to be completely independent of the business application life cycle.</a:t>
            </a:r>
          </a:p>
          <a:p>
            <a:r>
              <a:rPr lang="en-GB" dirty="0"/>
              <a:t>Business rules to be testable outside of the context of any business application.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077E-F1A4-36C9-2409-F3A703AD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65" y="638815"/>
            <a:ext cx="8104187" cy="529551"/>
          </a:xfrm>
        </p:spPr>
        <p:txBody>
          <a:bodyPr/>
          <a:lstStyle/>
          <a:p>
            <a:r>
              <a:rPr lang="en-GB" dirty="0"/>
              <a:t>ODM Business Object </a:t>
            </a:r>
            <a:r>
              <a:rPr lang="en-GB" dirty="0" err="1"/>
              <a:t>MOdel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C865C-0F27-CF1E-10C4-E47A8814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94" y="1248459"/>
            <a:ext cx="4591417" cy="35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8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E0EF-F95F-C094-4AFE-3A284545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0" y="707349"/>
            <a:ext cx="8104187" cy="529551"/>
          </a:xfrm>
        </p:spPr>
        <p:txBody>
          <a:bodyPr/>
          <a:lstStyle/>
          <a:p>
            <a:r>
              <a:rPr lang="en-GB" dirty="0"/>
              <a:t>Business Rule Editing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97D36-E0D2-4BC0-CBEF-573F849B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3FABC-91F0-1406-02EA-4F0D2E38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8" y="1343692"/>
            <a:ext cx="8104188" cy="357268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6686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1C4E-3BDC-22FB-BDBB-10142B9D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/>
              <a:t>REQ: Business rules to be represented in near English notation open to user creation and management as opposed to IT creation and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A226B-C6B9-6D17-E38B-BBC8FA43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2" y="1952646"/>
            <a:ext cx="8116163" cy="251923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193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1C4E-3BDC-22FB-BDBB-10142B9D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9" y="831962"/>
            <a:ext cx="8104187" cy="529551"/>
          </a:xfrm>
        </p:spPr>
        <p:txBody>
          <a:bodyPr/>
          <a:lstStyle/>
          <a:p>
            <a:r>
              <a:rPr lang="en-GB" sz="1800" dirty="0"/>
              <a:t>REQ: Business rules to be represented in near English notation open to user creation and management as opposed to IT creation and management.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09C3C5-3060-9F07-8138-7020169D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6" y="1547820"/>
            <a:ext cx="6400937" cy="314432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1208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BB37-FED6-23E1-0659-874CC218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14" y="767561"/>
            <a:ext cx="8104187" cy="293600"/>
          </a:xfrm>
        </p:spPr>
        <p:txBody>
          <a:bodyPr/>
          <a:lstStyle/>
          <a:p>
            <a:r>
              <a:rPr lang="en-GB" sz="1800" dirty="0"/>
              <a:t>REQ: Business rules to be capable of consuming </a:t>
            </a:r>
            <a:r>
              <a:rPr lang="en-GB" sz="1800" dirty="0" err="1"/>
              <a:t>ReSTful</a:t>
            </a:r>
            <a:r>
              <a:rPr lang="en-GB" sz="1800" dirty="0"/>
              <a:t>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AD83B-49B1-3DF2-4619-F037A4AE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63" y="1420617"/>
            <a:ext cx="3964625" cy="358265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4F722-6118-8823-4422-2F3E3BF4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" y="0"/>
            <a:ext cx="89882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051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Planning">
  <a:themeElements>
    <a:clrScheme name="Digital Planning">
      <a:dk1>
        <a:srgbClr val="000000"/>
      </a:dk1>
      <a:lt1>
        <a:srgbClr val="FFFFFF"/>
      </a:lt1>
      <a:dk2>
        <a:srgbClr val="2765FF"/>
      </a:dk2>
      <a:lt2>
        <a:srgbClr val="FFFFFF"/>
      </a:lt2>
      <a:accent1>
        <a:srgbClr val="2765FF"/>
      </a:accent1>
      <a:accent2>
        <a:srgbClr val="00F0C4"/>
      </a:accent2>
      <a:accent3>
        <a:srgbClr val="FF2CD2"/>
      </a:accent3>
      <a:accent4>
        <a:srgbClr val="6635B2"/>
      </a:accent4>
      <a:accent5>
        <a:srgbClr val="657786"/>
      </a:accent5>
      <a:accent6>
        <a:srgbClr val="4BACC6"/>
      </a:accent6>
      <a:hlink>
        <a:srgbClr val="FFFFFF"/>
      </a:hlink>
      <a:folHlink>
        <a:srgbClr val="000000"/>
      </a:folHlink>
    </a:clrScheme>
    <a:fontScheme name="Digital Planning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gital Planning MASTER PowerPoint template.potx" id="{F201BEE7-19D0-4067-A0C2-150C6403354D}" vid="{F6694CD4-6085-4A06-9355-FEE8FDBCC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metadata xmlns="http://www.objective.com/ecm/document/metadata/53D26341A57B383EE0540010E0463CCA" version="1.0.0">
  <systemFields>
    <field name="Objective-Id">
      <value order="0">A36187684</value>
    </field>
    <field name="Objective-Title">
      <value order="0">Digitial Planning Transformation Programme -Digital Communications - Slide content template</value>
    </field>
    <field name="Objective-Description">
      <value order="0"/>
    </field>
    <field name="Objective-CreationStamp">
      <value order="0">2022-01-19T12:55:03Z</value>
    </field>
    <field name="Objective-IsApproved">
      <value order="0">false</value>
    </field>
    <field name="Objective-IsPublished">
      <value order="0">true</value>
    </field>
    <field name="Objective-DatePublished">
      <value order="0">2022-01-19T12:55:44Z</value>
    </field>
    <field name="Objective-ModificationStamp">
      <value order="0">2022-01-27T09:29:23Z</value>
    </field>
    <field name="Objective-Owner">
      <value order="0">Begbie, Lee L (u206257)</value>
    </field>
    <field name="Objective-Path">
      <value order="0">Objective Global Folder:SG File Plan:People, communities and living:Planning (town and country):General:Advice and policy: Planning (town and country) - general - Part 2 (2017-):Digital Planning: Digital Transformation Programme: Templates, Branding and Presentations: 2022-2027</value>
    </field>
    <field name="Objective-Parent">
      <value order="0">Digital Planning: Digital Transformation Programme: Templates, Branding and Presentations: 2022-2027</value>
    </field>
    <field name="Objective-State">
      <value order="0">Published</value>
    </field>
    <field name="Objective-VersionId">
      <value order="0">vA53391328</value>
    </field>
    <field name="Objective-Version">
      <value order="0">1.0</value>
    </field>
    <field name="Objective-VersionNumber">
      <value order="0">1</value>
    </field>
    <field name="Objective-VersionComment">
      <value order="0">First version</value>
    </field>
    <field name="Objective-FileNumber">
      <value order="0">PROJ/53465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  <field name="Objective-Required Redaction">
        <value order="0"/>
      </field>
    </catalogue>
  </catalogues>
</metadata>
</file>

<file path=customXml/itemProps1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Planning</Template>
  <TotalTime>1622</TotalTime>
  <Words>216</Words>
  <Application>Microsoft Office PowerPoint</Application>
  <PresentationFormat>On-screen Show (16:9)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Impact</vt:lpstr>
      <vt:lpstr>Verdana</vt:lpstr>
      <vt:lpstr>Digital Planning</vt:lpstr>
      <vt:lpstr>IBM Operational decision manager</vt:lpstr>
      <vt:lpstr>CONTENTS</vt:lpstr>
      <vt:lpstr>POC Context</vt:lpstr>
      <vt:lpstr>Business rules requirements</vt:lpstr>
      <vt:lpstr>ODM Business Object MOdel</vt:lpstr>
      <vt:lpstr>Business Rule Editing Environment</vt:lpstr>
      <vt:lpstr>REQ: Business rules to be represented in near English notation open to user creation and management as opposed to IT creation and management.</vt:lpstr>
      <vt:lpstr>REQ: Business rules to be represented in near English notation open to user creation and management as opposed to IT creation and management.</vt:lpstr>
      <vt:lpstr>REQ: Business rules to be capable of consuming ReSTful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AND SIZE</dc:title>
  <dc:creator>Melissa Macdonald</dc:creator>
  <cp:lastModifiedBy>Nigel Crowther1</cp:lastModifiedBy>
  <cp:revision>22</cp:revision>
  <dcterms:created xsi:type="dcterms:W3CDTF">2021-12-08T12:54:04Z</dcterms:created>
  <dcterms:modified xsi:type="dcterms:W3CDTF">2023-05-09T12:15:52Z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A36187684</vt:lpwstr>
  </property>
  <property fmtid="{D5CDD505-2E9C-101B-9397-08002B2CF9AE}" pid="4" name="Objective-Title">
    <vt:lpwstr>Digitial Planning Transformation Programme -Digital Communications - Slide content template</vt:lpwstr>
  </property>
  <property fmtid="{D5CDD505-2E9C-101B-9397-08002B2CF9AE}" pid="5" name="Objective-Description">
    <vt:lpwstr/>
  </property>
  <property fmtid="{D5CDD505-2E9C-101B-9397-08002B2CF9AE}" pid="6" name="Objective-CreationStamp">
    <vt:filetime>2022-01-19T12:55:03Z</vt:filetime>
  </property>
  <property fmtid="{D5CDD505-2E9C-101B-9397-08002B2CF9AE}" pid="7" name="Objective-IsApproved">
    <vt:bool>false</vt:bool>
  </property>
  <property fmtid="{D5CDD505-2E9C-101B-9397-08002B2CF9AE}" pid="8" name="Objective-IsPublished">
    <vt:bool>true</vt:bool>
  </property>
  <property fmtid="{D5CDD505-2E9C-101B-9397-08002B2CF9AE}" pid="9" name="Objective-DatePublished">
    <vt:filetime>2022-01-19T12:55:44Z</vt:filetime>
  </property>
  <property fmtid="{D5CDD505-2E9C-101B-9397-08002B2CF9AE}" pid="10" name="Objective-ModificationStamp">
    <vt:filetime>2022-01-27T09:29:23Z</vt:filetime>
  </property>
  <property fmtid="{D5CDD505-2E9C-101B-9397-08002B2CF9AE}" pid="11" name="Objective-Owner">
    <vt:lpwstr>Begbie, Lee L (u206257)</vt:lpwstr>
  </property>
  <property fmtid="{D5CDD505-2E9C-101B-9397-08002B2CF9AE}" pid="12" name="Objective-Path">
    <vt:lpwstr>Objective Global Folder:SG File Plan:People, communities and living:Planning (town and country):General:Advice and policy: Planning (town and country) - general - Part 2 (2017-):Digital Planning: Digital Transformation Programme: Templates, Branding and Presentations: 2022-2027</vt:lpwstr>
  </property>
  <property fmtid="{D5CDD505-2E9C-101B-9397-08002B2CF9AE}" pid="13" name="Objective-Parent">
    <vt:lpwstr>Digital Planning: Digital Transformation Programme: Templates, Branding and Presentations: 2022-2027</vt:lpwstr>
  </property>
  <property fmtid="{D5CDD505-2E9C-101B-9397-08002B2CF9AE}" pid="14" name="Objective-State">
    <vt:lpwstr>Published</vt:lpwstr>
  </property>
  <property fmtid="{D5CDD505-2E9C-101B-9397-08002B2CF9AE}" pid="15" name="Objective-VersionId">
    <vt:lpwstr>vA53391328</vt:lpwstr>
  </property>
  <property fmtid="{D5CDD505-2E9C-101B-9397-08002B2CF9AE}" pid="16" name="Objective-Version">
    <vt:lpwstr>1.0</vt:lpwstr>
  </property>
  <property fmtid="{D5CDD505-2E9C-101B-9397-08002B2CF9AE}" pid="17" name="Objective-VersionNumber">
    <vt:r8>1</vt:r8>
  </property>
  <property fmtid="{D5CDD505-2E9C-101B-9397-08002B2CF9AE}" pid="18" name="Objective-VersionComment">
    <vt:lpwstr>First version</vt:lpwstr>
  </property>
  <property fmtid="{D5CDD505-2E9C-101B-9397-08002B2CF9AE}" pid="19" name="Objective-FileNumber">
    <vt:lpwstr>PROJ/53465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Required Redaction">
    <vt:lpwstr/>
  </property>
</Properties>
</file>