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sldIdLst>
    <p:sldId id="292" r:id="rId5"/>
    <p:sldId id="294" r:id="rId6"/>
    <p:sldId id="300" r:id="rId7"/>
    <p:sldId id="301" r:id="rId8"/>
    <p:sldId id="304" r:id="rId9"/>
    <p:sldId id="305" r:id="rId10"/>
    <p:sldId id="306" r:id="rId11"/>
    <p:sldId id="302" r:id="rId12"/>
    <p:sldId id="297" r:id="rId13"/>
    <p:sldId id="296" r:id="rId14"/>
    <p:sldId id="307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4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3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2539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25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55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538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828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9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0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1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7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1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23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22" y="1468369"/>
            <a:ext cx="9732773" cy="1465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100" dirty="0"/>
              <a:t>Health Assessment </a:t>
            </a:r>
            <a:br>
              <a:rPr lang="en-US" sz="5100" dirty="0"/>
            </a:br>
            <a:r>
              <a:rPr lang="en-US" sz="5100" dirty="0"/>
              <a:t>with RPA And CP4A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81972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Nigel T. Crowther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E5EB6-D0FD-43B6-AC32-EF5B4C1B67C4}"/>
              </a:ext>
            </a:extLst>
          </p:cNvPr>
          <p:cNvSpPr txBox="1"/>
          <p:nvPr/>
        </p:nvSpPr>
        <p:spPr>
          <a:xfrm>
            <a:off x="9553303" y="6278880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white"/>
                </a:solidFill>
                <a:latin typeface="Sagona Book" panose="02020404030301010803"/>
              </a:rPr>
              <a:t>3</a:t>
            </a: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 panose="02020404030301010803"/>
                <a:ea typeface="+mn-ea"/>
                <a:cs typeface="+mn-cs"/>
              </a:rPr>
              <a:t> </a:t>
            </a:r>
            <a:r>
              <a:rPr lang="en-GB">
                <a:solidFill>
                  <a:prstClr val="white"/>
                </a:solidFill>
                <a:latin typeface="Sagona Book" panose="02020404030301010803"/>
              </a:rPr>
              <a:t> March</a:t>
            </a:r>
            <a:r>
              <a:rPr kumimoji="0" lang="en-GB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gona Book" panose="02020404030301010803"/>
                <a:ea typeface="+mn-ea"/>
                <a:cs typeface="+mn-cs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2756B-5B34-4555-9FC1-AF97D7DD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78" y="625999"/>
            <a:ext cx="4205114" cy="534481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556A0FF-905D-4EEC-AAB5-D893ABDF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73" y="411377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GB" dirty="0"/>
              <a:t>RPA -</a:t>
            </a:r>
            <a:br>
              <a:rPr lang="en-GB" dirty="0"/>
            </a:br>
            <a:r>
              <a:rPr lang="en-GB" dirty="0"/>
              <a:t>Data </a:t>
            </a:r>
            <a:br>
              <a:rPr lang="en-GB" dirty="0"/>
            </a:br>
            <a:r>
              <a:rPr lang="en-GB" dirty="0"/>
              <a:t>Without </a:t>
            </a:r>
            <a:br>
              <a:rPr lang="en-GB" dirty="0"/>
            </a:br>
            <a:r>
              <a:rPr lang="en-GB" dirty="0"/>
              <a:t>APIs </a:t>
            </a:r>
            <a:br>
              <a:rPr lang="en-GB" dirty="0"/>
            </a:br>
            <a:r>
              <a:rPr lang="en-GB" dirty="0"/>
              <a:t>and</a:t>
            </a:r>
            <a:br>
              <a:rPr lang="en-GB" dirty="0"/>
            </a:br>
            <a:r>
              <a:rPr lang="en-GB" dirty="0"/>
              <a:t>Reports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954964-A301-4677-9731-30B6B4F8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92" y="625999"/>
            <a:ext cx="4526723" cy="5255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4CFE0-2072-4920-9F50-18D968D10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169" y="4378790"/>
            <a:ext cx="1426765" cy="1392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EBED67-568B-4E26-A4B3-37182271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553" y="4489043"/>
            <a:ext cx="1426765" cy="13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56A0FF-905D-4EEC-AAB5-D893ABDF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73" y="411377"/>
            <a:ext cx="10058400" cy="1371600"/>
          </a:xfrm>
        </p:spPr>
        <p:txBody>
          <a:bodyPr>
            <a:normAutofit/>
          </a:bodyPr>
          <a:lstStyle/>
          <a:p>
            <a:r>
              <a:rPr lang="en-GB" dirty="0"/>
              <a:t>Content Navigator -</a:t>
            </a:r>
            <a:br>
              <a:rPr lang="en-GB" dirty="0"/>
            </a:br>
            <a:r>
              <a:rPr lang="en-GB" dirty="0"/>
              <a:t>Team space for docs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91F91-71A5-4B53-B33B-3515535B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56" y="321182"/>
            <a:ext cx="4304861" cy="1461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340D9B-678F-4FA1-BEC5-660AE3C4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5" y="2009422"/>
            <a:ext cx="11106120" cy="45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5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CC3E4-E828-482B-B2D5-B90317D3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085"/>
            <a:ext cx="12192000" cy="60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84224-B717-4896-ACB1-963A4BCC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" r="42041" b="1"/>
          <a:stretch/>
        </p:blipFill>
        <p:spPr>
          <a:xfrm>
            <a:off x="223574" y="1498043"/>
            <a:ext cx="6400693" cy="47019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6957E-696D-420E-BFDC-5672802C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33" y="144789"/>
            <a:ext cx="5643346" cy="115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 Assessment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0A673-4496-4241-8C56-F90C3355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925" y="1372376"/>
            <a:ext cx="3715862" cy="46137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2C809F-9C18-4AB4-9BA1-B48651572E9A}"/>
              </a:ext>
            </a:extLst>
          </p:cNvPr>
          <p:cNvSpPr/>
          <p:nvPr/>
        </p:nvSpPr>
        <p:spPr>
          <a:xfrm>
            <a:off x="1121256" y="2320161"/>
            <a:ext cx="894156" cy="71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AF60DF-6E67-4718-91DC-7A47EF7A4BF0}"/>
              </a:ext>
            </a:extLst>
          </p:cNvPr>
          <p:cNvSpPr txBox="1">
            <a:spLocks/>
          </p:cNvSpPr>
          <p:nvPr/>
        </p:nvSpPr>
        <p:spPr>
          <a:xfrm>
            <a:off x="8503768" y="622240"/>
            <a:ext cx="2051334" cy="67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GB" sz="2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Enter Patient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C29E7-27BA-4978-AD2A-C0180E90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947" y="633641"/>
            <a:ext cx="1158412" cy="11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6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84224-B717-4896-ACB1-963A4BCC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" r="42041" b="1"/>
          <a:stretch/>
        </p:blipFill>
        <p:spPr>
          <a:xfrm>
            <a:off x="223574" y="1498043"/>
            <a:ext cx="6400693" cy="47019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6957E-696D-420E-BFDC-5672802C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33" y="144789"/>
            <a:ext cx="5643346" cy="115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 Assessment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C809F-9C18-4AB4-9BA1-B48651572E9A}"/>
              </a:ext>
            </a:extLst>
          </p:cNvPr>
          <p:cNvSpPr/>
          <p:nvPr/>
        </p:nvSpPr>
        <p:spPr>
          <a:xfrm>
            <a:off x="1195901" y="5454883"/>
            <a:ext cx="894156" cy="71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E0550-5438-4084-9F20-A2A435E10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04" y="527794"/>
            <a:ext cx="4985215" cy="578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2E917-1C3F-4BCD-8F3A-89D4255F4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49" y="5225143"/>
            <a:ext cx="1554839" cy="15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957E-696D-420E-BFDC-5672802C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33" y="144789"/>
            <a:ext cx="5643346" cy="115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 Assessment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7A197-9644-46C4-B9A6-25862E3A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666" y="1741805"/>
            <a:ext cx="3768618" cy="3787973"/>
          </a:xfrm>
          <a:prstGeom prst="rect">
            <a:avLst/>
          </a:prstGeom>
        </p:spPr>
      </p:pic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866F7A3E-1EF0-496D-AB8C-C59C48EAF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5" r="42041" b="1"/>
          <a:stretch/>
        </p:blipFill>
        <p:spPr>
          <a:xfrm>
            <a:off x="205274" y="1170708"/>
            <a:ext cx="6400693" cy="47019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FABF2A56-E436-4078-A0CD-23AA8BF73680}"/>
              </a:ext>
            </a:extLst>
          </p:cNvPr>
          <p:cNvSpPr txBox="1">
            <a:spLocks/>
          </p:cNvSpPr>
          <p:nvPr/>
        </p:nvSpPr>
        <p:spPr>
          <a:xfrm>
            <a:off x="8438221" y="645322"/>
            <a:ext cx="2051334" cy="67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GB" sz="2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Enrich Patient </a:t>
            </a:r>
          </a:p>
          <a:p>
            <a:pPr algn="ctr">
              <a:lnSpc>
                <a:spcPct val="83000"/>
              </a:lnSpc>
            </a:pPr>
            <a:r>
              <a:rPr lang="en-GB" sz="2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Assessment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C809F-9C18-4AB4-9BA1-B48651572E9A}"/>
              </a:ext>
            </a:extLst>
          </p:cNvPr>
          <p:cNvSpPr/>
          <p:nvPr/>
        </p:nvSpPr>
        <p:spPr>
          <a:xfrm>
            <a:off x="2897128" y="5160324"/>
            <a:ext cx="894156" cy="71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822661-2C0E-40A9-817A-BEDE5FDEB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469" y="5318449"/>
            <a:ext cx="1822894" cy="13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84224-B717-4896-ACB1-963A4BCC2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" r="42041" b="1"/>
          <a:stretch/>
        </p:blipFill>
        <p:spPr>
          <a:xfrm>
            <a:off x="223574" y="1498043"/>
            <a:ext cx="6400693" cy="47019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6957E-696D-420E-BFDC-5672802C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33" y="144789"/>
            <a:ext cx="5643346" cy="115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 Assessment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C809F-9C18-4AB4-9BA1-B48651572E9A}"/>
              </a:ext>
            </a:extLst>
          </p:cNvPr>
          <p:cNvSpPr/>
          <p:nvPr/>
        </p:nvSpPr>
        <p:spPr>
          <a:xfrm>
            <a:off x="3920440" y="3848994"/>
            <a:ext cx="894156" cy="712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AF60DF-6E67-4718-91DC-7A47EF7A4BF0}"/>
              </a:ext>
            </a:extLst>
          </p:cNvPr>
          <p:cNvSpPr txBox="1">
            <a:spLocks/>
          </p:cNvSpPr>
          <p:nvPr/>
        </p:nvSpPr>
        <p:spPr>
          <a:xfrm>
            <a:off x="8503768" y="622240"/>
            <a:ext cx="2051334" cy="67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endParaRPr lang="en-GB" sz="2000" cap="all" spc="-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90827-B966-44AC-8E48-3D536CB3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81" y="193460"/>
            <a:ext cx="4912306" cy="6471080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AC9AF-ED69-4D88-AAB7-8F5BD6227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878" y="820561"/>
            <a:ext cx="1158412" cy="11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957E-696D-420E-BFDC-5672802C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33" y="144789"/>
            <a:ext cx="5643346" cy="115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 Assessment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AF60DF-6E67-4718-91DC-7A47EF7A4BF0}"/>
              </a:ext>
            </a:extLst>
          </p:cNvPr>
          <p:cNvSpPr txBox="1">
            <a:spLocks/>
          </p:cNvSpPr>
          <p:nvPr/>
        </p:nvSpPr>
        <p:spPr>
          <a:xfrm>
            <a:off x="8503768" y="622240"/>
            <a:ext cx="2051334" cy="67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endParaRPr lang="en-GB" sz="2000" cap="all" spc="-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EC2C-B933-4333-84F3-04FEE3EF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21" y="1267730"/>
            <a:ext cx="6194127" cy="468308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2C809F-9C18-4AB4-9BA1-B48651572E9A}"/>
              </a:ext>
            </a:extLst>
          </p:cNvPr>
          <p:cNvSpPr/>
          <p:nvPr/>
        </p:nvSpPr>
        <p:spPr>
          <a:xfrm>
            <a:off x="859859" y="5134530"/>
            <a:ext cx="1015594" cy="743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D18842-AF18-4BE2-83C6-DC9B33FB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15" y="371719"/>
            <a:ext cx="4043352" cy="612527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1C3A6-836A-47AC-B247-6E64B0A26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376" y="4843292"/>
            <a:ext cx="1426765" cy="13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2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957E-696D-420E-BFDC-5672802C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33" y="144789"/>
            <a:ext cx="5643346" cy="11512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 Assessment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8AF60DF-6E67-4718-91DC-7A47EF7A4BF0}"/>
              </a:ext>
            </a:extLst>
          </p:cNvPr>
          <p:cNvSpPr txBox="1">
            <a:spLocks/>
          </p:cNvSpPr>
          <p:nvPr/>
        </p:nvSpPr>
        <p:spPr>
          <a:xfrm>
            <a:off x="8503768" y="622240"/>
            <a:ext cx="2051334" cy="67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endParaRPr lang="en-GB" sz="2000" cap="all" spc="-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EC2C-B933-4333-84F3-04FEE3EF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21" y="1267730"/>
            <a:ext cx="6194127" cy="468308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14A61-8864-4AE4-B1A3-6E4FEA52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88" y="1955947"/>
            <a:ext cx="3683233" cy="457564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01C4DF4B-5270-4720-AB45-760D8AEE8614}"/>
              </a:ext>
            </a:extLst>
          </p:cNvPr>
          <p:cNvSpPr txBox="1">
            <a:spLocks/>
          </p:cNvSpPr>
          <p:nvPr/>
        </p:nvSpPr>
        <p:spPr>
          <a:xfrm>
            <a:off x="8438221" y="645322"/>
            <a:ext cx="2051334" cy="677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GB" sz="2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</a:p>
          <a:p>
            <a:pPr algn="ctr">
              <a:lnSpc>
                <a:spcPct val="83000"/>
              </a:lnSpc>
            </a:pPr>
            <a:r>
              <a:rPr lang="en-GB" sz="2000" cap="all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Navigator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AC67D1-9934-4EC7-B20E-8C29056CF157}"/>
              </a:ext>
            </a:extLst>
          </p:cNvPr>
          <p:cNvSpPr/>
          <p:nvPr/>
        </p:nvSpPr>
        <p:spPr>
          <a:xfrm>
            <a:off x="3652822" y="5074507"/>
            <a:ext cx="1015594" cy="743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F92D5-99B0-4E1C-843A-57160509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089" y="647456"/>
            <a:ext cx="3683232" cy="12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1A8D5-8BDE-445D-BB66-18DEE2AC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2" y="1449126"/>
            <a:ext cx="11273424" cy="41025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350979-5A79-46E5-9B1C-5E0628D3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00" y="213616"/>
            <a:ext cx="10058400" cy="1371600"/>
          </a:xfrm>
        </p:spPr>
        <p:txBody>
          <a:bodyPr/>
          <a:lstStyle/>
          <a:p>
            <a:r>
              <a:rPr lang="en-GB" dirty="0"/>
              <a:t>BAW – Orchestrate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7178E-F66E-418E-961C-2C7AC16D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400" y="1449126"/>
            <a:ext cx="1158412" cy="11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8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07A1-FB03-465F-BE44-D7780AED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00" y="213616"/>
            <a:ext cx="10058400" cy="1371600"/>
          </a:xfrm>
        </p:spPr>
        <p:txBody>
          <a:bodyPr/>
          <a:lstStyle/>
          <a:p>
            <a:r>
              <a:rPr lang="en-GB" dirty="0"/>
              <a:t>ODM – Enrich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7D1B38-174C-432B-8C93-A4DF1EC1B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442" y="1264355"/>
            <a:ext cx="9906914" cy="49006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06C3B-35C6-4FD5-BB07-5F7B0AA83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93" y="0"/>
            <a:ext cx="1822894" cy="13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8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91A5BD522AB048A83AA3C91FC6A453" ma:contentTypeVersion="11" ma:contentTypeDescription="Create a new document." ma:contentTypeScope="" ma:versionID="4535e5bd6b6cc397961456c2fc943c65">
  <xsd:schema xmlns:xsd="http://www.w3.org/2001/XMLSchema" xmlns:xs="http://www.w3.org/2001/XMLSchema" xmlns:p="http://schemas.microsoft.com/office/2006/metadata/properties" xmlns:ns3="be60cada-482e-425e-8fb4-68d0cfebcc0e" xmlns:ns4="14e55374-1de0-44f9-97a5-3ebc0650e4c9" targetNamespace="http://schemas.microsoft.com/office/2006/metadata/properties" ma:root="true" ma:fieldsID="9f79dd584af4787c0e3331dc34074486" ns3:_="" ns4:_="">
    <xsd:import namespace="be60cada-482e-425e-8fb4-68d0cfebcc0e"/>
    <xsd:import namespace="14e55374-1de0-44f9-97a5-3ebc0650e4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0cada-482e-425e-8fb4-68d0cfebc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55374-1de0-44f9-97a5-3ebc0650e4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C7A17E-BCD2-4E5A-A7AE-6EA891F7C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60cada-482e-425e-8fb4-68d0cfebcc0e"/>
    <ds:schemaRef ds:uri="14e55374-1de0-44f9-97a5-3ebc0650e4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5148A-053D-4631-95BF-13E531526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DEB35-98CC-424A-90CA-A1727F0A9C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3093</TotalTime>
  <Words>59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Century Gothic</vt:lpstr>
      <vt:lpstr>Sagona Book</vt:lpstr>
      <vt:lpstr>Wingdings 3</vt:lpstr>
      <vt:lpstr>Ion</vt:lpstr>
      <vt:lpstr>Health Assessment  with RPA And CP4A</vt:lpstr>
      <vt:lpstr>Trigger Assessment</vt:lpstr>
      <vt:lpstr>Trigger Assessment</vt:lpstr>
      <vt:lpstr>Trigger Assessment</vt:lpstr>
      <vt:lpstr>Trigger Assessment</vt:lpstr>
      <vt:lpstr>Trigger Assessment</vt:lpstr>
      <vt:lpstr>Trigger Assessment</vt:lpstr>
      <vt:lpstr>BAW – Orchestrate</vt:lpstr>
      <vt:lpstr>ODM – Enrich</vt:lpstr>
      <vt:lpstr>RPA - Data  Without  APIs  and Reports</vt:lpstr>
      <vt:lpstr>Content Navigator - Team space for docs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Door Entry</dc:title>
  <dc:creator>Staite, Richard</dc:creator>
  <cp:lastModifiedBy>Nigel Crowther1</cp:lastModifiedBy>
  <cp:revision>24</cp:revision>
  <dcterms:created xsi:type="dcterms:W3CDTF">2020-10-26T09:09:05Z</dcterms:created>
  <dcterms:modified xsi:type="dcterms:W3CDTF">2022-03-05T10:53:51Z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0x010100C691A5BD522AB048A83AA3C91FC6A453</vt:lpwstr>
  </property>
</Properties>
</file>