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9.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0.xml" ContentType="application/vnd.openxmlformats-officedocument.theme+xml"/>
  <Override PartName="/ppt/slideLayouts/slideLayout17.xml" ContentType="application/vnd.openxmlformats-officedocument.presentationml.slideLayout+xml"/>
  <Override PartName="/ppt/theme/theme11.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1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 id="2147485424" r:id="rId2"/>
    <p:sldMasterId id="2147485438" r:id="rId3"/>
    <p:sldMasterId id="2147485448" r:id="rId4"/>
    <p:sldMasterId id="2147485484" r:id="rId5"/>
    <p:sldMasterId id="2147485536" r:id="rId6"/>
    <p:sldMasterId id="2147485584" r:id="rId7"/>
    <p:sldMasterId id="2147485635" r:id="rId8"/>
    <p:sldMasterId id="2147485670" r:id="rId9"/>
    <p:sldMasterId id="2147485705" r:id="rId10"/>
    <p:sldMasterId id="2147485848" r:id="rId11"/>
    <p:sldMasterId id="2147485877" r:id="rId12"/>
    <p:sldMasterId id="2147485919" r:id="rId13"/>
  </p:sldMasterIdLst>
  <p:notesMasterIdLst>
    <p:notesMasterId r:id="rId31"/>
  </p:notesMasterIdLst>
  <p:handoutMasterIdLst>
    <p:handoutMasterId r:id="rId32"/>
  </p:handoutMasterIdLst>
  <p:sldIdLst>
    <p:sldId id="4981" r:id="rId14"/>
    <p:sldId id="2142534444" r:id="rId15"/>
    <p:sldId id="2142534492" r:id="rId16"/>
    <p:sldId id="2142534493" r:id="rId17"/>
    <p:sldId id="2142534498" r:id="rId18"/>
    <p:sldId id="2142534502" r:id="rId19"/>
    <p:sldId id="2142534499" r:id="rId20"/>
    <p:sldId id="2142534500" r:id="rId21"/>
    <p:sldId id="2142534503" r:id="rId22"/>
    <p:sldId id="2142534501" r:id="rId23"/>
    <p:sldId id="2142534495" r:id="rId24"/>
    <p:sldId id="2142534496" r:id="rId25"/>
    <p:sldId id="2142534494" r:id="rId26"/>
    <p:sldId id="2142534486" r:id="rId27"/>
    <p:sldId id="2142534497" r:id="rId28"/>
    <p:sldId id="2142534354" r:id="rId29"/>
    <p:sldId id="21425344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CBDF35-C988-8B40-B5C1-3B9E0B998517}">
          <p14:sldIdLst>
            <p14:sldId id="4981"/>
            <p14:sldId id="2142534444"/>
            <p14:sldId id="2142534492"/>
            <p14:sldId id="2142534493"/>
            <p14:sldId id="2142534498"/>
            <p14:sldId id="2142534502"/>
            <p14:sldId id="2142534499"/>
            <p14:sldId id="2142534500"/>
            <p14:sldId id="2142534503"/>
            <p14:sldId id="2142534501"/>
            <p14:sldId id="2142534495"/>
            <p14:sldId id="2142534496"/>
            <p14:sldId id="2142534494"/>
            <p14:sldId id="2142534486"/>
            <p14:sldId id="2142534497"/>
            <p14:sldId id="2142534354"/>
            <p14:sldId id="214253449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gel Crowther1" initials="NC" lastIdx="1" clrIdx="0">
    <p:extLst>
      <p:ext uri="{19B8F6BF-5375-455C-9EA6-DF929625EA0E}">
        <p15:presenceInfo xmlns:p15="http://schemas.microsoft.com/office/powerpoint/2012/main" userId="S::ncrowther@uk.ibm.com::089f1ac0-0f9c-4355-b731-8c8a45a3215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ADD"/>
    <a:srgbClr val="FFB500"/>
    <a:srgbClr val="2AAAE1"/>
    <a:srgbClr val="5591E1"/>
    <a:srgbClr val="FFB000"/>
    <a:srgbClr val="0380D7"/>
    <a:srgbClr val="80C7E9"/>
    <a:srgbClr val="24A5DC"/>
    <a:srgbClr val="00BAA1"/>
    <a:srgbClr val="4DAC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C3EF92-8BB1-4298-8D6A-AC78F5F98202}" v="48" dt="2021-08-25T15:56:32.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1" autoAdjust="0"/>
    <p:restoredTop sz="70573" autoAdjust="0"/>
  </p:normalViewPr>
  <p:slideViewPr>
    <p:cSldViewPr snapToGrid="0">
      <p:cViewPr varScale="1">
        <p:scale>
          <a:sx n="105" d="100"/>
          <a:sy n="105" d="100"/>
        </p:scale>
        <p:origin x="120"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6" d="100"/>
          <a:sy n="86" d="100"/>
        </p:scale>
        <p:origin x="3928"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microsoft.com/office/2015/10/relationships/revisionInfo" Target="revisionInfo.xml"/><Relationship Id="rId21" Type="http://schemas.openxmlformats.org/officeDocument/2006/relationships/slide" Target="slides/slide8.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GEL CROWTHER" clId="Web-{79C3EF92-8BB1-4298-8D6A-AC78F5F98202}"/>
    <pc:docChg chg="delSld modSld modSection">
      <pc:chgData name="NIGEL CROWTHER" userId="" providerId="" clId="Web-{79C3EF92-8BB1-4298-8D6A-AC78F5F98202}" dt="2021-08-25T15:56:32.351" v="40"/>
      <pc:docMkLst>
        <pc:docMk/>
      </pc:docMkLst>
      <pc:sldChg chg="del">
        <pc:chgData name="NIGEL CROWTHER" userId="" providerId="" clId="Web-{79C3EF92-8BB1-4298-8D6A-AC78F5F98202}" dt="2021-08-25T15:55:07.347" v="14"/>
        <pc:sldMkLst>
          <pc:docMk/>
          <pc:sldMk cId="759436461" sldId="359"/>
        </pc:sldMkLst>
      </pc:sldChg>
      <pc:sldChg chg="del">
        <pc:chgData name="NIGEL CROWTHER" userId="" providerId="" clId="Web-{79C3EF92-8BB1-4298-8D6A-AC78F5F98202}" dt="2021-08-25T15:56:25.585" v="35"/>
        <pc:sldMkLst>
          <pc:docMk/>
          <pc:sldMk cId="2145126434" sldId="415"/>
        </pc:sldMkLst>
      </pc:sldChg>
      <pc:sldChg chg="del">
        <pc:chgData name="NIGEL CROWTHER" userId="" providerId="" clId="Web-{79C3EF92-8BB1-4298-8D6A-AC78F5F98202}" dt="2021-08-25T15:55:29.379" v="20"/>
        <pc:sldMkLst>
          <pc:docMk/>
          <pc:sldMk cId="2891834798" sldId="1964"/>
        </pc:sldMkLst>
      </pc:sldChg>
      <pc:sldChg chg="modSp">
        <pc:chgData name="NIGEL CROWTHER" userId="" providerId="" clId="Web-{79C3EF92-8BB1-4298-8D6A-AC78F5F98202}" dt="2021-08-25T15:55:51.787" v="28" actId="20577"/>
        <pc:sldMkLst>
          <pc:docMk/>
          <pc:sldMk cId="25052222" sldId="4981"/>
        </pc:sldMkLst>
        <pc:spChg chg="mod">
          <ac:chgData name="NIGEL CROWTHER" userId="" providerId="" clId="Web-{79C3EF92-8BB1-4298-8D6A-AC78F5F98202}" dt="2021-08-25T15:55:51.787" v="28" actId="20577"/>
          <ac:spMkLst>
            <pc:docMk/>
            <pc:sldMk cId="25052222" sldId="4981"/>
            <ac:spMk id="5" creationId="{D444D2B0-D94F-B241-A65D-2E763C5544E9}"/>
          </ac:spMkLst>
        </pc:spChg>
      </pc:sldChg>
      <pc:sldChg chg="del">
        <pc:chgData name="NIGEL CROWTHER" userId="" providerId="" clId="Web-{79C3EF92-8BB1-4298-8D6A-AC78F5F98202}" dt="2021-08-25T15:55:08.988" v="16"/>
        <pc:sldMkLst>
          <pc:docMk/>
          <pc:sldMk cId="1705916702" sldId="9843"/>
        </pc:sldMkLst>
      </pc:sldChg>
      <pc:sldChg chg="del">
        <pc:chgData name="NIGEL CROWTHER" userId="" providerId="" clId="Web-{79C3EF92-8BB1-4298-8D6A-AC78F5F98202}" dt="2021-08-25T15:55:16.988" v="18"/>
        <pc:sldMkLst>
          <pc:docMk/>
          <pc:sldMk cId="742739497" sldId="2142531976"/>
        </pc:sldMkLst>
      </pc:sldChg>
      <pc:sldChg chg="del">
        <pc:chgData name="NIGEL CROWTHER" userId="" providerId="" clId="Web-{79C3EF92-8BB1-4298-8D6A-AC78F5F98202}" dt="2021-08-25T15:56:15.022" v="29"/>
        <pc:sldMkLst>
          <pc:docMk/>
          <pc:sldMk cId="521796893" sldId="2142532236"/>
        </pc:sldMkLst>
      </pc:sldChg>
      <pc:sldChg chg="del">
        <pc:chgData name="NIGEL CROWTHER" userId="" providerId="" clId="Web-{79C3EF92-8BB1-4298-8D6A-AC78F5F98202}" dt="2021-08-25T15:56:16.085" v="30"/>
        <pc:sldMkLst>
          <pc:docMk/>
          <pc:sldMk cId="3293302027" sldId="2142532237"/>
        </pc:sldMkLst>
      </pc:sldChg>
      <pc:sldChg chg="del">
        <pc:chgData name="NIGEL CROWTHER" userId="" providerId="" clId="Web-{79C3EF92-8BB1-4298-8D6A-AC78F5F98202}" dt="2021-08-25T15:55:07.800" v="15"/>
        <pc:sldMkLst>
          <pc:docMk/>
          <pc:sldMk cId="4227259666" sldId="2142533433"/>
        </pc:sldMkLst>
      </pc:sldChg>
      <pc:sldChg chg="del">
        <pc:chgData name="NIGEL CROWTHER" userId="" providerId="" clId="Web-{79C3EF92-8BB1-4298-8D6A-AC78F5F98202}" dt="2021-08-25T15:56:32.320" v="36"/>
        <pc:sldMkLst>
          <pc:docMk/>
          <pc:sldMk cId="1442621982" sldId="2142533493"/>
        </pc:sldMkLst>
      </pc:sldChg>
      <pc:sldChg chg="del">
        <pc:chgData name="NIGEL CROWTHER" userId="" providerId="" clId="Web-{79C3EF92-8BB1-4298-8D6A-AC78F5F98202}" dt="2021-08-25T15:56:16.694" v="31"/>
        <pc:sldMkLst>
          <pc:docMk/>
          <pc:sldMk cId="241423540" sldId="2142533648"/>
        </pc:sldMkLst>
      </pc:sldChg>
      <pc:sldChg chg="del">
        <pc:chgData name="NIGEL CROWTHER" userId="" providerId="" clId="Web-{79C3EF92-8BB1-4298-8D6A-AC78F5F98202}" dt="2021-08-25T15:56:19.022" v="32"/>
        <pc:sldMkLst>
          <pc:docMk/>
          <pc:sldMk cId="83136063" sldId="2142533670"/>
        </pc:sldMkLst>
      </pc:sldChg>
      <pc:sldChg chg="del">
        <pc:chgData name="NIGEL CROWTHER" userId="" providerId="" clId="Web-{79C3EF92-8BB1-4298-8D6A-AC78F5F98202}" dt="2021-08-25T15:54:53.925" v="12"/>
        <pc:sldMkLst>
          <pc:docMk/>
          <pc:sldMk cId="2472849978" sldId="2142534084"/>
        </pc:sldMkLst>
      </pc:sldChg>
      <pc:sldChg chg="del">
        <pc:chgData name="NIGEL CROWTHER" userId="" providerId="" clId="Web-{79C3EF92-8BB1-4298-8D6A-AC78F5F98202}" dt="2021-08-25T15:55:05.847" v="13"/>
        <pc:sldMkLst>
          <pc:docMk/>
          <pc:sldMk cId="48139276" sldId="2142534151"/>
        </pc:sldMkLst>
      </pc:sldChg>
      <pc:sldChg chg="del">
        <pc:chgData name="NIGEL CROWTHER" userId="" providerId="" clId="Web-{79C3EF92-8BB1-4298-8D6A-AC78F5F98202}" dt="2021-08-25T15:55:10.097" v="17"/>
        <pc:sldMkLst>
          <pc:docMk/>
          <pc:sldMk cId="821976414" sldId="2142534304"/>
        </pc:sldMkLst>
      </pc:sldChg>
      <pc:sldChg chg="del">
        <pc:chgData name="NIGEL CROWTHER" userId="" providerId="" clId="Web-{79C3EF92-8BB1-4298-8D6A-AC78F5F98202}" dt="2021-08-25T15:56:19.601" v="33"/>
        <pc:sldMkLst>
          <pc:docMk/>
          <pc:sldMk cId="1978598966" sldId="2142534320"/>
        </pc:sldMkLst>
      </pc:sldChg>
      <pc:sldChg chg="del">
        <pc:chgData name="NIGEL CROWTHER" userId="" providerId="" clId="Web-{79C3EF92-8BB1-4298-8D6A-AC78F5F98202}" dt="2021-08-25T15:56:32.336" v="38"/>
        <pc:sldMkLst>
          <pc:docMk/>
          <pc:sldMk cId="502522464" sldId="2142534323"/>
        </pc:sldMkLst>
      </pc:sldChg>
      <pc:sldChg chg="del">
        <pc:chgData name="NIGEL CROWTHER" userId="" providerId="" clId="Web-{79C3EF92-8BB1-4298-8D6A-AC78F5F98202}" dt="2021-08-25T15:56:32.351" v="39"/>
        <pc:sldMkLst>
          <pc:docMk/>
          <pc:sldMk cId="1123047776" sldId="2142534324"/>
        </pc:sldMkLst>
      </pc:sldChg>
      <pc:sldChg chg="del">
        <pc:chgData name="NIGEL CROWTHER" userId="" providerId="" clId="Web-{79C3EF92-8BB1-4298-8D6A-AC78F5F98202}" dt="2021-08-25T15:56:32.336" v="37"/>
        <pc:sldMkLst>
          <pc:docMk/>
          <pc:sldMk cId="2108046700" sldId="2142534326"/>
        </pc:sldMkLst>
      </pc:sldChg>
      <pc:sldChg chg="del">
        <pc:chgData name="NIGEL CROWTHER" userId="" providerId="" clId="Web-{79C3EF92-8BB1-4298-8D6A-AC78F5F98202}" dt="2021-08-25T15:56:32.351" v="40"/>
        <pc:sldMkLst>
          <pc:docMk/>
          <pc:sldMk cId="1355983486" sldId="2142534334"/>
        </pc:sldMkLst>
      </pc:sldChg>
      <pc:sldChg chg="del">
        <pc:chgData name="NIGEL CROWTHER" userId="" providerId="" clId="Web-{79C3EF92-8BB1-4298-8D6A-AC78F5F98202}" dt="2021-08-25T15:54:50.159" v="11"/>
        <pc:sldMkLst>
          <pc:docMk/>
          <pc:sldMk cId="2319076561" sldId="2142534335"/>
        </pc:sldMkLst>
      </pc:sldChg>
      <pc:sldChg chg="del">
        <pc:chgData name="NIGEL CROWTHER" userId="" providerId="" clId="Web-{79C3EF92-8BB1-4298-8D6A-AC78F5F98202}" dt="2021-08-25T15:55:22.989" v="19"/>
        <pc:sldMkLst>
          <pc:docMk/>
          <pc:sldMk cId="1037194093" sldId="2142534336"/>
        </pc:sldMkLst>
      </pc:sldChg>
      <pc:sldChg chg="del">
        <pc:chgData name="NIGEL CROWTHER" userId="" providerId="" clId="Web-{79C3EF92-8BB1-4298-8D6A-AC78F5F98202}" dt="2021-08-25T15:56:21.694" v="34"/>
        <pc:sldMkLst>
          <pc:docMk/>
          <pc:sldMk cId="1805261652" sldId="214253435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4624D-466C-2042-8A0A-5AA56DE2DC64}" type="datetimeFigureOut">
              <a:rPr lang="en-US" smtClean="0"/>
              <a:t>1/24/2022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FDEB12-1E7D-7842-B661-53C9BBB77766}" type="slidenum">
              <a:rPr lang="en-US" smtClean="0"/>
              <a:t>‹#›</a:t>
            </a:fld>
            <a:endParaRPr lang="en-US" dirty="0"/>
          </a:p>
        </p:txBody>
      </p:sp>
    </p:spTree>
    <p:extLst>
      <p:ext uri="{BB962C8B-B14F-4D97-AF65-F5344CB8AC3E}">
        <p14:creationId xmlns:p14="http://schemas.microsoft.com/office/powerpoint/2010/main" val="100413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0D7BC-41EB-DC45-939C-558E874D2743}"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9C4E9-9815-2C4B-8773-F08204D37298}" type="slidenum">
              <a:rPr lang="en-US" smtClean="0"/>
              <a:t>‹#›</a:t>
            </a:fld>
            <a:endParaRPr lang="en-US" dirty="0"/>
          </a:p>
        </p:txBody>
      </p:sp>
    </p:spTree>
    <p:extLst>
      <p:ext uri="{BB962C8B-B14F-4D97-AF65-F5344CB8AC3E}">
        <p14:creationId xmlns:p14="http://schemas.microsoft.com/office/powerpoint/2010/main" val="15597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2831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7541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062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2424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163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528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877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056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7580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9091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9564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3967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IBM, it’s clients and many industry participants see a clear path towards resiliency that leverages the most efficient and effective technologies for more agile, adaptive and resilient processes. </a:t>
            </a:r>
          </a:p>
          <a:p>
            <a:pPr marL="228600" indent="-228600">
              <a:buAutoNum type="arabicParenR"/>
            </a:pPr>
            <a:endParaRPr lang="en-US" dirty="0"/>
          </a:p>
          <a:p>
            <a:pPr marL="228600" indent="-228600">
              <a:buAutoNum type="arabicParenR"/>
            </a:pPr>
            <a:r>
              <a:rPr lang="en-US" dirty="0"/>
              <a:t>Automation enables customers to digitize their operations with low-code, cloud-ready containerized automation software. </a:t>
            </a:r>
          </a:p>
          <a:p>
            <a:pPr marL="228600" indent="-228600">
              <a:buAutoNum type="arabicParenR"/>
            </a:pPr>
            <a:r>
              <a:rPr lang="en-US" dirty="0"/>
              <a:t>Next, Automation applies AI in practical ways so you don’t need a data scientist. Things like, Document Understanding, Next Best Tasks. These build on your existing Digitization efforts with Cloud Pak for Automation. </a:t>
            </a:r>
          </a:p>
          <a:p>
            <a:pPr marL="228600" indent="-228600">
              <a:buAutoNum type="arabicParenR"/>
            </a:pPr>
            <a:r>
              <a:rPr lang="en-US" dirty="0"/>
              <a:t>Now you can offload work with our Digital Workers. Digital Workers without AI is just simple RPA/task automation. </a:t>
            </a:r>
          </a:p>
          <a:p>
            <a:endParaRPr lang="en-US" dirty="0"/>
          </a:p>
          <a:p>
            <a:r>
              <a:rPr lang="en-US" dirty="0"/>
              <a:t>We are in a crisis now but these are the things to do for long-term success, as well.</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a:extLst>
              <a:ext uri="{FF2B5EF4-FFF2-40B4-BE49-F238E27FC236}">
                <a16:creationId xmlns:a16="http://schemas.microsoft.com/office/drawing/2014/main" id="{9E7C991D-97F5-4924-AC2A-6B191099FF83}"/>
              </a:ext>
            </a:extLst>
          </p:cNvPr>
          <p:cNvSpPr>
            <a:spLocks noGrp="1"/>
          </p:cNvSpPr>
          <p:nvPr>
            <p:ph type="dt" idx="1"/>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6B85762-11EA-F448-8F1E-D55DA7379782}"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ooter Placeholder 5">
            <a:extLst>
              <a:ext uri="{FF2B5EF4-FFF2-40B4-BE49-F238E27FC236}">
                <a16:creationId xmlns:a16="http://schemas.microsoft.com/office/drawing/2014/main" id="{0A0AEA08-2B6D-43A7-9DF9-3381D8A273EF}"/>
              </a:ext>
            </a:extLst>
          </p:cNvPr>
          <p:cNvSpPr>
            <a:spLocks noGrp="1"/>
          </p:cNvSpPr>
          <p:nvPr>
            <p:ph type="ftr" sz="quarter" idx="4"/>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17_Thur_TD_Cloud Modernize_PPT_v13</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Header Placeholder 6">
            <a:extLst>
              <a:ext uri="{FF2B5EF4-FFF2-40B4-BE49-F238E27FC236}">
                <a16:creationId xmlns:a16="http://schemas.microsoft.com/office/drawing/2014/main" id="{DE954AFA-D316-4EFE-9F1B-58627943E62D}"/>
              </a:ext>
            </a:extLst>
          </p:cNvPr>
          <p:cNvSpPr>
            <a:spLocks noGrp="1"/>
          </p:cNvSpPr>
          <p:nvPr>
            <p:ph type="hdr" sz="quarter"/>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Think 2019</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0022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2.xml"/><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000000"/>
                </a:solidFill>
              </a:rPr>
              <a:t>©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lvl1pPr>
          </a:lstStyle>
          <a:p>
            <a:r>
              <a:rPr lang="en-US" dirty="0"/>
              <a:t>Digital Business Automation / User Management Service Introduction / May 28,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9146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5">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5">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3429002"/>
          </a:xfrm>
          <a:solidFill>
            <a:schemeClr val="tx1"/>
          </a:solidFill>
        </p:spPr>
        <p:txBody>
          <a:bodyPr lIns="228600" tIns="155448" rIns="228600" bIns="228600"/>
          <a:lstStyle>
            <a:lvl1pPr>
              <a:defRPr sz="6394">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RPA Client 101 / © 2019 IBM Corporation</a:t>
            </a:r>
            <a:endParaRPr lang="en-US" dirty="0"/>
          </a:p>
        </p:txBody>
      </p:sp>
    </p:spTree>
    <p:extLst>
      <p:ext uri="{BB962C8B-B14F-4D97-AF65-F5344CB8AC3E}">
        <p14:creationId xmlns:p14="http://schemas.microsoft.com/office/powerpoint/2010/main" val="142421950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_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1">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787" b="1" baseline="0">
                <a:solidFill>
                  <a:schemeClr val="bg2"/>
                </a:solidFill>
              </a:defRPr>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RPA Client 101 / © 2019 IBM Corporation</a:t>
            </a:r>
            <a:endParaRPr lang="en-US" dirty="0"/>
          </a:p>
        </p:txBody>
      </p:sp>
    </p:spTree>
    <p:extLst>
      <p:ext uri="{BB962C8B-B14F-4D97-AF65-F5344CB8AC3E}">
        <p14:creationId xmlns:p14="http://schemas.microsoft.com/office/powerpoint/2010/main" val="40263438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2_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RPA Client 101 / © 2019 IBM Corporation</a:t>
            </a:r>
            <a:endParaRPr lang="en-US" dirty="0"/>
          </a:p>
        </p:txBody>
      </p:sp>
    </p:spTree>
    <p:extLst>
      <p:ext uri="{BB962C8B-B14F-4D97-AF65-F5344CB8AC3E}">
        <p14:creationId xmlns:p14="http://schemas.microsoft.com/office/powerpoint/2010/main" val="192030614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marL="0" marR="0" indent="0" algn="l" defTabSz="608990" rtl="0" eaLnBrk="1" fontAlgn="base" latinLnBrk="0" hangingPunct="1">
              <a:lnSpc>
                <a:spcPct val="90000"/>
              </a:lnSpc>
              <a:spcBef>
                <a:spcPct val="0"/>
              </a:spcBef>
              <a:spcAft>
                <a:spcPct val="0"/>
              </a:spcAft>
              <a:buClrTx/>
              <a:buSzTx/>
              <a:buFontTx/>
              <a:buNone/>
              <a:tabLst/>
            </a:pPr>
            <a:endParaRPr kumimoji="0" lang="en-US" sz="932"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36837409" y="317206"/>
            <a:ext cx="3657600"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41351200" y="317206"/>
            <a:ext cx="3657600" cy="3962964"/>
          </a:xfrm>
        </p:spPr>
        <p:txBody>
          <a:bodyPr/>
          <a:lstStyle/>
          <a:p>
            <a:pPr lvl="4"/>
            <a:r>
              <a:rPr lang="en-US" dirty="0"/>
              <a:t>Fifth level</a:t>
            </a:r>
          </a:p>
        </p:txBody>
      </p:sp>
    </p:spTree>
    <p:extLst>
      <p:ext uri="{BB962C8B-B14F-4D97-AF65-F5344CB8AC3E}">
        <p14:creationId xmlns:p14="http://schemas.microsoft.com/office/powerpoint/2010/main" val="5174265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2C150AB-F80C-2A44-9C92-78C074AF1F1F}"/>
              </a:ext>
            </a:extLst>
          </p:cNvPr>
          <p:cNvSpPr>
            <a:spLocks noGrp="1"/>
          </p:cNvSpPr>
          <p:nvPr>
            <p:ph type="ftr" sz="quarter" idx="10"/>
          </p:nvPr>
        </p:nvSpPr>
        <p:spPr>
          <a:xfrm>
            <a:off x="304889" y="6383867"/>
            <a:ext cx="5486313" cy="222250"/>
          </a:xfrm>
          <a:prstGeom prst="rect">
            <a:avLst/>
          </a:prstGeom>
        </p:spPr>
        <p:txBody>
          <a:bodyPr/>
          <a:lstStyle/>
          <a:p>
            <a:r>
              <a:rPr lang="en-US"/>
              <a:t>IBM Automation / © 2020 IBM Corporation</a:t>
            </a:r>
            <a:endParaRPr lang="en-US" dirty="0"/>
          </a:p>
        </p:txBody>
      </p:sp>
      <p:sp>
        <p:nvSpPr>
          <p:cNvPr id="4" name="Slide Number Placeholder 3">
            <a:extLst>
              <a:ext uri="{FF2B5EF4-FFF2-40B4-BE49-F238E27FC236}">
                <a16:creationId xmlns:a16="http://schemas.microsoft.com/office/drawing/2014/main" id="{8F155BF1-B397-9E4F-BC83-BD6B1EB6AB44}"/>
              </a:ext>
            </a:extLst>
          </p:cNvPr>
          <p:cNvSpPr>
            <a:spLocks noGrp="1"/>
          </p:cNvSpPr>
          <p:nvPr>
            <p:ph type="sldNum" sz="quarter" idx="11"/>
          </p:nvPr>
        </p:nvSpPr>
        <p:spPr>
          <a:xfrm>
            <a:off x="9448802" y="6383867"/>
            <a:ext cx="2438309" cy="222250"/>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5193428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1_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000000"/>
                </a:solidFill>
              </a:rPr>
              <a:t>©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66586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000000"/>
                </a:solidFill>
              </a:rPr>
              <a:t>©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70095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vider">
    <p:bg>
      <p:bgPr>
        <a:solidFill>
          <a:srgbClr val="0E1E40"/>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096000" y="0"/>
            <a:ext cx="6096000" cy="68580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381001" y="571501"/>
            <a:ext cx="5524500" cy="4381500"/>
          </a:xfrm>
        </p:spPr>
        <p:txBody>
          <a:bodyPr>
            <a:noAutofit/>
          </a:bodyPr>
          <a:lstStyle>
            <a:lvl1pPr>
              <a:defRPr sz="4500" b="1"/>
            </a:lvl1pPr>
          </a:lstStyle>
          <a:p>
            <a:r>
              <a:rPr lang="en-US" dirty="0"/>
              <a:t>Click to edit Master title style</a:t>
            </a:r>
          </a:p>
        </p:txBody>
      </p:sp>
      <p:pic>
        <p:nvPicPr>
          <p:cNvPr id="10" name="Picture 9">
            <a:extLst>
              <a:ext uri="{FF2B5EF4-FFF2-40B4-BE49-F238E27FC236}">
                <a16:creationId xmlns:a16="http://schemas.microsoft.com/office/drawing/2014/main" id="{BD90850F-23E8-0C4F-844C-3F42EABA52B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38560" y="6286882"/>
            <a:ext cx="475811" cy="192135"/>
          </a:xfrm>
          <a:prstGeom prst="rect">
            <a:avLst/>
          </a:prstGeom>
        </p:spPr>
      </p:pic>
    </p:spTree>
    <p:extLst>
      <p:ext uri="{BB962C8B-B14F-4D97-AF65-F5344CB8AC3E}">
        <p14:creationId xmlns:p14="http://schemas.microsoft.com/office/powerpoint/2010/main" val="397170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55E15B2E-2EF1-4520-A4AA-F9029C206DE1}" type="slidenum">
              <a:rPr lang="en-US" smtClean="0"/>
              <a:t>‹#›</a:t>
            </a:fld>
            <a:endParaRPr lang="en-US" dirty="0"/>
          </a:p>
        </p:txBody>
      </p:sp>
      <p:sp>
        <p:nvSpPr>
          <p:cNvPr id="6" name="Text Placeholder 5"/>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3352800"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452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dirty="0"/>
              <a:t>Group Name / DOC ID / Month XX, 2017 / © 2017 IBM Corporation</a:t>
            </a:r>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199">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48564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ivider">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80417" y="183564"/>
            <a:ext cx="5522979" cy="5726177"/>
          </a:xfrm>
          <a:prstGeom prst="rect">
            <a:avLst/>
          </a:prstGeom>
        </p:spPr>
        <p:txBody>
          <a:bodyPr>
            <a:normAutofit/>
          </a:bodyP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27912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with footer) copy">
    <p:spTree>
      <p:nvGrpSpPr>
        <p:cNvPr id="1" name=""/>
        <p:cNvGrpSpPr/>
        <p:nvPr/>
      </p:nvGrpSpPr>
      <p:grpSpPr>
        <a:xfrm>
          <a:off x="0" y="0"/>
          <a:ext cx="0" cy="0"/>
          <a:chOff x="0" y="0"/>
          <a:chExt cx="0" cy="0"/>
        </a:xfrm>
      </p:grpSpPr>
      <p:sp>
        <p:nvSpPr>
          <p:cNvPr id="1195" name="Slide Number"/>
          <p:cNvSpPr txBox="1">
            <a:spLocks noGrp="1"/>
          </p:cNvSpPr>
          <p:nvPr>
            <p:ph type="sldNum" sz="quarter" idx="2"/>
          </p:nvPr>
        </p:nvSpPr>
        <p:spPr>
          <a:xfrm>
            <a:off x="11758872" y="6433442"/>
            <a:ext cx="128240" cy="123111"/>
          </a:xfrm>
          <a:prstGeom prst="rect">
            <a:avLst/>
          </a:prstGeom>
        </p:spPr>
        <p:txBody>
          <a:bodyPr/>
          <a:lstStyle>
            <a:lvl1pPr>
              <a:defRPr>
                <a:latin typeface="Arial"/>
                <a:ea typeface="Arial"/>
                <a:cs typeface="Arial"/>
                <a:sym typeface="Arial"/>
              </a:defRPr>
            </a:lvl1pPr>
          </a:lstStyle>
          <a:p>
            <a:fld id="{86CB4B4D-7CA3-9044-876B-883B54F8677D}" type="slidenum">
              <a:rPr/>
              <a:t>‹#›</a:t>
            </a:fld>
            <a:endParaRPr/>
          </a:p>
        </p:txBody>
      </p:sp>
      <p:pic>
        <p:nvPicPr>
          <p:cNvPr id="1196" name="Picture" descr="Pictur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5" y="3087491"/>
            <a:ext cx="1722795" cy="683028"/>
          </a:xfrm>
          <a:prstGeom prst="rect">
            <a:avLst/>
          </a:prstGeom>
          <a:ln w="12700">
            <a:miter lim="400000"/>
          </a:ln>
        </p:spPr>
      </p:pic>
    </p:spTree>
    <p:extLst>
      <p:ext uri="{BB962C8B-B14F-4D97-AF65-F5344CB8AC3E}">
        <p14:creationId xmlns:p14="http://schemas.microsoft.com/office/powerpoint/2010/main" val="313925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with footer)">
    <p:spTree>
      <p:nvGrpSpPr>
        <p:cNvPr id="1" name=""/>
        <p:cNvGrpSpPr/>
        <p:nvPr/>
      </p:nvGrpSpPr>
      <p:grpSpPr>
        <a:xfrm>
          <a:off x="0" y="0"/>
          <a:ext cx="0" cy="0"/>
          <a:chOff x="0" y="0"/>
          <a:chExt cx="0" cy="0"/>
        </a:xfrm>
      </p:grpSpPr>
      <p:sp>
        <p:nvSpPr>
          <p:cNvPr id="325"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8806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itle 3"/>
          <p:cNvSpPr>
            <a:spLocks noGrp="1"/>
          </p:cNvSpPr>
          <p:nvPr>
            <p:ph type="title"/>
          </p:nvPr>
        </p:nvSpPr>
        <p:spPr>
          <a:xfrm>
            <a:off x="304801" y="271708"/>
            <a:ext cx="5486401" cy="5972459"/>
          </a:xfrm>
        </p:spPr>
        <p:txBody>
          <a:bodyPr/>
          <a:lstStyle>
            <a:lvl1pPr>
              <a:lnSpc>
                <a:spcPct val="90000"/>
              </a:lnSpc>
              <a:defRPr sz="3194" b="0">
                <a:solidFill>
                  <a:schemeClr val="bg2"/>
                </a:solidFill>
              </a:defRPr>
            </a:lvl1pPr>
          </a:lstStyle>
          <a:p>
            <a:r>
              <a:rPr lang="en-US" dirty="0"/>
              <a:t>Click to edit Master title style</a:t>
            </a:r>
          </a:p>
        </p:txBody>
      </p:sp>
      <p:sp>
        <p:nvSpPr>
          <p:cNvPr id="10"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bg2"/>
                </a:solidFill>
              </a:defRPr>
            </a:lvl1pPr>
          </a:lstStyle>
          <a:p>
            <a:r>
              <a:rPr lang="de-DE"/>
              <a:t>Think 2019 / DOC ID / Month XX, 2019 / © 2019 IBM Corporation</a:t>
            </a:r>
            <a:endParaRPr lang="en-US" dirty="0"/>
          </a:p>
        </p:txBody>
      </p:sp>
      <p:sp>
        <p:nvSpPr>
          <p:cNvPr id="11"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bg2"/>
                </a:solidFill>
              </a:rPr>
              <a:t>IBM </a:t>
            </a:r>
            <a:r>
              <a:rPr lang="de-DE" sz="1331" dirty="0" err="1">
                <a:solidFill>
                  <a:schemeClr val="bg2"/>
                </a:solidFill>
              </a:rPr>
              <a:t>Confidential</a:t>
            </a:r>
            <a:endParaRPr lang="en-US" sz="1331" dirty="0">
              <a:solidFill>
                <a:schemeClr val="bg2"/>
              </a:solidFill>
            </a:endParaRPr>
          </a:p>
        </p:txBody>
      </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91750" y="6273800"/>
            <a:ext cx="695452" cy="281940"/>
          </a:xfrm>
          <a:prstGeom prst="rect">
            <a:avLst/>
          </a:prstGeom>
        </p:spPr>
      </p:pic>
      <p:pic>
        <p:nvPicPr>
          <p:cNvPr id="13" name="Picture 1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965774" y="71527"/>
            <a:ext cx="2133093" cy="673647"/>
          </a:xfrm>
          <a:prstGeom prst="rect">
            <a:avLst/>
          </a:prstGeom>
        </p:spPr>
      </p:pic>
    </p:spTree>
    <p:extLst>
      <p:ext uri="{BB962C8B-B14F-4D97-AF65-F5344CB8AC3E}">
        <p14:creationId xmlns:p14="http://schemas.microsoft.com/office/powerpoint/2010/main" val="4109681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
        <p:nvSpPr>
          <p:cNvPr id="6"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Tree>
    <p:extLst>
      <p:ext uri="{BB962C8B-B14F-4D97-AF65-F5344CB8AC3E}">
        <p14:creationId xmlns:p14="http://schemas.microsoft.com/office/powerpoint/2010/main" val="341438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t>IBM Cloud / DOC ID / Month XX, 2018 / © 2018 IBM Corporation</a:t>
            </a:r>
          </a:p>
        </p:txBody>
      </p:sp>
      <p:sp>
        <p:nvSpPr>
          <p:cNvPr id="4" name="Title 3"/>
          <p:cNvSpPr>
            <a:spLocks noGrp="1"/>
          </p:cNvSpPr>
          <p:nvPr>
            <p:ph type="title"/>
          </p:nvPr>
        </p:nvSpPr>
        <p:spPr>
          <a:xfrm>
            <a:off x="304801" y="271709"/>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0" y="6273802"/>
            <a:ext cx="695452" cy="281940"/>
          </a:xfrm>
          <a:prstGeom prst="rect">
            <a:avLst/>
          </a:prstGeom>
        </p:spPr>
      </p:pic>
      <p:pic>
        <p:nvPicPr>
          <p:cNvPr id="5" name="Picture 4">
            <a:extLst>
              <a:ext uri="{FF2B5EF4-FFF2-40B4-BE49-F238E27FC236}">
                <a16:creationId xmlns:a16="http://schemas.microsoft.com/office/drawing/2014/main" id="{0FBDB2E5-414F-4050-802F-212BA709493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rot="10800000" flipV="1">
            <a:off x="0" y="0"/>
            <a:ext cx="12192000" cy="6858000"/>
          </a:xfrm>
          <a:prstGeom prst="rect">
            <a:avLst/>
          </a:prstGeom>
        </p:spPr>
      </p:pic>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91750" y="321735"/>
            <a:ext cx="695452" cy="281940"/>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5132" t="30197" r="15583" b="32340"/>
          <a:stretch/>
        </p:blipFill>
        <p:spPr>
          <a:xfrm>
            <a:off x="9880998" y="6139911"/>
            <a:ext cx="2098804" cy="531956"/>
          </a:xfrm>
          <a:prstGeom prst="rect">
            <a:avLst/>
          </a:prstGeom>
        </p:spPr>
      </p:pic>
    </p:spTree>
    <p:extLst>
      <p:ext uri="{BB962C8B-B14F-4D97-AF65-F5344CB8AC3E}">
        <p14:creationId xmlns:p14="http://schemas.microsoft.com/office/powerpoint/2010/main" val="232251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lvl1pPr>
              <a:defRPr>
                <a:solidFill>
                  <a:schemeClr val="bg2"/>
                </a:solidFill>
              </a:defRPr>
            </a:lvl1pPr>
          </a:lstStyle>
          <a:p>
            <a:r>
              <a:rPr lang="en-US" dirty="0"/>
              <a:t>Click to edit Master title style</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43065" algn="dec"/>
              </a:tabLst>
              <a:defRPr>
                <a:solidFill>
                  <a:schemeClr val="bg2"/>
                </a:solidFill>
              </a:defRPr>
            </a:lvl1pPr>
            <a:lvl2pPr marL="230256" indent="-230256">
              <a:spcBef>
                <a:spcPts val="0"/>
              </a:spcBef>
              <a:tabLst/>
              <a:defRPr>
                <a:solidFill>
                  <a:schemeClr val="bg2"/>
                </a:solidFill>
              </a:defRPr>
            </a:lvl2pPr>
            <a:lvl3pPr>
              <a:spcBef>
                <a:spcPts val="0"/>
              </a:spcBef>
              <a:defRPr>
                <a:solidFill>
                  <a:schemeClr val="bg2"/>
                </a:solidFill>
              </a:defRPr>
            </a:lvl3pPr>
            <a:lvl4pPr>
              <a:spcBef>
                <a:spcPts val="0"/>
              </a:spcBef>
              <a:defRPr>
                <a:solidFill>
                  <a:schemeClr val="bg2"/>
                </a:solidFill>
              </a:defRPr>
            </a:lvl4pPr>
            <a:lvl5pPr>
              <a:spcBef>
                <a:spcPts val="0"/>
              </a:spcBef>
              <a:defRPr>
                <a:solidFill>
                  <a:schemeClr val="bg2"/>
                </a:solidFill>
              </a:defRPr>
            </a:lvl5pPr>
          </a:lstStyle>
          <a:p>
            <a:pPr marL="0" marR="0" lvl="0" indent="0" algn="l" defTabSz="608382" rtl="0" eaLnBrk="1" fontAlgn="auto" latinLnBrk="0" hangingPunct="1">
              <a:lnSpc>
                <a:spcPct val="100000"/>
              </a:lnSpc>
              <a:spcBef>
                <a:spcPts val="0"/>
              </a:spcBef>
              <a:spcAft>
                <a:spcPts val="0"/>
              </a:spcAft>
              <a:buClrTx/>
              <a:buSzTx/>
              <a:buFont typeface="Arial"/>
              <a:buNone/>
              <a:tabLst>
                <a:tab pos="5353757"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43065" algn="dec"/>
              </a:tabLst>
              <a:defRPr>
                <a:solidFill>
                  <a:schemeClr val="bg2"/>
                </a:solidFill>
              </a:defRPr>
            </a:lvl1pPr>
            <a:lvl2pPr>
              <a:spcBef>
                <a:spcPts val="0"/>
              </a:spcBef>
              <a:defRPr>
                <a:solidFill>
                  <a:schemeClr val="bg2"/>
                </a:solidFill>
              </a:defRPr>
            </a:lvl2pPr>
            <a:lvl3pPr>
              <a:spcBef>
                <a:spcPts val="0"/>
              </a:spcBef>
              <a:defRPr>
                <a:solidFill>
                  <a:schemeClr val="bg2"/>
                </a:solidFill>
              </a:defRPr>
            </a:lvl3pPr>
            <a:lvl4pPr>
              <a:spcBef>
                <a:spcPts val="0"/>
              </a:spcBef>
              <a:defRPr>
                <a:solidFill>
                  <a:schemeClr val="bg2"/>
                </a:solidFill>
              </a:defRPr>
            </a:lvl4pPr>
            <a:lvl5pPr>
              <a:spcBef>
                <a:spcPts val="0"/>
              </a:spcBef>
              <a:defRPr>
                <a:solidFill>
                  <a:schemeClr val="bg2"/>
                </a:solidFill>
              </a:defRPr>
            </a:lvl5pPr>
          </a:lstStyle>
          <a:p>
            <a:pPr marL="0" marR="0" lvl="0" indent="0" algn="l" defTabSz="608382" rtl="0" eaLnBrk="1" fontAlgn="auto" latinLnBrk="0" hangingPunct="1">
              <a:lnSpc>
                <a:spcPct val="100000"/>
              </a:lnSpc>
              <a:spcBef>
                <a:spcPts val="1464"/>
              </a:spcBef>
              <a:spcAft>
                <a:spcPts val="0"/>
              </a:spcAft>
              <a:buClrTx/>
              <a:buSzTx/>
              <a:buFont typeface="Arial"/>
              <a:buNone/>
              <a:tabLst>
                <a:tab pos="5353757"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bg2"/>
                </a:solidFill>
              </a:defRPr>
            </a:lvl1pPr>
          </a:lstStyle>
          <a:p>
            <a:r>
              <a:rPr lang="de-DE"/>
              <a:t>Think 2019 / DOC ID / Month XX, 2019 / © 2019 IBM Corporation</a:t>
            </a:r>
            <a:endParaRPr lang="en-US" dirty="0"/>
          </a:p>
        </p:txBody>
      </p:sp>
      <p:sp>
        <p:nvSpPr>
          <p:cNvPr id="14"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1" noProof="0">
                <a:solidFill>
                  <a:schemeClr val="tx1"/>
                </a:solidFill>
              </a:rPr>
              <a:t>IBM Confidential</a:t>
            </a:r>
          </a:p>
        </p:txBody>
      </p:sp>
    </p:spTree>
    <p:extLst>
      <p:ext uri="{BB962C8B-B14F-4D97-AF65-F5344CB8AC3E}">
        <p14:creationId xmlns:p14="http://schemas.microsoft.com/office/powerpoint/2010/main" val="152169427"/>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29">
                <a:solidFill>
                  <a:schemeClr val="tx1"/>
                </a:solidFill>
              </a:defRPr>
            </a:lvl1pPr>
          </a:lstStyle>
          <a:p>
            <a:r>
              <a:rPr lang="en-US" dirty="0"/>
              <a:t>Click to edit Master title style</a:t>
            </a:r>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774" b="1" baseline="0">
                <a:solidFill>
                  <a:schemeClr val="tx1"/>
                </a:solidFill>
              </a:defRPr>
            </a:lvl1pPr>
          </a:lstStyle>
          <a:p>
            <a:pPr lvl="0"/>
            <a:r>
              <a:rPr lang="en-US" dirty="0"/>
              <a:t>Click to edit</a:t>
            </a:r>
          </a:p>
        </p:txBody>
      </p:sp>
      <p:sp>
        <p:nvSpPr>
          <p:cNvPr id="7"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1"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2"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13329488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a:t>Drag picture to placeholder or click icon to add</a:t>
            </a:r>
          </a:p>
        </p:txBody>
      </p:sp>
      <p:sp>
        <p:nvSpPr>
          <p:cNvPr id="2" name="Title 1"/>
          <p:cNvSpPr>
            <a:spLocks noGrp="1"/>
          </p:cNvSpPr>
          <p:nvPr>
            <p:ph type="title"/>
          </p:nvPr>
        </p:nvSpPr>
        <p:spPr>
          <a:xfrm>
            <a:off x="304800" y="280418"/>
            <a:ext cx="5486400" cy="1338409"/>
          </a:xfrm>
        </p:spPr>
        <p:txBody>
          <a:bodyPr/>
          <a:lstStyle>
            <a:lvl1pPr>
              <a:defRPr sz="2129">
                <a:solidFill>
                  <a:schemeClr val="tx1"/>
                </a:solidFill>
              </a:defRPr>
            </a:lvl1pPr>
          </a:lstStyle>
          <a:p>
            <a:r>
              <a:rPr lang="en-US" dirty="0"/>
              <a:t>Click to edit Master title style</a:t>
            </a:r>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774" b="1" baseline="0">
                <a:solidFill>
                  <a:schemeClr val="tx1"/>
                </a:solidFill>
              </a:defRPr>
            </a:lvl1pPr>
          </a:lstStyle>
          <a:p>
            <a:pPr lvl="0"/>
            <a:r>
              <a:rPr lang="en-US" dirty="0"/>
              <a:t>Click to edit</a:t>
            </a:r>
          </a:p>
        </p:txBody>
      </p:sp>
      <p:sp>
        <p:nvSpPr>
          <p:cNvPr id="11"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2"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3"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3741600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6"/>
          </a:xfrm>
        </p:spPr>
        <p:txBody>
          <a:bodyPr/>
          <a:lstStyle>
            <a:lvl1pPr>
              <a:lnSpc>
                <a:spcPct val="90000"/>
              </a:lnSpc>
              <a:defRPr sz="12774" b="1"/>
            </a:lvl1pPr>
          </a:lstStyle>
          <a:p>
            <a:r>
              <a:rPr lang="en-US" dirty="0"/>
              <a:t>Click to edit Master title style</a:t>
            </a:r>
          </a:p>
        </p:txBody>
      </p:sp>
      <p:sp>
        <p:nvSpPr>
          <p:cNvPr id="8"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0"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1786344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6916616" cy="6027740"/>
          </a:xfrm>
        </p:spPr>
        <p:txBody>
          <a:bodyPr/>
          <a:lstStyle>
            <a:lvl1pPr marL="156321" indent="-156321">
              <a:tabLst/>
              <a:defRPr>
                <a:solidFill>
                  <a:schemeClr val="tx1"/>
                </a:solidFill>
              </a:defRPr>
            </a:lvl1pPr>
          </a:lstStyle>
          <a:p>
            <a:r>
              <a:rPr lang="en-US"/>
              <a:t>Click to edit Master title style</a:t>
            </a:r>
            <a:endParaRPr lang="en-US" dirty="0"/>
          </a:p>
        </p:txBody>
      </p:sp>
      <p:sp>
        <p:nvSpPr>
          <p:cNvPr id="8"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0"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36698377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1"/>
            <a:ext cx="5486400" cy="5770733"/>
          </a:xfrm>
        </p:spPr>
        <p:txBody>
          <a:bodyPr/>
          <a:lstStyle/>
          <a:p>
            <a:r>
              <a:rPr lang="en-US" dirty="0"/>
              <a:t>Click to edit Master title style</a:t>
            </a:r>
          </a:p>
        </p:txBody>
      </p:sp>
      <p:sp>
        <p:nvSpPr>
          <p:cNvPr id="6" name="Text Placeholder 5"/>
          <p:cNvSpPr>
            <a:spLocks noGrp="1"/>
          </p:cNvSpPr>
          <p:nvPr>
            <p:ph type="body" sz="quarter" idx="12"/>
          </p:nvPr>
        </p:nvSpPr>
        <p:spPr>
          <a:xfrm>
            <a:off x="6400800" y="658369"/>
            <a:ext cx="5486400" cy="5599640"/>
          </a:xfrm>
        </p:spPr>
        <p:txBody>
          <a:bodyPr/>
          <a:lstStyle>
            <a:lvl1pPr>
              <a:spcBef>
                <a:spcPts val="1464"/>
              </a:spcBef>
              <a:spcAft>
                <a:spcPts val="0"/>
              </a:spcAft>
              <a:defRPr/>
            </a:lvl1pPr>
            <a:lvl2pPr>
              <a:spcBef>
                <a:spcPts val="1464"/>
              </a:spcBef>
              <a:defRPr/>
            </a:lvl2pPr>
            <a:lvl3pPr>
              <a:spcBef>
                <a:spcPts val="1464"/>
              </a:spcBef>
              <a:defRPr/>
            </a:lvl3pPr>
            <a:lvl4pPr>
              <a:spcBef>
                <a:spcPts val="1464"/>
              </a:spcBef>
              <a:defRPr/>
            </a:lvl4pPr>
            <a:lvl5pPr>
              <a:spcBef>
                <a:spcPts val="146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50"/>
          </a:xfrm>
        </p:spPr>
        <p:txBody>
          <a:bodyPr/>
          <a:lstStyle>
            <a:lvl1pPr>
              <a:defRPr sz="1464"/>
            </a:lvl1pPr>
          </a:lstStyle>
          <a:p>
            <a:pPr lvl="0"/>
            <a:r>
              <a:rPr lang="en-US"/>
              <a:t>Click to edit Master text styles</a:t>
            </a:r>
          </a:p>
        </p:txBody>
      </p:sp>
      <p:sp>
        <p:nvSpPr>
          <p:cNvPr id="10"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1"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3"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978964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8" name="Text Placeholder 7"/>
          <p:cNvSpPr>
            <a:spLocks noGrp="1"/>
          </p:cNvSpPr>
          <p:nvPr>
            <p:ph type="body" sz="quarter" idx="12"/>
          </p:nvPr>
        </p:nvSpPr>
        <p:spPr>
          <a:xfrm>
            <a:off x="304800" y="1499617"/>
            <a:ext cx="5486400" cy="4781126"/>
          </a:xfrm>
        </p:spPr>
        <p:txBody>
          <a:bodyPr/>
          <a:lstStyle>
            <a:lvl1pPr>
              <a:spcBef>
                <a:spcPts val="0"/>
              </a:spcBef>
              <a:defRPr sz="186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6"/>
          </a:xfrm>
        </p:spPr>
        <p:txBody>
          <a:bodyPr/>
          <a:lstStyle>
            <a:lvl1pPr>
              <a:spcBef>
                <a:spcPts val="0"/>
              </a:spcBef>
              <a:defRPr sz="186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4"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9841760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4"/>
            <a:ext cx="5486400" cy="400050"/>
          </a:xfrm>
        </p:spPr>
        <p:txBody>
          <a:bodyPr/>
          <a:lstStyle>
            <a:lvl1pPr>
              <a:defRPr sz="1464"/>
            </a:lvl1pPr>
          </a:lstStyle>
          <a:p>
            <a:pPr lvl="0"/>
            <a:r>
              <a:rPr lang="en-US"/>
              <a:t>Click to edit Master text styles</a:t>
            </a:r>
          </a:p>
        </p:txBody>
      </p:sp>
      <p:sp>
        <p:nvSpPr>
          <p:cNvPr id="7" name="Text Placeholder 6"/>
          <p:cNvSpPr>
            <a:spLocks noGrp="1"/>
          </p:cNvSpPr>
          <p:nvPr>
            <p:ph type="body" sz="quarter" idx="14"/>
          </p:nvPr>
        </p:nvSpPr>
        <p:spPr>
          <a:xfrm>
            <a:off x="304800" y="1457962"/>
            <a:ext cx="5486400" cy="4786207"/>
          </a:xfrm>
        </p:spPr>
        <p:txBody>
          <a:bodyPr/>
          <a:lstStyle>
            <a:lvl1pPr>
              <a:defRPr sz="21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4"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8192367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304800" y="1327360"/>
            <a:ext cx="5486400" cy="4916809"/>
          </a:xfrm>
        </p:spPr>
        <p:txBody>
          <a:bodyPr/>
          <a:lstStyle>
            <a:lvl1pPr>
              <a:defRPr sz="3194"/>
            </a:lvl1pPr>
          </a:lstStyle>
          <a:p>
            <a:pPr lvl="0"/>
            <a:r>
              <a:rPr lang="en-US"/>
              <a:t>Click to 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863"/>
            </a:lvl1pPr>
            <a:lvl2pPr>
              <a:defRPr sz="1863"/>
            </a:lvl2pPr>
            <a:lvl3pPr>
              <a:defRPr sz="1863"/>
            </a:lvl3pPr>
            <a:lvl4pPr>
              <a:defRPr sz="1863"/>
            </a:lvl4pPr>
            <a:lvl5pPr>
              <a:defRPr sz="18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2"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3"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15657889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6" name="Text Placeholder 5"/>
          <p:cNvSpPr>
            <a:spLocks noGrp="1"/>
          </p:cNvSpPr>
          <p:nvPr>
            <p:ph type="body" sz="quarter" idx="12"/>
          </p:nvPr>
        </p:nvSpPr>
        <p:spPr>
          <a:xfrm>
            <a:off x="6400800" y="1457961"/>
            <a:ext cx="2438400" cy="4786207"/>
          </a:xfrm>
        </p:spPr>
        <p:txBody>
          <a:bodyPr/>
          <a:lstStyle>
            <a:lvl1pPr>
              <a:defRPr sz="2129"/>
            </a:lvl1pPr>
            <a:lvl2pPr marL="0" indent="0">
              <a:spcBef>
                <a:spcPts val="1464"/>
              </a:spcBef>
              <a:buFontTx/>
              <a:buNone/>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4"/>
            <a:ext cx="5486400" cy="400050"/>
          </a:xfrm>
        </p:spPr>
        <p:txBody>
          <a:bodyPr/>
          <a:lstStyle>
            <a:lvl1pPr>
              <a:defRPr sz="1464"/>
            </a:lvl1pPr>
          </a:lstStyle>
          <a:p>
            <a:pPr lvl="0"/>
            <a:r>
              <a:rPr lang="en-US"/>
              <a:t>Click to edit Master text styles</a:t>
            </a:r>
          </a:p>
        </p:txBody>
      </p:sp>
      <p:sp>
        <p:nvSpPr>
          <p:cNvPr id="7" name="Text Placeholder 6"/>
          <p:cNvSpPr>
            <a:spLocks noGrp="1"/>
          </p:cNvSpPr>
          <p:nvPr>
            <p:ph type="body" sz="quarter" idx="14"/>
          </p:nvPr>
        </p:nvSpPr>
        <p:spPr>
          <a:xfrm>
            <a:off x="304800" y="1457961"/>
            <a:ext cx="2438400" cy="4786207"/>
          </a:xfrm>
        </p:spPr>
        <p:txBody>
          <a:bodyPr/>
          <a:lstStyle>
            <a:lvl1pPr>
              <a:spcBef>
                <a:spcPts val="1464"/>
              </a:spcBef>
              <a:defRPr sz="2129"/>
            </a:lvl1pPr>
            <a:lvl2pPr marL="0" indent="0">
              <a:spcBef>
                <a:spcPts val="1464"/>
              </a:spcBef>
              <a:buFontTx/>
              <a:buNone/>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1"/>
            <a:ext cx="2438400" cy="4786207"/>
          </a:xfrm>
        </p:spPr>
        <p:txBody>
          <a:bodyPr/>
          <a:lstStyle>
            <a:lvl1pPr>
              <a:defRPr sz="2129"/>
            </a:lvl1pPr>
            <a:lvl2pPr marL="0" indent="0">
              <a:spcBef>
                <a:spcPts val="1464"/>
              </a:spcBef>
              <a:buFontTx/>
              <a:buNone/>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1"/>
            <a:ext cx="2438400" cy="4786207"/>
          </a:xfrm>
        </p:spPr>
        <p:txBody>
          <a:bodyPr/>
          <a:lstStyle>
            <a:lvl1pPr>
              <a:defRPr sz="2129"/>
            </a:lvl1pPr>
            <a:lvl2pPr marL="0" indent="0">
              <a:spcBef>
                <a:spcPts val="1464"/>
              </a:spcBef>
              <a:buFontTx/>
              <a:buNone/>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5"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6"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63014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ectangle 3"/>
          <p:cNvSpPr/>
          <p:nvPr userDrawn="1"/>
        </p:nvSpPr>
        <p:spPr>
          <a:xfrm>
            <a:off x="0" y="0"/>
            <a:ext cx="133165" cy="6858000"/>
          </a:xfrm>
          <a:prstGeom prst="rect">
            <a:avLst/>
          </a:prstGeom>
          <a:solidFill>
            <a:srgbClr val="559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3" name="Rectangle 2"/>
          <p:cNvSpPr/>
          <p:nvPr userDrawn="1"/>
        </p:nvSpPr>
        <p:spPr>
          <a:xfrm>
            <a:off x="0" y="3"/>
            <a:ext cx="12192000" cy="133164"/>
          </a:xfrm>
          <a:prstGeom prst="rect">
            <a:avLst/>
          </a:prstGeom>
          <a:solidFill>
            <a:srgbClr val="5591E1"/>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6" name="Picture 5"/>
          <p:cNvPicPr>
            <a:picLocks noChangeAspect="1"/>
          </p:cNvPicPr>
          <p:nvPr userDrawn="1"/>
        </p:nvPicPr>
        <p:blipFill>
          <a:blip r:embed="rId2"/>
          <a:stretch>
            <a:fillRect/>
          </a:stretch>
        </p:blipFill>
        <p:spPr>
          <a:xfrm>
            <a:off x="11045611" y="520155"/>
            <a:ext cx="870596" cy="328797"/>
          </a:xfrm>
          <a:prstGeom prst="rect">
            <a:avLst/>
          </a:prstGeom>
        </p:spPr>
      </p:pic>
      <p:sp>
        <p:nvSpPr>
          <p:cNvPr id="2" name="Rectangle 1">
            <a:extLst>
              <a:ext uri="{FF2B5EF4-FFF2-40B4-BE49-F238E27FC236}">
                <a16:creationId xmlns:a16="http://schemas.microsoft.com/office/drawing/2014/main" id="{F4145165-4BB7-F64D-A903-C31F33087BA5}"/>
              </a:ext>
            </a:extLst>
          </p:cNvPr>
          <p:cNvSpPr/>
          <p:nvPr userDrawn="1"/>
        </p:nvSpPr>
        <p:spPr>
          <a:xfrm>
            <a:off x="9076267" y="6287913"/>
            <a:ext cx="1862667" cy="570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351"/>
          </a:p>
        </p:txBody>
      </p:sp>
    </p:spTree>
    <p:extLst>
      <p:ext uri="{BB962C8B-B14F-4D97-AF65-F5344CB8AC3E}">
        <p14:creationId xmlns:p14="http://schemas.microsoft.com/office/powerpoint/2010/main" val="100924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12" name="Text Placeholder 11"/>
          <p:cNvSpPr>
            <a:spLocks noGrp="1"/>
          </p:cNvSpPr>
          <p:nvPr>
            <p:ph type="body" sz="quarter" idx="13"/>
          </p:nvPr>
        </p:nvSpPr>
        <p:spPr>
          <a:xfrm>
            <a:off x="304800" y="268224"/>
            <a:ext cx="5486400" cy="400050"/>
          </a:xfrm>
        </p:spPr>
        <p:txBody>
          <a:bodyPr/>
          <a:lstStyle>
            <a:lvl1pPr>
              <a:defRPr sz="1464"/>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781126"/>
          </a:xfrm>
        </p:spPr>
        <p:txBody>
          <a:bodyPr/>
          <a:lstStyle>
            <a:lvl1pPr>
              <a:defRPr sz="21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4"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49648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853440"/>
          </a:xfrm>
        </p:spPr>
        <p:txBody>
          <a:bodyPr/>
          <a:lstStyle/>
          <a:p>
            <a:r>
              <a:rPr lang="en-US"/>
              <a:t>Click to edit Master title style</a:t>
            </a:r>
            <a:endParaRPr lang="en-US" dirty="0"/>
          </a:p>
        </p:txBody>
      </p:sp>
      <p:sp>
        <p:nvSpPr>
          <p:cNvPr id="7" name="Text Placeholder 6"/>
          <p:cNvSpPr>
            <a:spLocks noGrp="1"/>
          </p:cNvSpPr>
          <p:nvPr>
            <p:ph type="body" sz="quarter" idx="14"/>
          </p:nvPr>
        </p:nvSpPr>
        <p:spPr>
          <a:xfrm>
            <a:off x="304800" y="1463040"/>
            <a:ext cx="2438400" cy="4781126"/>
          </a:xfrm>
        </p:spPr>
        <p:txBody>
          <a:bodyPr/>
          <a:lstStyle>
            <a:lvl1pPr>
              <a:spcBef>
                <a:spcPts val="1464"/>
              </a:spcBef>
              <a:defRPr sz="2129"/>
            </a:lvl1pPr>
            <a:lvl2pPr marL="0" indent="0">
              <a:spcBef>
                <a:spcPts val="1464"/>
              </a:spcBef>
              <a:buFontTx/>
              <a:buNone/>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6"/>
          </a:xfrm>
        </p:spPr>
        <p:txBody>
          <a:bodyPr/>
          <a:lstStyle>
            <a:lvl1pPr>
              <a:defRPr sz="2129"/>
            </a:lvl1pPr>
            <a:lvl2pPr marL="0" indent="0">
              <a:spcBef>
                <a:spcPts val="1464"/>
              </a:spcBef>
              <a:buFontTx/>
              <a:buNone/>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4"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948572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6" name="Text Placeholder 5"/>
          <p:cNvSpPr>
            <a:spLocks noGrp="1"/>
          </p:cNvSpPr>
          <p:nvPr>
            <p:ph type="body" sz="quarter" idx="12"/>
          </p:nvPr>
        </p:nvSpPr>
        <p:spPr>
          <a:xfrm>
            <a:off x="6400800" y="1463041"/>
            <a:ext cx="2438400" cy="4668593"/>
          </a:xfrm>
        </p:spPr>
        <p:txBody>
          <a:bodyPr/>
          <a:lstStyle>
            <a:lvl1pPr>
              <a:defRPr sz="2129"/>
            </a:lvl1pPr>
            <a:lvl2pPr marL="0" indent="0">
              <a:spcBef>
                <a:spcPts val="1464"/>
              </a:spcBef>
              <a:buFontTx/>
              <a:buNone/>
              <a:defRPr sz="1464"/>
            </a:lvl2pPr>
            <a:lvl3pPr>
              <a:defRPr sz="1464"/>
            </a:lvl3pPr>
            <a:lvl4pPr>
              <a:defRPr sz="1464"/>
            </a:lvl4pPr>
            <a:lvl5pPr>
              <a:defRPr sz="146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4"/>
            <a:ext cx="5486400" cy="400050"/>
          </a:xfrm>
        </p:spPr>
        <p:txBody>
          <a:bodyPr/>
          <a:lstStyle>
            <a:lvl1pPr>
              <a:defRPr sz="1464"/>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29"/>
            </a:lvl1pPr>
            <a:lvl2pPr marL="0" indent="0">
              <a:spcBef>
                <a:spcPts val="1464"/>
              </a:spcBef>
              <a:buFontTx/>
              <a:buNone/>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4"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5"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11831346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597"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6" name="Text Placeholder 5"/>
          <p:cNvSpPr>
            <a:spLocks noGrp="1"/>
          </p:cNvSpPr>
          <p:nvPr>
            <p:ph type="body" sz="quarter" idx="12"/>
          </p:nvPr>
        </p:nvSpPr>
        <p:spPr>
          <a:xfrm>
            <a:off x="6400800" y="1481715"/>
            <a:ext cx="5486400" cy="4668593"/>
          </a:xfrm>
        </p:spPr>
        <p:txBody>
          <a:bodyPr/>
          <a:lstStyle>
            <a:lvl1pPr>
              <a:defRPr>
                <a:solidFill>
                  <a:schemeClr val="bg2"/>
                </a:solidFill>
              </a:defRPr>
            </a:lvl1pPr>
            <a:lvl2pPr marL="0" indent="0">
              <a:spcBef>
                <a:spcPts val="1464"/>
              </a:spcBef>
              <a:buFontTx/>
              <a:buNone/>
              <a:defRPr sz="1464">
                <a:solidFill>
                  <a:schemeClr val="bg2"/>
                </a:solidFill>
              </a:defRPr>
            </a:lvl2pPr>
            <a:lvl3pPr>
              <a:defRPr sz="1464">
                <a:solidFill>
                  <a:schemeClr val="bg2"/>
                </a:solidFill>
              </a:defRPr>
            </a:lvl3pPr>
            <a:lvl4pPr>
              <a:defRPr sz="1464">
                <a:solidFill>
                  <a:schemeClr val="bg2"/>
                </a:solidFill>
              </a:defRPr>
            </a:lvl4pPr>
            <a:lvl5pPr>
              <a:defRPr sz="1464">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4"/>
            <a:ext cx="5486400" cy="400050"/>
          </a:xfrm>
        </p:spPr>
        <p:txBody>
          <a:bodyPr/>
          <a:lstStyle>
            <a:lvl1pPr>
              <a:defRPr sz="1464"/>
            </a:lvl1pPr>
          </a:lstStyle>
          <a:p>
            <a:pPr lvl="0"/>
            <a:r>
              <a:rPr lang="en-US"/>
              <a:t>Click to edit Master text styles</a:t>
            </a:r>
          </a:p>
        </p:txBody>
      </p:sp>
      <p:sp>
        <p:nvSpPr>
          <p:cNvPr id="11"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4"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22504900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5870532"/>
          </a:xfrm>
        </p:spPr>
        <p:txBody>
          <a:bodyPr/>
          <a:lstStyle/>
          <a:p>
            <a:r>
              <a:rPr lang="en-US"/>
              <a:t>Click to edit Master title style</a:t>
            </a:r>
            <a:endParaRPr lang="en-US" dirty="0"/>
          </a:p>
        </p:txBody>
      </p:sp>
      <p:sp>
        <p:nvSpPr>
          <p:cNvPr id="10"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1"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2"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4974079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870532"/>
          </a:xfrm>
        </p:spPr>
        <p:txBody>
          <a:bodyPr/>
          <a:lstStyle/>
          <a:p>
            <a:r>
              <a:rPr lang="en-US"/>
              <a:t>Click to edit Master title style</a:t>
            </a:r>
            <a:endParaRPr lang="en-US" dirty="0"/>
          </a:p>
        </p:txBody>
      </p:sp>
      <p:sp>
        <p:nvSpPr>
          <p:cNvPr id="8"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0"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12919278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8"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0"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31" noProof="0">
                <a:solidFill>
                  <a:schemeClr val="tx1"/>
                </a:solidFill>
              </a:rPr>
              <a:t>IBM Confidential</a:t>
            </a:r>
          </a:p>
        </p:txBody>
      </p:sp>
    </p:spTree>
    <p:extLst>
      <p:ext uri="{BB962C8B-B14F-4D97-AF65-F5344CB8AC3E}">
        <p14:creationId xmlns:p14="http://schemas.microsoft.com/office/powerpoint/2010/main" val="2050415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3">
                <a:solidFill>
                  <a:schemeClr val="bg2"/>
                </a:solidFill>
              </a:defRPr>
            </a:lvl1pPr>
          </a:lstStyle>
          <a:p>
            <a:pPr lvl="0"/>
            <a:r>
              <a:rPr lang="en-US"/>
              <a:t>Click to edit Master text styles</a:t>
            </a:r>
          </a:p>
        </p:txBody>
      </p:sp>
      <p:sp>
        <p:nvSpPr>
          <p:cNvPr id="12" name="Text Placeholder 11"/>
          <p:cNvSpPr>
            <a:spLocks noGrp="1"/>
          </p:cNvSpPr>
          <p:nvPr>
            <p:ph type="body" sz="quarter" idx="13"/>
          </p:nvPr>
        </p:nvSpPr>
        <p:spPr>
          <a:xfrm>
            <a:off x="304800" y="243840"/>
            <a:ext cx="5486400" cy="400050"/>
          </a:xfrm>
        </p:spPr>
        <p:txBody>
          <a:bodyPr/>
          <a:lstStyle>
            <a:lvl1pPr>
              <a:defRPr sz="2129"/>
            </a:lvl1pPr>
          </a:lstStyle>
          <a:p>
            <a:pPr lvl="0"/>
            <a:r>
              <a:rPr lang="en-US" dirty="0"/>
              <a:t>Click to edit Master text styles</a:t>
            </a:r>
          </a:p>
        </p:txBody>
      </p:sp>
      <p:sp>
        <p:nvSpPr>
          <p:cNvPr id="7" name="Text Placeholder 6"/>
          <p:cNvSpPr>
            <a:spLocks noGrp="1"/>
          </p:cNvSpPr>
          <p:nvPr>
            <p:ph type="body" sz="quarter" idx="14"/>
          </p:nvPr>
        </p:nvSpPr>
        <p:spPr>
          <a:xfrm>
            <a:off x="304800" y="1463042"/>
            <a:ext cx="5486400" cy="4651642"/>
          </a:xfrm>
        </p:spPr>
        <p:txBody>
          <a:bodyPr/>
          <a:lstStyle>
            <a:lvl1pPr>
              <a:defRPr sz="2129"/>
            </a:lvl1pPr>
            <a:lvl2pPr>
              <a:defRPr sz="1863"/>
            </a:lvl2pPr>
            <a:lvl3pPr>
              <a:defRPr sz="1863"/>
            </a:lvl3pPr>
            <a:lvl4pPr>
              <a:defRPr sz="1863"/>
            </a:lvl4pPr>
            <a:lvl5pPr>
              <a:defRPr sz="186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3">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3">
                <a:solidFill>
                  <a:schemeClr val="bg2"/>
                </a:solidFill>
              </a:defRPr>
            </a:lvl1pPr>
          </a:lstStyle>
          <a:p>
            <a:pPr lvl="0"/>
            <a:r>
              <a:rPr lang="en-US" dirty="0"/>
              <a:t>Click to edit Master text styles</a:t>
            </a:r>
          </a:p>
        </p:txBody>
      </p:sp>
      <p:sp>
        <p:nvSpPr>
          <p:cNvPr id="15"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16"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7"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5134244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3">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3">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3">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3">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2"/>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12"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bg2"/>
                </a:solidFill>
              </a:defRPr>
            </a:lvl1pPr>
          </a:lstStyle>
          <a:p>
            <a:r>
              <a:rPr lang="de-DE"/>
              <a:t>Think 2019 / DOC ID / Month XX, 2019 / © 2019 IBM Corporation</a:t>
            </a:r>
            <a:endParaRPr lang="en-US" dirty="0"/>
          </a:p>
        </p:txBody>
      </p:sp>
      <p:sp>
        <p:nvSpPr>
          <p:cNvPr id="15"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bg2"/>
                </a:solidFill>
              </a:rPr>
              <a:t>IBM </a:t>
            </a:r>
            <a:r>
              <a:rPr lang="de-DE" sz="1331" dirty="0" err="1">
                <a:solidFill>
                  <a:schemeClr val="bg2"/>
                </a:solidFill>
              </a:rPr>
              <a:t>Confidential</a:t>
            </a:r>
            <a:endParaRPr lang="en-US" sz="1331" dirty="0">
              <a:solidFill>
                <a:schemeClr val="bg2"/>
              </a:solidFill>
            </a:endParaRPr>
          </a:p>
        </p:txBody>
      </p:sp>
    </p:spTree>
    <p:extLst>
      <p:ext uri="{BB962C8B-B14F-4D97-AF65-F5344CB8AC3E}">
        <p14:creationId xmlns:p14="http://schemas.microsoft.com/office/powerpoint/2010/main" val="8702669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3">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3">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3" y="3429000"/>
            <a:ext cx="3047996" cy="3429000"/>
          </a:xfrm>
          <a:solidFill>
            <a:schemeClr val="accent2"/>
          </a:solidFill>
        </p:spPr>
        <p:txBody>
          <a:bodyPr lIns="228600" tIns="192024" rIns="228600" bIns="228600"/>
          <a:lstStyle>
            <a:lvl1pPr>
              <a:defRPr sz="1863">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3">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a:spLocks noGrp="1"/>
          </p:cNvSpPr>
          <p:nvPr>
            <p:ph type="title"/>
          </p:nvPr>
        </p:nvSpPr>
        <p:spPr>
          <a:xfrm>
            <a:off x="-1" y="1"/>
            <a:ext cx="12191999" cy="3429002"/>
          </a:xfrm>
          <a:solidFill>
            <a:schemeClr val="tx1"/>
          </a:solidFill>
        </p:spPr>
        <p:txBody>
          <a:bodyPr lIns="228600" tIns="155448" rIns="228600" bIns="228600"/>
          <a:lstStyle>
            <a:lvl1pPr>
              <a:defRPr sz="6387">
                <a:solidFill>
                  <a:schemeClr val="bg2"/>
                </a:solidFill>
              </a:defRPr>
            </a:lvl1pPr>
          </a:lstStyle>
          <a:p>
            <a:r>
              <a:rPr lang="en-US"/>
              <a:t>Click to edit Master title style</a:t>
            </a:r>
            <a:endParaRPr lang="en-US" dirty="0"/>
          </a:p>
        </p:txBody>
      </p:sp>
      <p:sp>
        <p:nvSpPr>
          <p:cNvPr id="12"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bg2"/>
                </a:solidFill>
              </a:defRPr>
            </a:lvl1pPr>
          </a:lstStyle>
          <a:p>
            <a:r>
              <a:rPr lang="de-DE"/>
              <a:t>Think 2019 / DOC ID / Month XX, 2019 / © 2019 IBM Corporation</a:t>
            </a:r>
            <a:endParaRPr lang="en-US" dirty="0"/>
          </a:p>
        </p:txBody>
      </p:sp>
      <p:sp>
        <p:nvSpPr>
          <p:cNvPr id="15"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bg2"/>
                </a:solidFill>
              </a:rPr>
              <a:t>IBM </a:t>
            </a:r>
            <a:r>
              <a:rPr lang="de-DE" sz="1331" dirty="0" err="1">
                <a:solidFill>
                  <a:schemeClr val="bg2"/>
                </a:solidFill>
              </a:rPr>
              <a:t>Confidential</a:t>
            </a:r>
            <a:endParaRPr lang="en-US" sz="1331" dirty="0">
              <a:solidFill>
                <a:schemeClr val="bg2"/>
              </a:solidFill>
            </a:endParaRPr>
          </a:p>
        </p:txBody>
      </p:sp>
    </p:spTree>
    <p:extLst>
      <p:ext uri="{BB962C8B-B14F-4D97-AF65-F5344CB8AC3E}">
        <p14:creationId xmlns:p14="http://schemas.microsoft.com/office/powerpoint/2010/main" val="393974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62128" y="1638307"/>
            <a:ext cx="9186672" cy="2637127"/>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292610" y="267976"/>
            <a:ext cx="2450591" cy="602947"/>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A9A5350-8E06-1742-A935-9304A00EABAB}"/>
              </a:ext>
            </a:extLst>
          </p:cNvPr>
          <p:cNvSpPr>
            <a:spLocks noGrp="1"/>
          </p:cNvSpPr>
          <p:nvPr>
            <p:ph type="body" sz="quarter" idx="14"/>
          </p:nvPr>
        </p:nvSpPr>
        <p:spPr>
          <a:xfrm>
            <a:off x="36576002" y="317206"/>
            <a:ext cx="2873375" cy="3111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5957C3E0-27F9-6043-9970-A6B206BF71EE}"/>
              </a:ext>
            </a:extLst>
          </p:cNvPr>
          <p:cNvSpPr>
            <a:spLocks noGrp="1"/>
          </p:cNvSpPr>
          <p:nvPr>
            <p:ph type="body" sz="quarter" idx="15" hasCustomPrompt="1"/>
          </p:nvPr>
        </p:nvSpPr>
        <p:spPr>
          <a:xfrm>
            <a:off x="39878002" y="317206"/>
            <a:ext cx="2873375" cy="3111795"/>
          </a:xfrm>
        </p:spPr>
        <p:txBody>
          <a:bodyPr/>
          <a:lstStyle/>
          <a:p>
            <a:pPr lvl="4"/>
            <a:r>
              <a:rPr lang="en-US" dirty="0"/>
              <a:t>Fifth level</a:t>
            </a:r>
          </a:p>
        </p:txBody>
      </p:sp>
    </p:spTree>
    <p:extLst>
      <p:ext uri="{BB962C8B-B14F-4D97-AF65-F5344CB8AC3E}">
        <p14:creationId xmlns:p14="http://schemas.microsoft.com/office/powerpoint/2010/main" val="82532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194">
                <a:solidFill>
                  <a:schemeClr val="bg2"/>
                </a:solidFill>
              </a:defRPr>
            </a:lvl1pPr>
          </a:lstStyle>
          <a:p>
            <a:r>
              <a:rPr lang="en-US"/>
              <a:t>Click to edit Master title style</a:t>
            </a:r>
            <a:endParaRPr lang="en-US" dirty="0"/>
          </a:p>
        </p:txBody>
      </p:sp>
      <p:sp>
        <p:nvSpPr>
          <p:cNvPr id="9"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0"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1"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32142254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1">
                <a:solidFill>
                  <a:schemeClr val="bg2"/>
                </a:solidFill>
              </a:defRPr>
            </a:lvl2pPr>
            <a:lvl3pPr>
              <a:defRPr sz="1331">
                <a:solidFill>
                  <a:schemeClr val="bg2"/>
                </a:solidFill>
              </a:defRPr>
            </a:lvl3pPr>
            <a:lvl4pPr>
              <a:defRPr sz="1331">
                <a:solidFill>
                  <a:schemeClr val="bg2"/>
                </a:solidFill>
              </a:defRPr>
            </a:lvl4pPr>
            <a:lvl5pPr>
              <a:defRPr sz="1331">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0"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1"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bg2"/>
                </a:solidFill>
              </a:rPr>
              <a:t>IBM </a:t>
            </a:r>
            <a:r>
              <a:rPr lang="de-DE" sz="1331" dirty="0" err="1">
                <a:solidFill>
                  <a:schemeClr val="bg2"/>
                </a:solidFill>
              </a:rPr>
              <a:t>Confidential</a:t>
            </a:r>
            <a:endParaRPr lang="en-US" sz="1331" dirty="0">
              <a:solidFill>
                <a:schemeClr val="bg2"/>
              </a:solidFill>
            </a:endParaRPr>
          </a:p>
        </p:txBody>
      </p:sp>
    </p:spTree>
    <p:extLst>
      <p:ext uri="{BB962C8B-B14F-4D97-AF65-F5344CB8AC3E}">
        <p14:creationId xmlns:p14="http://schemas.microsoft.com/office/powerpoint/2010/main" val="25424480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29">
                <a:solidFill>
                  <a:schemeClr val="bg2"/>
                </a:solidFill>
              </a:defRPr>
            </a:lvl1pPr>
            <a:lvl2pPr>
              <a:defRPr sz="1464">
                <a:solidFill>
                  <a:schemeClr val="bg2"/>
                </a:solidFill>
              </a:defRPr>
            </a:lvl2pPr>
            <a:lvl3pPr>
              <a:defRPr sz="1464">
                <a:solidFill>
                  <a:schemeClr val="bg2"/>
                </a:solidFill>
              </a:defRPr>
            </a:lvl3pPr>
            <a:lvl4pPr>
              <a:defRPr sz="1464">
                <a:solidFill>
                  <a:schemeClr val="bg2"/>
                </a:solidFill>
              </a:defRPr>
            </a:lvl4pPr>
            <a:lvl5pPr>
              <a:defRPr sz="1464">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3">
                <a:solidFill>
                  <a:schemeClr val="bg2"/>
                </a:solidFill>
              </a:defRPr>
            </a:lvl1pPr>
            <a:lvl2pPr>
              <a:defRPr sz="1464">
                <a:solidFill>
                  <a:schemeClr val="bg2"/>
                </a:solidFill>
              </a:defRPr>
            </a:lvl2pPr>
            <a:lvl3pPr>
              <a:defRPr sz="1464">
                <a:solidFill>
                  <a:schemeClr val="bg2"/>
                </a:solidFill>
              </a:defRPr>
            </a:lvl3pPr>
            <a:lvl4pPr>
              <a:defRPr sz="1464">
                <a:solidFill>
                  <a:schemeClr val="bg2"/>
                </a:solidFill>
              </a:defRPr>
            </a:lvl4pPr>
            <a:lvl5pPr>
              <a:defRPr sz="1464">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3">
                <a:solidFill>
                  <a:schemeClr val="bg2"/>
                </a:solidFill>
              </a:defRPr>
            </a:lvl1pPr>
            <a:lvl2pPr>
              <a:defRPr sz="1464">
                <a:solidFill>
                  <a:schemeClr val="bg2"/>
                </a:solidFill>
              </a:defRPr>
            </a:lvl2pPr>
            <a:lvl3pPr>
              <a:defRPr sz="1464">
                <a:solidFill>
                  <a:schemeClr val="bg2"/>
                </a:solidFill>
              </a:defRPr>
            </a:lvl3pPr>
            <a:lvl4pPr>
              <a:defRPr sz="1464">
                <a:solidFill>
                  <a:schemeClr val="bg2"/>
                </a:solidFill>
              </a:defRPr>
            </a:lvl4pPr>
            <a:lvl5pPr>
              <a:defRPr sz="1464">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3">
                <a:solidFill>
                  <a:schemeClr val="bg2"/>
                </a:solidFill>
              </a:defRPr>
            </a:lvl1pPr>
            <a:lvl2pPr>
              <a:defRPr sz="1464">
                <a:solidFill>
                  <a:schemeClr val="bg2"/>
                </a:solidFill>
              </a:defRPr>
            </a:lvl2pPr>
            <a:lvl3pPr>
              <a:defRPr sz="1464">
                <a:solidFill>
                  <a:schemeClr val="bg2"/>
                </a:solidFill>
              </a:defRPr>
            </a:lvl3pPr>
            <a:lvl4pPr>
              <a:defRPr sz="1464">
                <a:solidFill>
                  <a:schemeClr val="bg2"/>
                </a:solidFill>
              </a:defRPr>
            </a:lvl4pPr>
            <a:lvl5pPr>
              <a:defRPr sz="1464">
                <a:solidFill>
                  <a:schemeClr val="bg2"/>
                </a:solidFill>
              </a:defRPr>
            </a:lvl5pPr>
          </a:lstStyle>
          <a:p>
            <a:pPr lvl="0"/>
            <a:r>
              <a:rPr lang="en-US"/>
              <a:t>Click to edit Master text styles</a:t>
            </a:r>
          </a:p>
        </p:txBody>
      </p:sp>
      <p:sp>
        <p:nvSpPr>
          <p:cNvPr id="12"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bg2"/>
                </a:solidFill>
              </a:defRPr>
            </a:lvl1pPr>
          </a:lstStyle>
          <a:p>
            <a:r>
              <a:rPr lang="de-DE"/>
              <a:t>Think 2019 / DOC ID / Month XX, 2019 / © 2019 IBM Corporation</a:t>
            </a:r>
            <a:endParaRPr lang="en-US" dirty="0"/>
          </a:p>
        </p:txBody>
      </p:sp>
      <p:sp>
        <p:nvSpPr>
          <p:cNvPr id="14"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bg2"/>
                </a:solidFill>
              </a:rPr>
              <a:t>IBM </a:t>
            </a:r>
            <a:r>
              <a:rPr lang="de-DE" sz="1331" dirty="0" err="1">
                <a:solidFill>
                  <a:schemeClr val="bg2"/>
                </a:solidFill>
              </a:rPr>
              <a:t>Confidential</a:t>
            </a:r>
            <a:endParaRPr lang="en-US" sz="1331" dirty="0">
              <a:solidFill>
                <a:schemeClr val="bg2"/>
              </a:solidFill>
            </a:endParaRPr>
          </a:p>
        </p:txBody>
      </p:sp>
    </p:spTree>
    <p:extLst>
      <p:ext uri="{BB962C8B-B14F-4D97-AF65-F5344CB8AC3E}">
        <p14:creationId xmlns:p14="http://schemas.microsoft.com/office/powerpoint/2010/main" val="34015956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29"/>
            </a:lvl1pPr>
            <a:lvl2pPr marL="0" indent="0">
              <a:spcBef>
                <a:spcPts val="1464"/>
              </a:spcBef>
              <a:buFontTx/>
              <a:buNone/>
              <a:defRPr sz="1464"/>
            </a:lvl2pPr>
            <a:lvl3pPr>
              <a:defRPr sz="1464"/>
            </a:lvl3pPr>
            <a:lvl4pPr>
              <a:defRPr sz="1464"/>
            </a:lvl4pPr>
            <a:lvl5pPr>
              <a:defRPr sz="146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0"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1"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9595635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3"/>
            </a:lvl1pPr>
            <a:lvl2pPr>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2"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3"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38462790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3"/>
            </a:lvl1pPr>
            <a:lvl2pPr>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1"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2"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1605219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29"/>
            </a:lvl1pPr>
            <a:lvl2pPr>
              <a:defRPr sz="1464"/>
            </a:lvl2pPr>
            <a:lvl3pPr>
              <a:defRPr sz="1464"/>
            </a:lvl3pPr>
            <a:lvl4pPr>
              <a:defRPr sz="1464"/>
            </a:lvl4pPr>
            <a:lvl5pPr>
              <a:defRPr sz="146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7"/>
            <a:ext cx="2438400" cy="4608576"/>
          </a:xfrm>
        </p:spPr>
        <p:txBody>
          <a:bodyPr/>
          <a:lstStyle>
            <a:lvl1pPr>
              <a:defRPr sz="1863"/>
            </a:lvl1pPr>
            <a:lvl2pPr marL="0" indent="0">
              <a:buNone/>
              <a:defRPr sz="1331"/>
            </a:lvl2pPr>
            <a:lvl3pPr>
              <a:defRPr sz="1331"/>
            </a:lvl3pPr>
            <a:lvl4pPr>
              <a:defRPr sz="1331"/>
            </a:lvl4pPr>
            <a:lvl5pPr>
              <a:defRPr sz="133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4"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25035720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11933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29"/>
            </a:lvl1pPr>
            <a:lvl2pPr>
              <a:defRPr sz="1464"/>
            </a:lvl2pPr>
            <a:lvl3pPr>
              <a:defRPr sz="1464"/>
            </a:lvl3pPr>
            <a:lvl4pPr>
              <a:defRPr sz="1464"/>
            </a:lvl4pPr>
            <a:lvl5pPr>
              <a:defRPr sz="1464"/>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7"/>
            <a:ext cx="2438400" cy="4608576"/>
          </a:xfrm>
        </p:spPr>
        <p:txBody>
          <a:bodyPr/>
          <a:lstStyle>
            <a:lvl1pPr>
              <a:defRPr sz="1863"/>
            </a:lvl1pPr>
            <a:lvl2pPr marL="0" indent="0">
              <a:buNone/>
              <a:defRPr sz="1331"/>
            </a:lvl2pPr>
            <a:lvl3pPr>
              <a:defRPr sz="1331"/>
            </a:lvl3pPr>
            <a:lvl4pPr>
              <a:defRPr sz="1331"/>
            </a:lvl4pPr>
            <a:lvl5pPr>
              <a:defRPr sz="133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321" indent="-156321">
              <a:tabLst/>
              <a:defRPr sz="3194"/>
            </a:lvl1pPr>
            <a:lvl2pPr marL="0" indent="0">
              <a:buNone/>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3"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4"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3219038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04800" y="256035"/>
            <a:ext cx="2438400" cy="5878660"/>
          </a:xfrm>
        </p:spPr>
        <p:txBody>
          <a:bodyPr/>
          <a:lstStyle>
            <a:lvl1pPr>
              <a:defRPr sz="2129"/>
            </a:lvl1pPr>
            <a:lvl2pPr marL="0" indent="0">
              <a:spcBef>
                <a:spcPts val="1464"/>
              </a:spcBef>
              <a:buFontTx/>
              <a:buNone/>
              <a:defRPr sz="1464"/>
            </a:lvl2pPr>
            <a:lvl3pPr>
              <a:defRPr sz="1464"/>
            </a:lvl3pPr>
            <a:lvl4pPr>
              <a:defRPr sz="1464"/>
            </a:lvl4pPr>
            <a:lvl5pPr>
              <a:defRPr sz="14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6"/>
            <a:ext cx="8534400" cy="6129867"/>
          </a:xfrm>
        </p:spPr>
        <p:txBody>
          <a:bodyPr/>
          <a:lstStyle/>
          <a:p>
            <a:r>
              <a:rPr lang="en-US"/>
              <a:t>Click icon to add table</a:t>
            </a:r>
          </a:p>
        </p:txBody>
      </p:sp>
      <p:sp>
        <p:nvSpPr>
          <p:cNvPr id="8"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1"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2"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6339090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5"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8"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9"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35749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split background)2">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bg1"/>
          </a:solidFill>
        </p:spPr>
        <p:txBody>
          <a:bodyPr wrap="square" lIns="0" tIns="0" rIns="0" bIns="0" rtlCol="0" anchor="ctr">
            <a:noAutofit/>
          </a:bodyPr>
          <a:lstStyle/>
          <a:p>
            <a:pPr algn="ctr"/>
            <a:endParaRPr lang="en-US" sz="1599"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5"/>
            <a:ext cx="5498592" cy="5726176"/>
          </a:xfrm>
        </p:spPr>
        <p:txBody>
          <a:bodyPr/>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Automation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36401377" y="317207"/>
            <a:ext cx="4355041"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41503601" y="317207"/>
            <a:ext cx="4355041" cy="3962964"/>
          </a:xfrm>
        </p:spPr>
        <p:txBody>
          <a:bodyPr/>
          <a:lstStyle/>
          <a:p>
            <a:pPr lvl="4"/>
            <a:r>
              <a:rPr lang="en-US" dirty="0"/>
              <a:t>Fifth level</a:t>
            </a:r>
          </a:p>
        </p:txBody>
      </p:sp>
    </p:spTree>
    <p:extLst>
      <p:ext uri="{BB962C8B-B14F-4D97-AF65-F5344CB8AC3E}">
        <p14:creationId xmlns:p14="http://schemas.microsoft.com/office/powerpoint/2010/main" val="258285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9378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43065" algn="dec"/>
              </a:tabLst>
              <a:defRPr sz="1464"/>
            </a:lvl1pPr>
            <a:lvl2pPr marL="230256" indent="-23025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8382" rtl="0" eaLnBrk="1" fontAlgn="auto" latinLnBrk="0" hangingPunct="1">
              <a:lnSpc>
                <a:spcPct val="100000"/>
              </a:lnSpc>
              <a:spcBef>
                <a:spcPts val="0"/>
              </a:spcBef>
              <a:spcAft>
                <a:spcPts val="0"/>
              </a:spcAft>
              <a:buClrTx/>
              <a:buSzTx/>
              <a:buFont typeface="Arial"/>
              <a:buNone/>
              <a:tabLst>
                <a:tab pos="5353757" algn="r"/>
              </a:tabLst>
              <a:defRPr/>
            </a:pPr>
            <a:r>
              <a:rPr lang="en-US" dirty="0"/>
              <a:t>Click to edit Master text styles</a:t>
            </a:r>
          </a:p>
        </p:txBody>
      </p:sp>
      <p:sp>
        <p:nvSpPr>
          <p:cNvPr id="7"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8"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11"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1" dirty="0">
                <a:solidFill>
                  <a:schemeClr val="tx1"/>
                </a:solidFill>
              </a:rPr>
              <a:t>IBM </a:t>
            </a:r>
            <a:r>
              <a:rPr lang="de-DE" sz="1331" dirty="0" err="1">
                <a:solidFill>
                  <a:schemeClr val="tx1"/>
                </a:solidFill>
              </a:rPr>
              <a:t>Confidential</a:t>
            </a:r>
            <a:endParaRPr lang="en-US" sz="1331" dirty="0">
              <a:solidFill>
                <a:schemeClr val="tx1"/>
              </a:solidFill>
            </a:endParaRPr>
          </a:p>
        </p:txBody>
      </p:sp>
    </p:spTree>
    <p:extLst>
      <p:ext uri="{BB962C8B-B14F-4D97-AF65-F5344CB8AC3E}">
        <p14:creationId xmlns:p14="http://schemas.microsoft.com/office/powerpoint/2010/main" val="15624828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4604" y="2914869"/>
            <a:ext cx="1730144" cy="701462"/>
          </a:xfrm>
          <a:prstGeom prst="rect">
            <a:avLst/>
          </a:prstGeom>
        </p:spPr>
      </p:pic>
    </p:spTree>
    <p:extLst>
      <p:ext uri="{BB962C8B-B14F-4D97-AF65-F5344CB8AC3E}">
        <p14:creationId xmlns:p14="http://schemas.microsoft.com/office/powerpoint/2010/main" val="36275480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16000" y="4040654"/>
            <a:ext cx="6705600" cy="457200"/>
          </a:xfrm>
        </p:spPr>
        <p:txBody>
          <a:bodyPr lIns="0" tIns="0" rIns="0" bIns="0">
            <a:noAutofit/>
          </a:bodyPr>
          <a:lstStyle>
            <a:lvl1pPr algn="l">
              <a:defRPr sz="2095" b="1">
                <a:solidFill>
                  <a:srgbClr val="FFFFFF"/>
                </a:solidFill>
              </a:defRPr>
            </a:lvl1pPr>
          </a:lstStyle>
          <a:p>
            <a:r>
              <a:rPr lang="en-US" dirty="0"/>
              <a:t>Click to edit Section title style</a:t>
            </a:r>
          </a:p>
        </p:txBody>
      </p:sp>
      <p:sp>
        <p:nvSpPr>
          <p:cNvPr id="7" name="Text Placeholder 6"/>
          <p:cNvSpPr>
            <a:spLocks noGrp="1"/>
          </p:cNvSpPr>
          <p:nvPr>
            <p:ph type="body" sz="quarter" idx="10"/>
          </p:nvPr>
        </p:nvSpPr>
        <p:spPr>
          <a:xfrm>
            <a:off x="1038944" y="4503174"/>
            <a:ext cx="4388697" cy="365760"/>
          </a:xfrm>
          <a:prstGeom prst="rect">
            <a:avLst/>
          </a:prstGeom>
        </p:spPr>
        <p:txBody>
          <a:bodyPr lIns="0" tIns="0" rIns="0" bIns="0" anchor="ctr" anchorCtr="0">
            <a:noAutofit/>
          </a:bodyPr>
          <a:lstStyle>
            <a:lvl1pPr marL="0" indent="0">
              <a:spcBef>
                <a:spcPts val="0"/>
              </a:spcBef>
              <a:buNone/>
              <a:defRPr sz="1348"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pic>
        <p:nvPicPr>
          <p:cNvPr id="14" name="Picture 7"/>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992448" y="1680509"/>
            <a:ext cx="2377589" cy="19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220030"/>
      </p:ext>
    </p:extLst>
  </p:cSld>
  <p:clrMapOvr>
    <a:overrideClrMapping bg1="lt1" tx1="dk1" bg2="lt2" tx2="dk2" accent1="accent1" accent2="accent2" accent3="accent3" accent4="accent4" accent5="accent5" accent6="accent6" hlink="hlink" folHlink="folHlink"/>
  </p:clrMapOvr>
  <p:transition spd="med">
    <p:fade/>
  </p:transition>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0577" y="795411"/>
            <a:ext cx="5283200" cy="523220"/>
          </a:xfrm>
        </p:spPr>
        <p:txBody>
          <a:bodyPr>
            <a:spAutoFit/>
          </a:bodyPr>
          <a:lstStyle>
            <a:lvl1pPr>
              <a:lnSpc>
                <a:spcPts val="3992"/>
              </a:lnSpc>
              <a:defRPr sz="3726" baseline="0">
                <a:solidFill>
                  <a:schemeClr val="accent5"/>
                </a:solidFill>
              </a:defRPr>
            </a:lvl1pPr>
          </a:lstStyle>
          <a:p>
            <a:r>
              <a:rPr lang="en-US" dirty="0"/>
              <a:t>Click to edit Master title</a:t>
            </a:r>
          </a:p>
        </p:txBody>
      </p:sp>
    </p:spTree>
    <p:extLst>
      <p:ext uri="{BB962C8B-B14F-4D97-AF65-F5344CB8AC3E}">
        <p14:creationId xmlns:p14="http://schemas.microsoft.com/office/powerpoint/2010/main" val="15854642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with Text">
    <p:spTree>
      <p:nvGrpSpPr>
        <p:cNvPr id="1" name=""/>
        <p:cNvGrpSpPr/>
        <p:nvPr/>
      </p:nvGrpSpPr>
      <p:grpSpPr>
        <a:xfrm>
          <a:off x="0" y="0"/>
          <a:ext cx="0" cy="0"/>
          <a:chOff x="0" y="0"/>
          <a:chExt cx="0" cy="0"/>
        </a:xfrm>
      </p:grpSpPr>
      <p:sp>
        <p:nvSpPr>
          <p:cNvPr id="2" name="Title 1"/>
          <p:cNvSpPr>
            <a:spLocks noGrp="1"/>
          </p:cNvSpPr>
          <p:nvPr>
            <p:ph type="title"/>
          </p:nvPr>
        </p:nvSpPr>
        <p:spPr>
          <a:xfrm>
            <a:off x="232699" y="151229"/>
            <a:ext cx="10812207" cy="503239"/>
          </a:xfrm>
        </p:spPr>
        <p:txBody>
          <a:bodyPr>
            <a:noAutofit/>
          </a:bodyPr>
          <a:lstStyle>
            <a:lvl1pPr>
              <a:defRPr sz="2095"/>
            </a:lvl1pPr>
          </a:lstStyle>
          <a:p>
            <a:r>
              <a:rPr lang="en-US" dirty="0"/>
              <a:t>Click to edit Master title style</a:t>
            </a:r>
          </a:p>
        </p:txBody>
      </p:sp>
      <p:sp>
        <p:nvSpPr>
          <p:cNvPr id="5" name="Text Placeholder 4"/>
          <p:cNvSpPr>
            <a:spLocks noGrp="1"/>
          </p:cNvSpPr>
          <p:nvPr>
            <p:ph type="body" sz="quarter" idx="10"/>
          </p:nvPr>
        </p:nvSpPr>
        <p:spPr>
          <a:xfrm>
            <a:off x="609600" y="1295400"/>
            <a:ext cx="10058400" cy="4724400"/>
          </a:xfrm>
          <a:prstGeom prst="rect">
            <a:avLst/>
          </a:prstGeom>
        </p:spPr>
        <p:txBody>
          <a:bodyPr lIns="91440" tIns="45720" rIns="91440" bIns="45720"/>
          <a:lstStyle>
            <a:lvl1pPr>
              <a:spcBef>
                <a:spcPts val="898"/>
              </a:spcBef>
              <a:defRPr sz="1397"/>
            </a:lvl1pPr>
            <a:lvl2pPr>
              <a:defRPr sz="1197"/>
            </a:lvl2pPr>
            <a:lvl3pPr>
              <a:defRPr sz="1098">
                <a:solidFill>
                  <a:schemeClr val="tx1">
                    <a:lumMod val="50000"/>
                    <a:lumOff val="50000"/>
                  </a:schemeClr>
                </a:solidFill>
              </a:defRPr>
            </a:lvl3pPr>
            <a:lvl4pPr>
              <a:defRPr sz="898">
                <a:solidFill>
                  <a:schemeClr val="tx1">
                    <a:lumMod val="50000"/>
                    <a:lumOff val="50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3982237"/>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a:stretch>
            <a:fillRect/>
          </a:stretch>
        </p:blipFill>
        <p:spPr>
          <a:xfrm>
            <a:off x="11191750" y="6256738"/>
            <a:ext cx="695452" cy="277477"/>
          </a:xfrm>
          <a:prstGeom prst="rect">
            <a:avLst/>
          </a:prstGeom>
        </p:spPr>
      </p:pic>
      <p:sp>
        <p:nvSpPr>
          <p:cNvPr id="5" name="Text Placeholder 4">
            <a:extLst>
              <a:ext uri="{FF2B5EF4-FFF2-40B4-BE49-F238E27FC236}">
                <a16:creationId xmlns:a16="http://schemas.microsoft.com/office/drawing/2014/main" id="{28B417C0-833B-2A4C-A5E3-B2134B3D935A}"/>
              </a:ext>
            </a:extLst>
          </p:cNvPr>
          <p:cNvSpPr>
            <a:spLocks noGrp="1"/>
          </p:cNvSpPr>
          <p:nvPr>
            <p:ph type="body" sz="quarter" idx="11"/>
          </p:nvPr>
        </p:nvSpPr>
        <p:spPr>
          <a:xfrm>
            <a:off x="36314592" y="317206"/>
            <a:ext cx="3484033"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158F9C30-C504-954F-B0F5-1AC3B9936692}"/>
              </a:ext>
            </a:extLst>
          </p:cNvPr>
          <p:cNvSpPr>
            <a:spLocks noGrp="1"/>
          </p:cNvSpPr>
          <p:nvPr>
            <p:ph type="body" sz="quarter" idx="12" hasCustomPrompt="1"/>
          </p:nvPr>
        </p:nvSpPr>
        <p:spPr>
          <a:xfrm>
            <a:off x="40690800" y="317206"/>
            <a:ext cx="3484033" cy="3962964"/>
          </a:xfrm>
        </p:spPr>
        <p:txBody>
          <a:bodyPr/>
          <a:lstStyle/>
          <a:p>
            <a:pPr lvl="4"/>
            <a:r>
              <a:rPr lang="en-US" dirty="0"/>
              <a:t>Fifth level</a:t>
            </a:r>
          </a:p>
        </p:txBody>
      </p:sp>
    </p:spTree>
    <p:extLst>
      <p:ext uri="{BB962C8B-B14F-4D97-AF65-F5344CB8AC3E}">
        <p14:creationId xmlns:p14="http://schemas.microsoft.com/office/powerpoint/2010/main" val="38333766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44123976-2A5D-4F4E-AFA7-2B4E15E734B3}"/>
              </a:ext>
            </a:extLst>
          </p:cNvPr>
          <p:cNvSpPr>
            <a:spLocks noGrp="1"/>
          </p:cNvSpPr>
          <p:nvPr>
            <p:ph type="body" sz="quarter" idx="12"/>
          </p:nvPr>
        </p:nvSpPr>
        <p:spPr>
          <a:xfrm>
            <a:off x="36401376" y="317206"/>
            <a:ext cx="3832225"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22A16D73-BA7F-9949-BFD4-9E96BE9E27FF}"/>
              </a:ext>
            </a:extLst>
          </p:cNvPr>
          <p:cNvSpPr>
            <a:spLocks noGrp="1"/>
          </p:cNvSpPr>
          <p:nvPr>
            <p:ph type="body" sz="quarter" idx="13" hasCustomPrompt="1"/>
          </p:nvPr>
        </p:nvSpPr>
        <p:spPr>
          <a:xfrm>
            <a:off x="40944800" y="317206"/>
            <a:ext cx="3832225" cy="3962964"/>
          </a:xfrm>
        </p:spPr>
        <p:txBody>
          <a:bodyPr/>
          <a:lstStyle/>
          <a:p>
            <a:pPr lvl="4"/>
            <a:r>
              <a:rPr lang="en-US" dirty="0"/>
              <a:t>Fifth level</a:t>
            </a:r>
          </a:p>
        </p:txBody>
      </p:sp>
    </p:spTree>
    <p:extLst>
      <p:ext uri="{BB962C8B-B14F-4D97-AF65-F5344CB8AC3E}">
        <p14:creationId xmlns:p14="http://schemas.microsoft.com/office/powerpoint/2010/main" val="36312891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3"/>
            <a:ext cx="5498592" cy="4336288"/>
          </a:xfrm>
        </p:spPr>
        <p:txBody>
          <a:bodyPr/>
          <a:lstStyle>
            <a:lvl1pPr>
              <a:spcBef>
                <a:spcPts val="0"/>
              </a:spcBef>
              <a:defRPr/>
            </a:lvl1pPr>
            <a:lvl2pPr marL="0" indent="0">
              <a:spcBef>
                <a:spcPts val="0"/>
              </a:spcBef>
              <a:buNone/>
              <a:defRPr/>
            </a:lvl2pPr>
            <a:lvl3pPr marL="268551" indent="0">
              <a:buNone/>
              <a:defRPr/>
            </a:lvl3pPr>
            <a:lvl4pPr marL="579395" indent="0">
              <a:buNone/>
              <a:defRPr/>
            </a:lvl4pPr>
            <a:lvl5pPr marL="841602"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3"/>
            <a:ext cx="5498592" cy="4336288"/>
          </a:xfrm>
        </p:spPr>
        <p:txBody>
          <a:bodyPr/>
          <a:lstStyle>
            <a:lvl1pPr>
              <a:spcBef>
                <a:spcPts val="0"/>
              </a:spcBef>
              <a:defRPr/>
            </a:lvl1pPr>
            <a:lvl2pPr marL="0" indent="0">
              <a:spcBef>
                <a:spcPts val="0"/>
              </a:spcBef>
              <a:buNone/>
              <a:defRPr/>
            </a:lvl2pPr>
            <a:lvl3pPr marL="268551" indent="0">
              <a:buNone/>
              <a:defRPr/>
            </a:lvl3pPr>
            <a:lvl4pPr marL="579395" indent="0">
              <a:buNone/>
              <a:defRPr/>
            </a:lvl4pPr>
            <a:lvl5pPr marL="841602"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79B74E1-FEBD-B54F-9E6D-5C695914D43A}"/>
              </a:ext>
            </a:extLst>
          </p:cNvPr>
          <p:cNvSpPr>
            <a:spLocks noGrp="1"/>
          </p:cNvSpPr>
          <p:nvPr>
            <p:ph type="body" sz="quarter" idx="14"/>
          </p:nvPr>
        </p:nvSpPr>
        <p:spPr>
          <a:xfrm>
            <a:off x="36401375" y="317206"/>
            <a:ext cx="4528608" cy="4813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6BE375B8-F1C7-614F-9003-E30592DD73F5}"/>
              </a:ext>
            </a:extLst>
          </p:cNvPr>
          <p:cNvSpPr>
            <a:spLocks noGrp="1"/>
          </p:cNvSpPr>
          <p:nvPr>
            <p:ph type="body" sz="quarter" idx="15" hasCustomPrompt="1"/>
          </p:nvPr>
        </p:nvSpPr>
        <p:spPr>
          <a:xfrm>
            <a:off x="41351200" y="317206"/>
            <a:ext cx="4528608" cy="4813077"/>
          </a:xfrm>
        </p:spPr>
        <p:txBody>
          <a:bodyPr/>
          <a:lstStyle/>
          <a:p>
            <a:pPr lvl="4"/>
            <a:r>
              <a:rPr lang="en-US" dirty="0"/>
              <a:t>Fifth level</a:t>
            </a:r>
          </a:p>
        </p:txBody>
      </p:sp>
    </p:spTree>
    <p:extLst>
      <p:ext uri="{BB962C8B-B14F-4D97-AF65-F5344CB8AC3E}">
        <p14:creationId xmlns:p14="http://schemas.microsoft.com/office/powerpoint/2010/main" val="16156207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182880" y="1511808"/>
            <a:ext cx="5608320" cy="4482592"/>
          </a:xfrm>
        </p:spPr>
        <p:txBody>
          <a:bodyPr/>
          <a:lstStyle>
            <a:lvl1pPr>
              <a:lnSpc>
                <a:spcPct val="90000"/>
              </a:lnSpc>
              <a:defRPr sz="12787" b="1" i="0">
                <a:latin typeface="IBM Plex Sans SemiBold"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F366F4E-FDA2-9D43-9960-60F88E64B53F}"/>
              </a:ext>
            </a:extLst>
          </p:cNvPr>
          <p:cNvSpPr>
            <a:spLocks noGrp="1"/>
          </p:cNvSpPr>
          <p:nvPr>
            <p:ph type="body" sz="quarter" idx="13"/>
          </p:nvPr>
        </p:nvSpPr>
        <p:spPr>
          <a:xfrm>
            <a:off x="36489217" y="0"/>
            <a:ext cx="3134783" cy="4280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9269076D-54DB-8144-8DD5-39FEBED4BA73}"/>
              </a:ext>
            </a:extLst>
          </p:cNvPr>
          <p:cNvSpPr>
            <a:spLocks noGrp="1"/>
          </p:cNvSpPr>
          <p:nvPr>
            <p:ph type="body" sz="quarter" idx="14" hasCustomPrompt="1"/>
          </p:nvPr>
        </p:nvSpPr>
        <p:spPr>
          <a:xfrm>
            <a:off x="40081201" y="0"/>
            <a:ext cx="3134783" cy="4280170"/>
          </a:xfrm>
        </p:spPr>
        <p:txBody>
          <a:bodyPr/>
          <a:lstStyle/>
          <a:p>
            <a:pPr lvl="4"/>
            <a:r>
              <a:rPr lang="en-US" dirty="0"/>
              <a:t>Fifth level</a:t>
            </a:r>
          </a:p>
        </p:txBody>
      </p:sp>
      <p:sp>
        <p:nvSpPr>
          <p:cNvPr id="10" name="Text Placeholder 9">
            <a:extLst>
              <a:ext uri="{FF2B5EF4-FFF2-40B4-BE49-F238E27FC236}">
                <a16:creationId xmlns:a16="http://schemas.microsoft.com/office/drawing/2014/main" id="{1E28B2F3-44B4-CA49-9DC8-3F3474DFEFFD}"/>
              </a:ext>
            </a:extLst>
          </p:cNvPr>
          <p:cNvSpPr>
            <a:spLocks noGrp="1"/>
          </p:cNvSpPr>
          <p:nvPr>
            <p:ph type="body" sz="quarter" idx="15"/>
          </p:nvPr>
        </p:nvSpPr>
        <p:spPr>
          <a:xfrm>
            <a:off x="36327174" y="3338068"/>
            <a:ext cx="3665596" cy="284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193352E4-1B77-4341-A3AC-E66DB541CE0D}"/>
              </a:ext>
            </a:extLst>
          </p:cNvPr>
          <p:cNvSpPr>
            <a:spLocks noGrp="1"/>
          </p:cNvSpPr>
          <p:nvPr>
            <p:ph type="title"/>
          </p:nvPr>
        </p:nvSpPr>
        <p:spPr>
          <a:xfrm>
            <a:off x="38265609" y="3744219"/>
            <a:ext cx="5510783" cy="1071903"/>
          </a:xfrm>
        </p:spPr>
        <p:txBody>
          <a:bodyPr/>
          <a:lstStyle>
            <a:lvl1pPr>
              <a:defRPr sz="3197"/>
            </a:lvl1pPr>
          </a:lstStyle>
          <a:p>
            <a:r>
              <a:rPr lang="en-US" dirty="0"/>
              <a:t>Click to edit Master title style</a:t>
            </a:r>
          </a:p>
        </p:txBody>
      </p:sp>
      <p:sp>
        <p:nvSpPr>
          <p:cNvPr id="5" name="Text Placeholder 4">
            <a:extLst>
              <a:ext uri="{FF2B5EF4-FFF2-40B4-BE49-F238E27FC236}">
                <a16:creationId xmlns:a16="http://schemas.microsoft.com/office/drawing/2014/main" id="{88E71DB1-D88B-3B47-99F0-F41D2040A271}"/>
              </a:ext>
            </a:extLst>
          </p:cNvPr>
          <p:cNvSpPr>
            <a:spLocks noGrp="1"/>
          </p:cNvSpPr>
          <p:nvPr>
            <p:ph type="body" sz="quarter" idx="16" hasCustomPrompt="1"/>
          </p:nvPr>
        </p:nvSpPr>
        <p:spPr>
          <a:xfrm>
            <a:off x="292609" y="267976"/>
            <a:ext cx="5510783" cy="1071903"/>
          </a:xfrm>
        </p:spPr>
        <p:txBody>
          <a:bodyPr/>
          <a:lstStyle/>
          <a:p>
            <a:pPr lvl="4"/>
            <a:r>
              <a:rPr lang="en-US" dirty="0"/>
              <a:t>Fifth level</a:t>
            </a:r>
          </a:p>
        </p:txBody>
      </p:sp>
    </p:spTree>
    <p:extLst>
      <p:ext uri="{BB962C8B-B14F-4D97-AF65-F5344CB8AC3E}">
        <p14:creationId xmlns:p14="http://schemas.microsoft.com/office/powerpoint/2010/main" val="107823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text (two columns)">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89D07A6B-424E-5543-A249-DAC167B9A421}"/>
              </a:ext>
              <a:ext uri="{C183D7F6-B498-43B3-948B-1728B52AA6E4}">
                <adec:decorative xmlns:adec="http://schemas.microsoft.com/office/drawing/2017/decorative" val="1"/>
              </a:ext>
            </a:extLst>
          </p:cNvPr>
          <p:cNvSpPr/>
          <p:nvPr userDrawn="1"/>
        </p:nvSpPr>
        <p:spPr>
          <a:xfrm>
            <a:off x="3048000" y="0"/>
            <a:ext cx="9144000" cy="6858000"/>
          </a:xfrm>
          <a:prstGeom prst="rect">
            <a:avLst/>
          </a:prstGeom>
          <a:solidFill>
            <a:schemeClr val="bg1"/>
          </a:solidFill>
        </p:spPr>
        <p:txBody>
          <a:bodyPr wrap="square" lIns="0" tIns="0" rIns="0" bIns="0" rtlCol="0" anchor="ctr">
            <a:noAutofit/>
          </a:bodyPr>
          <a:lstStyle/>
          <a:p>
            <a:pPr algn="ctr"/>
            <a:endParaRPr lang="en-US" sz="1599"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36292919" y="414180"/>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820944"/>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3352800" y="820944"/>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292609" y="267977"/>
            <a:ext cx="2450592" cy="604343"/>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36489218" y="2573601"/>
            <a:ext cx="2263775" cy="25566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97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39708570" y="3982600"/>
            <a:ext cx="5510784" cy="1072896"/>
          </a:xfrm>
        </p:spPr>
        <p:txBody>
          <a:bodyPr/>
          <a:lstStyle>
            <a:lvl1pPr>
              <a:defRPr sz="3197"/>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787" b="1" i="0">
                <a:latin typeface="IBM Plex Sans SemiBold"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B89649B0-1896-0542-A708-EBC9AE19FF43}"/>
              </a:ext>
            </a:extLst>
          </p:cNvPr>
          <p:cNvSpPr>
            <a:spLocks noGrp="1"/>
          </p:cNvSpPr>
          <p:nvPr>
            <p:ph type="body" sz="quarter" idx="14"/>
          </p:nvPr>
        </p:nvSpPr>
        <p:spPr>
          <a:xfrm>
            <a:off x="36401375" y="317206"/>
            <a:ext cx="3309408" cy="4813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DF107F5-C83E-5942-B99D-40CA127F3CB5}"/>
              </a:ext>
            </a:extLst>
          </p:cNvPr>
          <p:cNvSpPr>
            <a:spLocks noGrp="1"/>
          </p:cNvSpPr>
          <p:nvPr>
            <p:ph type="body" sz="quarter" idx="15" hasCustomPrompt="1"/>
          </p:nvPr>
        </p:nvSpPr>
        <p:spPr>
          <a:xfrm>
            <a:off x="40538400" y="317206"/>
            <a:ext cx="3309408" cy="4813077"/>
          </a:xfrm>
        </p:spPr>
        <p:txBody>
          <a:bodyPr/>
          <a:lstStyle/>
          <a:p>
            <a:pPr lvl="4"/>
            <a:r>
              <a:rPr lang="en-US" dirty="0"/>
              <a:t>Fifth level</a:t>
            </a:r>
          </a:p>
        </p:txBody>
      </p:sp>
      <p:sp>
        <p:nvSpPr>
          <p:cNvPr id="10" name="Text Placeholder 9">
            <a:extLst>
              <a:ext uri="{FF2B5EF4-FFF2-40B4-BE49-F238E27FC236}">
                <a16:creationId xmlns:a16="http://schemas.microsoft.com/office/drawing/2014/main" id="{E0E7524F-7F19-7549-B6CB-3C3BC231A309}"/>
              </a:ext>
            </a:extLst>
          </p:cNvPr>
          <p:cNvSpPr>
            <a:spLocks noGrp="1"/>
          </p:cNvSpPr>
          <p:nvPr>
            <p:ph type="body" sz="quarter" idx="16" hasCustomPrompt="1"/>
          </p:nvPr>
        </p:nvSpPr>
        <p:spPr>
          <a:xfrm>
            <a:off x="292609" y="267976"/>
            <a:ext cx="5510783" cy="1071903"/>
          </a:xfrm>
        </p:spPr>
        <p:txBody>
          <a:bodyPr/>
          <a:lstStyle/>
          <a:p>
            <a:pPr lvl="4"/>
            <a:r>
              <a:rPr lang="en-US" dirty="0"/>
              <a:t>Fifth level</a:t>
            </a:r>
          </a:p>
        </p:txBody>
      </p:sp>
    </p:spTree>
    <p:extLst>
      <p:ext uri="{BB962C8B-B14F-4D97-AF65-F5344CB8AC3E}">
        <p14:creationId xmlns:p14="http://schemas.microsoft.com/office/powerpoint/2010/main" val="15132136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82881" y="121920"/>
            <a:ext cx="11884941" cy="5872480"/>
          </a:xfrm>
        </p:spPr>
        <p:txBody>
          <a:bodyPr/>
          <a:lstStyle>
            <a:lvl1pPr>
              <a:defRPr sz="3197"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5ACED15-32EF-9E40-8E14-B9688DDB7E1B}"/>
              </a:ext>
            </a:extLst>
          </p:cNvPr>
          <p:cNvSpPr>
            <a:spLocks noGrp="1"/>
          </p:cNvSpPr>
          <p:nvPr>
            <p:ph type="body" sz="quarter" idx="12"/>
          </p:nvPr>
        </p:nvSpPr>
        <p:spPr>
          <a:xfrm>
            <a:off x="36750626" y="317206"/>
            <a:ext cx="4179358" cy="4813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57E71F0B-4E99-BD4A-B568-E1F66AF29402}"/>
              </a:ext>
            </a:extLst>
          </p:cNvPr>
          <p:cNvSpPr>
            <a:spLocks noGrp="1"/>
          </p:cNvSpPr>
          <p:nvPr>
            <p:ph type="body" sz="quarter" idx="13" hasCustomPrompt="1"/>
          </p:nvPr>
        </p:nvSpPr>
        <p:spPr>
          <a:xfrm>
            <a:off x="41402000" y="317206"/>
            <a:ext cx="4179358" cy="4813077"/>
          </a:xfrm>
        </p:spPr>
        <p:txBody>
          <a:bodyPr/>
          <a:lstStyle/>
          <a:p>
            <a:pPr lvl="4"/>
            <a:r>
              <a:rPr lang="en-US" dirty="0"/>
              <a:t>Fifth level</a:t>
            </a:r>
          </a:p>
        </p:txBody>
      </p:sp>
    </p:spTree>
    <p:extLst>
      <p:ext uri="{BB962C8B-B14F-4D97-AF65-F5344CB8AC3E}">
        <p14:creationId xmlns:p14="http://schemas.microsoft.com/office/powerpoint/2010/main" val="8376556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8" name="Text Placeholder 1"/>
          <p:cNvSpPr>
            <a:spLocks noGrp="1"/>
          </p:cNvSpPr>
          <p:nvPr>
            <p:ph type="body" sz="quarter" idx="13"/>
          </p:nvPr>
        </p:nvSpPr>
        <p:spPr>
          <a:xfrm>
            <a:off x="36092753" y="820944"/>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292609" y="267976"/>
            <a:ext cx="2450592" cy="60434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36489217" y="2573601"/>
            <a:ext cx="2263775" cy="25566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1C169A08-ED1F-744D-898A-36677ED76EC1}"/>
              </a:ext>
            </a:extLst>
          </p:cNvPr>
          <p:cNvSpPr>
            <a:spLocks noGrp="1"/>
          </p:cNvSpPr>
          <p:nvPr>
            <p:ph type="title" hasCustomPrompt="1"/>
          </p:nvPr>
        </p:nvSpPr>
        <p:spPr>
          <a:xfrm>
            <a:off x="261166" y="1641179"/>
            <a:ext cx="9187634" cy="2638992"/>
          </a:xfrm>
        </p:spPr>
        <p:txBody>
          <a:bodyPr/>
          <a:lstStyle>
            <a:lvl1pPr>
              <a:defRPr sz="3197"/>
            </a:lvl1pPr>
          </a:lstStyle>
          <a:p>
            <a:r>
              <a:rPr lang="en-US" dirty="0"/>
              <a:t>Change this type size to 96 </a:t>
            </a:r>
            <a:br>
              <a:rPr lang="en-US" dirty="0"/>
            </a:br>
            <a:r>
              <a:rPr lang="en-US" dirty="0"/>
              <a:t>before typing your headline</a:t>
            </a:r>
          </a:p>
        </p:txBody>
      </p:sp>
    </p:spTree>
    <p:extLst>
      <p:ext uri="{BB962C8B-B14F-4D97-AF65-F5344CB8AC3E}">
        <p14:creationId xmlns:p14="http://schemas.microsoft.com/office/powerpoint/2010/main" val="18346514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5"/>
            <a:ext cx="7416713"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4D400F0-64BF-C849-9785-DA8ECA3AA6D7}"/>
              </a:ext>
            </a:extLst>
          </p:cNvPr>
          <p:cNvSpPr>
            <a:spLocks noGrp="1"/>
          </p:cNvSpPr>
          <p:nvPr>
            <p:ph type="body" sz="quarter" idx="12"/>
          </p:nvPr>
        </p:nvSpPr>
        <p:spPr>
          <a:xfrm>
            <a:off x="36401376" y="0"/>
            <a:ext cx="2613025" cy="42801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B467F77-3BE4-404A-8576-5EF4CCD2C6E3}"/>
              </a:ext>
            </a:extLst>
          </p:cNvPr>
          <p:cNvSpPr>
            <a:spLocks noGrp="1"/>
          </p:cNvSpPr>
          <p:nvPr>
            <p:ph type="body" sz="quarter" idx="13" hasCustomPrompt="1"/>
          </p:nvPr>
        </p:nvSpPr>
        <p:spPr>
          <a:xfrm>
            <a:off x="40538400" y="0"/>
            <a:ext cx="2613025" cy="4280170"/>
          </a:xfrm>
        </p:spPr>
        <p:txBody>
          <a:bodyPr/>
          <a:lstStyle/>
          <a:p>
            <a:pPr lvl="4"/>
            <a:r>
              <a:rPr lang="en-US" dirty="0"/>
              <a:t>Fifth level</a:t>
            </a:r>
          </a:p>
        </p:txBody>
      </p:sp>
    </p:spTree>
    <p:extLst>
      <p:ext uri="{BB962C8B-B14F-4D97-AF65-F5344CB8AC3E}">
        <p14:creationId xmlns:p14="http://schemas.microsoft.com/office/powerpoint/2010/main" val="12402433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mall title">
    <p:spTree>
      <p:nvGrpSpPr>
        <p:cNvPr id="1" name=""/>
        <p:cNvGrpSpPr/>
        <p:nvPr/>
      </p:nvGrpSpPr>
      <p:grpSpPr>
        <a:xfrm>
          <a:off x="0" y="0"/>
          <a:ext cx="0" cy="0"/>
          <a:chOff x="0" y="0"/>
          <a:chExt cx="0" cy="0"/>
        </a:xfrm>
      </p:grpSpPr>
      <p:sp>
        <p:nvSpPr>
          <p:cNvPr id="2" name="Title"/>
          <p:cNvSpPr>
            <a:spLocks noGrp="1"/>
          </p:cNvSpPr>
          <p:nvPr>
            <p:ph type="title"/>
          </p:nvPr>
        </p:nvSpPr>
        <p:spPr>
          <a:xfrm>
            <a:off x="36682247" y="785313"/>
            <a:ext cx="7416713"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4D400F0-64BF-C849-9785-DA8ECA3AA6D7}"/>
              </a:ext>
            </a:extLst>
          </p:cNvPr>
          <p:cNvSpPr>
            <a:spLocks noGrp="1"/>
          </p:cNvSpPr>
          <p:nvPr>
            <p:ph type="body" sz="quarter" idx="12"/>
          </p:nvPr>
        </p:nvSpPr>
        <p:spPr>
          <a:xfrm>
            <a:off x="36401376" y="0"/>
            <a:ext cx="2613025" cy="42801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B467F77-3BE4-404A-8576-5EF4CCD2C6E3}"/>
              </a:ext>
            </a:extLst>
          </p:cNvPr>
          <p:cNvSpPr>
            <a:spLocks noGrp="1"/>
          </p:cNvSpPr>
          <p:nvPr>
            <p:ph type="body" sz="quarter" idx="13" hasCustomPrompt="1"/>
          </p:nvPr>
        </p:nvSpPr>
        <p:spPr>
          <a:xfrm>
            <a:off x="40538400" y="0"/>
            <a:ext cx="2613025" cy="4280170"/>
          </a:xfrm>
        </p:spPr>
        <p:txBody>
          <a:bodyPr/>
          <a:lstStyle/>
          <a:p>
            <a:pPr lvl="4"/>
            <a:r>
              <a:rPr lang="en-US" dirty="0"/>
              <a:t>Fifth level</a:t>
            </a:r>
          </a:p>
        </p:txBody>
      </p:sp>
      <p:sp>
        <p:nvSpPr>
          <p:cNvPr id="8" name="Text Placeholder 7">
            <a:extLst>
              <a:ext uri="{FF2B5EF4-FFF2-40B4-BE49-F238E27FC236}">
                <a16:creationId xmlns:a16="http://schemas.microsoft.com/office/drawing/2014/main" id="{5BB02770-3C4E-E847-A93E-ADFEC267104B}"/>
              </a:ext>
            </a:extLst>
          </p:cNvPr>
          <p:cNvSpPr>
            <a:spLocks noGrp="1"/>
          </p:cNvSpPr>
          <p:nvPr>
            <p:ph type="body" sz="quarter" idx="14"/>
          </p:nvPr>
        </p:nvSpPr>
        <p:spPr>
          <a:xfrm>
            <a:off x="292608" y="267976"/>
            <a:ext cx="2450592" cy="57261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3820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5726176"/>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6388608" y="268225"/>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BC73717D-057D-8F4B-B5BD-2016F7F439CC}"/>
              </a:ext>
            </a:extLst>
          </p:cNvPr>
          <p:cNvSpPr>
            <a:spLocks noGrp="1"/>
          </p:cNvSpPr>
          <p:nvPr>
            <p:ph type="body" sz="quarter" idx="13"/>
          </p:nvPr>
        </p:nvSpPr>
        <p:spPr>
          <a:xfrm>
            <a:off x="36334526" y="3429000"/>
            <a:ext cx="2478617" cy="27205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DE3AA6FC-05F8-624B-B2B4-8E9FF8F91922}"/>
              </a:ext>
            </a:extLst>
          </p:cNvPr>
          <p:cNvSpPr>
            <a:spLocks noGrp="1"/>
          </p:cNvSpPr>
          <p:nvPr>
            <p:ph type="body" sz="quarter" idx="14"/>
          </p:nvPr>
        </p:nvSpPr>
        <p:spPr>
          <a:xfrm>
            <a:off x="36314592" y="317206"/>
            <a:ext cx="3309408"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230A5027-D31D-9F40-A26C-61E624F4B43C}"/>
              </a:ext>
            </a:extLst>
          </p:cNvPr>
          <p:cNvSpPr>
            <a:spLocks noGrp="1"/>
          </p:cNvSpPr>
          <p:nvPr>
            <p:ph type="body" sz="quarter" idx="15" hasCustomPrompt="1"/>
          </p:nvPr>
        </p:nvSpPr>
        <p:spPr>
          <a:xfrm>
            <a:off x="40741600" y="317206"/>
            <a:ext cx="3309408" cy="3962964"/>
          </a:xfrm>
        </p:spPr>
        <p:txBody>
          <a:bodyPr/>
          <a:lstStyle/>
          <a:p>
            <a:pPr lvl="4"/>
            <a:r>
              <a:rPr lang="en-US" dirty="0"/>
              <a:t>Fifth level</a:t>
            </a:r>
          </a:p>
        </p:txBody>
      </p:sp>
    </p:spTree>
    <p:extLst>
      <p:ext uri="{BB962C8B-B14F-4D97-AF65-F5344CB8AC3E}">
        <p14:creationId xmlns:p14="http://schemas.microsoft.com/office/powerpoint/2010/main" val="22007131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3"/>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36141026" y="317206"/>
            <a:ext cx="3569758"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40589200" y="317206"/>
            <a:ext cx="3569758" cy="3962964"/>
          </a:xfrm>
        </p:spPr>
        <p:txBody>
          <a:bodyPr/>
          <a:lstStyle/>
          <a:p>
            <a:pPr lvl="4"/>
            <a:r>
              <a:rPr lang="en-US" dirty="0"/>
              <a:t>Fifth level</a:t>
            </a:r>
          </a:p>
        </p:txBody>
      </p:sp>
    </p:spTree>
    <p:extLst>
      <p:ext uri="{BB962C8B-B14F-4D97-AF65-F5344CB8AC3E}">
        <p14:creationId xmlns:p14="http://schemas.microsoft.com/office/powerpoint/2010/main" val="29849434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mall 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36292919" y="414180"/>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6578"/>
            <a:ext cx="5498592" cy="43375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08" y="1656579"/>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292609" y="267976"/>
            <a:ext cx="2450592" cy="60434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36489217" y="2573601"/>
            <a:ext cx="2263775" cy="25566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14449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197"/>
            </a:lvl1pPr>
          </a:lstStyle>
          <a:p>
            <a:pPr lvl="0"/>
            <a:r>
              <a:rPr lang="en-US" dirty="0"/>
              <a:t>Click to edit Master text styles</a:t>
            </a:r>
          </a:p>
        </p:txBody>
      </p:sp>
      <p:sp>
        <p:nvSpPr>
          <p:cNvPr id="6" name="Text Placeholder"/>
          <p:cNvSpPr>
            <a:spLocks noGrp="1"/>
          </p:cNvSpPr>
          <p:nvPr>
            <p:ph type="body" sz="quarter" idx="12"/>
          </p:nvPr>
        </p:nvSpPr>
        <p:spPr>
          <a:xfrm>
            <a:off x="6388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36489217" y="317206"/>
            <a:ext cx="3569759"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41046400" y="317206"/>
            <a:ext cx="3569759" cy="3962964"/>
          </a:xfrm>
        </p:spPr>
        <p:txBody>
          <a:bodyPr/>
          <a:lstStyle/>
          <a:p>
            <a:pPr lvl="4"/>
            <a:r>
              <a:rPr lang="en-US" dirty="0"/>
              <a:t>Fifth level</a:t>
            </a:r>
          </a:p>
        </p:txBody>
      </p:sp>
    </p:spTree>
    <p:extLst>
      <p:ext uri="{BB962C8B-B14F-4D97-AF65-F5344CB8AC3E}">
        <p14:creationId xmlns:p14="http://schemas.microsoft.com/office/powerpoint/2010/main" val="18927906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36837409" y="317206"/>
            <a:ext cx="3657600"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41351200" y="317206"/>
            <a:ext cx="3657600" cy="3962964"/>
          </a:xfrm>
        </p:spPr>
        <p:txBody>
          <a:bodyPr/>
          <a:lstStyle/>
          <a:p>
            <a:pPr lvl="4"/>
            <a:r>
              <a:rPr lang="en-US" dirty="0"/>
              <a:t>Fifth level</a:t>
            </a:r>
          </a:p>
        </p:txBody>
      </p:sp>
    </p:spTree>
    <p:extLst>
      <p:ext uri="{BB962C8B-B14F-4D97-AF65-F5344CB8AC3E}">
        <p14:creationId xmlns:p14="http://schemas.microsoft.com/office/powerpoint/2010/main" val="93304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832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11">
            <a:extLst>
              <a:ext uri="{FF2B5EF4-FFF2-40B4-BE49-F238E27FC236}">
                <a16:creationId xmlns:a16="http://schemas.microsoft.com/office/drawing/2014/main" id="{DB41EB15-62CF-3944-8B94-1F63FCE0D41B}"/>
              </a:ext>
            </a:extLst>
          </p:cNvPr>
          <p:cNvSpPr>
            <a:spLocks noGrp="1"/>
          </p:cNvSpPr>
          <p:nvPr>
            <p:ph type="body" sz="quarter" idx="15"/>
          </p:nvPr>
        </p:nvSpPr>
        <p:spPr>
          <a:xfrm>
            <a:off x="36489217" y="317206"/>
            <a:ext cx="3134783"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a:extLst>
              <a:ext uri="{FF2B5EF4-FFF2-40B4-BE49-F238E27FC236}">
                <a16:creationId xmlns:a16="http://schemas.microsoft.com/office/drawing/2014/main" id="{79B9EF83-3352-EE4F-8C4E-F6CCC77EBB9E}"/>
              </a:ext>
            </a:extLst>
          </p:cNvPr>
          <p:cNvSpPr>
            <a:spLocks noGrp="1"/>
          </p:cNvSpPr>
          <p:nvPr>
            <p:ph type="body" sz="quarter" idx="16" hasCustomPrompt="1"/>
          </p:nvPr>
        </p:nvSpPr>
        <p:spPr>
          <a:xfrm>
            <a:off x="40792401" y="317206"/>
            <a:ext cx="3134783" cy="3337010"/>
          </a:xfrm>
        </p:spPr>
        <p:txBody>
          <a:bodyPr/>
          <a:lstStyle/>
          <a:p>
            <a:pPr lvl="4"/>
            <a:r>
              <a:rPr lang="en-US" dirty="0"/>
              <a:t>Fifth level</a:t>
            </a:r>
          </a:p>
        </p:txBody>
      </p:sp>
    </p:spTree>
    <p:extLst>
      <p:ext uri="{BB962C8B-B14F-4D97-AF65-F5344CB8AC3E}">
        <p14:creationId xmlns:p14="http://schemas.microsoft.com/office/powerpoint/2010/main" val="29133700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5"/>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5"/>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840ED0B8-BBFB-F44E-AA28-3E73EC21B844}"/>
              </a:ext>
            </a:extLst>
          </p:cNvPr>
          <p:cNvSpPr>
            <a:spLocks noGrp="1"/>
          </p:cNvSpPr>
          <p:nvPr>
            <p:ph type="body" sz="quarter" idx="14"/>
          </p:nvPr>
        </p:nvSpPr>
        <p:spPr>
          <a:xfrm>
            <a:off x="36401376" y="317206"/>
            <a:ext cx="3135841"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77E8DF26-9D62-3442-840C-A494DA32CDA3}"/>
              </a:ext>
            </a:extLst>
          </p:cNvPr>
          <p:cNvSpPr>
            <a:spLocks noGrp="1"/>
          </p:cNvSpPr>
          <p:nvPr>
            <p:ph type="body" sz="quarter" idx="15" hasCustomPrompt="1"/>
          </p:nvPr>
        </p:nvSpPr>
        <p:spPr>
          <a:xfrm>
            <a:off x="41046400" y="317206"/>
            <a:ext cx="3135841" cy="3962964"/>
          </a:xfrm>
        </p:spPr>
        <p:txBody>
          <a:bodyPr/>
          <a:lstStyle/>
          <a:p>
            <a:pPr lvl="4"/>
            <a:r>
              <a:rPr lang="en-US" dirty="0"/>
              <a:t>Fifth level</a:t>
            </a:r>
          </a:p>
        </p:txBody>
      </p:sp>
    </p:spTree>
    <p:extLst>
      <p:ext uri="{BB962C8B-B14F-4D97-AF65-F5344CB8AC3E}">
        <p14:creationId xmlns:p14="http://schemas.microsoft.com/office/powerpoint/2010/main" val="30346463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text (two columns)">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89D07A6B-424E-5543-A249-DAC167B9A421}"/>
              </a:ext>
              <a:ext uri="{C183D7F6-B498-43B3-948B-1728B52AA6E4}">
                <adec:decorative xmlns:adec="http://schemas.microsoft.com/office/drawing/2017/decorative" val="1"/>
              </a:ext>
            </a:extLst>
          </p:cNvPr>
          <p:cNvSpPr/>
          <p:nvPr userDrawn="1"/>
        </p:nvSpPr>
        <p:spPr>
          <a:xfrm>
            <a:off x="3048000" y="0"/>
            <a:ext cx="9144000" cy="6858000"/>
          </a:xfrm>
          <a:prstGeom prst="rect">
            <a:avLst/>
          </a:prstGeom>
          <a:solidFill>
            <a:schemeClr val="bg1"/>
          </a:solidFill>
        </p:spPr>
        <p:txBody>
          <a:bodyPr wrap="square" lIns="0" tIns="0" rIns="0" bIns="0" rtlCol="0" anchor="ctr">
            <a:noAutofit/>
          </a:bodyPr>
          <a:lstStyle/>
          <a:p>
            <a:pPr algn="ctr"/>
            <a:endParaRPr lang="en-US" sz="1598"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36292919" y="414180"/>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820944"/>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3352800" y="820944"/>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292609" y="267976"/>
            <a:ext cx="2450592" cy="60434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36489217" y="2573601"/>
            <a:ext cx="2263775" cy="25566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2890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1366360"/>
            <a:ext cx="12192000" cy="5491640"/>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marL="0" marR="0" indent="0" algn="l" defTabSz="608990" rtl="0" eaLnBrk="1" fontAlgn="base" latinLnBrk="0" hangingPunct="1">
              <a:lnSpc>
                <a:spcPct val="90000"/>
              </a:lnSpc>
              <a:spcBef>
                <a:spcPct val="0"/>
              </a:spcBef>
              <a:spcAft>
                <a:spcPct val="0"/>
              </a:spcAft>
              <a:buClrTx/>
              <a:buSzTx/>
              <a:buFontTx/>
              <a:buNone/>
              <a:tabLst/>
            </a:pPr>
            <a:endParaRPr kumimoji="0" lang="en-US" sz="932"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97002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p:spPr>
        <p:txBody>
          <a:bodyPr wrap="square" lIns="0" tIns="0" rIns="0" bIns="0" rtlCol="0" anchor="ctr">
            <a:noAutofit/>
          </a:bodyPr>
          <a:lstStyle/>
          <a:p>
            <a:pPr algn="ctr"/>
            <a:endParaRPr lang="en-US" sz="1598"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5"/>
            <a:ext cx="5498592" cy="57261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Automation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36401376" y="317206"/>
            <a:ext cx="4355041"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41503600" y="317206"/>
            <a:ext cx="4355041" cy="3962964"/>
          </a:xfrm>
        </p:spPr>
        <p:txBody>
          <a:bodyPr/>
          <a:lstStyle/>
          <a:p>
            <a:pPr lvl="4"/>
            <a:r>
              <a:rPr lang="en-US" dirty="0"/>
              <a:t>Fifth level</a:t>
            </a:r>
          </a:p>
        </p:txBody>
      </p:sp>
    </p:spTree>
    <p:extLst>
      <p:ext uri="{BB962C8B-B14F-4D97-AF65-F5344CB8AC3E}">
        <p14:creationId xmlns:p14="http://schemas.microsoft.com/office/powerpoint/2010/main" val="13940431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split background)2">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bg1"/>
          </a:solidFill>
        </p:spPr>
        <p:txBody>
          <a:bodyPr wrap="square" lIns="0" tIns="0" rIns="0" bIns="0" rtlCol="0" anchor="ctr">
            <a:noAutofit/>
          </a:bodyPr>
          <a:lstStyle/>
          <a:p>
            <a:pPr algn="ctr"/>
            <a:endParaRPr lang="en-US" sz="1598"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5"/>
            <a:ext cx="5498592" cy="5726176"/>
          </a:xfrm>
        </p:spPr>
        <p:txBody>
          <a:bodyPr/>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Automation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36401376" y="317206"/>
            <a:ext cx="4355041"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41503600" y="317206"/>
            <a:ext cx="4355041" cy="3962964"/>
          </a:xfrm>
        </p:spPr>
        <p:txBody>
          <a:bodyPr/>
          <a:lstStyle/>
          <a:p>
            <a:pPr lvl="4"/>
            <a:r>
              <a:rPr lang="en-US" dirty="0"/>
              <a:t>Fifth level</a:t>
            </a:r>
          </a:p>
        </p:txBody>
      </p:sp>
    </p:spTree>
    <p:extLst>
      <p:ext uri="{BB962C8B-B14F-4D97-AF65-F5344CB8AC3E}">
        <p14:creationId xmlns:p14="http://schemas.microsoft.com/office/powerpoint/2010/main" val="323240913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split background)3">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A5471564-4086-524C-AA3F-57D1DD848F4C}"/>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bg1"/>
          </a:solidFill>
        </p:spPr>
        <p:txBody>
          <a:bodyPr wrap="square" lIns="0" tIns="0" rIns="0" bIns="0" rtlCol="0" anchor="ctr">
            <a:noAutofit/>
          </a:bodyPr>
          <a:lstStyle/>
          <a:p>
            <a:pPr algn="ctr"/>
            <a:endParaRPr lang="en-US" sz="1598"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3"/>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984948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mall title, text (split background)3">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A5471564-4086-524C-AA3F-57D1DD848F4C}"/>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bg1"/>
          </a:solidFill>
        </p:spPr>
        <p:txBody>
          <a:bodyPr wrap="square" lIns="0" tIns="0" rIns="0" bIns="0" rtlCol="0" anchor="ctr">
            <a:noAutofit/>
          </a:bodyPr>
          <a:lstStyle/>
          <a:p>
            <a:pPr algn="ctr"/>
            <a:endParaRPr lang="en-US" sz="1598"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280416" y="1620036"/>
            <a:ext cx="5522976" cy="4350363"/>
          </a:xfrm>
        </p:spPr>
        <p:txBody>
          <a:bodyPr/>
          <a:lstStyle/>
          <a:p>
            <a:r>
              <a:rPr lang="en-US" dirty="0"/>
              <a:t>Click to edit Master title style</a:t>
            </a:r>
          </a:p>
        </p:txBody>
      </p:sp>
      <p:sp>
        <p:nvSpPr>
          <p:cNvPr id="8" name="Text Placeholder 1"/>
          <p:cNvSpPr>
            <a:spLocks noGrp="1"/>
          </p:cNvSpPr>
          <p:nvPr>
            <p:ph type="body" sz="quarter" idx="13" hasCustomPrompt="1"/>
          </p:nvPr>
        </p:nvSpPr>
        <p:spPr>
          <a:xfrm>
            <a:off x="292608" y="267976"/>
            <a:ext cx="5526301" cy="719401"/>
          </a:xfrm>
        </p:spPr>
        <p:txBody>
          <a:bodyPr/>
          <a:lstStyle/>
          <a:p>
            <a:pPr lvl="4"/>
            <a:r>
              <a:rPr lang="en-US" dirty="0"/>
              <a:t>Fifth level</a:t>
            </a:r>
          </a:p>
        </p:txBody>
      </p:sp>
      <p:sp>
        <p:nvSpPr>
          <p:cNvPr id="6" name="Text Placeholder 2"/>
          <p:cNvSpPr>
            <a:spLocks noGrp="1"/>
          </p:cNvSpPr>
          <p:nvPr>
            <p:ph type="body" sz="quarter" idx="12"/>
          </p:nvPr>
        </p:nvSpPr>
        <p:spPr>
          <a:xfrm>
            <a:off x="6388610" y="1658113"/>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36141026" y="317206"/>
            <a:ext cx="3569758"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40589200" y="317206"/>
            <a:ext cx="3569758" cy="3962964"/>
          </a:xfrm>
        </p:spPr>
        <p:txBody>
          <a:bodyPr/>
          <a:lstStyle/>
          <a:p>
            <a:pPr lvl="4"/>
            <a:r>
              <a:rPr lang="en-US" dirty="0"/>
              <a:t>Fifth level</a:t>
            </a:r>
          </a:p>
        </p:txBody>
      </p:sp>
    </p:spTree>
    <p:extLst>
      <p:ext uri="{BB962C8B-B14F-4D97-AF65-F5344CB8AC3E}">
        <p14:creationId xmlns:p14="http://schemas.microsoft.com/office/powerpoint/2010/main" val="7609286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split background)4">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952B24A4-6256-9F4B-A64E-0E09E587D7B3}"/>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bg1"/>
          </a:solidFill>
        </p:spPr>
        <p:txBody>
          <a:bodyPr wrap="square" lIns="0" tIns="0" rIns="0" bIns="0" rtlCol="0" anchor="ctr">
            <a:noAutofit/>
          </a:bodyPr>
          <a:lstStyle/>
          <a:p>
            <a:pPr algn="ctr"/>
            <a:endParaRPr lang="en-US" sz="1598"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197"/>
            </a:lvl1pPr>
          </a:lstStyle>
          <a:p>
            <a:pPr lvl="0"/>
            <a:r>
              <a:rPr lang="en-US" dirty="0"/>
              <a:t>Click to edit Master text styles</a:t>
            </a:r>
          </a:p>
        </p:txBody>
      </p:sp>
      <p:sp>
        <p:nvSpPr>
          <p:cNvPr id="6" name="Text Placeholder"/>
          <p:cNvSpPr>
            <a:spLocks noGrp="1"/>
          </p:cNvSpPr>
          <p:nvPr>
            <p:ph type="body" sz="quarter" idx="12"/>
          </p:nvPr>
        </p:nvSpPr>
        <p:spPr>
          <a:xfrm>
            <a:off x="6388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36489217" y="317206"/>
            <a:ext cx="3569759"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41046400" y="317206"/>
            <a:ext cx="3569759" cy="3962964"/>
          </a:xfrm>
        </p:spPr>
        <p:txBody>
          <a:bodyPr/>
          <a:lstStyle/>
          <a:p>
            <a:pPr lvl="4"/>
            <a:r>
              <a:rPr lang="en-US" dirty="0"/>
              <a:t>Fifth level</a:t>
            </a:r>
          </a:p>
        </p:txBody>
      </p:sp>
    </p:spTree>
    <p:extLst>
      <p:ext uri="{BB962C8B-B14F-4D97-AF65-F5344CB8AC3E}">
        <p14:creationId xmlns:p14="http://schemas.microsoft.com/office/powerpoint/2010/main" val="3822423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5DCB432-EDF0-284A-BEAD-299DA18914CD}"/>
              </a:ext>
            </a:extLst>
          </p:cNvPr>
          <p:cNvSpPr>
            <a:spLocks noGrp="1"/>
          </p:cNvSpPr>
          <p:nvPr>
            <p:ph type="body" sz="quarter" idx="15"/>
          </p:nvPr>
        </p:nvSpPr>
        <p:spPr>
          <a:xfrm>
            <a:off x="37010976" y="317206"/>
            <a:ext cx="3135841"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8C0B9F8-77CC-A547-9400-A161B78867DC}"/>
              </a:ext>
            </a:extLst>
          </p:cNvPr>
          <p:cNvSpPr>
            <a:spLocks noGrp="1"/>
          </p:cNvSpPr>
          <p:nvPr>
            <p:ph type="body" sz="quarter" idx="16" hasCustomPrompt="1"/>
          </p:nvPr>
        </p:nvSpPr>
        <p:spPr>
          <a:xfrm>
            <a:off x="41300400" y="317206"/>
            <a:ext cx="3135841" cy="3962964"/>
          </a:xfrm>
        </p:spPr>
        <p:txBody>
          <a:bodyPr/>
          <a:lstStyle/>
          <a:p>
            <a:pPr lvl="4"/>
            <a:r>
              <a:rPr lang="en-US" dirty="0"/>
              <a:t>Fifth level</a:t>
            </a:r>
          </a:p>
        </p:txBody>
      </p:sp>
      <p:sp>
        <p:nvSpPr>
          <p:cNvPr id="10" name="Text Placeholder 9">
            <a:extLst>
              <a:ext uri="{FF2B5EF4-FFF2-40B4-BE49-F238E27FC236}">
                <a16:creationId xmlns:a16="http://schemas.microsoft.com/office/drawing/2014/main" id="{61BAA2EA-A5AF-A641-9267-EFB10572DFC8}"/>
              </a:ext>
            </a:extLst>
          </p:cNvPr>
          <p:cNvSpPr>
            <a:spLocks noGrp="1"/>
          </p:cNvSpPr>
          <p:nvPr>
            <p:ph type="body" sz="quarter" idx="17"/>
          </p:nvPr>
        </p:nvSpPr>
        <p:spPr>
          <a:xfrm>
            <a:off x="36968642" y="1125025"/>
            <a:ext cx="3264958" cy="40052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506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split background)4">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952B24A4-6256-9F4B-A64E-0E09E587D7B3}"/>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bg1"/>
          </a:solidFill>
        </p:spPr>
        <p:txBody>
          <a:bodyPr wrap="square" lIns="0" tIns="0" rIns="0" bIns="0" rtlCol="0" anchor="ctr">
            <a:noAutofit/>
          </a:bodyPr>
          <a:lstStyle/>
          <a:p>
            <a:pPr algn="ctr"/>
            <a:endParaRPr lang="en-US" sz="1598"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197"/>
            </a:lvl1pPr>
          </a:lstStyle>
          <a:p>
            <a:pPr lvl="0"/>
            <a:r>
              <a:rPr lang="en-US" dirty="0"/>
              <a:t>Click to edit Master text styles</a:t>
            </a:r>
          </a:p>
        </p:txBody>
      </p:sp>
      <p:sp>
        <p:nvSpPr>
          <p:cNvPr id="6" name="Text Placeholder"/>
          <p:cNvSpPr>
            <a:spLocks noGrp="1"/>
          </p:cNvSpPr>
          <p:nvPr>
            <p:ph type="body" sz="quarter" idx="12"/>
          </p:nvPr>
        </p:nvSpPr>
        <p:spPr>
          <a:xfrm>
            <a:off x="6388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36489217" y="317206"/>
            <a:ext cx="3569759"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41046400" y="317206"/>
            <a:ext cx="3569759" cy="3962964"/>
          </a:xfrm>
        </p:spPr>
        <p:txBody>
          <a:bodyPr/>
          <a:lstStyle/>
          <a:p>
            <a:pPr lvl="4"/>
            <a:r>
              <a:rPr lang="en-US" dirty="0"/>
              <a:t>Fifth level</a:t>
            </a:r>
          </a:p>
        </p:txBody>
      </p:sp>
    </p:spTree>
    <p:extLst>
      <p:ext uri="{BB962C8B-B14F-4D97-AF65-F5344CB8AC3E}">
        <p14:creationId xmlns:p14="http://schemas.microsoft.com/office/powerpoint/2010/main" val="343650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mall 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1677257"/>
            <a:ext cx="5522976" cy="4316885"/>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5DCB432-EDF0-284A-BEAD-299DA18914CD}"/>
              </a:ext>
            </a:extLst>
          </p:cNvPr>
          <p:cNvSpPr>
            <a:spLocks noGrp="1"/>
          </p:cNvSpPr>
          <p:nvPr>
            <p:ph type="body" sz="quarter" idx="15"/>
          </p:nvPr>
        </p:nvSpPr>
        <p:spPr>
          <a:xfrm>
            <a:off x="37010976" y="317206"/>
            <a:ext cx="3135841"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8C0B9F8-77CC-A547-9400-A161B78867DC}"/>
              </a:ext>
            </a:extLst>
          </p:cNvPr>
          <p:cNvSpPr>
            <a:spLocks noGrp="1"/>
          </p:cNvSpPr>
          <p:nvPr>
            <p:ph type="body" sz="quarter" idx="16" hasCustomPrompt="1"/>
          </p:nvPr>
        </p:nvSpPr>
        <p:spPr>
          <a:xfrm>
            <a:off x="41300400" y="317206"/>
            <a:ext cx="3135841" cy="3962964"/>
          </a:xfrm>
        </p:spPr>
        <p:txBody>
          <a:bodyPr/>
          <a:lstStyle/>
          <a:p>
            <a:pPr lvl="4"/>
            <a:r>
              <a:rPr lang="en-US" dirty="0"/>
              <a:t>Fifth level</a:t>
            </a:r>
          </a:p>
        </p:txBody>
      </p:sp>
      <p:sp>
        <p:nvSpPr>
          <p:cNvPr id="10" name="Text Placeholder 9">
            <a:extLst>
              <a:ext uri="{FF2B5EF4-FFF2-40B4-BE49-F238E27FC236}">
                <a16:creationId xmlns:a16="http://schemas.microsoft.com/office/drawing/2014/main" id="{61BAA2EA-A5AF-A641-9267-EFB10572DFC8}"/>
              </a:ext>
            </a:extLst>
          </p:cNvPr>
          <p:cNvSpPr>
            <a:spLocks noGrp="1"/>
          </p:cNvSpPr>
          <p:nvPr>
            <p:ph type="body" sz="quarter" idx="17"/>
          </p:nvPr>
        </p:nvSpPr>
        <p:spPr>
          <a:xfrm>
            <a:off x="36968642" y="1125025"/>
            <a:ext cx="3264958" cy="40052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A43E86D7-2BBE-5D44-A6DD-8528D8BEE0E2}"/>
              </a:ext>
            </a:extLst>
          </p:cNvPr>
          <p:cNvSpPr>
            <a:spLocks noGrp="1"/>
          </p:cNvSpPr>
          <p:nvPr>
            <p:ph type="body" sz="quarter" idx="18" hasCustomPrompt="1"/>
          </p:nvPr>
        </p:nvSpPr>
        <p:spPr>
          <a:xfrm>
            <a:off x="292609" y="267976"/>
            <a:ext cx="5510783" cy="1071903"/>
          </a:xfrm>
        </p:spPr>
        <p:txBody>
          <a:bodyPr/>
          <a:lstStyle/>
          <a:p>
            <a:pPr lvl="4"/>
            <a:r>
              <a:rPr lang="en-US" dirty="0"/>
              <a:t>Fifth level</a:t>
            </a:r>
          </a:p>
        </p:txBody>
      </p:sp>
    </p:spTree>
    <p:extLst>
      <p:ext uri="{BB962C8B-B14F-4D97-AF65-F5344CB8AC3E}">
        <p14:creationId xmlns:p14="http://schemas.microsoft.com/office/powerpoint/2010/main" val="286693211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DC58CFDF-73BA-C343-9DC4-2D4C8B1F7E71}"/>
              </a:ext>
            </a:extLst>
          </p:cNvPr>
          <p:cNvSpPr>
            <a:spLocks noGrp="1"/>
          </p:cNvSpPr>
          <p:nvPr>
            <p:ph type="body" sz="quarter" idx="12"/>
          </p:nvPr>
        </p:nvSpPr>
        <p:spPr>
          <a:xfrm>
            <a:off x="35966400" y="317206"/>
            <a:ext cx="3919009"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a:extLst>
              <a:ext uri="{FF2B5EF4-FFF2-40B4-BE49-F238E27FC236}">
                <a16:creationId xmlns:a16="http://schemas.microsoft.com/office/drawing/2014/main" id="{A44A5FE6-A94E-ED41-9E51-1A87146C4DDF}"/>
              </a:ext>
            </a:extLst>
          </p:cNvPr>
          <p:cNvSpPr>
            <a:spLocks noGrp="1"/>
          </p:cNvSpPr>
          <p:nvPr>
            <p:ph type="body" sz="quarter" idx="13" hasCustomPrompt="1"/>
          </p:nvPr>
        </p:nvSpPr>
        <p:spPr>
          <a:xfrm>
            <a:off x="41402000" y="317206"/>
            <a:ext cx="3919009" cy="3962964"/>
          </a:xfrm>
        </p:spPr>
        <p:txBody>
          <a:bodyPr/>
          <a:lstStyle/>
          <a:p>
            <a:pPr lvl="4"/>
            <a:r>
              <a:rPr lang="en-US" dirty="0"/>
              <a:t>Fifth level</a:t>
            </a:r>
          </a:p>
        </p:txBody>
      </p:sp>
      <p:sp>
        <p:nvSpPr>
          <p:cNvPr id="9" name="Text Placeholder 8">
            <a:extLst>
              <a:ext uri="{FF2B5EF4-FFF2-40B4-BE49-F238E27FC236}">
                <a16:creationId xmlns:a16="http://schemas.microsoft.com/office/drawing/2014/main" id="{E5806B95-0E4F-0945-8F61-DE95EB2486F7}"/>
              </a:ext>
            </a:extLst>
          </p:cNvPr>
          <p:cNvSpPr>
            <a:spLocks noGrp="1"/>
          </p:cNvSpPr>
          <p:nvPr>
            <p:ph type="body" sz="quarter" idx="14"/>
          </p:nvPr>
        </p:nvSpPr>
        <p:spPr>
          <a:xfrm>
            <a:off x="36018259" y="2033293"/>
            <a:ext cx="3998383" cy="3561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762F3FDD-ACF4-FB4F-81AA-10F751A0D548}"/>
              </a:ext>
            </a:extLst>
          </p:cNvPr>
          <p:cNvSpPr>
            <a:spLocks noGrp="1"/>
          </p:cNvSpPr>
          <p:nvPr>
            <p:ph type="body" sz="quarter" idx="15"/>
          </p:nvPr>
        </p:nvSpPr>
        <p:spPr>
          <a:xfrm>
            <a:off x="36100809" y="3324322"/>
            <a:ext cx="3885141" cy="3756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62889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E853052-8813-6A46-89BC-BD9F1C3B1E96}"/>
              </a:ext>
            </a:extLst>
          </p:cNvPr>
          <p:cNvSpPr>
            <a:spLocks noGrp="1"/>
          </p:cNvSpPr>
          <p:nvPr>
            <p:ph type="body" sz="quarter" idx="12"/>
          </p:nvPr>
        </p:nvSpPr>
        <p:spPr>
          <a:xfrm>
            <a:off x="36401376" y="317206"/>
            <a:ext cx="3745441"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a:extLst>
              <a:ext uri="{FF2B5EF4-FFF2-40B4-BE49-F238E27FC236}">
                <a16:creationId xmlns:a16="http://schemas.microsoft.com/office/drawing/2014/main" id="{DCF2BA5E-0F85-B640-A772-0BD45A725320}"/>
              </a:ext>
            </a:extLst>
          </p:cNvPr>
          <p:cNvSpPr>
            <a:spLocks noGrp="1"/>
          </p:cNvSpPr>
          <p:nvPr>
            <p:ph type="body" sz="quarter" idx="13" hasCustomPrompt="1"/>
          </p:nvPr>
        </p:nvSpPr>
        <p:spPr>
          <a:xfrm>
            <a:off x="41402000" y="317206"/>
            <a:ext cx="3745441" cy="3962964"/>
          </a:xfrm>
        </p:spPr>
        <p:txBody>
          <a:bodyPr/>
          <a:lstStyle/>
          <a:p>
            <a:pPr lvl="4"/>
            <a:r>
              <a:rPr lang="en-US" dirty="0"/>
              <a:t>Fifth level</a:t>
            </a:r>
          </a:p>
        </p:txBody>
      </p:sp>
      <p:sp>
        <p:nvSpPr>
          <p:cNvPr id="9" name="Text Placeholder 8">
            <a:extLst>
              <a:ext uri="{FF2B5EF4-FFF2-40B4-BE49-F238E27FC236}">
                <a16:creationId xmlns:a16="http://schemas.microsoft.com/office/drawing/2014/main" id="{622E38DD-1519-F54B-9AED-AA1FDF0DC64E}"/>
              </a:ext>
            </a:extLst>
          </p:cNvPr>
          <p:cNvSpPr>
            <a:spLocks noGrp="1"/>
          </p:cNvSpPr>
          <p:nvPr>
            <p:ph type="body" sz="quarter" idx="14"/>
          </p:nvPr>
        </p:nvSpPr>
        <p:spPr>
          <a:xfrm>
            <a:off x="36383384" y="2573600"/>
            <a:ext cx="3914775" cy="26994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3F77F70C-D582-0246-A01C-DB36DA5F68FB}"/>
              </a:ext>
            </a:extLst>
          </p:cNvPr>
          <p:cNvSpPr>
            <a:spLocks noGrp="1"/>
          </p:cNvSpPr>
          <p:nvPr>
            <p:ph type="body" sz="quarter" idx="15"/>
          </p:nvPr>
        </p:nvSpPr>
        <p:spPr>
          <a:xfrm>
            <a:off x="36383384" y="4663990"/>
            <a:ext cx="3914775" cy="21940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51916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12859566-F04F-904A-BA96-5EDD680B4B36}"/>
              </a:ext>
            </a:extLst>
          </p:cNvPr>
          <p:cNvSpPr>
            <a:spLocks noGrp="1"/>
          </p:cNvSpPr>
          <p:nvPr>
            <p:ph type="body" sz="quarter" idx="20"/>
          </p:nvPr>
        </p:nvSpPr>
        <p:spPr>
          <a:xfrm>
            <a:off x="36662783" y="317206"/>
            <a:ext cx="2438400"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5">
            <a:extLst>
              <a:ext uri="{FF2B5EF4-FFF2-40B4-BE49-F238E27FC236}">
                <a16:creationId xmlns:a16="http://schemas.microsoft.com/office/drawing/2014/main" id="{DC9A7D4F-E017-C74B-834E-2548CBEC3D39}"/>
              </a:ext>
            </a:extLst>
          </p:cNvPr>
          <p:cNvSpPr>
            <a:spLocks noGrp="1"/>
          </p:cNvSpPr>
          <p:nvPr>
            <p:ph type="body" sz="quarter" idx="21" hasCustomPrompt="1"/>
          </p:nvPr>
        </p:nvSpPr>
        <p:spPr>
          <a:xfrm>
            <a:off x="41452800" y="317206"/>
            <a:ext cx="2438400" cy="3962964"/>
          </a:xfrm>
        </p:spPr>
        <p:txBody>
          <a:bodyPr/>
          <a:lstStyle/>
          <a:p>
            <a:pPr lvl="4"/>
            <a:r>
              <a:rPr lang="en-US" dirty="0"/>
              <a:t>Fifth level</a:t>
            </a:r>
          </a:p>
        </p:txBody>
      </p:sp>
    </p:spTree>
    <p:extLst>
      <p:ext uri="{BB962C8B-B14F-4D97-AF65-F5344CB8AC3E}">
        <p14:creationId xmlns:p14="http://schemas.microsoft.com/office/powerpoint/2010/main" val="25114704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2"/>
          </a:solidFill>
        </p:spPr>
        <p:txBody>
          <a:bodyPr lIns="420624" tIns="411480" rIns="420624" bIns="420624"/>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FECBB25E-9A1D-0145-9688-BB3BBA212C5F}"/>
              </a:ext>
            </a:extLst>
          </p:cNvPr>
          <p:cNvSpPr>
            <a:spLocks noGrp="1"/>
          </p:cNvSpPr>
          <p:nvPr>
            <p:ph type="body" sz="quarter" idx="13"/>
          </p:nvPr>
        </p:nvSpPr>
        <p:spPr>
          <a:xfrm>
            <a:off x="36053183" y="317206"/>
            <a:ext cx="3657600"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A63B601-ADA2-2745-B51C-68FE98F94277}"/>
              </a:ext>
            </a:extLst>
          </p:cNvPr>
          <p:cNvSpPr>
            <a:spLocks noGrp="1"/>
          </p:cNvSpPr>
          <p:nvPr>
            <p:ph type="body" sz="quarter" idx="14" hasCustomPrompt="1"/>
          </p:nvPr>
        </p:nvSpPr>
        <p:spPr>
          <a:xfrm>
            <a:off x="40487600" y="317206"/>
            <a:ext cx="3657600" cy="3962964"/>
          </a:xfrm>
        </p:spPr>
        <p:txBody>
          <a:bodyPr/>
          <a:lstStyle/>
          <a:p>
            <a:pPr lvl="4"/>
            <a:r>
              <a:rPr lang="en-US" dirty="0"/>
              <a:t>Fifth level</a:t>
            </a:r>
          </a:p>
        </p:txBody>
      </p:sp>
    </p:spTree>
    <p:extLst>
      <p:ext uri="{BB962C8B-B14F-4D97-AF65-F5344CB8AC3E}">
        <p14:creationId xmlns:p14="http://schemas.microsoft.com/office/powerpoint/2010/main" val="27975731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3429000"/>
            <a:ext cx="3048004" cy="3429000"/>
          </a:xfrm>
          <a:solidFill>
            <a:schemeClr val="tx2"/>
          </a:solidFill>
        </p:spPr>
        <p:txBody>
          <a:bodyPr lIns="457200" tIns="384048" rIns="457200" bIns="228600"/>
          <a:lstStyle>
            <a:lvl1pPr>
              <a:buClr>
                <a:schemeClr val="tx1"/>
              </a:buClr>
              <a:defRPr>
                <a:solidFill>
                  <a:schemeClr val="tx1"/>
                </a:solidFill>
              </a:defRPr>
            </a:lvl1pPr>
            <a:lvl2pPr>
              <a:buClr>
                <a:schemeClr val="tx1"/>
              </a:buClr>
              <a:defRPr sz="1332">
                <a:solidFill>
                  <a:schemeClr val="tx1"/>
                </a:solidFill>
              </a:defRPr>
            </a:lvl2pPr>
            <a:lvl3pPr>
              <a:buClr>
                <a:schemeClr val="tx1"/>
              </a:buClr>
              <a:defRPr sz="1332">
                <a:solidFill>
                  <a:schemeClr val="tx1"/>
                </a:solidFill>
              </a:defRPr>
            </a:lvl3pPr>
            <a:lvl4pPr>
              <a:buClr>
                <a:schemeClr val="tx1"/>
              </a:buClr>
              <a:defRPr sz="1332">
                <a:solidFill>
                  <a:schemeClr val="tx1"/>
                </a:solidFill>
              </a:defRPr>
            </a:lvl4pPr>
            <a:lvl5pPr>
              <a:buClr>
                <a:schemeClr val="tx1"/>
              </a:buClr>
              <a:defRPr sz="1332">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2F355348-8031-B94E-A645-CA2823CD93C2}"/>
              </a:ext>
            </a:extLst>
          </p:cNvPr>
          <p:cNvSpPr>
            <a:spLocks noGrp="1"/>
          </p:cNvSpPr>
          <p:nvPr>
            <p:ph type="body" sz="quarter" idx="15"/>
          </p:nvPr>
        </p:nvSpPr>
        <p:spPr>
          <a:xfrm>
            <a:off x="36314593" y="317206"/>
            <a:ext cx="4005791" cy="48130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B789B48E-5FE3-734F-A4CE-BC960834795D}"/>
              </a:ext>
            </a:extLst>
          </p:cNvPr>
          <p:cNvSpPr>
            <a:spLocks noGrp="1"/>
          </p:cNvSpPr>
          <p:nvPr>
            <p:ph type="body" sz="quarter" idx="16" hasCustomPrompt="1"/>
          </p:nvPr>
        </p:nvSpPr>
        <p:spPr>
          <a:xfrm>
            <a:off x="41503601" y="317206"/>
            <a:ext cx="4005791" cy="4813077"/>
          </a:xfrm>
        </p:spPr>
        <p:txBody>
          <a:bodyPr/>
          <a:lstStyle/>
          <a:p>
            <a:pPr lvl="4"/>
            <a:r>
              <a:rPr lang="en-US" dirty="0"/>
              <a:t>Fifth level</a:t>
            </a:r>
          </a:p>
        </p:txBody>
      </p:sp>
    </p:spTree>
    <p:extLst>
      <p:ext uri="{BB962C8B-B14F-4D97-AF65-F5344CB8AC3E}">
        <p14:creationId xmlns:p14="http://schemas.microsoft.com/office/powerpoint/2010/main" val="36655484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3"/>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A3DF85D5-41CA-C045-A95F-EB0A47FFC774}"/>
              </a:ext>
            </a:extLst>
          </p:cNvPr>
          <p:cNvSpPr>
            <a:spLocks noGrp="1"/>
          </p:cNvSpPr>
          <p:nvPr>
            <p:ph type="body" sz="quarter" idx="14"/>
          </p:nvPr>
        </p:nvSpPr>
        <p:spPr>
          <a:xfrm>
            <a:off x="36401376" y="317206"/>
            <a:ext cx="3222625" cy="39629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43642C1B-C9C9-D846-87A8-802CD007D416}"/>
              </a:ext>
            </a:extLst>
          </p:cNvPr>
          <p:cNvSpPr>
            <a:spLocks noGrp="1"/>
          </p:cNvSpPr>
          <p:nvPr>
            <p:ph type="body" sz="quarter" idx="15" hasCustomPrompt="1"/>
          </p:nvPr>
        </p:nvSpPr>
        <p:spPr>
          <a:xfrm>
            <a:off x="40233600" y="317206"/>
            <a:ext cx="3222625" cy="3962964"/>
          </a:xfrm>
        </p:spPr>
        <p:txBody>
          <a:bodyPr/>
          <a:lstStyle/>
          <a:p>
            <a:pPr lvl="4"/>
            <a:r>
              <a:rPr lang="en-US" dirty="0"/>
              <a:t>Fifth level</a:t>
            </a:r>
          </a:p>
        </p:txBody>
      </p:sp>
    </p:spTree>
    <p:extLst>
      <p:ext uri="{BB962C8B-B14F-4D97-AF65-F5344CB8AC3E}">
        <p14:creationId xmlns:p14="http://schemas.microsoft.com/office/powerpoint/2010/main" val="203907631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C24F025F-D182-8642-9B67-E9A5FAADE6BF}"/>
              </a:ext>
            </a:extLst>
          </p:cNvPr>
          <p:cNvSpPr>
            <a:spLocks noGrp="1"/>
          </p:cNvSpPr>
          <p:nvPr>
            <p:ph type="body" sz="quarter" idx="13"/>
          </p:nvPr>
        </p:nvSpPr>
        <p:spPr>
          <a:xfrm>
            <a:off x="36141025" y="0"/>
            <a:ext cx="3831167" cy="4280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E9A91E97-90E3-2544-A1AA-EFC7A284C043}"/>
              </a:ext>
            </a:extLst>
          </p:cNvPr>
          <p:cNvSpPr>
            <a:spLocks noGrp="1"/>
          </p:cNvSpPr>
          <p:nvPr>
            <p:ph type="body" sz="quarter" idx="14" hasCustomPrompt="1"/>
          </p:nvPr>
        </p:nvSpPr>
        <p:spPr>
          <a:xfrm>
            <a:off x="40436800" y="0"/>
            <a:ext cx="3831167" cy="4280170"/>
          </a:xfrm>
        </p:spPr>
        <p:txBody>
          <a:bodyPr/>
          <a:lstStyle/>
          <a:p>
            <a:pPr lvl="4"/>
            <a:r>
              <a:rPr lang="en-US" dirty="0"/>
              <a:t>Fifth level</a:t>
            </a:r>
          </a:p>
        </p:txBody>
      </p:sp>
    </p:spTree>
    <p:extLst>
      <p:ext uri="{BB962C8B-B14F-4D97-AF65-F5344CB8AC3E}">
        <p14:creationId xmlns:p14="http://schemas.microsoft.com/office/powerpoint/2010/main" val="19848682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58113"/>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6D6819F2-68EE-5642-B338-1CED66624C14}"/>
              </a:ext>
            </a:extLst>
          </p:cNvPr>
          <p:cNvSpPr>
            <a:spLocks noGrp="1"/>
          </p:cNvSpPr>
          <p:nvPr>
            <p:ph type="body" sz="quarter" idx="16"/>
          </p:nvPr>
        </p:nvSpPr>
        <p:spPr>
          <a:xfrm>
            <a:off x="36401376" y="0"/>
            <a:ext cx="3397250" cy="4280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A03923F9-0073-C44D-A776-7BD0085F4C95}"/>
              </a:ext>
            </a:extLst>
          </p:cNvPr>
          <p:cNvSpPr>
            <a:spLocks noGrp="1"/>
          </p:cNvSpPr>
          <p:nvPr>
            <p:ph type="body" sz="quarter" idx="17" hasCustomPrompt="1"/>
          </p:nvPr>
        </p:nvSpPr>
        <p:spPr>
          <a:xfrm>
            <a:off x="41402000" y="0"/>
            <a:ext cx="3397250" cy="4280170"/>
          </a:xfrm>
        </p:spPr>
        <p:txBody>
          <a:bodyPr/>
          <a:lstStyle/>
          <a:p>
            <a:pPr lvl="4"/>
            <a:r>
              <a:rPr lang="en-US" dirty="0"/>
              <a:t>Fifth level</a:t>
            </a:r>
          </a:p>
        </p:txBody>
      </p:sp>
    </p:spTree>
    <p:extLst>
      <p:ext uri="{BB962C8B-B14F-4D97-AF65-F5344CB8AC3E}">
        <p14:creationId xmlns:p14="http://schemas.microsoft.com/office/powerpoint/2010/main" val="341852447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ase study 2: split">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C7F397D-BB3E-DB46-9D47-E4669BF2E449}"/>
              </a:ext>
            </a:extLst>
          </p:cNvPr>
          <p:cNvSpPr/>
          <p:nvPr userDrawn="1"/>
        </p:nvSpPr>
        <p:spPr>
          <a:xfrm>
            <a:off x="6096000" y="3429000"/>
            <a:ext cx="6096000" cy="3439216"/>
          </a:xfrm>
          <a:prstGeom prst="rect">
            <a:avLst/>
          </a:prstGeom>
          <a:solidFill>
            <a:srgbClr val="FFFFFF"/>
          </a:solidFill>
          <a:ln w="3175">
            <a:miter lim="400000"/>
          </a:ln>
        </p:spPr>
        <p:txBody>
          <a:bodyPr lIns="0" tIns="0" rIns="0" bIns="0" anchor="ctr"/>
          <a:lstStyle/>
          <a:p>
            <a:pPr algn="ctr" defTabSz="412337">
              <a:defRPr sz="3000">
                <a:solidFill>
                  <a:srgbClr val="FFFFFF"/>
                </a:solidFill>
                <a:latin typeface="Helvetica Neue Medium"/>
                <a:ea typeface="Helvetica Neue Medium"/>
                <a:cs typeface="Helvetica Neue Medium"/>
                <a:sym typeface="Helvetica Neue Medium"/>
              </a:defRPr>
            </a:pPr>
            <a:endParaRPr sz="1499"/>
          </a:p>
        </p:txBody>
      </p:sp>
      <p:sp>
        <p:nvSpPr>
          <p:cNvPr id="2" name="Title"/>
          <p:cNvSpPr>
            <a:spLocks noGrp="1"/>
          </p:cNvSpPr>
          <p:nvPr>
            <p:ph type="title"/>
          </p:nvPr>
        </p:nvSpPr>
        <p:spPr>
          <a:xfrm>
            <a:off x="280416" y="834379"/>
            <a:ext cx="5522976" cy="1157169"/>
          </a:xfrm>
        </p:spPr>
        <p:txBody>
          <a:bodyPr/>
          <a:lstStyle/>
          <a:p>
            <a:r>
              <a:rPr lang="en-US" dirty="0"/>
              <a:t>Click to edit Master title style</a:t>
            </a:r>
          </a:p>
        </p:txBody>
      </p:sp>
      <p:sp>
        <p:nvSpPr>
          <p:cNvPr id="8" name="Text Placeholder 1"/>
          <p:cNvSpPr>
            <a:spLocks noGrp="1"/>
          </p:cNvSpPr>
          <p:nvPr>
            <p:ph type="body" sz="quarter" idx="13"/>
          </p:nvPr>
        </p:nvSpPr>
        <p:spPr>
          <a:xfrm>
            <a:off x="292608" y="2143807"/>
            <a:ext cx="5498592" cy="40561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hasCustomPrompt="1"/>
          </p:nvPr>
        </p:nvSpPr>
        <p:spPr>
          <a:xfrm>
            <a:off x="292608" y="267976"/>
            <a:ext cx="3753723" cy="446979"/>
          </a:xfrm>
        </p:spPr>
        <p:txBody>
          <a:bodyPr/>
          <a:lstStyle/>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6D6819F2-68EE-5642-B338-1CED66624C14}"/>
              </a:ext>
            </a:extLst>
          </p:cNvPr>
          <p:cNvSpPr>
            <a:spLocks noGrp="1"/>
          </p:cNvSpPr>
          <p:nvPr>
            <p:ph type="body" sz="quarter" idx="16"/>
          </p:nvPr>
        </p:nvSpPr>
        <p:spPr>
          <a:xfrm>
            <a:off x="36401376" y="0"/>
            <a:ext cx="3397250" cy="4280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A03923F9-0073-C44D-A776-7BD0085F4C95}"/>
              </a:ext>
            </a:extLst>
          </p:cNvPr>
          <p:cNvSpPr>
            <a:spLocks noGrp="1"/>
          </p:cNvSpPr>
          <p:nvPr>
            <p:ph type="body" sz="quarter" idx="17" hasCustomPrompt="1"/>
          </p:nvPr>
        </p:nvSpPr>
        <p:spPr>
          <a:xfrm>
            <a:off x="41402000" y="0"/>
            <a:ext cx="3397250" cy="4280170"/>
          </a:xfrm>
        </p:spPr>
        <p:txBody>
          <a:bodyPr/>
          <a:lstStyle/>
          <a:p>
            <a:pPr lvl="4"/>
            <a:r>
              <a:rPr lang="en-US" dirty="0"/>
              <a:t>Fifth level</a:t>
            </a:r>
          </a:p>
        </p:txBody>
      </p:sp>
      <p:sp>
        <p:nvSpPr>
          <p:cNvPr id="12" name="Text Placeholder 11">
            <a:extLst>
              <a:ext uri="{FF2B5EF4-FFF2-40B4-BE49-F238E27FC236}">
                <a16:creationId xmlns:a16="http://schemas.microsoft.com/office/drawing/2014/main" id="{F422050C-FE7C-3646-A9A8-5512F118D0ED}"/>
              </a:ext>
            </a:extLst>
          </p:cNvPr>
          <p:cNvSpPr>
            <a:spLocks noGrp="1"/>
          </p:cNvSpPr>
          <p:nvPr>
            <p:ph type="body" sz="quarter" idx="18" hasCustomPrompt="1"/>
          </p:nvPr>
        </p:nvSpPr>
        <p:spPr>
          <a:xfrm>
            <a:off x="6382512" y="3520228"/>
            <a:ext cx="1914144" cy="1869741"/>
          </a:xfrm>
        </p:spPr>
        <p:txBody>
          <a:bodyPr/>
          <a:lstStyle>
            <a:lvl1pPr>
              <a:spcBef>
                <a:spcPts val="0"/>
              </a:spcBef>
              <a:spcAft>
                <a:spcPts val="500"/>
              </a:spcAft>
              <a:defRPr sz="7393" b="1" i="0">
                <a:latin typeface="IBM Plex Mono SemiBold" panose="020B0509050203000203" pitchFamily="49" charset="77"/>
              </a:defRPr>
            </a:lvl1pPr>
            <a:lvl2pPr marL="0" indent="0">
              <a:spcBef>
                <a:spcPts val="0"/>
              </a:spcBef>
              <a:buFontTx/>
              <a:buNone/>
              <a:defRPr/>
            </a:lvl2pPr>
          </a:lstStyle>
          <a:p>
            <a:pPr lvl="0"/>
            <a:r>
              <a:rPr lang="en-US" dirty="0"/>
              <a:t>#x</a:t>
            </a:r>
          </a:p>
          <a:p>
            <a:pPr lvl="1"/>
            <a:r>
              <a:rPr lang="en-US" dirty="0"/>
              <a:t>Second level</a:t>
            </a:r>
          </a:p>
        </p:txBody>
      </p:sp>
      <p:sp>
        <p:nvSpPr>
          <p:cNvPr id="14" name="Text Placeholder 13">
            <a:extLst>
              <a:ext uri="{FF2B5EF4-FFF2-40B4-BE49-F238E27FC236}">
                <a16:creationId xmlns:a16="http://schemas.microsoft.com/office/drawing/2014/main" id="{02E4AB2E-D2DB-A547-B124-191C823412EF}"/>
              </a:ext>
            </a:extLst>
          </p:cNvPr>
          <p:cNvSpPr>
            <a:spLocks noGrp="1"/>
          </p:cNvSpPr>
          <p:nvPr>
            <p:ph type="body" sz="quarter" idx="19" hasCustomPrompt="1"/>
          </p:nvPr>
        </p:nvSpPr>
        <p:spPr>
          <a:xfrm>
            <a:off x="9456209" y="3771583"/>
            <a:ext cx="2438400" cy="2076644"/>
          </a:xfrm>
        </p:spPr>
        <p:txBody>
          <a:bodyPr/>
          <a:lstStyle>
            <a:lvl1pPr marL="115708" indent="-115708">
              <a:spcBef>
                <a:spcPts val="0"/>
              </a:spcBef>
              <a:defRPr sz="1732" b="1" i="1">
                <a:latin typeface="IBM Plex Sans" panose="020B0503050203000203" pitchFamily="34" charset="0"/>
              </a:defRPr>
            </a:lvl1pPr>
            <a:lvl2pPr marL="115708" indent="0">
              <a:spcBef>
                <a:spcPts val="1066"/>
              </a:spcBef>
              <a:defRPr sz="866" b="1" i="0">
                <a:latin typeface="IBM Plex Sans" panose="020B0503050203000203" pitchFamily="34" charset="0"/>
              </a:defRPr>
            </a:lvl2pPr>
          </a:lstStyle>
          <a:p>
            <a:pPr lvl="0"/>
            <a:r>
              <a:rPr lang="en-US" dirty="0"/>
              <a:t>“Click to edit Master text styles.”</a:t>
            </a:r>
          </a:p>
          <a:p>
            <a:pPr lvl="1"/>
            <a:r>
              <a:rPr lang="en-US" dirty="0"/>
              <a:t> Second level</a:t>
            </a:r>
          </a:p>
        </p:txBody>
      </p:sp>
    </p:spTree>
    <p:extLst>
      <p:ext uri="{BB962C8B-B14F-4D97-AF65-F5344CB8AC3E}">
        <p14:creationId xmlns:p14="http://schemas.microsoft.com/office/powerpoint/2010/main" val="27253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29">
                <a:solidFill>
                  <a:schemeClr val="bg2"/>
                </a:solidFill>
              </a:defRPr>
            </a:lvl1pPr>
            <a:lvl2pPr>
              <a:defRPr sz="1464">
                <a:solidFill>
                  <a:schemeClr val="bg2"/>
                </a:solidFill>
              </a:defRPr>
            </a:lvl2pPr>
            <a:lvl3pPr>
              <a:defRPr sz="1464">
                <a:solidFill>
                  <a:schemeClr val="bg2"/>
                </a:solidFill>
              </a:defRPr>
            </a:lvl3pPr>
            <a:lvl4pPr>
              <a:defRPr sz="1464">
                <a:solidFill>
                  <a:schemeClr val="bg2"/>
                </a:solidFill>
              </a:defRPr>
            </a:lvl4pPr>
            <a:lvl5pPr>
              <a:defRPr sz="1464">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3">
                <a:solidFill>
                  <a:schemeClr val="bg2"/>
                </a:solidFill>
              </a:defRPr>
            </a:lvl1pPr>
            <a:lvl2pPr>
              <a:defRPr sz="1464">
                <a:solidFill>
                  <a:schemeClr val="bg2"/>
                </a:solidFill>
              </a:defRPr>
            </a:lvl2pPr>
            <a:lvl3pPr>
              <a:defRPr sz="1464">
                <a:solidFill>
                  <a:schemeClr val="bg2"/>
                </a:solidFill>
              </a:defRPr>
            </a:lvl3pPr>
            <a:lvl4pPr>
              <a:defRPr sz="1464">
                <a:solidFill>
                  <a:schemeClr val="bg2"/>
                </a:solidFill>
              </a:defRPr>
            </a:lvl4pPr>
            <a:lvl5pPr>
              <a:defRPr sz="1464">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3">
                <a:solidFill>
                  <a:schemeClr val="bg2"/>
                </a:solidFill>
              </a:defRPr>
            </a:lvl1pPr>
            <a:lvl2pPr>
              <a:defRPr sz="1464">
                <a:solidFill>
                  <a:schemeClr val="bg2"/>
                </a:solidFill>
              </a:defRPr>
            </a:lvl2pPr>
            <a:lvl3pPr>
              <a:defRPr sz="1464">
                <a:solidFill>
                  <a:schemeClr val="bg2"/>
                </a:solidFill>
              </a:defRPr>
            </a:lvl3pPr>
            <a:lvl4pPr>
              <a:defRPr sz="1464">
                <a:solidFill>
                  <a:schemeClr val="bg2"/>
                </a:solidFill>
              </a:defRPr>
            </a:lvl4pPr>
            <a:lvl5pPr>
              <a:defRPr sz="1464">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3">
                <a:solidFill>
                  <a:schemeClr val="bg2"/>
                </a:solidFill>
              </a:defRPr>
            </a:lvl1pPr>
            <a:lvl2pPr>
              <a:defRPr sz="1464">
                <a:solidFill>
                  <a:schemeClr val="bg2"/>
                </a:solidFill>
              </a:defRPr>
            </a:lvl2pPr>
            <a:lvl3pPr>
              <a:defRPr sz="1464">
                <a:solidFill>
                  <a:schemeClr val="bg2"/>
                </a:solidFill>
              </a:defRPr>
            </a:lvl3pPr>
            <a:lvl4pPr>
              <a:defRPr sz="1464">
                <a:solidFill>
                  <a:schemeClr val="bg2"/>
                </a:solidFill>
              </a:defRPr>
            </a:lvl4pPr>
            <a:lvl5pPr>
              <a:defRPr sz="1464">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DBA Capture Capability / © 2020 IBM Corporation</a:t>
            </a:r>
            <a:endParaRPr lang="en-US" dirty="0"/>
          </a:p>
        </p:txBody>
      </p:sp>
    </p:spTree>
    <p:extLst>
      <p:ext uri="{BB962C8B-B14F-4D97-AF65-F5344CB8AC3E}">
        <p14:creationId xmlns:p14="http://schemas.microsoft.com/office/powerpoint/2010/main" val="124804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howcas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D5B51D-F7D5-CB43-A31F-795197ED667C}"/>
              </a:ext>
            </a:extLst>
          </p:cNvPr>
          <p:cNvSpPr/>
          <p:nvPr userDrawn="1"/>
        </p:nvSpPr>
        <p:spPr bwMode="auto">
          <a:xfrm>
            <a:off x="0" y="5130283"/>
            <a:ext cx="12192000" cy="1727717"/>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marL="0" marR="0" indent="0" algn="l" defTabSz="608990" rtl="0" eaLnBrk="1" fontAlgn="base" latinLnBrk="0" hangingPunct="1">
              <a:lnSpc>
                <a:spcPct val="90000"/>
              </a:lnSpc>
              <a:spcBef>
                <a:spcPct val="0"/>
              </a:spcBef>
              <a:spcAft>
                <a:spcPct val="0"/>
              </a:spcAft>
              <a:buClrTx/>
              <a:buSzTx/>
              <a:buFontTx/>
              <a:buNone/>
              <a:tabLst/>
            </a:pPr>
            <a:endParaRPr kumimoji="0" lang="en-US" sz="932" b="0" i="0" u="none" strike="noStrike" cap="none" normalizeH="0" baseline="0" dirty="0">
              <a:ln>
                <a:noFill/>
              </a:ln>
              <a:solidFill>
                <a:schemeClr val="bg1"/>
              </a:solidFill>
              <a:effectLst/>
              <a:latin typeface="IBM Plex Sans" panose="020B0503050203000203" pitchFamily="34" charset="0"/>
            </a:endParaRPr>
          </a:p>
        </p:txBody>
      </p:sp>
      <p:pic>
        <p:nvPicPr>
          <p:cNvPr id="12" name="Apple-Macbook-Space-Grey copy.png" descr="Apple-Macbook-Space-Grey copy.png">
            <a:extLst>
              <a:ext uri="{FF2B5EF4-FFF2-40B4-BE49-F238E27FC236}">
                <a16:creationId xmlns:a16="http://schemas.microsoft.com/office/drawing/2014/main" id="{64B034B1-BF69-5740-9C14-FF664B83DB8B}"/>
              </a:ext>
            </a:extLst>
          </p:cNvPr>
          <p:cNvPicPr>
            <a:picLocks noChangeAspect="1"/>
          </p:cNvPicPr>
          <p:nvPr userDrawn="1"/>
        </p:nvPicPr>
        <p:blipFill>
          <a:blip r:embed="rId2"/>
          <a:stretch>
            <a:fillRect/>
          </a:stretch>
        </p:blipFill>
        <p:spPr>
          <a:xfrm>
            <a:off x="4485432" y="1551664"/>
            <a:ext cx="7371684" cy="4328219"/>
          </a:xfrm>
          <a:prstGeom prst="rect">
            <a:avLst/>
          </a:prstGeom>
          <a:ln w="12700">
            <a:miter lim="400000"/>
          </a:ln>
        </p:spPr>
      </p:pic>
      <p:sp>
        <p:nvSpPr>
          <p:cNvPr id="8" name="Text Placeholder 1"/>
          <p:cNvSpPr>
            <a:spLocks noGrp="1"/>
          </p:cNvSpPr>
          <p:nvPr>
            <p:ph type="body" sz="quarter" idx="13"/>
          </p:nvPr>
        </p:nvSpPr>
        <p:spPr>
          <a:xfrm>
            <a:off x="292608" y="825641"/>
            <a:ext cx="4084430" cy="41673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292609" y="267976"/>
            <a:ext cx="3981680" cy="496860"/>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36489217" y="2573601"/>
            <a:ext cx="2263775" cy="25566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552053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546F8DC-6A5F-F34C-AE09-B3764DC3B5E8}"/>
              </a:ext>
            </a:extLst>
          </p:cNvPr>
          <p:cNvSpPr>
            <a:spLocks noGrp="1"/>
          </p:cNvSpPr>
          <p:nvPr>
            <p:ph type="body" sz="quarter" idx="15"/>
          </p:nvPr>
        </p:nvSpPr>
        <p:spPr>
          <a:xfrm>
            <a:off x="36489217" y="317206"/>
            <a:ext cx="4092575" cy="48130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DEF732E9-68DB-0841-818A-B2AE17E26B4B}"/>
              </a:ext>
            </a:extLst>
          </p:cNvPr>
          <p:cNvSpPr>
            <a:spLocks noGrp="1"/>
          </p:cNvSpPr>
          <p:nvPr>
            <p:ph type="body" sz="quarter" idx="16" hasCustomPrompt="1"/>
          </p:nvPr>
        </p:nvSpPr>
        <p:spPr>
          <a:xfrm>
            <a:off x="41351201" y="317206"/>
            <a:ext cx="4092575" cy="4813077"/>
          </a:xfrm>
        </p:spPr>
        <p:txBody>
          <a:bodyPr/>
          <a:lstStyle/>
          <a:p>
            <a:pPr lvl="4"/>
            <a:r>
              <a:rPr lang="en-US" dirty="0"/>
              <a:t>Fifth level</a:t>
            </a:r>
          </a:p>
        </p:txBody>
      </p:sp>
      <p:sp>
        <p:nvSpPr>
          <p:cNvPr id="9" name="Title 8">
            <a:extLst>
              <a:ext uri="{FF2B5EF4-FFF2-40B4-BE49-F238E27FC236}">
                <a16:creationId xmlns:a16="http://schemas.microsoft.com/office/drawing/2014/main" id="{C28308AE-2845-BF44-BBB8-FB4307F80356}"/>
              </a:ext>
            </a:extLst>
          </p:cNvPr>
          <p:cNvSpPr>
            <a:spLocks noGrp="1"/>
          </p:cNvSpPr>
          <p:nvPr>
            <p:ph type="title"/>
          </p:nvPr>
        </p:nvSpPr>
        <p:spPr/>
        <p:txBody>
          <a:bodyPr/>
          <a:lstStyle/>
          <a:p>
            <a:r>
              <a:rPr lang="en-US"/>
              <a:t>Click to edit Master title style</a:t>
            </a:r>
          </a:p>
        </p:txBody>
      </p:sp>
      <p:sp>
        <p:nvSpPr>
          <p:cNvPr id="14" name="Text Placeholder 13">
            <a:extLst>
              <a:ext uri="{FF2B5EF4-FFF2-40B4-BE49-F238E27FC236}">
                <a16:creationId xmlns:a16="http://schemas.microsoft.com/office/drawing/2014/main" id="{CDE8DA7C-A2EF-FE46-8373-3BE15D7486F3}"/>
              </a:ext>
            </a:extLst>
          </p:cNvPr>
          <p:cNvSpPr>
            <a:spLocks noGrp="1"/>
          </p:cNvSpPr>
          <p:nvPr>
            <p:ph type="body" sz="quarter" idx="17"/>
          </p:nvPr>
        </p:nvSpPr>
        <p:spPr>
          <a:xfrm>
            <a:off x="6400082" y="1683433"/>
            <a:ext cx="5522976" cy="4372879"/>
          </a:xfrm>
        </p:spPr>
        <p:txBody>
          <a:bodyPr/>
          <a:lstStyle>
            <a:lvl1pPr>
              <a:lnSpc>
                <a:spcPct val="90000"/>
              </a:lnSpc>
              <a:defRPr sz="319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5">
            <a:extLst>
              <a:ext uri="{FF2B5EF4-FFF2-40B4-BE49-F238E27FC236}">
                <a16:creationId xmlns:a16="http://schemas.microsoft.com/office/drawing/2014/main" id="{2EEE7567-A350-9448-8F29-FF5C9FAB9959}"/>
              </a:ext>
            </a:extLst>
          </p:cNvPr>
          <p:cNvSpPr>
            <a:spLocks noGrp="1"/>
          </p:cNvSpPr>
          <p:nvPr>
            <p:ph type="body" sz="quarter" idx="18"/>
          </p:nvPr>
        </p:nvSpPr>
        <p:spPr>
          <a:xfrm>
            <a:off x="36447943" y="1977253"/>
            <a:ext cx="4056591" cy="3451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a:extLst>
              <a:ext uri="{FF2B5EF4-FFF2-40B4-BE49-F238E27FC236}">
                <a16:creationId xmlns:a16="http://schemas.microsoft.com/office/drawing/2014/main" id="{4E07DF5D-AAB7-2B4D-87D6-DD21DAB69081}"/>
              </a:ext>
            </a:extLst>
          </p:cNvPr>
          <p:cNvSpPr>
            <a:spLocks noGrp="1"/>
          </p:cNvSpPr>
          <p:nvPr>
            <p:ph type="body" sz="quarter" idx="19"/>
          </p:nvPr>
        </p:nvSpPr>
        <p:spPr>
          <a:xfrm>
            <a:off x="36493450" y="3429001"/>
            <a:ext cx="4101042" cy="3173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9">
            <a:extLst>
              <a:ext uri="{FF2B5EF4-FFF2-40B4-BE49-F238E27FC236}">
                <a16:creationId xmlns:a16="http://schemas.microsoft.com/office/drawing/2014/main" id="{FE22AA72-1C08-614F-B1E7-90C7B52C27D0}"/>
              </a:ext>
            </a:extLst>
          </p:cNvPr>
          <p:cNvSpPr>
            <a:spLocks noGrp="1"/>
          </p:cNvSpPr>
          <p:nvPr>
            <p:ph type="body" sz="quarter" idx="20"/>
          </p:nvPr>
        </p:nvSpPr>
        <p:spPr>
          <a:xfrm>
            <a:off x="36561184" y="4280171"/>
            <a:ext cx="4049183" cy="2772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21">
            <a:extLst>
              <a:ext uri="{FF2B5EF4-FFF2-40B4-BE49-F238E27FC236}">
                <a16:creationId xmlns:a16="http://schemas.microsoft.com/office/drawing/2014/main" id="{498A26DF-1CA2-DD48-88C9-2A25C2FD70B9}"/>
              </a:ext>
            </a:extLst>
          </p:cNvPr>
          <p:cNvSpPr>
            <a:spLocks noGrp="1"/>
          </p:cNvSpPr>
          <p:nvPr>
            <p:ph type="body" sz="quarter" idx="21"/>
          </p:nvPr>
        </p:nvSpPr>
        <p:spPr>
          <a:xfrm>
            <a:off x="36343167" y="872318"/>
            <a:ext cx="3954992" cy="3303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3">
            <a:extLst>
              <a:ext uri="{FF2B5EF4-FFF2-40B4-BE49-F238E27FC236}">
                <a16:creationId xmlns:a16="http://schemas.microsoft.com/office/drawing/2014/main" id="{F4B89353-18DA-A34B-B9E8-5346AFA4361E}"/>
              </a:ext>
            </a:extLst>
          </p:cNvPr>
          <p:cNvSpPr>
            <a:spLocks noGrp="1"/>
          </p:cNvSpPr>
          <p:nvPr>
            <p:ph type="body" sz="quarter" idx="22"/>
          </p:nvPr>
        </p:nvSpPr>
        <p:spPr>
          <a:xfrm>
            <a:off x="36800367" y="2075587"/>
            <a:ext cx="3408892" cy="41109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98165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5"/>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5"/>
            <a:ext cx="8546501" cy="5726176"/>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9F445D3F-DBA8-B241-9ED3-3F0275FF2F91}"/>
              </a:ext>
            </a:extLst>
          </p:cNvPr>
          <p:cNvSpPr>
            <a:spLocks noGrp="1"/>
          </p:cNvSpPr>
          <p:nvPr>
            <p:ph type="body" sz="quarter" idx="14"/>
          </p:nvPr>
        </p:nvSpPr>
        <p:spPr>
          <a:xfrm>
            <a:off x="36314592" y="317206"/>
            <a:ext cx="4267200" cy="48130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02C551E8-3B62-004A-BB8D-BD72C841DC7B}"/>
              </a:ext>
            </a:extLst>
          </p:cNvPr>
          <p:cNvSpPr>
            <a:spLocks noGrp="1"/>
          </p:cNvSpPr>
          <p:nvPr>
            <p:ph type="title"/>
          </p:nvPr>
        </p:nvSpPr>
        <p:spPr>
          <a:xfrm>
            <a:off x="38423959" y="5994142"/>
            <a:ext cx="5522976" cy="550621"/>
          </a:xfrm>
        </p:spPr>
        <p:txBody>
          <a:bodyPr/>
          <a:lstStyle/>
          <a:p>
            <a:r>
              <a:rPr lang="en-US" dirty="0"/>
              <a:t>Click to edit Master title style</a:t>
            </a:r>
          </a:p>
        </p:txBody>
      </p:sp>
      <p:sp>
        <p:nvSpPr>
          <p:cNvPr id="9" name="Text Placeholder 4">
            <a:extLst>
              <a:ext uri="{FF2B5EF4-FFF2-40B4-BE49-F238E27FC236}">
                <a16:creationId xmlns:a16="http://schemas.microsoft.com/office/drawing/2014/main" id="{405DE41B-8D9C-2148-92AD-01E3DD53ED4F}"/>
              </a:ext>
            </a:extLst>
          </p:cNvPr>
          <p:cNvSpPr>
            <a:spLocks noGrp="1"/>
          </p:cNvSpPr>
          <p:nvPr>
            <p:ph type="body" sz="quarter" idx="15" hasCustomPrompt="1"/>
          </p:nvPr>
        </p:nvSpPr>
        <p:spPr>
          <a:xfrm>
            <a:off x="41046400" y="317206"/>
            <a:ext cx="4267200" cy="4813077"/>
          </a:xfrm>
        </p:spPr>
        <p:txBody>
          <a:bodyPr/>
          <a:lstStyle/>
          <a:p>
            <a:pPr lvl="4"/>
            <a:r>
              <a:rPr lang="en-US" dirty="0"/>
              <a:t>Fifth level</a:t>
            </a:r>
          </a:p>
        </p:txBody>
      </p:sp>
    </p:spTree>
    <p:extLst>
      <p:ext uri="{BB962C8B-B14F-4D97-AF65-F5344CB8AC3E}">
        <p14:creationId xmlns:p14="http://schemas.microsoft.com/office/powerpoint/2010/main" val="39524590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E4680D3C-1C9D-8841-86D9-EDCC2DE78D97}"/>
              </a:ext>
            </a:extLst>
          </p:cNvPr>
          <p:cNvSpPr>
            <a:spLocks noGrp="1"/>
          </p:cNvSpPr>
          <p:nvPr>
            <p:ph type="body" sz="quarter" idx="12"/>
          </p:nvPr>
        </p:nvSpPr>
        <p:spPr>
          <a:xfrm>
            <a:off x="36401376" y="317206"/>
            <a:ext cx="2961217"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240544B4-FB6E-AC48-BB5C-2E3F67E2F994}"/>
              </a:ext>
            </a:extLst>
          </p:cNvPr>
          <p:cNvSpPr>
            <a:spLocks noGrp="1"/>
          </p:cNvSpPr>
          <p:nvPr>
            <p:ph type="title"/>
          </p:nvPr>
        </p:nvSpPr>
        <p:spPr>
          <a:xfrm>
            <a:off x="37849193" y="5580121"/>
            <a:ext cx="5522976" cy="828041"/>
          </a:xfrm>
        </p:spPr>
        <p:txBody>
          <a:bodyPr/>
          <a:lstStyle/>
          <a:p>
            <a:r>
              <a:rPr lang="en-US" dirty="0"/>
              <a:t>Click to edit Master title style</a:t>
            </a:r>
          </a:p>
        </p:txBody>
      </p:sp>
      <p:sp>
        <p:nvSpPr>
          <p:cNvPr id="7" name="Text Placeholder 4">
            <a:extLst>
              <a:ext uri="{FF2B5EF4-FFF2-40B4-BE49-F238E27FC236}">
                <a16:creationId xmlns:a16="http://schemas.microsoft.com/office/drawing/2014/main" id="{173784EB-4B1A-384C-BC97-CE47684B5827}"/>
              </a:ext>
            </a:extLst>
          </p:cNvPr>
          <p:cNvSpPr>
            <a:spLocks noGrp="1"/>
          </p:cNvSpPr>
          <p:nvPr>
            <p:ph type="body" sz="quarter" idx="13" hasCustomPrompt="1"/>
          </p:nvPr>
        </p:nvSpPr>
        <p:spPr>
          <a:xfrm>
            <a:off x="40741600" y="317206"/>
            <a:ext cx="2961217" cy="3962964"/>
          </a:xfrm>
        </p:spPr>
        <p:txBody>
          <a:bodyPr/>
          <a:lstStyle/>
          <a:p>
            <a:pPr lvl="4"/>
            <a:r>
              <a:rPr lang="en-US" dirty="0"/>
              <a:t>Fifth level</a:t>
            </a:r>
          </a:p>
        </p:txBody>
      </p:sp>
      <p:sp>
        <p:nvSpPr>
          <p:cNvPr id="9" name="Text Placeholder 8">
            <a:extLst>
              <a:ext uri="{FF2B5EF4-FFF2-40B4-BE49-F238E27FC236}">
                <a16:creationId xmlns:a16="http://schemas.microsoft.com/office/drawing/2014/main" id="{A17DC37D-210E-3946-80EC-8638A72924BA}"/>
              </a:ext>
            </a:extLst>
          </p:cNvPr>
          <p:cNvSpPr>
            <a:spLocks noGrp="1"/>
          </p:cNvSpPr>
          <p:nvPr>
            <p:ph type="body" sz="quarter" idx="14"/>
          </p:nvPr>
        </p:nvSpPr>
        <p:spPr>
          <a:xfrm>
            <a:off x="36387617" y="1894779"/>
            <a:ext cx="2958042" cy="31805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0182106E-0881-2B46-8F4F-7196AB39DFDF}"/>
              </a:ext>
            </a:extLst>
          </p:cNvPr>
          <p:cNvSpPr>
            <a:spLocks noGrp="1"/>
          </p:cNvSpPr>
          <p:nvPr>
            <p:ph type="body" sz="quarter" idx="15"/>
          </p:nvPr>
        </p:nvSpPr>
        <p:spPr>
          <a:xfrm>
            <a:off x="36455351" y="3293659"/>
            <a:ext cx="2987675" cy="28347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90248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715544-42D5-604E-87A6-499B6F853210}"/>
              </a:ext>
            </a:extLst>
          </p:cNvPr>
          <p:cNvSpPr>
            <a:spLocks noGrp="1"/>
          </p:cNvSpPr>
          <p:nvPr>
            <p:ph type="body" sz="quarter" idx="10"/>
          </p:nvPr>
        </p:nvSpPr>
        <p:spPr>
          <a:xfrm>
            <a:off x="36227809" y="0"/>
            <a:ext cx="3657600" cy="5130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320EB2C2-6A03-224F-8296-2B55DF8BF4DC}"/>
              </a:ext>
            </a:extLst>
          </p:cNvPr>
          <p:cNvSpPr>
            <a:spLocks noGrp="1"/>
          </p:cNvSpPr>
          <p:nvPr>
            <p:ph type="title"/>
          </p:nvPr>
        </p:nvSpPr>
        <p:spPr>
          <a:xfrm>
            <a:off x="37692439" y="5908152"/>
            <a:ext cx="5522976" cy="949848"/>
          </a:xfrm>
        </p:spPr>
        <p:txBody>
          <a:bodyPr/>
          <a:lstStyle/>
          <a:p>
            <a:r>
              <a:rPr lang="en-US" dirty="0"/>
              <a:t>Click to edit Master title style</a:t>
            </a:r>
          </a:p>
        </p:txBody>
      </p:sp>
      <p:sp>
        <p:nvSpPr>
          <p:cNvPr id="5" name="Text Placeholder 2">
            <a:extLst>
              <a:ext uri="{FF2B5EF4-FFF2-40B4-BE49-F238E27FC236}">
                <a16:creationId xmlns:a16="http://schemas.microsoft.com/office/drawing/2014/main" id="{C46FED3F-AD42-CE40-B691-D9955148FAF8}"/>
              </a:ext>
            </a:extLst>
          </p:cNvPr>
          <p:cNvSpPr>
            <a:spLocks noGrp="1"/>
          </p:cNvSpPr>
          <p:nvPr>
            <p:ph type="body" sz="quarter" idx="11" hasCustomPrompt="1"/>
          </p:nvPr>
        </p:nvSpPr>
        <p:spPr>
          <a:xfrm>
            <a:off x="41046400" y="0"/>
            <a:ext cx="3657600" cy="5130283"/>
          </a:xfrm>
        </p:spPr>
        <p:txBody>
          <a:bodyPr/>
          <a:lstStyle/>
          <a:p>
            <a:pPr lvl="4"/>
            <a:r>
              <a:rPr lang="en-US" dirty="0"/>
              <a:t>Fifth level</a:t>
            </a:r>
          </a:p>
        </p:txBody>
      </p:sp>
      <p:sp>
        <p:nvSpPr>
          <p:cNvPr id="7" name="Text Placeholder 6">
            <a:extLst>
              <a:ext uri="{FF2B5EF4-FFF2-40B4-BE49-F238E27FC236}">
                <a16:creationId xmlns:a16="http://schemas.microsoft.com/office/drawing/2014/main" id="{71517FDD-4727-034C-BD76-6AA735EF5316}"/>
              </a:ext>
            </a:extLst>
          </p:cNvPr>
          <p:cNvSpPr>
            <a:spLocks noGrp="1"/>
          </p:cNvSpPr>
          <p:nvPr>
            <p:ph type="body" sz="quarter" idx="12"/>
          </p:nvPr>
        </p:nvSpPr>
        <p:spPr>
          <a:xfrm>
            <a:off x="36229926" y="2271197"/>
            <a:ext cx="3273425" cy="27660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DB6CC47D-CD50-8C4F-914B-684E92AC62EA}"/>
              </a:ext>
            </a:extLst>
          </p:cNvPr>
          <p:cNvSpPr>
            <a:spLocks noGrp="1"/>
          </p:cNvSpPr>
          <p:nvPr>
            <p:ph type="body" sz="quarter" idx="13"/>
          </p:nvPr>
        </p:nvSpPr>
        <p:spPr>
          <a:xfrm>
            <a:off x="36154783" y="3654217"/>
            <a:ext cx="3341159" cy="2827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E49022D6-8C38-A441-862B-1BECDB375C1F}"/>
              </a:ext>
            </a:extLst>
          </p:cNvPr>
          <p:cNvSpPr>
            <a:spLocks noGrp="1"/>
          </p:cNvSpPr>
          <p:nvPr>
            <p:ph type="body" sz="quarter" idx="14"/>
          </p:nvPr>
        </p:nvSpPr>
        <p:spPr>
          <a:xfrm>
            <a:off x="36515675" y="2573601"/>
            <a:ext cx="1799167" cy="2155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422516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998"/>
            </a:lvl1pPr>
            <a:lvl2pPr marL="0" indent="0">
              <a:spcBef>
                <a:spcPts val="0"/>
              </a:spcBef>
              <a:buNone/>
              <a:defRPr/>
            </a:lvl2pPr>
            <a:lvl3pPr marL="268551" indent="0">
              <a:buNone/>
              <a:defRPr/>
            </a:lvl3pPr>
            <a:lvl4pPr marL="579395" indent="0">
              <a:buNone/>
              <a:defRPr/>
            </a:lvl4pPr>
            <a:lvl5pPr marL="841602"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400"/>
              </a:spcBef>
              <a:defRPr sz="799"/>
            </a:lvl1pPr>
            <a:lvl2pPr>
              <a:defRPr sz="799"/>
            </a:lvl2pPr>
            <a:lvl3pPr>
              <a:defRPr sz="799"/>
            </a:lvl3pPr>
            <a:lvl4pPr>
              <a:defRPr sz="799"/>
            </a:lvl4pPr>
            <a:lvl5pPr>
              <a:defRPr sz="799"/>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D882AC2-5A8D-4641-B66B-BF8AA3D59A1D}"/>
              </a:ext>
            </a:extLst>
          </p:cNvPr>
          <p:cNvSpPr>
            <a:spLocks noGrp="1"/>
          </p:cNvSpPr>
          <p:nvPr>
            <p:ph type="body" sz="quarter" idx="15"/>
          </p:nvPr>
        </p:nvSpPr>
        <p:spPr>
          <a:xfrm>
            <a:off x="36489217" y="317206"/>
            <a:ext cx="3569759"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92A17D57-8DA0-B84E-962A-012A6F1A0E5A}"/>
              </a:ext>
            </a:extLst>
          </p:cNvPr>
          <p:cNvSpPr>
            <a:spLocks noGrp="1"/>
          </p:cNvSpPr>
          <p:nvPr>
            <p:ph type="body" sz="quarter" idx="16" hasCustomPrompt="1"/>
          </p:nvPr>
        </p:nvSpPr>
        <p:spPr>
          <a:xfrm>
            <a:off x="41656000" y="317206"/>
            <a:ext cx="3569759" cy="3962964"/>
          </a:xfrm>
        </p:spPr>
        <p:txBody>
          <a:bodyPr/>
          <a:lstStyle/>
          <a:p>
            <a:pPr lvl="4"/>
            <a:r>
              <a:rPr lang="en-US" dirty="0"/>
              <a:t>Fifth level</a:t>
            </a:r>
          </a:p>
        </p:txBody>
      </p:sp>
    </p:spTree>
    <p:extLst>
      <p:ext uri="{BB962C8B-B14F-4D97-AF65-F5344CB8AC3E}">
        <p14:creationId xmlns:p14="http://schemas.microsoft.com/office/powerpoint/2010/main" val="92964656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a:stretch>
            <a:fillRect/>
          </a:stretch>
        </p:blipFill>
        <p:spPr>
          <a:xfrm>
            <a:off x="5230928" y="3083847"/>
            <a:ext cx="1730144" cy="690309"/>
          </a:xfrm>
          <a:prstGeom prst="rect">
            <a:avLst/>
          </a:prstGeom>
        </p:spPr>
      </p:pic>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0806DCAB-F0DA-2647-8BE1-E8CC5A605FAC}"/>
              </a:ext>
            </a:extLst>
          </p:cNvPr>
          <p:cNvSpPr>
            <a:spLocks noGrp="1"/>
          </p:cNvSpPr>
          <p:nvPr>
            <p:ph type="body" sz="quarter" idx="12"/>
          </p:nvPr>
        </p:nvSpPr>
        <p:spPr>
          <a:xfrm>
            <a:off x="36662784" y="317206"/>
            <a:ext cx="3222625" cy="3962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2FCC8AAB-5716-894F-A52D-6B19AD354514}"/>
              </a:ext>
            </a:extLst>
          </p:cNvPr>
          <p:cNvSpPr>
            <a:spLocks noGrp="1"/>
          </p:cNvSpPr>
          <p:nvPr>
            <p:ph type="title"/>
          </p:nvPr>
        </p:nvSpPr>
        <p:spPr>
          <a:xfrm>
            <a:off x="38110450" y="5366727"/>
            <a:ext cx="5522976" cy="775838"/>
          </a:xfrm>
        </p:spPr>
        <p:txBody>
          <a:bodyPr/>
          <a:lstStyle/>
          <a:p>
            <a:r>
              <a:rPr lang="en-US" dirty="0"/>
              <a:t>Click to edit Master title style</a:t>
            </a:r>
          </a:p>
        </p:txBody>
      </p:sp>
      <p:sp>
        <p:nvSpPr>
          <p:cNvPr id="8" name="Text Placeholder 5">
            <a:extLst>
              <a:ext uri="{FF2B5EF4-FFF2-40B4-BE49-F238E27FC236}">
                <a16:creationId xmlns:a16="http://schemas.microsoft.com/office/drawing/2014/main" id="{85082733-FD45-3246-A114-6054AB95A362}"/>
              </a:ext>
            </a:extLst>
          </p:cNvPr>
          <p:cNvSpPr>
            <a:spLocks noGrp="1"/>
          </p:cNvSpPr>
          <p:nvPr>
            <p:ph type="body" sz="quarter" idx="13" hasCustomPrompt="1"/>
          </p:nvPr>
        </p:nvSpPr>
        <p:spPr>
          <a:xfrm>
            <a:off x="42113200" y="317206"/>
            <a:ext cx="3222625" cy="3962964"/>
          </a:xfrm>
        </p:spPr>
        <p:txBody>
          <a:bodyPr/>
          <a:lstStyle/>
          <a:p>
            <a:pPr lvl="4"/>
            <a:r>
              <a:rPr lang="en-US" dirty="0"/>
              <a:t>Fifth level</a:t>
            </a:r>
          </a:p>
        </p:txBody>
      </p:sp>
    </p:spTree>
    <p:extLst>
      <p:ext uri="{BB962C8B-B14F-4D97-AF65-F5344CB8AC3E}">
        <p14:creationId xmlns:p14="http://schemas.microsoft.com/office/powerpoint/2010/main" val="119812181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3_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07152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2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197"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Automation / © 2020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21623541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cSld name="1_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Think 2020 / Session 7101 / May 2020 / © 2020 IBM Corporation</a:t>
            </a:r>
          </a:p>
        </p:txBody>
      </p:sp>
    </p:spTree>
    <p:extLst>
      <p:ext uri="{BB962C8B-B14F-4D97-AF65-F5344CB8AC3E}">
        <p14:creationId xmlns:p14="http://schemas.microsoft.com/office/powerpoint/2010/main" val="26553670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7.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9" Type="http://schemas.openxmlformats.org/officeDocument/2006/relationships/theme" Target="../theme/theme12.xml"/><Relationship Id="rId21" Type="http://schemas.openxmlformats.org/officeDocument/2006/relationships/slideLayout" Target="../slideLayouts/slideLayout38.xml"/><Relationship Id="rId34" Type="http://schemas.openxmlformats.org/officeDocument/2006/relationships/slideLayout" Target="../slideLayouts/slideLayout51.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slideLayout" Target="../slideLayouts/slideLayout50.xml"/><Relationship Id="rId38" Type="http://schemas.openxmlformats.org/officeDocument/2006/relationships/slideLayout" Target="../slideLayouts/slideLayout55.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37" Type="http://schemas.openxmlformats.org/officeDocument/2006/relationships/slideLayout" Target="../slideLayouts/slideLayout54.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36" Type="http://schemas.openxmlformats.org/officeDocument/2006/relationships/slideLayout" Target="../slideLayouts/slideLayout53.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 Id="rId35" Type="http://schemas.openxmlformats.org/officeDocument/2006/relationships/slideLayout" Target="../slideLayouts/slideLayout52.xml"/><Relationship Id="rId8" Type="http://schemas.openxmlformats.org/officeDocument/2006/relationships/slideLayout" Target="../slideLayouts/slideLayout25.xml"/><Relationship Id="rId3" Type="http://schemas.openxmlformats.org/officeDocument/2006/relationships/slideLayout" Target="../slideLayouts/slideLayout20.xml"/></Relationships>
</file>

<file path=ppt/slideMasters/_rels/slideMaster13.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slideLayout" Target="../slideLayouts/slideLayout97.xml"/><Relationship Id="rId47" Type="http://schemas.openxmlformats.org/officeDocument/2006/relationships/slideLayout" Target="../slideLayouts/slideLayout102.xml"/><Relationship Id="rId50" Type="http://schemas.openxmlformats.org/officeDocument/2006/relationships/slideLayout" Target="../slideLayouts/slideLayout105.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9" Type="http://schemas.openxmlformats.org/officeDocument/2006/relationships/slideLayout" Target="../slideLayouts/slideLayout84.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45" Type="http://schemas.openxmlformats.org/officeDocument/2006/relationships/slideLayout" Target="../slideLayouts/slideLayout100.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49" Type="http://schemas.openxmlformats.org/officeDocument/2006/relationships/slideLayout" Target="../slideLayouts/slideLayout104.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4" Type="http://schemas.openxmlformats.org/officeDocument/2006/relationships/slideLayout" Target="../slideLayouts/slideLayout99.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slideLayout" Target="../slideLayouts/slideLayout98.xml"/><Relationship Id="rId48" Type="http://schemas.openxmlformats.org/officeDocument/2006/relationships/slideLayout" Target="../slideLayouts/slideLayout103.xml"/><Relationship Id="rId8" Type="http://schemas.openxmlformats.org/officeDocument/2006/relationships/slideLayout" Target="../slideLayouts/slideLayout63.xml"/><Relationship Id="rId51" Type="http://schemas.openxmlformats.org/officeDocument/2006/relationships/theme" Target="../theme/theme13.xml"/><Relationship Id="rId3" Type="http://schemas.openxmlformats.org/officeDocument/2006/relationships/slideLayout" Target="../slideLayouts/slideLayout58.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 Id="rId46" Type="http://schemas.openxmlformats.org/officeDocument/2006/relationships/slideLayout" Target="../slideLayouts/slideLayout101.xml"/><Relationship Id="rId20" Type="http://schemas.openxmlformats.org/officeDocument/2006/relationships/slideLayout" Target="../slideLayouts/slideLayout75.xml"/><Relationship Id="rId41" Type="http://schemas.openxmlformats.org/officeDocument/2006/relationships/slideLayout" Target="../slideLayouts/slideLayout96.xml"/><Relationship Id="rId1" Type="http://schemas.openxmlformats.org/officeDocument/2006/relationships/slideLayout" Target="../slideLayouts/slideLayout56.xml"/><Relationship Id="rId6" Type="http://schemas.openxmlformats.org/officeDocument/2006/relationships/slideLayout" Target="../slideLayouts/slideLayout6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7.xml"/><Relationship Id="rId4" Type="http://schemas.openxmlformats.org/officeDocument/2006/relationships/slideLayout" Target="../slideLayouts/slideLayout1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2.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64A8A213-8E92-D94A-82D7-8578C89CAF17}" type="slidenum">
              <a:rPr lang="en-US" smtClean="0"/>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Event Name</a:t>
            </a:r>
            <a:endParaRPr lang="en-US" dirty="0"/>
          </a:p>
        </p:txBody>
      </p:sp>
    </p:spTree>
    <p:extLst>
      <p:ext uri="{BB962C8B-B14F-4D97-AF65-F5344CB8AC3E}">
        <p14:creationId xmlns:p14="http://schemas.microsoft.com/office/powerpoint/2010/main" val="1076783145"/>
      </p:ext>
    </p:extLst>
  </p:cSld>
  <p:clrMap bg1="lt1" tx1="dk1" bg2="lt2" tx2="dk2" accent1="accent1" accent2="accent2" accent3="accent3" accent4="accent4" accent5="accent5" accent6="accent6" hlink="hlink" folHlink="folHlink"/>
  <p:sldLayoutIdLst>
    <p:sldLayoutId id="214748370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765285" y="6433442"/>
            <a:ext cx="121828" cy="123111"/>
          </a:xfrm>
          <a:prstGeom prst="rect">
            <a:avLst/>
          </a:prstGeom>
          <a:ln w="12700">
            <a:miter lim="400000"/>
          </a:ln>
        </p:spPr>
        <p:txBody>
          <a:bodyPr wrap="none" lIns="0" tIns="0" rIns="0" bIns="0" anchor="ctr">
            <a:spAutoFit/>
          </a:bodyPr>
          <a:lstStyle>
            <a:lvl1pPr algn="r">
              <a:defRPr sz="800"/>
            </a:lvl1pPr>
          </a:lstStyle>
          <a:p>
            <a:fld id="{86CB4B4D-7CA3-9044-876B-883B54F8677D}" type="slidenum">
              <a:rPr/>
              <a:t>‹#›</a:t>
            </a:fld>
            <a:endParaRPr/>
          </a:p>
        </p:txBody>
      </p:sp>
      <p:sp>
        <p:nvSpPr>
          <p:cNvPr id="3"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67125309"/>
      </p:ext>
    </p:extLst>
  </p:cSld>
  <p:clrMap bg1="dk1" tx1="lt1" bg2="dk2" tx2="lt2" accent1="accent1" accent2="accent2" accent3="accent3" accent4="accent4" accent5="accent5" accent6="accent6" hlink="hlink" folHlink="folHlink"/>
  <p:sldLayoutIdLst>
    <p:sldLayoutId id="2147485706" r:id="rId1"/>
    <p:sldLayoutId id="214748583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l" defTabSz="121905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1pPr>
      <a:lvl2pPr marL="0" marR="0" indent="0" algn="l" defTabSz="121905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2pPr>
      <a:lvl3pPr marL="0" marR="0" indent="0" algn="l" defTabSz="121905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3pPr>
      <a:lvl4pPr marL="0" marR="0" indent="0" algn="l" defTabSz="121905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4pPr>
      <a:lvl5pPr marL="0" marR="0" indent="0" algn="l" defTabSz="121905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5pPr>
      <a:lvl6pPr marL="0" marR="0" indent="483364" algn="l" defTabSz="121905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6pPr>
      <a:lvl7pPr marL="0" marR="0" indent="966732" algn="l" defTabSz="121905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7pPr>
      <a:lvl8pPr marL="0" marR="0" indent="1450094" algn="l" defTabSz="121905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8pPr>
      <a:lvl9pPr marL="0" marR="0" indent="1933461" algn="l" defTabSz="121905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9pPr>
    </p:titleStyle>
    <p:bodyStyle>
      <a:lvl1pPr marL="0" marR="0" indent="0" algn="l" defTabSz="1219050" rtl="0" latinLnBrk="0">
        <a:lnSpc>
          <a:spcPct val="100000"/>
        </a:lnSpc>
        <a:spcBef>
          <a:spcPts val="1467"/>
        </a:spcBef>
        <a:spcAft>
          <a:spcPts val="0"/>
        </a:spcAft>
        <a:buClrTx/>
        <a:buSzTx/>
        <a:buFontTx/>
        <a:buNone/>
        <a:tabLst/>
        <a:defRPr sz="1867" b="0" i="0" u="none" strike="noStrike" cap="none" spc="0" baseline="0">
          <a:solidFill>
            <a:srgbClr val="FFFFFF"/>
          </a:solidFill>
          <a:uFillTx/>
          <a:latin typeface="+mn-lt"/>
          <a:ea typeface="+mn-ea"/>
          <a:cs typeface="+mn-cs"/>
          <a:sym typeface="IBM Plex Sans"/>
        </a:defRPr>
      </a:lvl1pPr>
      <a:lvl2pPr marL="228574" marR="0" indent="-231621" algn="l" defTabSz="1219050" rtl="0" latinLnBrk="0">
        <a:lnSpc>
          <a:spcPct val="100000"/>
        </a:lnSpc>
        <a:spcBef>
          <a:spcPts val="1467"/>
        </a:spcBef>
        <a:spcAft>
          <a:spcPts val="0"/>
        </a:spcAft>
        <a:buClrTx/>
        <a:buSzPct val="100000"/>
        <a:buFontTx/>
        <a:buChar char="–"/>
        <a:tabLst/>
        <a:defRPr sz="1867" b="0" i="0" u="none" strike="noStrike" cap="none" spc="0" baseline="0">
          <a:solidFill>
            <a:srgbClr val="FFFFFF"/>
          </a:solidFill>
          <a:uFillTx/>
          <a:latin typeface="+mn-lt"/>
          <a:ea typeface="+mn-ea"/>
          <a:cs typeface="+mn-cs"/>
          <a:sym typeface="IBM Plex Sans"/>
        </a:defRPr>
      </a:lvl2pPr>
      <a:lvl3pPr marL="457147" marR="0" indent="-231621" algn="l" defTabSz="1219050" rtl="0" latinLnBrk="0">
        <a:lnSpc>
          <a:spcPct val="100000"/>
        </a:lnSpc>
        <a:spcBef>
          <a:spcPts val="1467"/>
        </a:spcBef>
        <a:spcAft>
          <a:spcPts val="0"/>
        </a:spcAft>
        <a:buClrTx/>
        <a:buSzPct val="100000"/>
        <a:buFontTx/>
        <a:buChar char="•"/>
        <a:tabLst/>
        <a:defRPr sz="1867" b="0" i="0" u="none" strike="noStrike" cap="none" spc="0" baseline="0">
          <a:solidFill>
            <a:srgbClr val="FFFFFF"/>
          </a:solidFill>
          <a:uFillTx/>
          <a:latin typeface="+mn-lt"/>
          <a:ea typeface="+mn-ea"/>
          <a:cs typeface="+mn-cs"/>
          <a:sym typeface="IBM Plex Sans"/>
        </a:defRPr>
      </a:lvl3pPr>
      <a:lvl4pPr marL="838106" marR="0" indent="-231621" algn="l" defTabSz="1219050" rtl="0" latinLnBrk="0">
        <a:lnSpc>
          <a:spcPct val="100000"/>
        </a:lnSpc>
        <a:spcBef>
          <a:spcPts val="1467"/>
        </a:spcBef>
        <a:spcAft>
          <a:spcPts val="0"/>
        </a:spcAft>
        <a:buClrTx/>
        <a:buSzPct val="100000"/>
        <a:buFontTx/>
        <a:buChar char="–"/>
        <a:tabLst/>
        <a:defRPr sz="1867" b="0" i="0" u="none" strike="noStrike" cap="none" spc="0" baseline="0">
          <a:solidFill>
            <a:srgbClr val="FFFFFF"/>
          </a:solidFill>
          <a:uFillTx/>
          <a:latin typeface="+mn-lt"/>
          <a:ea typeface="+mn-ea"/>
          <a:cs typeface="+mn-cs"/>
          <a:sym typeface="IBM Plex Sans"/>
        </a:defRPr>
      </a:lvl4pPr>
      <a:lvl5pPr marL="1070912" marR="0" indent="-231621" algn="l" defTabSz="1219050" rtl="0" latinLnBrk="0">
        <a:lnSpc>
          <a:spcPct val="100000"/>
        </a:lnSpc>
        <a:spcBef>
          <a:spcPts val="1467"/>
        </a:spcBef>
        <a:spcAft>
          <a:spcPts val="0"/>
        </a:spcAft>
        <a:buClrTx/>
        <a:buSzPct val="100000"/>
        <a:buFontTx/>
        <a:buChar char="»"/>
        <a:tabLst/>
        <a:defRPr sz="1867" b="0" i="0" u="none" strike="noStrike" cap="none" spc="0" baseline="0">
          <a:solidFill>
            <a:srgbClr val="FFFFFF"/>
          </a:solidFill>
          <a:uFillTx/>
          <a:latin typeface="+mn-lt"/>
          <a:ea typeface="+mn-ea"/>
          <a:cs typeface="+mn-cs"/>
          <a:sym typeface="IBM Plex Sans"/>
        </a:defRPr>
      </a:lvl5pPr>
      <a:lvl6pPr marL="2140176" marR="0" indent="-201686" algn="l" defTabSz="1219050" rtl="0" latinLnBrk="0">
        <a:lnSpc>
          <a:spcPct val="100000"/>
        </a:lnSpc>
        <a:spcBef>
          <a:spcPts val="1467"/>
        </a:spcBef>
        <a:spcAft>
          <a:spcPts val="0"/>
        </a:spcAft>
        <a:buClrTx/>
        <a:buSzPct val="100000"/>
        <a:buFontTx/>
        <a:buChar char="»"/>
        <a:tabLst/>
        <a:defRPr sz="1867" b="0" i="0" u="none" strike="noStrike" cap="none" spc="0" baseline="0">
          <a:solidFill>
            <a:srgbClr val="FFFFFF"/>
          </a:solidFill>
          <a:uFillTx/>
          <a:latin typeface="+mn-lt"/>
          <a:ea typeface="+mn-ea"/>
          <a:cs typeface="+mn-cs"/>
          <a:sym typeface="IBM Plex Sans"/>
        </a:defRPr>
      </a:lvl6pPr>
      <a:lvl7pPr marL="2623542" marR="0" indent="-201686" algn="l" defTabSz="1219050" rtl="0" latinLnBrk="0">
        <a:lnSpc>
          <a:spcPct val="100000"/>
        </a:lnSpc>
        <a:spcBef>
          <a:spcPts val="1467"/>
        </a:spcBef>
        <a:spcAft>
          <a:spcPts val="0"/>
        </a:spcAft>
        <a:buClrTx/>
        <a:buSzPct val="100000"/>
        <a:buFontTx/>
        <a:buChar char="»"/>
        <a:tabLst/>
        <a:defRPr sz="1867" b="0" i="0" u="none" strike="noStrike" cap="none" spc="0" baseline="0">
          <a:solidFill>
            <a:srgbClr val="FFFFFF"/>
          </a:solidFill>
          <a:uFillTx/>
          <a:latin typeface="+mn-lt"/>
          <a:ea typeface="+mn-ea"/>
          <a:cs typeface="+mn-cs"/>
          <a:sym typeface="IBM Plex Sans"/>
        </a:defRPr>
      </a:lvl7pPr>
      <a:lvl8pPr marL="3106908" marR="0" indent="-201686" algn="l" defTabSz="1219050" rtl="0" latinLnBrk="0">
        <a:lnSpc>
          <a:spcPct val="100000"/>
        </a:lnSpc>
        <a:spcBef>
          <a:spcPts val="1467"/>
        </a:spcBef>
        <a:spcAft>
          <a:spcPts val="0"/>
        </a:spcAft>
        <a:buClrTx/>
        <a:buSzPct val="100000"/>
        <a:buFontTx/>
        <a:buChar char="»"/>
        <a:tabLst/>
        <a:defRPr sz="1867" b="0" i="0" u="none" strike="noStrike" cap="none" spc="0" baseline="0">
          <a:solidFill>
            <a:srgbClr val="FFFFFF"/>
          </a:solidFill>
          <a:uFillTx/>
          <a:latin typeface="+mn-lt"/>
          <a:ea typeface="+mn-ea"/>
          <a:cs typeface="+mn-cs"/>
          <a:sym typeface="IBM Plex Sans"/>
        </a:defRPr>
      </a:lvl8pPr>
      <a:lvl9pPr marL="3590274" marR="0" indent="-201686" algn="l" defTabSz="1219050" rtl="0" latinLnBrk="0">
        <a:lnSpc>
          <a:spcPct val="100000"/>
        </a:lnSpc>
        <a:spcBef>
          <a:spcPts val="1467"/>
        </a:spcBef>
        <a:spcAft>
          <a:spcPts val="0"/>
        </a:spcAft>
        <a:buClrTx/>
        <a:buSzPct val="100000"/>
        <a:buFontTx/>
        <a:buChar char="»"/>
        <a:tabLst/>
        <a:defRPr sz="1867" b="0" i="0" u="none" strike="noStrike" cap="none" spc="0" baseline="0">
          <a:solidFill>
            <a:srgbClr val="FFFFFF"/>
          </a:solidFill>
          <a:uFillTx/>
          <a:latin typeface="+mn-lt"/>
          <a:ea typeface="+mn-ea"/>
          <a:cs typeface="+mn-cs"/>
          <a:sym typeface="IBM Plex Sans"/>
        </a:defRPr>
      </a:lvl9pPr>
    </p:bodyStyle>
    <p:otherStyle>
      <a:lvl1pPr marL="0" marR="0" indent="0" algn="r" defTabSz="914529"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1pPr>
      <a:lvl2pPr marL="0" marR="0" indent="457263" algn="r" defTabSz="914529"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2pPr>
      <a:lvl3pPr marL="0" marR="0" indent="914529" algn="r" defTabSz="914529"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3pPr>
      <a:lvl4pPr marL="0" marR="0" indent="1371794" algn="r" defTabSz="914529"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4pPr>
      <a:lvl5pPr marL="0" marR="0" indent="1829060" algn="r" defTabSz="914529"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5pPr>
      <a:lvl6pPr marL="0" marR="0" indent="2286326" algn="r" defTabSz="914529"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6pPr>
      <a:lvl7pPr marL="0" marR="0" indent="2743590" algn="r" defTabSz="914529"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7pPr>
      <a:lvl8pPr marL="0" marR="0" indent="3200853" algn="r" defTabSz="914529"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8pPr>
      <a:lvl9pPr marL="0" marR="0" indent="3658115" algn="r" defTabSz="914529"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1A3041"/>
        </a:solidFill>
        <a:effectLst/>
      </p:bgPr>
    </p:bg>
    <p:spTree>
      <p:nvGrpSpPr>
        <p:cNvPr id="1" name=""/>
        <p:cNvGrpSpPr/>
        <p:nvPr/>
      </p:nvGrpSpPr>
      <p:grpSpPr>
        <a:xfrm>
          <a:off x="0" y="0"/>
          <a:ext cx="0" cy="0"/>
          <a:chOff x="0" y="0"/>
          <a:chExt cx="0" cy="0"/>
        </a:xfrm>
      </p:grpSpPr>
      <p:sp>
        <p:nvSpPr>
          <p:cNvPr id="2" name="Slide Number"/>
          <p:cNvSpPr>
            <a:spLocks noGrp="1"/>
          </p:cNvSpPr>
          <p:nvPr>
            <p:ph type="sldNum" sz="quarter" idx="2"/>
          </p:nvPr>
        </p:nvSpPr>
        <p:spPr>
          <a:xfrm>
            <a:off x="11765373" y="6465191"/>
            <a:ext cx="121828" cy="123111"/>
          </a:xfrm>
          <a:prstGeom prst="rect">
            <a:avLst/>
          </a:prstGeom>
          <a:ln w="12700">
            <a:miter lim="400000"/>
          </a:ln>
        </p:spPr>
        <p:txBody>
          <a:bodyPr wrap="none" lIns="0" tIns="0" rIns="0" bIns="0" anchor="ctr">
            <a:spAutoFit/>
          </a:bodyPr>
          <a:lstStyle>
            <a:lvl1pPr algn="r">
              <a:defRPr sz="800">
                <a:solidFill>
                  <a:srgbClr val="FFFFFF"/>
                </a:solidFill>
              </a:defRPr>
            </a:lvl1pPr>
          </a:lstStyle>
          <a:p>
            <a:fld id="{86CB4B4D-7CA3-9044-876B-883B54F8677D}" type="slidenum">
              <a:t>‹#›</a:t>
            </a:fld>
            <a:endParaRPr/>
          </a:p>
        </p:txBody>
      </p:sp>
      <p:sp>
        <p:nvSpPr>
          <p:cNvPr id="3" name="Title Text"/>
          <p:cNvSpPr>
            <a:spLocks noGrp="1"/>
          </p:cNvSpPr>
          <p:nvPr>
            <p:ph type="title"/>
          </p:nvPr>
        </p:nvSpPr>
        <p:spPr>
          <a:xfrm>
            <a:off x="609600" y="274637"/>
            <a:ext cx="10972800" cy="13255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Title Text</a:t>
            </a:r>
          </a:p>
        </p:txBody>
      </p:sp>
      <p:sp>
        <p:nvSpPr>
          <p:cNvPr id="4" name="Body Level One…"/>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3807905080"/>
      </p:ext>
    </p:extLst>
  </p:cSld>
  <p:clrMap bg1="lt1" tx1="dk1" bg2="lt2" tx2="dk2" accent1="accent1" accent2="accent2" accent3="accent3" accent4="accent4" accent5="accent5" accent6="accent6" hlink="hlink" folHlink="folHlink"/>
  <p:sldLayoutIdLst>
    <p:sldLayoutId id="214748587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l" defTabSz="60958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HelvNeue Light for IBM"/>
          <a:ea typeface="HelvNeue Light for IBM"/>
          <a:cs typeface="HelvNeue Light for IBM"/>
          <a:sym typeface="HelvNeue Light for IBM"/>
        </a:defRPr>
      </a:lvl1pPr>
      <a:lvl2pPr marL="0" marR="0" indent="0" algn="l" defTabSz="60958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HelvNeue Light for IBM"/>
          <a:ea typeface="HelvNeue Light for IBM"/>
          <a:cs typeface="HelvNeue Light for IBM"/>
          <a:sym typeface="HelvNeue Light for IBM"/>
        </a:defRPr>
      </a:lvl2pPr>
      <a:lvl3pPr marL="0" marR="0" indent="0" algn="l" defTabSz="60958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HelvNeue Light for IBM"/>
          <a:ea typeface="HelvNeue Light for IBM"/>
          <a:cs typeface="HelvNeue Light for IBM"/>
          <a:sym typeface="HelvNeue Light for IBM"/>
        </a:defRPr>
      </a:lvl3pPr>
      <a:lvl4pPr marL="0" marR="0" indent="0" algn="l" defTabSz="60958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HelvNeue Light for IBM"/>
          <a:ea typeface="HelvNeue Light for IBM"/>
          <a:cs typeface="HelvNeue Light for IBM"/>
          <a:sym typeface="HelvNeue Light for IBM"/>
        </a:defRPr>
      </a:lvl4pPr>
      <a:lvl5pPr marL="0" marR="0" indent="0" algn="l" defTabSz="60958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HelvNeue Light for IBM"/>
          <a:ea typeface="HelvNeue Light for IBM"/>
          <a:cs typeface="HelvNeue Light for IBM"/>
          <a:sym typeface="HelvNeue Light for IBM"/>
        </a:defRPr>
      </a:lvl5pPr>
      <a:lvl6pPr marL="0" marR="0" indent="0" algn="l" defTabSz="60958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HelvNeue Light for IBM"/>
          <a:ea typeface="HelvNeue Light for IBM"/>
          <a:cs typeface="HelvNeue Light for IBM"/>
          <a:sym typeface="HelvNeue Light for IBM"/>
        </a:defRPr>
      </a:lvl6pPr>
      <a:lvl7pPr marL="0" marR="0" indent="0" algn="l" defTabSz="60958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HelvNeue Light for IBM"/>
          <a:ea typeface="HelvNeue Light for IBM"/>
          <a:cs typeface="HelvNeue Light for IBM"/>
          <a:sym typeface="HelvNeue Light for IBM"/>
        </a:defRPr>
      </a:lvl7pPr>
      <a:lvl8pPr marL="0" marR="0" indent="0" algn="l" defTabSz="60958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HelvNeue Light for IBM"/>
          <a:ea typeface="HelvNeue Light for IBM"/>
          <a:cs typeface="HelvNeue Light for IBM"/>
          <a:sym typeface="HelvNeue Light for IBM"/>
        </a:defRPr>
      </a:lvl8pPr>
      <a:lvl9pPr marL="0" marR="0" indent="0" algn="l" defTabSz="60958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HelvNeue Light for IBM"/>
          <a:ea typeface="HelvNeue Light for IBM"/>
          <a:cs typeface="HelvNeue Light for IBM"/>
          <a:sym typeface="HelvNeue Light for IBM"/>
        </a:defRPr>
      </a:lvl9pPr>
    </p:titleStyle>
    <p:bodyStyle>
      <a:lvl1pPr marL="0" marR="0" indent="0" algn="l" defTabSz="609585" rtl="0" latinLnBrk="0">
        <a:lnSpc>
          <a:spcPct val="100000"/>
        </a:lnSpc>
        <a:spcBef>
          <a:spcPts val="1467"/>
        </a:spcBef>
        <a:spcAft>
          <a:spcPts val="0"/>
        </a:spcAft>
        <a:buClrTx/>
        <a:buSzTx/>
        <a:buFontTx/>
        <a:buNone/>
        <a:tabLst/>
        <a:defRPr sz="1867" b="0" i="0" u="none" strike="noStrike" cap="none" spc="0" baseline="0">
          <a:ln>
            <a:noFill/>
          </a:ln>
          <a:solidFill>
            <a:srgbClr val="FFFFFF"/>
          </a:solidFill>
          <a:uFillTx/>
          <a:latin typeface="HelvNeue Light for IBM"/>
          <a:ea typeface="HelvNeue Light for IBM"/>
          <a:cs typeface="HelvNeue Light for IBM"/>
          <a:sym typeface="HelvNeue Light for IBM"/>
        </a:defRPr>
      </a:lvl1pPr>
      <a:lvl2pPr marL="230710" marR="0" indent="-230710" algn="l" defTabSz="60958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HelvNeue Light for IBM"/>
          <a:ea typeface="HelvNeue Light for IBM"/>
          <a:cs typeface="HelvNeue Light for IBM"/>
          <a:sym typeface="HelvNeue Light for IBM"/>
        </a:defRPr>
      </a:lvl2pPr>
      <a:lvl3pPr marL="529153" marR="0" indent="-230710" algn="l" defTabSz="60958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HelvNeue Light for IBM"/>
          <a:ea typeface="HelvNeue Light for IBM"/>
          <a:cs typeface="HelvNeue Light for IBM"/>
          <a:sym typeface="HelvNeue Light for IBM"/>
        </a:defRPr>
      </a:lvl3pPr>
      <a:lvl4pPr marL="833946" marR="0" indent="-224361" algn="l" defTabSz="60958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HelvNeue Light for IBM"/>
          <a:ea typeface="HelvNeue Light for IBM"/>
          <a:cs typeface="HelvNeue Light for IBM"/>
          <a:sym typeface="HelvNeue Light for IBM"/>
        </a:defRPr>
      </a:lvl4pPr>
      <a:lvl5pPr marL="1071007" marR="0" indent="-230710" algn="l" defTabSz="60958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HelvNeue Light for IBM"/>
          <a:ea typeface="HelvNeue Light for IBM"/>
          <a:cs typeface="HelvNeue Light for IBM"/>
          <a:sym typeface="HelvNeue Light for IBM"/>
        </a:defRPr>
      </a:lvl5pPr>
      <a:lvl6pPr marL="3261278" marR="0" indent="-213355" algn="l" defTabSz="60958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HelvNeue Light for IBM"/>
          <a:ea typeface="HelvNeue Light for IBM"/>
          <a:cs typeface="HelvNeue Light for IBM"/>
          <a:sym typeface="HelvNeue Light for IBM"/>
        </a:defRPr>
      </a:lvl6pPr>
      <a:lvl7pPr marL="3870863" marR="0" indent="-213355" algn="l" defTabSz="60958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HelvNeue Light for IBM"/>
          <a:ea typeface="HelvNeue Light for IBM"/>
          <a:cs typeface="HelvNeue Light for IBM"/>
          <a:sym typeface="HelvNeue Light for IBM"/>
        </a:defRPr>
      </a:lvl7pPr>
      <a:lvl8pPr marL="4480448" marR="0" indent="-213355" algn="l" defTabSz="60958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HelvNeue Light for IBM"/>
          <a:ea typeface="HelvNeue Light for IBM"/>
          <a:cs typeface="HelvNeue Light for IBM"/>
          <a:sym typeface="HelvNeue Light for IBM"/>
        </a:defRPr>
      </a:lvl8pPr>
      <a:lvl9pPr marL="5090033" marR="0" indent="-213355" algn="l" defTabSz="60958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HelvNeue Light for IBM"/>
          <a:ea typeface="HelvNeue Light for IBM"/>
          <a:cs typeface="HelvNeue Light for IBM"/>
          <a:sym typeface="HelvNeue Light for IBM"/>
        </a:defRPr>
      </a:lvl9pPr>
    </p:bodyStyle>
    <p:otherStyle>
      <a:lvl1pPr marL="0" marR="0" indent="0" algn="r" defTabSz="914377"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Neue Light for IBM"/>
        </a:defRPr>
      </a:lvl1pPr>
      <a:lvl2pPr marL="0" marR="0" indent="457189" algn="r" defTabSz="914377"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Neue Light for IBM"/>
        </a:defRPr>
      </a:lvl2pPr>
      <a:lvl3pPr marL="0" marR="0" indent="914377" algn="r" defTabSz="914377"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Neue Light for IBM"/>
        </a:defRPr>
      </a:lvl3pPr>
      <a:lvl4pPr marL="0" marR="0" indent="1371566" algn="r" defTabSz="914377"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Neue Light for IBM"/>
        </a:defRPr>
      </a:lvl4pPr>
      <a:lvl5pPr marL="0" marR="0" indent="1828754" algn="r" defTabSz="914377"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Neue Light for IBM"/>
        </a:defRPr>
      </a:lvl5pPr>
      <a:lvl6pPr marL="0" marR="0" indent="2285943" algn="r" defTabSz="914377"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Neue Light for IBM"/>
        </a:defRPr>
      </a:lvl6pPr>
      <a:lvl7pPr marL="0" marR="0" indent="2743131" algn="r" defTabSz="914377"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Neue Light for IBM"/>
        </a:defRPr>
      </a:lvl7pPr>
      <a:lvl8pPr marL="0" marR="0" indent="3200320" algn="r" defTabSz="914377"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Neue Light for IBM"/>
        </a:defRPr>
      </a:lvl8pPr>
      <a:lvl9pPr marL="0" marR="0" indent="3657509" algn="r" defTabSz="914377"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Neue Light for IBM"/>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6"/>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2"/>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798" baseline="0">
                <a:solidFill>
                  <a:schemeClr val="tx1"/>
                </a:solidFill>
                <a:latin typeface="+mn-lt"/>
                <a:ea typeface="Arial" charset="0"/>
                <a:cs typeface="Arial" charset="0"/>
              </a:defRPr>
            </a:lvl1pPr>
          </a:lstStyle>
          <a:p>
            <a:fld id="{3FD999D4-B456-9943-89B7-30D56181CE18}" type="slidenum">
              <a:rPr lang="en-US" smtClean="0"/>
              <a:pPr/>
              <a:t>‹#›</a:t>
            </a:fld>
            <a:endParaRPr lang="en-US"/>
          </a:p>
        </p:txBody>
      </p:sp>
      <p:sp>
        <p:nvSpPr>
          <p:cNvPr id="12"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798">
                <a:solidFill>
                  <a:schemeClr val="tx1"/>
                </a:solidFill>
              </a:defRPr>
            </a:lvl1pPr>
          </a:lstStyle>
          <a:p>
            <a:r>
              <a:rPr lang="de-DE"/>
              <a:t>Think 2019 / DOC ID / Month XX, 2019 / © 2019 IBM Corporation</a:t>
            </a:r>
            <a:endParaRPr lang="en-US" dirty="0"/>
          </a:p>
        </p:txBody>
      </p:sp>
    </p:spTree>
    <p:extLst>
      <p:ext uri="{BB962C8B-B14F-4D97-AF65-F5344CB8AC3E}">
        <p14:creationId xmlns:p14="http://schemas.microsoft.com/office/powerpoint/2010/main" val="1037109477"/>
      </p:ext>
    </p:extLst>
  </p:cSld>
  <p:clrMap bg1="lt1" tx1="dk1" bg2="lt2" tx2="dk2" accent1="accent1" accent2="accent2" accent3="accent3" accent4="accent4" accent5="accent5" accent6="accent6" hlink="hlink" folHlink="folHlink"/>
  <p:sldLayoutIdLst>
    <p:sldLayoutId id="2147485878" r:id="rId1"/>
    <p:sldLayoutId id="2147485879" r:id="rId2"/>
    <p:sldLayoutId id="2147485880" r:id="rId3"/>
    <p:sldLayoutId id="2147485881" r:id="rId4"/>
    <p:sldLayoutId id="2147485882" r:id="rId5"/>
    <p:sldLayoutId id="2147485883" r:id="rId6"/>
    <p:sldLayoutId id="2147485884" r:id="rId7"/>
    <p:sldLayoutId id="2147485885" r:id="rId8"/>
    <p:sldLayoutId id="2147485886" r:id="rId9"/>
    <p:sldLayoutId id="2147485887" r:id="rId10"/>
    <p:sldLayoutId id="2147485888" r:id="rId11"/>
    <p:sldLayoutId id="2147485889" r:id="rId12"/>
    <p:sldLayoutId id="2147485890" r:id="rId13"/>
    <p:sldLayoutId id="2147485891" r:id="rId14"/>
    <p:sldLayoutId id="2147485892" r:id="rId15"/>
    <p:sldLayoutId id="2147485893" r:id="rId16"/>
    <p:sldLayoutId id="2147485894" r:id="rId17"/>
    <p:sldLayoutId id="2147485895" r:id="rId18"/>
    <p:sldLayoutId id="2147485896" r:id="rId19"/>
    <p:sldLayoutId id="2147485897" r:id="rId20"/>
    <p:sldLayoutId id="2147485898" r:id="rId21"/>
    <p:sldLayoutId id="2147485899" r:id="rId22"/>
    <p:sldLayoutId id="2147485900" r:id="rId23"/>
    <p:sldLayoutId id="2147485901" r:id="rId24"/>
    <p:sldLayoutId id="2147485902" r:id="rId25"/>
    <p:sldLayoutId id="2147485903" r:id="rId26"/>
    <p:sldLayoutId id="2147485904" r:id="rId27"/>
    <p:sldLayoutId id="2147485905" r:id="rId28"/>
    <p:sldLayoutId id="2147485906" r:id="rId29"/>
    <p:sldLayoutId id="2147485907" r:id="rId30"/>
    <p:sldLayoutId id="2147485908" r:id="rId31"/>
    <p:sldLayoutId id="2147485909" r:id="rId32"/>
    <p:sldLayoutId id="2147485910" r:id="rId33"/>
    <p:sldLayoutId id="2147485911" r:id="rId34"/>
    <p:sldLayoutId id="2147485912" r:id="rId35"/>
    <p:sldLayoutId id="2147485913" r:id="rId36"/>
    <p:sldLayoutId id="2147485914" r:id="rId37"/>
    <p:sldLayoutId id="2147485915" r:id="rId38"/>
  </p:sldLayoutIdLst>
  <p:hf hdr="0" dt="0"/>
  <p:txStyles>
    <p:titleStyle>
      <a:lvl1pPr algn="l" defTabSz="608382" rtl="0" eaLnBrk="1" latinLnBrk="0" hangingPunct="1">
        <a:lnSpc>
          <a:spcPct val="90000"/>
        </a:lnSpc>
        <a:spcBef>
          <a:spcPct val="0"/>
        </a:spcBef>
        <a:buNone/>
        <a:defRPr sz="3194" kern="1200">
          <a:solidFill>
            <a:schemeClr val="tx1"/>
          </a:solidFill>
          <a:latin typeface="+mj-lt"/>
          <a:ea typeface="Arial" charset="0"/>
          <a:cs typeface="Arial" charset="0"/>
        </a:defRPr>
      </a:lvl1pPr>
    </p:titleStyle>
    <p:bodyStyle>
      <a:lvl1pPr marL="0" indent="0" algn="l" defTabSz="608382" rtl="0" eaLnBrk="1" latinLnBrk="0" hangingPunct="1">
        <a:lnSpc>
          <a:spcPct val="100000"/>
        </a:lnSpc>
        <a:spcBef>
          <a:spcPts val="1464"/>
        </a:spcBef>
        <a:buFont typeface="Arial"/>
        <a:buNone/>
        <a:defRPr sz="1863" kern="1200">
          <a:solidFill>
            <a:schemeClr val="tx1"/>
          </a:solidFill>
          <a:latin typeface="+mn-lt"/>
          <a:ea typeface="Arial" charset="0"/>
          <a:cs typeface="Arial" charset="0"/>
        </a:defRPr>
      </a:lvl1pPr>
      <a:lvl2pPr marL="230256" indent="-230256" algn="l" defTabSz="608382" rtl="0" eaLnBrk="1" latinLnBrk="0" hangingPunct="1">
        <a:lnSpc>
          <a:spcPct val="100000"/>
        </a:lnSpc>
        <a:spcBef>
          <a:spcPts val="1464"/>
        </a:spcBef>
        <a:spcAft>
          <a:spcPts val="0"/>
        </a:spcAft>
        <a:buFont typeface="Arial"/>
        <a:buChar char="–"/>
        <a:defRPr sz="1863" kern="1200">
          <a:solidFill>
            <a:schemeClr val="tx1"/>
          </a:solidFill>
          <a:latin typeface="+mn-lt"/>
          <a:ea typeface="Arial" charset="0"/>
          <a:cs typeface="Arial" charset="0"/>
        </a:defRPr>
      </a:lvl2pPr>
      <a:lvl3pPr marL="528109" indent="-230256" algn="l" defTabSz="608382" rtl="0" eaLnBrk="1" latinLnBrk="0" hangingPunct="1">
        <a:lnSpc>
          <a:spcPct val="100000"/>
        </a:lnSpc>
        <a:spcBef>
          <a:spcPts val="1464"/>
        </a:spcBef>
        <a:spcAft>
          <a:spcPts val="0"/>
        </a:spcAft>
        <a:buFont typeface="Arial"/>
        <a:buChar char="•"/>
        <a:defRPr sz="1863" kern="1200">
          <a:solidFill>
            <a:schemeClr val="tx1"/>
          </a:solidFill>
          <a:latin typeface="+mn-lt"/>
          <a:ea typeface="Arial" charset="0"/>
          <a:cs typeface="Arial" charset="0"/>
        </a:defRPr>
      </a:lvl3pPr>
      <a:lvl4pPr marL="832300" indent="-223919" algn="l" defTabSz="608382" rtl="0" eaLnBrk="1" latinLnBrk="0" hangingPunct="1">
        <a:lnSpc>
          <a:spcPct val="100000"/>
        </a:lnSpc>
        <a:spcBef>
          <a:spcPts val="1464"/>
        </a:spcBef>
        <a:spcAft>
          <a:spcPts val="0"/>
        </a:spcAft>
        <a:buFont typeface="Arial"/>
        <a:buChar char="–"/>
        <a:defRPr sz="1863" kern="1200">
          <a:solidFill>
            <a:schemeClr val="tx1"/>
          </a:solidFill>
          <a:latin typeface="+mn-lt"/>
          <a:ea typeface="Arial" charset="0"/>
          <a:cs typeface="Arial" charset="0"/>
        </a:defRPr>
      </a:lvl4pPr>
      <a:lvl5pPr marL="1068893" indent="-230256" algn="l" defTabSz="608382" rtl="0" eaLnBrk="1" latinLnBrk="0" hangingPunct="1">
        <a:lnSpc>
          <a:spcPct val="100000"/>
        </a:lnSpc>
        <a:spcBef>
          <a:spcPts val="1464"/>
        </a:spcBef>
        <a:spcAft>
          <a:spcPts val="0"/>
        </a:spcAft>
        <a:buFont typeface="Arial"/>
        <a:buChar char="»"/>
        <a:defRPr sz="1863" kern="1200">
          <a:solidFill>
            <a:schemeClr val="tx1"/>
          </a:solidFill>
          <a:latin typeface="+mn-lt"/>
          <a:ea typeface="Arial" charset="0"/>
          <a:cs typeface="Arial" charset="0"/>
        </a:defRPr>
      </a:lvl5pPr>
      <a:lvl6pPr marL="3346097" indent="-304190" algn="l" defTabSz="608382" rtl="0" eaLnBrk="1" latinLnBrk="0" hangingPunct="1">
        <a:spcBef>
          <a:spcPct val="20000"/>
        </a:spcBef>
        <a:buFont typeface="Arial"/>
        <a:buChar char="•"/>
        <a:defRPr sz="2661" kern="1200">
          <a:solidFill>
            <a:schemeClr val="tx1"/>
          </a:solidFill>
          <a:latin typeface="+mn-lt"/>
          <a:ea typeface="+mn-ea"/>
          <a:cs typeface="+mn-cs"/>
        </a:defRPr>
      </a:lvl6pPr>
      <a:lvl7pPr marL="3954479" indent="-304190" algn="l" defTabSz="608382" rtl="0" eaLnBrk="1" latinLnBrk="0" hangingPunct="1">
        <a:spcBef>
          <a:spcPct val="20000"/>
        </a:spcBef>
        <a:buFont typeface="Arial"/>
        <a:buChar char="•"/>
        <a:defRPr sz="2661" kern="1200">
          <a:solidFill>
            <a:schemeClr val="tx1"/>
          </a:solidFill>
          <a:latin typeface="+mn-lt"/>
          <a:ea typeface="+mn-ea"/>
          <a:cs typeface="+mn-cs"/>
        </a:defRPr>
      </a:lvl7pPr>
      <a:lvl8pPr marL="4562861" indent="-304190" algn="l" defTabSz="608382" rtl="0" eaLnBrk="1" latinLnBrk="0" hangingPunct="1">
        <a:spcBef>
          <a:spcPct val="20000"/>
        </a:spcBef>
        <a:buFont typeface="Arial"/>
        <a:buChar char="•"/>
        <a:defRPr sz="2661" kern="1200">
          <a:solidFill>
            <a:schemeClr val="tx1"/>
          </a:solidFill>
          <a:latin typeface="+mn-lt"/>
          <a:ea typeface="+mn-ea"/>
          <a:cs typeface="+mn-cs"/>
        </a:defRPr>
      </a:lvl8pPr>
      <a:lvl9pPr marL="5171242" indent="-304190" algn="l" defTabSz="608382" rtl="0" eaLnBrk="1" latinLnBrk="0" hangingPunct="1">
        <a:spcBef>
          <a:spcPct val="20000"/>
        </a:spcBef>
        <a:buFont typeface="Arial"/>
        <a:buChar char="•"/>
        <a:defRPr sz="2661" kern="1200">
          <a:solidFill>
            <a:schemeClr val="tx1"/>
          </a:solidFill>
          <a:latin typeface="+mn-lt"/>
          <a:ea typeface="+mn-ea"/>
          <a:cs typeface="+mn-cs"/>
        </a:defRPr>
      </a:lvl9pPr>
    </p:bodyStyle>
    <p:otherStyle>
      <a:defPPr>
        <a:defRPr lang="en-US"/>
      </a:defPPr>
      <a:lvl1pPr marL="0" algn="l" defTabSz="608382" rtl="0" eaLnBrk="1" latinLnBrk="0" hangingPunct="1">
        <a:defRPr sz="2395" kern="1200">
          <a:solidFill>
            <a:schemeClr val="tx1"/>
          </a:solidFill>
          <a:latin typeface="+mn-lt"/>
          <a:ea typeface="+mn-ea"/>
          <a:cs typeface="+mn-cs"/>
        </a:defRPr>
      </a:lvl1pPr>
      <a:lvl2pPr marL="608382" algn="l" defTabSz="608382" rtl="0" eaLnBrk="1" latinLnBrk="0" hangingPunct="1">
        <a:defRPr sz="2395" kern="1200">
          <a:solidFill>
            <a:schemeClr val="tx1"/>
          </a:solidFill>
          <a:latin typeface="+mn-lt"/>
          <a:ea typeface="+mn-ea"/>
          <a:cs typeface="+mn-cs"/>
        </a:defRPr>
      </a:lvl2pPr>
      <a:lvl3pPr marL="1216763" algn="l" defTabSz="608382" rtl="0" eaLnBrk="1" latinLnBrk="0" hangingPunct="1">
        <a:defRPr sz="2395" kern="1200">
          <a:solidFill>
            <a:schemeClr val="tx1"/>
          </a:solidFill>
          <a:latin typeface="+mn-lt"/>
          <a:ea typeface="+mn-ea"/>
          <a:cs typeface="+mn-cs"/>
        </a:defRPr>
      </a:lvl3pPr>
      <a:lvl4pPr marL="1825144" algn="l" defTabSz="608382" rtl="0" eaLnBrk="1" latinLnBrk="0" hangingPunct="1">
        <a:defRPr sz="2395" kern="1200">
          <a:solidFill>
            <a:schemeClr val="tx1"/>
          </a:solidFill>
          <a:latin typeface="+mn-lt"/>
          <a:ea typeface="+mn-ea"/>
          <a:cs typeface="+mn-cs"/>
        </a:defRPr>
      </a:lvl4pPr>
      <a:lvl5pPr marL="2433525" algn="l" defTabSz="608382" rtl="0" eaLnBrk="1" latinLnBrk="0" hangingPunct="1">
        <a:defRPr sz="2395" kern="1200">
          <a:solidFill>
            <a:schemeClr val="tx1"/>
          </a:solidFill>
          <a:latin typeface="+mn-lt"/>
          <a:ea typeface="+mn-ea"/>
          <a:cs typeface="+mn-cs"/>
        </a:defRPr>
      </a:lvl5pPr>
      <a:lvl6pPr marL="3041907" algn="l" defTabSz="608382" rtl="0" eaLnBrk="1" latinLnBrk="0" hangingPunct="1">
        <a:defRPr sz="2395" kern="1200">
          <a:solidFill>
            <a:schemeClr val="tx1"/>
          </a:solidFill>
          <a:latin typeface="+mn-lt"/>
          <a:ea typeface="+mn-ea"/>
          <a:cs typeface="+mn-cs"/>
        </a:defRPr>
      </a:lvl6pPr>
      <a:lvl7pPr marL="3650289" algn="l" defTabSz="608382" rtl="0" eaLnBrk="1" latinLnBrk="0" hangingPunct="1">
        <a:defRPr sz="2395" kern="1200">
          <a:solidFill>
            <a:schemeClr val="tx1"/>
          </a:solidFill>
          <a:latin typeface="+mn-lt"/>
          <a:ea typeface="+mn-ea"/>
          <a:cs typeface="+mn-cs"/>
        </a:defRPr>
      </a:lvl7pPr>
      <a:lvl8pPr marL="4258670" algn="l" defTabSz="608382" rtl="0" eaLnBrk="1" latinLnBrk="0" hangingPunct="1">
        <a:defRPr sz="2395" kern="1200">
          <a:solidFill>
            <a:schemeClr val="tx1"/>
          </a:solidFill>
          <a:latin typeface="+mn-lt"/>
          <a:ea typeface="+mn-ea"/>
          <a:cs typeface="+mn-cs"/>
        </a:defRPr>
      </a:lvl8pPr>
      <a:lvl9pPr marL="4867051" algn="l" defTabSz="608382" rtl="0" eaLnBrk="1" latinLnBrk="0" hangingPunct="1">
        <a:defRPr sz="239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5"/>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5"/>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89" y="6383867"/>
            <a:ext cx="5486313" cy="222250"/>
          </a:xfrm>
          <a:prstGeom prst="rect">
            <a:avLst/>
          </a:prstGeom>
        </p:spPr>
        <p:txBody>
          <a:bodyPr vert="horz" lIns="0" tIns="0" rIns="0" bIns="0" rtlCol="0" anchor="ctr"/>
          <a:lstStyle>
            <a:lvl1pPr marL="0" marR="0" indent="0" algn="l" defTabSz="913741" rtl="0" eaLnBrk="1" fontAlgn="auto" latinLnBrk="0" hangingPunct="1">
              <a:lnSpc>
                <a:spcPct val="100000"/>
              </a:lnSpc>
              <a:spcBef>
                <a:spcPts val="0"/>
              </a:spcBef>
              <a:spcAft>
                <a:spcPts val="0"/>
              </a:spcAft>
              <a:buClrTx/>
              <a:buSzTx/>
              <a:buFontTx/>
              <a:buNone/>
              <a:tabLst/>
              <a:defRPr sz="799" b="0" i="0">
                <a:solidFill>
                  <a:schemeClr val="tx1"/>
                </a:solidFill>
                <a:latin typeface="IBM Plex Sans Light" panose="020B0403050203000203" pitchFamily="34" charset="0"/>
              </a:defRPr>
            </a:lvl1pPr>
          </a:lstStyle>
          <a:p>
            <a:r>
              <a:rPr lang="en-US" dirty="0"/>
              <a:t>IBM Automation / © 2020 IBM Corporation</a:t>
            </a:r>
          </a:p>
        </p:txBody>
      </p:sp>
      <p:sp>
        <p:nvSpPr>
          <p:cNvPr id="8" name="Slide Number Placeholder"/>
          <p:cNvSpPr>
            <a:spLocks noGrp="1"/>
          </p:cNvSpPr>
          <p:nvPr>
            <p:ph type="sldNum" sz="quarter" idx="4"/>
          </p:nvPr>
        </p:nvSpPr>
        <p:spPr>
          <a:xfrm>
            <a:off x="9448802" y="6383867"/>
            <a:ext cx="2438309" cy="222250"/>
          </a:xfrm>
          <a:prstGeom prst="rect">
            <a:avLst/>
          </a:prstGeom>
        </p:spPr>
        <p:txBody>
          <a:bodyPr vert="horz" lIns="0" tIns="0" rIns="0" bIns="0" rtlCol="0" anchor="ctr"/>
          <a:lstStyle>
            <a:lvl1pPr algn="r">
              <a:defRPr sz="799"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626817065"/>
      </p:ext>
    </p:extLst>
  </p:cSld>
  <p:clrMap bg1="dk1" tx1="lt1" bg2="dk2" tx2="lt2" accent1="accent1" accent2="accent2" accent3="accent3" accent4="accent4" accent5="accent5" accent6="accent6" hlink="hlink" folHlink="folHlink"/>
  <p:sldLayoutIdLst>
    <p:sldLayoutId id="2147485920" r:id="rId1"/>
    <p:sldLayoutId id="2147485921" r:id="rId2"/>
    <p:sldLayoutId id="2147485922" r:id="rId3"/>
    <p:sldLayoutId id="2147485923" r:id="rId4"/>
    <p:sldLayoutId id="2147485924" r:id="rId5"/>
    <p:sldLayoutId id="2147485925" r:id="rId6"/>
    <p:sldLayoutId id="2147485926" r:id="rId7"/>
    <p:sldLayoutId id="2147485927" r:id="rId8"/>
    <p:sldLayoutId id="2147485928" r:id="rId9"/>
    <p:sldLayoutId id="2147485929" r:id="rId10"/>
    <p:sldLayoutId id="2147485930" r:id="rId11"/>
    <p:sldLayoutId id="2147485931" r:id="rId12"/>
    <p:sldLayoutId id="2147485932" r:id="rId13"/>
    <p:sldLayoutId id="2147485933" r:id="rId14"/>
    <p:sldLayoutId id="2147485934" r:id="rId15"/>
    <p:sldLayoutId id="2147485935" r:id="rId16"/>
    <p:sldLayoutId id="2147485936" r:id="rId17"/>
    <p:sldLayoutId id="2147485937" r:id="rId18"/>
    <p:sldLayoutId id="2147485938" r:id="rId19"/>
    <p:sldLayoutId id="2147485939" r:id="rId20"/>
    <p:sldLayoutId id="2147485940" r:id="rId21"/>
    <p:sldLayoutId id="2147485941" r:id="rId22"/>
    <p:sldLayoutId id="2147485942" r:id="rId23"/>
    <p:sldLayoutId id="2147485943" r:id="rId24"/>
    <p:sldLayoutId id="2147485944" r:id="rId25"/>
    <p:sldLayoutId id="2147485945" r:id="rId26"/>
    <p:sldLayoutId id="2147485946" r:id="rId27"/>
    <p:sldLayoutId id="2147485947" r:id="rId28"/>
    <p:sldLayoutId id="2147485948" r:id="rId29"/>
    <p:sldLayoutId id="2147485949" r:id="rId30"/>
    <p:sldLayoutId id="2147485950" r:id="rId31"/>
    <p:sldLayoutId id="2147485951" r:id="rId32"/>
    <p:sldLayoutId id="2147485952" r:id="rId33"/>
    <p:sldLayoutId id="2147485953" r:id="rId34"/>
    <p:sldLayoutId id="2147485954" r:id="rId35"/>
    <p:sldLayoutId id="2147485955" r:id="rId36"/>
    <p:sldLayoutId id="2147485956" r:id="rId37"/>
    <p:sldLayoutId id="2147485957" r:id="rId38"/>
    <p:sldLayoutId id="2147485958" r:id="rId39"/>
    <p:sldLayoutId id="2147485959" r:id="rId40"/>
    <p:sldLayoutId id="2147485960" r:id="rId41"/>
    <p:sldLayoutId id="2147485961" r:id="rId42"/>
    <p:sldLayoutId id="2147485962" r:id="rId43"/>
    <p:sldLayoutId id="2147485963" r:id="rId44"/>
    <p:sldLayoutId id="2147485965" r:id="rId45"/>
    <p:sldLayoutId id="2147485966" r:id="rId46"/>
    <p:sldLayoutId id="2147485967" r:id="rId47"/>
    <p:sldLayoutId id="2147485968" r:id="rId48"/>
    <p:sldLayoutId id="2147485970" r:id="rId49"/>
    <p:sldLayoutId id="2147485971" r:id="rId50"/>
  </p:sldLayoutIdLst>
  <p:hf sldNum="0" hdr="0" dt="0"/>
  <p:txStyles>
    <p:titleStyle>
      <a:lvl1pPr algn="l" rtl="0" eaLnBrk="1" fontAlgn="base" hangingPunct="1">
        <a:lnSpc>
          <a:spcPct val="90000"/>
        </a:lnSpc>
        <a:spcBef>
          <a:spcPct val="0"/>
        </a:spcBef>
        <a:spcAft>
          <a:spcPct val="0"/>
        </a:spcAft>
        <a:defRPr sz="319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57">
          <a:solidFill>
            <a:srgbClr val="191919"/>
          </a:solidFill>
          <a:latin typeface="HelvNeue Light for IBM" pitchFamily="34" charset="0"/>
        </a:defRPr>
      </a:lvl2pPr>
      <a:lvl3pPr algn="l" rtl="0" eaLnBrk="1" fontAlgn="base" hangingPunct="1">
        <a:lnSpc>
          <a:spcPct val="90000"/>
        </a:lnSpc>
        <a:spcBef>
          <a:spcPct val="0"/>
        </a:spcBef>
        <a:spcAft>
          <a:spcPct val="0"/>
        </a:spcAft>
        <a:defRPr sz="2957">
          <a:solidFill>
            <a:srgbClr val="191919"/>
          </a:solidFill>
          <a:latin typeface="HelvNeue Light for IBM" pitchFamily="34" charset="0"/>
        </a:defRPr>
      </a:lvl3pPr>
      <a:lvl4pPr algn="l" rtl="0" eaLnBrk="1" fontAlgn="base" hangingPunct="1">
        <a:lnSpc>
          <a:spcPct val="90000"/>
        </a:lnSpc>
        <a:spcBef>
          <a:spcPct val="0"/>
        </a:spcBef>
        <a:spcAft>
          <a:spcPct val="0"/>
        </a:spcAft>
        <a:defRPr sz="2957">
          <a:solidFill>
            <a:srgbClr val="191919"/>
          </a:solidFill>
          <a:latin typeface="HelvNeue Light for IBM" pitchFamily="34" charset="0"/>
        </a:defRPr>
      </a:lvl4pPr>
      <a:lvl5pPr algn="l" rtl="0" eaLnBrk="1" fontAlgn="base" hangingPunct="1">
        <a:lnSpc>
          <a:spcPct val="90000"/>
        </a:lnSpc>
        <a:spcBef>
          <a:spcPct val="0"/>
        </a:spcBef>
        <a:spcAft>
          <a:spcPct val="0"/>
        </a:spcAft>
        <a:defRPr sz="2957">
          <a:solidFill>
            <a:srgbClr val="191919"/>
          </a:solidFill>
          <a:latin typeface="HelvNeue Light for IBM" pitchFamily="34" charset="0"/>
        </a:defRPr>
      </a:lvl5pPr>
      <a:lvl6pPr marL="482941" algn="l" rtl="0" eaLnBrk="1" fontAlgn="base" hangingPunct="1">
        <a:lnSpc>
          <a:spcPct val="90000"/>
        </a:lnSpc>
        <a:spcBef>
          <a:spcPct val="0"/>
        </a:spcBef>
        <a:spcAft>
          <a:spcPct val="0"/>
        </a:spcAft>
        <a:defRPr sz="2957">
          <a:solidFill>
            <a:srgbClr val="191919"/>
          </a:solidFill>
          <a:latin typeface="HelvNeue Light for IBM" pitchFamily="34" charset="0"/>
        </a:defRPr>
      </a:lvl6pPr>
      <a:lvl7pPr marL="965885" algn="l" rtl="0" eaLnBrk="1" fontAlgn="base" hangingPunct="1">
        <a:lnSpc>
          <a:spcPct val="90000"/>
        </a:lnSpc>
        <a:spcBef>
          <a:spcPct val="0"/>
        </a:spcBef>
        <a:spcAft>
          <a:spcPct val="0"/>
        </a:spcAft>
        <a:defRPr sz="2957">
          <a:solidFill>
            <a:srgbClr val="191919"/>
          </a:solidFill>
          <a:latin typeface="HelvNeue Light for IBM" pitchFamily="34" charset="0"/>
        </a:defRPr>
      </a:lvl7pPr>
      <a:lvl8pPr marL="1448826" algn="l" rtl="0" eaLnBrk="1" fontAlgn="base" hangingPunct="1">
        <a:lnSpc>
          <a:spcPct val="90000"/>
        </a:lnSpc>
        <a:spcBef>
          <a:spcPct val="0"/>
        </a:spcBef>
        <a:spcAft>
          <a:spcPct val="0"/>
        </a:spcAft>
        <a:defRPr sz="2957">
          <a:solidFill>
            <a:srgbClr val="191919"/>
          </a:solidFill>
          <a:latin typeface="HelvNeue Light for IBM" pitchFamily="34" charset="0"/>
        </a:defRPr>
      </a:lvl8pPr>
      <a:lvl9pPr marL="1931768" algn="l" rtl="0" eaLnBrk="1" fontAlgn="base" hangingPunct="1">
        <a:lnSpc>
          <a:spcPct val="90000"/>
        </a:lnSpc>
        <a:spcBef>
          <a:spcPct val="0"/>
        </a:spcBef>
        <a:spcAft>
          <a:spcPct val="0"/>
        </a:spcAft>
        <a:defRPr sz="2957">
          <a:solidFill>
            <a:srgbClr val="191919"/>
          </a:solidFill>
          <a:latin typeface="HelvNeue Light for IBM" pitchFamily="34" charset="0"/>
        </a:defRPr>
      </a:lvl9pPr>
    </p:titleStyle>
    <p:bodyStyle>
      <a:lvl1pPr marL="0" indent="0" algn="l" rtl="0" eaLnBrk="1" fontAlgn="base" hangingPunct="1">
        <a:lnSpc>
          <a:spcPct val="100000"/>
        </a:lnSpc>
        <a:spcBef>
          <a:spcPts val="1465"/>
        </a:spcBef>
        <a:spcAft>
          <a:spcPct val="0"/>
        </a:spcAft>
        <a:buClr>
          <a:schemeClr val="tx1"/>
        </a:buClr>
        <a:buSzPct val="90000"/>
        <a:buFont typeface="Wingdings" pitchFamily="2" charset="2"/>
        <a:buNone/>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228374" indent="-231416" algn="l" rtl="0" eaLnBrk="1" fontAlgn="base" hangingPunct="1">
        <a:lnSpc>
          <a:spcPct val="100000"/>
        </a:lnSpc>
        <a:spcBef>
          <a:spcPts val="1465"/>
        </a:spcBef>
        <a:spcAft>
          <a:spcPct val="0"/>
        </a:spcAft>
        <a:buClr>
          <a:schemeClr val="tx1"/>
        </a:buClr>
        <a:buSzPct val="100000"/>
        <a:buFont typeface=".AppleSystemUIFont" charset="-120"/>
        <a:buChar char="–"/>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456749" indent="-231416" algn="l" rtl="0" eaLnBrk="1" fontAlgn="base" hangingPunct="1">
        <a:lnSpc>
          <a:spcPct val="100000"/>
        </a:lnSpc>
        <a:spcBef>
          <a:spcPts val="1465"/>
        </a:spcBef>
        <a:spcAft>
          <a:spcPct val="0"/>
        </a:spcAft>
        <a:buClr>
          <a:schemeClr val="tx1"/>
        </a:buClr>
        <a:buSzPct val="100000"/>
        <a:buFont typeface="Arial" panose="020B0604020202020204" pitchFamily="34" charset="0"/>
        <a:buChar char="•"/>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837372" indent="-231416" algn="l" rtl="0" eaLnBrk="1" fontAlgn="base" hangingPunct="1">
        <a:lnSpc>
          <a:spcPct val="100000"/>
        </a:lnSpc>
        <a:spcBef>
          <a:spcPts val="1465"/>
        </a:spcBef>
        <a:spcAft>
          <a:spcPct val="0"/>
        </a:spcAft>
        <a:buClr>
          <a:schemeClr val="tx1"/>
        </a:buClr>
        <a:buSzPct val="100000"/>
        <a:buFont typeface=".AppleSystemUIFont" charset="-120"/>
        <a:buChar char="–"/>
        <a:tabLst/>
        <a:defRPr sz="1865"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1465"/>
        </a:spcBef>
        <a:spcAft>
          <a:spcPct val="0"/>
        </a:spcAft>
        <a:buClr>
          <a:schemeClr val="tx1"/>
        </a:buClr>
        <a:buFontTx/>
        <a:buNone/>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09516" indent="-172720" algn="l" rtl="0" eaLnBrk="1" fontAlgn="base" hangingPunct="1">
        <a:spcBef>
          <a:spcPct val="20000"/>
        </a:spcBef>
        <a:spcAft>
          <a:spcPct val="0"/>
        </a:spcAft>
        <a:buClr>
          <a:schemeClr val="bg1"/>
        </a:buClr>
        <a:buChar char="»"/>
        <a:defRPr sz="1690">
          <a:solidFill>
            <a:schemeClr val="bg1"/>
          </a:solidFill>
          <a:latin typeface="Arial" charset="0"/>
        </a:defRPr>
      </a:lvl6pPr>
      <a:lvl7pPr marL="2592460" indent="-172720" algn="l" rtl="0" eaLnBrk="1" fontAlgn="base" hangingPunct="1">
        <a:spcBef>
          <a:spcPct val="20000"/>
        </a:spcBef>
        <a:spcAft>
          <a:spcPct val="0"/>
        </a:spcAft>
        <a:buClr>
          <a:schemeClr val="bg1"/>
        </a:buClr>
        <a:buChar char="»"/>
        <a:defRPr sz="1690">
          <a:solidFill>
            <a:schemeClr val="bg1"/>
          </a:solidFill>
          <a:latin typeface="Arial" charset="0"/>
        </a:defRPr>
      </a:lvl7pPr>
      <a:lvl8pPr marL="3075402" indent="-172720" algn="l" rtl="0" eaLnBrk="1" fontAlgn="base" hangingPunct="1">
        <a:spcBef>
          <a:spcPct val="20000"/>
        </a:spcBef>
        <a:spcAft>
          <a:spcPct val="0"/>
        </a:spcAft>
        <a:buClr>
          <a:schemeClr val="bg1"/>
        </a:buClr>
        <a:buChar char="»"/>
        <a:defRPr sz="1690">
          <a:solidFill>
            <a:schemeClr val="bg1"/>
          </a:solidFill>
          <a:latin typeface="Arial" charset="0"/>
        </a:defRPr>
      </a:lvl8pPr>
      <a:lvl9pPr marL="3558345" indent="-172720" algn="l" rtl="0" eaLnBrk="1" fontAlgn="base" hangingPunct="1">
        <a:spcBef>
          <a:spcPct val="20000"/>
        </a:spcBef>
        <a:spcAft>
          <a:spcPct val="0"/>
        </a:spcAft>
        <a:buClr>
          <a:schemeClr val="bg1"/>
        </a:buClr>
        <a:buChar char="»"/>
        <a:defRPr sz="1690">
          <a:solidFill>
            <a:schemeClr val="bg1"/>
          </a:solidFill>
          <a:latin typeface="Arial" charset="0"/>
        </a:defRPr>
      </a:lvl9pPr>
    </p:bodyStyle>
    <p:otherStyle>
      <a:defPPr>
        <a:defRPr lang="en-US"/>
      </a:defPPr>
      <a:lvl1pPr marL="0" algn="l" defTabSz="965885" rtl="0" eaLnBrk="1" latinLnBrk="0" hangingPunct="1">
        <a:defRPr sz="1902" kern="1200">
          <a:solidFill>
            <a:schemeClr val="tx1"/>
          </a:solidFill>
          <a:latin typeface="+mn-lt"/>
          <a:ea typeface="+mn-ea"/>
          <a:cs typeface="+mn-cs"/>
        </a:defRPr>
      </a:lvl1pPr>
      <a:lvl2pPr marL="482941" algn="l" defTabSz="965885" rtl="0" eaLnBrk="1" latinLnBrk="0" hangingPunct="1">
        <a:defRPr sz="1902" kern="1200">
          <a:solidFill>
            <a:schemeClr val="tx1"/>
          </a:solidFill>
          <a:latin typeface="+mn-lt"/>
          <a:ea typeface="+mn-ea"/>
          <a:cs typeface="+mn-cs"/>
        </a:defRPr>
      </a:lvl2pPr>
      <a:lvl3pPr marL="965885" algn="l" defTabSz="965885" rtl="0" eaLnBrk="1" latinLnBrk="0" hangingPunct="1">
        <a:defRPr sz="1902" kern="1200">
          <a:solidFill>
            <a:schemeClr val="tx1"/>
          </a:solidFill>
          <a:latin typeface="+mn-lt"/>
          <a:ea typeface="+mn-ea"/>
          <a:cs typeface="+mn-cs"/>
        </a:defRPr>
      </a:lvl3pPr>
      <a:lvl4pPr marL="1448826" algn="l" defTabSz="965885" rtl="0" eaLnBrk="1" latinLnBrk="0" hangingPunct="1">
        <a:defRPr sz="1902" kern="1200">
          <a:solidFill>
            <a:schemeClr val="tx1"/>
          </a:solidFill>
          <a:latin typeface="+mn-lt"/>
          <a:ea typeface="+mn-ea"/>
          <a:cs typeface="+mn-cs"/>
        </a:defRPr>
      </a:lvl4pPr>
      <a:lvl5pPr marL="1931768" algn="l" defTabSz="965885" rtl="0" eaLnBrk="1" latinLnBrk="0" hangingPunct="1">
        <a:defRPr sz="1902" kern="1200">
          <a:solidFill>
            <a:schemeClr val="tx1"/>
          </a:solidFill>
          <a:latin typeface="+mn-lt"/>
          <a:ea typeface="+mn-ea"/>
          <a:cs typeface="+mn-cs"/>
        </a:defRPr>
      </a:lvl5pPr>
      <a:lvl6pPr marL="2414711" algn="l" defTabSz="965885" rtl="0" eaLnBrk="1" latinLnBrk="0" hangingPunct="1">
        <a:defRPr sz="1902" kern="1200">
          <a:solidFill>
            <a:schemeClr val="tx1"/>
          </a:solidFill>
          <a:latin typeface="+mn-lt"/>
          <a:ea typeface="+mn-ea"/>
          <a:cs typeface="+mn-cs"/>
        </a:defRPr>
      </a:lvl6pPr>
      <a:lvl7pPr marL="2897651" algn="l" defTabSz="965885" rtl="0" eaLnBrk="1" latinLnBrk="0" hangingPunct="1">
        <a:defRPr sz="1902" kern="1200">
          <a:solidFill>
            <a:schemeClr val="tx1"/>
          </a:solidFill>
          <a:latin typeface="+mn-lt"/>
          <a:ea typeface="+mn-ea"/>
          <a:cs typeface="+mn-cs"/>
        </a:defRPr>
      </a:lvl7pPr>
      <a:lvl8pPr marL="3380593" algn="l" defTabSz="965885" rtl="0" eaLnBrk="1" latinLnBrk="0" hangingPunct="1">
        <a:defRPr sz="1902" kern="1200">
          <a:solidFill>
            <a:schemeClr val="tx1"/>
          </a:solidFill>
          <a:latin typeface="+mn-lt"/>
          <a:ea typeface="+mn-ea"/>
          <a:cs typeface="+mn-cs"/>
        </a:defRPr>
      </a:lvl8pPr>
      <a:lvl9pPr marL="3863535" algn="l" defTabSz="965885" rtl="0" eaLnBrk="1" latinLnBrk="0" hangingPunct="1">
        <a:defRPr sz="190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F26B43"/>
          </p15:clr>
        </p15:guide>
        <p15:guide id="2" pos="288">
          <p15:clr>
            <a:srgbClr val="F26B43"/>
          </p15:clr>
        </p15:guide>
        <p15:guide id="3" pos="11232">
          <p15:clr>
            <a:srgbClr val="F26B43"/>
          </p15:clr>
        </p15:guide>
        <p15:guide id="4" orient="horz" pos="5669">
          <p15:clr>
            <a:srgbClr val="F26B43"/>
          </p15:clr>
        </p15:guide>
        <p15:guide id="5" orient="horz" pos="6182">
          <p15:clr>
            <a:srgbClr val="F26B43"/>
          </p15:clr>
        </p15:guide>
        <p15:guide id="6" pos="5760">
          <p15:clr>
            <a:srgbClr val="F26B43"/>
          </p15:clr>
        </p15:guide>
        <p15:guide id="7" pos="5472">
          <p15:clr>
            <a:srgbClr val="F26B43"/>
          </p15:clr>
        </p15:guide>
        <p15:guide id="8" pos="2880">
          <p15:clr>
            <a:srgbClr val="F26B43"/>
          </p15:clr>
        </p15:guide>
        <p15:guide id="9" pos="6048">
          <p15:clr>
            <a:srgbClr val="F26B43"/>
          </p15:clr>
        </p15:guide>
        <p15:guide id="10" pos="2592">
          <p15:clr>
            <a:srgbClr val="F26B43"/>
          </p15:clr>
        </p15:guide>
        <p15:guide id="11" pos="3168">
          <p15:clr>
            <a:srgbClr val="F26B43"/>
          </p15:clr>
        </p15:guide>
        <p15:guide id="12" pos="8640">
          <p15:clr>
            <a:srgbClr val="F26B43"/>
          </p15:clr>
        </p15:guide>
        <p15:guide id="13" pos="8352">
          <p15:clr>
            <a:srgbClr val="F26B43"/>
          </p15:clr>
        </p15:guide>
        <p15:guide id="14" pos="8928">
          <p15:clr>
            <a:srgbClr val="F26B43"/>
          </p15:clr>
        </p15:guide>
        <p15:guide id="15" orient="horz" pos="825">
          <p15:clr>
            <a:srgbClr val="F26B43"/>
          </p15:clr>
        </p15:guide>
        <p15:guide id="17" orient="horz" pos="1626">
          <p15:clr>
            <a:srgbClr val="F26B43"/>
          </p15:clr>
        </p15:guide>
        <p15:guide id="18" orient="horz" pos="3243">
          <p15:clr>
            <a:srgbClr val="F26B43"/>
          </p15:clr>
        </p15:guide>
        <p15:guide id="19" orient="horz" pos="2434">
          <p15:clr>
            <a:srgbClr val="F26B43"/>
          </p15:clr>
        </p15:guide>
        <p15:guide id="20" orient="horz" pos="4048">
          <p15:clr>
            <a:srgbClr val="F26B43"/>
          </p15:clr>
        </p15:guide>
        <p15:guide id="21" orient="horz" pos="485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14642-E27B-3D4A-8D6E-46564C002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33B9BE-BE82-AE4D-942C-1B986D7DB88E}"/>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6E728-364E-7C40-B254-3368FF88A5B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62E2B-464C-7E43-9A74-3DE44F420CF1}" type="datetimeFigureOut">
              <a:rPr lang="en-US" smtClean="0"/>
              <a:t>1/24/2022</a:t>
            </a:fld>
            <a:endParaRPr lang="en-US"/>
          </a:p>
        </p:txBody>
      </p:sp>
      <p:sp>
        <p:nvSpPr>
          <p:cNvPr id="5" name="Footer Placeholder 4">
            <a:extLst>
              <a:ext uri="{FF2B5EF4-FFF2-40B4-BE49-F238E27FC236}">
                <a16:creationId xmlns:a16="http://schemas.microsoft.com/office/drawing/2014/main" id="{46AC791F-81E8-6A41-8B03-D62A43FEE5CF}"/>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2336F7-8C77-E64F-A5E9-31A391ED3137}"/>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EF8E5-2319-D548-B435-E9BC17A06B99}" type="slidenum">
              <a:rPr lang="en-US" smtClean="0"/>
              <a:t>‹#›</a:t>
            </a:fld>
            <a:endParaRPr lang="en-US"/>
          </a:p>
        </p:txBody>
      </p:sp>
    </p:spTree>
    <p:extLst>
      <p:ext uri="{BB962C8B-B14F-4D97-AF65-F5344CB8AC3E}">
        <p14:creationId xmlns:p14="http://schemas.microsoft.com/office/powerpoint/2010/main" val="1453583617"/>
      </p:ext>
    </p:extLst>
  </p:cSld>
  <p:clrMap bg1="lt1" tx1="dk1" bg2="lt2" tx2="dk2" accent1="accent1" accent2="accent2" accent3="accent3" accent4="accent4" accent5="accent5" accent6="accent6" hlink="hlink" folHlink="folHlink"/>
  <p:sldLayoutIdLst>
    <p:sldLayoutId id="214748543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788" y="60119"/>
            <a:ext cx="10886813" cy="879207"/>
          </a:xfrm>
          <a:prstGeom prst="rect">
            <a:avLst/>
          </a:prstGeom>
        </p:spPr>
        <p:txBody>
          <a:bodyPr vert="horz" lIns="0" tIns="45720" rIns="9144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390789" y="1202336"/>
            <a:ext cx="11191615" cy="5142021"/>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383212" y="6441552"/>
            <a:ext cx="533845" cy="365125"/>
          </a:xfrm>
          <a:prstGeom prst="rect">
            <a:avLst/>
          </a:prstGeom>
        </p:spPr>
        <p:txBody>
          <a:bodyPr vert="horz" lIns="91440" tIns="45720" rIns="91440" bIns="45720" rtlCol="0" anchor="ctr"/>
          <a:lstStyle>
            <a:lvl1pPr algn="r">
              <a:defRPr sz="1200">
                <a:solidFill>
                  <a:schemeClr val="tx1"/>
                </a:solidFill>
              </a:defRPr>
            </a:lvl1pPr>
          </a:lstStyle>
          <a:p>
            <a:pPr defTabSz="609570"/>
            <a:fld id="{E9549862-13E2-C34D-815E-8545BD36FC59}" type="slidenum">
              <a:rPr lang="en-US" smtClean="0">
                <a:solidFill>
                  <a:srgbClr val="6D7777"/>
                </a:solidFill>
              </a:rPr>
              <a:pPr defTabSz="609570"/>
              <a:t>‹#›</a:t>
            </a:fld>
            <a:endParaRPr lang="en-US" dirty="0">
              <a:solidFill>
                <a:srgbClr val="6D7777"/>
              </a:solidFill>
            </a:endParaRPr>
          </a:p>
        </p:txBody>
      </p:sp>
      <p:pic>
        <p:nvPicPr>
          <p:cNvPr id="9" name="Picture 8" descr="Content Slide, graphic far right corner.png"/>
          <p:cNvPicPr>
            <a:picLocks noChangeAspect="1"/>
          </p:cNvPicPr>
          <p:nvPr/>
        </p:nvPicPr>
        <p:blipFill>
          <a:blip r:embed="rId3" cstate="print">
            <a:alphaModFix amt="43000"/>
            <a:extLst>
              <a:ext uri="{28A0092B-C50C-407E-A947-70E740481C1C}">
                <a14:useLocalDpi xmlns:a14="http://schemas.microsoft.com/office/drawing/2010/main" val="0"/>
              </a:ext>
            </a:extLst>
          </a:blip>
          <a:stretch>
            <a:fillRect/>
          </a:stretch>
        </p:blipFill>
        <p:spPr>
          <a:xfrm>
            <a:off x="11321800" y="2"/>
            <a:ext cx="881491" cy="1749777"/>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33227" t="30864" b="10815"/>
          <a:stretch/>
        </p:blipFill>
        <p:spPr>
          <a:xfrm>
            <a:off x="9193285" y="6352735"/>
            <a:ext cx="1520203" cy="426789"/>
          </a:xfrm>
          <a:prstGeom prst="rect">
            <a:avLst/>
          </a:prstGeom>
        </p:spPr>
      </p:pic>
    </p:spTree>
    <p:extLst>
      <p:ext uri="{BB962C8B-B14F-4D97-AF65-F5344CB8AC3E}">
        <p14:creationId xmlns:p14="http://schemas.microsoft.com/office/powerpoint/2010/main" val="2761707838"/>
      </p:ext>
    </p:extLst>
  </p:cSld>
  <p:clrMap bg1="lt1" tx1="dk1" bg2="lt2" tx2="dk2" accent1="accent1" accent2="accent2" accent3="accent3" accent4="accent4" accent5="accent5" accent6="accent6" hlink="hlink" folHlink="folHlink"/>
  <p:sldLayoutIdLst>
    <p:sldLayoutId id="214748544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09570" rtl="0" eaLnBrk="1" latinLnBrk="0" hangingPunct="1">
        <a:lnSpc>
          <a:spcPct val="85000"/>
        </a:lnSpc>
        <a:spcBef>
          <a:spcPct val="0"/>
        </a:spcBef>
        <a:buNone/>
        <a:defRPr sz="3733" kern="1200">
          <a:solidFill>
            <a:schemeClr val="accent4"/>
          </a:solidFill>
          <a:latin typeface="+mj-lt"/>
          <a:ea typeface="+mj-ea"/>
          <a:cs typeface="+mj-cs"/>
        </a:defRPr>
      </a:lvl1pPr>
    </p:titleStyle>
    <p:bodyStyle>
      <a:lvl1pPr marL="0" indent="0" algn="l" defTabSz="609570" rtl="0" eaLnBrk="1" latinLnBrk="0" hangingPunct="1">
        <a:spcBef>
          <a:spcPts val="800"/>
        </a:spcBef>
        <a:buClr>
          <a:schemeClr val="tx1"/>
        </a:buClr>
        <a:buFontTx/>
        <a:buNone/>
        <a:defRPr sz="2667" kern="1200">
          <a:solidFill>
            <a:srgbClr val="595959"/>
          </a:solidFill>
          <a:latin typeface="+mn-lt"/>
          <a:ea typeface="+mn-ea"/>
          <a:cs typeface="+mn-cs"/>
        </a:defRPr>
      </a:lvl1pPr>
      <a:lvl2pPr marL="531257" indent="-211656" algn="l" defTabSz="609570" rtl="0" eaLnBrk="1" latinLnBrk="0" hangingPunct="1">
        <a:spcBef>
          <a:spcPts val="800"/>
        </a:spcBef>
        <a:buClr>
          <a:schemeClr val="accent5"/>
        </a:buClr>
        <a:buFont typeface="Arial"/>
        <a:buChar char="•"/>
        <a:defRPr sz="2400" kern="1200">
          <a:solidFill>
            <a:srgbClr val="595959"/>
          </a:solidFill>
          <a:latin typeface="+mn-lt"/>
          <a:ea typeface="+mn-ea"/>
          <a:cs typeface="+mn-cs"/>
        </a:defRPr>
      </a:lvl2pPr>
      <a:lvl3pPr marL="791595" indent="-230706" algn="l" defTabSz="609570" rtl="0" eaLnBrk="1" latinLnBrk="0" hangingPunct="1">
        <a:spcBef>
          <a:spcPts val="800"/>
        </a:spcBef>
        <a:buClr>
          <a:schemeClr val="tx1"/>
        </a:buClr>
        <a:buFont typeface="Lucida Grande"/>
        <a:buChar char="–"/>
        <a:defRPr sz="2133" kern="1200">
          <a:solidFill>
            <a:srgbClr val="595959"/>
          </a:solidFill>
          <a:latin typeface="+mn-lt"/>
          <a:ea typeface="+mn-ea"/>
          <a:cs typeface="+mn-cs"/>
        </a:defRPr>
      </a:lvl3pPr>
      <a:lvl4pPr marL="1191625" indent="-400031" algn="l" defTabSz="609570" rtl="0" eaLnBrk="1" latinLnBrk="0" hangingPunct="1">
        <a:spcBef>
          <a:spcPts val="800"/>
        </a:spcBef>
        <a:buClr>
          <a:schemeClr val="tx1"/>
        </a:buClr>
        <a:buFont typeface="Lucida Grande"/>
        <a:buChar char="–"/>
        <a:defRPr sz="1867" kern="1200">
          <a:solidFill>
            <a:srgbClr val="595959"/>
          </a:solidFill>
          <a:latin typeface="+mn-lt"/>
          <a:ea typeface="+mn-ea"/>
          <a:cs typeface="+mn-cs"/>
        </a:defRPr>
      </a:lvl4pPr>
      <a:lvl5pPr marL="1432912" indent="-241289" algn="l" defTabSz="609570" rtl="0" eaLnBrk="1" latinLnBrk="0" hangingPunct="1">
        <a:spcBef>
          <a:spcPts val="800"/>
        </a:spcBef>
        <a:buClr>
          <a:schemeClr val="tx1"/>
        </a:buClr>
        <a:buFont typeface="Lucida Grande"/>
        <a:buChar char="–"/>
        <a:defRPr sz="1867" kern="1200">
          <a:solidFill>
            <a:srgbClr val="595959"/>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5"/>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5"/>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90" y="6383867"/>
            <a:ext cx="5486313" cy="222251"/>
          </a:xfrm>
          <a:prstGeom prst="rect">
            <a:avLst/>
          </a:prstGeom>
        </p:spPr>
        <p:txBody>
          <a:bodyPr vert="horz" lIns="0" tIns="0" rIns="0" bIns="0" rtlCol="0" anchor="ctr"/>
          <a:lstStyle>
            <a:lvl1pPr marL="0" marR="0" indent="0" algn="l" defTabSz="913718" rtl="0" eaLnBrk="1" fontAlgn="auto" latinLnBrk="0" hangingPunct="1">
              <a:lnSpc>
                <a:spcPct val="100000"/>
              </a:lnSpc>
              <a:spcBef>
                <a:spcPts val="0"/>
              </a:spcBef>
              <a:spcAft>
                <a:spcPts val="0"/>
              </a:spcAft>
              <a:buClrTx/>
              <a:buSzTx/>
              <a:buFontTx/>
              <a:buNone/>
              <a:tabLst/>
              <a:defRPr sz="799" b="0" i="0">
                <a:solidFill>
                  <a:schemeClr val="tx1"/>
                </a:solidFill>
                <a:latin typeface="IBM Plex Sans Light" panose="020B0403050203000203" pitchFamily="34" charset="0"/>
              </a:defRPr>
            </a:lvl1pPr>
          </a:lstStyle>
          <a:p>
            <a:r>
              <a:rPr lang="en-US"/>
              <a:t>IBM Automation / © 2020 IBM Corporation</a:t>
            </a:r>
            <a:endParaRPr lang="en-US" dirty="0"/>
          </a:p>
        </p:txBody>
      </p:sp>
      <p:sp>
        <p:nvSpPr>
          <p:cNvPr id="8" name="Slide Number Placeholder"/>
          <p:cNvSpPr>
            <a:spLocks noGrp="1"/>
          </p:cNvSpPr>
          <p:nvPr>
            <p:ph type="sldNum" sz="quarter" idx="4"/>
          </p:nvPr>
        </p:nvSpPr>
        <p:spPr>
          <a:xfrm>
            <a:off x="9448803" y="6383867"/>
            <a:ext cx="2438309" cy="222251"/>
          </a:xfrm>
          <a:prstGeom prst="rect">
            <a:avLst/>
          </a:prstGeom>
        </p:spPr>
        <p:txBody>
          <a:bodyPr vert="horz" lIns="0" tIns="0" rIns="0" bIns="0" rtlCol="0" anchor="ctr"/>
          <a:lstStyle>
            <a:lvl1pPr algn="r">
              <a:defRPr sz="799"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22997645"/>
      </p:ext>
    </p:extLst>
  </p:cSld>
  <p:clrMap bg1="dk1" tx1="lt1" bg2="dk2" tx2="lt2" accent1="accent1" accent2="accent2" accent3="accent3" accent4="accent4" accent5="accent5" accent6="accent6" hlink="hlink" folHlink="folHlink"/>
  <p:sldLayoutIdLst>
    <p:sldLayoutId id="214748545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1" fontAlgn="base" hangingPunct="1">
        <a:lnSpc>
          <a:spcPct val="90000"/>
        </a:lnSpc>
        <a:spcBef>
          <a:spcPct val="0"/>
        </a:spcBef>
        <a:spcAft>
          <a:spcPct val="0"/>
        </a:spcAft>
        <a:defRPr sz="319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57">
          <a:solidFill>
            <a:srgbClr val="191919"/>
          </a:solidFill>
          <a:latin typeface="HelvNeue Light for IBM" pitchFamily="34" charset="0"/>
        </a:defRPr>
      </a:lvl2pPr>
      <a:lvl3pPr algn="l" rtl="0" eaLnBrk="1" fontAlgn="base" hangingPunct="1">
        <a:lnSpc>
          <a:spcPct val="90000"/>
        </a:lnSpc>
        <a:spcBef>
          <a:spcPct val="0"/>
        </a:spcBef>
        <a:spcAft>
          <a:spcPct val="0"/>
        </a:spcAft>
        <a:defRPr sz="2957">
          <a:solidFill>
            <a:srgbClr val="191919"/>
          </a:solidFill>
          <a:latin typeface="HelvNeue Light for IBM" pitchFamily="34" charset="0"/>
        </a:defRPr>
      </a:lvl3pPr>
      <a:lvl4pPr algn="l" rtl="0" eaLnBrk="1" fontAlgn="base" hangingPunct="1">
        <a:lnSpc>
          <a:spcPct val="90000"/>
        </a:lnSpc>
        <a:spcBef>
          <a:spcPct val="0"/>
        </a:spcBef>
        <a:spcAft>
          <a:spcPct val="0"/>
        </a:spcAft>
        <a:defRPr sz="2957">
          <a:solidFill>
            <a:srgbClr val="191919"/>
          </a:solidFill>
          <a:latin typeface="HelvNeue Light for IBM" pitchFamily="34" charset="0"/>
        </a:defRPr>
      </a:lvl4pPr>
      <a:lvl5pPr algn="l" rtl="0" eaLnBrk="1" fontAlgn="base" hangingPunct="1">
        <a:lnSpc>
          <a:spcPct val="90000"/>
        </a:lnSpc>
        <a:spcBef>
          <a:spcPct val="0"/>
        </a:spcBef>
        <a:spcAft>
          <a:spcPct val="0"/>
        </a:spcAft>
        <a:defRPr sz="2957">
          <a:solidFill>
            <a:srgbClr val="191919"/>
          </a:solidFill>
          <a:latin typeface="HelvNeue Light for IBM" pitchFamily="34" charset="0"/>
        </a:defRPr>
      </a:lvl5pPr>
      <a:lvl6pPr marL="482929" algn="l" rtl="0" eaLnBrk="1" fontAlgn="base" hangingPunct="1">
        <a:lnSpc>
          <a:spcPct val="90000"/>
        </a:lnSpc>
        <a:spcBef>
          <a:spcPct val="0"/>
        </a:spcBef>
        <a:spcAft>
          <a:spcPct val="0"/>
        </a:spcAft>
        <a:defRPr sz="2957">
          <a:solidFill>
            <a:srgbClr val="191919"/>
          </a:solidFill>
          <a:latin typeface="HelvNeue Light for IBM" pitchFamily="34" charset="0"/>
        </a:defRPr>
      </a:lvl6pPr>
      <a:lvl7pPr marL="965861" algn="l" rtl="0" eaLnBrk="1" fontAlgn="base" hangingPunct="1">
        <a:lnSpc>
          <a:spcPct val="90000"/>
        </a:lnSpc>
        <a:spcBef>
          <a:spcPct val="0"/>
        </a:spcBef>
        <a:spcAft>
          <a:spcPct val="0"/>
        </a:spcAft>
        <a:defRPr sz="2957">
          <a:solidFill>
            <a:srgbClr val="191919"/>
          </a:solidFill>
          <a:latin typeface="HelvNeue Light for IBM" pitchFamily="34" charset="0"/>
        </a:defRPr>
      </a:lvl7pPr>
      <a:lvl8pPr marL="1448790" algn="l" rtl="0" eaLnBrk="1" fontAlgn="base" hangingPunct="1">
        <a:lnSpc>
          <a:spcPct val="90000"/>
        </a:lnSpc>
        <a:spcBef>
          <a:spcPct val="0"/>
        </a:spcBef>
        <a:spcAft>
          <a:spcPct val="0"/>
        </a:spcAft>
        <a:defRPr sz="2957">
          <a:solidFill>
            <a:srgbClr val="191919"/>
          </a:solidFill>
          <a:latin typeface="HelvNeue Light for IBM" pitchFamily="34" charset="0"/>
        </a:defRPr>
      </a:lvl8pPr>
      <a:lvl9pPr marL="1931720" algn="l" rtl="0" eaLnBrk="1" fontAlgn="base" hangingPunct="1">
        <a:lnSpc>
          <a:spcPct val="90000"/>
        </a:lnSpc>
        <a:spcBef>
          <a:spcPct val="0"/>
        </a:spcBef>
        <a:spcAft>
          <a:spcPct val="0"/>
        </a:spcAft>
        <a:defRPr sz="2957">
          <a:solidFill>
            <a:srgbClr val="191919"/>
          </a:solidFill>
          <a:latin typeface="HelvNeue Light for IBM" pitchFamily="34" charset="0"/>
        </a:defRPr>
      </a:lvl9pPr>
    </p:titleStyle>
    <p:bodyStyle>
      <a:lvl1pPr marL="0" indent="0" algn="l" rtl="0" eaLnBrk="1" fontAlgn="base" hangingPunct="1">
        <a:lnSpc>
          <a:spcPct val="100000"/>
        </a:lnSpc>
        <a:spcBef>
          <a:spcPts val="1465"/>
        </a:spcBef>
        <a:spcAft>
          <a:spcPct val="0"/>
        </a:spcAft>
        <a:buClr>
          <a:schemeClr val="tx1"/>
        </a:buClr>
        <a:buSzPct val="90000"/>
        <a:buFont typeface="Wingdings" pitchFamily="2" charset="2"/>
        <a:buNone/>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228369" indent="-231410" algn="l" rtl="0" eaLnBrk="1" fontAlgn="base" hangingPunct="1">
        <a:lnSpc>
          <a:spcPct val="100000"/>
        </a:lnSpc>
        <a:spcBef>
          <a:spcPts val="1465"/>
        </a:spcBef>
        <a:spcAft>
          <a:spcPct val="0"/>
        </a:spcAft>
        <a:buClr>
          <a:schemeClr val="tx1"/>
        </a:buClr>
        <a:buSzPct val="100000"/>
        <a:buFont typeface=".AppleSystemUIFont" charset="-120"/>
        <a:buChar char="–"/>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456738" indent="-231410" algn="l" rtl="0" eaLnBrk="1" fontAlgn="base" hangingPunct="1">
        <a:lnSpc>
          <a:spcPct val="100000"/>
        </a:lnSpc>
        <a:spcBef>
          <a:spcPts val="1465"/>
        </a:spcBef>
        <a:spcAft>
          <a:spcPct val="0"/>
        </a:spcAft>
        <a:buClr>
          <a:schemeClr val="tx1"/>
        </a:buClr>
        <a:buSzPct val="100000"/>
        <a:buFont typeface="Arial" panose="020B0604020202020204" pitchFamily="34" charset="0"/>
        <a:buChar char="•"/>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837351" indent="-231410" algn="l" rtl="0" eaLnBrk="1" fontAlgn="base" hangingPunct="1">
        <a:lnSpc>
          <a:spcPct val="100000"/>
        </a:lnSpc>
        <a:spcBef>
          <a:spcPts val="1465"/>
        </a:spcBef>
        <a:spcAft>
          <a:spcPct val="0"/>
        </a:spcAft>
        <a:buClr>
          <a:schemeClr val="tx1"/>
        </a:buClr>
        <a:buSzPct val="100000"/>
        <a:buFont typeface=".AppleSystemUIFont" charset="-120"/>
        <a:buChar char="–"/>
        <a:tabLst/>
        <a:defRPr sz="1865"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1465"/>
        </a:spcBef>
        <a:spcAft>
          <a:spcPct val="0"/>
        </a:spcAft>
        <a:buClr>
          <a:schemeClr val="tx1"/>
        </a:buClr>
        <a:buFontTx/>
        <a:buNone/>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09463" indent="-172716" algn="l" rtl="0" eaLnBrk="1" fontAlgn="base" hangingPunct="1">
        <a:spcBef>
          <a:spcPct val="20000"/>
        </a:spcBef>
        <a:spcAft>
          <a:spcPct val="0"/>
        </a:spcAft>
        <a:buClr>
          <a:schemeClr val="bg1"/>
        </a:buClr>
        <a:buChar char="»"/>
        <a:defRPr sz="1691">
          <a:solidFill>
            <a:schemeClr val="bg1"/>
          </a:solidFill>
          <a:latin typeface="Arial" charset="0"/>
        </a:defRPr>
      </a:lvl6pPr>
      <a:lvl7pPr marL="2592395" indent="-172716" algn="l" rtl="0" eaLnBrk="1" fontAlgn="base" hangingPunct="1">
        <a:spcBef>
          <a:spcPct val="20000"/>
        </a:spcBef>
        <a:spcAft>
          <a:spcPct val="0"/>
        </a:spcAft>
        <a:buClr>
          <a:schemeClr val="bg1"/>
        </a:buClr>
        <a:buChar char="»"/>
        <a:defRPr sz="1691">
          <a:solidFill>
            <a:schemeClr val="bg1"/>
          </a:solidFill>
          <a:latin typeface="Arial" charset="0"/>
        </a:defRPr>
      </a:lvl7pPr>
      <a:lvl8pPr marL="3075326" indent="-172716" algn="l" rtl="0" eaLnBrk="1" fontAlgn="base" hangingPunct="1">
        <a:spcBef>
          <a:spcPct val="20000"/>
        </a:spcBef>
        <a:spcAft>
          <a:spcPct val="0"/>
        </a:spcAft>
        <a:buClr>
          <a:schemeClr val="bg1"/>
        </a:buClr>
        <a:buChar char="»"/>
        <a:defRPr sz="1691">
          <a:solidFill>
            <a:schemeClr val="bg1"/>
          </a:solidFill>
          <a:latin typeface="Arial" charset="0"/>
        </a:defRPr>
      </a:lvl8pPr>
      <a:lvl9pPr marL="3558256" indent="-172716" algn="l" rtl="0" eaLnBrk="1" fontAlgn="base" hangingPunct="1">
        <a:spcBef>
          <a:spcPct val="20000"/>
        </a:spcBef>
        <a:spcAft>
          <a:spcPct val="0"/>
        </a:spcAft>
        <a:buClr>
          <a:schemeClr val="bg1"/>
        </a:buClr>
        <a:buChar char="»"/>
        <a:defRPr sz="1691">
          <a:solidFill>
            <a:schemeClr val="bg1"/>
          </a:solidFill>
          <a:latin typeface="Arial" charset="0"/>
        </a:defRPr>
      </a:lvl9pPr>
    </p:bodyStyle>
    <p:otherStyle>
      <a:defPPr>
        <a:defRPr lang="en-US"/>
      </a:defPPr>
      <a:lvl1pPr marL="0" algn="l" defTabSz="965861" rtl="0" eaLnBrk="1" latinLnBrk="0" hangingPunct="1">
        <a:defRPr sz="1903" kern="1200">
          <a:solidFill>
            <a:schemeClr val="tx1"/>
          </a:solidFill>
          <a:latin typeface="+mn-lt"/>
          <a:ea typeface="+mn-ea"/>
          <a:cs typeface="+mn-cs"/>
        </a:defRPr>
      </a:lvl1pPr>
      <a:lvl2pPr marL="482929" algn="l" defTabSz="965861" rtl="0" eaLnBrk="1" latinLnBrk="0" hangingPunct="1">
        <a:defRPr sz="1903" kern="1200">
          <a:solidFill>
            <a:schemeClr val="tx1"/>
          </a:solidFill>
          <a:latin typeface="+mn-lt"/>
          <a:ea typeface="+mn-ea"/>
          <a:cs typeface="+mn-cs"/>
        </a:defRPr>
      </a:lvl2pPr>
      <a:lvl3pPr marL="965861" algn="l" defTabSz="965861" rtl="0" eaLnBrk="1" latinLnBrk="0" hangingPunct="1">
        <a:defRPr sz="1903" kern="1200">
          <a:solidFill>
            <a:schemeClr val="tx1"/>
          </a:solidFill>
          <a:latin typeface="+mn-lt"/>
          <a:ea typeface="+mn-ea"/>
          <a:cs typeface="+mn-cs"/>
        </a:defRPr>
      </a:lvl3pPr>
      <a:lvl4pPr marL="1448790" algn="l" defTabSz="965861" rtl="0" eaLnBrk="1" latinLnBrk="0" hangingPunct="1">
        <a:defRPr sz="1903" kern="1200">
          <a:solidFill>
            <a:schemeClr val="tx1"/>
          </a:solidFill>
          <a:latin typeface="+mn-lt"/>
          <a:ea typeface="+mn-ea"/>
          <a:cs typeface="+mn-cs"/>
        </a:defRPr>
      </a:lvl4pPr>
      <a:lvl5pPr marL="1931720" algn="l" defTabSz="965861" rtl="0" eaLnBrk="1" latinLnBrk="0" hangingPunct="1">
        <a:defRPr sz="1903" kern="1200">
          <a:solidFill>
            <a:schemeClr val="tx1"/>
          </a:solidFill>
          <a:latin typeface="+mn-lt"/>
          <a:ea typeface="+mn-ea"/>
          <a:cs typeface="+mn-cs"/>
        </a:defRPr>
      </a:lvl5pPr>
      <a:lvl6pPr marL="2414650" algn="l" defTabSz="965861" rtl="0" eaLnBrk="1" latinLnBrk="0" hangingPunct="1">
        <a:defRPr sz="1903" kern="1200">
          <a:solidFill>
            <a:schemeClr val="tx1"/>
          </a:solidFill>
          <a:latin typeface="+mn-lt"/>
          <a:ea typeface="+mn-ea"/>
          <a:cs typeface="+mn-cs"/>
        </a:defRPr>
      </a:lvl6pPr>
      <a:lvl7pPr marL="2897578" algn="l" defTabSz="965861" rtl="0" eaLnBrk="1" latinLnBrk="0" hangingPunct="1">
        <a:defRPr sz="1903" kern="1200">
          <a:solidFill>
            <a:schemeClr val="tx1"/>
          </a:solidFill>
          <a:latin typeface="+mn-lt"/>
          <a:ea typeface="+mn-ea"/>
          <a:cs typeface="+mn-cs"/>
        </a:defRPr>
      </a:lvl7pPr>
      <a:lvl8pPr marL="3380509" algn="l" defTabSz="965861" rtl="0" eaLnBrk="1" latinLnBrk="0" hangingPunct="1">
        <a:defRPr sz="1903" kern="1200">
          <a:solidFill>
            <a:schemeClr val="tx1"/>
          </a:solidFill>
          <a:latin typeface="+mn-lt"/>
          <a:ea typeface="+mn-ea"/>
          <a:cs typeface="+mn-cs"/>
        </a:defRPr>
      </a:lvl8pPr>
      <a:lvl9pPr marL="3863438" algn="l" defTabSz="965861" rtl="0" eaLnBrk="1" latinLnBrk="0" hangingPunct="1">
        <a:defRPr sz="190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F26B43"/>
          </p15:clr>
        </p15:guide>
        <p15:guide id="2" pos="288">
          <p15:clr>
            <a:srgbClr val="F26B43"/>
          </p15:clr>
        </p15:guide>
        <p15:guide id="3" pos="11232">
          <p15:clr>
            <a:srgbClr val="F26B43"/>
          </p15:clr>
        </p15:guide>
        <p15:guide id="4" orient="horz" pos="5669">
          <p15:clr>
            <a:srgbClr val="F26B43"/>
          </p15:clr>
        </p15:guide>
        <p15:guide id="5" orient="horz" pos="6182">
          <p15:clr>
            <a:srgbClr val="F26B43"/>
          </p15:clr>
        </p15:guide>
        <p15:guide id="6" pos="5760">
          <p15:clr>
            <a:srgbClr val="F26B43"/>
          </p15:clr>
        </p15:guide>
        <p15:guide id="7" pos="5472">
          <p15:clr>
            <a:srgbClr val="F26B43"/>
          </p15:clr>
        </p15:guide>
        <p15:guide id="8" pos="2880">
          <p15:clr>
            <a:srgbClr val="F26B43"/>
          </p15:clr>
        </p15:guide>
        <p15:guide id="9" pos="6048">
          <p15:clr>
            <a:srgbClr val="F26B43"/>
          </p15:clr>
        </p15:guide>
        <p15:guide id="10" pos="2592">
          <p15:clr>
            <a:srgbClr val="F26B43"/>
          </p15:clr>
        </p15:guide>
        <p15:guide id="11" pos="3168">
          <p15:clr>
            <a:srgbClr val="F26B43"/>
          </p15:clr>
        </p15:guide>
        <p15:guide id="12" pos="8640">
          <p15:clr>
            <a:srgbClr val="F26B43"/>
          </p15:clr>
        </p15:guide>
        <p15:guide id="13" pos="8352">
          <p15:clr>
            <a:srgbClr val="F26B43"/>
          </p15:clr>
        </p15:guide>
        <p15:guide id="14" pos="8928">
          <p15:clr>
            <a:srgbClr val="F26B43"/>
          </p15:clr>
        </p15:guide>
        <p15:guide id="15" orient="horz" pos="825">
          <p15:clr>
            <a:srgbClr val="F26B43"/>
          </p15:clr>
        </p15:guide>
        <p15:guide id="17" orient="horz" pos="1626">
          <p15:clr>
            <a:srgbClr val="F26B43"/>
          </p15:clr>
        </p15:guide>
        <p15:guide id="18" orient="horz" pos="3243">
          <p15:clr>
            <a:srgbClr val="F26B43"/>
          </p15:clr>
        </p15:guide>
        <p15:guide id="19" orient="horz" pos="2434">
          <p15:clr>
            <a:srgbClr val="F26B43"/>
          </p15:clr>
        </p15:guide>
        <p15:guide id="20" orient="horz" pos="4048">
          <p15:clr>
            <a:srgbClr val="F26B43"/>
          </p15:clr>
        </p15:guide>
        <p15:guide id="21" orient="horz" pos="485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5"/>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5"/>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90" y="6383867"/>
            <a:ext cx="5486313" cy="222251"/>
          </a:xfrm>
          <a:prstGeom prst="rect">
            <a:avLst/>
          </a:prstGeom>
        </p:spPr>
        <p:txBody>
          <a:bodyPr vert="horz" lIns="0" tIns="0" rIns="0" bIns="0" rtlCol="0" anchor="ctr"/>
          <a:lstStyle>
            <a:lvl1pPr marL="0" marR="0" indent="0" algn="l" defTabSz="913718" rtl="0" eaLnBrk="1" fontAlgn="auto" latinLnBrk="0" hangingPunct="1">
              <a:lnSpc>
                <a:spcPct val="100000"/>
              </a:lnSpc>
              <a:spcBef>
                <a:spcPts val="0"/>
              </a:spcBef>
              <a:spcAft>
                <a:spcPts val="0"/>
              </a:spcAft>
              <a:buClrTx/>
              <a:buSzTx/>
              <a:buFontTx/>
              <a:buNone/>
              <a:tabLst/>
              <a:defRPr sz="799" b="0" i="0">
                <a:solidFill>
                  <a:schemeClr val="tx1"/>
                </a:solidFill>
                <a:latin typeface="IBM Plex Sans Light" panose="020B0403050203000203" pitchFamily="34" charset="0"/>
              </a:defRPr>
            </a:lvl1pPr>
          </a:lstStyle>
          <a:p>
            <a:r>
              <a:rPr lang="en-US" dirty="0"/>
              <a:t>IBM Automation / © 2020 IBM Corporation</a:t>
            </a:r>
          </a:p>
        </p:txBody>
      </p:sp>
      <p:sp>
        <p:nvSpPr>
          <p:cNvPr id="8" name="Slide Number Placeholder"/>
          <p:cNvSpPr>
            <a:spLocks noGrp="1"/>
          </p:cNvSpPr>
          <p:nvPr>
            <p:ph type="sldNum" sz="quarter" idx="4"/>
          </p:nvPr>
        </p:nvSpPr>
        <p:spPr>
          <a:xfrm>
            <a:off x="9448803" y="6383867"/>
            <a:ext cx="2438309" cy="222251"/>
          </a:xfrm>
          <a:prstGeom prst="rect">
            <a:avLst/>
          </a:prstGeom>
        </p:spPr>
        <p:txBody>
          <a:bodyPr vert="horz" lIns="0" tIns="0" rIns="0" bIns="0" rtlCol="0" anchor="ctr"/>
          <a:lstStyle>
            <a:lvl1pPr algn="r">
              <a:defRPr sz="799"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15731539"/>
      </p:ext>
    </p:extLst>
  </p:cSld>
  <p:clrMap bg1="dk1" tx1="lt1" bg2="dk2" tx2="lt2" accent1="accent1" accent2="accent2" accent3="accent3" accent4="accent4" accent5="accent5" accent6="accent6" hlink="hlink" folHlink="folHlink"/>
  <p:sldLayoutIdLst>
    <p:sldLayoutId id="214748550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eaLnBrk="1" fontAlgn="base" hangingPunct="1">
        <a:lnSpc>
          <a:spcPct val="90000"/>
        </a:lnSpc>
        <a:spcBef>
          <a:spcPct val="0"/>
        </a:spcBef>
        <a:spcAft>
          <a:spcPct val="0"/>
        </a:spcAft>
        <a:defRPr sz="319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57">
          <a:solidFill>
            <a:srgbClr val="191919"/>
          </a:solidFill>
          <a:latin typeface="HelvNeue Light for IBM" pitchFamily="34" charset="0"/>
        </a:defRPr>
      </a:lvl2pPr>
      <a:lvl3pPr algn="l" rtl="0" eaLnBrk="1" fontAlgn="base" hangingPunct="1">
        <a:lnSpc>
          <a:spcPct val="90000"/>
        </a:lnSpc>
        <a:spcBef>
          <a:spcPct val="0"/>
        </a:spcBef>
        <a:spcAft>
          <a:spcPct val="0"/>
        </a:spcAft>
        <a:defRPr sz="2957">
          <a:solidFill>
            <a:srgbClr val="191919"/>
          </a:solidFill>
          <a:latin typeface="HelvNeue Light for IBM" pitchFamily="34" charset="0"/>
        </a:defRPr>
      </a:lvl3pPr>
      <a:lvl4pPr algn="l" rtl="0" eaLnBrk="1" fontAlgn="base" hangingPunct="1">
        <a:lnSpc>
          <a:spcPct val="90000"/>
        </a:lnSpc>
        <a:spcBef>
          <a:spcPct val="0"/>
        </a:spcBef>
        <a:spcAft>
          <a:spcPct val="0"/>
        </a:spcAft>
        <a:defRPr sz="2957">
          <a:solidFill>
            <a:srgbClr val="191919"/>
          </a:solidFill>
          <a:latin typeface="HelvNeue Light for IBM" pitchFamily="34" charset="0"/>
        </a:defRPr>
      </a:lvl4pPr>
      <a:lvl5pPr algn="l" rtl="0" eaLnBrk="1" fontAlgn="base" hangingPunct="1">
        <a:lnSpc>
          <a:spcPct val="90000"/>
        </a:lnSpc>
        <a:spcBef>
          <a:spcPct val="0"/>
        </a:spcBef>
        <a:spcAft>
          <a:spcPct val="0"/>
        </a:spcAft>
        <a:defRPr sz="2957">
          <a:solidFill>
            <a:srgbClr val="191919"/>
          </a:solidFill>
          <a:latin typeface="HelvNeue Light for IBM" pitchFamily="34" charset="0"/>
        </a:defRPr>
      </a:lvl5pPr>
      <a:lvl6pPr marL="482929" algn="l" rtl="0" eaLnBrk="1" fontAlgn="base" hangingPunct="1">
        <a:lnSpc>
          <a:spcPct val="90000"/>
        </a:lnSpc>
        <a:spcBef>
          <a:spcPct val="0"/>
        </a:spcBef>
        <a:spcAft>
          <a:spcPct val="0"/>
        </a:spcAft>
        <a:defRPr sz="2957">
          <a:solidFill>
            <a:srgbClr val="191919"/>
          </a:solidFill>
          <a:latin typeface="HelvNeue Light for IBM" pitchFamily="34" charset="0"/>
        </a:defRPr>
      </a:lvl6pPr>
      <a:lvl7pPr marL="965861" algn="l" rtl="0" eaLnBrk="1" fontAlgn="base" hangingPunct="1">
        <a:lnSpc>
          <a:spcPct val="90000"/>
        </a:lnSpc>
        <a:spcBef>
          <a:spcPct val="0"/>
        </a:spcBef>
        <a:spcAft>
          <a:spcPct val="0"/>
        </a:spcAft>
        <a:defRPr sz="2957">
          <a:solidFill>
            <a:srgbClr val="191919"/>
          </a:solidFill>
          <a:latin typeface="HelvNeue Light for IBM" pitchFamily="34" charset="0"/>
        </a:defRPr>
      </a:lvl7pPr>
      <a:lvl8pPr marL="1448790" algn="l" rtl="0" eaLnBrk="1" fontAlgn="base" hangingPunct="1">
        <a:lnSpc>
          <a:spcPct val="90000"/>
        </a:lnSpc>
        <a:spcBef>
          <a:spcPct val="0"/>
        </a:spcBef>
        <a:spcAft>
          <a:spcPct val="0"/>
        </a:spcAft>
        <a:defRPr sz="2957">
          <a:solidFill>
            <a:srgbClr val="191919"/>
          </a:solidFill>
          <a:latin typeface="HelvNeue Light for IBM" pitchFamily="34" charset="0"/>
        </a:defRPr>
      </a:lvl8pPr>
      <a:lvl9pPr marL="1931720" algn="l" rtl="0" eaLnBrk="1" fontAlgn="base" hangingPunct="1">
        <a:lnSpc>
          <a:spcPct val="90000"/>
        </a:lnSpc>
        <a:spcBef>
          <a:spcPct val="0"/>
        </a:spcBef>
        <a:spcAft>
          <a:spcPct val="0"/>
        </a:spcAft>
        <a:defRPr sz="2957">
          <a:solidFill>
            <a:srgbClr val="191919"/>
          </a:solidFill>
          <a:latin typeface="HelvNeue Light for IBM" pitchFamily="34" charset="0"/>
        </a:defRPr>
      </a:lvl9pPr>
    </p:titleStyle>
    <p:bodyStyle>
      <a:lvl1pPr marL="0" indent="0" algn="l" rtl="0" eaLnBrk="1" fontAlgn="base" hangingPunct="1">
        <a:lnSpc>
          <a:spcPct val="100000"/>
        </a:lnSpc>
        <a:spcBef>
          <a:spcPts val="1465"/>
        </a:spcBef>
        <a:spcAft>
          <a:spcPct val="0"/>
        </a:spcAft>
        <a:buClr>
          <a:schemeClr val="tx1"/>
        </a:buClr>
        <a:buSzPct val="90000"/>
        <a:buFont typeface="Wingdings" pitchFamily="2" charset="2"/>
        <a:buNone/>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228369" indent="-231410" algn="l" rtl="0" eaLnBrk="1" fontAlgn="base" hangingPunct="1">
        <a:lnSpc>
          <a:spcPct val="100000"/>
        </a:lnSpc>
        <a:spcBef>
          <a:spcPts val="1465"/>
        </a:spcBef>
        <a:spcAft>
          <a:spcPct val="0"/>
        </a:spcAft>
        <a:buClr>
          <a:schemeClr val="tx1"/>
        </a:buClr>
        <a:buSzPct val="100000"/>
        <a:buFont typeface=".AppleSystemUIFont" charset="-120"/>
        <a:buChar char="–"/>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456738" indent="-231410" algn="l" rtl="0" eaLnBrk="1" fontAlgn="base" hangingPunct="1">
        <a:lnSpc>
          <a:spcPct val="100000"/>
        </a:lnSpc>
        <a:spcBef>
          <a:spcPts val="1465"/>
        </a:spcBef>
        <a:spcAft>
          <a:spcPct val="0"/>
        </a:spcAft>
        <a:buClr>
          <a:schemeClr val="tx1"/>
        </a:buClr>
        <a:buSzPct val="100000"/>
        <a:buFont typeface="Arial" panose="020B0604020202020204" pitchFamily="34" charset="0"/>
        <a:buChar char="•"/>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837351" indent="-231410" algn="l" rtl="0" eaLnBrk="1" fontAlgn="base" hangingPunct="1">
        <a:lnSpc>
          <a:spcPct val="100000"/>
        </a:lnSpc>
        <a:spcBef>
          <a:spcPts val="1465"/>
        </a:spcBef>
        <a:spcAft>
          <a:spcPct val="0"/>
        </a:spcAft>
        <a:buClr>
          <a:schemeClr val="tx1"/>
        </a:buClr>
        <a:buSzPct val="100000"/>
        <a:buFont typeface=".AppleSystemUIFont" charset="-120"/>
        <a:buChar char="–"/>
        <a:tabLst/>
        <a:defRPr sz="1865"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1465"/>
        </a:spcBef>
        <a:spcAft>
          <a:spcPct val="0"/>
        </a:spcAft>
        <a:buClr>
          <a:schemeClr val="tx1"/>
        </a:buClr>
        <a:buFontTx/>
        <a:buNone/>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09463" indent="-172716" algn="l" rtl="0" eaLnBrk="1" fontAlgn="base" hangingPunct="1">
        <a:spcBef>
          <a:spcPct val="20000"/>
        </a:spcBef>
        <a:spcAft>
          <a:spcPct val="0"/>
        </a:spcAft>
        <a:buClr>
          <a:schemeClr val="bg1"/>
        </a:buClr>
        <a:buChar char="»"/>
        <a:defRPr sz="1691">
          <a:solidFill>
            <a:schemeClr val="bg1"/>
          </a:solidFill>
          <a:latin typeface="Arial" charset="0"/>
        </a:defRPr>
      </a:lvl6pPr>
      <a:lvl7pPr marL="2592395" indent="-172716" algn="l" rtl="0" eaLnBrk="1" fontAlgn="base" hangingPunct="1">
        <a:spcBef>
          <a:spcPct val="20000"/>
        </a:spcBef>
        <a:spcAft>
          <a:spcPct val="0"/>
        </a:spcAft>
        <a:buClr>
          <a:schemeClr val="bg1"/>
        </a:buClr>
        <a:buChar char="»"/>
        <a:defRPr sz="1691">
          <a:solidFill>
            <a:schemeClr val="bg1"/>
          </a:solidFill>
          <a:latin typeface="Arial" charset="0"/>
        </a:defRPr>
      </a:lvl7pPr>
      <a:lvl8pPr marL="3075326" indent="-172716" algn="l" rtl="0" eaLnBrk="1" fontAlgn="base" hangingPunct="1">
        <a:spcBef>
          <a:spcPct val="20000"/>
        </a:spcBef>
        <a:spcAft>
          <a:spcPct val="0"/>
        </a:spcAft>
        <a:buClr>
          <a:schemeClr val="bg1"/>
        </a:buClr>
        <a:buChar char="»"/>
        <a:defRPr sz="1691">
          <a:solidFill>
            <a:schemeClr val="bg1"/>
          </a:solidFill>
          <a:latin typeface="Arial" charset="0"/>
        </a:defRPr>
      </a:lvl8pPr>
      <a:lvl9pPr marL="3558256" indent="-172716" algn="l" rtl="0" eaLnBrk="1" fontAlgn="base" hangingPunct="1">
        <a:spcBef>
          <a:spcPct val="20000"/>
        </a:spcBef>
        <a:spcAft>
          <a:spcPct val="0"/>
        </a:spcAft>
        <a:buClr>
          <a:schemeClr val="bg1"/>
        </a:buClr>
        <a:buChar char="»"/>
        <a:defRPr sz="1691">
          <a:solidFill>
            <a:schemeClr val="bg1"/>
          </a:solidFill>
          <a:latin typeface="Arial" charset="0"/>
        </a:defRPr>
      </a:lvl9pPr>
    </p:bodyStyle>
    <p:otherStyle>
      <a:defPPr>
        <a:defRPr lang="en-US"/>
      </a:defPPr>
      <a:lvl1pPr marL="0" algn="l" defTabSz="965861" rtl="0" eaLnBrk="1" latinLnBrk="0" hangingPunct="1">
        <a:defRPr sz="1903" kern="1200">
          <a:solidFill>
            <a:schemeClr val="tx1"/>
          </a:solidFill>
          <a:latin typeface="+mn-lt"/>
          <a:ea typeface="+mn-ea"/>
          <a:cs typeface="+mn-cs"/>
        </a:defRPr>
      </a:lvl1pPr>
      <a:lvl2pPr marL="482929" algn="l" defTabSz="965861" rtl="0" eaLnBrk="1" latinLnBrk="0" hangingPunct="1">
        <a:defRPr sz="1903" kern="1200">
          <a:solidFill>
            <a:schemeClr val="tx1"/>
          </a:solidFill>
          <a:latin typeface="+mn-lt"/>
          <a:ea typeface="+mn-ea"/>
          <a:cs typeface="+mn-cs"/>
        </a:defRPr>
      </a:lvl2pPr>
      <a:lvl3pPr marL="965861" algn="l" defTabSz="965861" rtl="0" eaLnBrk="1" latinLnBrk="0" hangingPunct="1">
        <a:defRPr sz="1903" kern="1200">
          <a:solidFill>
            <a:schemeClr val="tx1"/>
          </a:solidFill>
          <a:latin typeface="+mn-lt"/>
          <a:ea typeface="+mn-ea"/>
          <a:cs typeface="+mn-cs"/>
        </a:defRPr>
      </a:lvl3pPr>
      <a:lvl4pPr marL="1448790" algn="l" defTabSz="965861" rtl="0" eaLnBrk="1" latinLnBrk="0" hangingPunct="1">
        <a:defRPr sz="1903" kern="1200">
          <a:solidFill>
            <a:schemeClr val="tx1"/>
          </a:solidFill>
          <a:latin typeface="+mn-lt"/>
          <a:ea typeface="+mn-ea"/>
          <a:cs typeface="+mn-cs"/>
        </a:defRPr>
      </a:lvl4pPr>
      <a:lvl5pPr marL="1931720" algn="l" defTabSz="965861" rtl="0" eaLnBrk="1" latinLnBrk="0" hangingPunct="1">
        <a:defRPr sz="1903" kern="1200">
          <a:solidFill>
            <a:schemeClr val="tx1"/>
          </a:solidFill>
          <a:latin typeface="+mn-lt"/>
          <a:ea typeface="+mn-ea"/>
          <a:cs typeface="+mn-cs"/>
        </a:defRPr>
      </a:lvl5pPr>
      <a:lvl6pPr marL="2414650" algn="l" defTabSz="965861" rtl="0" eaLnBrk="1" latinLnBrk="0" hangingPunct="1">
        <a:defRPr sz="1903" kern="1200">
          <a:solidFill>
            <a:schemeClr val="tx1"/>
          </a:solidFill>
          <a:latin typeface="+mn-lt"/>
          <a:ea typeface="+mn-ea"/>
          <a:cs typeface="+mn-cs"/>
        </a:defRPr>
      </a:lvl6pPr>
      <a:lvl7pPr marL="2897578" algn="l" defTabSz="965861" rtl="0" eaLnBrk="1" latinLnBrk="0" hangingPunct="1">
        <a:defRPr sz="1903" kern="1200">
          <a:solidFill>
            <a:schemeClr val="tx1"/>
          </a:solidFill>
          <a:latin typeface="+mn-lt"/>
          <a:ea typeface="+mn-ea"/>
          <a:cs typeface="+mn-cs"/>
        </a:defRPr>
      </a:lvl7pPr>
      <a:lvl8pPr marL="3380509" algn="l" defTabSz="965861" rtl="0" eaLnBrk="1" latinLnBrk="0" hangingPunct="1">
        <a:defRPr sz="1903" kern="1200">
          <a:solidFill>
            <a:schemeClr val="tx1"/>
          </a:solidFill>
          <a:latin typeface="+mn-lt"/>
          <a:ea typeface="+mn-ea"/>
          <a:cs typeface="+mn-cs"/>
        </a:defRPr>
      </a:lvl8pPr>
      <a:lvl9pPr marL="3863438" algn="l" defTabSz="965861" rtl="0" eaLnBrk="1" latinLnBrk="0" hangingPunct="1">
        <a:defRPr sz="190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F26B43"/>
          </p15:clr>
        </p15:guide>
        <p15:guide id="2" pos="288">
          <p15:clr>
            <a:srgbClr val="F26B43"/>
          </p15:clr>
        </p15:guide>
        <p15:guide id="3" pos="11232">
          <p15:clr>
            <a:srgbClr val="F26B43"/>
          </p15:clr>
        </p15:guide>
        <p15:guide id="4" orient="horz" pos="5669">
          <p15:clr>
            <a:srgbClr val="F26B43"/>
          </p15:clr>
        </p15:guide>
        <p15:guide id="5" orient="horz" pos="6182">
          <p15:clr>
            <a:srgbClr val="F26B43"/>
          </p15:clr>
        </p15:guide>
        <p15:guide id="6" pos="5760">
          <p15:clr>
            <a:srgbClr val="F26B43"/>
          </p15:clr>
        </p15:guide>
        <p15:guide id="7" pos="5472">
          <p15:clr>
            <a:srgbClr val="F26B43"/>
          </p15:clr>
        </p15:guide>
        <p15:guide id="8" pos="2880">
          <p15:clr>
            <a:srgbClr val="F26B43"/>
          </p15:clr>
        </p15:guide>
        <p15:guide id="9" pos="6048">
          <p15:clr>
            <a:srgbClr val="F26B43"/>
          </p15:clr>
        </p15:guide>
        <p15:guide id="10" pos="2592">
          <p15:clr>
            <a:srgbClr val="F26B43"/>
          </p15:clr>
        </p15:guide>
        <p15:guide id="11" pos="3168">
          <p15:clr>
            <a:srgbClr val="F26B43"/>
          </p15:clr>
        </p15:guide>
        <p15:guide id="12" pos="8640">
          <p15:clr>
            <a:srgbClr val="F26B43"/>
          </p15:clr>
        </p15:guide>
        <p15:guide id="13" pos="8352">
          <p15:clr>
            <a:srgbClr val="F26B43"/>
          </p15:clr>
        </p15:guide>
        <p15:guide id="14" pos="8928">
          <p15:clr>
            <a:srgbClr val="F26B43"/>
          </p15:clr>
        </p15:guide>
        <p15:guide id="15" orient="horz" pos="825">
          <p15:clr>
            <a:srgbClr val="F26B43"/>
          </p15:clr>
        </p15:guide>
        <p15:guide id="17" orient="horz" pos="1626">
          <p15:clr>
            <a:srgbClr val="F26B43"/>
          </p15:clr>
        </p15:guide>
        <p15:guide id="18" orient="horz" pos="3243">
          <p15:clr>
            <a:srgbClr val="F26B43"/>
          </p15:clr>
        </p15:guide>
        <p15:guide id="19" orient="horz" pos="2434">
          <p15:clr>
            <a:srgbClr val="F26B43"/>
          </p15:clr>
        </p15:guide>
        <p15:guide id="20" orient="horz" pos="4048">
          <p15:clr>
            <a:srgbClr val="F26B43"/>
          </p15:clr>
        </p15:guide>
        <p15:guide id="21" orient="horz" pos="485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5"/>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5"/>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90" y="6383867"/>
            <a:ext cx="5486313" cy="222251"/>
          </a:xfrm>
          <a:prstGeom prst="rect">
            <a:avLst/>
          </a:prstGeom>
        </p:spPr>
        <p:txBody>
          <a:bodyPr vert="horz" lIns="0" tIns="0" rIns="0" bIns="0" rtlCol="0" anchor="ctr"/>
          <a:lstStyle>
            <a:lvl1pPr marL="0" marR="0" indent="0" algn="l" defTabSz="913718" rtl="0" eaLnBrk="1" fontAlgn="auto" latinLnBrk="0" hangingPunct="1">
              <a:lnSpc>
                <a:spcPct val="100000"/>
              </a:lnSpc>
              <a:spcBef>
                <a:spcPts val="0"/>
              </a:spcBef>
              <a:spcAft>
                <a:spcPts val="0"/>
              </a:spcAft>
              <a:buClrTx/>
              <a:buSzTx/>
              <a:buFontTx/>
              <a:buNone/>
              <a:tabLst/>
              <a:defRPr sz="799" b="0" i="0">
                <a:solidFill>
                  <a:schemeClr val="tx1"/>
                </a:solidFill>
                <a:latin typeface="IBM Plex Sans Light" panose="020B0403050203000203" pitchFamily="34" charset="0"/>
              </a:defRPr>
            </a:lvl1pPr>
          </a:lstStyle>
          <a:p>
            <a:r>
              <a:rPr lang="en-US"/>
              <a:t>IBM Automation / © 2020 IBM Corporation</a:t>
            </a:r>
            <a:endParaRPr lang="en-US" dirty="0"/>
          </a:p>
        </p:txBody>
      </p:sp>
      <p:sp>
        <p:nvSpPr>
          <p:cNvPr id="8" name="Slide Number Placeholder"/>
          <p:cNvSpPr>
            <a:spLocks noGrp="1"/>
          </p:cNvSpPr>
          <p:nvPr>
            <p:ph type="sldNum" sz="quarter" idx="4"/>
          </p:nvPr>
        </p:nvSpPr>
        <p:spPr>
          <a:xfrm>
            <a:off x="9448803" y="6383867"/>
            <a:ext cx="2438309" cy="222251"/>
          </a:xfrm>
          <a:prstGeom prst="rect">
            <a:avLst/>
          </a:prstGeom>
        </p:spPr>
        <p:txBody>
          <a:bodyPr vert="horz" lIns="0" tIns="0" rIns="0" bIns="0" rtlCol="0" anchor="ctr"/>
          <a:lstStyle>
            <a:lvl1pPr algn="r">
              <a:defRPr sz="799"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51" name="Rectangle 50">
            <a:extLst>
              <a:ext uri="{FF2B5EF4-FFF2-40B4-BE49-F238E27FC236}">
                <a16:creationId xmlns:a16="http://schemas.microsoft.com/office/drawing/2014/main" id="{3FEC1CF1-1932-2649-A3EA-40FC63C24AB0}"/>
              </a:ext>
            </a:extLst>
          </p:cNvPr>
          <p:cNvSpPr/>
          <p:nvPr userDrawn="1"/>
        </p:nvSpPr>
        <p:spPr bwMode="auto">
          <a:xfrm>
            <a:off x="35356800" y="-570124"/>
            <a:ext cx="11460480" cy="7998251"/>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9" tIns="23979" rIns="23979" bIns="23979" numCol="1" rtlCol="0" anchor="t" anchorCtr="0" compatLnSpc="1">
            <a:prstTxWarp prst="textNoShape">
              <a:avLst/>
            </a:prstTxWarp>
          </a:bodyPr>
          <a:lstStyle/>
          <a:p>
            <a:pPr marL="0" marR="0" indent="0" algn="l" defTabSz="608975" rtl="0" eaLnBrk="1" fontAlgn="base" latinLnBrk="0" hangingPunct="1">
              <a:lnSpc>
                <a:spcPct val="90000"/>
              </a:lnSpc>
              <a:spcBef>
                <a:spcPct val="0"/>
              </a:spcBef>
              <a:spcAft>
                <a:spcPct val="0"/>
              </a:spcAft>
              <a:buClrTx/>
              <a:buSzTx/>
              <a:buFontTx/>
              <a:buNone/>
              <a:tabLst/>
            </a:pPr>
            <a:endParaRPr kumimoji="0" lang="en-US" sz="932"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101690015"/>
      </p:ext>
    </p:extLst>
  </p:cSld>
  <p:clrMap bg1="dk1" tx1="lt1" bg2="dk2" tx2="lt2" accent1="accent1" accent2="accent2" accent3="accent3" accent4="accent4" accent5="accent5" accent6="accent6" hlink="hlink" folHlink="folHlink"/>
  <p:sldLayoutIdLst>
    <p:sldLayoutId id="2147485553" r:id="rId1"/>
    <p:sldLayoutId id="214748558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lnSpc>
          <a:spcPct val="90000"/>
        </a:lnSpc>
        <a:spcBef>
          <a:spcPct val="0"/>
        </a:spcBef>
        <a:spcAft>
          <a:spcPct val="0"/>
        </a:spcAft>
        <a:defRPr sz="319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57">
          <a:solidFill>
            <a:srgbClr val="191919"/>
          </a:solidFill>
          <a:latin typeface="HelvNeue Light for IBM" pitchFamily="34" charset="0"/>
        </a:defRPr>
      </a:lvl2pPr>
      <a:lvl3pPr algn="l" rtl="0" eaLnBrk="1" fontAlgn="base" hangingPunct="1">
        <a:lnSpc>
          <a:spcPct val="90000"/>
        </a:lnSpc>
        <a:spcBef>
          <a:spcPct val="0"/>
        </a:spcBef>
        <a:spcAft>
          <a:spcPct val="0"/>
        </a:spcAft>
        <a:defRPr sz="2957">
          <a:solidFill>
            <a:srgbClr val="191919"/>
          </a:solidFill>
          <a:latin typeface="HelvNeue Light for IBM" pitchFamily="34" charset="0"/>
        </a:defRPr>
      </a:lvl3pPr>
      <a:lvl4pPr algn="l" rtl="0" eaLnBrk="1" fontAlgn="base" hangingPunct="1">
        <a:lnSpc>
          <a:spcPct val="90000"/>
        </a:lnSpc>
        <a:spcBef>
          <a:spcPct val="0"/>
        </a:spcBef>
        <a:spcAft>
          <a:spcPct val="0"/>
        </a:spcAft>
        <a:defRPr sz="2957">
          <a:solidFill>
            <a:srgbClr val="191919"/>
          </a:solidFill>
          <a:latin typeface="HelvNeue Light for IBM" pitchFamily="34" charset="0"/>
        </a:defRPr>
      </a:lvl4pPr>
      <a:lvl5pPr algn="l" rtl="0" eaLnBrk="1" fontAlgn="base" hangingPunct="1">
        <a:lnSpc>
          <a:spcPct val="90000"/>
        </a:lnSpc>
        <a:spcBef>
          <a:spcPct val="0"/>
        </a:spcBef>
        <a:spcAft>
          <a:spcPct val="0"/>
        </a:spcAft>
        <a:defRPr sz="2957">
          <a:solidFill>
            <a:srgbClr val="191919"/>
          </a:solidFill>
          <a:latin typeface="HelvNeue Light for IBM" pitchFamily="34" charset="0"/>
        </a:defRPr>
      </a:lvl5pPr>
      <a:lvl6pPr marL="482929" algn="l" rtl="0" eaLnBrk="1" fontAlgn="base" hangingPunct="1">
        <a:lnSpc>
          <a:spcPct val="90000"/>
        </a:lnSpc>
        <a:spcBef>
          <a:spcPct val="0"/>
        </a:spcBef>
        <a:spcAft>
          <a:spcPct val="0"/>
        </a:spcAft>
        <a:defRPr sz="2957">
          <a:solidFill>
            <a:srgbClr val="191919"/>
          </a:solidFill>
          <a:latin typeface="HelvNeue Light for IBM" pitchFamily="34" charset="0"/>
        </a:defRPr>
      </a:lvl6pPr>
      <a:lvl7pPr marL="965861" algn="l" rtl="0" eaLnBrk="1" fontAlgn="base" hangingPunct="1">
        <a:lnSpc>
          <a:spcPct val="90000"/>
        </a:lnSpc>
        <a:spcBef>
          <a:spcPct val="0"/>
        </a:spcBef>
        <a:spcAft>
          <a:spcPct val="0"/>
        </a:spcAft>
        <a:defRPr sz="2957">
          <a:solidFill>
            <a:srgbClr val="191919"/>
          </a:solidFill>
          <a:latin typeface="HelvNeue Light for IBM" pitchFamily="34" charset="0"/>
        </a:defRPr>
      </a:lvl7pPr>
      <a:lvl8pPr marL="1448790" algn="l" rtl="0" eaLnBrk="1" fontAlgn="base" hangingPunct="1">
        <a:lnSpc>
          <a:spcPct val="90000"/>
        </a:lnSpc>
        <a:spcBef>
          <a:spcPct val="0"/>
        </a:spcBef>
        <a:spcAft>
          <a:spcPct val="0"/>
        </a:spcAft>
        <a:defRPr sz="2957">
          <a:solidFill>
            <a:srgbClr val="191919"/>
          </a:solidFill>
          <a:latin typeface="HelvNeue Light for IBM" pitchFamily="34" charset="0"/>
        </a:defRPr>
      </a:lvl8pPr>
      <a:lvl9pPr marL="1931720" algn="l" rtl="0" eaLnBrk="1" fontAlgn="base" hangingPunct="1">
        <a:lnSpc>
          <a:spcPct val="90000"/>
        </a:lnSpc>
        <a:spcBef>
          <a:spcPct val="0"/>
        </a:spcBef>
        <a:spcAft>
          <a:spcPct val="0"/>
        </a:spcAft>
        <a:defRPr sz="2957">
          <a:solidFill>
            <a:srgbClr val="191919"/>
          </a:solidFill>
          <a:latin typeface="HelvNeue Light for IBM" pitchFamily="34" charset="0"/>
        </a:defRPr>
      </a:lvl9pPr>
    </p:titleStyle>
    <p:bodyStyle>
      <a:lvl1pPr marL="0" indent="0" algn="l" rtl="0" eaLnBrk="1" fontAlgn="base" hangingPunct="1">
        <a:lnSpc>
          <a:spcPct val="100000"/>
        </a:lnSpc>
        <a:spcBef>
          <a:spcPts val="1465"/>
        </a:spcBef>
        <a:spcAft>
          <a:spcPct val="0"/>
        </a:spcAft>
        <a:buClr>
          <a:schemeClr val="tx1"/>
        </a:buClr>
        <a:buSzPct val="90000"/>
        <a:buFont typeface="Wingdings" pitchFamily="2" charset="2"/>
        <a:buNone/>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228369" indent="-231410" algn="l" rtl="0" eaLnBrk="1" fontAlgn="base" hangingPunct="1">
        <a:lnSpc>
          <a:spcPct val="100000"/>
        </a:lnSpc>
        <a:spcBef>
          <a:spcPts val="1465"/>
        </a:spcBef>
        <a:spcAft>
          <a:spcPct val="0"/>
        </a:spcAft>
        <a:buClr>
          <a:schemeClr val="tx1"/>
        </a:buClr>
        <a:buSzPct val="100000"/>
        <a:buFont typeface=".AppleSystemUIFont" charset="-120"/>
        <a:buChar char="–"/>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456738" indent="-231410" algn="l" rtl="0" eaLnBrk="1" fontAlgn="base" hangingPunct="1">
        <a:lnSpc>
          <a:spcPct val="100000"/>
        </a:lnSpc>
        <a:spcBef>
          <a:spcPts val="1465"/>
        </a:spcBef>
        <a:spcAft>
          <a:spcPct val="0"/>
        </a:spcAft>
        <a:buClr>
          <a:schemeClr val="tx1"/>
        </a:buClr>
        <a:buSzPct val="100000"/>
        <a:buFont typeface="Arial" panose="020B0604020202020204" pitchFamily="34" charset="0"/>
        <a:buChar char="•"/>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837351" indent="-231410" algn="l" rtl="0" eaLnBrk="1" fontAlgn="base" hangingPunct="1">
        <a:lnSpc>
          <a:spcPct val="100000"/>
        </a:lnSpc>
        <a:spcBef>
          <a:spcPts val="1465"/>
        </a:spcBef>
        <a:spcAft>
          <a:spcPct val="0"/>
        </a:spcAft>
        <a:buClr>
          <a:schemeClr val="tx1"/>
        </a:buClr>
        <a:buSzPct val="100000"/>
        <a:buFont typeface=".AppleSystemUIFont" charset="-120"/>
        <a:buChar char="–"/>
        <a:tabLst/>
        <a:defRPr sz="1865"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1465"/>
        </a:spcBef>
        <a:spcAft>
          <a:spcPct val="0"/>
        </a:spcAft>
        <a:buClr>
          <a:schemeClr val="tx1"/>
        </a:buClr>
        <a:buFontTx/>
        <a:buNone/>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09463" indent="-172716" algn="l" rtl="0" eaLnBrk="1" fontAlgn="base" hangingPunct="1">
        <a:spcBef>
          <a:spcPct val="20000"/>
        </a:spcBef>
        <a:spcAft>
          <a:spcPct val="0"/>
        </a:spcAft>
        <a:buClr>
          <a:schemeClr val="bg1"/>
        </a:buClr>
        <a:buChar char="»"/>
        <a:defRPr sz="1691">
          <a:solidFill>
            <a:schemeClr val="bg1"/>
          </a:solidFill>
          <a:latin typeface="Arial" charset="0"/>
        </a:defRPr>
      </a:lvl6pPr>
      <a:lvl7pPr marL="2592395" indent="-172716" algn="l" rtl="0" eaLnBrk="1" fontAlgn="base" hangingPunct="1">
        <a:spcBef>
          <a:spcPct val="20000"/>
        </a:spcBef>
        <a:spcAft>
          <a:spcPct val="0"/>
        </a:spcAft>
        <a:buClr>
          <a:schemeClr val="bg1"/>
        </a:buClr>
        <a:buChar char="»"/>
        <a:defRPr sz="1691">
          <a:solidFill>
            <a:schemeClr val="bg1"/>
          </a:solidFill>
          <a:latin typeface="Arial" charset="0"/>
        </a:defRPr>
      </a:lvl7pPr>
      <a:lvl8pPr marL="3075326" indent="-172716" algn="l" rtl="0" eaLnBrk="1" fontAlgn="base" hangingPunct="1">
        <a:spcBef>
          <a:spcPct val="20000"/>
        </a:spcBef>
        <a:spcAft>
          <a:spcPct val="0"/>
        </a:spcAft>
        <a:buClr>
          <a:schemeClr val="bg1"/>
        </a:buClr>
        <a:buChar char="»"/>
        <a:defRPr sz="1691">
          <a:solidFill>
            <a:schemeClr val="bg1"/>
          </a:solidFill>
          <a:latin typeface="Arial" charset="0"/>
        </a:defRPr>
      </a:lvl8pPr>
      <a:lvl9pPr marL="3558256" indent="-172716" algn="l" rtl="0" eaLnBrk="1" fontAlgn="base" hangingPunct="1">
        <a:spcBef>
          <a:spcPct val="20000"/>
        </a:spcBef>
        <a:spcAft>
          <a:spcPct val="0"/>
        </a:spcAft>
        <a:buClr>
          <a:schemeClr val="bg1"/>
        </a:buClr>
        <a:buChar char="»"/>
        <a:defRPr sz="1691">
          <a:solidFill>
            <a:schemeClr val="bg1"/>
          </a:solidFill>
          <a:latin typeface="Arial" charset="0"/>
        </a:defRPr>
      </a:lvl9pPr>
    </p:bodyStyle>
    <p:otherStyle>
      <a:defPPr>
        <a:defRPr lang="en-US"/>
      </a:defPPr>
      <a:lvl1pPr marL="0" algn="l" defTabSz="965861" rtl="0" eaLnBrk="1" latinLnBrk="0" hangingPunct="1">
        <a:defRPr sz="1903" kern="1200">
          <a:solidFill>
            <a:schemeClr val="tx1"/>
          </a:solidFill>
          <a:latin typeface="+mn-lt"/>
          <a:ea typeface="+mn-ea"/>
          <a:cs typeface="+mn-cs"/>
        </a:defRPr>
      </a:lvl1pPr>
      <a:lvl2pPr marL="482929" algn="l" defTabSz="965861" rtl="0" eaLnBrk="1" latinLnBrk="0" hangingPunct="1">
        <a:defRPr sz="1903" kern="1200">
          <a:solidFill>
            <a:schemeClr val="tx1"/>
          </a:solidFill>
          <a:latin typeface="+mn-lt"/>
          <a:ea typeface="+mn-ea"/>
          <a:cs typeface="+mn-cs"/>
        </a:defRPr>
      </a:lvl2pPr>
      <a:lvl3pPr marL="965861" algn="l" defTabSz="965861" rtl="0" eaLnBrk="1" latinLnBrk="0" hangingPunct="1">
        <a:defRPr sz="1903" kern="1200">
          <a:solidFill>
            <a:schemeClr val="tx1"/>
          </a:solidFill>
          <a:latin typeface="+mn-lt"/>
          <a:ea typeface="+mn-ea"/>
          <a:cs typeface="+mn-cs"/>
        </a:defRPr>
      </a:lvl3pPr>
      <a:lvl4pPr marL="1448790" algn="l" defTabSz="965861" rtl="0" eaLnBrk="1" latinLnBrk="0" hangingPunct="1">
        <a:defRPr sz="1903" kern="1200">
          <a:solidFill>
            <a:schemeClr val="tx1"/>
          </a:solidFill>
          <a:latin typeface="+mn-lt"/>
          <a:ea typeface="+mn-ea"/>
          <a:cs typeface="+mn-cs"/>
        </a:defRPr>
      </a:lvl4pPr>
      <a:lvl5pPr marL="1931720" algn="l" defTabSz="965861" rtl="0" eaLnBrk="1" latinLnBrk="0" hangingPunct="1">
        <a:defRPr sz="1903" kern="1200">
          <a:solidFill>
            <a:schemeClr val="tx1"/>
          </a:solidFill>
          <a:latin typeface="+mn-lt"/>
          <a:ea typeface="+mn-ea"/>
          <a:cs typeface="+mn-cs"/>
        </a:defRPr>
      </a:lvl5pPr>
      <a:lvl6pPr marL="2414650" algn="l" defTabSz="965861" rtl="0" eaLnBrk="1" latinLnBrk="0" hangingPunct="1">
        <a:defRPr sz="1903" kern="1200">
          <a:solidFill>
            <a:schemeClr val="tx1"/>
          </a:solidFill>
          <a:latin typeface="+mn-lt"/>
          <a:ea typeface="+mn-ea"/>
          <a:cs typeface="+mn-cs"/>
        </a:defRPr>
      </a:lvl6pPr>
      <a:lvl7pPr marL="2897578" algn="l" defTabSz="965861" rtl="0" eaLnBrk="1" latinLnBrk="0" hangingPunct="1">
        <a:defRPr sz="1903" kern="1200">
          <a:solidFill>
            <a:schemeClr val="tx1"/>
          </a:solidFill>
          <a:latin typeface="+mn-lt"/>
          <a:ea typeface="+mn-ea"/>
          <a:cs typeface="+mn-cs"/>
        </a:defRPr>
      </a:lvl7pPr>
      <a:lvl8pPr marL="3380509" algn="l" defTabSz="965861" rtl="0" eaLnBrk="1" latinLnBrk="0" hangingPunct="1">
        <a:defRPr sz="1903" kern="1200">
          <a:solidFill>
            <a:schemeClr val="tx1"/>
          </a:solidFill>
          <a:latin typeface="+mn-lt"/>
          <a:ea typeface="+mn-ea"/>
          <a:cs typeface="+mn-cs"/>
        </a:defRPr>
      </a:lvl8pPr>
      <a:lvl9pPr marL="3863438" algn="l" defTabSz="965861" rtl="0" eaLnBrk="1" latinLnBrk="0" hangingPunct="1">
        <a:defRPr sz="190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F26B43"/>
          </p15:clr>
        </p15:guide>
        <p15:guide id="2" pos="288">
          <p15:clr>
            <a:srgbClr val="F26B43"/>
          </p15:clr>
        </p15:guide>
        <p15:guide id="3" pos="11232">
          <p15:clr>
            <a:srgbClr val="F26B43"/>
          </p15:clr>
        </p15:guide>
        <p15:guide id="4" orient="horz" pos="5669">
          <p15:clr>
            <a:srgbClr val="F26B43"/>
          </p15:clr>
        </p15:guide>
        <p15:guide id="5" orient="horz" pos="6182">
          <p15:clr>
            <a:srgbClr val="F26B43"/>
          </p15:clr>
        </p15:guide>
        <p15:guide id="6" pos="5760">
          <p15:clr>
            <a:srgbClr val="F26B43"/>
          </p15:clr>
        </p15:guide>
        <p15:guide id="7" pos="5472">
          <p15:clr>
            <a:srgbClr val="F26B43"/>
          </p15:clr>
        </p15:guide>
        <p15:guide id="8" pos="2880">
          <p15:clr>
            <a:srgbClr val="F26B43"/>
          </p15:clr>
        </p15:guide>
        <p15:guide id="9" pos="6048">
          <p15:clr>
            <a:srgbClr val="F26B43"/>
          </p15:clr>
        </p15:guide>
        <p15:guide id="10" pos="2592">
          <p15:clr>
            <a:srgbClr val="F26B43"/>
          </p15:clr>
        </p15:guide>
        <p15:guide id="11" pos="3168">
          <p15:clr>
            <a:srgbClr val="F26B43"/>
          </p15:clr>
        </p15:guide>
        <p15:guide id="12" pos="8640">
          <p15:clr>
            <a:srgbClr val="F26B43"/>
          </p15:clr>
        </p15:guide>
        <p15:guide id="13" pos="8352">
          <p15:clr>
            <a:srgbClr val="F26B43"/>
          </p15:clr>
        </p15:guide>
        <p15:guide id="14" pos="8928">
          <p15:clr>
            <a:srgbClr val="F26B43"/>
          </p15:clr>
        </p15:guide>
        <p15:guide id="15" orient="horz" pos="825">
          <p15:clr>
            <a:srgbClr val="F26B43"/>
          </p15:clr>
        </p15:guide>
        <p15:guide id="17" orient="horz" pos="1626">
          <p15:clr>
            <a:srgbClr val="F26B43"/>
          </p15:clr>
        </p15:guide>
        <p15:guide id="18" orient="horz" pos="3243">
          <p15:clr>
            <a:srgbClr val="F26B43"/>
          </p15:clr>
        </p15:guide>
        <p15:guide id="19" orient="horz" pos="2434">
          <p15:clr>
            <a:srgbClr val="F26B43"/>
          </p15:clr>
        </p15:guide>
        <p15:guide id="20" orient="horz" pos="4048">
          <p15:clr>
            <a:srgbClr val="F26B43"/>
          </p15:clr>
        </p15:guide>
        <p15:guide id="21" orient="horz" pos="485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5"/>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5"/>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89" y="6383867"/>
            <a:ext cx="5486313" cy="222250"/>
          </a:xfrm>
          <a:prstGeom prst="rect">
            <a:avLst/>
          </a:prstGeom>
        </p:spPr>
        <p:txBody>
          <a:bodyPr vert="horz" lIns="0" tIns="0" rIns="0" bIns="0" rtlCol="0" anchor="ctr"/>
          <a:lstStyle>
            <a:lvl1pPr marL="0" marR="0" indent="0" algn="l" defTabSz="913741" rtl="0" eaLnBrk="1" fontAlgn="auto" latinLnBrk="0" hangingPunct="1">
              <a:lnSpc>
                <a:spcPct val="100000"/>
              </a:lnSpc>
              <a:spcBef>
                <a:spcPts val="0"/>
              </a:spcBef>
              <a:spcAft>
                <a:spcPts val="0"/>
              </a:spcAft>
              <a:buClrTx/>
              <a:buSzTx/>
              <a:buFontTx/>
              <a:buNone/>
              <a:tabLst/>
              <a:defRPr sz="799" b="0" i="0">
                <a:solidFill>
                  <a:schemeClr val="tx1"/>
                </a:solidFill>
                <a:latin typeface="IBM Plex Sans Light" panose="020B0403050203000203" pitchFamily="34" charset="0"/>
              </a:defRPr>
            </a:lvl1pPr>
          </a:lstStyle>
          <a:p>
            <a:r>
              <a:rPr lang="en-US" dirty="0"/>
              <a:t>IBM Automation / © 2020 IBM Corporation</a:t>
            </a:r>
          </a:p>
        </p:txBody>
      </p:sp>
      <p:sp>
        <p:nvSpPr>
          <p:cNvPr id="8" name="Slide Number Placeholder"/>
          <p:cNvSpPr>
            <a:spLocks noGrp="1"/>
          </p:cNvSpPr>
          <p:nvPr>
            <p:ph type="sldNum" sz="quarter" idx="4"/>
          </p:nvPr>
        </p:nvSpPr>
        <p:spPr>
          <a:xfrm>
            <a:off x="9448802" y="6383867"/>
            <a:ext cx="2438309" cy="222250"/>
          </a:xfrm>
          <a:prstGeom prst="rect">
            <a:avLst/>
          </a:prstGeom>
        </p:spPr>
        <p:txBody>
          <a:bodyPr vert="horz" lIns="0" tIns="0" rIns="0" bIns="0" rtlCol="0" anchor="ctr"/>
          <a:lstStyle>
            <a:lvl1pPr algn="r">
              <a:defRPr sz="799"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01612"/>
      </p:ext>
    </p:extLst>
  </p:cSld>
  <p:clrMap bg1="dk1" tx1="lt1" bg2="dk2" tx2="lt2" accent1="accent1" accent2="accent2" accent3="accent3" accent4="accent4" accent5="accent5" accent6="accent6" hlink="hlink" folHlink="folHlink"/>
  <p:sldLayoutIdLst>
    <p:sldLayoutId id="2147485607" r:id="rId1"/>
    <p:sldLayoutId id="2147485627" r:id="rId2"/>
    <p:sldLayoutId id="2147485634" r:id="rId3"/>
    <p:sldLayoutId id="2147485972"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lnSpc>
          <a:spcPct val="90000"/>
        </a:lnSpc>
        <a:spcBef>
          <a:spcPct val="0"/>
        </a:spcBef>
        <a:spcAft>
          <a:spcPct val="0"/>
        </a:spcAft>
        <a:defRPr sz="3197"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57">
          <a:solidFill>
            <a:srgbClr val="191919"/>
          </a:solidFill>
          <a:latin typeface="HelvNeue Light for IBM" pitchFamily="34" charset="0"/>
        </a:defRPr>
      </a:lvl2pPr>
      <a:lvl3pPr algn="l" rtl="0" eaLnBrk="1" fontAlgn="base" hangingPunct="1">
        <a:lnSpc>
          <a:spcPct val="90000"/>
        </a:lnSpc>
        <a:spcBef>
          <a:spcPct val="0"/>
        </a:spcBef>
        <a:spcAft>
          <a:spcPct val="0"/>
        </a:spcAft>
        <a:defRPr sz="2957">
          <a:solidFill>
            <a:srgbClr val="191919"/>
          </a:solidFill>
          <a:latin typeface="HelvNeue Light for IBM" pitchFamily="34" charset="0"/>
        </a:defRPr>
      </a:lvl3pPr>
      <a:lvl4pPr algn="l" rtl="0" eaLnBrk="1" fontAlgn="base" hangingPunct="1">
        <a:lnSpc>
          <a:spcPct val="90000"/>
        </a:lnSpc>
        <a:spcBef>
          <a:spcPct val="0"/>
        </a:spcBef>
        <a:spcAft>
          <a:spcPct val="0"/>
        </a:spcAft>
        <a:defRPr sz="2957">
          <a:solidFill>
            <a:srgbClr val="191919"/>
          </a:solidFill>
          <a:latin typeface="HelvNeue Light for IBM" pitchFamily="34" charset="0"/>
        </a:defRPr>
      </a:lvl4pPr>
      <a:lvl5pPr algn="l" rtl="0" eaLnBrk="1" fontAlgn="base" hangingPunct="1">
        <a:lnSpc>
          <a:spcPct val="90000"/>
        </a:lnSpc>
        <a:spcBef>
          <a:spcPct val="0"/>
        </a:spcBef>
        <a:spcAft>
          <a:spcPct val="0"/>
        </a:spcAft>
        <a:defRPr sz="2957">
          <a:solidFill>
            <a:srgbClr val="191919"/>
          </a:solidFill>
          <a:latin typeface="HelvNeue Light for IBM" pitchFamily="34" charset="0"/>
        </a:defRPr>
      </a:lvl5pPr>
      <a:lvl6pPr marL="482941" algn="l" rtl="0" eaLnBrk="1" fontAlgn="base" hangingPunct="1">
        <a:lnSpc>
          <a:spcPct val="90000"/>
        </a:lnSpc>
        <a:spcBef>
          <a:spcPct val="0"/>
        </a:spcBef>
        <a:spcAft>
          <a:spcPct val="0"/>
        </a:spcAft>
        <a:defRPr sz="2957">
          <a:solidFill>
            <a:srgbClr val="191919"/>
          </a:solidFill>
          <a:latin typeface="HelvNeue Light for IBM" pitchFamily="34" charset="0"/>
        </a:defRPr>
      </a:lvl6pPr>
      <a:lvl7pPr marL="965885" algn="l" rtl="0" eaLnBrk="1" fontAlgn="base" hangingPunct="1">
        <a:lnSpc>
          <a:spcPct val="90000"/>
        </a:lnSpc>
        <a:spcBef>
          <a:spcPct val="0"/>
        </a:spcBef>
        <a:spcAft>
          <a:spcPct val="0"/>
        </a:spcAft>
        <a:defRPr sz="2957">
          <a:solidFill>
            <a:srgbClr val="191919"/>
          </a:solidFill>
          <a:latin typeface="HelvNeue Light for IBM" pitchFamily="34" charset="0"/>
        </a:defRPr>
      </a:lvl7pPr>
      <a:lvl8pPr marL="1448826" algn="l" rtl="0" eaLnBrk="1" fontAlgn="base" hangingPunct="1">
        <a:lnSpc>
          <a:spcPct val="90000"/>
        </a:lnSpc>
        <a:spcBef>
          <a:spcPct val="0"/>
        </a:spcBef>
        <a:spcAft>
          <a:spcPct val="0"/>
        </a:spcAft>
        <a:defRPr sz="2957">
          <a:solidFill>
            <a:srgbClr val="191919"/>
          </a:solidFill>
          <a:latin typeface="HelvNeue Light for IBM" pitchFamily="34" charset="0"/>
        </a:defRPr>
      </a:lvl8pPr>
      <a:lvl9pPr marL="1931768" algn="l" rtl="0" eaLnBrk="1" fontAlgn="base" hangingPunct="1">
        <a:lnSpc>
          <a:spcPct val="90000"/>
        </a:lnSpc>
        <a:spcBef>
          <a:spcPct val="0"/>
        </a:spcBef>
        <a:spcAft>
          <a:spcPct val="0"/>
        </a:spcAft>
        <a:defRPr sz="2957">
          <a:solidFill>
            <a:srgbClr val="191919"/>
          </a:solidFill>
          <a:latin typeface="HelvNeue Light for IBM" pitchFamily="34" charset="0"/>
        </a:defRPr>
      </a:lvl9pPr>
    </p:titleStyle>
    <p:bodyStyle>
      <a:lvl1pPr marL="0" indent="0" algn="l" rtl="0" eaLnBrk="1" fontAlgn="base" hangingPunct="1">
        <a:lnSpc>
          <a:spcPct val="100000"/>
        </a:lnSpc>
        <a:spcBef>
          <a:spcPts val="1465"/>
        </a:spcBef>
        <a:spcAft>
          <a:spcPct val="0"/>
        </a:spcAft>
        <a:buClr>
          <a:schemeClr val="tx1"/>
        </a:buClr>
        <a:buSzPct val="90000"/>
        <a:buFont typeface="Wingdings" pitchFamily="2" charset="2"/>
        <a:buNone/>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228374" indent="-231416" algn="l" rtl="0" eaLnBrk="1" fontAlgn="base" hangingPunct="1">
        <a:lnSpc>
          <a:spcPct val="100000"/>
        </a:lnSpc>
        <a:spcBef>
          <a:spcPts val="1465"/>
        </a:spcBef>
        <a:spcAft>
          <a:spcPct val="0"/>
        </a:spcAft>
        <a:buClr>
          <a:schemeClr val="tx1"/>
        </a:buClr>
        <a:buSzPct val="100000"/>
        <a:buFont typeface=".AppleSystemUIFont" charset="-120"/>
        <a:buChar char="–"/>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456749" indent="-231416" algn="l" rtl="0" eaLnBrk="1" fontAlgn="base" hangingPunct="1">
        <a:lnSpc>
          <a:spcPct val="100000"/>
        </a:lnSpc>
        <a:spcBef>
          <a:spcPts val="1465"/>
        </a:spcBef>
        <a:spcAft>
          <a:spcPct val="0"/>
        </a:spcAft>
        <a:buClr>
          <a:schemeClr val="tx1"/>
        </a:buClr>
        <a:buSzPct val="100000"/>
        <a:buFont typeface="Arial" panose="020B0604020202020204" pitchFamily="34" charset="0"/>
        <a:buChar char="•"/>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837372" indent="-231416" algn="l" rtl="0" eaLnBrk="1" fontAlgn="base" hangingPunct="1">
        <a:lnSpc>
          <a:spcPct val="100000"/>
        </a:lnSpc>
        <a:spcBef>
          <a:spcPts val="1465"/>
        </a:spcBef>
        <a:spcAft>
          <a:spcPct val="0"/>
        </a:spcAft>
        <a:buClr>
          <a:schemeClr val="tx1"/>
        </a:buClr>
        <a:buSzPct val="100000"/>
        <a:buFont typeface=".AppleSystemUIFont" charset="-120"/>
        <a:buChar char="–"/>
        <a:tabLst/>
        <a:defRPr sz="1865"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1465"/>
        </a:spcBef>
        <a:spcAft>
          <a:spcPct val="0"/>
        </a:spcAft>
        <a:buClr>
          <a:schemeClr val="tx1"/>
        </a:buClr>
        <a:buFontTx/>
        <a:buNone/>
        <a:tabLst/>
        <a:defRPr sz="1865"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09516" indent="-172720" algn="l" rtl="0" eaLnBrk="1" fontAlgn="base" hangingPunct="1">
        <a:spcBef>
          <a:spcPct val="20000"/>
        </a:spcBef>
        <a:spcAft>
          <a:spcPct val="0"/>
        </a:spcAft>
        <a:buClr>
          <a:schemeClr val="bg1"/>
        </a:buClr>
        <a:buChar char="»"/>
        <a:defRPr sz="1690">
          <a:solidFill>
            <a:schemeClr val="bg1"/>
          </a:solidFill>
          <a:latin typeface="Arial" charset="0"/>
        </a:defRPr>
      </a:lvl6pPr>
      <a:lvl7pPr marL="2592460" indent="-172720" algn="l" rtl="0" eaLnBrk="1" fontAlgn="base" hangingPunct="1">
        <a:spcBef>
          <a:spcPct val="20000"/>
        </a:spcBef>
        <a:spcAft>
          <a:spcPct val="0"/>
        </a:spcAft>
        <a:buClr>
          <a:schemeClr val="bg1"/>
        </a:buClr>
        <a:buChar char="»"/>
        <a:defRPr sz="1690">
          <a:solidFill>
            <a:schemeClr val="bg1"/>
          </a:solidFill>
          <a:latin typeface="Arial" charset="0"/>
        </a:defRPr>
      </a:lvl7pPr>
      <a:lvl8pPr marL="3075402" indent="-172720" algn="l" rtl="0" eaLnBrk="1" fontAlgn="base" hangingPunct="1">
        <a:spcBef>
          <a:spcPct val="20000"/>
        </a:spcBef>
        <a:spcAft>
          <a:spcPct val="0"/>
        </a:spcAft>
        <a:buClr>
          <a:schemeClr val="bg1"/>
        </a:buClr>
        <a:buChar char="»"/>
        <a:defRPr sz="1690">
          <a:solidFill>
            <a:schemeClr val="bg1"/>
          </a:solidFill>
          <a:latin typeface="Arial" charset="0"/>
        </a:defRPr>
      </a:lvl8pPr>
      <a:lvl9pPr marL="3558345" indent="-172720" algn="l" rtl="0" eaLnBrk="1" fontAlgn="base" hangingPunct="1">
        <a:spcBef>
          <a:spcPct val="20000"/>
        </a:spcBef>
        <a:spcAft>
          <a:spcPct val="0"/>
        </a:spcAft>
        <a:buClr>
          <a:schemeClr val="bg1"/>
        </a:buClr>
        <a:buChar char="»"/>
        <a:defRPr sz="1690">
          <a:solidFill>
            <a:schemeClr val="bg1"/>
          </a:solidFill>
          <a:latin typeface="Arial" charset="0"/>
        </a:defRPr>
      </a:lvl9pPr>
    </p:bodyStyle>
    <p:otherStyle>
      <a:defPPr>
        <a:defRPr lang="en-US"/>
      </a:defPPr>
      <a:lvl1pPr marL="0" algn="l" defTabSz="965885" rtl="0" eaLnBrk="1" latinLnBrk="0" hangingPunct="1">
        <a:defRPr sz="1902" kern="1200">
          <a:solidFill>
            <a:schemeClr val="tx1"/>
          </a:solidFill>
          <a:latin typeface="+mn-lt"/>
          <a:ea typeface="+mn-ea"/>
          <a:cs typeface="+mn-cs"/>
        </a:defRPr>
      </a:lvl1pPr>
      <a:lvl2pPr marL="482941" algn="l" defTabSz="965885" rtl="0" eaLnBrk="1" latinLnBrk="0" hangingPunct="1">
        <a:defRPr sz="1902" kern="1200">
          <a:solidFill>
            <a:schemeClr val="tx1"/>
          </a:solidFill>
          <a:latin typeface="+mn-lt"/>
          <a:ea typeface="+mn-ea"/>
          <a:cs typeface="+mn-cs"/>
        </a:defRPr>
      </a:lvl2pPr>
      <a:lvl3pPr marL="965885" algn="l" defTabSz="965885" rtl="0" eaLnBrk="1" latinLnBrk="0" hangingPunct="1">
        <a:defRPr sz="1902" kern="1200">
          <a:solidFill>
            <a:schemeClr val="tx1"/>
          </a:solidFill>
          <a:latin typeface="+mn-lt"/>
          <a:ea typeface="+mn-ea"/>
          <a:cs typeface="+mn-cs"/>
        </a:defRPr>
      </a:lvl3pPr>
      <a:lvl4pPr marL="1448826" algn="l" defTabSz="965885" rtl="0" eaLnBrk="1" latinLnBrk="0" hangingPunct="1">
        <a:defRPr sz="1902" kern="1200">
          <a:solidFill>
            <a:schemeClr val="tx1"/>
          </a:solidFill>
          <a:latin typeface="+mn-lt"/>
          <a:ea typeface="+mn-ea"/>
          <a:cs typeface="+mn-cs"/>
        </a:defRPr>
      </a:lvl4pPr>
      <a:lvl5pPr marL="1931768" algn="l" defTabSz="965885" rtl="0" eaLnBrk="1" latinLnBrk="0" hangingPunct="1">
        <a:defRPr sz="1902" kern="1200">
          <a:solidFill>
            <a:schemeClr val="tx1"/>
          </a:solidFill>
          <a:latin typeface="+mn-lt"/>
          <a:ea typeface="+mn-ea"/>
          <a:cs typeface="+mn-cs"/>
        </a:defRPr>
      </a:lvl5pPr>
      <a:lvl6pPr marL="2414711" algn="l" defTabSz="965885" rtl="0" eaLnBrk="1" latinLnBrk="0" hangingPunct="1">
        <a:defRPr sz="1902" kern="1200">
          <a:solidFill>
            <a:schemeClr val="tx1"/>
          </a:solidFill>
          <a:latin typeface="+mn-lt"/>
          <a:ea typeface="+mn-ea"/>
          <a:cs typeface="+mn-cs"/>
        </a:defRPr>
      </a:lvl6pPr>
      <a:lvl7pPr marL="2897651" algn="l" defTabSz="965885" rtl="0" eaLnBrk="1" latinLnBrk="0" hangingPunct="1">
        <a:defRPr sz="1902" kern="1200">
          <a:solidFill>
            <a:schemeClr val="tx1"/>
          </a:solidFill>
          <a:latin typeface="+mn-lt"/>
          <a:ea typeface="+mn-ea"/>
          <a:cs typeface="+mn-cs"/>
        </a:defRPr>
      </a:lvl7pPr>
      <a:lvl8pPr marL="3380593" algn="l" defTabSz="965885" rtl="0" eaLnBrk="1" latinLnBrk="0" hangingPunct="1">
        <a:defRPr sz="1902" kern="1200">
          <a:solidFill>
            <a:schemeClr val="tx1"/>
          </a:solidFill>
          <a:latin typeface="+mn-lt"/>
          <a:ea typeface="+mn-ea"/>
          <a:cs typeface="+mn-cs"/>
        </a:defRPr>
      </a:lvl8pPr>
      <a:lvl9pPr marL="3863535" algn="l" defTabSz="965885" rtl="0" eaLnBrk="1" latinLnBrk="0" hangingPunct="1">
        <a:defRPr sz="190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F26B43"/>
          </p15:clr>
        </p15:guide>
        <p15:guide id="2" pos="288">
          <p15:clr>
            <a:srgbClr val="F26B43"/>
          </p15:clr>
        </p15:guide>
        <p15:guide id="3" pos="11232">
          <p15:clr>
            <a:srgbClr val="F26B43"/>
          </p15:clr>
        </p15:guide>
        <p15:guide id="4" orient="horz" pos="5669">
          <p15:clr>
            <a:srgbClr val="F26B43"/>
          </p15:clr>
        </p15:guide>
        <p15:guide id="5" orient="horz" pos="6182">
          <p15:clr>
            <a:srgbClr val="F26B43"/>
          </p15:clr>
        </p15:guide>
        <p15:guide id="6" pos="5760">
          <p15:clr>
            <a:srgbClr val="F26B43"/>
          </p15:clr>
        </p15:guide>
        <p15:guide id="7" pos="5472">
          <p15:clr>
            <a:srgbClr val="F26B43"/>
          </p15:clr>
        </p15:guide>
        <p15:guide id="8" pos="2880">
          <p15:clr>
            <a:srgbClr val="F26B43"/>
          </p15:clr>
        </p15:guide>
        <p15:guide id="9" pos="6048">
          <p15:clr>
            <a:srgbClr val="F26B43"/>
          </p15:clr>
        </p15:guide>
        <p15:guide id="10" pos="2592">
          <p15:clr>
            <a:srgbClr val="F26B43"/>
          </p15:clr>
        </p15:guide>
        <p15:guide id="11" pos="3168">
          <p15:clr>
            <a:srgbClr val="F26B43"/>
          </p15:clr>
        </p15:guide>
        <p15:guide id="12" pos="8640">
          <p15:clr>
            <a:srgbClr val="F26B43"/>
          </p15:clr>
        </p15:guide>
        <p15:guide id="13" pos="8352">
          <p15:clr>
            <a:srgbClr val="F26B43"/>
          </p15:clr>
        </p15:guide>
        <p15:guide id="14" pos="8928">
          <p15:clr>
            <a:srgbClr val="F26B43"/>
          </p15:clr>
        </p15:guide>
        <p15:guide id="15" orient="horz" pos="825">
          <p15:clr>
            <a:srgbClr val="F26B43"/>
          </p15:clr>
        </p15:guide>
        <p15:guide id="17" orient="horz" pos="1626">
          <p15:clr>
            <a:srgbClr val="F26B43"/>
          </p15:clr>
        </p15:guide>
        <p15:guide id="18" orient="horz" pos="3243">
          <p15:clr>
            <a:srgbClr val="F26B43"/>
          </p15:clr>
        </p15:guide>
        <p15:guide id="19" orient="horz" pos="2434">
          <p15:clr>
            <a:srgbClr val="F26B43"/>
          </p15:clr>
        </p15:guide>
        <p15:guide id="20" orient="horz" pos="4048">
          <p15:clr>
            <a:srgbClr val="F26B43"/>
          </p15:clr>
        </p15:guide>
        <p15:guide id="21" orient="horz" pos="485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B17C42-E092-4B09-9EB7-2DB3CFAB7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DACDEF-667E-4765-8385-F7B00E61A5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3B038-9234-4C8F-B617-3A36980A380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8378D-2906-4EFB-91E5-28C9A11A535A}" type="datetimeFigureOut">
              <a:rPr lang="en-US" smtClean="0"/>
              <a:t>1/24/2022</a:t>
            </a:fld>
            <a:endParaRPr lang="en-US"/>
          </a:p>
        </p:txBody>
      </p:sp>
      <p:sp>
        <p:nvSpPr>
          <p:cNvPr id="5" name="Footer Placeholder 4">
            <a:extLst>
              <a:ext uri="{FF2B5EF4-FFF2-40B4-BE49-F238E27FC236}">
                <a16:creationId xmlns:a16="http://schemas.microsoft.com/office/drawing/2014/main" id="{51EC2971-A899-4EBC-91E8-F9408B0F8355}"/>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8A81D3-562C-4371-A6E5-E3280FCD76E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E2E55-187C-4A7A-907B-BCD61FA228DE}" type="slidenum">
              <a:rPr lang="en-US" smtClean="0"/>
              <a:t>‹#›</a:t>
            </a:fld>
            <a:endParaRPr lang="en-US"/>
          </a:p>
        </p:txBody>
      </p:sp>
    </p:spTree>
    <p:extLst>
      <p:ext uri="{BB962C8B-B14F-4D97-AF65-F5344CB8AC3E}">
        <p14:creationId xmlns:p14="http://schemas.microsoft.com/office/powerpoint/2010/main" val="4172051047"/>
      </p:ext>
    </p:extLst>
  </p:cSld>
  <p:clrMap bg1="lt1" tx1="dk1" bg2="lt2" tx2="dk2" accent1="accent1" accent2="accent2" accent3="accent3" accent4="accent4" accent5="accent5" accent6="accent6" hlink="hlink" folHlink="folHlink"/>
  <p:sldLayoutIdLst>
    <p:sldLayoutId id="21474856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304888" y="6383869"/>
            <a:ext cx="5486312" cy="222249"/>
          </a:xfrm>
          <a:prstGeom prst="rect">
            <a:avLst/>
          </a:prstGeom>
        </p:spPr>
        <p:txBody>
          <a:bodyPr vert="horz" lIns="0" tIns="0" rIns="0" bIns="0" rtlCol="0" anchor="ctr"/>
          <a:lstStyle>
            <a:lvl1pPr marL="0" marR="0" indent="0" algn="l" defTabSz="914598" rtl="0" eaLnBrk="1" fontAlgn="auto" latinLnBrk="0" hangingPunct="1">
              <a:lnSpc>
                <a:spcPct val="100000"/>
              </a:lnSpc>
              <a:spcBef>
                <a:spcPts val="0"/>
              </a:spcBef>
              <a:spcAft>
                <a:spcPts val="0"/>
              </a:spcAft>
              <a:buClrTx/>
              <a:buSzTx/>
              <a:buFontTx/>
              <a:buNone/>
              <a:tabLst/>
              <a:defRPr sz="800">
                <a:solidFill>
                  <a:schemeClr val="bg1"/>
                </a:solidFill>
              </a:defRPr>
            </a:lvl1pPr>
          </a:lstStyle>
          <a:p>
            <a:endParaRPr lang="en-US" dirty="0"/>
          </a:p>
        </p:txBody>
      </p:sp>
      <p:sp>
        <p:nvSpPr>
          <p:cNvPr id="8" name="Slide Number Placeholder 7"/>
          <p:cNvSpPr>
            <a:spLocks noGrp="1"/>
          </p:cNvSpPr>
          <p:nvPr>
            <p:ph type="sldNum" sz="quarter" idx="4"/>
          </p:nvPr>
        </p:nvSpPr>
        <p:spPr>
          <a:xfrm>
            <a:off x="9448800" y="6383869"/>
            <a:ext cx="2438309" cy="222249"/>
          </a:xfrm>
          <a:prstGeom prst="rect">
            <a:avLst/>
          </a:prstGeom>
        </p:spPr>
        <p:txBody>
          <a:bodyPr vert="horz" lIns="0" tIns="0" rIns="0" bIns="0" rtlCol="0" anchor="ctr"/>
          <a:lstStyle>
            <a:lvl1pPr algn="r">
              <a:defRPr sz="800">
                <a:solidFill>
                  <a:schemeClr val="bg1"/>
                </a:solidFill>
              </a:defRPr>
            </a:lvl1pPr>
          </a:lstStyle>
          <a:p>
            <a:fld id="{55E15B2E-2EF1-4520-A4AA-F9029C206DE1}" type="slidenum">
              <a:rPr lang="en-US" smtClean="0"/>
              <a:t>‹#›</a:t>
            </a:fld>
            <a:endParaRPr lang="en-US" dirty="0"/>
          </a:p>
        </p:txBody>
      </p:sp>
      <p:grpSp>
        <p:nvGrpSpPr>
          <p:cNvPr id="59" name="Group 58"/>
          <p:cNvGrpSpPr/>
          <p:nvPr/>
        </p:nvGrpSpPr>
        <p:grpSpPr>
          <a:xfrm>
            <a:off x="-146307" y="-147320"/>
            <a:ext cx="12485627" cy="7152640"/>
            <a:chOff x="-109730" y="-110490"/>
            <a:chExt cx="9364220" cy="5364480"/>
          </a:xfrm>
        </p:grpSpPr>
        <p:grpSp>
          <p:nvGrpSpPr>
            <p:cNvPr id="60" name="Group 59"/>
            <p:cNvGrpSpPr/>
            <p:nvPr/>
          </p:nvGrpSpPr>
          <p:grpSpPr>
            <a:xfrm>
              <a:off x="228600" y="-110490"/>
              <a:ext cx="8686732" cy="91440"/>
              <a:chOff x="228600" y="-152400"/>
              <a:chExt cx="8686732" cy="152400"/>
            </a:xfrm>
          </p:grpSpPr>
          <p:cxnSp>
            <p:nvCxnSpPr>
              <p:cNvPr id="93" name="Straight Connector 92"/>
              <p:cNvCxnSpPr/>
              <p:nvPr/>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p:nvGrpSpPr>
          <p:grpSpPr>
            <a:xfrm>
              <a:off x="228600" y="5162550"/>
              <a:ext cx="8686732" cy="91440"/>
              <a:chOff x="228600" y="5143500"/>
              <a:chExt cx="8686732" cy="152400"/>
            </a:xfrm>
          </p:grpSpPr>
          <p:cxnSp>
            <p:nvCxnSpPr>
              <p:cNvPr id="82" name="Straight Connector 81"/>
              <p:cNvCxnSpPr/>
              <p:nvPr/>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109730" y="237744"/>
              <a:ext cx="91440" cy="4664456"/>
              <a:chOff x="-109730" y="237744"/>
              <a:chExt cx="91440" cy="4664456"/>
            </a:xfrm>
          </p:grpSpPr>
          <p:cxnSp>
            <p:nvCxnSpPr>
              <p:cNvPr id="73" name="Straight Connector 72"/>
              <p:cNvCxnSpPr/>
              <p:nvPr/>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p:nvGrpSpPr>
          <p:grpSpPr>
            <a:xfrm>
              <a:off x="9163050" y="237744"/>
              <a:ext cx="91440" cy="4663440"/>
              <a:chOff x="-109730" y="231394"/>
              <a:chExt cx="91440" cy="4663440"/>
            </a:xfrm>
          </p:grpSpPr>
          <p:cxnSp>
            <p:nvCxnSpPr>
              <p:cNvPr id="64" name="Straight Connector 63"/>
              <p:cNvCxnSpPr/>
              <p:nvPr/>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92388040"/>
      </p:ext>
    </p:extLst>
  </p:cSld>
  <p:clrMap bg1="dk1" tx1="lt1" bg2="dk2" tx2="lt2" accent1="accent1" accent2="accent2" accent3="accent3" accent4="accent4" accent5="accent5" accent6="accent6" hlink="hlink" folHlink="folHlink"/>
  <p:sldLayoutIdLst>
    <p:sldLayoutId id="2147485694" r:id="rId1"/>
    <p:sldLayoutId id="214748570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lnSpc>
          <a:spcPct val="90000"/>
        </a:lnSpc>
        <a:spcBef>
          <a:spcPct val="0"/>
        </a:spcBef>
        <a:spcAft>
          <a:spcPct val="0"/>
        </a:spcAft>
        <a:defRPr sz="3200" b="0">
          <a:solidFill>
            <a:schemeClr val="bg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395"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792"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185"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581"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Wingdings" pitchFamily="2" charset="2"/>
        <a:buNone/>
        <a:defRPr sz="1867">
          <a:solidFill>
            <a:schemeClr val="bg1"/>
          </a:solidFill>
          <a:latin typeface="IBM Plex Sans" charset="0"/>
          <a:ea typeface="IBM Plex Sans" charset="0"/>
          <a:cs typeface="IBM Plex Sans" charset="0"/>
        </a:defRPr>
      </a:lvl1pPr>
      <a:lvl2pPr marL="228589" indent="-228589" algn="l" rtl="0" eaLnBrk="1" fontAlgn="base" hangingPunct="1">
        <a:lnSpc>
          <a:spcPct val="100000"/>
        </a:lnSpc>
        <a:spcBef>
          <a:spcPts val="1467"/>
        </a:spcBef>
        <a:spcAft>
          <a:spcPct val="0"/>
        </a:spcAft>
        <a:buClr>
          <a:schemeClr val="bg1"/>
        </a:buClr>
        <a:buSzPct val="100000"/>
        <a:buFont typeface=".AppleSystemUIFont" charset="-120"/>
        <a:buChar char="–"/>
        <a:tabLst/>
        <a:defRPr sz="1867">
          <a:solidFill>
            <a:schemeClr val="bg1"/>
          </a:solidFill>
          <a:latin typeface="IBM Plex Sans" charset="0"/>
          <a:ea typeface="IBM Plex Sans" charset="0"/>
          <a:cs typeface="IBM Plex Sans" charset="0"/>
        </a:defRPr>
      </a:lvl2pPr>
      <a:lvl3pPr marL="457178" indent="-188374"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IBM Plex Sans" charset="0"/>
          <a:ea typeface="IBM Plex Sans" charset="0"/>
          <a:cs typeface="IBM Plex Sans" charset="0"/>
        </a:defRPr>
      </a:lvl3pPr>
      <a:lvl4pPr marL="838158" indent="-258220" algn="l" rtl="0" eaLnBrk="1" fontAlgn="base" hangingPunct="1">
        <a:lnSpc>
          <a:spcPct val="100000"/>
        </a:lnSpc>
        <a:spcBef>
          <a:spcPts val="1467"/>
        </a:spcBef>
        <a:spcAft>
          <a:spcPct val="0"/>
        </a:spcAft>
        <a:buClr>
          <a:schemeClr val="bg1"/>
        </a:buClr>
        <a:buSzPct val="100000"/>
        <a:buFont typeface=".AppleSystemUIFont" charset="-120"/>
        <a:buChar char="–"/>
        <a:tabLst/>
        <a:defRPr sz="1867" baseline="0">
          <a:solidFill>
            <a:schemeClr val="bg1"/>
          </a:solidFill>
          <a:latin typeface="IBM Plex Sans" charset="0"/>
          <a:ea typeface="IBM Plex Sans" charset="0"/>
          <a:cs typeface="IBM Plex Sans" charset="0"/>
        </a:defRPr>
      </a:lvl4pPr>
      <a:lvl5pPr marL="1070980" indent="-228589" algn="l" rtl="0" eaLnBrk="1" fontAlgn="base" hangingPunct="1">
        <a:lnSpc>
          <a:spcPct val="100000"/>
        </a:lnSpc>
        <a:spcBef>
          <a:spcPts val="1467"/>
        </a:spcBef>
        <a:spcAft>
          <a:spcPct val="0"/>
        </a:spcAft>
        <a:buClr>
          <a:schemeClr val="bg1"/>
        </a:buClr>
        <a:buFont typeface=".AppleSystemUIFont" charset="-120"/>
        <a:buChar char="»"/>
        <a:tabLst/>
        <a:defRPr sz="1867">
          <a:solidFill>
            <a:schemeClr val="bg1"/>
          </a:solidFill>
          <a:latin typeface="IBM Plex Sans" charset="0"/>
          <a:ea typeface="IBM Plex Sans" charset="0"/>
          <a:cs typeface="IBM Plex Sans" charset="0"/>
        </a:defRPr>
      </a:lvl5pPr>
      <a:lvl6pPr marL="2111497" indent="-172882" algn="l" rtl="0" eaLnBrk="1" fontAlgn="base" hangingPunct="1">
        <a:spcBef>
          <a:spcPct val="20000"/>
        </a:spcBef>
        <a:spcAft>
          <a:spcPct val="0"/>
        </a:spcAft>
        <a:buClr>
          <a:schemeClr val="bg1"/>
        </a:buClr>
        <a:buChar char="»"/>
        <a:defRPr sz="1692">
          <a:solidFill>
            <a:schemeClr val="bg1"/>
          </a:solidFill>
          <a:latin typeface="Arial" charset="0"/>
        </a:defRPr>
      </a:lvl6pPr>
      <a:lvl7pPr marL="2594891" indent="-172882" algn="l" rtl="0" eaLnBrk="1" fontAlgn="base" hangingPunct="1">
        <a:spcBef>
          <a:spcPct val="20000"/>
        </a:spcBef>
        <a:spcAft>
          <a:spcPct val="0"/>
        </a:spcAft>
        <a:buClr>
          <a:schemeClr val="bg1"/>
        </a:buClr>
        <a:buChar char="»"/>
        <a:defRPr sz="1692">
          <a:solidFill>
            <a:schemeClr val="bg1"/>
          </a:solidFill>
          <a:latin typeface="Arial" charset="0"/>
        </a:defRPr>
      </a:lvl7pPr>
      <a:lvl8pPr marL="3078287" indent="-172882" algn="l" rtl="0" eaLnBrk="1" fontAlgn="base" hangingPunct="1">
        <a:spcBef>
          <a:spcPct val="20000"/>
        </a:spcBef>
        <a:spcAft>
          <a:spcPct val="0"/>
        </a:spcAft>
        <a:buClr>
          <a:schemeClr val="bg1"/>
        </a:buClr>
        <a:buChar char="»"/>
        <a:defRPr sz="1692">
          <a:solidFill>
            <a:schemeClr val="bg1"/>
          </a:solidFill>
          <a:latin typeface="Arial" charset="0"/>
        </a:defRPr>
      </a:lvl8pPr>
      <a:lvl9pPr marL="3561683" indent="-172882"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792" rtl="0" eaLnBrk="1" latinLnBrk="0" hangingPunct="1">
        <a:defRPr sz="1904" kern="1200">
          <a:solidFill>
            <a:schemeClr val="tx1"/>
          </a:solidFill>
          <a:latin typeface="+mn-lt"/>
          <a:ea typeface="+mn-ea"/>
          <a:cs typeface="+mn-cs"/>
        </a:defRPr>
      </a:lvl1pPr>
      <a:lvl2pPr marL="483395" algn="l" defTabSz="966792" rtl="0" eaLnBrk="1" latinLnBrk="0" hangingPunct="1">
        <a:defRPr sz="1904" kern="1200">
          <a:solidFill>
            <a:schemeClr val="tx1"/>
          </a:solidFill>
          <a:latin typeface="+mn-lt"/>
          <a:ea typeface="+mn-ea"/>
          <a:cs typeface="+mn-cs"/>
        </a:defRPr>
      </a:lvl2pPr>
      <a:lvl3pPr marL="966792" algn="l" defTabSz="966792" rtl="0" eaLnBrk="1" latinLnBrk="0" hangingPunct="1">
        <a:defRPr sz="1904" kern="1200">
          <a:solidFill>
            <a:schemeClr val="tx1"/>
          </a:solidFill>
          <a:latin typeface="+mn-lt"/>
          <a:ea typeface="+mn-ea"/>
          <a:cs typeface="+mn-cs"/>
        </a:defRPr>
      </a:lvl3pPr>
      <a:lvl4pPr marL="1450185" algn="l" defTabSz="966792" rtl="0" eaLnBrk="1" latinLnBrk="0" hangingPunct="1">
        <a:defRPr sz="1904" kern="1200">
          <a:solidFill>
            <a:schemeClr val="tx1"/>
          </a:solidFill>
          <a:latin typeface="+mn-lt"/>
          <a:ea typeface="+mn-ea"/>
          <a:cs typeface="+mn-cs"/>
        </a:defRPr>
      </a:lvl4pPr>
      <a:lvl5pPr marL="1933581" algn="l" defTabSz="966792" rtl="0" eaLnBrk="1" latinLnBrk="0" hangingPunct="1">
        <a:defRPr sz="1904" kern="1200">
          <a:solidFill>
            <a:schemeClr val="tx1"/>
          </a:solidFill>
          <a:latin typeface="+mn-lt"/>
          <a:ea typeface="+mn-ea"/>
          <a:cs typeface="+mn-cs"/>
        </a:defRPr>
      </a:lvl5pPr>
      <a:lvl6pPr marL="2416977" algn="l" defTabSz="966792" rtl="0" eaLnBrk="1" latinLnBrk="0" hangingPunct="1">
        <a:defRPr sz="1904" kern="1200">
          <a:solidFill>
            <a:schemeClr val="tx1"/>
          </a:solidFill>
          <a:latin typeface="+mn-lt"/>
          <a:ea typeface="+mn-ea"/>
          <a:cs typeface="+mn-cs"/>
        </a:defRPr>
      </a:lvl6pPr>
      <a:lvl7pPr marL="2900370" algn="l" defTabSz="966792" rtl="0" eaLnBrk="1" latinLnBrk="0" hangingPunct="1">
        <a:defRPr sz="1904" kern="1200">
          <a:solidFill>
            <a:schemeClr val="tx1"/>
          </a:solidFill>
          <a:latin typeface="+mn-lt"/>
          <a:ea typeface="+mn-ea"/>
          <a:cs typeface="+mn-cs"/>
        </a:defRPr>
      </a:lvl7pPr>
      <a:lvl8pPr marL="3383766" algn="l" defTabSz="966792" rtl="0" eaLnBrk="1" latinLnBrk="0" hangingPunct="1">
        <a:defRPr sz="1904" kern="1200">
          <a:solidFill>
            <a:schemeClr val="tx1"/>
          </a:solidFill>
          <a:latin typeface="+mn-lt"/>
          <a:ea typeface="+mn-ea"/>
          <a:cs typeface="+mn-cs"/>
        </a:defRPr>
      </a:lvl8pPr>
      <a:lvl9pPr marL="3867162" algn="l" defTabSz="966792"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focuscorpgui.eu-gb.mybluemix.net/"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5.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www.ibm.com/docs/en/rpa/21.0?topic=development-script-guidelines" TargetMode="External"/><Relationship Id="rId7" Type="http://schemas.openxmlformats.org/officeDocument/2006/relationships/image" Target="../media/image21.sv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www.ibm.com/uk-en/products/blueworkslive"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hyperlink" Target="mailto:Praveen.Tomar@xxx.gov.uk"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mailto:ixxx@xxx.gov.uk" TargetMode="External"/><Relationship Id="rId5" Type="http://schemas.openxmlformats.org/officeDocument/2006/relationships/hyperlink" Target="mailto:ncrowther@uk.ibm.com" TargetMode="External"/><Relationship Id="rId4" Type="http://schemas.openxmlformats.org/officeDocument/2006/relationships/hyperlink" Target="https://community.ibm.com/community/user/automation/communities/community-home?CommunityKey=8e1faacf-120e-4d65-b013-c14cc0e27c0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docs/en/rpa/21.0?topic=development-script-guidelines"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32.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F6B49E-6ACC-9E44-AABF-5A2B3AABEDB5}"/>
              </a:ext>
            </a:extLst>
          </p:cNvPr>
          <p:cNvSpPr>
            <a:spLocks noGrp="1"/>
          </p:cNvSpPr>
          <p:nvPr>
            <p:ph type="ftr" sz="quarter" idx="10"/>
          </p:nvPr>
        </p:nvSpPr>
        <p:spPr/>
        <p:txBody>
          <a:bodyPr/>
          <a:lstStyle/>
          <a:p>
            <a:r>
              <a:rPr lang="de-DE">
                <a:solidFill>
                  <a:srgbClr val="000000"/>
                </a:solidFill>
              </a:rPr>
              <a:t>© 2018 IBM Corporation</a:t>
            </a:r>
            <a:endParaRPr lang="en-US">
              <a:solidFill>
                <a:srgbClr val="000000"/>
              </a:solidFill>
            </a:endParaRPr>
          </a:p>
        </p:txBody>
      </p:sp>
      <p:sp>
        <p:nvSpPr>
          <p:cNvPr id="3" name="Slide Number Placeholder 2">
            <a:extLst>
              <a:ext uri="{FF2B5EF4-FFF2-40B4-BE49-F238E27FC236}">
                <a16:creationId xmlns:a16="http://schemas.microsoft.com/office/drawing/2014/main" id="{F218E545-28EF-0644-AAE7-79B546FF938F}"/>
              </a:ext>
            </a:extLst>
          </p:cNvPr>
          <p:cNvSpPr>
            <a:spLocks noGrp="1"/>
          </p:cNvSpPr>
          <p:nvPr>
            <p:ph type="sldNum" sz="quarter" idx="11"/>
          </p:nvPr>
        </p:nvSpPr>
        <p:spPr/>
        <p:txBody>
          <a:bodyPr/>
          <a:lstStyle/>
          <a:p>
            <a:fld id="{D0BE6F14-FF48-0F4F-A8AA-2E3F25371E4A}" type="slidenum">
              <a:rPr lang="en-US" smtClean="0">
                <a:solidFill>
                  <a:srgbClr val="000000"/>
                </a:solidFill>
              </a:rPr>
              <a:pPr/>
              <a:t>1</a:t>
            </a:fld>
            <a:endParaRPr lang="en-US">
              <a:solidFill>
                <a:srgbClr val="000000"/>
              </a:solidFill>
            </a:endParaRPr>
          </a:p>
        </p:txBody>
      </p:sp>
      <p:sp>
        <p:nvSpPr>
          <p:cNvPr id="5" name="TextBox 4">
            <a:extLst>
              <a:ext uri="{FF2B5EF4-FFF2-40B4-BE49-F238E27FC236}">
                <a16:creationId xmlns:a16="http://schemas.microsoft.com/office/drawing/2014/main" id="{D444D2B0-D94F-B241-A65D-2E763C5544E9}"/>
              </a:ext>
            </a:extLst>
          </p:cNvPr>
          <p:cNvSpPr txBox="1"/>
          <p:nvPr/>
        </p:nvSpPr>
        <p:spPr>
          <a:xfrm>
            <a:off x="1010956" y="973711"/>
            <a:ext cx="3918060" cy="2369880"/>
          </a:xfrm>
          <a:prstGeom prst="rect">
            <a:avLst/>
          </a:prstGeom>
          <a:noFill/>
        </p:spPr>
        <p:txBody>
          <a:bodyPr wrap="none" lIns="91440" tIns="45720" rIns="91440" bIns="45720" rtlCol="0" anchor="t">
            <a:spAutoFit/>
          </a:bodyPr>
          <a:lstStyle/>
          <a:p>
            <a:pPr algn="ctr"/>
            <a:r>
              <a:rPr lang="en-US" sz="6000" dirty="0">
                <a:solidFill>
                  <a:schemeClr val="bg2"/>
                </a:solidFill>
              </a:rPr>
              <a:t>Bot Design</a:t>
            </a:r>
          </a:p>
          <a:p>
            <a:pPr algn="ctr"/>
            <a:r>
              <a:rPr lang="en-US" sz="4400" dirty="0">
                <a:solidFill>
                  <a:schemeClr val="bg2"/>
                </a:solidFill>
              </a:rPr>
              <a:t>Practices</a:t>
            </a:r>
          </a:p>
          <a:p>
            <a:pPr algn="ctr"/>
            <a:r>
              <a:rPr lang="en-US" sz="4400" dirty="0">
                <a:solidFill>
                  <a:schemeClr val="bg2"/>
                </a:solidFill>
              </a:rPr>
              <a:t>and Methods</a:t>
            </a:r>
          </a:p>
        </p:txBody>
      </p:sp>
      <p:pic>
        <p:nvPicPr>
          <p:cNvPr id="7" name="Picture 6">
            <a:extLst>
              <a:ext uri="{FF2B5EF4-FFF2-40B4-BE49-F238E27FC236}">
                <a16:creationId xmlns:a16="http://schemas.microsoft.com/office/drawing/2014/main" id="{A1E7D61A-8B27-4947-9F02-A7281186172D}"/>
              </a:ext>
            </a:extLst>
          </p:cNvPr>
          <p:cNvPicPr>
            <a:picLocks noChangeAspect="1"/>
          </p:cNvPicPr>
          <p:nvPr/>
        </p:nvPicPr>
        <p:blipFill>
          <a:blip r:embed="rId2"/>
          <a:stretch>
            <a:fillRect/>
          </a:stretch>
        </p:blipFill>
        <p:spPr>
          <a:xfrm>
            <a:off x="5552681" y="1378459"/>
            <a:ext cx="6086475" cy="3648075"/>
          </a:xfrm>
          <a:prstGeom prst="rect">
            <a:avLst/>
          </a:prstGeom>
        </p:spPr>
      </p:pic>
      <p:sp>
        <p:nvSpPr>
          <p:cNvPr id="6" name="TextBox 5">
            <a:extLst>
              <a:ext uri="{FF2B5EF4-FFF2-40B4-BE49-F238E27FC236}">
                <a16:creationId xmlns:a16="http://schemas.microsoft.com/office/drawing/2014/main" id="{FAA39608-4C84-44DA-8D5A-37D31263BA46}"/>
              </a:ext>
            </a:extLst>
          </p:cNvPr>
          <p:cNvSpPr txBox="1"/>
          <p:nvPr/>
        </p:nvSpPr>
        <p:spPr>
          <a:xfrm>
            <a:off x="1832323" y="3919952"/>
            <a:ext cx="1980029" cy="646331"/>
          </a:xfrm>
          <a:prstGeom prst="rect">
            <a:avLst/>
          </a:prstGeom>
          <a:noFill/>
        </p:spPr>
        <p:txBody>
          <a:bodyPr wrap="none" rtlCol="0">
            <a:spAutoFit/>
          </a:bodyPr>
          <a:lstStyle/>
          <a:p>
            <a:r>
              <a:rPr lang="en-GB" dirty="0">
                <a:solidFill>
                  <a:schemeClr val="bg1">
                    <a:lumMod val="25000"/>
                    <a:lumOff val="75000"/>
                  </a:schemeClr>
                </a:solidFill>
              </a:rPr>
              <a:t>Nigel T. Crowther</a:t>
            </a:r>
          </a:p>
          <a:p>
            <a:r>
              <a:rPr lang="en-GB" dirty="0">
                <a:solidFill>
                  <a:schemeClr val="bg1">
                    <a:lumMod val="25000"/>
                    <a:lumOff val="75000"/>
                  </a:schemeClr>
                </a:solidFill>
              </a:rPr>
              <a:t>EMEA Tech Sales</a:t>
            </a:r>
          </a:p>
        </p:txBody>
      </p:sp>
    </p:spTree>
    <p:extLst>
      <p:ext uri="{BB962C8B-B14F-4D97-AF65-F5344CB8AC3E}">
        <p14:creationId xmlns:p14="http://schemas.microsoft.com/office/powerpoint/2010/main" val="2505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56E8334-F820-41AF-99B1-B0E3CF383B17}"/>
              </a:ext>
            </a:extLst>
          </p:cNvPr>
          <p:cNvSpPr/>
          <p:nvPr/>
        </p:nvSpPr>
        <p:spPr bwMode="auto">
          <a:xfrm>
            <a:off x="2892439" y="-13740"/>
            <a:ext cx="9452307"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endParaRPr lang="en-US" sz="932" dirty="0">
              <a:solidFill>
                <a:schemeClr val="bg1"/>
              </a:solidFill>
              <a:latin typeface="IBM Plex Sans" panose="020B0503050203000203" pitchFamily="34" charset="0"/>
            </a:endParaRP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10</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279165" y="846046"/>
            <a:ext cx="2448260"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Exception </a:t>
            </a:r>
          </a:p>
          <a:p>
            <a:pPr defTabSz="608990">
              <a:defRPr/>
            </a:pPr>
            <a:r>
              <a:rPr lang="en-US" sz="2531" dirty="0">
                <a:solidFill>
                  <a:srgbClr val="0062FF"/>
                </a:solidFill>
                <a:latin typeface="IBM Plex Sans Light" panose="020B0403050000000000" pitchFamily="34" charset="77"/>
              </a:rPr>
              <a:t>Handling</a:t>
            </a: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11" name="Graphic 10">
            <a:extLst>
              <a:ext uri="{FF2B5EF4-FFF2-40B4-BE49-F238E27FC236}">
                <a16:creationId xmlns:a16="http://schemas.microsoft.com/office/drawing/2014/main" id="{4705DF09-5C1C-46A8-8785-9669813F22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681" y="-13740"/>
            <a:ext cx="825383" cy="825383"/>
          </a:xfrm>
          <a:prstGeom prst="rect">
            <a:avLst/>
          </a:prstGeom>
        </p:spPr>
      </p:pic>
      <p:sp>
        <p:nvSpPr>
          <p:cNvPr id="30" name="TextBox 29">
            <a:extLst>
              <a:ext uri="{FF2B5EF4-FFF2-40B4-BE49-F238E27FC236}">
                <a16:creationId xmlns:a16="http://schemas.microsoft.com/office/drawing/2014/main" id="{BA4F71C1-52EB-4DC1-A947-407083DDE7F3}"/>
              </a:ext>
            </a:extLst>
          </p:cNvPr>
          <p:cNvSpPr txBox="1"/>
          <p:nvPr/>
        </p:nvSpPr>
        <p:spPr>
          <a:xfrm>
            <a:off x="3663070" y="653834"/>
            <a:ext cx="7520041" cy="3139321"/>
          </a:xfrm>
          <a:prstGeom prst="rect">
            <a:avLst/>
          </a:prstGeom>
          <a:noFill/>
        </p:spPr>
        <p:txBody>
          <a:bodyPr wrap="square">
            <a:spAutoFit/>
          </a:bodyPr>
          <a:lstStyle/>
          <a:p>
            <a:pPr marL="285750" indent="-285750">
              <a:buFont typeface="Arial" panose="020B0604020202020204" pitchFamily="34" charset="0"/>
              <a:buChar char="•"/>
            </a:pPr>
            <a:r>
              <a:rPr lang="en-GB" dirty="0"/>
              <a:t>Do not ignore exceptions. Ignoring exceptions leads to unexpected behaviour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Use the appropriate log message – Info/Warn/Error</a:t>
            </a:r>
          </a:p>
          <a:p>
            <a:endParaRPr lang="en-GB" dirty="0"/>
          </a:p>
          <a:p>
            <a:pPr marL="285750" indent="-285750">
              <a:buFont typeface="Arial" panose="020B0604020202020204" pitchFamily="34" charset="0"/>
              <a:buChar char="•"/>
            </a:pPr>
            <a:r>
              <a:rPr lang="en-GB" dirty="0"/>
              <a:t>Collect information on the error. The information used for diagnosis</a:t>
            </a:r>
          </a:p>
          <a:p>
            <a:endParaRPr lang="en-GB" dirty="0"/>
          </a:p>
          <a:p>
            <a:pPr marL="285750" indent="-285750">
              <a:buFont typeface="Arial" panose="020B0604020202020204" pitchFamily="34" charset="0"/>
              <a:buChar char="•"/>
            </a:pPr>
            <a:r>
              <a:rPr lang="en-GB" dirty="0"/>
              <a:t>Avoid sending technical messages to end-users.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sz="1800" dirty="0"/>
              <a:t>Recover </a:t>
            </a:r>
            <a:r>
              <a:rPr lang="en-GB" dirty="0"/>
              <a:t>and retry </a:t>
            </a:r>
            <a:r>
              <a:rPr lang="en-GB" sz="1800" dirty="0"/>
              <a:t>non-fatal errors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76377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11</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285796" y="268225"/>
            <a:ext cx="2649306"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Refund Bot - input</a:t>
            </a:r>
          </a:p>
          <a:p>
            <a:pPr defTabSz="608990">
              <a:defRPr/>
            </a:pP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11" name="Graphic 10">
            <a:extLst>
              <a:ext uri="{FF2B5EF4-FFF2-40B4-BE49-F238E27FC236}">
                <a16:creationId xmlns:a16="http://schemas.microsoft.com/office/drawing/2014/main" id="{BA1036EF-988B-4C9D-B1E8-884C9DDA01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0695" y="1703065"/>
            <a:ext cx="1159690" cy="1159690"/>
          </a:xfrm>
          <a:prstGeom prst="rect">
            <a:avLst/>
          </a:prstGeom>
        </p:spPr>
      </p:pic>
      <p:pic>
        <p:nvPicPr>
          <p:cNvPr id="4" name="Picture 3">
            <a:extLst>
              <a:ext uri="{FF2B5EF4-FFF2-40B4-BE49-F238E27FC236}">
                <a16:creationId xmlns:a16="http://schemas.microsoft.com/office/drawing/2014/main" id="{D3027709-238B-4DBA-89CF-2E78D0618673}"/>
              </a:ext>
            </a:extLst>
          </p:cNvPr>
          <p:cNvPicPr>
            <a:picLocks noChangeAspect="1"/>
          </p:cNvPicPr>
          <p:nvPr/>
        </p:nvPicPr>
        <p:blipFill>
          <a:blip r:embed="rId5"/>
          <a:stretch>
            <a:fillRect/>
          </a:stretch>
        </p:blipFill>
        <p:spPr>
          <a:xfrm>
            <a:off x="3963236" y="2898488"/>
            <a:ext cx="3297260" cy="3604358"/>
          </a:xfrm>
          <a:prstGeom prst="rect">
            <a:avLst/>
          </a:prstGeom>
          <a:effectLst>
            <a:glow rad="101600">
              <a:schemeClr val="accent4">
                <a:satMod val="175000"/>
                <a:alpha val="40000"/>
              </a:schemeClr>
            </a:glow>
          </a:effectLst>
        </p:spPr>
      </p:pic>
      <p:pic>
        <p:nvPicPr>
          <p:cNvPr id="8" name="Picture 7">
            <a:extLst>
              <a:ext uri="{FF2B5EF4-FFF2-40B4-BE49-F238E27FC236}">
                <a16:creationId xmlns:a16="http://schemas.microsoft.com/office/drawing/2014/main" id="{6EEDF69A-B12A-49D4-B1C3-6C29100E99D6}"/>
              </a:ext>
            </a:extLst>
          </p:cNvPr>
          <p:cNvPicPr>
            <a:picLocks noChangeAspect="1"/>
          </p:cNvPicPr>
          <p:nvPr/>
        </p:nvPicPr>
        <p:blipFill>
          <a:blip r:embed="rId6"/>
          <a:stretch>
            <a:fillRect/>
          </a:stretch>
        </p:blipFill>
        <p:spPr>
          <a:xfrm>
            <a:off x="1305535" y="1333675"/>
            <a:ext cx="8648700" cy="352425"/>
          </a:xfrm>
          <a:prstGeom prst="rect">
            <a:avLst/>
          </a:prstGeom>
          <a:effectLst>
            <a:glow rad="228600">
              <a:schemeClr val="accent5">
                <a:satMod val="175000"/>
                <a:alpha val="40000"/>
              </a:schemeClr>
            </a:glow>
          </a:effectLst>
        </p:spPr>
      </p:pic>
      <p:cxnSp>
        <p:nvCxnSpPr>
          <p:cNvPr id="18" name="Straight Arrow Connector 17">
            <a:extLst>
              <a:ext uri="{FF2B5EF4-FFF2-40B4-BE49-F238E27FC236}">
                <a16:creationId xmlns:a16="http://schemas.microsoft.com/office/drawing/2014/main" id="{7794DCAC-2D90-4C4A-8248-BE26D4553108}"/>
              </a:ext>
            </a:extLst>
          </p:cNvPr>
          <p:cNvCxnSpPr/>
          <p:nvPr/>
        </p:nvCxnSpPr>
        <p:spPr bwMode="auto">
          <a:xfrm>
            <a:off x="1647954" y="1752625"/>
            <a:ext cx="2546541" cy="220585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DF375503-9B54-4EEF-955B-BEE182A7E249}"/>
              </a:ext>
            </a:extLst>
          </p:cNvPr>
          <p:cNvCxnSpPr>
            <a:cxnSpLocks/>
            <a:stCxn id="8" idx="2"/>
          </p:cNvCxnSpPr>
          <p:nvPr/>
        </p:nvCxnSpPr>
        <p:spPr bwMode="auto">
          <a:xfrm flipH="1">
            <a:off x="4931505" y="1686100"/>
            <a:ext cx="698380" cy="252517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EC0A345B-B103-4A11-8E59-E2902B404BCE}"/>
              </a:ext>
            </a:extLst>
          </p:cNvPr>
          <p:cNvCxnSpPr>
            <a:cxnSpLocks/>
          </p:cNvCxnSpPr>
          <p:nvPr/>
        </p:nvCxnSpPr>
        <p:spPr bwMode="auto">
          <a:xfrm flipH="1">
            <a:off x="5791484" y="1686100"/>
            <a:ext cx="1181299" cy="2912448"/>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a:extLst>
              <a:ext uri="{FF2B5EF4-FFF2-40B4-BE49-F238E27FC236}">
                <a16:creationId xmlns:a16="http://schemas.microsoft.com/office/drawing/2014/main" id="{7DFCE785-9B84-4DE4-B2C7-CE9680B4BE2C}"/>
              </a:ext>
            </a:extLst>
          </p:cNvPr>
          <p:cNvCxnSpPr>
            <a:cxnSpLocks/>
          </p:cNvCxnSpPr>
          <p:nvPr/>
        </p:nvCxnSpPr>
        <p:spPr bwMode="auto">
          <a:xfrm flipH="1">
            <a:off x="6231217" y="1686100"/>
            <a:ext cx="2913504" cy="348537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35" name="TextBox 34">
            <a:extLst>
              <a:ext uri="{FF2B5EF4-FFF2-40B4-BE49-F238E27FC236}">
                <a16:creationId xmlns:a16="http://schemas.microsoft.com/office/drawing/2014/main" id="{403D8153-3E3C-4ECC-874E-CE4CF002F07D}"/>
              </a:ext>
            </a:extLst>
          </p:cNvPr>
          <p:cNvSpPr txBox="1"/>
          <p:nvPr/>
        </p:nvSpPr>
        <p:spPr>
          <a:xfrm>
            <a:off x="7422095" y="4479543"/>
            <a:ext cx="6245352" cy="646331"/>
          </a:xfrm>
          <a:prstGeom prst="rect">
            <a:avLst/>
          </a:prstGeom>
          <a:noFill/>
        </p:spPr>
        <p:txBody>
          <a:bodyPr wrap="square">
            <a:spAutoFit/>
          </a:bodyPr>
          <a:lstStyle/>
          <a:p>
            <a:r>
              <a:rPr lang="en-GB" dirty="0">
                <a:hlinkClick r:id="rId7"/>
              </a:rPr>
              <a:t>https://focuscorpgui.eu-gb.mybluemix.net/</a:t>
            </a:r>
            <a:endParaRPr lang="en-GB" dirty="0"/>
          </a:p>
          <a:p>
            <a:endParaRPr lang="en-GB" dirty="0"/>
          </a:p>
        </p:txBody>
      </p:sp>
    </p:spTree>
    <p:extLst>
      <p:ext uri="{BB962C8B-B14F-4D97-AF65-F5344CB8AC3E}">
        <p14:creationId xmlns:p14="http://schemas.microsoft.com/office/powerpoint/2010/main" val="17877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12</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116788" y="39943"/>
            <a:ext cx="5481238" cy="164616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Refund Bot – Error retry handling</a:t>
            </a:r>
          </a:p>
          <a:p>
            <a:pPr defTabSz="608990">
              <a:defRPr/>
            </a:pP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6" name="Picture 5">
            <a:extLst>
              <a:ext uri="{FF2B5EF4-FFF2-40B4-BE49-F238E27FC236}">
                <a16:creationId xmlns:a16="http://schemas.microsoft.com/office/drawing/2014/main" id="{440726B1-1FB7-4EEC-8E4D-B4AE701CEC05}"/>
              </a:ext>
            </a:extLst>
          </p:cNvPr>
          <p:cNvPicPr>
            <a:picLocks noChangeAspect="1"/>
          </p:cNvPicPr>
          <p:nvPr/>
        </p:nvPicPr>
        <p:blipFill>
          <a:blip r:embed="rId3"/>
          <a:stretch>
            <a:fillRect/>
          </a:stretch>
        </p:blipFill>
        <p:spPr>
          <a:xfrm>
            <a:off x="1227111" y="1686108"/>
            <a:ext cx="4286841" cy="4598732"/>
          </a:xfrm>
          <a:prstGeom prst="rect">
            <a:avLst/>
          </a:prstGeom>
          <a:effectLst>
            <a:glow rad="228600">
              <a:schemeClr val="accent5">
                <a:satMod val="175000"/>
                <a:alpha val="40000"/>
              </a:schemeClr>
            </a:glow>
          </a:effectLst>
        </p:spPr>
      </p:pic>
      <p:pic>
        <p:nvPicPr>
          <p:cNvPr id="3" name="Picture 2">
            <a:extLst>
              <a:ext uri="{FF2B5EF4-FFF2-40B4-BE49-F238E27FC236}">
                <a16:creationId xmlns:a16="http://schemas.microsoft.com/office/drawing/2014/main" id="{D2467B0F-EDCA-4D04-8B1F-F9D071831FCC}"/>
              </a:ext>
            </a:extLst>
          </p:cNvPr>
          <p:cNvPicPr>
            <a:picLocks noChangeAspect="1"/>
          </p:cNvPicPr>
          <p:nvPr/>
        </p:nvPicPr>
        <p:blipFill>
          <a:blip r:embed="rId4"/>
          <a:stretch>
            <a:fillRect/>
          </a:stretch>
        </p:blipFill>
        <p:spPr>
          <a:xfrm>
            <a:off x="310247" y="536057"/>
            <a:ext cx="5203706" cy="492013"/>
          </a:xfrm>
          <a:prstGeom prst="rect">
            <a:avLst/>
          </a:prstGeom>
          <a:effectLst>
            <a:glow rad="228600">
              <a:schemeClr val="accent5">
                <a:satMod val="175000"/>
                <a:alpha val="40000"/>
              </a:schemeClr>
            </a:glow>
          </a:effectLst>
        </p:spPr>
      </p:pic>
      <p:cxnSp>
        <p:nvCxnSpPr>
          <p:cNvPr id="29" name="Straight Arrow Connector 28">
            <a:extLst>
              <a:ext uri="{FF2B5EF4-FFF2-40B4-BE49-F238E27FC236}">
                <a16:creationId xmlns:a16="http://schemas.microsoft.com/office/drawing/2014/main" id="{7DFCE785-9B84-4DE4-B2C7-CE9680B4BE2C}"/>
              </a:ext>
            </a:extLst>
          </p:cNvPr>
          <p:cNvCxnSpPr>
            <a:cxnSpLocks/>
          </p:cNvCxnSpPr>
          <p:nvPr/>
        </p:nvCxnSpPr>
        <p:spPr bwMode="auto">
          <a:xfrm flipV="1">
            <a:off x="2660904" y="1041720"/>
            <a:ext cx="1188373" cy="4865304"/>
          </a:xfrm>
          <a:prstGeom prst="straightConnector1">
            <a:avLst/>
          </a:prstGeom>
          <a:ln>
            <a:solidFill>
              <a:srgbClr val="007D79"/>
            </a:solidFill>
            <a:headEnd type="none" w="med" len="med"/>
            <a:tailEnd type="triangle"/>
          </a:ln>
        </p:spPr>
        <p:style>
          <a:lnRef idx="2">
            <a:schemeClr val="accent4"/>
          </a:lnRef>
          <a:fillRef idx="0">
            <a:schemeClr val="accent4"/>
          </a:fillRef>
          <a:effectRef idx="1">
            <a:schemeClr val="accent4"/>
          </a:effectRef>
          <a:fontRef idx="minor">
            <a:schemeClr val="tx1"/>
          </a:fontRef>
        </p:style>
      </p:cxnSp>
      <p:pic>
        <p:nvPicPr>
          <p:cNvPr id="26" name="Picture 25">
            <a:extLst>
              <a:ext uri="{FF2B5EF4-FFF2-40B4-BE49-F238E27FC236}">
                <a16:creationId xmlns:a16="http://schemas.microsoft.com/office/drawing/2014/main" id="{EE3A8B19-81C4-4F89-8E6A-4B24AA38491C}"/>
              </a:ext>
            </a:extLst>
          </p:cNvPr>
          <p:cNvPicPr>
            <a:picLocks noChangeAspect="1"/>
          </p:cNvPicPr>
          <p:nvPr/>
        </p:nvPicPr>
        <p:blipFill>
          <a:blip r:embed="rId5"/>
          <a:stretch>
            <a:fillRect/>
          </a:stretch>
        </p:blipFill>
        <p:spPr>
          <a:xfrm>
            <a:off x="7124880" y="1744811"/>
            <a:ext cx="4286841" cy="4588732"/>
          </a:xfrm>
          <a:prstGeom prst="rect">
            <a:avLst/>
          </a:prstGeom>
          <a:effectLst>
            <a:glow rad="228600">
              <a:schemeClr val="accent3">
                <a:satMod val="175000"/>
                <a:alpha val="40000"/>
              </a:schemeClr>
            </a:glow>
          </a:effectLst>
        </p:spPr>
      </p:pic>
      <p:pic>
        <p:nvPicPr>
          <p:cNvPr id="34" name="Picture 33">
            <a:extLst>
              <a:ext uri="{FF2B5EF4-FFF2-40B4-BE49-F238E27FC236}">
                <a16:creationId xmlns:a16="http://schemas.microsoft.com/office/drawing/2014/main" id="{D5021347-BBC8-4324-BA01-7570E204B2F5}"/>
              </a:ext>
            </a:extLst>
          </p:cNvPr>
          <p:cNvPicPr>
            <a:picLocks noChangeAspect="1"/>
          </p:cNvPicPr>
          <p:nvPr/>
        </p:nvPicPr>
        <p:blipFill>
          <a:blip r:embed="rId6"/>
          <a:stretch>
            <a:fillRect/>
          </a:stretch>
        </p:blipFill>
        <p:spPr>
          <a:xfrm>
            <a:off x="6124713" y="544155"/>
            <a:ext cx="5860748" cy="483915"/>
          </a:xfrm>
          <a:prstGeom prst="rect">
            <a:avLst/>
          </a:prstGeom>
          <a:effectLst>
            <a:glow rad="228600">
              <a:schemeClr val="accent3">
                <a:satMod val="175000"/>
                <a:alpha val="40000"/>
              </a:schemeClr>
            </a:glow>
          </a:effectLst>
        </p:spPr>
      </p:pic>
      <p:cxnSp>
        <p:nvCxnSpPr>
          <p:cNvPr id="35" name="Straight Arrow Connector 34">
            <a:extLst>
              <a:ext uri="{FF2B5EF4-FFF2-40B4-BE49-F238E27FC236}">
                <a16:creationId xmlns:a16="http://schemas.microsoft.com/office/drawing/2014/main" id="{2B882432-5166-44AC-9F5D-30171B85BC38}"/>
              </a:ext>
            </a:extLst>
          </p:cNvPr>
          <p:cNvCxnSpPr>
            <a:cxnSpLocks/>
          </p:cNvCxnSpPr>
          <p:nvPr/>
        </p:nvCxnSpPr>
        <p:spPr bwMode="auto">
          <a:xfrm flipV="1">
            <a:off x="8342725" y="1078394"/>
            <a:ext cx="1386491" cy="4929214"/>
          </a:xfrm>
          <a:prstGeom prst="straightConnector1">
            <a:avLst/>
          </a:prstGeom>
          <a:ln>
            <a:solidFill>
              <a:srgbClr val="FF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70433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9130A4-2F73-3D42-9586-576A4ECF142C}"/>
              </a:ext>
            </a:extLst>
          </p:cNvPr>
          <p:cNvSpPr/>
          <p:nvPr/>
        </p:nvSpPr>
        <p:spPr bwMode="auto">
          <a:xfrm>
            <a:off x="2429447" y="-29539"/>
            <a:ext cx="9452307"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endParaRPr lang="en-US" sz="932" dirty="0">
              <a:solidFill>
                <a:schemeClr val="bg1"/>
              </a:solidFill>
              <a:latin typeface="IBM Plex Sans" panose="020B0503050203000203" pitchFamily="34" charset="0"/>
            </a:endParaRP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13</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145717" y="872042"/>
            <a:ext cx="2448260"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Dashboard Counters</a:t>
            </a: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10" name="TextBox 9">
            <a:extLst>
              <a:ext uri="{FF2B5EF4-FFF2-40B4-BE49-F238E27FC236}">
                <a16:creationId xmlns:a16="http://schemas.microsoft.com/office/drawing/2014/main" id="{83A95207-14E3-4A4C-88D4-C11C61859F78}"/>
              </a:ext>
            </a:extLst>
          </p:cNvPr>
          <p:cNvSpPr txBox="1"/>
          <p:nvPr/>
        </p:nvSpPr>
        <p:spPr>
          <a:xfrm>
            <a:off x="2703830" y="68620"/>
            <a:ext cx="8250682" cy="585930"/>
          </a:xfrm>
          <a:prstGeom prst="rect">
            <a:avLst/>
          </a:prstGeom>
          <a:noFill/>
        </p:spPr>
        <p:txBody>
          <a:bodyPr wrap="square">
            <a:spAutoFit/>
          </a:bodyPr>
          <a:lstStyle/>
          <a:p>
            <a:pPr>
              <a:lnSpc>
                <a:spcPct val="150000"/>
              </a:lnSpc>
            </a:pPr>
            <a:r>
              <a:rPr lang="en-GB" sz="2400" dirty="0"/>
              <a:t>Use Dashboard counters to view real time state of your bot</a:t>
            </a:r>
          </a:p>
        </p:txBody>
      </p:sp>
      <p:pic>
        <p:nvPicPr>
          <p:cNvPr id="11" name="Graphic 10">
            <a:extLst>
              <a:ext uri="{FF2B5EF4-FFF2-40B4-BE49-F238E27FC236}">
                <a16:creationId xmlns:a16="http://schemas.microsoft.com/office/drawing/2014/main" id="{4705DF09-5C1C-46A8-8785-9669813F22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681" y="-13740"/>
            <a:ext cx="825383" cy="825383"/>
          </a:xfrm>
          <a:prstGeom prst="rect">
            <a:avLst/>
          </a:prstGeom>
        </p:spPr>
      </p:pic>
      <p:pic>
        <p:nvPicPr>
          <p:cNvPr id="12" name="Picture 11">
            <a:extLst>
              <a:ext uri="{FF2B5EF4-FFF2-40B4-BE49-F238E27FC236}">
                <a16:creationId xmlns:a16="http://schemas.microsoft.com/office/drawing/2014/main" id="{BB1EDD7B-B7C2-4E91-89D0-F303EB54D44A}"/>
              </a:ext>
            </a:extLst>
          </p:cNvPr>
          <p:cNvPicPr/>
          <p:nvPr/>
        </p:nvPicPr>
        <p:blipFill>
          <a:blip r:embed="rId5"/>
          <a:stretch>
            <a:fillRect/>
          </a:stretch>
        </p:blipFill>
        <p:spPr>
          <a:xfrm>
            <a:off x="4877707" y="1021730"/>
            <a:ext cx="6854045" cy="3367389"/>
          </a:xfrm>
          <a:prstGeom prst="rect">
            <a:avLst/>
          </a:prstGeom>
          <a:ln w="22225">
            <a:solidFill>
              <a:schemeClr val="accent4"/>
            </a:solidFill>
          </a:ln>
        </p:spPr>
      </p:pic>
      <p:pic>
        <p:nvPicPr>
          <p:cNvPr id="15" name="Picture 14">
            <a:extLst>
              <a:ext uri="{FF2B5EF4-FFF2-40B4-BE49-F238E27FC236}">
                <a16:creationId xmlns:a16="http://schemas.microsoft.com/office/drawing/2014/main" id="{2608DC46-D7BD-4491-84E0-B3BD9EF6A4D4}"/>
              </a:ext>
            </a:extLst>
          </p:cNvPr>
          <p:cNvPicPr/>
          <p:nvPr/>
        </p:nvPicPr>
        <p:blipFill>
          <a:blip r:embed="rId6"/>
          <a:stretch>
            <a:fillRect/>
          </a:stretch>
        </p:blipFill>
        <p:spPr>
          <a:xfrm>
            <a:off x="2606981" y="2578271"/>
            <a:ext cx="2738561" cy="3583251"/>
          </a:xfrm>
          <a:prstGeom prst="rect">
            <a:avLst/>
          </a:prstGeom>
          <a:ln w="15875">
            <a:solidFill>
              <a:schemeClr val="accent4"/>
            </a:solidFill>
          </a:ln>
        </p:spPr>
      </p:pic>
    </p:spTree>
    <p:extLst>
      <p:ext uri="{BB962C8B-B14F-4D97-AF65-F5344CB8AC3E}">
        <p14:creationId xmlns:p14="http://schemas.microsoft.com/office/powerpoint/2010/main" val="371625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F6B49E-6ACC-9E44-AABF-5A2B3AABEDB5}"/>
              </a:ext>
            </a:extLst>
          </p:cNvPr>
          <p:cNvSpPr>
            <a:spLocks noGrp="1"/>
          </p:cNvSpPr>
          <p:nvPr>
            <p:ph type="ftr" sz="quarter" idx="10"/>
          </p:nvPr>
        </p:nvSpPr>
        <p:spPr/>
        <p:txBody>
          <a:bodyPr/>
          <a:lstStyle/>
          <a:p>
            <a:r>
              <a:rPr lang="de-DE" dirty="0">
                <a:solidFill>
                  <a:srgbClr val="000000"/>
                </a:solidFill>
              </a:rPr>
              <a:t>© 2022 IBM Corporation</a:t>
            </a:r>
            <a:endParaRPr lang="en-US" dirty="0">
              <a:solidFill>
                <a:srgbClr val="000000"/>
              </a:solidFill>
            </a:endParaRPr>
          </a:p>
        </p:txBody>
      </p:sp>
      <p:sp>
        <p:nvSpPr>
          <p:cNvPr id="3" name="Slide Number Placeholder 2">
            <a:extLst>
              <a:ext uri="{FF2B5EF4-FFF2-40B4-BE49-F238E27FC236}">
                <a16:creationId xmlns:a16="http://schemas.microsoft.com/office/drawing/2014/main" id="{F218E545-28EF-0644-AAE7-79B546FF938F}"/>
              </a:ext>
            </a:extLst>
          </p:cNvPr>
          <p:cNvSpPr>
            <a:spLocks noGrp="1"/>
          </p:cNvSpPr>
          <p:nvPr>
            <p:ph type="sldNum" sz="quarter" idx="11"/>
          </p:nvPr>
        </p:nvSpPr>
        <p:spPr/>
        <p:txBody>
          <a:bodyPr/>
          <a:lstStyle/>
          <a:p>
            <a:fld id="{D0BE6F14-FF48-0F4F-A8AA-2E3F25371E4A}" type="slidenum">
              <a:rPr lang="en-US" smtClean="0">
                <a:solidFill>
                  <a:srgbClr val="000000"/>
                </a:solidFill>
              </a:rPr>
              <a:pPr/>
              <a:t>14</a:t>
            </a:fld>
            <a:endParaRPr lang="en-US">
              <a:solidFill>
                <a:srgbClr val="000000"/>
              </a:solidFill>
            </a:endParaRPr>
          </a:p>
        </p:txBody>
      </p:sp>
      <p:sp>
        <p:nvSpPr>
          <p:cNvPr id="5" name="TextBox 4">
            <a:extLst>
              <a:ext uri="{FF2B5EF4-FFF2-40B4-BE49-F238E27FC236}">
                <a16:creationId xmlns:a16="http://schemas.microsoft.com/office/drawing/2014/main" id="{D444D2B0-D94F-B241-A65D-2E763C5544E9}"/>
              </a:ext>
            </a:extLst>
          </p:cNvPr>
          <p:cNvSpPr txBox="1"/>
          <p:nvPr/>
        </p:nvSpPr>
        <p:spPr>
          <a:xfrm>
            <a:off x="4078811" y="137608"/>
            <a:ext cx="5369991" cy="3046988"/>
          </a:xfrm>
          <a:prstGeom prst="rect">
            <a:avLst/>
          </a:prstGeom>
          <a:noFill/>
        </p:spPr>
        <p:txBody>
          <a:bodyPr wrap="square" lIns="91440" tIns="45720" rIns="91440" bIns="45720" rtlCol="0" anchor="t">
            <a:spAutoFit/>
          </a:bodyPr>
          <a:lstStyle/>
          <a:p>
            <a:pPr algn="ctr"/>
            <a:r>
              <a:rPr lang="en-US" sz="7200" dirty="0">
                <a:solidFill>
                  <a:schemeClr val="bg2"/>
                </a:solidFill>
              </a:rPr>
              <a:t>Lab 1</a:t>
            </a:r>
          </a:p>
          <a:p>
            <a:pPr algn="ctr"/>
            <a:r>
              <a:rPr lang="en-US" sz="6000" dirty="0">
                <a:solidFill>
                  <a:schemeClr val="bg2"/>
                </a:solidFill>
              </a:rPr>
              <a:t>Bot Design</a:t>
            </a:r>
          </a:p>
          <a:p>
            <a:pPr algn="ctr"/>
            <a:endParaRPr lang="en-US" sz="6000" dirty="0">
              <a:solidFill>
                <a:schemeClr val="bg2"/>
              </a:solidFill>
            </a:endParaRPr>
          </a:p>
        </p:txBody>
      </p:sp>
      <p:pic>
        <p:nvPicPr>
          <p:cNvPr id="7" name="Picture 6">
            <a:extLst>
              <a:ext uri="{FF2B5EF4-FFF2-40B4-BE49-F238E27FC236}">
                <a16:creationId xmlns:a16="http://schemas.microsoft.com/office/drawing/2014/main" id="{4E1D62C0-7824-4A4B-AC19-73FA69488558}"/>
              </a:ext>
            </a:extLst>
          </p:cNvPr>
          <p:cNvPicPr>
            <a:picLocks noChangeAspect="1"/>
          </p:cNvPicPr>
          <p:nvPr/>
        </p:nvPicPr>
        <p:blipFill>
          <a:blip r:embed="rId2"/>
          <a:stretch>
            <a:fillRect/>
          </a:stretch>
        </p:blipFill>
        <p:spPr>
          <a:xfrm>
            <a:off x="3120704" y="2297270"/>
            <a:ext cx="7003510" cy="4197722"/>
          </a:xfrm>
          <a:prstGeom prst="rect">
            <a:avLst/>
          </a:prstGeom>
        </p:spPr>
      </p:pic>
    </p:spTree>
    <p:extLst>
      <p:ext uri="{BB962C8B-B14F-4D97-AF65-F5344CB8AC3E}">
        <p14:creationId xmlns:p14="http://schemas.microsoft.com/office/powerpoint/2010/main" val="9852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F6B49E-6ACC-9E44-AABF-5A2B3AABEDB5}"/>
              </a:ext>
            </a:extLst>
          </p:cNvPr>
          <p:cNvSpPr>
            <a:spLocks noGrp="1"/>
          </p:cNvSpPr>
          <p:nvPr>
            <p:ph type="ftr" sz="quarter" idx="10"/>
          </p:nvPr>
        </p:nvSpPr>
        <p:spPr/>
        <p:txBody>
          <a:bodyPr/>
          <a:lstStyle/>
          <a:p>
            <a:r>
              <a:rPr lang="de-DE" dirty="0">
                <a:solidFill>
                  <a:srgbClr val="000000"/>
                </a:solidFill>
              </a:rPr>
              <a:t>© 2022 IBM Corporation</a:t>
            </a:r>
            <a:endParaRPr lang="en-US" dirty="0">
              <a:solidFill>
                <a:srgbClr val="000000"/>
              </a:solidFill>
            </a:endParaRPr>
          </a:p>
        </p:txBody>
      </p:sp>
      <p:sp>
        <p:nvSpPr>
          <p:cNvPr id="3" name="Slide Number Placeholder 2">
            <a:extLst>
              <a:ext uri="{FF2B5EF4-FFF2-40B4-BE49-F238E27FC236}">
                <a16:creationId xmlns:a16="http://schemas.microsoft.com/office/drawing/2014/main" id="{F218E545-28EF-0644-AAE7-79B546FF938F}"/>
              </a:ext>
            </a:extLst>
          </p:cNvPr>
          <p:cNvSpPr>
            <a:spLocks noGrp="1"/>
          </p:cNvSpPr>
          <p:nvPr>
            <p:ph type="sldNum" sz="quarter" idx="11"/>
          </p:nvPr>
        </p:nvSpPr>
        <p:spPr/>
        <p:txBody>
          <a:bodyPr/>
          <a:lstStyle/>
          <a:p>
            <a:fld id="{D0BE6F14-FF48-0F4F-A8AA-2E3F25371E4A}" type="slidenum">
              <a:rPr lang="en-US" smtClean="0">
                <a:solidFill>
                  <a:srgbClr val="000000"/>
                </a:solidFill>
              </a:rPr>
              <a:pPr/>
              <a:t>15</a:t>
            </a:fld>
            <a:endParaRPr lang="en-US">
              <a:solidFill>
                <a:srgbClr val="000000"/>
              </a:solidFill>
            </a:endParaRPr>
          </a:p>
        </p:txBody>
      </p:sp>
      <p:sp>
        <p:nvSpPr>
          <p:cNvPr id="5" name="TextBox 4">
            <a:extLst>
              <a:ext uri="{FF2B5EF4-FFF2-40B4-BE49-F238E27FC236}">
                <a16:creationId xmlns:a16="http://schemas.microsoft.com/office/drawing/2014/main" id="{D444D2B0-D94F-B241-A65D-2E763C5544E9}"/>
              </a:ext>
            </a:extLst>
          </p:cNvPr>
          <p:cNvSpPr txBox="1"/>
          <p:nvPr/>
        </p:nvSpPr>
        <p:spPr>
          <a:xfrm>
            <a:off x="3630755" y="411928"/>
            <a:ext cx="6171613" cy="1015663"/>
          </a:xfrm>
          <a:prstGeom prst="rect">
            <a:avLst/>
          </a:prstGeom>
          <a:noFill/>
        </p:spPr>
        <p:txBody>
          <a:bodyPr wrap="square" lIns="91440" tIns="45720" rIns="91440" bIns="45720" rtlCol="0" anchor="t">
            <a:spAutoFit/>
          </a:bodyPr>
          <a:lstStyle/>
          <a:p>
            <a:pPr algn="ctr"/>
            <a:r>
              <a:rPr lang="en-US" sz="6000" dirty="0">
                <a:solidFill>
                  <a:schemeClr val="bg2"/>
                </a:solidFill>
              </a:rPr>
              <a:t>Refund Bot</a:t>
            </a:r>
          </a:p>
        </p:txBody>
      </p:sp>
      <p:pic>
        <p:nvPicPr>
          <p:cNvPr id="6" name="Picture 5">
            <a:extLst>
              <a:ext uri="{FF2B5EF4-FFF2-40B4-BE49-F238E27FC236}">
                <a16:creationId xmlns:a16="http://schemas.microsoft.com/office/drawing/2014/main" id="{483A6C69-6B3D-4E3B-B066-BD6009265E80}"/>
              </a:ext>
            </a:extLst>
          </p:cNvPr>
          <p:cNvPicPr/>
          <p:nvPr/>
        </p:nvPicPr>
        <p:blipFill>
          <a:blip r:embed="rId2"/>
          <a:stretch>
            <a:fillRect/>
          </a:stretch>
        </p:blipFill>
        <p:spPr>
          <a:xfrm>
            <a:off x="2241446" y="3203064"/>
            <a:ext cx="8603338" cy="2310767"/>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15656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55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9130A4-2F73-3D42-9586-576A4ECF142C}"/>
              </a:ext>
            </a:extLst>
          </p:cNvPr>
          <p:cNvSpPr/>
          <p:nvPr/>
        </p:nvSpPr>
        <p:spPr bwMode="auto">
          <a:xfrm>
            <a:off x="2734056" y="-13740"/>
            <a:ext cx="9452307"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endParaRPr lang="en-US" sz="932" dirty="0">
              <a:solidFill>
                <a:schemeClr val="bg1"/>
              </a:solidFill>
              <a:latin typeface="IBM Plex Sans" panose="020B0503050203000203" pitchFamily="34" charset="0"/>
            </a:endParaRP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17</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285796" y="268225"/>
            <a:ext cx="2649306"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Bot Design</a:t>
            </a: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26" name="Graphic 25">
            <a:extLst>
              <a:ext uri="{FF2B5EF4-FFF2-40B4-BE49-F238E27FC236}">
                <a16:creationId xmlns:a16="http://schemas.microsoft.com/office/drawing/2014/main" id="{1C7692F2-1A8C-3D44-84CD-46C12E84B09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894807" y="30082"/>
            <a:ext cx="839249" cy="839249"/>
          </a:xfrm>
          <a:prstGeom prst="rect">
            <a:avLst/>
          </a:prstGeom>
        </p:spPr>
      </p:pic>
    </p:spTree>
    <p:extLst>
      <p:ext uri="{BB962C8B-B14F-4D97-AF65-F5344CB8AC3E}">
        <p14:creationId xmlns:p14="http://schemas.microsoft.com/office/powerpoint/2010/main" val="205920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9130A4-2F73-3D42-9586-576A4ECF142C}"/>
              </a:ext>
            </a:extLst>
          </p:cNvPr>
          <p:cNvSpPr/>
          <p:nvPr/>
        </p:nvSpPr>
        <p:spPr bwMode="auto">
          <a:xfrm>
            <a:off x="3140858" y="-5433"/>
            <a:ext cx="9135541"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endParaRPr lang="en-US" sz="932" dirty="0">
              <a:solidFill>
                <a:schemeClr val="bg1"/>
              </a:solidFill>
              <a:latin typeface="IBM Plex Sans" panose="020B0503050203000203" pitchFamily="34" charset="0"/>
            </a:endParaRP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2021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2</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285796" y="268225"/>
            <a:ext cx="2649306"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Bot Design</a:t>
            </a: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15" name="Content Placeholder 5">
            <a:extLst>
              <a:ext uri="{FF2B5EF4-FFF2-40B4-BE49-F238E27FC236}">
                <a16:creationId xmlns:a16="http://schemas.microsoft.com/office/drawing/2014/main" id="{B5BE4BEF-FACD-8A42-B806-DB61A9D93768}"/>
              </a:ext>
            </a:extLst>
          </p:cNvPr>
          <p:cNvSpPr txBox="1">
            <a:spLocks/>
          </p:cNvSpPr>
          <p:nvPr/>
        </p:nvSpPr>
        <p:spPr>
          <a:xfrm>
            <a:off x="9452780" y="3942312"/>
            <a:ext cx="2436144" cy="1691878"/>
          </a:xfrm>
          <a:prstGeom prst="rect">
            <a:avLst/>
          </a:prstGeom>
          <a:noFill/>
        </p:spPr>
        <p:txBody>
          <a:bodyPr vert="horz" lIns="0" tIns="0" rIns="0" bIns="0" rtlCol="0">
            <a:noAutofit/>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pPr marL="231185" indent="-231185" defTabSz="607774">
              <a:spcBef>
                <a:spcPts val="733"/>
              </a:spcBef>
              <a:buClr>
                <a:srgbClr val="000000"/>
              </a:buClr>
              <a:buSzPct val="100000"/>
              <a:buFont typeface="System Font Regular"/>
              <a:buChar char="–"/>
              <a:defRPr/>
            </a:pPr>
            <a:r>
              <a:rPr lang="en-US" sz="1332" kern="0" dirty="0">
                <a:latin typeface="IBM Plex Sans Light" panose="020B0403050000000000" pitchFamily="34" charset="77"/>
              </a:rPr>
              <a:t>Apply common patterns to make your bot robust and ready for production</a:t>
            </a:r>
          </a:p>
          <a:p>
            <a:pPr marL="231185" indent="-231185" defTabSz="607774">
              <a:spcBef>
                <a:spcPts val="733"/>
              </a:spcBef>
              <a:buClr>
                <a:srgbClr val="000000"/>
              </a:buClr>
              <a:buSzPct val="100000"/>
              <a:buFont typeface="System Font Regular"/>
              <a:buChar char="–"/>
              <a:defRPr/>
            </a:pPr>
            <a:r>
              <a:rPr lang="en-US" sz="1332" kern="0" dirty="0">
                <a:latin typeface="IBM Plex Sans Light" panose="020B0403050000000000" pitchFamily="34" charset="77"/>
              </a:rPr>
              <a:t>Re-use bot code</a:t>
            </a:r>
          </a:p>
          <a:p>
            <a:pPr defTabSz="607774">
              <a:spcBef>
                <a:spcPts val="733"/>
              </a:spcBef>
              <a:buClr>
                <a:srgbClr val="000000"/>
              </a:buClr>
              <a:buSzPct val="100000"/>
              <a:defRPr/>
            </a:pPr>
            <a:endParaRPr lang="en-US" sz="1332" kern="0" dirty="0">
              <a:latin typeface="IBM Plex Sans Light" panose="020B0403050000000000" pitchFamily="34" charset="77"/>
            </a:endParaRPr>
          </a:p>
        </p:txBody>
      </p:sp>
      <p:sp>
        <p:nvSpPr>
          <p:cNvPr id="18" name="Content Placeholder 6">
            <a:extLst>
              <a:ext uri="{FF2B5EF4-FFF2-40B4-BE49-F238E27FC236}">
                <a16:creationId xmlns:a16="http://schemas.microsoft.com/office/drawing/2014/main" id="{2DF1863F-8BDC-D543-8BBB-C8301E5EF275}"/>
              </a:ext>
            </a:extLst>
          </p:cNvPr>
          <p:cNvSpPr txBox="1">
            <a:spLocks/>
          </p:cNvSpPr>
          <p:nvPr/>
        </p:nvSpPr>
        <p:spPr>
          <a:xfrm>
            <a:off x="6400518" y="4013091"/>
            <a:ext cx="2417467" cy="1839045"/>
          </a:xfrm>
          <a:prstGeom prst="rect">
            <a:avLst/>
          </a:prstGeom>
          <a:noFill/>
        </p:spPr>
        <p:txBody>
          <a:bodyPr vert="horz" lIns="0" tIns="0" rIns="0" bIns="0" rtlCol="0">
            <a:noAutofit/>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pPr marL="231185" indent="-231185" defTabSz="607774">
              <a:spcBef>
                <a:spcPts val="733"/>
              </a:spcBef>
              <a:buClr>
                <a:srgbClr val="000000"/>
              </a:buClr>
              <a:buSzPct val="100000"/>
              <a:buFont typeface="System Font Regular"/>
              <a:buChar char="–"/>
              <a:defRPr/>
            </a:pPr>
            <a:r>
              <a:rPr lang="en-US" sz="1332" kern="0" dirty="0">
                <a:latin typeface="IBM Plex Sans Light" panose="020B0403050000000000" pitchFamily="34" charset="77"/>
              </a:rPr>
              <a:t>Search the RPA library</a:t>
            </a:r>
          </a:p>
          <a:p>
            <a:pPr marL="231185" indent="-231185" defTabSz="607774">
              <a:spcBef>
                <a:spcPts val="733"/>
              </a:spcBef>
              <a:buClr>
                <a:srgbClr val="000000"/>
              </a:buClr>
              <a:buSzPct val="100000"/>
              <a:buFont typeface="System Font Regular"/>
              <a:buChar char="–"/>
              <a:defRPr/>
            </a:pPr>
            <a:r>
              <a:rPr lang="en-US" sz="1332" kern="0" dirty="0">
                <a:latin typeface="IBM Plex Sans Light" panose="020B0403050000000000" pitchFamily="34" charset="77"/>
              </a:rPr>
              <a:t>Read the script development guidelines: </a:t>
            </a:r>
            <a:r>
              <a:rPr lang="en-US" sz="1332" kern="0" dirty="0">
                <a:latin typeface="IBM Plex Sans Light" panose="020B0403050000000000" pitchFamily="34" charset="77"/>
                <a:hlinkClick r:id="rId3"/>
              </a:rPr>
              <a:t>https://www.ibm.com/docs/en/rpa/21.0?topic=development-script-guidelines</a:t>
            </a:r>
            <a:endParaRPr lang="en-US" sz="1332" kern="0" dirty="0">
              <a:latin typeface="IBM Plex Sans Light" panose="020B0403050000000000" pitchFamily="34" charset="77"/>
            </a:endParaRPr>
          </a:p>
          <a:p>
            <a:pPr marL="231185" indent="-231185" defTabSz="607774">
              <a:spcBef>
                <a:spcPts val="733"/>
              </a:spcBef>
              <a:buClr>
                <a:srgbClr val="000000"/>
              </a:buClr>
              <a:buSzPct val="100000"/>
              <a:buFont typeface="System Font Regular"/>
              <a:buChar char="–"/>
              <a:defRPr/>
            </a:pPr>
            <a:endParaRPr lang="en-US" sz="1332" kern="0" dirty="0">
              <a:latin typeface="IBM Plex Sans Light" panose="020B0403050000000000" pitchFamily="34" charset="77"/>
            </a:endParaRPr>
          </a:p>
          <a:p>
            <a:pPr marL="231185" indent="-231185" defTabSz="607774">
              <a:spcBef>
                <a:spcPts val="733"/>
              </a:spcBef>
              <a:buClr>
                <a:srgbClr val="000000"/>
              </a:buClr>
              <a:buSzPct val="100000"/>
              <a:buFont typeface="System Font Regular"/>
              <a:buChar char="–"/>
              <a:defRPr/>
            </a:pPr>
            <a:endParaRPr lang="en-US" sz="1332" kern="0" dirty="0">
              <a:latin typeface="IBM Plex Sans Light" panose="020B0403050000000000" pitchFamily="34" charset="77"/>
            </a:endParaRPr>
          </a:p>
        </p:txBody>
      </p:sp>
      <p:sp>
        <p:nvSpPr>
          <p:cNvPr id="19" name="Content Placeholder 7">
            <a:extLst>
              <a:ext uri="{FF2B5EF4-FFF2-40B4-BE49-F238E27FC236}">
                <a16:creationId xmlns:a16="http://schemas.microsoft.com/office/drawing/2014/main" id="{E8970914-2E3D-D649-813C-137576F30426}"/>
              </a:ext>
            </a:extLst>
          </p:cNvPr>
          <p:cNvSpPr txBox="1">
            <a:spLocks/>
          </p:cNvSpPr>
          <p:nvPr/>
        </p:nvSpPr>
        <p:spPr>
          <a:xfrm>
            <a:off x="3355338" y="3942312"/>
            <a:ext cx="2436144" cy="1225305"/>
          </a:xfrm>
          <a:prstGeom prst="rect">
            <a:avLst/>
          </a:prstGeom>
          <a:noFill/>
        </p:spPr>
        <p:txBody>
          <a:bodyPr vert="horz" lIns="0" tIns="0" rIns="0" bIns="151977" rtlCol="0">
            <a:noAutofit/>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pPr marL="231185" indent="-231185" defTabSz="607774">
              <a:spcBef>
                <a:spcPts val="733"/>
              </a:spcBef>
              <a:buClr>
                <a:srgbClr val="000000"/>
              </a:buClr>
              <a:buSzPct val="100000"/>
              <a:buFont typeface="System Font Regular"/>
              <a:buChar char="–"/>
              <a:defRPr/>
            </a:pPr>
            <a:r>
              <a:rPr lang="en-US" sz="1332" kern="0" dirty="0">
                <a:latin typeface="IBM Plex Sans Light" panose="020B0403050000000000" pitchFamily="34" charset="77"/>
              </a:rPr>
              <a:t>For complex bots use a design</a:t>
            </a:r>
          </a:p>
          <a:p>
            <a:pPr marL="231185" indent="-231185" defTabSz="607774">
              <a:spcBef>
                <a:spcPts val="733"/>
              </a:spcBef>
              <a:buClr>
                <a:srgbClr val="000000"/>
              </a:buClr>
              <a:buSzPct val="100000"/>
              <a:buFont typeface="System Font Regular"/>
              <a:buChar char="–"/>
              <a:defRPr/>
            </a:pPr>
            <a:r>
              <a:rPr lang="en-US" sz="1332" kern="0" dirty="0">
                <a:latin typeface="IBM Plex Sans Light" panose="020B0403050000000000" pitchFamily="34" charset="77"/>
              </a:rPr>
              <a:t>Designs help the business understand what the bot will do, and help you explain it to the business!</a:t>
            </a:r>
          </a:p>
          <a:p>
            <a:pPr marL="231185" indent="-231185" defTabSz="607774">
              <a:spcBef>
                <a:spcPts val="733"/>
              </a:spcBef>
              <a:buClr>
                <a:srgbClr val="000000"/>
              </a:buClr>
              <a:buSzPct val="100000"/>
              <a:buFont typeface="System Font Regular"/>
              <a:buChar char="–"/>
              <a:defRPr/>
            </a:pPr>
            <a:endParaRPr lang="en-US" sz="1332" kern="0" dirty="0">
              <a:latin typeface="IBM Plex Sans Light" panose="020B0403050000000000" pitchFamily="34" charset="77"/>
            </a:endParaRPr>
          </a:p>
        </p:txBody>
      </p:sp>
      <p:sp>
        <p:nvSpPr>
          <p:cNvPr id="20" name="Rectangle 19">
            <a:extLst>
              <a:ext uri="{FF2B5EF4-FFF2-40B4-BE49-F238E27FC236}">
                <a16:creationId xmlns:a16="http://schemas.microsoft.com/office/drawing/2014/main" id="{D9A263DA-6BBA-3A4E-996A-8D356227D80C}"/>
              </a:ext>
            </a:extLst>
          </p:cNvPr>
          <p:cNvSpPr/>
          <p:nvPr/>
        </p:nvSpPr>
        <p:spPr>
          <a:xfrm>
            <a:off x="9452780" y="2161550"/>
            <a:ext cx="2436144" cy="1262017"/>
          </a:xfrm>
          <a:prstGeom prst="rect">
            <a:avLst/>
          </a:prstGeom>
          <a:solidFill>
            <a:srgbClr val="97C1FF"/>
          </a:solidFill>
          <a:ln>
            <a:noFill/>
          </a:ln>
        </p:spPr>
        <p:txBody>
          <a:bodyPr wrap="square" lIns="0" tIns="0" rIns="0" bIns="189303" anchor="b" anchorCtr="0">
            <a:noAutofit/>
          </a:bodyPr>
          <a:lstStyle/>
          <a:p>
            <a:pPr algn="ctr" defTabSz="809975">
              <a:spcAft>
                <a:spcPts val="651"/>
              </a:spcAft>
              <a:defRPr/>
            </a:pPr>
            <a:r>
              <a:rPr lang="en-US" sz="1420" dirty="0">
                <a:solidFill>
                  <a:srgbClr val="000000"/>
                </a:solidFill>
                <a:latin typeface="IBM Plex Sans" panose="020B0503050000000000" pitchFamily="34" charset="77"/>
                <a:ea typeface="IBM Plex Sans" charset="0"/>
                <a:cs typeface="IBM Plex Sans" charset="0"/>
              </a:rPr>
              <a:t>Implementation patterns</a:t>
            </a:r>
          </a:p>
        </p:txBody>
      </p:sp>
      <p:sp>
        <p:nvSpPr>
          <p:cNvPr id="21" name="Rectangle 20">
            <a:extLst>
              <a:ext uri="{FF2B5EF4-FFF2-40B4-BE49-F238E27FC236}">
                <a16:creationId xmlns:a16="http://schemas.microsoft.com/office/drawing/2014/main" id="{DF3AC904-BAAF-E646-8B3B-C917ED0A1FD5}"/>
              </a:ext>
            </a:extLst>
          </p:cNvPr>
          <p:cNvSpPr/>
          <p:nvPr/>
        </p:nvSpPr>
        <p:spPr>
          <a:xfrm>
            <a:off x="3355338" y="2174620"/>
            <a:ext cx="2436144" cy="1260215"/>
          </a:xfrm>
          <a:prstGeom prst="rect">
            <a:avLst/>
          </a:prstGeom>
          <a:solidFill>
            <a:srgbClr val="E6D6FF"/>
          </a:solidFill>
          <a:ln>
            <a:noFill/>
          </a:ln>
        </p:spPr>
        <p:txBody>
          <a:bodyPr wrap="square" lIns="0" tIns="0" rIns="0" bIns="189303" anchor="b" anchorCtr="0">
            <a:noAutofit/>
          </a:bodyPr>
          <a:lstStyle/>
          <a:p>
            <a:pPr algn="ctr" defTabSz="809975">
              <a:spcAft>
                <a:spcPts val="651"/>
              </a:spcAft>
              <a:defRPr/>
            </a:pPr>
            <a:r>
              <a:rPr lang="en-US" sz="1420" dirty="0">
                <a:solidFill>
                  <a:srgbClr val="000000"/>
                </a:solidFill>
                <a:latin typeface="IBM Plex Sans" panose="020B0503050000000000" pitchFamily="34" charset="77"/>
                <a:ea typeface="IBM Plex Sans" charset="0"/>
                <a:cs typeface="IBM Plex Sans" charset="0"/>
              </a:rPr>
              <a:t>Design before Build</a:t>
            </a:r>
          </a:p>
        </p:txBody>
      </p:sp>
      <p:sp>
        <p:nvSpPr>
          <p:cNvPr id="22" name="Rectangle 21">
            <a:extLst>
              <a:ext uri="{FF2B5EF4-FFF2-40B4-BE49-F238E27FC236}">
                <a16:creationId xmlns:a16="http://schemas.microsoft.com/office/drawing/2014/main" id="{7FA60118-2B5A-2D41-BFC1-10223DA953C8}"/>
              </a:ext>
            </a:extLst>
          </p:cNvPr>
          <p:cNvSpPr/>
          <p:nvPr/>
        </p:nvSpPr>
        <p:spPr>
          <a:xfrm>
            <a:off x="6400518" y="2161550"/>
            <a:ext cx="2436144" cy="1262017"/>
          </a:xfrm>
          <a:prstGeom prst="rect">
            <a:avLst/>
          </a:prstGeom>
          <a:solidFill>
            <a:srgbClr val="92EEEE"/>
          </a:solidFill>
          <a:ln>
            <a:noFill/>
          </a:ln>
        </p:spPr>
        <p:txBody>
          <a:bodyPr wrap="square" lIns="0" tIns="0" rIns="0" bIns="189303" anchor="b" anchorCtr="0">
            <a:noAutofit/>
          </a:bodyPr>
          <a:lstStyle/>
          <a:p>
            <a:pPr algn="ctr" defTabSz="809975">
              <a:spcAft>
                <a:spcPts val="651"/>
              </a:spcAft>
              <a:defRPr/>
            </a:pPr>
            <a:r>
              <a:rPr lang="en-US" sz="1420" dirty="0">
                <a:solidFill>
                  <a:srgbClr val="000000"/>
                </a:solidFill>
                <a:latin typeface="IBM Plex Sans" panose="020B0503050000000000" pitchFamily="34" charset="77"/>
                <a:ea typeface="IBM Plex Sans" charset="0"/>
                <a:cs typeface="IBM Plex Sans" charset="0"/>
              </a:rPr>
              <a:t>Knowledge base</a:t>
            </a:r>
          </a:p>
        </p:txBody>
      </p:sp>
      <p:pic>
        <p:nvPicPr>
          <p:cNvPr id="23" name="Graphic 22">
            <a:extLst>
              <a:ext uri="{FF2B5EF4-FFF2-40B4-BE49-F238E27FC236}">
                <a16:creationId xmlns:a16="http://schemas.microsoft.com/office/drawing/2014/main" id="{6EC58444-701E-C843-A1DE-CB0130A38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25595" y="2262730"/>
            <a:ext cx="825383" cy="825383"/>
          </a:xfrm>
          <a:prstGeom prst="rect">
            <a:avLst/>
          </a:prstGeom>
        </p:spPr>
      </p:pic>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r>
              <a:rPr lang="en-US" sz="3309" b="1" dirty="0">
                <a:solidFill>
                  <a:srgbClr val="0062FF"/>
                </a:solidFill>
                <a:latin typeface="IBM Plex Sans" panose="020B0503050000000000" pitchFamily="34" charset="77"/>
              </a:rPr>
              <a:t>+</a:t>
            </a: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r>
              <a:rPr lang="en-US" sz="3309" b="1" dirty="0">
                <a:solidFill>
                  <a:srgbClr val="0062FF"/>
                </a:solidFill>
                <a:latin typeface="IBM Plex Sans" panose="020B0503050000000000" pitchFamily="34" charset="77"/>
              </a:rPr>
              <a:t>+</a:t>
            </a:r>
            <a:endParaRPr lang="en-US" sz="1890" b="1" dirty="0">
              <a:solidFill>
                <a:srgbClr val="0062FF"/>
              </a:solidFill>
              <a:latin typeface="IBM Plex Sans" panose="020B0503050000000000" pitchFamily="34" charset="77"/>
            </a:endParaRPr>
          </a:p>
        </p:txBody>
      </p:sp>
      <p:pic>
        <p:nvPicPr>
          <p:cNvPr id="26" name="Graphic 25">
            <a:extLst>
              <a:ext uri="{FF2B5EF4-FFF2-40B4-BE49-F238E27FC236}">
                <a16:creationId xmlns:a16="http://schemas.microsoft.com/office/drawing/2014/main" id="{1C7692F2-1A8C-3D44-84CD-46C12E84B09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4190982" y="2247950"/>
            <a:ext cx="839249" cy="839249"/>
          </a:xfrm>
          <a:prstGeom prst="rect">
            <a:avLst/>
          </a:prstGeom>
        </p:spPr>
      </p:pic>
      <p:pic>
        <p:nvPicPr>
          <p:cNvPr id="27" name="Graphic 26">
            <a:extLst>
              <a:ext uri="{FF2B5EF4-FFF2-40B4-BE49-F238E27FC236}">
                <a16:creationId xmlns:a16="http://schemas.microsoft.com/office/drawing/2014/main" id="{9030DDDA-2C27-4246-81BA-AF6AC9455156}"/>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218096" y="2224008"/>
            <a:ext cx="838341" cy="838341"/>
          </a:xfrm>
          <a:prstGeom prst="rect">
            <a:avLst/>
          </a:prstGeom>
        </p:spPr>
      </p:pic>
      <p:cxnSp>
        <p:nvCxnSpPr>
          <p:cNvPr id="28" name="Straight Connector 27">
            <a:extLst>
              <a:ext uri="{FF2B5EF4-FFF2-40B4-BE49-F238E27FC236}">
                <a16:creationId xmlns:a16="http://schemas.microsoft.com/office/drawing/2014/main" id="{2938E7E5-548F-FD4A-BEB5-ADA74D629BE3}"/>
              </a:ext>
            </a:extLst>
          </p:cNvPr>
          <p:cNvCxnSpPr>
            <a:cxnSpLocks/>
          </p:cNvCxnSpPr>
          <p:nvPr/>
        </p:nvCxnSpPr>
        <p:spPr>
          <a:xfrm rot="5400000">
            <a:off x="10528555" y="1858396"/>
            <a:ext cx="270433" cy="0"/>
          </a:xfrm>
          <a:prstGeom prst="line">
            <a:avLst/>
          </a:prstGeom>
          <a:ln w="12700">
            <a:solidFill>
              <a:srgbClr val="000000"/>
            </a:solidFill>
            <a:headEnd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4478E08-CEEB-2A41-B422-03C32EB50726}"/>
              </a:ext>
            </a:extLst>
          </p:cNvPr>
          <p:cNvCxnSpPr>
            <a:cxnSpLocks/>
          </p:cNvCxnSpPr>
          <p:nvPr/>
        </p:nvCxnSpPr>
        <p:spPr bwMode="auto">
          <a:xfrm rot="5400000">
            <a:off x="4438194" y="1858396"/>
            <a:ext cx="270433" cy="0"/>
          </a:xfrm>
          <a:prstGeom prst="line">
            <a:avLst/>
          </a:prstGeom>
          <a:ln w="12700">
            <a:solidFill>
              <a:srgbClr val="0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EB449F6B-7E4F-D545-B5F8-DE0059DD60CE}"/>
              </a:ext>
            </a:extLst>
          </p:cNvPr>
          <p:cNvCxnSpPr>
            <a:cxnSpLocks/>
          </p:cNvCxnSpPr>
          <p:nvPr/>
        </p:nvCxnSpPr>
        <p:spPr>
          <a:xfrm flipH="1">
            <a:off x="4573410" y="1725822"/>
            <a:ext cx="6090361"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AC9382E-8F01-4747-9264-D45DD5D4F7CA}"/>
              </a:ext>
            </a:extLst>
          </p:cNvPr>
          <p:cNvCxnSpPr>
            <a:cxnSpLocks/>
          </p:cNvCxnSpPr>
          <p:nvPr/>
        </p:nvCxnSpPr>
        <p:spPr>
          <a:xfrm rot="5400000">
            <a:off x="7506301" y="1591922"/>
            <a:ext cx="270433" cy="0"/>
          </a:xfrm>
          <a:prstGeom prst="line">
            <a:avLst/>
          </a:prstGeom>
          <a:ln w="12700">
            <a:solidFill>
              <a:srgbClr val="000000"/>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54D13220-C1A5-684D-BE70-BDFC953AFCA8}"/>
              </a:ext>
            </a:extLst>
          </p:cNvPr>
          <p:cNvSpPr/>
          <p:nvPr/>
        </p:nvSpPr>
        <p:spPr>
          <a:xfrm>
            <a:off x="6011412" y="1022133"/>
            <a:ext cx="3260211" cy="397004"/>
          </a:xfrm>
          <a:prstGeom prst="rect">
            <a:avLst/>
          </a:prstGeom>
        </p:spPr>
        <p:txBody>
          <a:bodyPr wrap="none" lIns="0" tIns="0" rIns="0" bIns="0" anchor="ctr" anchorCtr="0">
            <a:noAutofit/>
          </a:bodyPr>
          <a:lstStyle/>
          <a:p>
            <a:pPr algn="ctr" defTabSz="809975">
              <a:lnSpc>
                <a:spcPct val="90000"/>
              </a:lnSpc>
              <a:defRPr/>
            </a:pPr>
            <a:r>
              <a:rPr lang="en-US" sz="2130" b="1" dirty="0">
                <a:solidFill>
                  <a:srgbClr val="0062FF"/>
                </a:solidFill>
                <a:latin typeface="IBM Plex Sans Medium" panose="020B0503050000000000" pitchFamily="34" charset="77"/>
                <a:ea typeface="IBM Plex Sans" charset="0"/>
                <a:cs typeface="IBM Plex Sans" charset="0"/>
              </a:rPr>
              <a:t>Bot Design </a:t>
            </a:r>
            <a:endParaRPr lang="en-US" sz="3313" b="1" dirty="0">
              <a:solidFill>
                <a:srgbClr val="0062FF"/>
              </a:solidFill>
              <a:latin typeface="IBM Plex Sans Medium" panose="020B0503050000000000" pitchFamily="34" charset="77"/>
              <a:ea typeface="IBM Plex Sans" charset="0"/>
              <a:cs typeface="IBM Plex Sans" charset="0"/>
            </a:endParaRPr>
          </a:p>
        </p:txBody>
      </p:sp>
      <p:pic>
        <p:nvPicPr>
          <p:cNvPr id="33" name="Graphic 32">
            <a:extLst>
              <a:ext uri="{FF2B5EF4-FFF2-40B4-BE49-F238E27FC236}">
                <a16:creationId xmlns:a16="http://schemas.microsoft.com/office/drawing/2014/main" id="{747451B3-463C-F04D-9548-3B6C7AED756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46247" y="153393"/>
            <a:ext cx="990539" cy="990539"/>
          </a:xfrm>
          <a:prstGeom prst="rect">
            <a:avLst/>
          </a:prstGeom>
        </p:spPr>
      </p:pic>
      <p:sp>
        <p:nvSpPr>
          <p:cNvPr id="34" name="Text Placeholder 2">
            <a:extLst>
              <a:ext uri="{FF2B5EF4-FFF2-40B4-BE49-F238E27FC236}">
                <a16:creationId xmlns:a16="http://schemas.microsoft.com/office/drawing/2014/main" id="{FF69B279-4AE0-084D-A632-7B6C6F90D4E8}"/>
              </a:ext>
            </a:extLst>
          </p:cNvPr>
          <p:cNvSpPr txBox="1">
            <a:spLocks/>
          </p:cNvSpPr>
          <p:nvPr/>
        </p:nvSpPr>
        <p:spPr>
          <a:xfrm>
            <a:off x="9445699" y="3609327"/>
            <a:ext cx="2436144" cy="383470"/>
          </a:xfrm>
          <a:prstGeom prst="rect">
            <a:avLst/>
          </a:prstGeom>
        </p:spPr>
        <p:txBody>
          <a:bodyPr vert="horz" lIns="0" tIns="0" rIns="0" bIns="0" rtlCol="0">
            <a:noAutofit/>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pPr marL="0" lvl="1" indent="0" defTabSz="540215">
              <a:spcBef>
                <a:spcPts val="1301"/>
              </a:spcBef>
              <a:buClr>
                <a:srgbClr val="000000"/>
              </a:buClr>
              <a:buNone/>
              <a:defRPr/>
            </a:pPr>
            <a:r>
              <a:rPr lang="en-US" sz="1332" kern="0" dirty="0">
                <a:solidFill>
                  <a:srgbClr val="0062FF"/>
                </a:solidFill>
              </a:rPr>
              <a:t>Patterns make perfect</a:t>
            </a:r>
          </a:p>
        </p:txBody>
      </p:sp>
      <p:sp>
        <p:nvSpPr>
          <p:cNvPr id="35" name="Text Placeholder 2">
            <a:extLst>
              <a:ext uri="{FF2B5EF4-FFF2-40B4-BE49-F238E27FC236}">
                <a16:creationId xmlns:a16="http://schemas.microsoft.com/office/drawing/2014/main" id="{A871746B-7454-FB40-80A5-D4BA487D3E41}"/>
              </a:ext>
            </a:extLst>
          </p:cNvPr>
          <p:cNvSpPr txBox="1">
            <a:spLocks/>
          </p:cNvSpPr>
          <p:nvPr/>
        </p:nvSpPr>
        <p:spPr>
          <a:xfrm>
            <a:off x="6415826" y="3609327"/>
            <a:ext cx="2420836" cy="299834"/>
          </a:xfrm>
          <a:prstGeom prst="rect">
            <a:avLst/>
          </a:prstGeom>
        </p:spPr>
        <p:txBody>
          <a:bodyPr vert="horz" lIns="0" tIns="0" rIns="0" bIns="0" rtlCol="0">
            <a:noAutofit/>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pPr marL="0" lvl="1" indent="0" defTabSz="540215">
              <a:spcBef>
                <a:spcPts val="1301"/>
              </a:spcBef>
              <a:buClr>
                <a:srgbClr val="000000"/>
              </a:buClr>
              <a:buNone/>
              <a:defRPr/>
            </a:pPr>
            <a:r>
              <a:rPr lang="en-US" sz="1332" kern="0" dirty="0">
                <a:solidFill>
                  <a:srgbClr val="0062FF"/>
                </a:solidFill>
              </a:rPr>
              <a:t>Use the knowledge</a:t>
            </a:r>
          </a:p>
        </p:txBody>
      </p:sp>
      <p:sp>
        <p:nvSpPr>
          <p:cNvPr id="36" name="Text Placeholder 2">
            <a:extLst>
              <a:ext uri="{FF2B5EF4-FFF2-40B4-BE49-F238E27FC236}">
                <a16:creationId xmlns:a16="http://schemas.microsoft.com/office/drawing/2014/main" id="{29CE7A96-4307-9844-9BA6-2CDE31AA0C70}"/>
              </a:ext>
            </a:extLst>
          </p:cNvPr>
          <p:cNvSpPr txBox="1">
            <a:spLocks/>
          </p:cNvSpPr>
          <p:nvPr/>
        </p:nvSpPr>
        <p:spPr>
          <a:xfrm>
            <a:off x="3355338" y="3576887"/>
            <a:ext cx="2531046" cy="244273"/>
          </a:xfrm>
          <a:prstGeom prst="rect">
            <a:avLst/>
          </a:prstGeom>
        </p:spPr>
        <p:txBody>
          <a:bodyPr vert="horz" lIns="0" tIns="0" rIns="0" bIns="0" rtlCol="0">
            <a:noAutofit/>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pPr marL="0" lvl="1" indent="0" defTabSz="540215">
              <a:spcBef>
                <a:spcPts val="1301"/>
              </a:spcBef>
              <a:buClr>
                <a:srgbClr val="000000"/>
              </a:buClr>
              <a:buNone/>
              <a:defRPr/>
            </a:pPr>
            <a:r>
              <a:rPr lang="en-US" sz="1332" kern="0" dirty="0">
                <a:solidFill>
                  <a:srgbClr val="0062FF"/>
                </a:solidFill>
              </a:rPr>
              <a:t>Design before coding</a:t>
            </a:r>
          </a:p>
        </p:txBody>
      </p:sp>
    </p:spTree>
    <p:extLst>
      <p:ext uri="{BB962C8B-B14F-4D97-AF65-F5344CB8AC3E}">
        <p14:creationId xmlns:p14="http://schemas.microsoft.com/office/powerpoint/2010/main" val="407455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9130A4-2F73-3D42-9586-576A4ECF142C}"/>
              </a:ext>
            </a:extLst>
          </p:cNvPr>
          <p:cNvSpPr/>
          <p:nvPr/>
        </p:nvSpPr>
        <p:spPr bwMode="auto">
          <a:xfrm>
            <a:off x="2524523" y="42879"/>
            <a:ext cx="9452307"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endParaRPr lang="en-US" sz="932" dirty="0">
              <a:solidFill>
                <a:schemeClr val="bg1"/>
              </a:solidFill>
              <a:latin typeface="IBM Plex Sans" panose="020B0503050203000203" pitchFamily="34" charset="0"/>
            </a:endParaRP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3</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197498" y="872042"/>
            <a:ext cx="2649306"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Design</a:t>
            </a: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26" name="Graphic 25">
            <a:extLst>
              <a:ext uri="{FF2B5EF4-FFF2-40B4-BE49-F238E27FC236}">
                <a16:creationId xmlns:a16="http://schemas.microsoft.com/office/drawing/2014/main" id="{1C7692F2-1A8C-3D44-84CD-46C12E84B09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82902" y="-62358"/>
            <a:ext cx="839249" cy="839249"/>
          </a:xfrm>
          <a:prstGeom prst="rect">
            <a:avLst/>
          </a:prstGeom>
        </p:spPr>
      </p:pic>
      <p:sp>
        <p:nvSpPr>
          <p:cNvPr id="10" name="TextBox 9">
            <a:extLst>
              <a:ext uri="{FF2B5EF4-FFF2-40B4-BE49-F238E27FC236}">
                <a16:creationId xmlns:a16="http://schemas.microsoft.com/office/drawing/2014/main" id="{9753BB1D-A253-47FA-8443-48F1BBE388C8}"/>
              </a:ext>
            </a:extLst>
          </p:cNvPr>
          <p:cNvSpPr txBox="1"/>
          <p:nvPr/>
        </p:nvSpPr>
        <p:spPr>
          <a:xfrm>
            <a:off x="108926" y="1838237"/>
            <a:ext cx="2471972" cy="3139321"/>
          </a:xfrm>
          <a:prstGeom prst="rect">
            <a:avLst/>
          </a:prstGeom>
          <a:noFill/>
        </p:spPr>
        <p:txBody>
          <a:bodyPr wrap="square">
            <a:spAutoFit/>
          </a:bodyPr>
          <a:lstStyle/>
          <a:p>
            <a:r>
              <a:rPr lang="en-GB" dirty="0"/>
              <a:t>Start with a Design</a:t>
            </a:r>
          </a:p>
          <a:p>
            <a:endParaRPr lang="en-GB" dirty="0"/>
          </a:p>
          <a:p>
            <a:r>
              <a:rPr lang="en-GB" dirty="0"/>
              <a:t>Communicate the design to stakeholders to make sure </a:t>
            </a:r>
            <a:r>
              <a:rPr lang="en-GB" i="1" dirty="0"/>
              <a:t>they</a:t>
            </a:r>
            <a:r>
              <a:rPr lang="en-GB" dirty="0"/>
              <a:t> understand and </a:t>
            </a:r>
            <a:r>
              <a:rPr lang="en-GB" i="1" dirty="0"/>
              <a:t>you</a:t>
            </a:r>
            <a:r>
              <a:rPr lang="en-GB" dirty="0"/>
              <a:t> understood!</a:t>
            </a:r>
          </a:p>
          <a:p>
            <a:endParaRPr lang="en-GB" dirty="0"/>
          </a:p>
          <a:p>
            <a:r>
              <a:rPr lang="en-GB" dirty="0"/>
              <a:t>Convert the design to a working bot framework</a:t>
            </a:r>
          </a:p>
        </p:txBody>
      </p:sp>
      <p:sp>
        <p:nvSpPr>
          <p:cNvPr id="11" name="Slide Number Placeholder 2">
            <a:extLst>
              <a:ext uri="{FF2B5EF4-FFF2-40B4-BE49-F238E27FC236}">
                <a16:creationId xmlns:a16="http://schemas.microsoft.com/office/drawing/2014/main" id="{4694AB32-2808-4634-AC97-5A045C3BD245}"/>
              </a:ext>
            </a:extLst>
          </p:cNvPr>
          <p:cNvSpPr txBox="1">
            <a:spLocks/>
          </p:cNvSpPr>
          <p:nvPr/>
        </p:nvSpPr>
        <p:spPr>
          <a:xfrm>
            <a:off x="9348218" y="6171827"/>
            <a:ext cx="2438309" cy="222250"/>
          </a:xfrm>
          <a:prstGeom prst="rect">
            <a:avLst/>
          </a:prstGeom>
        </p:spPr>
        <p:txBody>
          <a:bodyPr vert="horz" lIns="0" tIns="0" rIns="0" bIns="0" rtlCol="0" anchor="ctr"/>
          <a:lstStyle>
            <a:defPPr>
              <a:defRPr lang="en-US"/>
            </a:defPPr>
            <a:lvl1pPr marL="0" marR="0" indent="0" algn="l" defTabSz="913741" rtl="0" eaLnBrk="1" fontAlgn="auto" latinLnBrk="0" hangingPunct="1">
              <a:lnSpc>
                <a:spcPct val="100000"/>
              </a:lnSpc>
              <a:spcBef>
                <a:spcPts val="0"/>
              </a:spcBef>
              <a:spcAft>
                <a:spcPts val="0"/>
              </a:spcAft>
              <a:buClrTx/>
              <a:buSzTx/>
              <a:buFontTx/>
              <a:buNone/>
              <a:tabLst/>
              <a:defRPr sz="799" b="0" i="0" kern="1200">
                <a:solidFill>
                  <a:schemeClr val="bg2"/>
                </a:solidFill>
                <a:latin typeface="IBM Plex Sans Light" panose="020B040305020300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E6F14-FF48-0F4F-A8AA-2E3F25371E4A}" type="slidenum">
              <a:rPr lang="en-US" smtClean="0">
                <a:solidFill>
                  <a:srgbClr val="000000"/>
                </a:solidFill>
              </a:rPr>
              <a:pPr/>
              <a:t>3</a:t>
            </a:fld>
            <a:endParaRPr lang="en-US">
              <a:solidFill>
                <a:srgbClr val="000000"/>
              </a:solidFill>
            </a:endParaRPr>
          </a:p>
        </p:txBody>
      </p:sp>
      <p:pic>
        <p:nvPicPr>
          <p:cNvPr id="12" name="Picture 11">
            <a:extLst>
              <a:ext uri="{FF2B5EF4-FFF2-40B4-BE49-F238E27FC236}">
                <a16:creationId xmlns:a16="http://schemas.microsoft.com/office/drawing/2014/main" id="{4DD431A9-4236-492E-A307-A0D202AE4A9C}"/>
              </a:ext>
            </a:extLst>
          </p:cNvPr>
          <p:cNvPicPr>
            <a:picLocks noChangeAspect="1"/>
          </p:cNvPicPr>
          <p:nvPr/>
        </p:nvPicPr>
        <p:blipFill>
          <a:blip r:embed="rId5"/>
          <a:stretch>
            <a:fillRect/>
          </a:stretch>
        </p:blipFill>
        <p:spPr>
          <a:xfrm>
            <a:off x="3669794" y="3745381"/>
            <a:ext cx="7737346" cy="1930520"/>
          </a:xfrm>
          <a:prstGeom prst="rect">
            <a:avLst/>
          </a:prstGeom>
          <a:effectLst>
            <a:glow rad="127000">
              <a:srgbClr val="EE538B"/>
            </a:glow>
          </a:effectLst>
        </p:spPr>
      </p:pic>
      <p:pic>
        <p:nvPicPr>
          <p:cNvPr id="15" name="Picture 14">
            <a:extLst>
              <a:ext uri="{FF2B5EF4-FFF2-40B4-BE49-F238E27FC236}">
                <a16:creationId xmlns:a16="http://schemas.microsoft.com/office/drawing/2014/main" id="{016C0740-F7A3-465A-93A5-B2F7C4D10AD9}"/>
              </a:ext>
            </a:extLst>
          </p:cNvPr>
          <p:cNvPicPr/>
          <p:nvPr/>
        </p:nvPicPr>
        <p:blipFill>
          <a:blip r:embed="rId6"/>
          <a:stretch>
            <a:fillRect/>
          </a:stretch>
        </p:blipFill>
        <p:spPr>
          <a:xfrm>
            <a:off x="3686198" y="1273681"/>
            <a:ext cx="6790491" cy="1552402"/>
          </a:xfrm>
          <a:prstGeom prst="rect">
            <a:avLst/>
          </a:prstGeom>
          <a:effectLst>
            <a:glow rad="228600">
              <a:schemeClr val="accent2">
                <a:satMod val="175000"/>
                <a:alpha val="40000"/>
              </a:schemeClr>
            </a:glow>
          </a:effectLst>
        </p:spPr>
      </p:pic>
      <p:sp>
        <p:nvSpPr>
          <p:cNvPr id="16" name="TextBox 15">
            <a:extLst>
              <a:ext uri="{FF2B5EF4-FFF2-40B4-BE49-F238E27FC236}">
                <a16:creationId xmlns:a16="http://schemas.microsoft.com/office/drawing/2014/main" id="{2B68FB85-AF2A-451A-B76C-1FCD90F9FD76}"/>
              </a:ext>
            </a:extLst>
          </p:cNvPr>
          <p:cNvSpPr txBox="1"/>
          <p:nvPr/>
        </p:nvSpPr>
        <p:spPr>
          <a:xfrm>
            <a:off x="3490941" y="5887941"/>
            <a:ext cx="6245352" cy="646331"/>
          </a:xfrm>
          <a:prstGeom prst="rect">
            <a:avLst/>
          </a:prstGeom>
          <a:noFill/>
        </p:spPr>
        <p:txBody>
          <a:bodyPr wrap="square">
            <a:spAutoFit/>
          </a:bodyPr>
          <a:lstStyle/>
          <a:p>
            <a:r>
              <a:rPr lang="en-GB" dirty="0">
                <a:hlinkClick r:id="rId7"/>
              </a:rPr>
              <a:t>https://www.ibm.com/uk-en/products/blueworkslive</a:t>
            </a:r>
            <a:endParaRPr lang="en-GB" dirty="0"/>
          </a:p>
          <a:p>
            <a:endParaRPr lang="en-GB" dirty="0"/>
          </a:p>
        </p:txBody>
      </p:sp>
      <p:sp>
        <p:nvSpPr>
          <p:cNvPr id="18" name="TextBox 17">
            <a:extLst>
              <a:ext uri="{FF2B5EF4-FFF2-40B4-BE49-F238E27FC236}">
                <a16:creationId xmlns:a16="http://schemas.microsoft.com/office/drawing/2014/main" id="{D608EF1F-1E0C-4AE2-B6E3-99B597975393}"/>
              </a:ext>
            </a:extLst>
          </p:cNvPr>
          <p:cNvSpPr txBox="1"/>
          <p:nvPr/>
        </p:nvSpPr>
        <p:spPr>
          <a:xfrm>
            <a:off x="3537204" y="795356"/>
            <a:ext cx="8654796" cy="646331"/>
          </a:xfrm>
          <a:prstGeom prst="rect">
            <a:avLst/>
          </a:prstGeom>
          <a:noFill/>
        </p:spPr>
        <p:txBody>
          <a:bodyPr wrap="square">
            <a:spAutoFit/>
          </a:bodyPr>
          <a:lstStyle/>
          <a:p>
            <a:r>
              <a:rPr lang="en-GB" b="1" dirty="0"/>
              <a:t>IBM  RPA Workflow </a:t>
            </a:r>
          </a:p>
          <a:p>
            <a:endParaRPr lang="en-GB" dirty="0"/>
          </a:p>
        </p:txBody>
      </p:sp>
      <p:sp>
        <p:nvSpPr>
          <p:cNvPr id="19" name="TextBox 18">
            <a:extLst>
              <a:ext uri="{FF2B5EF4-FFF2-40B4-BE49-F238E27FC236}">
                <a16:creationId xmlns:a16="http://schemas.microsoft.com/office/drawing/2014/main" id="{8BDC7731-B336-47AE-B8DF-D6AAAD550967}"/>
              </a:ext>
            </a:extLst>
          </p:cNvPr>
          <p:cNvSpPr txBox="1"/>
          <p:nvPr/>
        </p:nvSpPr>
        <p:spPr>
          <a:xfrm>
            <a:off x="3537204" y="3322009"/>
            <a:ext cx="8654796" cy="646331"/>
          </a:xfrm>
          <a:prstGeom prst="rect">
            <a:avLst/>
          </a:prstGeom>
          <a:noFill/>
        </p:spPr>
        <p:txBody>
          <a:bodyPr wrap="square">
            <a:spAutoFit/>
          </a:bodyPr>
          <a:lstStyle/>
          <a:p>
            <a:r>
              <a:rPr lang="en-GB" b="1" dirty="0" err="1"/>
              <a:t>Blueworks</a:t>
            </a:r>
            <a:r>
              <a:rPr lang="en-GB" b="1" dirty="0"/>
              <a:t> Live</a:t>
            </a:r>
          </a:p>
          <a:p>
            <a:endParaRPr lang="en-GB" dirty="0"/>
          </a:p>
        </p:txBody>
      </p:sp>
    </p:spTree>
    <p:extLst>
      <p:ext uri="{BB962C8B-B14F-4D97-AF65-F5344CB8AC3E}">
        <p14:creationId xmlns:p14="http://schemas.microsoft.com/office/powerpoint/2010/main" val="97496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9130A4-2F73-3D42-9586-576A4ECF142C}"/>
              </a:ext>
            </a:extLst>
          </p:cNvPr>
          <p:cNvSpPr/>
          <p:nvPr/>
        </p:nvSpPr>
        <p:spPr bwMode="auto">
          <a:xfrm>
            <a:off x="2753632" y="0"/>
            <a:ext cx="9452307"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endParaRPr lang="en-US" sz="932" dirty="0">
              <a:solidFill>
                <a:schemeClr val="bg1"/>
              </a:solidFill>
              <a:latin typeface="IBM Plex Sans" panose="020B0503050203000203" pitchFamily="34" charset="0"/>
            </a:endParaRP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4</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285796" y="268225"/>
            <a:ext cx="2649306"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algn="l"/>
            <a:r>
              <a:rPr lang="en-GB" sz="2400" dirty="0">
                <a:solidFill>
                  <a:schemeClr val="accent2">
                    <a:lumMod val="60000"/>
                    <a:lumOff val="40000"/>
                  </a:schemeClr>
                </a:solidFill>
                <a:latin typeface="IBM Plex Sans" charset="0"/>
                <a:ea typeface="IBM Plex Sans" charset="0"/>
                <a:cs typeface="IBM Plex Sans" charset="0"/>
              </a:rPr>
              <a:t>Search the RPA Forum</a:t>
            </a: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10" name="Picture 9">
            <a:extLst>
              <a:ext uri="{FF2B5EF4-FFF2-40B4-BE49-F238E27FC236}">
                <a16:creationId xmlns:a16="http://schemas.microsoft.com/office/drawing/2014/main" id="{D1CE3F78-8F33-4E51-835F-5E2AF1BA2A70}"/>
              </a:ext>
            </a:extLst>
          </p:cNvPr>
          <p:cNvPicPr>
            <a:picLocks noChangeAspect="1"/>
          </p:cNvPicPr>
          <p:nvPr/>
        </p:nvPicPr>
        <p:blipFill>
          <a:blip r:embed="rId3"/>
          <a:stretch>
            <a:fillRect/>
          </a:stretch>
        </p:blipFill>
        <p:spPr>
          <a:xfrm>
            <a:off x="2895940" y="2423559"/>
            <a:ext cx="7092640" cy="4149314"/>
          </a:xfrm>
          <a:prstGeom prst="rect">
            <a:avLst/>
          </a:prstGeom>
          <a:effectLst>
            <a:glow rad="228600">
              <a:schemeClr val="accent2">
                <a:satMod val="175000"/>
                <a:alpha val="40000"/>
              </a:schemeClr>
            </a:glow>
          </a:effectLst>
        </p:spPr>
      </p:pic>
      <p:sp>
        <p:nvSpPr>
          <p:cNvPr id="11" name="TextBox 10">
            <a:extLst>
              <a:ext uri="{FF2B5EF4-FFF2-40B4-BE49-F238E27FC236}">
                <a16:creationId xmlns:a16="http://schemas.microsoft.com/office/drawing/2014/main" id="{CCBC0EE8-57DF-4B49-A1AE-10E49D0BE38E}"/>
              </a:ext>
            </a:extLst>
          </p:cNvPr>
          <p:cNvSpPr txBox="1"/>
          <p:nvPr/>
        </p:nvSpPr>
        <p:spPr>
          <a:xfrm>
            <a:off x="3152387" y="200102"/>
            <a:ext cx="8654796" cy="1107996"/>
          </a:xfrm>
          <a:prstGeom prst="rect">
            <a:avLst/>
          </a:prstGeom>
          <a:noFill/>
        </p:spPr>
        <p:txBody>
          <a:bodyPr wrap="square">
            <a:spAutoFit/>
          </a:bodyPr>
          <a:lstStyle/>
          <a:p>
            <a:r>
              <a:rPr lang="en-GB" sz="2400" dirty="0">
                <a:hlinkClick r:id="rId4"/>
              </a:rPr>
              <a:t>Use the IBM RPA Forum </a:t>
            </a:r>
          </a:p>
          <a:p>
            <a:r>
              <a:rPr lang="en-GB" sz="2400" dirty="0">
                <a:hlinkClick r:id="rId4"/>
              </a:rPr>
              <a:t>as your COE</a:t>
            </a:r>
            <a:endParaRPr lang="en-GB" sz="2400" dirty="0"/>
          </a:p>
          <a:p>
            <a:endParaRPr lang="en-GB" dirty="0"/>
          </a:p>
        </p:txBody>
      </p:sp>
      <p:sp>
        <p:nvSpPr>
          <p:cNvPr id="12" name="TextBox 11">
            <a:extLst>
              <a:ext uri="{FF2B5EF4-FFF2-40B4-BE49-F238E27FC236}">
                <a16:creationId xmlns:a16="http://schemas.microsoft.com/office/drawing/2014/main" id="{5D43D074-147B-49EA-BA60-7389C7E4398F}"/>
              </a:ext>
            </a:extLst>
          </p:cNvPr>
          <p:cNvSpPr txBox="1"/>
          <p:nvPr/>
        </p:nvSpPr>
        <p:spPr>
          <a:xfrm>
            <a:off x="108926" y="1838237"/>
            <a:ext cx="2418051" cy="1754326"/>
          </a:xfrm>
          <a:prstGeom prst="rect">
            <a:avLst/>
          </a:prstGeom>
          <a:noFill/>
        </p:spPr>
        <p:txBody>
          <a:bodyPr wrap="square">
            <a:spAutoFit/>
          </a:bodyPr>
          <a:lstStyle/>
          <a:p>
            <a:r>
              <a:rPr lang="en-GB" dirty="0"/>
              <a:t>Seek and you will find</a:t>
            </a:r>
          </a:p>
          <a:p>
            <a:endParaRPr lang="en-GB" dirty="0"/>
          </a:p>
          <a:p>
            <a:r>
              <a:rPr lang="en-GB" dirty="0"/>
              <a:t>Don’t reinvent the wheel.   </a:t>
            </a:r>
          </a:p>
          <a:p>
            <a:endParaRPr lang="en-GB" dirty="0"/>
          </a:p>
          <a:p>
            <a:r>
              <a:rPr lang="en-GB" dirty="0"/>
              <a:t>Plagiarize!</a:t>
            </a:r>
          </a:p>
        </p:txBody>
      </p:sp>
      <p:sp>
        <p:nvSpPr>
          <p:cNvPr id="3" name="TextBox 2">
            <a:extLst>
              <a:ext uri="{FF2B5EF4-FFF2-40B4-BE49-F238E27FC236}">
                <a16:creationId xmlns:a16="http://schemas.microsoft.com/office/drawing/2014/main" id="{F2B7F9F5-1F58-4531-97B9-3955DD615C5E}"/>
              </a:ext>
            </a:extLst>
          </p:cNvPr>
          <p:cNvSpPr txBox="1"/>
          <p:nvPr/>
        </p:nvSpPr>
        <p:spPr>
          <a:xfrm>
            <a:off x="6839712" y="192636"/>
            <a:ext cx="15058931" cy="4247317"/>
          </a:xfrm>
          <a:prstGeom prst="rect">
            <a:avLst/>
          </a:prstGeom>
          <a:solidFill>
            <a:schemeClr val="accent2">
              <a:lumMod val="20000"/>
              <a:lumOff val="80000"/>
            </a:schemeClr>
          </a:solidFill>
          <a:ln w="19050">
            <a:solidFill>
              <a:schemeClr val="tx1"/>
            </a:solidFill>
          </a:ln>
        </p:spPr>
        <p:txBody>
          <a:bodyPr wrap="none" rtlCol="0">
            <a:spAutoFit/>
          </a:bodyPr>
          <a:lstStyle/>
          <a:p>
            <a:r>
              <a:rPr lang="en-GB" sz="800" b="1" dirty="0">
                <a:effectLst/>
                <a:latin typeface="Calibri" panose="020F0502020204030204" pitchFamily="34" charset="0"/>
              </a:rPr>
              <a:t>From:</a:t>
            </a:r>
            <a:r>
              <a:rPr lang="en-GB" sz="800" dirty="0">
                <a:effectLst/>
                <a:latin typeface="Calibri" panose="020F0502020204030204" pitchFamily="34" charset="0"/>
              </a:rPr>
              <a:t>  XXXXXXXXX </a:t>
            </a:r>
            <a:br>
              <a:rPr lang="en-GB" sz="800" b="1" dirty="0">
                <a:effectLst/>
                <a:latin typeface="Calibri" panose="020F0502020204030204" pitchFamily="34" charset="0"/>
              </a:rPr>
            </a:br>
            <a:r>
              <a:rPr lang="en-GB" sz="800" b="1" dirty="0">
                <a:effectLst/>
                <a:latin typeface="Calibri" panose="020F0502020204030204" pitchFamily="34" charset="0"/>
              </a:rPr>
              <a:t>Sent:</a:t>
            </a:r>
            <a:r>
              <a:rPr lang="en-GB" sz="800" dirty="0">
                <a:effectLst/>
                <a:latin typeface="Calibri" panose="020F0502020204030204" pitchFamily="34" charset="0"/>
              </a:rPr>
              <a:t> 14 January 2022 17:54</a:t>
            </a:r>
            <a:br>
              <a:rPr lang="en-GB" sz="800" b="1" dirty="0">
                <a:effectLst/>
                <a:latin typeface="Calibri" panose="020F0502020204030204" pitchFamily="34" charset="0"/>
              </a:rPr>
            </a:br>
            <a:r>
              <a:rPr lang="en-GB" sz="800" b="1" dirty="0">
                <a:effectLst/>
                <a:latin typeface="Calibri" panose="020F0502020204030204" pitchFamily="34" charset="0"/>
              </a:rPr>
              <a:t>To:</a:t>
            </a:r>
            <a:r>
              <a:rPr lang="en-GB" sz="800" dirty="0">
                <a:effectLst/>
                <a:latin typeface="Calibri" panose="020F0502020204030204" pitchFamily="34" charset="0"/>
              </a:rPr>
              <a:t> 'Nigel Crowther1' &lt;</a:t>
            </a:r>
            <a:r>
              <a:rPr lang="en-GB" sz="800" u="sng" dirty="0">
                <a:solidFill>
                  <a:srgbClr val="0000FF"/>
                </a:solidFill>
                <a:effectLst/>
                <a:latin typeface="Calibri" panose="020F0502020204030204" pitchFamily="34" charset="0"/>
                <a:hlinkClick r:id="rId5"/>
              </a:rPr>
              <a:t>ncrowther@uk.ibm.com</a:t>
            </a:r>
            <a:r>
              <a:rPr lang="en-GB" sz="800" dirty="0">
                <a:effectLst/>
                <a:latin typeface="Calibri" panose="020F0502020204030204" pitchFamily="34" charset="0"/>
              </a:rPr>
              <a:t>&gt;</a:t>
            </a:r>
            <a:br>
              <a:rPr lang="en-GB" sz="800" b="1" dirty="0">
                <a:effectLst/>
                <a:latin typeface="Calibri" panose="020F0502020204030204" pitchFamily="34" charset="0"/>
              </a:rPr>
            </a:br>
            <a:r>
              <a:rPr lang="en-GB" sz="800" b="1" dirty="0">
                <a:effectLst/>
                <a:latin typeface="Calibri" panose="020F0502020204030204" pitchFamily="34" charset="0"/>
              </a:rPr>
              <a:t>Cc:</a:t>
            </a:r>
            <a:r>
              <a:rPr lang="en-GB" sz="800" dirty="0">
                <a:effectLst/>
                <a:latin typeface="Calibri" panose="020F0502020204030204" pitchFamily="34" charset="0"/>
              </a:rPr>
              <a:t> xxx&lt;</a:t>
            </a:r>
            <a:r>
              <a:rPr lang="en-GB" sz="800" u="sng" dirty="0">
                <a:solidFill>
                  <a:srgbClr val="0000FF"/>
                </a:solidFill>
                <a:effectLst/>
                <a:latin typeface="Calibri" panose="020F0502020204030204" pitchFamily="34" charset="0"/>
                <a:hlinkClick r:id="rId6"/>
              </a:rPr>
              <a:t>ixxx@xxx.gov.uk</a:t>
            </a:r>
            <a:r>
              <a:rPr lang="en-GB" sz="800" dirty="0">
                <a:effectLst/>
                <a:latin typeface="Calibri" panose="020F0502020204030204" pitchFamily="34" charset="0"/>
              </a:rPr>
              <a:t>&gt;; xxx&lt;</a:t>
            </a:r>
            <a:r>
              <a:rPr lang="en-GB" sz="800" u="sng" dirty="0">
                <a:solidFill>
                  <a:srgbClr val="0000FF"/>
                </a:solidFill>
                <a:latin typeface="Calibri" panose="020F0502020204030204" pitchFamily="34" charset="0"/>
              </a:rPr>
              <a:t>xxx</a:t>
            </a:r>
            <a:r>
              <a:rPr lang="en-GB" sz="800" u="sng" dirty="0">
                <a:solidFill>
                  <a:srgbClr val="0000FF"/>
                </a:solidFill>
                <a:effectLst/>
                <a:latin typeface="Calibri" panose="020F0502020204030204" pitchFamily="34" charset="0"/>
                <a:hlinkClick r:id="rId7"/>
              </a:rPr>
              <a:t>@xxx.gov.uk</a:t>
            </a:r>
            <a:r>
              <a:rPr lang="en-GB" sz="800" dirty="0">
                <a:effectLst/>
                <a:latin typeface="Calibri" panose="020F0502020204030204" pitchFamily="34" charset="0"/>
              </a:rPr>
              <a:t>&gt;</a:t>
            </a:r>
            <a:br>
              <a:rPr lang="en-GB" sz="800" b="1" dirty="0">
                <a:effectLst/>
                <a:latin typeface="Calibri" panose="020F0502020204030204" pitchFamily="34" charset="0"/>
              </a:rPr>
            </a:br>
            <a:r>
              <a:rPr lang="en-GB" sz="800" b="1" dirty="0">
                <a:effectLst/>
                <a:latin typeface="Calibri" panose="020F0502020204030204" pitchFamily="34" charset="0"/>
              </a:rPr>
              <a:t>Subject:</a:t>
            </a:r>
            <a:r>
              <a:rPr lang="en-GB" sz="800" dirty="0">
                <a:effectLst/>
                <a:latin typeface="Calibri" panose="020F0502020204030204" pitchFamily="34" charset="0"/>
              </a:rPr>
              <a:t> RE: Automation </a:t>
            </a:r>
            <a:r>
              <a:rPr lang="en-GB" sz="800" dirty="0" err="1">
                <a:effectLst/>
                <a:latin typeface="Calibri" panose="020F0502020204030204" pitchFamily="34" charset="0"/>
              </a:rPr>
              <a:t>CoE</a:t>
            </a:r>
            <a:r>
              <a:rPr lang="en-GB" sz="800" dirty="0">
                <a:effectLst/>
                <a:latin typeface="Calibri" panose="020F0502020204030204" pitchFamily="34" charset="0"/>
              </a:rPr>
              <a:t> Operations and Maintenance</a:t>
            </a:r>
            <a:endParaRPr lang="en-GB" sz="800" dirty="0">
              <a:effectLst/>
            </a:endParaRPr>
          </a:p>
          <a:p>
            <a:r>
              <a:rPr lang="en-GB" sz="800" dirty="0">
                <a:effectLst/>
                <a:latin typeface="Calibri" panose="020F0502020204030204" pitchFamily="34" charset="0"/>
              </a:rPr>
              <a:t> </a:t>
            </a:r>
            <a:endParaRPr lang="en-GB" sz="800" dirty="0">
              <a:effectLst/>
            </a:endParaRPr>
          </a:p>
          <a:p>
            <a:r>
              <a:rPr lang="en-GB" sz="800" dirty="0">
                <a:effectLst/>
                <a:latin typeface="Arial" panose="020B0604020202020204" pitchFamily="34" charset="0"/>
              </a:rPr>
              <a:t>Hi Nigel,</a:t>
            </a:r>
            <a:endParaRPr lang="en-GB" sz="800" dirty="0">
              <a:effectLst/>
            </a:endParaRPr>
          </a:p>
          <a:p>
            <a:r>
              <a:rPr lang="en-GB" sz="800" dirty="0">
                <a:effectLst/>
                <a:latin typeface="Arial" panose="020B0604020202020204" pitchFamily="34" charset="0"/>
              </a:rPr>
              <a:t> </a:t>
            </a:r>
            <a:endParaRPr lang="en-GB" sz="800" dirty="0">
              <a:effectLst/>
            </a:endParaRPr>
          </a:p>
          <a:p>
            <a:r>
              <a:rPr lang="en-GB" sz="800" dirty="0">
                <a:effectLst/>
                <a:latin typeface="Arial" panose="020B0604020202020204" pitchFamily="34" charset="0"/>
              </a:rPr>
              <a:t>Here’s the list of topics we’d appreciate your help with;</a:t>
            </a:r>
            <a:endParaRPr lang="en-GB" sz="800" dirty="0">
              <a:effectLst/>
            </a:endParaRPr>
          </a:p>
          <a:p>
            <a:r>
              <a:rPr lang="en-GB" sz="800" dirty="0">
                <a:effectLst/>
                <a:latin typeface="Arial" panose="020B0604020202020204" pitchFamily="34" charset="0"/>
              </a:rPr>
              <a:t> </a:t>
            </a:r>
            <a:endParaRPr lang="en-GB" sz="800" dirty="0">
              <a:effectLst/>
            </a:endParaRPr>
          </a:p>
          <a:p>
            <a:r>
              <a:rPr lang="en-GB" sz="800" dirty="0">
                <a:effectLst/>
                <a:latin typeface="Arial" panose="020B0604020202020204" pitchFamily="34" charset="0"/>
              </a:rPr>
              <a:t>1.       Tenant related standard issues </a:t>
            </a:r>
            <a:endParaRPr lang="en-GB" sz="800" dirty="0">
              <a:effectLst/>
            </a:endParaRPr>
          </a:p>
          <a:p>
            <a:r>
              <a:rPr lang="en-GB" sz="800" dirty="0">
                <a:effectLst/>
                <a:latin typeface="Arial" panose="020B0604020202020204" pitchFamily="34" charset="0"/>
              </a:rPr>
              <a:t>2.       RPA studio standard issue</a:t>
            </a:r>
            <a:endParaRPr lang="en-GB" sz="800" dirty="0">
              <a:effectLst/>
            </a:endParaRPr>
          </a:p>
          <a:p>
            <a:r>
              <a:rPr lang="en-GB" sz="800" dirty="0">
                <a:effectLst/>
                <a:latin typeface="Arial" panose="020B0604020202020204" pitchFamily="34" charset="0"/>
              </a:rPr>
              <a:t>3.       Standard issues with Launcher</a:t>
            </a:r>
            <a:endParaRPr lang="en-GB" sz="800" dirty="0">
              <a:effectLst/>
            </a:endParaRPr>
          </a:p>
          <a:p>
            <a:r>
              <a:rPr lang="en-GB" sz="800" dirty="0">
                <a:effectLst/>
                <a:latin typeface="Arial" panose="020B0604020202020204" pitchFamily="34" charset="0"/>
              </a:rPr>
              <a:t>4.       Certificate installation related issues </a:t>
            </a:r>
            <a:endParaRPr lang="en-GB" sz="800" dirty="0">
              <a:effectLst/>
            </a:endParaRPr>
          </a:p>
          <a:p>
            <a:r>
              <a:rPr lang="en-GB" sz="800" dirty="0">
                <a:effectLst/>
                <a:latin typeface="Arial" panose="020B0604020202020204" pitchFamily="34" charset="0"/>
              </a:rPr>
              <a:t>5.       Version upgrade related issue (tenant, launcher and studio)</a:t>
            </a:r>
            <a:endParaRPr lang="en-GB" sz="800" dirty="0">
              <a:effectLst/>
            </a:endParaRPr>
          </a:p>
          <a:p>
            <a:r>
              <a:rPr lang="en-GB" sz="800" dirty="0">
                <a:effectLst/>
                <a:latin typeface="Arial" panose="020B0604020202020204" pitchFamily="34" charset="0"/>
              </a:rPr>
              <a:t>6.       Application or Process related issues like timeout, communication errors between tenant and agent/launcher</a:t>
            </a:r>
            <a:endParaRPr lang="en-GB" sz="800" dirty="0">
              <a:effectLst/>
            </a:endParaRPr>
          </a:p>
          <a:p>
            <a:r>
              <a:rPr lang="en-GB" sz="800" dirty="0">
                <a:effectLst/>
                <a:latin typeface="Arial" panose="020B0604020202020204" pitchFamily="34" charset="0"/>
              </a:rPr>
              <a:t>7.       Infra related issues like ports are not working or not open or not available </a:t>
            </a:r>
            <a:endParaRPr lang="en-GB" sz="800" dirty="0">
              <a:effectLst/>
            </a:endParaRPr>
          </a:p>
          <a:p>
            <a:r>
              <a:rPr lang="en-GB" sz="800" dirty="0">
                <a:effectLst/>
                <a:latin typeface="Arial" panose="020B0604020202020204" pitchFamily="34" charset="0"/>
              </a:rPr>
              <a:t>8.       Internet/intranet connectivity issue </a:t>
            </a:r>
            <a:endParaRPr lang="en-GB" sz="800" dirty="0">
              <a:effectLst/>
            </a:endParaRPr>
          </a:p>
          <a:p>
            <a:r>
              <a:rPr lang="en-GB" sz="800" dirty="0">
                <a:effectLst/>
                <a:latin typeface="Arial" panose="020B0604020202020204" pitchFamily="34" charset="0"/>
              </a:rPr>
              <a:t>9.       Unexpected pop-up/security alerts encountered during bot run time,</a:t>
            </a:r>
            <a:endParaRPr lang="en-GB" sz="800" dirty="0">
              <a:effectLst/>
            </a:endParaRPr>
          </a:p>
          <a:p>
            <a:r>
              <a:rPr lang="en-GB" sz="800" dirty="0">
                <a:effectLst/>
                <a:latin typeface="Arial" panose="020B0604020202020204" pitchFamily="34" charset="0"/>
              </a:rPr>
              <a:t>10.     Common errors with the RPA studio/scripts</a:t>
            </a:r>
            <a:endParaRPr lang="en-GB" sz="800" dirty="0">
              <a:effectLst/>
            </a:endParaRPr>
          </a:p>
          <a:p>
            <a:r>
              <a:rPr lang="en-GB" sz="800" dirty="0">
                <a:effectLst/>
                <a:latin typeface="Arial" panose="020B0604020202020204" pitchFamily="34" charset="0"/>
              </a:rPr>
              <a:t>11.     Connectivity issue with virtual machine</a:t>
            </a:r>
            <a:endParaRPr lang="en-GB" sz="800" dirty="0">
              <a:effectLst/>
            </a:endParaRPr>
          </a:p>
          <a:p>
            <a:r>
              <a:rPr lang="en-GB" sz="800" dirty="0">
                <a:effectLst/>
                <a:latin typeface="Arial" panose="020B0604020202020204" pitchFamily="34" charset="0"/>
              </a:rPr>
              <a:t>12.     Max retry of 5 exceeded in,00:00:00 issue in launcher and studio- connectivity issue</a:t>
            </a:r>
            <a:endParaRPr lang="en-GB" sz="800" dirty="0">
              <a:effectLst/>
            </a:endParaRPr>
          </a:p>
          <a:p>
            <a:r>
              <a:rPr lang="en-GB" sz="800" dirty="0">
                <a:effectLst/>
                <a:latin typeface="Arial" panose="020B0604020202020204" pitchFamily="34" charset="0"/>
              </a:rPr>
              <a:t>13.     Bot licence/file related issues</a:t>
            </a:r>
          </a:p>
          <a:p>
            <a:r>
              <a:rPr lang="en-GB" sz="800" dirty="0">
                <a:latin typeface="Arial" panose="020B0604020202020204" pitchFamily="34" charset="0"/>
              </a:rPr>
              <a:t>14.     Tips on SAP usage with RPA</a:t>
            </a:r>
            <a:endParaRPr lang="en-GB" sz="800" dirty="0">
              <a:effectLst/>
            </a:endParaRPr>
          </a:p>
          <a:p>
            <a:r>
              <a:rPr lang="en-GB" sz="800" dirty="0">
                <a:effectLst/>
                <a:latin typeface="Arial" panose="020B0604020202020204" pitchFamily="34" charset="0"/>
              </a:rPr>
              <a:t> </a:t>
            </a:r>
            <a:endParaRPr lang="en-GB" sz="800" dirty="0">
              <a:effectLst/>
            </a:endParaRPr>
          </a:p>
          <a:p>
            <a:r>
              <a:rPr lang="en-GB" sz="800" dirty="0">
                <a:effectLst/>
                <a:latin typeface="Arial" panose="020B0604020202020204" pitchFamily="34" charset="0"/>
              </a:rPr>
              <a:t>I know there are quite a few there and that it’d take some time to cover them all so if you know there’s an existing document that covers one or more of the topics in sufficient detail, please could you send us the link to it so we can review it and reference it in our support guide (rather than you creating something from scratch)?</a:t>
            </a:r>
            <a:endParaRPr lang="en-GB" sz="800" dirty="0">
              <a:effectLst/>
            </a:endParaRPr>
          </a:p>
          <a:p>
            <a:r>
              <a:rPr lang="en-GB" sz="800" dirty="0">
                <a:effectLst/>
                <a:latin typeface="Arial" panose="020B0604020202020204" pitchFamily="34" charset="0"/>
              </a:rPr>
              <a:t> </a:t>
            </a:r>
            <a:endParaRPr lang="en-GB" sz="800" dirty="0">
              <a:effectLst/>
            </a:endParaRPr>
          </a:p>
          <a:p>
            <a:r>
              <a:rPr lang="en-GB" sz="800" dirty="0">
                <a:effectLst/>
                <a:latin typeface="Arial" panose="020B0604020202020204" pitchFamily="34" charset="0"/>
              </a:rPr>
              <a:t>If you’re happy to do so, please share the guides with us as you create them as we know things like support documents are incremental/living documents and are therefore regularly updated.</a:t>
            </a:r>
            <a:endParaRPr lang="en-GB" sz="800" dirty="0">
              <a:effectLst/>
            </a:endParaRPr>
          </a:p>
          <a:p>
            <a:r>
              <a:rPr lang="en-GB" sz="800" dirty="0">
                <a:effectLst/>
                <a:latin typeface="Arial" panose="020B0604020202020204" pitchFamily="34" charset="0"/>
              </a:rPr>
              <a:t> </a:t>
            </a:r>
            <a:endParaRPr lang="en-GB" sz="800" dirty="0">
              <a:effectLst/>
            </a:endParaRPr>
          </a:p>
          <a:p>
            <a:r>
              <a:rPr lang="en-GB" sz="800" dirty="0">
                <a:effectLst/>
                <a:latin typeface="Arial" panose="020B0604020202020204" pitchFamily="34" charset="0"/>
              </a:rPr>
              <a:t>Finally, if you have any questions or concerns, please let us know.</a:t>
            </a:r>
            <a:endParaRPr lang="en-GB" sz="800" dirty="0">
              <a:effectLst/>
            </a:endParaRPr>
          </a:p>
          <a:p>
            <a:r>
              <a:rPr lang="en-GB" sz="800" dirty="0">
                <a:effectLst/>
                <a:latin typeface="Arial" panose="020B0604020202020204" pitchFamily="34" charset="0"/>
              </a:rPr>
              <a:t> </a:t>
            </a:r>
            <a:endParaRPr lang="en-GB" sz="800" dirty="0">
              <a:effectLst/>
            </a:endParaRPr>
          </a:p>
          <a:p>
            <a:r>
              <a:rPr lang="en-GB" sz="800" dirty="0">
                <a:effectLst/>
                <a:latin typeface="Arial" panose="020B0604020202020204" pitchFamily="34" charset="0"/>
              </a:rPr>
              <a:t>Many thanks in advance</a:t>
            </a:r>
            <a:endParaRPr lang="en-GB" sz="800" dirty="0">
              <a:effectLst/>
            </a:endParaRPr>
          </a:p>
          <a:p>
            <a:pPr algn="l"/>
            <a:endParaRPr lang="en-GB" sz="1400" dirty="0">
              <a:solidFill>
                <a:schemeClr val="tx1"/>
              </a:solidFill>
              <a:latin typeface="IBM Plex Sans" charset="0"/>
              <a:ea typeface="IBM Plex Sans" charset="0"/>
              <a:cs typeface="IBM Plex Sans" charset="0"/>
            </a:endParaRPr>
          </a:p>
        </p:txBody>
      </p:sp>
      <p:cxnSp>
        <p:nvCxnSpPr>
          <p:cNvPr id="5" name="Straight Arrow Connector 4">
            <a:extLst>
              <a:ext uri="{FF2B5EF4-FFF2-40B4-BE49-F238E27FC236}">
                <a16:creationId xmlns:a16="http://schemas.microsoft.com/office/drawing/2014/main" id="{70117CFD-4ACD-44FC-BD65-B8D8AEF27C09}"/>
              </a:ext>
            </a:extLst>
          </p:cNvPr>
          <p:cNvCxnSpPr>
            <a:cxnSpLocks/>
          </p:cNvCxnSpPr>
          <p:nvPr/>
        </p:nvCxnSpPr>
        <p:spPr bwMode="auto">
          <a:xfrm flipH="1">
            <a:off x="4059936" y="3193355"/>
            <a:ext cx="2961246" cy="89803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4384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9130A4-2F73-3D42-9586-576A4ECF142C}"/>
              </a:ext>
            </a:extLst>
          </p:cNvPr>
          <p:cNvSpPr/>
          <p:nvPr/>
        </p:nvSpPr>
        <p:spPr bwMode="auto">
          <a:xfrm>
            <a:off x="2912062" y="-13740"/>
            <a:ext cx="9452307"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endParaRPr lang="en-US" sz="932" dirty="0">
              <a:solidFill>
                <a:schemeClr val="bg1"/>
              </a:solidFill>
              <a:latin typeface="IBM Plex Sans" panose="020B0503050203000203" pitchFamily="34" charset="0"/>
            </a:endParaRP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5</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310246" y="872042"/>
            <a:ext cx="2448260"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Script</a:t>
            </a:r>
          </a:p>
          <a:p>
            <a:pPr defTabSz="608990">
              <a:defRPr/>
            </a:pPr>
            <a:r>
              <a:rPr lang="en-US" sz="2531" dirty="0">
                <a:solidFill>
                  <a:srgbClr val="0062FF"/>
                </a:solidFill>
                <a:latin typeface="IBM Plex Sans Light" panose="020B0403050000000000" pitchFamily="34" charset="77"/>
              </a:rPr>
              <a:t>Development Guidelines</a:t>
            </a: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r>
              <a:rPr lang="en-US" sz="2000" kern="0" dirty="0">
                <a:latin typeface="IBM Plex Sans Light" panose="020B0403050000000000" pitchFamily="34" charset="77"/>
                <a:hlinkClick r:id="rId3"/>
              </a:rPr>
              <a:t>https://www.ibm.com/docs/en/rpa/21.0?topic=development-script-guidelines</a:t>
            </a:r>
            <a:endParaRPr lang="en-US" sz="2000" kern="0" dirty="0">
              <a:latin typeface="IBM Plex Sans Light" panose="020B0403050000000000" pitchFamily="34" charset="77"/>
            </a:endParaRPr>
          </a:p>
          <a:p>
            <a:pPr defTabSz="608990">
              <a:spcBef>
                <a:spcPts val="1465"/>
              </a:spcBef>
              <a:defRPr/>
            </a:pPr>
            <a:endParaRPr lang="en-US" sz="2000" kern="0" dirty="0">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11" name="Graphic 10">
            <a:extLst>
              <a:ext uri="{FF2B5EF4-FFF2-40B4-BE49-F238E27FC236}">
                <a16:creationId xmlns:a16="http://schemas.microsoft.com/office/drawing/2014/main" id="{4705DF09-5C1C-46A8-8785-9669813F22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681" y="-13740"/>
            <a:ext cx="825383" cy="825383"/>
          </a:xfrm>
          <a:prstGeom prst="rect">
            <a:avLst/>
          </a:prstGeom>
        </p:spPr>
      </p:pic>
      <p:pic>
        <p:nvPicPr>
          <p:cNvPr id="4" name="Picture 3">
            <a:extLst>
              <a:ext uri="{FF2B5EF4-FFF2-40B4-BE49-F238E27FC236}">
                <a16:creationId xmlns:a16="http://schemas.microsoft.com/office/drawing/2014/main" id="{C825601B-2B03-4AB4-A9F4-36AEE64477B5}"/>
              </a:ext>
            </a:extLst>
          </p:cNvPr>
          <p:cNvPicPr>
            <a:picLocks noChangeAspect="1"/>
          </p:cNvPicPr>
          <p:nvPr/>
        </p:nvPicPr>
        <p:blipFill>
          <a:blip r:embed="rId6"/>
          <a:stretch>
            <a:fillRect/>
          </a:stretch>
        </p:blipFill>
        <p:spPr>
          <a:xfrm>
            <a:off x="2912062" y="549420"/>
            <a:ext cx="9279938" cy="4913829"/>
          </a:xfrm>
          <a:prstGeom prst="rect">
            <a:avLst/>
          </a:prstGeom>
        </p:spPr>
      </p:pic>
    </p:spTree>
    <p:extLst>
      <p:ext uri="{BB962C8B-B14F-4D97-AF65-F5344CB8AC3E}">
        <p14:creationId xmlns:p14="http://schemas.microsoft.com/office/powerpoint/2010/main" val="416138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56E8334-F820-41AF-99B1-B0E3CF383B17}"/>
              </a:ext>
            </a:extLst>
          </p:cNvPr>
          <p:cNvSpPr/>
          <p:nvPr/>
        </p:nvSpPr>
        <p:spPr bwMode="auto">
          <a:xfrm>
            <a:off x="2298610" y="-13740"/>
            <a:ext cx="9452307"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r>
              <a:rPr lang="en-GB" sz="932" dirty="0">
                <a:solidFill>
                  <a:schemeClr val="bg1"/>
                </a:solidFill>
                <a:latin typeface="IBM Plex Sans" panose="020B0503050203000203" pitchFamily="34" charset="0"/>
              </a:rPr>
              <a:t>Document complex logic with line comments</a:t>
            </a:r>
          </a:p>
          <a:p>
            <a:pPr defTabSz="608990" fontAlgn="base">
              <a:lnSpc>
                <a:spcPct val="90000"/>
              </a:lnSpc>
              <a:spcBef>
                <a:spcPct val="0"/>
              </a:spcBef>
              <a:spcAft>
                <a:spcPct val="0"/>
              </a:spcAft>
            </a:pPr>
            <a:endParaRPr lang="en-GB" sz="932" dirty="0">
              <a:solidFill>
                <a:schemeClr val="bg1"/>
              </a:solidFill>
              <a:latin typeface="IBM Plex Sans" panose="020B0503050203000203" pitchFamily="34" charset="0"/>
            </a:endParaRPr>
          </a:p>
          <a:p>
            <a:pPr defTabSz="608990" fontAlgn="base">
              <a:lnSpc>
                <a:spcPct val="90000"/>
              </a:lnSpc>
              <a:spcBef>
                <a:spcPct val="0"/>
              </a:spcBef>
              <a:spcAft>
                <a:spcPct val="0"/>
              </a:spcAft>
            </a:pPr>
            <a:endParaRPr lang="en-GB" sz="932" dirty="0">
              <a:solidFill>
                <a:schemeClr val="bg1"/>
              </a:solidFill>
              <a:latin typeface="IBM Plex Sans" panose="020B0503050203000203" pitchFamily="34" charset="0"/>
            </a:endParaRPr>
          </a:p>
          <a:p>
            <a:pPr defTabSz="608990" fontAlgn="base">
              <a:lnSpc>
                <a:spcPct val="90000"/>
              </a:lnSpc>
              <a:spcBef>
                <a:spcPct val="0"/>
              </a:spcBef>
              <a:spcAft>
                <a:spcPct val="0"/>
              </a:spcAft>
            </a:pPr>
            <a:r>
              <a:rPr lang="en-GB" sz="932" dirty="0">
                <a:solidFill>
                  <a:schemeClr val="bg1"/>
                </a:solidFill>
                <a:latin typeface="IBM Plex Sans" panose="020B0503050203000203" pitchFamily="34" charset="0"/>
              </a:rPr>
              <a:t>Document commands that are not obvious</a:t>
            </a:r>
          </a:p>
          <a:p>
            <a:pPr defTabSz="608990" fontAlgn="base">
              <a:lnSpc>
                <a:spcPct val="90000"/>
              </a:lnSpc>
              <a:spcBef>
                <a:spcPct val="0"/>
              </a:spcBef>
              <a:spcAft>
                <a:spcPct val="0"/>
              </a:spcAft>
            </a:pPr>
            <a:endParaRPr lang="en-GB" sz="932" dirty="0">
              <a:solidFill>
                <a:schemeClr val="bg1"/>
              </a:solidFill>
              <a:latin typeface="IBM Plex Sans" panose="020B0503050203000203" pitchFamily="34" charset="0"/>
            </a:endParaRPr>
          </a:p>
          <a:p>
            <a:pPr defTabSz="608990" fontAlgn="base">
              <a:lnSpc>
                <a:spcPct val="90000"/>
              </a:lnSpc>
              <a:spcBef>
                <a:spcPct val="0"/>
              </a:spcBef>
              <a:spcAft>
                <a:spcPct val="0"/>
              </a:spcAft>
            </a:pPr>
            <a:endParaRPr lang="en-GB" sz="932" dirty="0">
              <a:solidFill>
                <a:schemeClr val="bg1"/>
              </a:solidFill>
              <a:latin typeface="IBM Plex Sans" panose="020B0503050203000203" pitchFamily="34" charset="0"/>
            </a:endParaRPr>
          </a:p>
          <a:p>
            <a:pPr defTabSz="608990" fontAlgn="base">
              <a:lnSpc>
                <a:spcPct val="90000"/>
              </a:lnSpc>
              <a:spcBef>
                <a:spcPct val="0"/>
              </a:spcBef>
              <a:spcAft>
                <a:spcPct val="0"/>
              </a:spcAft>
            </a:pPr>
            <a:r>
              <a:rPr lang="en-GB" sz="932" dirty="0">
                <a:solidFill>
                  <a:schemeClr val="bg1"/>
                </a:solidFill>
                <a:latin typeface="IBM Plex Sans" panose="020B0503050203000203" pitchFamily="34" charset="0"/>
              </a:rPr>
              <a:t>Include a header in your script</a:t>
            </a: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6</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237768" y="811643"/>
            <a:ext cx="2448260"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Comments</a:t>
            </a: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11" name="Graphic 10">
            <a:extLst>
              <a:ext uri="{FF2B5EF4-FFF2-40B4-BE49-F238E27FC236}">
                <a16:creationId xmlns:a16="http://schemas.microsoft.com/office/drawing/2014/main" id="{4705DF09-5C1C-46A8-8785-9669813F22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681" y="-13740"/>
            <a:ext cx="825383" cy="825383"/>
          </a:xfrm>
          <a:prstGeom prst="rect">
            <a:avLst/>
          </a:prstGeom>
        </p:spPr>
      </p:pic>
      <p:sp>
        <p:nvSpPr>
          <p:cNvPr id="15" name="TextBox 14">
            <a:extLst>
              <a:ext uri="{FF2B5EF4-FFF2-40B4-BE49-F238E27FC236}">
                <a16:creationId xmlns:a16="http://schemas.microsoft.com/office/drawing/2014/main" id="{E694B7F0-F176-45A3-8F8E-4A413D9E2796}"/>
              </a:ext>
            </a:extLst>
          </p:cNvPr>
          <p:cNvSpPr txBox="1"/>
          <p:nvPr/>
        </p:nvSpPr>
        <p:spPr>
          <a:xfrm>
            <a:off x="3338437" y="336477"/>
            <a:ext cx="8412480" cy="369332"/>
          </a:xfrm>
          <a:prstGeom prst="rect">
            <a:avLst/>
          </a:prstGeom>
          <a:noFill/>
        </p:spPr>
        <p:txBody>
          <a:bodyPr wrap="square">
            <a:spAutoFit/>
          </a:bodyPr>
          <a:lstStyle/>
          <a:p>
            <a:pPr marL="285750" indent="-285750">
              <a:buFont typeface="Arial" panose="020B0604020202020204" pitchFamily="34" charset="0"/>
              <a:buChar char="•"/>
            </a:pPr>
            <a:r>
              <a:rPr lang="en-GB" dirty="0"/>
              <a:t>Include a header in your script:</a:t>
            </a:r>
          </a:p>
        </p:txBody>
      </p:sp>
      <p:pic>
        <p:nvPicPr>
          <p:cNvPr id="6" name="Picture 5">
            <a:extLst>
              <a:ext uri="{FF2B5EF4-FFF2-40B4-BE49-F238E27FC236}">
                <a16:creationId xmlns:a16="http://schemas.microsoft.com/office/drawing/2014/main" id="{0E399312-36F0-463F-B832-7174542B7B1B}"/>
              </a:ext>
            </a:extLst>
          </p:cNvPr>
          <p:cNvPicPr>
            <a:picLocks noChangeAspect="1"/>
          </p:cNvPicPr>
          <p:nvPr/>
        </p:nvPicPr>
        <p:blipFill>
          <a:blip r:embed="rId5"/>
          <a:stretch>
            <a:fillRect/>
          </a:stretch>
        </p:blipFill>
        <p:spPr>
          <a:xfrm>
            <a:off x="3491211" y="929295"/>
            <a:ext cx="5196521" cy="3112241"/>
          </a:xfrm>
          <a:prstGeom prst="rect">
            <a:avLst/>
          </a:prstGeom>
          <a:effectLst>
            <a:glow rad="228600">
              <a:schemeClr val="accent5">
                <a:satMod val="175000"/>
                <a:alpha val="40000"/>
              </a:schemeClr>
            </a:glow>
          </a:effectLst>
        </p:spPr>
      </p:pic>
      <p:sp>
        <p:nvSpPr>
          <p:cNvPr id="18" name="TextBox 17">
            <a:extLst>
              <a:ext uri="{FF2B5EF4-FFF2-40B4-BE49-F238E27FC236}">
                <a16:creationId xmlns:a16="http://schemas.microsoft.com/office/drawing/2014/main" id="{EA87197D-ACAF-4A16-9124-9E1929217DA7}"/>
              </a:ext>
            </a:extLst>
          </p:cNvPr>
          <p:cNvSpPr txBox="1"/>
          <p:nvPr/>
        </p:nvSpPr>
        <p:spPr>
          <a:xfrm>
            <a:off x="3329574" y="4612537"/>
            <a:ext cx="8412480" cy="923330"/>
          </a:xfrm>
          <a:prstGeom prst="rect">
            <a:avLst/>
          </a:prstGeom>
          <a:noFill/>
        </p:spPr>
        <p:txBody>
          <a:bodyPr wrap="square">
            <a:spAutoFit/>
          </a:bodyPr>
          <a:lstStyle/>
          <a:p>
            <a:pPr marL="285750" indent="-285750">
              <a:buFont typeface="Arial" panose="020B0604020202020204" pitchFamily="34" charset="0"/>
              <a:buChar char="•"/>
            </a:pPr>
            <a:r>
              <a:rPr lang="en-GB" dirty="0"/>
              <a:t>Comment on complex logic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Comment commands that are not obvious</a:t>
            </a:r>
          </a:p>
        </p:txBody>
      </p:sp>
    </p:spTree>
    <p:extLst>
      <p:ext uri="{BB962C8B-B14F-4D97-AF65-F5344CB8AC3E}">
        <p14:creationId xmlns:p14="http://schemas.microsoft.com/office/powerpoint/2010/main" val="67099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F14F261-FEC1-4C7E-981B-6B9595046464}"/>
              </a:ext>
            </a:extLst>
          </p:cNvPr>
          <p:cNvSpPr/>
          <p:nvPr/>
        </p:nvSpPr>
        <p:spPr bwMode="auto">
          <a:xfrm>
            <a:off x="2892439" y="-13740"/>
            <a:ext cx="9452307"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endParaRPr lang="en-US" sz="932" dirty="0">
              <a:solidFill>
                <a:schemeClr val="bg1"/>
              </a:solidFill>
              <a:latin typeface="IBM Plex Sans" panose="020B0503050203000203" pitchFamily="34" charset="0"/>
            </a:endParaRP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7</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148932" y="951800"/>
            <a:ext cx="2612556"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Variable and subroutine Naming</a:t>
            </a: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11" name="Graphic 10">
            <a:extLst>
              <a:ext uri="{FF2B5EF4-FFF2-40B4-BE49-F238E27FC236}">
                <a16:creationId xmlns:a16="http://schemas.microsoft.com/office/drawing/2014/main" id="{4705DF09-5C1C-46A8-8785-9669813F22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681" y="-13740"/>
            <a:ext cx="825383" cy="825383"/>
          </a:xfrm>
          <a:prstGeom prst="rect">
            <a:avLst/>
          </a:prstGeom>
        </p:spPr>
      </p:pic>
      <p:sp>
        <p:nvSpPr>
          <p:cNvPr id="18" name="TextBox 17">
            <a:extLst>
              <a:ext uri="{FF2B5EF4-FFF2-40B4-BE49-F238E27FC236}">
                <a16:creationId xmlns:a16="http://schemas.microsoft.com/office/drawing/2014/main" id="{BD065767-6CAA-44AE-BF16-C56B0D6DFC3E}"/>
              </a:ext>
            </a:extLst>
          </p:cNvPr>
          <p:cNvSpPr txBox="1"/>
          <p:nvPr/>
        </p:nvSpPr>
        <p:spPr>
          <a:xfrm>
            <a:off x="3636766" y="769507"/>
            <a:ext cx="7026961" cy="5262979"/>
          </a:xfrm>
          <a:prstGeom prst="rect">
            <a:avLst/>
          </a:prstGeom>
          <a:noFill/>
        </p:spPr>
        <p:txBody>
          <a:bodyPr wrap="square">
            <a:spAutoFit/>
          </a:bodyPr>
          <a:lstStyle/>
          <a:p>
            <a:pPr marL="171450" indent="-171450">
              <a:buFont typeface="Arial" panose="020B0604020202020204" pitchFamily="34" charset="0"/>
              <a:buChar char="•"/>
            </a:pPr>
            <a:r>
              <a:rPr lang="en-GB" dirty="0"/>
              <a:t>Use pronounceable names</a:t>
            </a:r>
          </a:p>
          <a:p>
            <a:endParaRPr lang="en-GB" dirty="0"/>
          </a:p>
          <a:p>
            <a:pPr lvl="1"/>
            <a:r>
              <a:rPr lang="en-GB" dirty="0"/>
              <a:t>Good: </a:t>
            </a:r>
            <a:r>
              <a:rPr lang="en-GB" i="1" dirty="0" err="1">
                <a:solidFill>
                  <a:srgbClr val="92D050"/>
                </a:solidFill>
              </a:rPr>
              <a:t>copyClientDir</a:t>
            </a:r>
            <a:endParaRPr lang="en-GB" i="1" dirty="0">
              <a:solidFill>
                <a:srgbClr val="92D050"/>
              </a:solidFill>
            </a:endParaRPr>
          </a:p>
          <a:p>
            <a:pPr lvl="1"/>
            <a:r>
              <a:rPr lang="en-GB" dirty="0"/>
              <a:t>Bad:   </a:t>
            </a:r>
            <a:r>
              <a:rPr lang="en-GB" i="1" dirty="0" err="1">
                <a:solidFill>
                  <a:srgbClr val="D12765"/>
                </a:solidFill>
              </a:rPr>
              <a:t>cpCltDir</a:t>
            </a:r>
            <a:endParaRPr lang="en-GB" i="1" dirty="0">
              <a:solidFill>
                <a:srgbClr val="D12765"/>
              </a:solidFill>
            </a:endParaRPr>
          </a:p>
          <a:p>
            <a:endParaRPr lang="en-GB" dirty="0"/>
          </a:p>
          <a:p>
            <a:pPr marL="285750" indent="-285750">
              <a:buFont typeface="Arial" panose="020B0604020202020204" pitchFamily="34" charset="0"/>
              <a:buChar char="•"/>
            </a:pPr>
            <a:r>
              <a:rPr lang="en-GB" dirty="0"/>
              <a:t>Naming convention:</a:t>
            </a:r>
          </a:p>
          <a:p>
            <a:endParaRPr lang="en-GB" dirty="0"/>
          </a:p>
          <a:p>
            <a:pPr marL="857250" lvl="1" indent="-400050">
              <a:buFont typeface="+mj-lt"/>
              <a:buAutoNum type="romanUcPeriod"/>
            </a:pPr>
            <a:r>
              <a:rPr lang="en-GB" dirty="0"/>
              <a:t>Variables should be Camel Case starting with a lowercase letter as in </a:t>
            </a:r>
            <a:r>
              <a:rPr lang="en-GB" i="1" dirty="0" err="1">
                <a:solidFill>
                  <a:srgbClr val="92D050"/>
                </a:solidFill>
              </a:rPr>
              <a:t>excelRow</a:t>
            </a:r>
            <a:r>
              <a:rPr lang="en-GB" dirty="0"/>
              <a:t>.</a:t>
            </a:r>
          </a:p>
          <a:p>
            <a:pPr marL="857250" lvl="1" indent="-400050">
              <a:buFont typeface="+mj-lt"/>
              <a:buAutoNum type="romanUcPeriod"/>
            </a:pPr>
            <a:endParaRPr lang="en-GB" dirty="0"/>
          </a:p>
          <a:p>
            <a:pPr marL="857250" lvl="1" indent="-400050">
              <a:buFont typeface="+mj-lt"/>
              <a:buAutoNum type="romanUcPeriod"/>
            </a:pPr>
            <a:r>
              <a:rPr lang="en-GB" dirty="0"/>
              <a:t>Constant names should be capitalized separating words with an underscore as in </a:t>
            </a:r>
            <a:r>
              <a:rPr lang="en-GB" dirty="0">
                <a:solidFill>
                  <a:srgbClr val="92D050"/>
                </a:solidFill>
              </a:rPr>
              <a:t>MAX_ROWS</a:t>
            </a:r>
            <a:r>
              <a:rPr lang="en-GB" dirty="0"/>
              <a:t>.</a:t>
            </a:r>
          </a:p>
          <a:p>
            <a:pPr marL="857250" lvl="1" indent="-400050">
              <a:buFont typeface="+mj-lt"/>
              <a:buAutoNum type="romanUcPeriod"/>
            </a:pPr>
            <a:endParaRPr lang="en-GB" dirty="0"/>
          </a:p>
          <a:p>
            <a:pPr marL="857250" lvl="1" indent="-400050">
              <a:buFont typeface="+mj-lt"/>
              <a:buAutoNum type="romanUcPeriod"/>
            </a:pPr>
            <a:r>
              <a:rPr lang="en-GB" dirty="0"/>
              <a:t>Subroutine names should be Camel Case starting with a capital letter as in </a:t>
            </a:r>
            <a:r>
              <a:rPr lang="en-GB" dirty="0" err="1">
                <a:solidFill>
                  <a:srgbClr val="92D050"/>
                </a:solidFill>
              </a:rPr>
              <a:t>GetFile</a:t>
            </a:r>
            <a:r>
              <a:rPr lang="en-GB" dirty="0"/>
              <a:t>.</a:t>
            </a:r>
          </a:p>
          <a:p>
            <a:endParaRPr lang="en-GB" dirty="0"/>
          </a:p>
          <a:p>
            <a:pPr marL="285750" indent="-285750">
              <a:buFont typeface="Arial" panose="020B0604020202020204" pitchFamily="34" charset="0"/>
              <a:buChar char="•"/>
            </a:pPr>
            <a:r>
              <a:rPr lang="en-GB" dirty="0"/>
              <a:t>Use names that clearly express the subroutine or the script's purpose and action.  Good: </a:t>
            </a:r>
            <a:r>
              <a:rPr lang="en-GB" dirty="0" err="1">
                <a:solidFill>
                  <a:srgbClr val="92D050"/>
                </a:solidFill>
              </a:rPr>
              <a:t>SendErrorEmail</a:t>
            </a:r>
            <a:r>
              <a:rPr lang="en-GB" dirty="0"/>
              <a:t> </a:t>
            </a:r>
          </a:p>
          <a:p>
            <a:endParaRPr lang="en-GB" sz="1200" dirty="0"/>
          </a:p>
        </p:txBody>
      </p:sp>
    </p:spTree>
    <p:extLst>
      <p:ext uri="{BB962C8B-B14F-4D97-AF65-F5344CB8AC3E}">
        <p14:creationId xmlns:p14="http://schemas.microsoft.com/office/powerpoint/2010/main" val="98299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56E8334-F820-41AF-99B1-B0E3CF383B17}"/>
              </a:ext>
            </a:extLst>
          </p:cNvPr>
          <p:cNvSpPr/>
          <p:nvPr/>
        </p:nvSpPr>
        <p:spPr bwMode="auto">
          <a:xfrm>
            <a:off x="2892439" y="-13740"/>
            <a:ext cx="9452307"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endParaRPr lang="en-US" sz="932" dirty="0">
              <a:solidFill>
                <a:schemeClr val="bg1"/>
              </a:solidFill>
              <a:latin typeface="IBM Plex Sans" panose="020B0503050203000203" pitchFamily="34" charset="0"/>
            </a:endParaRP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8</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237768" y="811643"/>
            <a:ext cx="2448260"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US" sz="2531" dirty="0">
                <a:solidFill>
                  <a:srgbClr val="0062FF"/>
                </a:solidFill>
                <a:latin typeface="IBM Plex Sans Light" panose="020B0403050000000000" pitchFamily="34" charset="77"/>
              </a:rPr>
              <a:t>Variable usage</a:t>
            </a: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11" name="Graphic 10">
            <a:extLst>
              <a:ext uri="{FF2B5EF4-FFF2-40B4-BE49-F238E27FC236}">
                <a16:creationId xmlns:a16="http://schemas.microsoft.com/office/drawing/2014/main" id="{4705DF09-5C1C-46A8-8785-9669813F22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681" y="-13740"/>
            <a:ext cx="825383" cy="825383"/>
          </a:xfrm>
          <a:prstGeom prst="rect">
            <a:avLst/>
          </a:prstGeom>
        </p:spPr>
      </p:pic>
      <p:pic>
        <p:nvPicPr>
          <p:cNvPr id="1030" name="Picture 6" descr="Declaration of variables and constants.">
            <a:extLst>
              <a:ext uri="{FF2B5EF4-FFF2-40B4-BE49-F238E27FC236}">
                <a16:creationId xmlns:a16="http://schemas.microsoft.com/office/drawing/2014/main" id="{73CBC09C-8E08-4AA0-9493-71A0347566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403" y="440652"/>
            <a:ext cx="5835661" cy="2540400"/>
          </a:xfrm>
          <a:prstGeom prst="rect">
            <a:avLst/>
          </a:prstGeom>
          <a:noFill/>
          <a:effectLst>
            <a:glow rad="228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BA4F71C1-52EB-4DC1-A947-407083DDE7F3}"/>
              </a:ext>
            </a:extLst>
          </p:cNvPr>
          <p:cNvSpPr txBox="1"/>
          <p:nvPr/>
        </p:nvSpPr>
        <p:spPr>
          <a:xfrm>
            <a:off x="3657403" y="3435444"/>
            <a:ext cx="7520041" cy="2031325"/>
          </a:xfrm>
          <a:prstGeom prst="rect">
            <a:avLst/>
          </a:prstGeom>
          <a:noFill/>
        </p:spPr>
        <p:txBody>
          <a:bodyPr wrap="square">
            <a:spAutoFit/>
          </a:bodyPr>
          <a:lstStyle/>
          <a:p>
            <a:pPr marL="285750" indent="-285750">
              <a:buFont typeface="Arial" panose="020B0604020202020204" pitchFamily="34" charset="0"/>
              <a:buChar char="•"/>
            </a:pPr>
            <a:r>
              <a:rPr lang="en-GB" dirty="0"/>
              <a:t>Assign variables above the line where you will use it. </a:t>
            </a:r>
          </a:p>
          <a:p>
            <a:endParaRPr lang="en-GB" dirty="0"/>
          </a:p>
          <a:p>
            <a:pPr marL="285750" indent="-285750">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Arial" panose="020B0604020202020204" pitchFamily="34" charset="0"/>
              </a:rPr>
              <a:t>Use constants not magic numbers:</a:t>
            </a:r>
          </a:p>
          <a:p>
            <a:pPr marL="285750" indent="-285750">
              <a:buFont typeface="Arial" panose="020B0604020202020204" pitchFamily="34" charset="0"/>
              <a:buChar char="•"/>
            </a:pPr>
            <a:endParaRPr lang="en-US" altLang="en-US" dirty="0">
              <a:latin typeface="Arial" panose="020B0604020202020204" pitchFamily="34" charset="0"/>
            </a:endParaRPr>
          </a:p>
          <a:p>
            <a:pPr marL="285750" indent="-285750">
              <a:buFont typeface="Arial" panose="020B0604020202020204" pitchFamily="34" charset="0"/>
              <a:buChar char="•"/>
            </a:pPr>
            <a:r>
              <a:rPr lang="en-GB" dirty="0"/>
              <a:t>Always remove unused variables</a:t>
            </a:r>
          </a:p>
          <a:p>
            <a:endParaRPr kumimoji="0" lang="en-US" altLang="en-US" sz="1800" i="0" u="none" strike="noStrike" cap="none" normalizeH="0" baseline="0" dirty="0">
              <a:ln>
                <a:noFill/>
              </a:ln>
              <a:solidFill>
                <a:schemeClr val="tx1"/>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75274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56E8334-F820-41AF-99B1-B0E3CF383B17}"/>
              </a:ext>
            </a:extLst>
          </p:cNvPr>
          <p:cNvSpPr/>
          <p:nvPr/>
        </p:nvSpPr>
        <p:spPr bwMode="auto">
          <a:xfrm>
            <a:off x="2782687" y="-47690"/>
            <a:ext cx="9452307" cy="6858000"/>
          </a:xfrm>
          <a:prstGeom prst="rect">
            <a:avLst/>
          </a:prstGeom>
          <a:solidFill>
            <a:srgbClr val="FFFF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3978" tIns="23978" rIns="23978" bIns="23978" numCol="1" rtlCol="0" anchor="t" anchorCtr="0" compatLnSpc="1">
            <a:prstTxWarp prst="textNoShape">
              <a:avLst/>
            </a:prstTxWarp>
          </a:bodyPr>
          <a:lstStyle/>
          <a:p>
            <a:pPr defTabSz="608990" fontAlgn="base">
              <a:lnSpc>
                <a:spcPct val="90000"/>
              </a:lnSpc>
              <a:spcBef>
                <a:spcPct val="0"/>
              </a:spcBef>
              <a:spcAft>
                <a:spcPct val="0"/>
              </a:spcAft>
            </a:pPr>
            <a:r>
              <a:rPr lang="en-GB" sz="932">
                <a:solidFill>
                  <a:schemeClr val="bg1"/>
                </a:solidFill>
                <a:latin typeface="IBM Plex Sans" panose="020B0503050203000203" pitchFamily="34" charset="0"/>
              </a:rPr>
              <a:t>Guidelines for using selectors</a:t>
            </a:r>
          </a:p>
          <a:p>
            <a:pPr defTabSz="608990" fontAlgn="base">
              <a:lnSpc>
                <a:spcPct val="90000"/>
              </a:lnSpc>
              <a:spcBef>
                <a:spcPct val="0"/>
              </a:spcBef>
              <a:spcAft>
                <a:spcPct val="0"/>
              </a:spcAft>
            </a:pPr>
            <a:endParaRPr lang="en-GB" sz="932">
              <a:solidFill>
                <a:schemeClr val="bg1"/>
              </a:solidFill>
              <a:latin typeface="IBM Plex Sans" panose="020B0503050203000203" pitchFamily="34" charset="0"/>
            </a:endParaRPr>
          </a:p>
          <a:p>
            <a:pPr defTabSz="608990" fontAlgn="base">
              <a:lnSpc>
                <a:spcPct val="90000"/>
              </a:lnSpc>
              <a:spcBef>
                <a:spcPct val="0"/>
              </a:spcBef>
              <a:spcAft>
                <a:spcPct val="0"/>
              </a:spcAft>
            </a:pPr>
            <a:r>
              <a:rPr lang="en-GB" sz="932">
                <a:solidFill>
                  <a:schemeClr val="bg1"/>
                </a:solidFill>
                <a:latin typeface="IBM Plex Sans" panose="020B0503050203000203" pitchFamily="34" charset="0"/>
              </a:rPr>
              <a:t>Selectors are mechanisms to identify graphical user interface (GUI) controls such as windows, combination boxes, and push buttons. Controls are also called elements.</a:t>
            </a:r>
          </a:p>
          <a:p>
            <a:pPr defTabSz="608990" fontAlgn="base">
              <a:lnSpc>
                <a:spcPct val="90000"/>
              </a:lnSpc>
              <a:spcBef>
                <a:spcPct val="0"/>
              </a:spcBef>
              <a:spcAft>
                <a:spcPct val="0"/>
              </a:spcAft>
            </a:pPr>
            <a:endParaRPr lang="en-GB" sz="932">
              <a:solidFill>
                <a:schemeClr val="bg1"/>
              </a:solidFill>
              <a:latin typeface="IBM Plex Sans" panose="020B0503050203000203" pitchFamily="34" charset="0"/>
            </a:endParaRPr>
          </a:p>
          <a:p>
            <a:pPr defTabSz="608990" fontAlgn="base">
              <a:lnSpc>
                <a:spcPct val="90000"/>
              </a:lnSpc>
              <a:spcBef>
                <a:spcPct val="0"/>
              </a:spcBef>
              <a:spcAft>
                <a:spcPct val="0"/>
              </a:spcAft>
            </a:pPr>
            <a:endParaRPr lang="en-GB" sz="932">
              <a:solidFill>
                <a:schemeClr val="bg1"/>
              </a:solidFill>
              <a:latin typeface="IBM Plex Sans" panose="020B0503050203000203" pitchFamily="34" charset="0"/>
            </a:endParaRPr>
          </a:p>
          <a:p>
            <a:pPr defTabSz="608990" fontAlgn="base">
              <a:lnSpc>
                <a:spcPct val="90000"/>
              </a:lnSpc>
              <a:spcBef>
                <a:spcPct val="0"/>
              </a:spcBef>
              <a:spcAft>
                <a:spcPct val="0"/>
              </a:spcAft>
            </a:pPr>
            <a:r>
              <a:rPr lang="en-GB" sz="932">
                <a:solidFill>
                  <a:schemeClr val="bg1"/>
                </a:solidFill>
                <a:latin typeface="IBM Plex Sans" panose="020B0503050203000203" pitchFamily="34" charset="0"/>
              </a:rPr>
              <a:t>You should always try to use selectors that identifies only one element in the GUI. Those selectors are called unique selectors.</a:t>
            </a:r>
          </a:p>
          <a:p>
            <a:pPr defTabSz="608990" fontAlgn="base">
              <a:lnSpc>
                <a:spcPct val="90000"/>
              </a:lnSpc>
              <a:spcBef>
                <a:spcPct val="0"/>
              </a:spcBef>
              <a:spcAft>
                <a:spcPct val="0"/>
              </a:spcAft>
            </a:pPr>
            <a:endParaRPr lang="en-GB" sz="932">
              <a:solidFill>
                <a:schemeClr val="bg1"/>
              </a:solidFill>
              <a:latin typeface="IBM Plex Sans" panose="020B0503050203000203" pitchFamily="34" charset="0"/>
            </a:endParaRPr>
          </a:p>
          <a:p>
            <a:pPr defTabSz="608990" fontAlgn="base">
              <a:lnSpc>
                <a:spcPct val="90000"/>
              </a:lnSpc>
              <a:spcBef>
                <a:spcPct val="0"/>
              </a:spcBef>
              <a:spcAft>
                <a:spcPct val="0"/>
              </a:spcAft>
            </a:pPr>
            <a:r>
              <a:rPr lang="en-GB" sz="932">
                <a:solidFill>
                  <a:schemeClr val="bg1"/>
                </a:solidFill>
                <a:latin typeface="IBM Plex Sans" panose="020B0503050203000203" pitchFamily="34" charset="0"/>
              </a:rPr>
              <a:t>Identifiers (IDs) are the first options since they are usually unique. However, uniqueness can also depend on the context. Using a CSS selector that references a tag usually does not return single elements</a:t>
            </a:r>
          </a:p>
          <a:p>
            <a:pPr defTabSz="608990" fontAlgn="base">
              <a:lnSpc>
                <a:spcPct val="90000"/>
              </a:lnSpc>
              <a:spcBef>
                <a:spcPct val="0"/>
              </a:spcBef>
              <a:spcAft>
                <a:spcPct val="0"/>
              </a:spcAft>
            </a:pPr>
            <a:endParaRPr lang="en-GB" sz="932">
              <a:solidFill>
                <a:schemeClr val="bg1"/>
              </a:solidFill>
              <a:latin typeface="IBM Plex Sans" panose="020B0503050203000203" pitchFamily="34" charset="0"/>
            </a:endParaRPr>
          </a:p>
          <a:p>
            <a:pPr defTabSz="608990" fontAlgn="base">
              <a:lnSpc>
                <a:spcPct val="90000"/>
              </a:lnSpc>
              <a:spcBef>
                <a:spcPct val="0"/>
              </a:spcBef>
              <a:spcAft>
                <a:spcPct val="0"/>
              </a:spcAft>
            </a:pPr>
            <a:r>
              <a:rPr lang="en-GB" sz="932">
                <a:solidFill>
                  <a:schemeClr val="bg1"/>
                </a:solidFill>
                <a:latin typeface="IBM Plex Sans" panose="020B0503050203000203" pitchFamily="34" charset="0"/>
              </a:rPr>
              <a:t>Don't use dynamic IDs</a:t>
            </a:r>
          </a:p>
          <a:p>
            <a:pPr defTabSz="608990" fontAlgn="base">
              <a:lnSpc>
                <a:spcPct val="90000"/>
              </a:lnSpc>
              <a:spcBef>
                <a:spcPct val="0"/>
              </a:spcBef>
              <a:spcAft>
                <a:spcPct val="0"/>
              </a:spcAft>
            </a:pPr>
            <a:endParaRPr lang="en-GB" sz="932">
              <a:solidFill>
                <a:schemeClr val="bg1"/>
              </a:solidFill>
              <a:latin typeface="IBM Plex Sans" panose="020B0503050203000203" pitchFamily="34" charset="0"/>
            </a:endParaRPr>
          </a:p>
          <a:p>
            <a:pPr defTabSz="608990" fontAlgn="base">
              <a:lnSpc>
                <a:spcPct val="90000"/>
              </a:lnSpc>
              <a:spcBef>
                <a:spcPct val="0"/>
              </a:spcBef>
              <a:spcAft>
                <a:spcPct val="0"/>
              </a:spcAft>
            </a:pPr>
            <a:r>
              <a:rPr lang="en-GB" sz="932">
                <a:solidFill>
                  <a:schemeClr val="bg1"/>
                </a:solidFill>
                <a:latin typeface="IBM Plex Sans" panose="020B0503050203000203" pitchFamily="34" charset="0"/>
              </a:rPr>
              <a:t>Some applications rely on frameworks that can create IDs automatically. This automatic build can generate IDs automatically during the application's runtime, making those IDs unsuitable for automation.</a:t>
            </a:r>
          </a:p>
          <a:p>
            <a:pPr defTabSz="608990" fontAlgn="base">
              <a:lnSpc>
                <a:spcPct val="90000"/>
              </a:lnSpc>
              <a:spcBef>
                <a:spcPct val="0"/>
              </a:spcBef>
              <a:spcAft>
                <a:spcPct val="0"/>
              </a:spcAft>
            </a:pPr>
            <a:endParaRPr lang="en-GB" sz="932">
              <a:solidFill>
                <a:schemeClr val="bg1"/>
              </a:solidFill>
              <a:latin typeface="IBM Plex Sans" panose="020B0503050203000203" pitchFamily="34" charset="0"/>
            </a:endParaRPr>
          </a:p>
          <a:p>
            <a:pPr defTabSz="608990" fontAlgn="base">
              <a:lnSpc>
                <a:spcPct val="90000"/>
              </a:lnSpc>
              <a:spcBef>
                <a:spcPct val="0"/>
              </a:spcBef>
              <a:spcAft>
                <a:spcPct val="0"/>
              </a:spcAft>
            </a:pPr>
            <a:r>
              <a:rPr lang="en-GB" sz="932">
                <a:solidFill>
                  <a:schemeClr val="bg1"/>
                </a:solidFill>
                <a:latin typeface="IBM Plex Sans" panose="020B0503050203000203" pitchFamily="34" charset="0"/>
              </a:rPr>
              <a:t>You can try to identify dynamic IDs by checking their values, since they usually contain:</a:t>
            </a:r>
          </a:p>
          <a:p>
            <a:pPr defTabSz="608990" fontAlgn="base">
              <a:lnSpc>
                <a:spcPct val="90000"/>
              </a:lnSpc>
              <a:spcBef>
                <a:spcPct val="0"/>
              </a:spcBef>
              <a:spcAft>
                <a:spcPct val="0"/>
              </a:spcAft>
            </a:pPr>
            <a:endParaRPr lang="en-GB" sz="932">
              <a:solidFill>
                <a:schemeClr val="bg1"/>
              </a:solidFill>
              <a:latin typeface="IBM Plex Sans" panose="020B0503050203000203" pitchFamily="34" charset="0"/>
            </a:endParaRPr>
          </a:p>
          <a:p>
            <a:pPr defTabSz="608990" fontAlgn="base">
              <a:lnSpc>
                <a:spcPct val="90000"/>
              </a:lnSpc>
              <a:spcBef>
                <a:spcPct val="0"/>
              </a:spcBef>
              <a:spcAft>
                <a:spcPct val="0"/>
              </a:spcAft>
            </a:pPr>
            <a:r>
              <a:rPr lang="en-GB" sz="932">
                <a:solidFill>
                  <a:schemeClr val="bg1"/>
                </a:solidFill>
                <a:latin typeface="IBM Plex Sans" panose="020B0503050203000203" pitchFamily="34" charset="0"/>
              </a:rPr>
              <a:t>Example: div:container:form:12</a:t>
            </a:r>
          </a:p>
          <a:p>
            <a:pPr defTabSz="608990" fontAlgn="base">
              <a:lnSpc>
                <a:spcPct val="90000"/>
              </a:lnSpc>
              <a:spcBef>
                <a:spcPct val="0"/>
              </a:spcBef>
              <a:spcAft>
                <a:spcPct val="0"/>
              </a:spcAft>
            </a:pPr>
            <a:endParaRPr lang="en-GB" sz="932">
              <a:solidFill>
                <a:schemeClr val="bg1"/>
              </a:solidFill>
              <a:latin typeface="IBM Plex Sans" panose="020B0503050203000203" pitchFamily="34" charset="0"/>
            </a:endParaRPr>
          </a:p>
          <a:p>
            <a:pPr defTabSz="608990" fontAlgn="base">
              <a:lnSpc>
                <a:spcPct val="90000"/>
              </a:lnSpc>
              <a:spcBef>
                <a:spcPct val="0"/>
              </a:spcBef>
              <a:spcAft>
                <a:spcPct val="0"/>
              </a:spcAft>
            </a:pPr>
            <a:r>
              <a:rPr lang="en-GB" sz="932">
                <a:solidFill>
                  <a:schemeClr val="bg1"/>
                </a:solidFill>
                <a:latin typeface="IBM Plex Sans" panose="020B0503050203000203" pitchFamily="34" charset="0"/>
              </a:rPr>
              <a:t>Store selectors in variables if you use them multiple times</a:t>
            </a:r>
            <a:endParaRPr lang="en-GB" sz="932" dirty="0">
              <a:solidFill>
                <a:schemeClr val="bg1"/>
              </a:solidFill>
              <a:latin typeface="IBM Plex Sans" panose="020B0503050203000203" pitchFamily="34" charset="0"/>
            </a:endParaRPr>
          </a:p>
        </p:txBody>
      </p:sp>
      <p:sp>
        <p:nvSpPr>
          <p:cNvPr id="9" name="Text Placeholder 6">
            <a:extLst>
              <a:ext uri="{FF2B5EF4-FFF2-40B4-BE49-F238E27FC236}">
                <a16:creationId xmlns:a16="http://schemas.microsoft.com/office/drawing/2014/main" id="{13E2BED1-7C0F-3848-836E-7956A078A3DD}"/>
              </a:ext>
            </a:extLst>
          </p:cNvPr>
          <p:cNvSpPr txBox="1">
            <a:spLocks/>
          </p:cNvSpPr>
          <p:nvPr/>
        </p:nvSpPr>
        <p:spPr>
          <a:xfrm>
            <a:off x="2526977" y="7195641"/>
            <a:ext cx="5446794" cy="1969844"/>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608990">
              <a:spcBef>
                <a:spcPts val="1465"/>
              </a:spcBef>
              <a:defRPr/>
            </a:pPr>
            <a:endParaRPr lang="en-US" sz="3197" dirty="0">
              <a:solidFill>
                <a:srgbClr val="FFFFFF"/>
              </a:solidFill>
              <a:latin typeface="IBM Plex Sans"/>
            </a:endParaRPr>
          </a:p>
        </p:txBody>
      </p:sp>
      <p:sp>
        <p:nvSpPr>
          <p:cNvPr id="17" name="Footer Placeholder 1">
            <a:extLst>
              <a:ext uri="{FF2B5EF4-FFF2-40B4-BE49-F238E27FC236}">
                <a16:creationId xmlns:a16="http://schemas.microsoft.com/office/drawing/2014/main" id="{34BB8BFD-E87B-4B4B-A13F-4E254F2313F7}"/>
              </a:ext>
            </a:extLst>
          </p:cNvPr>
          <p:cNvSpPr txBox="1">
            <a:spLocks/>
          </p:cNvSpPr>
          <p:nvPr/>
        </p:nvSpPr>
        <p:spPr>
          <a:xfrm>
            <a:off x="310246" y="6383867"/>
            <a:ext cx="5481238" cy="222250"/>
          </a:xfrm>
          <a:prstGeom prst="rect">
            <a:avLst/>
          </a:prstGeom>
        </p:spPr>
        <p:txBody>
          <a:bodyPr vert="horz" lIns="0" tIns="0" rIns="0" bIns="0" rtlCol="0" anchor="ctr"/>
          <a:lstStyle>
            <a:defPPr>
              <a:defRPr lang="en-US"/>
            </a:defPPr>
            <a:lvl1pPr marL="0" algn="r" defTabSz="1372378" rtl="0" eaLnBrk="1" latinLnBrk="0" hangingPunct="1">
              <a:defRPr sz="1200" b="0" i="0" kern="1200">
                <a:solidFill>
                  <a:schemeClr val="tx1"/>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l"/>
            <a:r>
              <a:rPr lang="en-US" sz="799" dirty="0"/>
              <a:t>IBM Automation / © 2022 IBM Corporation</a:t>
            </a:r>
          </a:p>
        </p:txBody>
      </p:sp>
      <p:sp>
        <p:nvSpPr>
          <p:cNvPr id="13" name="Slide Number Placeholder 5">
            <a:extLst>
              <a:ext uri="{FF2B5EF4-FFF2-40B4-BE49-F238E27FC236}">
                <a16:creationId xmlns:a16="http://schemas.microsoft.com/office/drawing/2014/main" id="{687BD9CD-BCAF-9540-9DF2-B03D086B4CA7}"/>
              </a:ext>
            </a:extLst>
          </p:cNvPr>
          <p:cNvSpPr txBox="1">
            <a:spLocks/>
          </p:cNvSpPr>
          <p:nvPr/>
        </p:nvSpPr>
        <p:spPr>
          <a:xfrm>
            <a:off x="9445700" y="6383867"/>
            <a:ext cx="2436054" cy="222250"/>
          </a:xfrm>
          <a:prstGeom prst="rect">
            <a:avLst/>
          </a:prstGeom>
        </p:spPr>
        <p:txBody>
          <a:bodyPr vert="horz" lIns="0" tIns="0" rIns="0" bIns="0" rtlCol="0" anchor="ctr"/>
          <a:lstStyle>
            <a:defPPr>
              <a:defRPr lang="en-US"/>
            </a:defPPr>
            <a:lvl1pPr marL="0" marR="0" indent="0" algn="l" defTabSz="1371984" rtl="0" eaLnBrk="1" fontAlgn="auto" latinLnBrk="0" hangingPunct="1">
              <a:lnSpc>
                <a:spcPct val="100000"/>
              </a:lnSpc>
              <a:spcBef>
                <a:spcPts val="0"/>
              </a:spcBef>
              <a:spcAft>
                <a:spcPts val="0"/>
              </a:spcAft>
              <a:buClrTx/>
              <a:buSzTx/>
              <a:buFontTx/>
              <a:buNone/>
              <a:tabLst/>
              <a:defRPr sz="1200" b="0" i="0" kern="1200">
                <a:solidFill>
                  <a:schemeClr val="bg2"/>
                </a:solidFill>
                <a:latin typeface="IBM Plex Sans Light" panose="020B0403050203000203" pitchFamily="34" charset="0"/>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a:lstStyle>
          <a:p>
            <a:pPr algn="r" defTabSz="913090">
              <a:defRPr/>
            </a:pPr>
            <a:fld id="{59395FB3-9C97-154F-86B2-7E381B951268}" type="slidenum">
              <a:rPr lang="en-US" sz="799">
                <a:solidFill>
                  <a:srgbClr val="000000"/>
                </a:solidFill>
              </a:rPr>
              <a:pPr algn="r" defTabSz="913090">
                <a:defRPr/>
              </a:pPr>
              <a:t>9</a:t>
            </a:fld>
            <a:endParaRPr lang="en-US" sz="799" dirty="0">
              <a:solidFill>
                <a:srgbClr val="000000"/>
              </a:solidFill>
            </a:endParaRPr>
          </a:p>
        </p:txBody>
      </p:sp>
      <p:sp>
        <p:nvSpPr>
          <p:cNvPr id="14" name="Title 1">
            <a:extLst>
              <a:ext uri="{FF2B5EF4-FFF2-40B4-BE49-F238E27FC236}">
                <a16:creationId xmlns:a16="http://schemas.microsoft.com/office/drawing/2014/main" id="{0F4FB7AE-C8BE-BA45-96D0-58DE641CA33F}"/>
              </a:ext>
            </a:extLst>
          </p:cNvPr>
          <p:cNvSpPr txBox="1">
            <a:spLocks/>
          </p:cNvSpPr>
          <p:nvPr/>
        </p:nvSpPr>
        <p:spPr>
          <a:xfrm>
            <a:off x="237768" y="811643"/>
            <a:ext cx="2448260" cy="3810901"/>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08990">
              <a:defRPr/>
            </a:pPr>
            <a:r>
              <a:rPr lang="en-GB" sz="2531" dirty="0">
                <a:solidFill>
                  <a:srgbClr val="0062FF"/>
                </a:solidFill>
                <a:latin typeface="IBM Plex Sans Light" panose="020B0403050000000000" pitchFamily="34" charset="77"/>
              </a:rPr>
              <a:t>Web Selectors</a:t>
            </a:r>
            <a:endParaRPr lang="en-US" sz="2531" dirty="0">
              <a:solidFill>
                <a:srgbClr val="000000"/>
              </a:solidFill>
              <a:latin typeface="IBM Plex Sans Light" panose="020B0403050000000000" pitchFamily="34" charset="77"/>
            </a:endParaRPr>
          </a:p>
          <a:p>
            <a:pPr defTabSz="608990">
              <a:spcBef>
                <a:spcPts val="1465"/>
              </a:spcBef>
              <a:defRPr/>
            </a:pPr>
            <a:endParaRPr lang="en-US" sz="1865" dirty="0">
              <a:solidFill>
                <a:srgbClr val="000000"/>
              </a:solidFill>
              <a:latin typeface="IBM Plex Sans Light" panose="020B0403050000000000" pitchFamily="34" charset="77"/>
            </a:endParaRPr>
          </a:p>
          <a:p>
            <a:pPr defTabSz="608990">
              <a:spcBef>
                <a:spcPts val="1465"/>
              </a:spcBef>
              <a:defRPr/>
            </a:pPr>
            <a:endParaRPr lang="en-US" sz="1865" dirty="0">
              <a:solidFill>
                <a:srgbClr val="0062FF"/>
              </a:solidFill>
              <a:ea typeface="IBM Plex Sans" charset="0"/>
              <a:cs typeface="IBM Plex Sans" charset="0"/>
            </a:endParaRPr>
          </a:p>
          <a:p>
            <a:pPr defTabSz="608990">
              <a:defRPr/>
            </a:pPr>
            <a:endParaRPr lang="en-US" sz="2664" kern="0" dirty="0">
              <a:solidFill>
                <a:srgbClr val="000000"/>
              </a:solidFill>
            </a:endParaRPr>
          </a:p>
        </p:txBody>
      </p:sp>
      <p:sp>
        <p:nvSpPr>
          <p:cNvPr id="24" name="Rectangle 23">
            <a:extLst>
              <a:ext uri="{FF2B5EF4-FFF2-40B4-BE49-F238E27FC236}">
                <a16:creationId xmlns:a16="http://schemas.microsoft.com/office/drawing/2014/main" id="{AC216010-7822-3043-A166-8CD64D82AB8C}"/>
              </a:ext>
            </a:extLst>
          </p:cNvPr>
          <p:cNvSpPr/>
          <p:nvPr/>
        </p:nvSpPr>
        <p:spPr>
          <a:xfrm>
            <a:off x="9009505" y="2453274"/>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sp>
        <p:nvSpPr>
          <p:cNvPr id="25" name="Rectangle 24">
            <a:extLst>
              <a:ext uri="{FF2B5EF4-FFF2-40B4-BE49-F238E27FC236}">
                <a16:creationId xmlns:a16="http://schemas.microsoft.com/office/drawing/2014/main" id="{C799426F-63ED-D544-BB80-5E402A6D60CD}"/>
              </a:ext>
            </a:extLst>
          </p:cNvPr>
          <p:cNvSpPr/>
          <p:nvPr/>
        </p:nvSpPr>
        <p:spPr>
          <a:xfrm>
            <a:off x="5960784" y="2455677"/>
            <a:ext cx="270433" cy="648438"/>
          </a:xfrm>
          <a:prstGeom prst="rect">
            <a:avLst/>
          </a:prstGeom>
        </p:spPr>
        <p:txBody>
          <a:bodyPr wrap="square" lIns="0" tIns="0" rIns="0" bIns="0" anchor="ctr" anchorCtr="0">
            <a:noAutofit/>
          </a:bodyPr>
          <a:lstStyle/>
          <a:p>
            <a:pPr algn="ctr" defTabSz="810784">
              <a:defRPr/>
            </a:pPr>
            <a:endParaRPr lang="en-US" sz="1890" b="1" dirty="0">
              <a:solidFill>
                <a:srgbClr val="0062FF"/>
              </a:solidFill>
              <a:latin typeface="IBM Plex Sans" panose="020B0503050000000000" pitchFamily="34" charset="77"/>
            </a:endParaRPr>
          </a:p>
        </p:txBody>
      </p:sp>
      <p:pic>
        <p:nvPicPr>
          <p:cNvPr id="11" name="Graphic 10">
            <a:extLst>
              <a:ext uri="{FF2B5EF4-FFF2-40B4-BE49-F238E27FC236}">
                <a16:creationId xmlns:a16="http://schemas.microsoft.com/office/drawing/2014/main" id="{4705DF09-5C1C-46A8-8785-9669813F22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681" y="-13740"/>
            <a:ext cx="825383" cy="825383"/>
          </a:xfrm>
          <a:prstGeom prst="rect">
            <a:avLst/>
          </a:prstGeom>
        </p:spPr>
      </p:pic>
      <p:sp>
        <p:nvSpPr>
          <p:cNvPr id="12" name="TextBox 11">
            <a:extLst>
              <a:ext uri="{FF2B5EF4-FFF2-40B4-BE49-F238E27FC236}">
                <a16:creationId xmlns:a16="http://schemas.microsoft.com/office/drawing/2014/main" id="{9855C051-5E66-4C0C-B988-11CAAE675132}"/>
              </a:ext>
            </a:extLst>
          </p:cNvPr>
          <p:cNvSpPr txBox="1"/>
          <p:nvPr/>
        </p:nvSpPr>
        <p:spPr>
          <a:xfrm>
            <a:off x="3442273" y="211211"/>
            <a:ext cx="7859268" cy="3170099"/>
          </a:xfrm>
          <a:prstGeom prst="rect">
            <a:avLst/>
          </a:prstGeom>
          <a:noFill/>
        </p:spPr>
        <p:txBody>
          <a:bodyPr wrap="square">
            <a:spAutoFit/>
          </a:bodyPr>
          <a:lstStyle/>
          <a:p>
            <a:pPr marL="342900" indent="-342900">
              <a:buFont typeface="Arial" panose="020B0604020202020204" pitchFamily="34" charset="0"/>
              <a:buChar char="•"/>
            </a:pPr>
            <a:r>
              <a:rPr lang="en-GB" sz="2000" dirty="0"/>
              <a:t>Selectors identify user interface controls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Use selectors that identify one element in the GUI. Identifiers (IDs) are preferred since they are usually unique.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Using a CSS selector may not return single elements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Don't use dynamic IDs.  Example: </a:t>
            </a:r>
            <a:r>
              <a:rPr lang="en-GB" sz="2000" b="1" dirty="0"/>
              <a:t>div:container:form:12</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Use Wait for Element, not Delay:</a:t>
            </a:r>
          </a:p>
        </p:txBody>
      </p:sp>
      <p:pic>
        <p:nvPicPr>
          <p:cNvPr id="4" name="Picture 3">
            <a:extLst>
              <a:ext uri="{FF2B5EF4-FFF2-40B4-BE49-F238E27FC236}">
                <a16:creationId xmlns:a16="http://schemas.microsoft.com/office/drawing/2014/main" id="{D9FBF076-C979-43CB-B051-6C9693B59DAD}"/>
              </a:ext>
            </a:extLst>
          </p:cNvPr>
          <p:cNvPicPr>
            <a:picLocks noChangeAspect="1"/>
          </p:cNvPicPr>
          <p:nvPr/>
        </p:nvPicPr>
        <p:blipFill>
          <a:blip r:embed="rId5"/>
          <a:stretch>
            <a:fillRect/>
          </a:stretch>
        </p:blipFill>
        <p:spPr>
          <a:xfrm>
            <a:off x="4853649" y="3463985"/>
            <a:ext cx="5001239" cy="3263649"/>
          </a:xfrm>
          <a:prstGeom prst="rect">
            <a:avLst/>
          </a:prstGeom>
          <a:ln w="15875">
            <a:solidFill>
              <a:schemeClr val="accent2">
                <a:lumMod val="75000"/>
              </a:schemeClr>
            </a:solidFill>
          </a:ln>
        </p:spPr>
      </p:pic>
    </p:spTree>
    <p:extLst>
      <p:ext uri="{BB962C8B-B14F-4D97-AF65-F5344CB8AC3E}">
        <p14:creationId xmlns:p14="http://schemas.microsoft.com/office/powerpoint/2010/main" val="312269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10.xml><?xml version="1.0" encoding="utf-8"?>
<a:theme xmlns:a="http://schemas.openxmlformats.org/drawingml/2006/main" name="6_IBM 2019 Master template (black background)">
  <a:themeElements>
    <a:clrScheme name="IBM 2019 Master template (black background)">
      <a:dk1>
        <a:srgbClr val="000000"/>
      </a:dk1>
      <a:lt1>
        <a:srgbClr val="FFFFFF"/>
      </a:lt1>
      <a:dk2>
        <a:srgbClr val="A7A7A7"/>
      </a:dk2>
      <a:lt2>
        <a:srgbClr val="535353"/>
      </a:lt2>
      <a:accent1>
        <a:srgbClr val="6F6F6F"/>
      </a:accent1>
      <a:accent2>
        <a:srgbClr val="0062FF"/>
      </a:accent2>
      <a:accent3>
        <a:srgbClr val="D12765"/>
      </a:accent3>
      <a:accent4>
        <a:srgbClr val="8A3FFC"/>
      </a:accent4>
      <a:accent5>
        <a:srgbClr val="007D79"/>
      </a:accent5>
      <a:accent6>
        <a:srgbClr val="697077"/>
      </a:accent6>
      <a:hlink>
        <a:srgbClr val="0000FF"/>
      </a:hlink>
      <a:folHlink>
        <a:srgbClr val="FF00FF"/>
      </a:folHlink>
    </a:clrScheme>
    <a:fontScheme name="IBM 2019 Master template (black background)">
      <a:majorFont>
        <a:latin typeface="IBM Plex Sans"/>
        <a:ea typeface="IBM Plex Sans"/>
        <a:cs typeface="IBM Plex Sans"/>
      </a:majorFont>
      <a:minorFont>
        <a:latin typeface="IBM Plex Sans"/>
        <a:ea typeface="IBM Plex Sans"/>
        <a:cs typeface="IBM Plex Sans"/>
      </a:minorFont>
    </a:fontScheme>
    <a:fmtScheme name="IBM 2019 Master template (black backgrou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36000" tIns="36000" rIns="36000" bIns="36000" numCol="1" spcCol="38100" rtlCol="0" anchor="t">
        <a:spAutoFit/>
      </a:bodyPr>
      <a:lstStyle>
        <a:defPPr marL="0" marR="0" indent="0" algn="l" defTabSz="685982"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FFFFFF"/>
            </a:solidFill>
            <a:effectLst/>
            <a:uFillTx/>
            <a:latin typeface="+mn-lt"/>
            <a:ea typeface="+mn-ea"/>
            <a:cs typeface="+mn-cs"/>
            <a:sym typeface="IBM Plex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982"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FFFFFF"/>
            </a:solidFill>
            <a:effectLst/>
            <a:uFillTx/>
            <a:latin typeface="+mn-lt"/>
            <a:ea typeface="+mn-ea"/>
            <a:cs typeface="+mn-cs"/>
            <a:sym typeface="IBM Plex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11.xml><?xml version="1.0" encoding="utf-8"?>
<a:theme xmlns:a="http://schemas.openxmlformats.org/drawingml/2006/main" name="1_blk_background_2017">
  <a:themeElements>
    <a:clrScheme name="blk_background_2017">
      <a:dk1>
        <a:srgbClr val="000000"/>
      </a:dk1>
      <a:lt1>
        <a:srgbClr val="000000"/>
      </a:lt1>
      <a:dk2>
        <a:srgbClr val="A7A7A7"/>
      </a:dk2>
      <a:lt2>
        <a:srgbClr val="535353"/>
      </a:lt2>
      <a:accent1>
        <a:srgbClr val="69A6FF"/>
      </a:accent1>
      <a:accent2>
        <a:srgbClr val="0064FF"/>
      </a:accent2>
      <a:accent3>
        <a:srgbClr val="003BC9"/>
      </a:accent3>
      <a:accent4>
        <a:srgbClr val="1FB3CF"/>
      </a:accent4>
      <a:accent5>
        <a:srgbClr val="6E177D"/>
      </a:accent5>
      <a:accent6>
        <a:srgbClr val="DB2663"/>
      </a:accent6>
      <a:hlink>
        <a:srgbClr val="0000FF"/>
      </a:hlink>
      <a:folHlink>
        <a:srgbClr val="FF00FF"/>
      </a:folHlink>
    </a:clrScheme>
    <a:fontScheme name="blk_background_2017">
      <a:majorFont>
        <a:latin typeface="Helvetica"/>
        <a:ea typeface="Helvetica"/>
        <a:cs typeface="Helvetica"/>
      </a:majorFont>
      <a:minorFont>
        <a:latin typeface="Calibri"/>
        <a:ea typeface="Calibri"/>
        <a:cs typeface="Calibri"/>
      </a:minorFont>
    </a:fontScheme>
    <a:fmtScheme name="blk_background_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hueOff val="520545"/>
            <a:lumOff val="-20980"/>
          </a:schemeClr>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HelvNeue Light for IBM"/>
            <a:ea typeface="HelvNeue Light for IBM"/>
            <a:cs typeface="HelvNeue Light for IBM"/>
            <a:sym typeface="HelvNeue Light for IB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HelvNeue Light for IBM"/>
            <a:ea typeface="HelvNeue Light for IBM"/>
            <a:cs typeface="HelvNeue Light for IBM"/>
            <a:sym typeface="HelvNeue Light for IB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12.xml><?xml version="1.0" encoding="utf-8"?>
<a:theme xmlns:a="http://schemas.openxmlformats.org/drawingml/2006/main" name="2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bodyPr lIns="0" rIns="0"/>
      <a:lstStyle>
        <a:defPPr>
          <a:defRPr sz="1000" dirty="0" smtClean="0">
            <a:solidFill>
              <a:schemeClr val="tx1"/>
            </a:solidFill>
          </a:defRPr>
        </a:defPPr>
      </a:lstStyle>
    </a:txDef>
  </a:objectDefaults>
  <a:extraClrSchemeLst/>
  <a:extLst>
    <a:ext uri="{05A4C25C-085E-4340-85A3-A5531E510DB2}">
      <thm15:themeFamily xmlns:thm15="http://schemas.microsoft.com/office/thememl/2012/main" name="Presentation1_Think_2018_Template" id="{DEDEDB99-4D94-7540-9AEC-C1D5D192657B}" vid="{E68EA592-0BA5-BB47-BFF8-081227C71F6F}"/>
    </a:ext>
  </a:extLst>
</a:theme>
</file>

<file path=ppt/theme/theme13.xml><?xml version="1.0" encoding="utf-8"?>
<a:theme xmlns:a="http://schemas.openxmlformats.org/drawingml/2006/main" name="2_IBM 2019 Master template (light gray background)">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RPA - Client Sales Presentation July 2020 v1_060720_DRAFT1_QA1_MGM" id="{E898BA23-0173-1746-8F6C-4EE3CB76A368}" vid="{063B5C6E-3306-1445-8027-86BABDA2F714}"/>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terConnect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RPA - Client Sales Presentation July 2020 v1_060720_DRAFT1_QA1_MGM" id="{E898BA23-0173-1746-8F6C-4EE3CB76A368}" vid="{2BD98842-2BC9-AD4E-8FC9-AEC4F772C5CE}"/>
    </a:ext>
  </a:extLst>
</a:theme>
</file>

<file path=ppt/theme/theme5.xml><?xml version="1.0" encoding="utf-8"?>
<a:theme xmlns:a="http://schemas.openxmlformats.org/drawingml/2006/main" name="8_IBM 2019 Master template (light gray background)">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RPA - Client Sales Presentation July 2020 v1_060720_DRAFT1_QA1_MGM" id="{E898BA23-0173-1746-8F6C-4EE3CB76A368}" vid="{063B5C6E-3306-1445-8027-86BABDA2F714}"/>
    </a:ext>
  </a:extLst>
</a:theme>
</file>

<file path=ppt/theme/theme6.xml><?xml version="1.0" encoding="utf-8"?>
<a:theme xmlns:a="http://schemas.openxmlformats.org/drawingml/2006/main" name="7_IBM 2019 Master template (light gray background)">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22EC34FB-84FB-D540-8595-459689ED34B4}"/>
    </a:ext>
  </a:extLst>
</a:theme>
</file>

<file path=ppt/theme/theme7.xml><?xml version="1.0" encoding="utf-8"?>
<a:theme xmlns:a="http://schemas.openxmlformats.org/drawingml/2006/main" name="IBM 2019 Master template (light gray background)">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35CD0447-19F3-D947-A54B-F08CF2D0AFE9}" vid="{395A0023-04B6-6E4F-B570-91A55978289C}"/>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BM Plex">
  <a:themeElements>
    <a:clrScheme name="IBM BxD palette 2018">
      <a:dk1>
        <a:srgbClr val="FFFFFF"/>
      </a:dk1>
      <a:lt1>
        <a:srgbClr val="000000"/>
      </a:lt1>
      <a:dk2>
        <a:srgbClr val="565656"/>
      </a:dk2>
      <a:lt2>
        <a:srgbClr val="F3F3F3"/>
      </a:lt2>
      <a:accent1>
        <a:srgbClr val="767676"/>
      </a:accent1>
      <a:accent2>
        <a:srgbClr val="0F6FFF"/>
      </a:accent2>
      <a:accent3>
        <a:srgbClr val="D7306D"/>
      </a:accent3>
      <a:accent4>
        <a:srgbClr val="924CFC"/>
      </a:accent4>
      <a:accent5>
        <a:srgbClr val="008381"/>
      </a:accent5>
      <a:accent6>
        <a:srgbClr val="6E757C"/>
      </a:accent6>
      <a:hlink>
        <a:srgbClr val="0F6FFF"/>
      </a:hlink>
      <a:folHlink>
        <a:srgbClr val="6EA6FF"/>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4F0027"/>
    </a:custClr>
    <a:custClr name="Magenta 80">
      <a:srgbClr val="760A3A"/>
    </a:custClr>
    <a:custClr name="Magenta 70">
      <a:srgbClr val="A11950"/>
    </a:custClr>
    <a:custClr name="Magenta 60">
      <a:srgbClr val="D7306D"/>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21260"/>
    </a:custClr>
    <a:custClr name="Purple 80">
      <a:srgbClr val="4F2196"/>
    </a:custClr>
    <a:custClr name="Purple 70">
      <a:srgbClr val="6E32C9"/>
    </a:custClr>
    <a:custClr name="Purple 60">
      <a:srgbClr val="924CFC"/>
    </a:custClr>
    <a:custClr name="Purple 50">
      <a:srgbClr val="A970FF"/>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51B75"/>
    </a:custClr>
    <a:custClr name="Blue 80">
      <a:srgbClr val="0530AD"/>
    </a:custClr>
    <a:custClr name="Blue 70">
      <a:srgbClr val="054ADA"/>
    </a:custClr>
    <a:custClr name="Blue 60">
      <a:srgbClr val="0F6F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2B30"/>
    </a:custClr>
    <a:custClr name="Teal 80">
      <a:srgbClr val="004548"/>
    </a:custClr>
    <a:custClr name="Teal 70">
      <a:srgbClr val="006161"/>
    </a:custClr>
    <a:custClr name="Teal 60">
      <a:srgbClr val="008381"/>
    </a:custClr>
    <a:custClr name="Teal 50">
      <a:srgbClr val="009E9A"/>
    </a:custClr>
    <a:custClr name="Teal 40">
      <a:srgbClr val="00BAB6"/>
    </a:custClr>
    <a:custClr name="Teal 30">
      <a:srgbClr val="20D5D2"/>
    </a:custClr>
    <a:custClr name="Teal 20">
      <a:srgbClr val="87EDED"/>
    </a:custClr>
    <a:custClr name="Teal 10">
      <a:srgbClr val="DBFBFB"/>
    </a:custClr>
    <a:custClr name="Gray 100">
      <a:srgbClr val="171717"/>
    </a:custClr>
    <a:custClr name="Gray 90">
      <a:srgbClr val="252525"/>
    </a:custClr>
    <a:custClr name="Gray 80">
      <a:srgbClr val="3D3D3D"/>
    </a:custClr>
    <a:custClr name="Gray 70">
      <a:srgbClr val="565656"/>
    </a:custClr>
    <a:custClr name="Gray 60">
      <a:srgbClr val="767676"/>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 Plex" id="{7DDBF479-3B7F-489C-B5C5-89570DBD0C67}" vid="{95ED51F0-2C1D-41BC-AC32-DFE97B87F885}"/>
    </a:ext>
  </a:extLst>
</a:theme>
</file>

<file path=docProps/app.xml><?xml version="1.0" encoding="utf-8"?>
<Properties xmlns="http://schemas.openxmlformats.org/officeDocument/2006/extended-properties" xmlns:vt="http://schemas.openxmlformats.org/officeDocument/2006/docPropsVTypes">
  <TotalTime>4189</TotalTime>
  <Words>2965</Words>
  <Application>Microsoft Office PowerPoint</Application>
  <PresentationFormat>Widescreen</PresentationFormat>
  <Paragraphs>341</Paragraphs>
  <Slides>17</Slides>
  <Notes>13</Notes>
  <HiddenSlides>0</HiddenSlides>
  <MMClips>0</MMClips>
  <ScaleCrop>false</ScaleCrop>
  <HeadingPairs>
    <vt:vector size="6" baseType="variant">
      <vt:variant>
        <vt:lpstr>Fonts Used</vt:lpstr>
      </vt:variant>
      <vt:variant>
        <vt:i4>16</vt:i4>
      </vt:variant>
      <vt:variant>
        <vt:lpstr>Theme</vt:lpstr>
      </vt:variant>
      <vt:variant>
        <vt:i4>13</vt:i4>
      </vt:variant>
      <vt:variant>
        <vt:lpstr>Slide Titles</vt:lpstr>
      </vt:variant>
      <vt:variant>
        <vt:i4>17</vt:i4>
      </vt:variant>
    </vt:vector>
  </HeadingPairs>
  <TitlesOfParts>
    <vt:vector size="46" baseType="lpstr">
      <vt:lpstr>.AppleSystemUIFont</vt:lpstr>
      <vt:lpstr>Arial</vt:lpstr>
      <vt:lpstr>Calibri</vt:lpstr>
      <vt:lpstr>Calibri Light</vt:lpstr>
      <vt:lpstr>Helvetica Neue Medium</vt:lpstr>
      <vt:lpstr>HelvNeue Light for IBM</vt:lpstr>
      <vt:lpstr>IBM Plex Mono SemiBold</vt:lpstr>
      <vt:lpstr>IBM Plex Sans</vt:lpstr>
      <vt:lpstr>IBM Plex Sans ExtraLight</vt:lpstr>
      <vt:lpstr>IBM Plex Sans Light</vt:lpstr>
      <vt:lpstr>IBM Plex Sans Medium</vt:lpstr>
      <vt:lpstr>IBM Plex Sans Regular</vt:lpstr>
      <vt:lpstr>IBM Plex Sans SemiBold</vt:lpstr>
      <vt:lpstr>Lucida Grande</vt:lpstr>
      <vt:lpstr>System Font Regular</vt:lpstr>
      <vt:lpstr>Wingdings</vt:lpstr>
      <vt:lpstr>blk_background_2017</vt:lpstr>
      <vt:lpstr>1_Office Theme</vt:lpstr>
      <vt:lpstr>InterConnect Theme</vt:lpstr>
      <vt:lpstr>1_IBM 2019 Master template (white background)</vt:lpstr>
      <vt:lpstr>8_IBM 2019 Master template (light gray background)</vt:lpstr>
      <vt:lpstr>7_IBM 2019 Master template (light gray background)</vt:lpstr>
      <vt:lpstr>IBM 2019 Master template (light gray background)</vt:lpstr>
      <vt:lpstr>Office Theme</vt:lpstr>
      <vt:lpstr>IBM Plex</vt:lpstr>
      <vt:lpstr>6_IBM 2019 Master template (black background)</vt:lpstr>
      <vt:lpstr>1_blk_background_2017</vt:lpstr>
      <vt:lpstr>2_gry_background_2017</vt:lpstr>
      <vt:lpstr>2_IBM 2019 Master template (light gray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JUKKA JUSELIUS</dc:creator>
  <cp:lastModifiedBy>Nigel Crowther1</cp:lastModifiedBy>
  <cp:revision>138</cp:revision>
  <dcterms:created xsi:type="dcterms:W3CDTF">2020-09-20T12:43:35Z</dcterms:created>
  <dcterms:modified xsi:type="dcterms:W3CDTF">2022-01-25T10:49:02Z</dcterms:modified>
</cp:coreProperties>
</file>