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5424" r:id="rId2"/>
    <p:sldMasterId id="2147485438" r:id="rId3"/>
    <p:sldMasterId id="2147485448" r:id="rId4"/>
    <p:sldMasterId id="2147485484" r:id="rId5"/>
    <p:sldMasterId id="2147485536" r:id="rId6"/>
    <p:sldMasterId id="2147485584" r:id="rId7"/>
    <p:sldMasterId id="2147485635" r:id="rId8"/>
    <p:sldMasterId id="2147485670" r:id="rId9"/>
    <p:sldMasterId id="2147485705" r:id="rId10"/>
    <p:sldMasterId id="2147485848" r:id="rId11"/>
    <p:sldMasterId id="2147485877" r:id="rId12"/>
    <p:sldMasterId id="2147485919" r:id="rId13"/>
  </p:sldMasterIdLst>
  <p:notesMasterIdLst>
    <p:notesMasterId r:id="rId20"/>
  </p:notesMasterIdLst>
  <p:handoutMasterIdLst>
    <p:handoutMasterId r:id="rId21"/>
  </p:handoutMasterIdLst>
  <p:sldIdLst>
    <p:sldId id="4981" r:id="rId14"/>
    <p:sldId id="2142534492" r:id="rId15"/>
    <p:sldId id="2142534493" r:id="rId16"/>
    <p:sldId id="2142534486" r:id="rId17"/>
    <p:sldId id="2142534354" r:id="rId18"/>
    <p:sldId id="21425344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CBDF35-C988-8B40-B5C1-3B9E0B998517}">
          <p14:sldIdLst>
            <p14:sldId id="4981"/>
            <p14:sldId id="2142534492"/>
            <p14:sldId id="2142534493"/>
            <p14:sldId id="2142534486"/>
            <p14:sldId id="2142534354"/>
            <p14:sldId id="21425344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gel Crowther1" initials="NC" lastIdx="1" clrIdx="0">
    <p:extLst>
      <p:ext uri="{19B8F6BF-5375-455C-9EA6-DF929625EA0E}">
        <p15:presenceInfo xmlns:p15="http://schemas.microsoft.com/office/powerpoint/2012/main" userId="S::ncrowther@uk.ibm.com::089f1ac0-0f9c-4355-b731-8c8a45a3215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ADD"/>
    <a:srgbClr val="FFB500"/>
    <a:srgbClr val="2AAAE1"/>
    <a:srgbClr val="5591E1"/>
    <a:srgbClr val="FFB000"/>
    <a:srgbClr val="0380D7"/>
    <a:srgbClr val="80C7E9"/>
    <a:srgbClr val="24A5DC"/>
    <a:srgbClr val="00BAA1"/>
    <a:srgbClr val="4DA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1" autoAdjust="0"/>
    <p:restoredTop sz="70573" autoAdjust="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4624D-466C-2042-8A0A-5AA56DE2DC64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EB12-1E7D-7842-B661-53C9BBB777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D7BC-41EB-DC45-939C-558E874D2743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C4E9-9815-2C4B-8773-F08204D372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28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88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IBM, it’s clients and many industry participants see a clear path towards resiliency that leverages the most efficient and effective technologies for more agile, adaptive and resilient processes. 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Automation enables customers to digitize their operations with low-code, cloud-ready containerized automation software. </a:t>
            </a:r>
          </a:p>
          <a:p>
            <a:pPr marL="228600" indent="-228600">
              <a:buAutoNum type="arabicParenR"/>
            </a:pPr>
            <a:r>
              <a:rPr lang="en-US" dirty="0"/>
              <a:t>Next, Automation applies AI in practical ways so you don’t need a data scientist. Things like, Document Understanding, Next Best Tasks. These build on your existing Digitization efforts with Cloud Pak for Automation. </a:t>
            </a:r>
          </a:p>
          <a:p>
            <a:pPr marL="228600" indent="-228600">
              <a:buAutoNum type="arabicParenR"/>
            </a:pPr>
            <a:r>
              <a:rPr lang="en-US" dirty="0"/>
              <a:t>Now you can offload work with our Digital Workers. Digital Workers without AI is just simple RPA/task automation. </a:t>
            </a:r>
          </a:p>
          <a:p>
            <a:endParaRPr lang="en-US" dirty="0"/>
          </a:p>
          <a:p>
            <a:r>
              <a:rPr lang="en-US" dirty="0"/>
              <a:t>We are in a crisis now but these are the things to do for long-term success,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991D-97F5-4924-AC2A-6B191099F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85762-11EA-F448-8F1E-D55DA73797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AEA08-2B6D-43A7-9DF9-3381D8A27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17_Thur_TD_Cloud Modernize_PPT_v13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DE954AFA-D316-4EFE-9F1B-58627943E6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 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6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Digital Business Automation / User Management Service Introduction / May 28, 2019 / © 2019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87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43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061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75A0B0-014F-7147-90EE-18E4C656E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37409" y="317206"/>
            <a:ext cx="3657600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A71A94-43D4-8E48-91DC-4052240399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3512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42658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50AB-F80C-2A44-9C92-78C074AF1F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5BF1-B397-9E4F-BC83-BD6B1EB6A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342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6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bg>
      <p:bgPr>
        <a:solidFill>
          <a:srgbClr val="0E1E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571501"/>
            <a:ext cx="5524500" cy="4381500"/>
          </a:xfrm>
        </p:spPr>
        <p:txBody>
          <a:bodyPr>
            <a:noAutofit/>
          </a:bodyPr>
          <a:lstStyle>
            <a:lvl1pPr>
              <a:defRPr sz="45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0850F-23E8-0C4F-844C-3F42EABA5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560" y="6286882"/>
            <a:ext cx="475811" cy="1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E15B2E-2EF1-4520-A4AA-F9029C206DE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Name / DOC ID / Month XX, 2017 / © 2017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199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80417" y="183564"/>
            <a:ext cx="5522979" cy="57261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(with footer)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58872" y="6433442"/>
            <a:ext cx="128240" cy="12311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196" name="Picture" descr="Pictur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5" y="3087491"/>
            <a:ext cx="1722795" cy="6830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92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0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04801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194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0"/>
            <a:ext cx="695452" cy="281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774" y="71527"/>
            <a:ext cx="2133093" cy="6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9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>
                <a:solidFill>
                  <a:schemeClr val="bg2"/>
                </a:solidFill>
              </a:defRPr>
            </a:lvl1pPr>
            <a:lvl2pPr marL="230256" indent="-230256">
              <a:spcBef>
                <a:spcPts val="0"/>
              </a:spcBef>
              <a:tabLst/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1464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1" noProof="0">
                <a:solidFill>
                  <a:schemeClr val="tx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69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DOC ID / Month XX, 2018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271709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6273802"/>
            <a:ext cx="695452" cy="281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DB2E5-414F-4050-802F-212BA70949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0" y="321735"/>
            <a:ext cx="695452" cy="281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30197" r="15583" b="32340"/>
          <a:stretch/>
        </p:blipFill>
        <p:spPr>
          <a:xfrm>
            <a:off x="9880998" y="6139911"/>
            <a:ext cx="2098804" cy="5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2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74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4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8"/>
            <a:ext cx="5486400" cy="1338409"/>
          </a:xfrm>
        </p:spPr>
        <p:txBody>
          <a:bodyPr/>
          <a:lstStyle>
            <a:lvl1pPr>
              <a:defRPr sz="2129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774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00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6"/>
          </a:xfrm>
        </p:spPr>
        <p:txBody>
          <a:bodyPr/>
          <a:lstStyle>
            <a:lvl1pPr>
              <a:lnSpc>
                <a:spcPct val="90000"/>
              </a:lnSpc>
              <a:defRPr sz="12774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44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6916616" cy="6027740"/>
          </a:xfrm>
        </p:spPr>
        <p:txBody>
          <a:bodyPr/>
          <a:lstStyle>
            <a:lvl1pPr marL="156321" indent="-156321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37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1"/>
            <a:ext cx="5486400" cy="577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9"/>
            <a:ext cx="5486400" cy="5599640"/>
          </a:xfrm>
        </p:spPr>
        <p:txBody>
          <a:bodyPr/>
          <a:lstStyle>
            <a:lvl1pPr>
              <a:spcBef>
                <a:spcPts val="1464"/>
              </a:spcBef>
              <a:spcAft>
                <a:spcPts val="0"/>
              </a:spcAft>
              <a:defRPr/>
            </a:lvl1pPr>
            <a:lvl2pPr>
              <a:spcBef>
                <a:spcPts val="1464"/>
              </a:spcBef>
              <a:defRPr/>
            </a:lvl2pPr>
            <a:lvl3pPr>
              <a:spcBef>
                <a:spcPts val="1464"/>
              </a:spcBef>
              <a:defRPr/>
            </a:lvl3pPr>
            <a:lvl4pPr>
              <a:spcBef>
                <a:spcPts val="1464"/>
              </a:spcBef>
              <a:defRPr/>
            </a:lvl4pPr>
            <a:lvl5pPr>
              <a:spcBef>
                <a:spcPts val="1464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642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86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76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2"/>
            <a:ext cx="5486400" cy="4786207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367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60"/>
            <a:ext cx="5486400" cy="4916809"/>
          </a:xfrm>
        </p:spPr>
        <p:txBody>
          <a:bodyPr/>
          <a:lstStyle>
            <a:lvl1pPr>
              <a:defRPr sz="319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6"/>
            <a:ext cx="5486400" cy="4755303"/>
          </a:xfrm>
        </p:spPr>
        <p:txBody>
          <a:bodyPr/>
          <a:lstStyle>
            <a:lvl1pPr>
              <a:defRPr sz="1863"/>
            </a:lvl1pPr>
            <a:lvl2pPr>
              <a:defRPr sz="1863"/>
            </a:lvl2pPr>
            <a:lvl3pPr>
              <a:defRPr sz="1863"/>
            </a:lvl3pPr>
            <a:lvl4pPr>
              <a:defRPr sz="1863"/>
            </a:lvl4pPr>
            <a:lvl5pPr>
              <a:defRPr sz="186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88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2438400" cy="4786207"/>
          </a:xfrm>
        </p:spPr>
        <p:txBody>
          <a:bodyPr/>
          <a:lstStyle>
            <a:lvl1pPr>
              <a:spcBef>
                <a:spcPts val="1464"/>
              </a:spcBef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1"/>
            <a:ext cx="2438400" cy="4786207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6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42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781126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33165" cy="6858000"/>
          </a:xfrm>
          <a:prstGeom prst="rect">
            <a:avLst/>
          </a:prstGeom>
          <a:solidFill>
            <a:srgbClr val="55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"/>
            <a:ext cx="12192000" cy="133164"/>
          </a:xfrm>
          <a:prstGeom prst="rect">
            <a:avLst/>
          </a:prstGeom>
          <a:solidFill>
            <a:srgbClr val="5591E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5611" y="520155"/>
            <a:ext cx="870596" cy="3287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145165-4BB7-F64D-A903-C31F33087BA5}"/>
              </a:ext>
            </a:extLst>
          </p:cNvPr>
          <p:cNvSpPr/>
          <p:nvPr userDrawn="1"/>
        </p:nvSpPr>
        <p:spPr>
          <a:xfrm>
            <a:off x="9076267" y="6287913"/>
            <a:ext cx="1862667" cy="570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51"/>
          </a:p>
        </p:txBody>
      </p:sp>
    </p:spTree>
    <p:extLst>
      <p:ext uri="{BB962C8B-B14F-4D97-AF65-F5344CB8AC3E}">
        <p14:creationId xmlns:p14="http://schemas.microsoft.com/office/powerpoint/2010/main" val="100924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6"/>
          </a:xfrm>
        </p:spPr>
        <p:txBody>
          <a:bodyPr/>
          <a:lstStyle>
            <a:lvl1pPr>
              <a:spcBef>
                <a:spcPts val="1464"/>
              </a:spcBef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6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72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34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7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81715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4"/>
              </a:spcBef>
              <a:buFontTx/>
              <a:buNone/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4"/>
            <a:ext cx="5486400" cy="400050"/>
          </a:xfrm>
        </p:spPr>
        <p:txBody>
          <a:bodyPr/>
          <a:lstStyle>
            <a:lvl1pPr>
              <a:defRPr sz="146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90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79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27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1" noProof="0">
                <a:solidFill>
                  <a:schemeClr val="tx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0415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0"/>
            <a:ext cx="5486400" cy="400050"/>
          </a:xfrm>
        </p:spPr>
        <p:txBody>
          <a:bodyPr/>
          <a:lstStyle>
            <a:lvl1pPr>
              <a:defRPr sz="2129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2"/>
            <a:ext cx="5486400" cy="4651642"/>
          </a:xfrm>
        </p:spPr>
        <p:txBody>
          <a:bodyPr/>
          <a:lstStyle>
            <a:lvl1pPr>
              <a:defRPr sz="2129"/>
            </a:lvl1pPr>
            <a:lvl2pPr>
              <a:defRPr sz="1863"/>
            </a:lvl2pPr>
            <a:lvl3pPr>
              <a:defRPr sz="1863"/>
            </a:lvl3pPr>
            <a:lvl4pPr>
              <a:defRPr sz="1863"/>
            </a:lvl4pPr>
            <a:lvl5pPr>
              <a:defRPr sz="186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7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424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1"/>
            <a:ext cx="6095999" cy="3429002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66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3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38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492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19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62128" y="1638307"/>
            <a:ext cx="9186672" cy="2637127"/>
          </a:xfrm>
        </p:spPr>
        <p:txBody>
          <a:bodyPr/>
          <a:lstStyle/>
          <a:p>
            <a:r>
              <a:rPr lang="en-US" dirty="0"/>
              <a:t>Change this type size to 96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92610" y="267976"/>
            <a:ext cx="2450591" cy="60294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9A5350-8E06-1742-A935-9304A00EAB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6002" y="317206"/>
            <a:ext cx="2873375" cy="3111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957C3E0-27F9-6043-9970-A6B206BF7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878002" y="317206"/>
            <a:ext cx="2873375" cy="3111795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53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1">
                <a:solidFill>
                  <a:schemeClr val="bg2"/>
                </a:solidFill>
              </a:defRPr>
            </a:lvl2pPr>
            <a:lvl3pPr>
              <a:defRPr sz="1331">
                <a:solidFill>
                  <a:schemeClr val="bg2"/>
                </a:solidFill>
              </a:defRPr>
            </a:lvl3pPr>
            <a:lvl4pPr>
              <a:defRPr sz="1331">
                <a:solidFill>
                  <a:schemeClr val="bg2"/>
                </a:solidFill>
              </a:defRPr>
            </a:lvl4pPr>
            <a:lvl5pPr>
              <a:defRPr sz="133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48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29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bg2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bg2"/>
                </a:solidFill>
              </a:rPr>
              <a:t>IBM </a:t>
            </a:r>
            <a:r>
              <a:rPr lang="de-DE" sz="1331" dirty="0" err="1">
                <a:solidFill>
                  <a:schemeClr val="bg2"/>
                </a:solidFill>
              </a:rPr>
              <a:t>Confidential</a:t>
            </a:r>
            <a:endParaRPr lang="en-US" sz="133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56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635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3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7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3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198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29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7"/>
            <a:ext cx="2438400" cy="4608576"/>
          </a:xfrm>
        </p:spPr>
        <p:txBody>
          <a:bodyPr/>
          <a:lstStyle>
            <a:lvl1pPr>
              <a:defRPr sz="1863"/>
            </a:lvl1pPr>
            <a:lvl2pPr marL="0" indent="0">
              <a:buNone/>
              <a:defRPr sz="1331"/>
            </a:lvl2pPr>
            <a:lvl3pPr>
              <a:defRPr sz="1331"/>
            </a:lvl3pPr>
            <a:lvl4pPr>
              <a:defRPr sz="1331"/>
            </a:lvl4pPr>
            <a:lvl5pPr>
              <a:defRPr sz="133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72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29"/>
            </a:lvl1pPr>
            <a:lvl2pPr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7"/>
            <a:ext cx="2438400" cy="4608576"/>
          </a:xfrm>
        </p:spPr>
        <p:txBody>
          <a:bodyPr/>
          <a:lstStyle>
            <a:lvl1pPr>
              <a:defRPr sz="1863"/>
            </a:lvl1pPr>
            <a:lvl2pPr marL="0" indent="0">
              <a:buNone/>
              <a:defRPr sz="1331"/>
            </a:lvl2pPr>
            <a:lvl3pPr>
              <a:defRPr sz="1331"/>
            </a:lvl3pPr>
            <a:lvl4pPr>
              <a:defRPr sz="1331"/>
            </a:lvl4pPr>
            <a:lvl5pPr>
              <a:defRPr sz="133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321" indent="-156321">
              <a:tabLst/>
              <a:defRPr sz="3194"/>
            </a:lvl1pPr>
            <a:lvl2pPr marL="0" indent="0"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38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5"/>
            <a:ext cx="2438400" cy="5878660"/>
          </a:xfrm>
        </p:spPr>
        <p:txBody>
          <a:bodyPr/>
          <a:lstStyle>
            <a:lvl1pPr>
              <a:defRPr sz="2129"/>
            </a:lvl1pPr>
            <a:lvl2pPr marL="0" indent="0">
              <a:spcBef>
                <a:spcPts val="1464"/>
              </a:spcBef>
              <a:buFontTx/>
              <a:buNone/>
              <a:defRPr sz="1464"/>
            </a:lvl2pPr>
            <a:lvl3pPr>
              <a:defRPr sz="1464"/>
            </a:lvl3pPr>
            <a:lvl4pPr>
              <a:defRPr sz="1464"/>
            </a:lvl4pPr>
            <a:lvl5pPr>
              <a:defRPr sz="146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6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090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46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9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9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7" y="317207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1" y="317207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28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43065" algn="dec"/>
              </a:tabLst>
              <a:defRPr sz="1464"/>
            </a:lvl1pPr>
            <a:lvl2pPr marL="230256" indent="-230256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83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53757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Think 2019 / DOC ID / </a:t>
            </a:r>
            <a:r>
              <a:rPr lang="de-DE" dirty="0" err="1"/>
              <a:t>Month</a:t>
            </a:r>
            <a:r>
              <a:rPr lang="de-DE" dirty="0"/>
              <a:t> XX, 2019 / © 2019 IBM Corporation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304800" y="6414140"/>
            <a:ext cx="1439333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31" dirty="0">
                <a:solidFill>
                  <a:schemeClr val="tx1"/>
                </a:solidFill>
              </a:rPr>
              <a:t>IBM </a:t>
            </a:r>
            <a:r>
              <a:rPr lang="de-DE" sz="1331" dirty="0" err="1">
                <a:solidFill>
                  <a:schemeClr val="tx1"/>
                </a:solidFill>
              </a:rPr>
              <a:t>Confidential</a:t>
            </a:r>
            <a:endParaRPr lang="en-US" sz="133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828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9"/>
            <a:ext cx="1730144" cy="7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48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0" y="4040654"/>
            <a:ext cx="6705600" cy="457200"/>
          </a:xfrm>
        </p:spPr>
        <p:txBody>
          <a:bodyPr lIns="0" tIns="0" rIns="0" bIns="0">
            <a:noAutofit/>
          </a:bodyPr>
          <a:lstStyle>
            <a:lvl1pPr algn="l">
              <a:defRPr sz="2095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038944" y="4503174"/>
            <a:ext cx="4388697" cy="3657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348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448" y="1680509"/>
            <a:ext cx="2377589" cy="19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22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7" y="795411"/>
            <a:ext cx="5283200" cy="523220"/>
          </a:xfrm>
        </p:spPr>
        <p:txBody>
          <a:bodyPr>
            <a:spAutoFit/>
          </a:bodyPr>
          <a:lstStyle>
            <a:lvl1pPr>
              <a:lnSpc>
                <a:spcPts val="3992"/>
              </a:lnSpc>
              <a:defRPr sz="3726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5854642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99" y="151229"/>
            <a:ext cx="10812207" cy="503239"/>
          </a:xfrm>
        </p:spPr>
        <p:txBody>
          <a:bodyPr>
            <a:noAutofit/>
          </a:bodyPr>
          <a:lstStyle>
            <a:lvl1pPr>
              <a:defRPr sz="20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10058400" cy="47244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898"/>
              </a:spcBef>
              <a:defRPr sz="1397"/>
            </a:lvl1pPr>
            <a:lvl2pPr>
              <a:defRPr sz="1197"/>
            </a:lvl2pPr>
            <a:lvl3pPr>
              <a:defRPr sz="109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898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82237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417C0-833B-2A4C-A5E3-B2134B3D93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14592" y="317206"/>
            <a:ext cx="3484033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8F9C30-C504-954F-B0F5-1AC3B99366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90800" y="317206"/>
            <a:ext cx="3484033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3766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23976-2A5D-4F4E-AFA7-2B4E15E73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3832225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A16D73-BA7F-9949-BFD4-9E96BE9E27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944800" y="317206"/>
            <a:ext cx="38322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289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9B74E1-FEBD-B54F-9E6D-5C695914D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5" y="317206"/>
            <a:ext cx="452860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BE375B8-F1C7-614F-9003-E30592DD7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351200" y="317206"/>
            <a:ext cx="452860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0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366F4E-FDA2-9D43-9960-60F88E64B5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89217" y="0"/>
            <a:ext cx="3134783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269076D-54DB-8144-8DD5-39FEBED4BA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81201" y="0"/>
            <a:ext cx="3134783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28B2F3-44B4-CA49-9DC8-3F3474DFEF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27174" y="3338068"/>
            <a:ext cx="3665596" cy="284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93352E4-1B77-4341-A3AC-E66DB541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5609" y="3744219"/>
            <a:ext cx="5510783" cy="1071903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71DB1-D88B-3B47-99F0-F41D2040A2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2306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9708570" y="3982600"/>
            <a:ext cx="5510784" cy="1072896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649B0-1896-0542-A708-EBC9AE19F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5" y="317206"/>
            <a:ext cx="330940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DF107F5-C83E-5942-B99D-40CA127F3C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38400" y="317206"/>
            <a:ext cx="330940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E7524F-7F19-7549-B6CB-3C3BC231A3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321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89D07A6B-424E-5543-A249-DAC167B9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9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52800" y="820944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7"/>
            <a:ext cx="2450592" cy="60434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8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7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82881" y="121920"/>
            <a:ext cx="11884941" cy="5872480"/>
          </a:xfrm>
        </p:spPr>
        <p:txBody>
          <a:bodyPr/>
          <a:lstStyle>
            <a:lvl1pPr>
              <a:defRPr sz="3197" b="0" i="0"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Change this type size to 192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ED15-32EF-9E40-8E14-B9688DDB7E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750626" y="317206"/>
            <a:ext cx="4179358" cy="4813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E71F0B-4E99-BD4A-B568-E1F66AF29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4179358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6556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6092753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69A08-ED1F-744D-898A-36677ED76E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166" y="1641179"/>
            <a:ext cx="9187634" cy="2638992"/>
          </a:xfrm>
        </p:spPr>
        <p:txBody>
          <a:bodyPr/>
          <a:lstStyle>
            <a:lvl1pPr>
              <a:defRPr sz="3197"/>
            </a:lvl1pPr>
          </a:lstStyle>
          <a:p>
            <a:r>
              <a:rPr lang="en-US" dirty="0"/>
              <a:t>Change this type size to 96 </a:t>
            </a:r>
            <a:br>
              <a:rPr lang="en-US" dirty="0"/>
            </a:br>
            <a:r>
              <a:rPr lang="en-US" dirty="0"/>
              <a:t>before typing your headline</a:t>
            </a:r>
          </a:p>
        </p:txBody>
      </p:sp>
    </p:spTree>
    <p:extLst>
      <p:ext uri="{BB962C8B-B14F-4D97-AF65-F5344CB8AC3E}">
        <p14:creationId xmlns:p14="http://schemas.microsoft.com/office/powerpoint/2010/main" val="18346514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D400F0-64BF-C849-9785-DA8ECA3A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0"/>
            <a:ext cx="2613025" cy="4280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B467F77-3BE4-404A-8576-5EF4CCD2C6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38400" y="0"/>
            <a:ext cx="2613025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243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682247" y="785313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D400F0-64BF-C849-9785-DA8ECA3AA6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0"/>
            <a:ext cx="2613025" cy="42801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B467F77-3BE4-404A-8576-5EF4CCD2C6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38400" y="0"/>
            <a:ext cx="2613025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B02770-3C4E-E847-A93E-ADFEC2671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267976"/>
            <a:ext cx="2450592" cy="5726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820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3717D-057D-8F4B-B5BD-2016F7F43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34526" y="3429000"/>
            <a:ext cx="2478617" cy="2720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3AA6FC-05F8-624B-B2B4-8E9FF8F91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14592" y="317206"/>
            <a:ext cx="3309408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30A5027-D31D-9F40-A26C-61E624F4B4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41600" y="317206"/>
            <a:ext cx="330940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07131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A9592F-5A0F-1443-B081-865403F1D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41026" y="317206"/>
            <a:ext cx="3569758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604AF8-B8A2-9A46-96DF-F8A142426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89200" y="317206"/>
            <a:ext cx="356975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9434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6578"/>
            <a:ext cx="5498592" cy="43375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6579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14449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2790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75A0B0-014F-7147-90EE-18E4C656EC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37409" y="317206"/>
            <a:ext cx="3657600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A71A94-43D4-8E48-91DC-4052240399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3512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30423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1EB15-62CF-3944-8B94-1F63FCE0D4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3134783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9B9EF83-3352-EE4F-8C4E-F6CCC77EB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2401" y="317206"/>
            <a:ext cx="3134783" cy="333701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3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0ED0B8-BBFB-F44E-AA28-3E73EC21B8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7E8DF26-9D62-3442-840C-A494DA32C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46463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89D07A6B-424E-5543-A249-DAC167B9A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6292919" y="414180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0944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52800" y="820944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2450592" cy="604342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2890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E9B16-7CF7-D545-AB1B-5F8EBB7FC783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02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6" y="317206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0" y="317206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0431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Automation / © 2020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9DB4AB-4E6B-8E47-B9C6-EC54A976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01376" y="317206"/>
            <a:ext cx="43550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32822A-B2A6-514E-99E2-BD77AE0B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1F9FDD8-00D8-D849-96CA-3D0135160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03600" y="317206"/>
            <a:ext cx="43550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4091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A5471564-4086-524C-AA3F-57D1DD848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48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text (split background)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A5471564-4086-524C-AA3F-57D1DD848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620036"/>
            <a:ext cx="5522976" cy="43503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92608" y="267976"/>
            <a:ext cx="5526301" cy="719401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A9592F-5A0F-1443-B081-865403F1DB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141026" y="317206"/>
            <a:ext cx="3569758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604AF8-B8A2-9A46-96DF-F8A1424262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589200" y="317206"/>
            <a:ext cx="3569758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9286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952B24A4-6256-9F4B-A64E-0E09E587D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423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DCB432-EDF0-284A-BEAD-299DA18914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09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8C0B9F8-77CC-A547-9400-A161B7886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00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BAA2EA-A5AF-A641-9267-EFB10572D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68642" y="1125025"/>
            <a:ext cx="3264958" cy="400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50619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677257"/>
            <a:ext cx="5522976" cy="43168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DCB432-EDF0-284A-BEAD-299DA18914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0976" y="317206"/>
            <a:ext cx="3135841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8C0B9F8-77CC-A547-9400-A161B78867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00400" y="317206"/>
            <a:ext cx="31358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BAA2EA-A5AF-A641-9267-EFB10572D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68642" y="1125025"/>
            <a:ext cx="3264958" cy="40052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3E86D7-2BBE-5D44-A6DD-8528D8BEE0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267976"/>
            <a:ext cx="5510783" cy="107190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9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 rectangle">
            <a:extLst>
              <a:ext uri="{FF2B5EF4-FFF2-40B4-BE49-F238E27FC236}">
                <a16:creationId xmlns:a16="http://schemas.microsoft.com/office/drawing/2014/main" id="{952B24A4-6256-9F4B-A64E-0E09E587D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8ADE06-A747-0047-B968-869010C525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42F6D0C-CAE5-3442-AD02-0B2E542CC5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5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8CFDF-73BA-C343-9DC4-2D4C8B1F7E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66400" y="317206"/>
            <a:ext cx="3919009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44A5FE6-A94E-ED41-9E51-1A87146C4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391900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5806B95-0E4F-0945-8F61-DE95EB2486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18259" y="2033293"/>
            <a:ext cx="3998383" cy="3561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2F3FDD-ACF4-FB4F-81AA-10F751A0D5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00809" y="3324322"/>
            <a:ext cx="3885141" cy="3756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2889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53052-8813-6A46-89BC-BD9F1C3B1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3745441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CF2BA5E-0F85-B640-A772-0BD45A7253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2000" y="317206"/>
            <a:ext cx="3745441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2E38DD-1519-F54B-9AED-AA1FDF0DC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83384" y="2573600"/>
            <a:ext cx="3914775" cy="2699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77F70C-D582-0246-A01C-DB36DA5F6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83384" y="4663990"/>
            <a:ext cx="3914775" cy="2194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1916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26885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59566-F04F-904A-BA96-5EDD680B4B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662783" y="317206"/>
            <a:ext cx="2438400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C9A7D4F-E017-C74B-834E-2548CBEC3D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452800" y="317206"/>
            <a:ext cx="24384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14704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420624" tIns="411480" rIns="420624" bIns="420624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CBB25E-9A1D-0145-9688-BB3BBA212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53183" y="317206"/>
            <a:ext cx="3657600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A63B601-ADA2-2745-B51C-68FE98F94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87600" y="317206"/>
            <a:ext cx="3657600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57319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457200" tIns="384048" rIns="4572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2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2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55348-8031-B94E-A645-CA2823CD93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14593" y="317206"/>
            <a:ext cx="4005791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789B48E-5FE3-734F-A4CE-BC96083479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03601" y="317206"/>
            <a:ext cx="4005791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5484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3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DF85D5-41CA-C045-A95F-EB0A47FFC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401376" y="317206"/>
            <a:ext cx="3222625" cy="39629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3642C1B-C9C9-D846-87A8-802CD007D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33600" y="317206"/>
            <a:ext cx="32226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0763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F025F-D182-8642-9B67-E9A5FAADE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41025" y="0"/>
            <a:ext cx="3831167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A91E97-90E3-2544-A1AA-EFC7A284C0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36800" y="0"/>
            <a:ext cx="3831167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48682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819F2-68EE-5642-B338-1CED66624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01376" y="0"/>
            <a:ext cx="3397250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03923F9-0073-C44D-A776-7BD0085F4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02000" y="0"/>
            <a:ext cx="3397250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85244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C7F397D-BB3E-DB46-9D47-E4669BF2E449}"/>
              </a:ext>
            </a:extLst>
          </p:cNvPr>
          <p:cNvSpPr/>
          <p:nvPr userDrawn="1"/>
        </p:nvSpPr>
        <p:spPr>
          <a:xfrm>
            <a:off x="6096000" y="3429000"/>
            <a:ext cx="6096000" cy="343921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412337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499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834379"/>
            <a:ext cx="5522976" cy="11571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2143807"/>
            <a:ext cx="5498592" cy="40561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608" y="267976"/>
            <a:ext cx="3753723" cy="446979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6819F2-68EE-5642-B338-1CED66624C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01376" y="0"/>
            <a:ext cx="3397250" cy="4280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03923F9-0073-C44D-A776-7BD0085F4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02000" y="0"/>
            <a:ext cx="3397250" cy="428017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22050C-FE7C-3646-A9A8-5512F118D0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2512" y="3520228"/>
            <a:ext cx="1914144" cy="1869741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7393" b="1" i="0">
                <a:latin typeface="IBM Plex Mono SemiBold" panose="020B0509050203000203" pitchFamily="49" charset="77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</a:lstStyle>
          <a:p>
            <a:pPr lvl="0"/>
            <a:r>
              <a:rPr lang="en-US" dirty="0"/>
              <a:t>#x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2E4AB2E-D2DB-A547-B124-191C823412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56209" y="3771583"/>
            <a:ext cx="2438400" cy="2076644"/>
          </a:xfrm>
        </p:spPr>
        <p:txBody>
          <a:bodyPr/>
          <a:lstStyle>
            <a:lvl1pPr marL="115708" indent="-115708">
              <a:spcBef>
                <a:spcPts val="0"/>
              </a:spcBef>
              <a:defRPr sz="1732" b="1" i="1">
                <a:latin typeface="IBM Plex Sans" panose="020B0503050203000203" pitchFamily="34" charset="0"/>
              </a:defRPr>
            </a:lvl1pPr>
            <a:lvl2pPr marL="115708" indent="0">
              <a:spcBef>
                <a:spcPts val="1066"/>
              </a:spcBef>
              <a:defRPr sz="866" b="1" i="0">
                <a:latin typeface="IBM Plex Sans" panose="020B0503050203000203" pitchFamily="34" charset="0"/>
              </a:defRPr>
            </a:lvl2pPr>
          </a:lstStyle>
          <a:p>
            <a:pPr lvl="0"/>
            <a:r>
              <a:rPr lang="en-US" dirty="0"/>
              <a:t>“Click to edit Master text styles.”</a:t>
            </a:r>
          </a:p>
          <a:p>
            <a:pPr lvl="1"/>
            <a:r>
              <a:rPr lang="en-US" dirty="0"/>
              <a:t> 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53433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D5B51D-F7D5-CB43-A31F-795197ED667C}"/>
              </a:ext>
            </a:extLst>
          </p:cNvPr>
          <p:cNvSpPr/>
          <p:nvPr userDrawn="1"/>
        </p:nvSpPr>
        <p:spPr bwMode="auto">
          <a:xfrm>
            <a:off x="0" y="5130283"/>
            <a:ext cx="12192000" cy="1727717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12" name="Apple-Macbook-Space-Grey copy.png" descr="Apple-Macbook-Space-Grey copy.png">
            <a:extLst>
              <a:ext uri="{FF2B5EF4-FFF2-40B4-BE49-F238E27FC236}">
                <a16:creationId xmlns:a16="http://schemas.microsoft.com/office/drawing/2014/main" id="{64B034B1-BF69-5740-9C14-FF664B83D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5432" y="1551664"/>
            <a:ext cx="7371684" cy="432821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825641"/>
            <a:ext cx="4084430" cy="41673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5DC9E6-FED1-F24A-B598-2760C1CB4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609" y="267976"/>
            <a:ext cx="3981680" cy="496860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2AAB8C-A181-5944-B209-CE1BF6CB0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2573601"/>
            <a:ext cx="2263775" cy="2556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5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29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3">
                <a:solidFill>
                  <a:schemeClr val="bg2"/>
                </a:solidFill>
              </a:defRPr>
            </a:lvl1pPr>
            <a:lvl2pPr>
              <a:defRPr sz="1464">
                <a:solidFill>
                  <a:schemeClr val="bg2"/>
                </a:solidFill>
              </a:defRPr>
            </a:lvl2pPr>
            <a:lvl3pPr>
              <a:defRPr sz="1464">
                <a:solidFill>
                  <a:schemeClr val="bg2"/>
                </a:solidFill>
              </a:defRPr>
            </a:lvl3pPr>
            <a:lvl4pPr>
              <a:defRPr sz="1464">
                <a:solidFill>
                  <a:schemeClr val="bg2"/>
                </a:solidFill>
              </a:defRPr>
            </a:lvl4pPr>
            <a:lvl5pPr>
              <a:defRPr sz="146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DBA Capture Capability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46F8DC-6A5F-F34C-AE09-B3764DC3B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4092575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EF732E9-68DB-0841-818A-B2AE17E26B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351201" y="317206"/>
            <a:ext cx="4092575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28308AE-2845-BF44-BBB8-FB4307F8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E8DA7C-A2EF-FE46-8373-3BE15D7486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00082" y="1683433"/>
            <a:ext cx="5522976" cy="4372879"/>
          </a:xfrm>
        </p:spPr>
        <p:txBody>
          <a:bodyPr/>
          <a:lstStyle>
            <a:lvl1pPr>
              <a:lnSpc>
                <a:spcPct val="90000"/>
              </a:lnSpc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EEE7567-A350-9448-8F29-FF5C9FAB99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447943" y="1977253"/>
            <a:ext cx="4056591" cy="3451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7DF5D-AAB7-2B4D-87D6-DD21DAB690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493450" y="3429001"/>
            <a:ext cx="4101042" cy="3173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22AA72-1C08-614F-B1E7-90C7B52C27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561184" y="4280171"/>
            <a:ext cx="4049183" cy="2772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98A26DF-1CA2-DD48-88C9-2A25C2FD70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343167" y="872318"/>
            <a:ext cx="3954992" cy="3303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4B89353-18DA-A34B-B9E8-5346AFA436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800367" y="2075587"/>
            <a:ext cx="3408892" cy="411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8165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5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45D3F-DBA8-B241-9ED3-3F0275FF2F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14592" y="317206"/>
            <a:ext cx="4267200" cy="48130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2C551E8-3B62-004A-BB8D-BD72C841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959" y="5994142"/>
            <a:ext cx="5522976" cy="550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05DE41B-8D9C-2148-92AD-01E3DD53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6400" y="317206"/>
            <a:ext cx="4267200" cy="4813077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245901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80D3C-1C9D-8841-86D9-EDCC2DE78D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01376" y="317206"/>
            <a:ext cx="2961217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0544B4-FB6E-AC48-BB5C-2E3F67E2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9193" y="5580121"/>
            <a:ext cx="5522976" cy="82804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73784EB-4B1A-384C-BC97-CE47684B5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41600" y="317206"/>
            <a:ext cx="2961217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7DC37D-210E-3946-80EC-8638A72924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87617" y="1894779"/>
            <a:ext cx="2958042" cy="3180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82106E-0881-2B46-8F4F-7196AB39D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55351" y="3293659"/>
            <a:ext cx="2987675" cy="2834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24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5544-42D5-604E-87A6-499B6F853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7809" y="0"/>
            <a:ext cx="3657600" cy="5130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0EB2C2-6A03-224F-8296-2B55DF8B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439" y="5908152"/>
            <a:ext cx="5522976" cy="9498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6FED3F-AD42-CE40-B691-D9955148FA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0" y="0"/>
            <a:ext cx="3657600" cy="5130283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517FDD-4727-034C-BD76-6AA735EF53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29926" y="2271197"/>
            <a:ext cx="3273425" cy="27660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6CC47D-CD50-8C4F-914B-684E92AC6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54783" y="3654217"/>
            <a:ext cx="3341159" cy="282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9022D6-8C38-A441-862B-1BECDB375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15675" y="2573601"/>
            <a:ext cx="1799167" cy="2155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22516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998"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799"/>
            </a:lvl1pPr>
            <a:lvl2pPr>
              <a:defRPr sz="799"/>
            </a:lvl2pPr>
            <a:lvl3pPr>
              <a:defRPr sz="799"/>
            </a:lvl3pPr>
            <a:lvl4pPr>
              <a:defRPr sz="799"/>
            </a:lvl4pPr>
            <a:lvl5pPr>
              <a:defRPr sz="7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82AC2-5A8D-4641-B66B-BF8AA3D59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489217" y="317206"/>
            <a:ext cx="3569759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A17D57-8DA0-B84E-962A-012A6F1A0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656000" y="317206"/>
            <a:ext cx="3569759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96465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06DCAB-F0DA-2647-8BE1-E8CC5A605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662784" y="317206"/>
            <a:ext cx="3222625" cy="3962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CC8AAB-5716-894F-A52D-6B19AD35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0450" y="5366727"/>
            <a:ext cx="5522976" cy="7758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5082733-FD45-3246-A114-6054AB95A3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3200" y="317206"/>
            <a:ext cx="3222625" cy="3962964"/>
          </a:xfrm>
        </p:spPr>
        <p:txBody>
          <a:bodyPr/>
          <a:lstStyle/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1218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52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ver Slide">
    <p:bg>
      <p:bgPr>
        <a:gradFill>
          <a:gsLst>
            <a:gs pos="0">
              <a:schemeClr val="accent2"/>
            </a:gs>
            <a:gs pos="100000">
              <a:srgbClr val="7D80FF"/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197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4318" y="5752825"/>
            <a:ext cx="914399" cy="8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412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Think 2020 / Session 7101 / May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655367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5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2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39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RPA Client 101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/Relationships>
</file>

<file path=ppt/slideMasters/_rels/slideMaster1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theme" Target="../theme/theme12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theme" Target="../theme/theme13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64A8A213-8E92-D94A-82D7-8578C89CAF1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Event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5285" y="6433442"/>
            <a:ext cx="121828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7125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06" r:id="rId1"/>
    <p:sldLayoutId id="214748583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483364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966732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1450094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933461" algn="l" defTabSz="121905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titleStyle>
    <p:bodyStyle>
      <a:lvl1pPr marL="0" marR="0" indent="0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1pPr>
      <a:lvl2pPr marL="228574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2pPr>
      <a:lvl3pPr marL="457147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3pPr>
      <a:lvl4pPr marL="838106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4pPr>
      <a:lvl5pPr marL="1070912" marR="0" indent="-231621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5pPr>
      <a:lvl6pPr marL="2140176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6pPr>
      <a:lvl7pPr marL="2623542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7pPr>
      <a:lvl8pPr marL="3106908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8pPr>
      <a:lvl9pPr marL="3590274" marR="0" indent="-201686" algn="l" defTabSz="1219050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IBM Plex Sans"/>
        </a:defRPr>
      </a:lvl9pPr>
    </p:bodyStyle>
    <p:otherStyle>
      <a:lvl1pPr marL="0" marR="0" indent="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457263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914529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371794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82906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2286326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743590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3200853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3658115" algn="r" defTabSz="9145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>
            <a:spLocks noGrp="1"/>
          </p:cNvSpPr>
          <p:nvPr>
            <p:ph type="sldNum" sz="quarter" idx="2"/>
          </p:nvPr>
        </p:nvSpPr>
        <p:spPr>
          <a:xfrm>
            <a:off x="11765373" y="6465191"/>
            <a:ext cx="121828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0790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1pPr>
      <a:lvl2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2pPr>
      <a:lvl3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3pPr>
      <a:lvl4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4pPr>
      <a:lvl5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5pPr>
      <a:lvl6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0" marR="0" indent="0" algn="l" defTabSz="6095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titleStyle>
    <p:bodyStyle>
      <a:lvl1pPr marL="0" marR="0" indent="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1pPr>
      <a:lvl2pPr marL="230710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2pPr>
      <a:lvl3pPr marL="529153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3pPr>
      <a:lvl4pPr marL="833946" marR="0" indent="-224361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–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4pPr>
      <a:lvl5pPr marL="1071007" marR="0" indent="-230710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»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5pPr>
      <a:lvl6pPr marL="3261278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6pPr>
      <a:lvl7pPr marL="3870863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7pPr>
      <a:lvl8pPr marL="4480448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8pPr>
      <a:lvl9pPr marL="5090033" marR="0" indent="-213355" algn="l" defTabSz="609585" rtl="0" latinLnBrk="0">
        <a:lnSpc>
          <a:spcPct val="100000"/>
        </a:lnSpc>
        <a:spcBef>
          <a:spcPts val="1467"/>
        </a:spcBef>
        <a:spcAft>
          <a:spcPts val="0"/>
        </a:spcAft>
        <a:buClrTx/>
        <a:buSzPct val="100000"/>
        <a:buFontTx/>
        <a:buChar char="•"/>
        <a:tabLst/>
        <a:defRPr sz="1867" b="0" i="0" u="none" strike="noStrike" cap="none" spc="0" baseline="0">
          <a:ln>
            <a:noFill/>
          </a:ln>
          <a:solidFill>
            <a:srgbClr val="FFFFFF"/>
          </a:solidFill>
          <a:uFillTx/>
          <a:latin typeface="HelvNeue Light for IBM"/>
          <a:ea typeface="HelvNeue Light for IBM"/>
          <a:cs typeface="HelvNeue Light for IBM"/>
          <a:sym typeface="HelvNeue Light for IBM"/>
        </a:defRPr>
      </a:lvl9pPr>
    </p:bodyStyle>
    <p:otherStyle>
      <a:lvl1pPr marL="0" marR="0" indent="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1pPr>
      <a:lvl2pPr marL="0" marR="0" indent="45718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2pPr>
      <a:lvl3pPr marL="0" marR="0" indent="914377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3pPr>
      <a:lvl4pPr marL="0" marR="0" indent="1371566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4pPr>
      <a:lvl5pPr marL="0" marR="0" indent="1828754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5pPr>
      <a:lvl6pPr marL="0" marR="0" indent="2285943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6pPr>
      <a:lvl7pPr marL="0" marR="0" indent="2743131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7pPr>
      <a:lvl8pPr marL="0" marR="0" indent="3200320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8pPr>
      <a:lvl9pPr marL="0" marR="0" indent="3657509" algn="r" defTabSz="91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Neue Light for IBM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6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2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09349" y="6435307"/>
            <a:ext cx="1677851" cy="18288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98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772485" y="6435307"/>
            <a:ext cx="8534400" cy="18288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798">
                <a:solidFill>
                  <a:schemeClr val="tx1"/>
                </a:solidFill>
              </a:defRPr>
            </a:lvl1pPr>
          </a:lstStyle>
          <a:p>
            <a:r>
              <a:rPr lang="de-DE"/>
              <a:t>Think 2019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8" r:id="rId1"/>
    <p:sldLayoutId id="2147485879" r:id="rId2"/>
    <p:sldLayoutId id="2147485880" r:id="rId3"/>
    <p:sldLayoutId id="2147485881" r:id="rId4"/>
    <p:sldLayoutId id="2147485882" r:id="rId5"/>
    <p:sldLayoutId id="2147485883" r:id="rId6"/>
    <p:sldLayoutId id="2147485884" r:id="rId7"/>
    <p:sldLayoutId id="2147485885" r:id="rId8"/>
    <p:sldLayoutId id="2147485886" r:id="rId9"/>
    <p:sldLayoutId id="2147485887" r:id="rId10"/>
    <p:sldLayoutId id="2147485888" r:id="rId11"/>
    <p:sldLayoutId id="2147485889" r:id="rId12"/>
    <p:sldLayoutId id="2147485890" r:id="rId13"/>
    <p:sldLayoutId id="2147485891" r:id="rId14"/>
    <p:sldLayoutId id="2147485892" r:id="rId15"/>
    <p:sldLayoutId id="2147485893" r:id="rId16"/>
    <p:sldLayoutId id="2147485894" r:id="rId17"/>
    <p:sldLayoutId id="2147485895" r:id="rId18"/>
    <p:sldLayoutId id="2147485896" r:id="rId19"/>
    <p:sldLayoutId id="2147485897" r:id="rId20"/>
    <p:sldLayoutId id="2147485898" r:id="rId21"/>
    <p:sldLayoutId id="2147485899" r:id="rId22"/>
    <p:sldLayoutId id="2147485900" r:id="rId23"/>
    <p:sldLayoutId id="2147485901" r:id="rId24"/>
    <p:sldLayoutId id="2147485902" r:id="rId25"/>
    <p:sldLayoutId id="2147485903" r:id="rId26"/>
    <p:sldLayoutId id="2147485904" r:id="rId27"/>
    <p:sldLayoutId id="2147485905" r:id="rId28"/>
    <p:sldLayoutId id="2147485906" r:id="rId29"/>
    <p:sldLayoutId id="2147485907" r:id="rId30"/>
    <p:sldLayoutId id="2147485908" r:id="rId31"/>
    <p:sldLayoutId id="2147485909" r:id="rId32"/>
    <p:sldLayoutId id="2147485910" r:id="rId33"/>
    <p:sldLayoutId id="2147485911" r:id="rId34"/>
    <p:sldLayoutId id="2147485912" r:id="rId35"/>
    <p:sldLayoutId id="2147485913" r:id="rId36"/>
    <p:sldLayoutId id="2147485914" r:id="rId37"/>
    <p:sldLayoutId id="2147485915" r:id="rId38"/>
  </p:sldLayoutIdLst>
  <p:hf hdr="0" dt="0"/>
  <p:txStyles>
    <p:titleStyle>
      <a:lvl1pPr algn="l" defTabSz="608382" rtl="0" eaLnBrk="1" latinLnBrk="0" hangingPunct="1">
        <a:lnSpc>
          <a:spcPct val="90000"/>
        </a:lnSpc>
        <a:spcBef>
          <a:spcPct val="0"/>
        </a:spcBef>
        <a:buNone/>
        <a:defRPr sz="3194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8382" rtl="0" eaLnBrk="1" latinLnBrk="0" hangingPunct="1">
        <a:lnSpc>
          <a:spcPct val="100000"/>
        </a:lnSpc>
        <a:spcBef>
          <a:spcPts val="1464"/>
        </a:spcBef>
        <a:buFont typeface="Arial"/>
        <a:buNone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256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–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8109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•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2300" indent="-223919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–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68893" indent="-230256" algn="l" defTabSz="608382" rtl="0" eaLnBrk="1" latinLnBrk="0" hangingPunct="1">
        <a:lnSpc>
          <a:spcPct val="100000"/>
        </a:lnSpc>
        <a:spcBef>
          <a:spcPts val="1464"/>
        </a:spcBef>
        <a:spcAft>
          <a:spcPts val="0"/>
        </a:spcAft>
        <a:buFont typeface="Arial"/>
        <a:buChar char="»"/>
        <a:defRPr sz="1863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46097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6pPr>
      <a:lvl7pPr marL="3954479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7pPr>
      <a:lvl8pPr marL="4562861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8pPr>
      <a:lvl9pPr marL="5171242" indent="-304190" algn="l" defTabSz="608382" rtl="0" eaLnBrk="1" latinLnBrk="0" hangingPunct="1">
        <a:spcBef>
          <a:spcPct val="20000"/>
        </a:spcBef>
        <a:buFont typeface="Arial"/>
        <a:buChar char="•"/>
        <a:defRPr sz="2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1pPr>
      <a:lvl2pPr marL="608382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216763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3pPr>
      <a:lvl4pPr marL="1825144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4pPr>
      <a:lvl5pPr marL="2433525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5pPr>
      <a:lvl6pPr marL="3041907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6pPr>
      <a:lvl7pPr marL="3650289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7pPr>
      <a:lvl8pPr marL="4258670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8pPr>
      <a:lvl9pPr marL="4867051" algn="l" defTabSz="608382" rtl="0" eaLnBrk="1" latinLnBrk="0" hangingPunct="1">
        <a:defRPr sz="23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681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20" r:id="rId1"/>
    <p:sldLayoutId id="2147485921" r:id="rId2"/>
    <p:sldLayoutId id="2147485922" r:id="rId3"/>
    <p:sldLayoutId id="2147485923" r:id="rId4"/>
    <p:sldLayoutId id="2147485924" r:id="rId5"/>
    <p:sldLayoutId id="2147485925" r:id="rId6"/>
    <p:sldLayoutId id="2147485926" r:id="rId7"/>
    <p:sldLayoutId id="2147485927" r:id="rId8"/>
    <p:sldLayoutId id="2147485928" r:id="rId9"/>
    <p:sldLayoutId id="2147485929" r:id="rId10"/>
    <p:sldLayoutId id="2147485930" r:id="rId11"/>
    <p:sldLayoutId id="2147485931" r:id="rId12"/>
    <p:sldLayoutId id="2147485932" r:id="rId13"/>
    <p:sldLayoutId id="2147485933" r:id="rId14"/>
    <p:sldLayoutId id="2147485934" r:id="rId15"/>
    <p:sldLayoutId id="2147485935" r:id="rId16"/>
    <p:sldLayoutId id="2147485936" r:id="rId17"/>
    <p:sldLayoutId id="2147485937" r:id="rId18"/>
    <p:sldLayoutId id="2147485938" r:id="rId19"/>
    <p:sldLayoutId id="2147485939" r:id="rId20"/>
    <p:sldLayoutId id="2147485940" r:id="rId21"/>
    <p:sldLayoutId id="2147485941" r:id="rId22"/>
    <p:sldLayoutId id="2147485942" r:id="rId23"/>
    <p:sldLayoutId id="2147485943" r:id="rId24"/>
    <p:sldLayoutId id="2147485944" r:id="rId25"/>
    <p:sldLayoutId id="2147485945" r:id="rId26"/>
    <p:sldLayoutId id="2147485946" r:id="rId27"/>
    <p:sldLayoutId id="2147485947" r:id="rId28"/>
    <p:sldLayoutId id="2147485948" r:id="rId29"/>
    <p:sldLayoutId id="2147485949" r:id="rId30"/>
    <p:sldLayoutId id="2147485950" r:id="rId31"/>
    <p:sldLayoutId id="2147485951" r:id="rId32"/>
    <p:sldLayoutId id="2147485952" r:id="rId33"/>
    <p:sldLayoutId id="2147485953" r:id="rId34"/>
    <p:sldLayoutId id="2147485954" r:id="rId35"/>
    <p:sldLayoutId id="2147485955" r:id="rId36"/>
    <p:sldLayoutId id="2147485956" r:id="rId37"/>
    <p:sldLayoutId id="2147485957" r:id="rId38"/>
    <p:sldLayoutId id="2147485958" r:id="rId39"/>
    <p:sldLayoutId id="2147485959" r:id="rId40"/>
    <p:sldLayoutId id="2147485960" r:id="rId41"/>
    <p:sldLayoutId id="2147485961" r:id="rId42"/>
    <p:sldLayoutId id="2147485962" r:id="rId43"/>
    <p:sldLayoutId id="2147485963" r:id="rId44"/>
    <p:sldLayoutId id="2147485965" r:id="rId45"/>
    <p:sldLayoutId id="2147485966" r:id="rId46"/>
    <p:sldLayoutId id="2147485967" r:id="rId47"/>
    <p:sldLayoutId id="2147485968" r:id="rId48"/>
    <p:sldLayoutId id="2147485970" r:id="rId49"/>
    <p:sldLayoutId id="2147485971" r:id="rId50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8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74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49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72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516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6pPr>
      <a:lvl7pPr marL="2592460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7pPr>
      <a:lvl8pPr marL="3075402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8pPr>
      <a:lvl9pPr marL="3558345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8294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2pPr>
      <a:lvl3pPr marL="96588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448826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4pPr>
      <a:lvl5pPr marL="1931768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5pPr>
      <a:lvl6pPr marL="241471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9765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380593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86353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14642-E27B-3D4A-8D6E-46564C00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3B9BE-BE82-AE4D-942C-1B986D7D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E728-364E-7C40-B254-3368FF88A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2E2B-464C-7E43-9A74-3DE44F420CF1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791F-81E8-6A41-8B03-D62A43FE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36F7-8C77-E64F-A5E9-31A391ED3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F8E5-2319-D548-B435-E9BC17A0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3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89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2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70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9570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/>
        </p:nvPicPr>
        <p:blipFill>
          <a:blip r:embed="rId3" cstate="print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00" y="2"/>
            <a:ext cx="881491" cy="1749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t="30864" b="10815"/>
          <a:stretch/>
        </p:blipFill>
        <p:spPr>
          <a:xfrm>
            <a:off x="9193285" y="6352735"/>
            <a:ext cx="1520203" cy="4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70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57" indent="-211656" algn="l" defTabSz="609570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595" indent="-230706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25" indent="-400031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12" indent="-241289" algn="l" defTabSz="609570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2997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4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5731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0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90" y="6383867"/>
            <a:ext cx="5486313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3" y="6383867"/>
            <a:ext cx="2438309" cy="2222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FEC1CF1-1932-2649-A3EA-40FC63C24AB0}"/>
              </a:ext>
            </a:extLst>
          </p:cNvPr>
          <p:cNvSpPr/>
          <p:nvPr userDrawn="1"/>
        </p:nvSpPr>
        <p:spPr bwMode="auto">
          <a:xfrm>
            <a:off x="35356800" y="-570124"/>
            <a:ext cx="11460480" cy="799825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9" tIns="23979" rIns="23979" bIns="2397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7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0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53" r:id="rId1"/>
    <p:sldLayoutId id="214748558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6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79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69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38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51" indent="-23141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463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6pPr>
      <a:lvl7pPr marL="2592395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7pPr>
      <a:lvl8pPr marL="307532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8pPr>
      <a:lvl9pPr marL="3558256" indent="-17271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1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292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5861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879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172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4650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757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0509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3438" algn="l" defTabSz="96586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IBM Automation / © 2020 IBM Corporation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0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607" r:id="rId1"/>
    <p:sldLayoutId id="2147485627" r:id="rId2"/>
    <p:sldLayoutId id="214748563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8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74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49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72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Tx/>
        <a:buNone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516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6pPr>
      <a:lvl7pPr marL="2592460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7pPr>
      <a:lvl8pPr marL="3075402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8pPr>
      <a:lvl9pPr marL="3558345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8294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2pPr>
      <a:lvl3pPr marL="96588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448826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4pPr>
      <a:lvl5pPr marL="1931768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5pPr>
      <a:lvl6pPr marL="241471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9765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380593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86353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17C42-E092-4B09-9EB7-2DB3CFAB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ACDEF-667E-4765-8385-F7B00E61A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3B038-9234-4C8F-B617-3A36980A3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378D-2906-4EFB-91E5-28C9A11A535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2971-A899-4EBC-91E8-F9408B0F8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A81D3-562C-4371-A6E5-E3280FCD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2E55-187C-4A7A-907B-BCD61FA22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9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5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9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5E15B2E-2EF1-4520-A4AA-F9029C206DE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238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694" r:id="rId1"/>
    <p:sldLayoutId id="214748570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3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7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1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5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89" indent="-22858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78" indent="-18837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58" indent="-25822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0980" indent="-22858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497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891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287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683" indent="-172882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395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792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185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581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6977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370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766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162" algn="l" defTabSz="96679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ibm.com/course/view.php?id=905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6B49E-6ACC-9E44-AABF-5A2B3AABE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solidFill>
                  <a:srgbClr val="000000"/>
                </a:solidFill>
              </a:rPr>
              <a:t>© 2018 IBM Corporation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18E545-28EF-0644-AAE7-79B546FF9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4D2B0-D94F-B241-A65D-2E763C5544E9}"/>
              </a:ext>
            </a:extLst>
          </p:cNvPr>
          <p:cNvSpPr txBox="1"/>
          <p:nvPr/>
        </p:nvSpPr>
        <p:spPr>
          <a:xfrm>
            <a:off x="381000" y="516511"/>
            <a:ext cx="4314002" cy="33547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Creating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IBM RPA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Dashboards</a:t>
            </a:r>
          </a:p>
          <a:p>
            <a:pPr algn="ctr"/>
            <a:r>
              <a:rPr lang="en-US" sz="3200" dirty="0">
                <a:solidFill>
                  <a:schemeClr val="bg2"/>
                </a:solidFill>
              </a:rPr>
              <a:t>with Counters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D8E15-8016-4E60-A629-4FF45BC5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42" y="2956675"/>
            <a:ext cx="6781800" cy="33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524523" y="42879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2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262756" y="335660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0000"/>
                </a:solidFill>
                <a:latin typeface="IBM Plex Sans Light" panose="020B0403050000000000" pitchFamily="34" charset="77"/>
              </a:rPr>
              <a:t>Creating</a:t>
            </a:r>
          </a:p>
          <a:p>
            <a:pPr defTabSz="608990">
              <a:defRPr/>
            </a:pPr>
            <a:r>
              <a:rPr lang="en-US" sz="2531" dirty="0">
                <a:solidFill>
                  <a:srgbClr val="000000"/>
                </a:solidFill>
                <a:latin typeface="IBM Plex Sans Light" panose="020B0403050000000000" pitchFamily="34" charset="77"/>
              </a:rPr>
              <a:t>Dashboards</a:t>
            </a:r>
          </a:p>
          <a:p>
            <a:pPr defTabSz="608990">
              <a:defRPr/>
            </a:pPr>
            <a:r>
              <a:rPr lang="en-US" sz="2531" dirty="0">
                <a:solidFill>
                  <a:srgbClr val="000000"/>
                </a:solidFill>
                <a:latin typeface="IBM Plex Sans Light" panose="020B0403050000000000" pitchFamily="34" charset="77"/>
              </a:rPr>
              <a:t>with Counters</a:t>
            </a: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3BB1D-A253-47FA-8443-48F1BBE388C8}"/>
              </a:ext>
            </a:extLst>
          </p:cNvPr>
          <p:cNvSpPr txBox="1"/>
          <p:nvPr/>
        </p:nvSpPr>
        <p:spPr>
          <a:xfrm>
            <a:off x="108926" y="1838237"/>
            <a:ext cx="24719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Start by creating</a:t>
            </a:r>
          </a:p>
          <a:p>
            <a:r>
              <a:rPr lang="en-GB" dirty="0"/>
              <a:t>counters in Bot code</a:t>
            </a:r>
          </a:p>
          <a:p>
            <a:endParaRPr lang="en-GB" dirty="0"/>
          </a:p>
          <a:p>
            <a:r>
              <a:rPr lang="en-GB" dirty="0"/>
              <a:t>Define a project</a:t>
            </a:r>
          </a:p>
          <a:p>
            <a:endParaRPr lang="en-GB" dirty="0"/>
          </a:p>
          <a:p>
            <a:r>
              <a:rPr lang="en-GB" dirty="0"/>
              <a:t>Define the counters </a:t>
            </a:r>
          </a:p>
          <a:p>
            <a:endParaRPr lang="en-GB" dirty="0"/>
          </a:p>
          <a:p>
            <a:r>
              <a:rPr lang="en-GB" dirty="0"/>
              <a:t>Create dashboard to display counters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694AB32-2808-4634-AC97-5A045C3BD245}"/>
              </a:ext>
            </a:extLst>
          </p:cNvPr>
          <p:cNvSpPr txBox="1">
            <a:spLocks/>
          </p:cNvSpPr>
          <p:nvPr/>
        </p:nvSpPr>
        <p:spPr>
          <a:xfrm>
            <a:off x="9348218" y="617182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BE6F14-FF48-0F4F-A8AA-2E3F25371E4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0F3E01-6A46-481F-8BE0-E20B974B59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36" y="1010303"/>
            <a:ext cx="612648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9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chemeClr val="tx1"/>
              </a:solidFill>
              <a:effectLst/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It is important to distinguish between RPA Dashboards and RPA Reporting. </a:t>
            </a:r>
          </a:p>
          <a:p>
            <a:endParaRPr lang="en-US" dirty="0">
              <a:solidFill>
                <a:schemeClr val="tx1"/>
              </a:solidFill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Reports are created from user data and viewed by customers. </a:t>
            </a:r>
          </a:p>
          <a:p>
            <a:endParaRPr lang="en-US" dirty="0">
              <a:solidFill>
                <a:schemeClr val="tx1"/>
              </a:solidFill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  <a:cs typeface="Times New Roman" panose="02020603050405020304" pitchFamily="18" charset="0"/>
              </a:rPr>
              <a:t>Dashboards are viewed by administrators to resolve problems with bots.</a:t>
            </a:r>
          </a:p>
          <a:p>
            <a:endParaRPr lang="en-GB" sz="1800" dirty="0">
              <a:solidFill>
                <a:schemeClr val="tx1"/>
              </a:solidFill>
              <a:effectLst/>
              <a:latin typeface="IBM Plex Sans" panose="020B0503050203000203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The IBM RPA Dashboard can read data from three sources:</a:t>
            </a:r>
          </a:p>
          <a:p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Jobs</a:t>
            </a:r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Counters</a:t>
            </a:r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Workflows and Processes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dirty="0">
              <a:solidFill>
                <a:schemeClr val="tx1"/>
              </a:solidFill>
              <a:latin typeface="IBM Plex Sans" panose="020B0503050203000203" pitchFamily="34" charset="0"/>
              <a:ea typeface="Batang" panose="02030600000101010101" pitchFamily="18" charset="-127"/>
            </a:endParaRPr>
          </a:p>
          <a:p>
            <a:pPr lvl="0"/>
            <a:endParaRPr lang="en-US" dirty="0">
              <a:latin typeface="IBM Plex Sans" panose="020B0503050203000203" pitchFamily="34" charset="0"/>
              <a:ea typeface="Batang" panose="02030600000101010101" pitchFamily="18" charset="-127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More detailed tutorial here:</a:t>
            </a:r>
          </a:p>
          <a:p>
            <a:pPr lvl="0"/>
            <a:endParaRPr lang="en-US" dirty="0">
              <a:latin typeface="IBM Plex Sans" panose="020B0503050203000203" pitchFamily="34" charset="0"/>
              <a:ea typeface="Batang" panose="02030600000101010101" pitchFamily="18" charset="-127"/>
            </a:endParaRPr>
          </a:p>
          <a:p>
            <a:pPr lvl="0"/>
            <a:r>
              <a:rPr lang="en-US" sz="1800" dirty="0">
                <a:effectLst/>
                <a:latin typeface="IBM Plex Sans" panose="020B0503050203000203" pitchFamily="34" charset="0"/>
                <a:ea typeface="Batang" panose="02030600000101010101" pitchFamily="18" charset="-127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IBM Plex Sans" panose="020B0503050203000203" pitchFamily="34" charset="0"/>
                <a:ea typeface="Batang" panose="02030600000101010101" pitchFamily="18" charset="-127"/>
                <a:hlinkClick r:id="rId3"/>
              </a:rPr>
              <a:t>https://learn.ibm.com/course/view.php?id=9051</a:t>
            </a:r>
            <a:endParaRPr lang="en-GB" sz="18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8990" rtl="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2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403050203000203" pitchFamily="34" charset="0"/>
                <a:ea typeface="+mn-ea"/>
                <a:cs typeface="+mn-cs"/>
              </a:rPr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5FB3-9C97-154F-86B2-7E381B951268}" type="slidenum">
              <a:rPr kumimoji="0" lang="en-US" sz="7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403050203000203" pitchFamily="34" charset="0"/>
                <a:ea typeface="+mn-ea"/>
                <a:cs typeface="+mn-cs"/>
              </a:rPr>
              <a:pPr marL="0" marR="0" lvl="0" indent="0" algn="r" defTabSz="9130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0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173754" y="92056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Difference between</a:t>
            </a: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1" b="0" i="0" u="none" strike="noStrike" kern="1200" cap="none" spc="0" normalizeH="0" baseline="0" noProof="0" dirty="0" err="1">
                <a:ln>
                  <a:noFill/>
                </a:ln>
                <a:solidFill>
                  <a:srgbClr val="0062FF"/>
                </a:solidFill>
                <a:effectLst/>
                <a:uLnTx/>
                <a:uFillTx/>
                <a:latin typeface="IBM Plex Sans Light" panose="020B0403050000000000" pitchFamily="34" charset="77"/>
              </a:rPr>
              <a:t>Dashbo</a:t>
            </a:r>
            <a:r>
              <a:rPr lang="en-US" sz="2531" dirty="0" err="1">
                <a:solidFill>
                  <a:srgbClr val="0062FF"/>
                </a:solidFill>
                <a:latin typeface="IBM Plex Sans Light" panose="020B0403050000000000" pitchFamily="34" charset="77"/>
              </a:rPr>
              <a:t>ards</a:t>
            </a: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 </a:t>
            </a: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and </a:t>
            </a: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Reports</a:t>
            </a:r>
            <a:endParaRPr kumimoji="0" lang="en-US" sz="253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000000000" pitchFamily="34" charset="77"/>
            </a:endParaRP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ts val="146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000000000" pitchFamily="34" charset="77"/>
            </a:endParaRP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ts val="146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65" b="0" i="0" u="none" strike="noStrike" kern="1200" cap="none" spc="0" normalizeH="0" baseline="0" noProof="0" dirty="0">
              <a:ln>
                <a:noFill/>
              </a:ln>
              <a:solidFill>
                <a:srgbClr val="0062FF"/>
              </a:solidFill>
              <a:effectLst/>
              <a:uLnTx/>
              <a:uFillTx/>
              <a:latin typeface="IBM Plex Sans Light" panose="020B0403050203000203" pitchFamily="34" charset="0"/>
              <a:ea typeface="IBM Plex Sans" charset="0"/>
              <a:cs typeface="IBM Plex Sans" charset="0"/>
            </a:endParaRPr>
          </a:p>
          <a:p>
            <a:pPr marL="0" marR="0" lvl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4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810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90" b="1" i="0" u="none" strike="noStrike" kern="1200" cap="none" spc="0" normalizeH="0" baseline="0" noProof="0" dirty="0">
              <a:ln>
                <a:noFill/>
              </a:ln>
              <a:solidFill>
                <a:srgbClr val="0062FF"/>
              </a:solidFill>
              <a:effectLst/>
              <a:uLnTx/>
              <a:uFillTx/>
              <a:latin typeface="IBM Plex Sans" panose="020B0503050000000000" pitchFamily="34" charset="77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ctr" defTabSz="810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90" b="1" i="0" u="none" strike="noStrike" kern="1200" cap="none" spc="0" normalizeH="0" baseline="0" noProof="0" dirty="0">
              <a:ln>
                <a:noFill/>
              </a:ln>
              <a:solidFill>
                <a:srgbClr val="0062FF"/>
              </a:solidFill>
              <a:effectLst/>
              <a:uLnTx/>
              <a:uFillTx/>
              <a:latin typeface="IBM Plex Sans" panose="020B0503050000000000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6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44D2B0-D94F-B241-A65D-2E763C5544E9}"/>
              </a:ext>
            </a:extLst>
          </p:cNvPr>
          <p:cNvSpPr txBox="1"/>
          <p:nvPr/>
        </p:nvSpPr>
        <p:spPr>
          <a:xfrm>
            <a:off x="280416" y="268224"/>
            <a:ext cx="5522976" cy="1072896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0" dirty="0"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rPr>
              <a:t>Lab 2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b="1" i="0" dirty="0">
              <a:latin typeface="IBM Plex Sans Light" panose="020B0403050203000203" pitchFamily="34" charset="0"/>
              <a:ea typeface="IBM Plex Sans Light" panose="020B0403050203000203" pitchFamily="34" charset="0"/>
              <a:cs typeface="IBM Plex Sans Light" panose="020B0403050203000203" pitchFamily="34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i="0" dirty="0"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rPr>
              <a:t>Dashboard Counters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0" i="0" dirty="0">
              <a:latin typeface="IBM Plex Sans Light" panose="020B0403050203000203" pitchFamily="34" charset="0"/>
              <a:ea typeface="IBM Plex Sans Light" panose="020B0403050203000203" pitchFamily="34" charset="0"/>
              <a:cs typeface="IBM Plex Sans Light" panose="020B040305020300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EA8F1-7726-46DD-A040-4DD2E1DE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930" y="1081763"/>
            <a:ext cx="8534400" cy="4245864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F6B49E-6ACC-9E44-AABF-5A2B3AABE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9" y="6383867"/>
            <a:ext cx="5486313" cy="22225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latin typeface="IBM Plex Sans Light" panose="020B0403050203000203" pitchFamily="34" charset="0"/>
                <a:ea typeface="+mn-ea"/>
                <a:cs typeface="+mn-cs"/>
              </a:rPr>
              <a:t>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852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5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9130A4-2F73-3D42-9586-576A4ECF142C}"/>
              </a:ext>
            </a:extLst>
          </p:cNvPr>
          <p:cNvSpPr/>
          <p:nvPr/>
        </p:nvSpPr>
        <p:spPr bwMode="auto">
          <a:xfrm>
            <a:off x="2734056" y="-13740"/>
            <a:ext cx="9452307" cy="6858000"/>
          </a:xfrm>
          <a:prstGeom prst="rect">
            <a:avLst/>
          </a:prstGeom>
          <a:solidFill>
            <a:srgbClr val="FFFF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932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3E2BED1-7C0F-3848-836E-7956A078A3DD}"/>
              </a:ext>
            </a:extLst>
          </p:cNvPr>
          <p:cNvSpPr txBox="1">
            <a:spLocks/>
          </p:cNvSpPr>
          <p:nvPr/>
        </p:nvSpPr>
        <p:spPr>
          <a:xfrm>
            <a:off x="2526977" y="7195641"/>
            <a:ext cx="5446794" cy="1969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90">
              <a:spcBef>
                <a:spcPts val="1465"/>
              </a:spcBef>
              <a:defRPr/>
            </a:pPr>
            <a:endParaRPr lang="en-US" sz="3197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34BB8BFD-E87B-4B4B-A13F-4E254F2313F7}"/>
              </a:ext>
            </a:extLst>
          </p:cNvPr>
          <p:cNvSpPr txBox="1">
            <a:spLocks/>
          </p:cNvSpPr>
          <p:nvPr/>
        </p:nvSpPr>
        <p:spPr>
          <a:xfrm>
            <a:off x="310246" y="6383867"/>
            <a:ext cx="5481238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372378" rtl="0" eaLnBrk="1" latinLnBrk="0" hangingPunct="1">
              <a:defRPr sz="1200" b="0" i="0" kern="120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99" dirty="0"/>
              <a:t>IBM Automation / © 2022 IBM Corporation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87BD9CD-BCAF-9540-9DF2-B03D086B4CA7}"/>
              </a:ext>
            </a:extLst>
          </p:cNvPr>
          <p:cNvSpPr txBox="1">
            <a:spLocks/>
          </p:cNvSpPr>
          <p:nvPr/>
        </p:nvSpPr>
        <p:spPr>
          <a:xfrm>
            <a:off x="9445700" y="6383867"/>
            <a:ext cx="2436054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1371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kern="1200">
                <a:solidFill>
                  <a:schemeClr val="bg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8618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2378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856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755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094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7133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3321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9510" algn="l" defTabSz="1372378" rtl="0" eaLnBrk="1" latinLnBrk="0" hangingPunct="1">
              <a:defRPr sz="2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3090">
              <a:defRPr/>
            </a:pPr>
            <a:fld id="{59395FB3-9C97-154F-86B2-7E381B951268}" type="slidenum">
              <a:rPr lang="en-US" sz="799">
                <a:solidFill>
                  <a:srgbClr val="000000"/>
                </a:solidFill>
              </a:rPr>
              <a:pPr algn="r" defTabSz="913090">
                <a:defRPr/>
              </a:pPr>
              <a:t>6</a:t>
            </a:fld>
            <a:endParaRPr lang="en-US" sz="799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F4FB7AE-C8BE-BA45-96D0-58DE641CA33F}"/>
              </a:ext>
            </a:extLst>
          </p:cNvPr>
          <p:cNvSpPr txBox="1">
            <a:spLocks/>
          </p:cNvSpPr>
          <p:nvPr/>
        </p:nvSpPr>
        <p:spPr>
          <a:xfrm>
            <a:off x="285796" y="268225"/>
            <a:ext cx="2649306" cy="38109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IBM Plex Sans Light" panose="020B0403050203000203" pitchFamily="34" charset="0"/>
                <a:ea typeface="IBM Plex Sans Light" panose="020B0403050203000203" pitchFamily="34" charset="0"/>
                <a:cs typeface="IBM Plex Sans Light" panose="020B04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Lab 2</a:t>
            </a:r>
          </a:p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Dashboards</a:t>
            </a:r>
          </a:p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with</a:t>
            </a:r>
          </a:p>
          <a:p>
            <a:pPr defTabSz="608990">
              <a:defRPr/>
            </a:pPr>
            <a:r>
              <a:rPr lang="en-US" sz="2531" dirty="0">
                <a:solidFill>
                  <a:srgbClr val="0062FF"/>
                </a:solidFill>
                <a:latin typeface="IBM Plex Sans Light" panose="020B0403050000000000" pitchFamily="34" charset="77"/>
              </a:rPr>
              <a:t>Counters</a:t>
            </a:r>
            <a:endParaRPr lang="en-US" sz="1865" dirty="0">
              <a:solidFill>
                <a:srgbClr val="000000"/>
              </a:solidFill>
              <a:latin typeface="IBM Plex Sans Light" panose="020B0403050000000000" pitchFamily="34" charset="77"/>
            </a:endParaRPr>
          </a:p>
          <a:p>
            <a:pPr defTabSz="608990">
              <a:spcBef>
                <a:spcPts val="1465"/>
              </a:spcBef>
              <a:defRPr/>
            </a:pPr>
            <a:endParaRPr lang="en-US" sz="1865" dirty="0">
              <a:solidFill>
                <a:srgbClr val="0062FF"/>
              </a:solidFill>
              <a:ea typeface="IBM Plex Sans" charset="0"/>
              <a:cs typeface="IBM Plex Sans" charset="0"/>
            </a:endParaRPr>
          </a:p>
          <a:p>
            <a:pPr defTabSz="608990">
              <a:defRPr/>
            </a:pPr>
            <a:endParaRPr lang="en-US" sz="2664" kern="0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16010-7822-3043-A166-8CD64D82AB8C}"/>
              </a:ext>
            </a:extLst>
          </p:cNvPr>
          <p:cNvSpPr/>
          <p:nvPr/>
        </p:nvSpPr>
        <p:spPr>
          <a:xfrm>
            <a:off x="9009505" y="2453274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9426F-63ED-D544-BB80-5E402A6D60CD}"/>
              </a:ext>
            </a:extLst>
          </p:cNvPr>
          <p:cNvSpPr/>
          <p:nvPr/>
        </p:nvSpPr>
        <p:spPr>
          <a:xfrm>
            <a:off x="5960784" y="2455677"/>
            <a:ext cx="270433" cy="648438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 defTabSz="810784">
              <a:defRPr/>
            </a:pPr>
            <a:endParaRPr lang="en-US" sz="1890" b="1" dirty="0">
              <a:solidFill>
                <a:srgbClr val="0062FF"/>
              </a:solidFill>
              <a:latin typeface="IBM Plex Sans" panose="020B0503050000000000" pitchFamily="34" charset="77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C7692F2-1A8C-3D44-84CD-46C12E84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70308" y="30082"/>
            <a:ext cx="839249" cy="839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E9047F-BE69-4615-B1B8-A2C1E5B1DF1C}"/>
              </a:ext>
            </a:extLst>
          </p:cNvPr>
          <p:cNvSpPr txBox="1"/>
          <p:nvPr/>
        </p:nvSpPr>
        <p:spPr>
          <a:xfrm>
            <a:off x="4875737" y="1314529"/>
            <a:ext cx="5369991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Lab 2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Dashboards</a:t>
            </a:r>
          </a:p>
          <a:p>
            <a:pPr algn="ctr"/>
            <a:r>
              <a:rPr lang="en-US" sz="6000">
                <a:solidFill>
                  <a:schemeClr val="bg2"/>
                </a:solidFill>
              </a:rPr>
              <a:t>with </a:t>
            </a:r>
            <a:endParaRPr lang="en-US" sz="6000" dirty="0">
              <a:solidFill>
                <a:schemeClr val="bg2"/>
              </a:solidFill>
            </a:endParaRP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Counters</a:t>
            </a:r>
          </a:p>
          <a:p>
            <a:pPr algn="ctr"/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10.xml><?xml version="1.0" encoding="utf-8"?>
<a:theme xmlns:a="http://schemas.openxmlformats.org/drawingml/2006/main" name="6_IBM 2019 Master template (black background)">
  <a:themeElements>
    <a:clrScheme name="IBM 2019 Master template (black background)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00FF"/>
      </a:hlink>
      <a:folHlink>
        <a:srgbClr val="FF00FF"/>
      </a:folHlink>
    </a:clrScheme>
    <a:fontScheme name="IBM 2019 Master template (black background)">
      <a:majorFont>
        <a:latin typeface="IBM Plex Sans"/>
        <a:ea typeface="IBM Plex Sans"/>
        <a:cs typeface="IBM Plex Sans"/>
      </a:majorFont>
      <a:minorFont>
        <a:latin typeface="IBM Plex Sans"/>
        <a:ea typeface="IBM Plex Sans"/>
        <a:cs typeface="IBM Plex Sans"/>
      </a:minorFont>
    </a:fontScheme>
    <a:fmtScheme name="IBM 2019 Master template (black background)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>
        <a:spAutoFit/>
      </a:bodyPr>
      <a:lstStyle>
        <a:defPPr marL="0" marR="0" indent="0" algn="l" defTabSz="6859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98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1_blk_background_2017">
  <a:themeElements>
    <a:clrScheme name="blk_background_2017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00FF"/>
      </a:hlink>
      <a:folHlink>
        <a:srgbClr val="FF00FF"/>
      </a:folHlink>
    </a:clrScheme>
    <a:fontScheme name="blk_background_2017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k_background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520545"/>
            <a:lumOff val="-2098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Neue Light for IBM"/>
            <a:ea typeface="HelvNeue Light for IBM"/>
            <a:cs typeface="HelvNeue Light for IBM"/>
            <a:sym typeface="HelvNeue Light for IB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2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rIns="0"/>
      <a:lstStyle>
        <a:defPPr>
          <a:defRPr sz="100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13.xml><?xml version="1.0" encoding="utf-8"?>
<a:theme xmlns:a="http://schemas.openxmlformats.org/drawingml/2006/main" name="2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063B5C6E-3306-1445-8027-86BABDA2F714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2BD98842-2BC9-AD4E-8FC9-AEC4F772C5CE}"/>
    </a:ext>
  </a:extLst>
</a:theme>
</file>

<file path=ppt/theme/theme5.xml><?xml version="1.0" encoding="utf-8"?>
<a:theme xmlns:a="http://schemas.openxmlformats.org/drawingml/2006/main" name="8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RPA - Client Sales Presentation July 2020 v1_060720_DRAFT1_QA1_MGM" id="{E898BA23-0173-1746-8F6C-4EE3CB76A368}" vid="{063B5C6E-3306-1445-8027-86BABDA2F714}"/>
    </a:ext>
  </a:extLst>
</a:theme>
</file>

<file path=ppt/theme/theme6.xml><?xml version="1.0" encoding="utf-8"?>
<a:theme xmlns:a="http://schemas.openxmlformats.org/drawingml/2006/main" name="7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utomation_Variant" id="{C6CD72B4-DBA7-8443-8A9D-DCD5B6F9784D}" vid="{22EC34FB-84FB-D540-8595-459689ED34B4}"/>
    </a:ext>
  </a:extLst>
</a:theme>
</file>

<file path=ppt/theme/theme7.xml><?xml version="1.0" encoding="utf-8"?>
<a:theme xmlns:a="http://schemas.openxmlformats.org/drawingml/2006/main" name="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utomation_Variant" id="{35CD0447-19F3-D947-A54B-F08CF2D0AFE9}" vid="{395A0023-04B6-6E4F-B570-91A55978289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IBM Plex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 Plex" id="{7DDBF479-3B7F-489C-B5C5-89570DBD0C67}" vid="{95ED51F0-2C1D-41BC-AC32-DFE97B87F8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583</Words>
  <Application>Microsoft Office PowerPoint</Application>
  <PresentationFormat>Widescreen</PresentationFormat>
  <Paragraphs>93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6</vt:i4>
      </vt:variant>
    </vt:vector>
  </HeadingPairs>
  <TitlesOfParts>
    <vt:vector size="35" baseType="lpstr">
      <vt:lpstr>.AppleSystemUIFont</vt:lpstr>
      <vt:lpstr>Arial</vt:lpstr>
      <vt:lpstr>Calibri</vt:lpstr>
      <vt:lpstr>Calibri Light</vt:lpstr>
      <vt:lpstr>Helvetica Neue Medium</vt:lpstr>
      <vt:lpstr>HelvNeue Light for IBM</vt:lpstr>
      <vt:lpstr>IBM Plex Mono SemiBold</vt:lpstr>
      <vt:lpstr>IBM Plex Sans</vt:lpstr>
      <vt:lpstr>IBM Plex Sans ExtraLight</vt:lpstr>
      <vt:lpstr>IBM Plex Sans Light</vt:lpstr>
      <vt:lpstr>IBM Plex Sans Regular</vt:lpstr>
      <vt:lpstr>IBM Plex Sans SemiBold</vt:lpstr>
      <vt:lpstr>Lucida Grande</vt:lpstr>
      <vt:lpstr>Symbol</vt:lpstr>
      <vt:lpstr>Times New Roman</vt:lpstr>
      <vt:lpstr>Wingdings</vt:lpstr>
      <vt:lpstr>blk_background_2017</vt:lpstr>
      <vt:lpstr>1_Office Theme</vt:lpstr>
      <vt:lpstr>InterConnect Theme</vt:lpstr>
      <vt:lpstr>1_IBM 2019 Master template (white background)</vt:lpstr>
      <vt:lpstr>8_IBM 2019 Master template (light gray background)</vt:lpstr>
      <vt:lpstr>7_IBM 2019 Master template (light gray background)</vt:lpstr>
      <vt:lpstr>IBM 2019 Master template (light gray background)</vt:lpstr>
      <vt:lpstr>Office Theme</vt:lpstr>
      <vt:lpstr>IBM Plex</vt:lpstr>
      <vt:lpstr>6_IBM 2019 Master template (black background)</vt:lpstr>
      <vt:lpstr>1_blk_background_2017</vt:lpstr>
      <vt:lpstr>2_gry_background_2017</vt:lpstr>
      <vt:lpstr>2_IBM 2019 Master template (light gray background)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JUKKA JUSELIUS</dc:creator>
  <cp:lastModifiedBy>Nigel Crowther1</cp:lastModifiedBy>
  <cp:revision>108</cp:revision>
  <dcterms:created xsi:type="dcterms:W3CDTF">2020-09-20T12:43:35Z</dcterms:created>
  <dcterms:modified xsi:type="dcterms:W3CDTF">2022-01-24T12:50:56Z</dcterms:modified>
</cp:coreProperties>
</file>