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5424" r:id="rId2"/>
    <p:sldMasterId id="2147485438" r:id="rId3"/>
    <p:sldMasterId id="2147485448" r:id="rId4"/>
    <p:sldMasterId id="2147485484" r:id="rId5"/>
    <p:sldMasterId id="2147485536" r:id="rId6"/>
    <p:sldMasterId id="2147485584" r:id="rId7"/>
    <p:sldMasterId id="2147485635" r:id="rId8"/>
    <p:sldMasterId id="2147485670" r:id="rId9"/>
    <p:sldMasterId id="2147485705" r:id="rId10"/>
    <p:sldMasterId id="2147485848" r:id="rId11"/>
    <p:sldMasterId id="2147485877" r:id="rId12"/>
    <p:sldMasterId id="2147485919" r:id="rId13"/>
  </p:sldMasterIdLst>
  <p:notesMasterIdLst>
    <p:notesMasterId r:id="rId25"/>
  </p:notesMasterIdLst>
  <p:handoutMasterIdLst>
    <p:handoutMasterId r:id="rId26"/>
  </p:handoutMasterIdLst>
  <p:sldIdLst>
    <p:sldId id="4981" r:id="rId14"/>
    <p:sldId id="2142534492" r:id="rId15"/>
    <p:sldId id="2142534493" r:id="rId16"/>
    <p:sldId id="2142534497" r:id="rId17"/>
    <p:sldId id="2142534498" r:id="rId18"/>
    <p:sldId id="2142534495" r:id="rId19"/>
    <p:sldId id="2142534494" r:id="rId20"/>
    <p:sldId id="2142534486" r:id="rId21"/>
    <p:sldId id="2142534496" r:id="rId22"/>
    <p:sldId id="2142534354" r:id="rId23"/>
    <p:sldId id="21425344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CBDF35-C988-8B40-B5C1-3B9E0B998517}">
          <p14:sldIdLst>
            <p14:sldId id="4981"/>
            <p14:sldId id="2142534492"/>
            <p14:sldId id="2142534493"/>
            <p14:sldId id="2142534497"/>
            <p14:sldId id="2142534498"/>
            <p14:sldId id="2142534495"/>
            <p14:sldId id="2142534494"/>
            <p14:sldId id="2142534486"/>
            <p14:sldId id="2142534496"/>
            <p14:sldId id="2142534354"/>
            <p14:sldId id="21425344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el Crowther1" initials="NC" lastIdx="1" clrIdx="0">
    <p:extLst>
      <p:ext uri="{19B8F6BF-5375-455C-9EA6-DF929625EA0E}">
        <p15:presenceInfo xmlns:p15="http://schemas.microsoft.com/office/powerpoint/2012/main" userId="S::ncrowther@uk.ibm.com::089f1ac0-0f9c-4355-b731-8c8a45a321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ADD"/>
    <a:srgbClr val="FFB500"/>
    <a:srgbClr val="2AAAE1"/>
    <a:srgbClr val="5591E1"/>
    <a:srgbClr val="FFB000"/>
    <a:srgbClr val="0380D7"/>
    <a:srgbClr val="80C7E9"/>
    <a:srgbClr val="24A5DC"/>
    <a:srgbClr val="00BAA1"/>
    <a:srgbClr val="4DA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1" autoAdjust="0"/>
    <p:restoredTop sz="70573" autoAdjust="0"/>
  </p:normalViewPr>
  <p:slideViewPr>
    <p:cSldViewPr snapToGrid="0">
      <p:cViewPr varScale="1">
        <p:scale>
          <a:sx n="114" d="100"/>
          <a:sy n="114" d="100"/>
        </p:scale>
        <p:origin x="48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28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25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49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8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51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31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87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6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Digital Business Automation / User Management Service Introduction / May 28,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87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43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61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75A0B0-014F-7147-90EE-18E4C656E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37409" y="317206"/>
            <a:ext cx="3657600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A71A94-43D4-8E48-91DC-4052240399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3512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426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50AB-F80C-2A44-9C92-78C074AF1F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5BF1-B397-9E4F-BC83-BD6B1EB6A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342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29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DBA Capture Capability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bg>
      <p:bgPr>
        <a:solidFill>
          <a:srgbClr val="0E1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571501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0850F-23E8-0C4F-844C-3F42EABA5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60" y="6286882"/>
            <a:ext cx="475811" cy="1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E15B2E-2EF1-4520-A4AA-F9029C206D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Name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199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80417" y="183564"/>
            <a:ext cx="5522979" cy="57261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(with footer)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8872" y="6433442"/>
            <a:ext cx="128240" cy="12311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196" name="Picture" descr="Pictur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5" y="3087491"/>
            <a:ext cx="1722795" cy="683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92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0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04801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194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0"/>
            <a:ext cx="695452" cy="28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774" y="71527"/>
            <a:ext cx="2133093" cy="6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>
                <a:solidFill>
                  <a:schemeClr val="bg2"/>
                </a:solidFill>
              </a:defRPr>
            </a:lvl1pPr>
            <a:lvl2pPr marL="230256" indent="-230256">
              <a:spcBef>
                <a:spcPts val="0"/>
              </a:spcBef>
              <a:tabLst/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146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1" noProof="0">
                <a:solidFill>
                  <a:schemeClr val="tx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6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DB2E5-414F-4050-802F-212BA7094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1735"/>
            <a:ext cx="695452" cy="281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8" y="6139911"/>
            <a:ext cx="2098804" cy="5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2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74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4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2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74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00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6"/>
          </a:xfrm>
        </p:spPr>
        <p:txBody>
          <a:bodyPr/>
          <a:lstStyle>
            <a:lvl1pPr>
              <a:lnSpc>
                <a:spcPct val="90000"/>
              </a:lnSpc>
              <a:defRPr sz="12774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4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6916616" cy="6027740"/>
          </a:xfrm>
        </p:spPr>
        <p:txBody>
          <a:bodyPr/>
          <a:lstStyle>
            <a:lvl1pPr marL="156321" indent="-156321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3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9"/>
            <a:ext cx="5486400" cy="5599640"/>
          </a:xfrm>
        </p:spPr>
        <p:txBody>
          <a:bodyPr/>
          <a:lstStyle>
            <a:lvl1pPr>
              <a:spcBef>
                <a:spcPts val="1464"/>
              </a:spcBef>
              <a:spcAft>
                <a:spcPts val="0"/>
              </a:spcAft>
              <a:defRPr/>
            </a:lvl1pPr>
            <a:lvl2pPr>
              <a:spcBef>
                <a:spcPts val="1464"/>
              </a:spcBef>
              <a:defRPr/>
            </a:lvl2pPr>
            <a:lvl3pPr>
              <a:spcBef>
                <a:spcPts val="1464"/>
              </a:spcBef>
              <a:defRPr/>
            </a:lvl3pPr>
            <a:lvl4pPr>
              <a:spcBef>
                <a:spcPts val="1464"/>
              </a:spcBef>
              <a:defRPr/>
            </a:lvl4pPr>
            <a:lvl5pPr>
              <a:spcBef>
                <a:spcPts val="146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4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76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5486400" cy="4786207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6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defRPr sz="319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3"/>
            </a:lvl1pPr>
            <a:lvl2pPr>
              <a:defRPr sz="1863"/>
            </a:lvl2pPr>
            <a:lvl3pPr>
              <a:defRPr sz="1863"/>
            </a:lvl3pPr>
            <a:lvl4pPr>
              <a:defRPr sz="1863"/>
            </a:lvl4pPr>
            <a:lvl5pPr>
              <a:defRPr sz="18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88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2438400" cy="4786207"/>
          </a:xfrm>
        </p:spPr>
        <p:txBody>
          <a:bodyPr/>
          <a:lstStyle>
            <a:lvl1pPr>
              <a:spcBef>
                <a:spcPts val="1464"/>
              </a:spcBef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6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42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781126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33165" cy="6858000"/>
          </a:xfrm>
          <a:prstGeom prst="rect">
            <a:avLst/>
          </a:prstGeom>
          <a:solidFill>
            <a:srgbClr val="55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"/>
            <a:ext cx="12192000" cy="133164"/>
          </a:xfrm>
          <a:prstGeom prst="rect">
            <a:avLst/>
          </a:prstGeom>
          <a:solidFill>
            <a:srgbClr val="5591E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5611" y="520155"/>
            <a:ext cx="870596" cy="3287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145165-4BB7-F64D-A903-C31F33087BA5}"/>
              </a:ext>
            </a:extLst>
          </p:cNvPr>
          <p:cNvSpPr/>
          <p:nvPr userDrawn="1"/>
        </p:nvSpPr>
        <p:spPr>
          <a:xfrm>
            <a:off x="9076267" y="6287913"/>
            <a:ext cx="1862667" cy="570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</p:spTree>
    <p:extLst>
      <p:ext uri="{BB962C8B-B14F-4D97-AF65-F5344CB8AC3E}">
        <p14:creationId xmlns:p14="http://schemas.microsoft.com/office/powerpoint/2010/main" val="10092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6"/>
          </a:xfrm>
        </p:spPr>
        <p:txBody>
          <a:bodyPr/>
          <a:lstStyle>
            <a:lvl1pPr>
              <a:spcBef>
                <a:spcPts val="1464"/>
              </a:spcBef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6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72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34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7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5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4"/>
              </a:spcBef>
              <a:buFontTx/>
              <a:buNone/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0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7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27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1" noProof="0">
                <a:solidFill>
                  <a:schemeClr val="tx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0415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0"/>
            <a:ext cx="5486400" cy="400050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651642"/>
          </a:xfrm>
        </p:spPr>
        <p:txBody>
          <a:bodyPr/>
          <a:lstStyle>
            <a:lvl1pPr>
              <a:defRPr sz="2129"/>
            </a:lvl1pPr>
            <a:lvl2pPr>
              <a:defRPr sz="1863"/>
            </a:lvl2pPr>
            <a:lvl3pPr>
              <a:defRPr sz="1863"/>
            </a:lvl3pPr>
            <a:lvl4pPr>
              <a:defRPr sz="1863"/>
            </a:lvl4pPr>
            <a:lvl5pPr>
              <a:defRPr sz="186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24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1"/>
            <a:ext cx="6095999" cy="34290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6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38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49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19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62128" y="1638307"/>
            <a:ext cx="9186672" cy="2637127"/>
          </a:xfrm>
        </p:spPr>
        <p:txBody>
          <a:bodyPr/>
          <a:lstStyle/>
          <a:p>
            <a:r>
              <a:rPr lang="en-US" dirty="0"/>
              <a:t>Change this type size to 96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92610" y="267976"/>
            <a:ext cx="2450591" cy="60294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A5350-8E06-1742-A935-9304A00EA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6002" y="317206"/>
            <a:ext cx="2873375" cy="3111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957C3E0-27F9-6043-9970-A6B206BF7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878002" y="317206"/>
            <a:ext cx="2873375" cy="3111795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3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1">
                <a:solidFill>
                  <a:schemeClr val="bg2"/>
                </a:solidFill>
              </a:defRPr>
            </a:lvl2pPr>
            <a:lvl3pPr>
              <a:defRPr sz="1331">
                <a:solidFill>
                  <a:schemeClr val="bg2"/>
                </a:solidFill>
              </a:defRPr>
            </a:lvl3pPr>
            <a:lvl4pPr>
              <a:defRPr sz="1331">
                <a:solidFill>
                  <a:schemeClr val="bg2"/>
                </a:solidFill>
              </a:defRPr>
            </a:lvl4pPr>
            <a:lvl5pPr>
              <a:defRPr sz="133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48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29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63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3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7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3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19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29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7"/>
            <a:ext cx="2438400" cy="4608576"/>
          </a:xfrm>
        </p:spPr>
        <p:txBody>
          <a:bodyPr/>
          <a:lstStyle>
            <a:lvl1pPr>
              <a:defRPr sz="1863"/>
            </a:lvl1pPr>
            <a:lvl2pPr marL="0" indent="0">
              <a:buNone/>
              <a:defRPr sz="1331"/>
            </a:lvl2pPr>
            <a:lvl3pPr>
              <a:defRPr sz="1331"/>
            </a:lvl3pPr>
            <a:lvl4pPr>
              <a:defRPr sz="1331"/>
            </a:lvl4pPr>
            <a:lvl5pPr>
              <a:defRPr sz="133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72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29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7"/>
            <a:ext cx="2438400" cy="4608576"/>
          </a:xfrm>
        </p:spPr>
        <p:txBody>
          <a:bodyPr/>
          <a:lstStyle>
            <a:lvl1pPr>
              <a:defRPr sz="1863"/>
            </a:lvl1pPr>
            <a:lvl2pPr marL="0" indent="0">
              <a:buNone/>
              <a:defRPr sz="1331"/>
            </a:lvl2pPr>
            <a:lvl3pPr>
              <a:defRPr sz="1331"/>
            </a:lvl3pPr>
            <a:lvl4pPr>
              <a:defRPr sz="1331"/>
            </a:lvl4pPr>
            <a:lvl5pPr>
              <a:defRPr sz="133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321" indent="-156321">
              <a:tabLst/>
              <a:defRPr sz="3194"/>
            </a:lvl1pPr>
            <a:lvl2pPr marL="0" indent="0"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3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5"/>
            <a:ext cx="2438400" cy="5878660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6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090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4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9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7" y="317207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1" y="317207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8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 sz="1464"/>
            </a:lvl1pPr>
            <a:lvl2pPr marL="230256" indent="-23025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828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9"/>
            <a:ext cx="1730144" cy="7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48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4040654"/>
            <a:ext cx="6705600" cy="457200"/>
          </a:xfrm>
        </p:spPr>
        <p:txBody>
          <a:bodyPr lIns="0" tIns="0" rIns="0" bIns="0">
            <a:noAutofit/>
          </a:bodyPr>
          <a:lstStyle>
            <a:lvl1pPr algn="l">
              <a:defRPr sz="2095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38944" y="4503174"/>
            <a:ext cx="4388697" cy="3657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348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448" y="1680509"/>
            <a:ext cx="2377589" cy="19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22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7" y="795411"/>
            <a:ext cx="5283200" cy="523220"/>
          </a:xfrm>
        </p:spPr>
        <p:txBody>
          <a:bodyPr>
            <a:spAutoFit/>
          </a:bodyPr>
          <a:lstStyle>
            <a:lvl1pPr>
              <a:lnSpc>
                <a:spcPts val="3992"/>
              </a:lnSpc>
              <a:defRPr sz="3726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585464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99" y="151229"/>
            <a:ext cx="10812207" cy="503239"/>
          </a:xfrm>
        </p:spPr>
        <p:txBody>
          <a:bodyPr>
            <a:noAutofit/>
          </a:bodyPr>
          <a:lstStyle>
            <a:lvl1pPr>
              <a:defRPr sz="20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898"/>
              </a:spcBef>
              <a:defRPr sz="1397"/>
            </a:lvl1pPr>
            <a:lvl2pPr>
              <a:defRPr sz="1197"/>
            </a:lvl2pPr>
            <a:lvl3pPr>
              <a:defRPr sz="109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898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82237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417C0-833B-2A4C-A5E3-B2134B3D9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14592" y="317206"/>
            <a:ext cx="3484033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8F9C30-C504-954F-B0F5-1AC3B99366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90800" y="317206"/>
            <a:ext cx="3484033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3766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23976-2A5D-4F4E-AFA7-2B4E15E73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3832225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16D73-BA7F-9949-BFD4-9E96BE9E2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44800" y="317206"/>
            <a:ext cx="38322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2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9B74E1-FEBD-B54F-9E6D-5C695914D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5" y="317206"/>
            <a:ext cx="452860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BE375B8-F1C7-614F-9003-E30592DD7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51200" y="317206"/>
            <a:ext cx="452860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0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366F4E-FDA2-9D43-9960-60F88E64B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89217" y="0"/>
            <a:ext cx="3134783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269076D-54DB-8144-8DD5-39FEBED4B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81201" y="0"/>
            <a:ext cx="3134783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28B2F3-44B4-CA49-9DC8-3F3474DFE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27174" y="3338068"/>
            <a:ext cx="3665596" cy="284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93352E4-1B77-4341-A3AC-E66DB541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5609" y="3744219"/>
            <a:ext cx="5510783" cy="1071903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71DB1-D88B-3B47-99F0-F41D2040A2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2306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9708570" y="3982600"/>
            <a:ext cx="5510784" cy="1072896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649B0-1896-0542-A708-EBC9AE19F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5" y="317206"/>
            <a:ext cx="330940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F107F5-C83E-5942-B99D-40CA127F3C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38400" y="317206"/>
            <a:ext cx="330940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E7524F-7F19-7549-B6CB-3C3BC231A3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32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89D07A6B-424E-5543-A249-DAC167B9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9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52800" y="820944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7"/>
            <a:ext cx="2450592" cy="60434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8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7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82881" y="121920"/>
            <a:ext cx="11884941" cy="5872480"/>
          </a:xfrm>
        </p:spPr>
        <p:txBody>
          <a:bodyPr/>
          <a:lstStyle>
            <a:lvl1pPr>
              <a:defRPr sz="3197" b="0" i="0"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Change this type size to 192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ED15-32EF-9E40-8E14-B9688DDB7E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750626" y="317206"/>
            <a:ext cx="417935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E71F0B-4E99-BD4A-B568-E1F66AF29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417935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6556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092753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69A08-ED1F-744D-898A-36677ED76E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166" y="1641179"/>
            <a:ext cx="9187634" cy="2638992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Change this type size to 96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</p:spTree>
    <p:extLst>
      <p:ext uri="{BB962C8B-B14F-4D97-AF65-F5344CB8AC3E}">
        <p14:creationId xmlns:p14="http://schemas.microsoft.com/office/powerpoint/2010/main" val="18346514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D400F0-64BF-C849-9785-DA8ECA3A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0"/>
            <a:ext cx="2613025" cy="4280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B467F77-3BE4-404A-8576-5EF4CCD2C6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38400" y="0"/>
            <a:ext cx="2613025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243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682247" y="785313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D400F0-64BF-C849-9785-DA8ECA3A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0"/>
            <a:ext cx="2613025" cy="4280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B467F77-3BE4-404A-8576-5EF4CCD2C6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38400" y="0"/>
            <a:ext cx="2613025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02770-3C4E-E847-A93E-ADFEC2671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267976"/>
            <a:ext cx="2450592" cy="5726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820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3717D-057D-8F4B-B5BD-2016F7F43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34526" y="3429000"/>
            <a:ext cx="2478617" cy="2720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3AA6FC-05F8-624B-B2B4-8E9FF8F91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14592" y="317206"/>
            <a:ext cx="3309408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30A5027-D31D-9F40-A26C-61E624F4B4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41600" y="317206"/>
            <a:ext cx="330940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7131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A9592F-5A0F-1443-B081-865403F1D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41026" y="317206"/>
            <a:ext cx="3569758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604AF8-B8A2-9A46-96DF-F8A142426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89200" y="317206"/>
            <a:ext cx="356975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943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6578"/>
            <a:ext cx="5498592" cy="43375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6579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14449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790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75A0B0-014F-7147-90EE-18E4C656E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37409" y="317206"/>
            <a:ext cx="3657600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A71A94-43D4-8E48-91DC-4052240399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3512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0423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1EB15-62CF-3944-8B94-1F63FCE0D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3134783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9B9EF83-3352-EE4F-8C4E-F6CCC77EB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2401" y="317206"/>
            <a:ext cx="3134783" cy="333701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3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0ED0B8-BBFB-F44E-AA28-3E73EC21B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7E8DF26-9D62-3442-840C-A494DA32C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46463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89D07A6B-424E-5543-A249-DAC167B9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52800" y="820944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2890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02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6" y="317206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0" y="317206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0431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6" y="317206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0" y="317206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409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A5471564-4086-524C-AA3F-57D1DD848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48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text (split background)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A5471564-4086-524C-AA3F-57D1DD848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620036"/>
            <a:ext cx="5522976" cy="43503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8" y="267976"/>
            <a:ext cx="5526301" cy="719401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A9592F-5A0F-1443-B081-865403F1D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41026" y="317206"/>
            <a:ext cx="3569758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604AF8-B8A2-9A46-96DF-F8A142426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89200" y="317206"/>
            <a:ext cx="356975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928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952B24A4-6256-9F4B-A64E-0E09E587D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423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DCB432-EDF0-284A-BEAD-299DA18914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09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8C0B9F8-77CC-A547-9400-A161B7886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00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BAA2EA-A5AF-A641-9267-EFB10572D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68642" y="1125025"/>
            <a:ext cx="3264958" cy="400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50619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677257"/>
            <a:ext cx="5522976" cy="43168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DCB432-EDF0-284A-BEAD-299DA18914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09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8C0B9F8-77CC-A547-9400-A161B7886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00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BAA2EA-A5AF-A641-9267-EFB10572D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68642" y="1125025"/>
            <a:ext cx="3264958" cy="400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3E86D7-2BBE-5D44-A6DD-8528D8BEE0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9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952B24A4-6256-9F4B-A64E-0E09E587D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5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8CFDF-73BA-C343-9DC4-2D4C8B1F7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00" y="317206"/>
            <a:ext cx="3919009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44A5FE6-A94E-ED41-9E51-1A87146C4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391900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806B95-0E4F-0945-8F61-DE95EB2486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18259" y="2033293"/>
            <a:ext cx="3998383" cy="3561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2F3FDD-ACF4-FB4F-81AA-10F751A0D5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00809" y="3324322"/>
            <a:ext cx="3885141" cy="3756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2889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53052-8813-6A46-89BC-BD9F1C3B1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37454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CF2BA5E-0F85-B640-A772-0BD45A7253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37454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2E38DD-1519-F54B-9AED-AA1FDF0DC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83384" y="2573600"/>
            <a:ext cx="3914775" cy="2699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77F70C-D582-0246-A01C-DB36DA5F6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83384" y="4663990"/>
            <a:ext cx="3914775" cy="2194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1916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59566-F04F-904A-BA96-5EDD680B4B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662783" y="317206"/>
            <a:ext cx="2438400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C9A7D4F-E017-C74B-834E-2548CBEC3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52800" y="317206"/>
            <a:ext cx="24384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470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420624" tIns="411480" rIns="420624" bIns="420624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CBB25E-9A1D-0145-9688-BB3BBA212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53183" y="317206"/>
            <a:ext cx="3657600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A63B601-ADA2-2745-B51C-68FE98F94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876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573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457200" tIns="384048" rIns="4572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2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2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55348-8031-B94E-A645-CA2823CD93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14593" y="317206"/>
            <a:ext cx="4005791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89B48E-5FE3-734F-A4CE-BC96083479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03601" y="317206"/>
            <a:ext cx="4005791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5484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3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DF85D5-41CA-C045-A95F-EB0A47FFC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6" y="317206"/>
            <a:ext cx="3222625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3642C1B-C9C9-D846-87A8-802CD007D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00" y="317206"/>
            <a:ext cx="32226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0763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F025F-D182-8642-9B67-E9A5FAADE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41025" y="0"/>
            <a:ext cx="3831167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A91E97-90E3-2544-A1AA-EFC7A284C0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36800" y="0"/>
            <a:ext cx="3831167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48682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819F2-68EE-5642-B338-1CED66624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01376" y="0"/>
            <a:ext cx="3397250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03923F9-0073-C44D-A776-7BD0085F4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02000" y="0"/>
            <a:ext cx="3397250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5244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C7F397D-BB3E-DB46-9D47-E4669BF2E449}"/>
              </a:ext>
            </a:extLst>
          </p:cNvPr>
          <p:cNvSpPr/>
          <p:nvPr userDrawn="1"/>
        </p:nvSpPr>
        <p:spPr>
          <a:xfrm>
            <a:off x="6096000" y="3429000"/>
            <a:ext cx="6096000" cy="343921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412337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499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834379"/>
            <a:ext cx="5522976" cy="11571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2143807"/>
            <a:ext cx="5498592" cy="40561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608" y="267976"/>
            <a:ext cx="3753723" cy="446979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819F2-68EE-5642-B338-1CED66624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01376" y="0"/>
            <a:ext cx="3397250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03923F9-0073-C44D-A776-7BD0085F4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02000" y="0"/>
            <a:ext cx="3397250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22050C-FE7C-3646-A9A8-5512F118D0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2512" y="3520228"/>
            <a:ext cx="1914144" cy="1869741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7393" b="1" i="0">
                <a:latin typeface="IBM Plex Mono SemiBold" panose="020B0509050203000203" pitchFamily="49" charset="77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#x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2E4AB2E-D2DB-A547-B124-191C823412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56209" y="3771583"/>
            <a:ext cx="2438400" cy="2076644"/>
          </a:xfrm>
        </p:spPr>
        <p:txBody>
          <a:bodyPr/>
          <a:lstStyle>
            <a:lvl1pPr marL="115708" indent="-115708">
              <a:spcBef>
                <a:spcPts val="0"/>
              </a:spcBef>
              <a:defRPr sz="1732" b="1" i="1">
                <a:latin typeface="IBM Plex Sans" panose="020B0503050203000203" pitchFamily="34" charset="0"/>
              </a:defRPr>
            </a:lvl1pPr>
            <a:lvl2pPr marL="115708" indent="0">
              <a:spcBef>
                <a:spcPts val="1066"/>
              </a:spcBef>
              <a:defRPr sz="866" b="1" i="0">
                <a:latin typeface="IBM Plex Sans" panose="020B0503050203000203" pitchFamily="34" charset="0"/>
              </a:defRPr>
            </a:lvl2pPr>
          </a:lstStyle>
          <a:p>
            <a:pPr lvl="0"/>
            <a:r>
              <a:rPr lang="en-US" dirty="0"/>
              <a:t>“Click to edit Master text styles.”</a:t>
            </a:r>
          </a:p>
          <a:p>
            <a:pPr lvl="1"/>
            <a:r>
              <a:rPr lang="en-US" dirty="0"/>
              <a:t> 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5343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D5B51D-F7D5-CB43-A31F-795197ED667C}"/>
              </a:ext>
            </a:extLst>
          </p:cNvPr>
          <p:cNvSpPr/>
          <p:nvPr userDrawn="1"/>
        </p:nvSpPr>
        <p:spPr bwMode="auto">
          <a:xfrm>
            <a:off x="0" y="5130283"/>
            <a:ext cx="12192000" cy="172771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2" name="Apple-Macbook-Space-Grey copy.png" descr="Apple-Macbook-Space-Grey copy.png">
            <a:extLst>
              <a:ext uri="{FF2B5EF4-FFF2-40B4-BE49-F238E27FC236}">
                <a16:creationId xmlns:a16="http://schemas.microsoft.com/office/drawing/2014/main" id="{64B034B1-BF69-5740-9C14-FF664B83D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5432" y="1551664"/>
            <a:ext cx="7371684" cy="4328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5641"/>
            <a:ext cx="4084430" cy="41673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3981680" cy="49686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5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29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DBA Capture Capability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6F8DC-6A5F-F34C-AE09-B3764DC3B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4092575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F732E9-68DB-0841-818A-B2AE17E26B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51201" y="317206"/>
            <a:ext cx="4092575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8308AE-2845-BF44-BBB8-FB4307F8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E8DA7C-A2EF-FE46-8373-3BE15D748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082" y="1683433"/>
            <a:ext cx="5522976" cy="4372879"/>
          </a:xfrm>
        </p:spPr>
        <p:txBody>
          <a:bodyPr/>
          <a:lstStyle>
            <a:lvl1pPr>
              <a:lnSpc>
                <a:spcPct val="90000"/>
              </a:lnSpc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EE7567-A350-9448-8F29-FF5C9FAB99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447943" y="1977253"/>
            <a:ext cx="4056591" cy="3451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7DF5D-AAB7-2B4D-87D6-DD21DAB690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493450" y="3429001"/>
            <a:ext cx="4101042" cy="3173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22AA72-1C08-614F-B1E7-90C7B52C2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561184" y="4280171"/>
            <a:ext cx="4049183" cy="2772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98A26DF-1CA2-DD48-88C9-2A25C2FD70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343167" y="872318"/>
            <a:ext cx="3954992" cy="3303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4B89353-18DA-A34B-B9E8-5346AFA436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800367" y="2075587"/>
            <a:ext cx="3408892" cy="411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8165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5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45D3F-DBA8-B241-9ED3-3F0275FF2F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14592" y="317206"/>
            <a:ext cx="4267200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C551E8-3B62-004A-BB8D-BD72C841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959" y="5994142"/>
            <a:ext cx="5522976" cy="550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05DE41B-8D9C-2148-92AD-01E3DD53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4267200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4590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80D3C-1C9D-8841-86D9-EDCC2DE78D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2961217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0544B4-FB6E-AC48-BB5C-2E3F67E2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9193" y="5580121"/>
            <a:ext cx="5522976" cy="828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73784EB-4B1A-384C-BC97-CE47684B5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41600" y="317206"/>
            <a:ext cx="2961217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7DC37D-210E-3946-80EC-8638A7292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87617" y="1894779"/>
            <a:ext cx="2958042" cy="3180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82106E-0881-2B46-8F4F-7196AB39D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55351" y="3293659"/>
            <a:ext cx="2987675" cy="2834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24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5544-42D5-604E-87A6-499B6F853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7809" y="0"/>
            <a:ext cx="3657600" cy="5130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0EB2C2-6A03-224F-8296-2B55DF8B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439" y="5908152"/>
            <a:ext cx="5522976" cy="9498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6FED3F-AD42-CE40-B691-D9955148FA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0" y="0"/>
            <a:ext cx="3657600" cy="513028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517FDD-4727-034C-BD76-6AA735EF53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29926" y="2271197"/>
            <a:ext cx="3273425" cy="2766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6CC47D-CD50-8C4F-914B-684E92AC6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54783" y="3654217"/>
            <a:ext cx="3341159" cy="282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9022D6-8C38-A441-862B-1BECDB375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15675" y="2573601"/>
            <a:ext cx="1799167" cy="2155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251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998"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799"/>
            </a:lvl1pPr>
            <a:lvl2pPr>
              <a:defRPr sz="799"/>
            </a:lvl2pPr>
            <a:lvl3pPr>
              <a:defRPr sz="799"/>
            </a:lvl3pPr>
            <a:lvl4pPr>
              <a:defRPr sz="799"/>
            </a:lvl4pPr>
            <a:lvl5pPr>
              <a:defRPr sz="7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82AC2-5A8D-4641-B66B-BF8AA3D59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A17D57-8DA0-B84E-962A-012A6F1A0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560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6465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6DCAB-F0DA-2647-8BE1-E8CC5A605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62784" y="317206"/>
            <a:ext cx="3222625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CC8AAB-5716-894F-A52D-6B19AD35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0450" y="5366727"/>
            <a:ext cx="5522976" cy="7758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5082733-FD45-3246-A114-6054AB95A3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3200" y="317206"/>
            <a:ext cx="32226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1218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52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 Slide">
    <p:bg>
      <p:bgPr>
        <a:gradFill>
          <a:gsLst>
            <a:gs pos="0">
              <a:schemeClr val="accent2"/>
            </a:gs>
            <a:gs pos="100000">
              <a:srgbClr val="7D80FF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197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4318" y="5752825"/>
            <a:ext cx="914399" cy="8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41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2020 / Session 7101 / May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55367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39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theme" Target="../theme/theme12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theme" Target="../theme/theme1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Event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5285" y="6433442"/>
            <a:ext cx="121828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7125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06" r:id="rId1"/>
    <p:sldLayoutId id="214748583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483364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966732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1450094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933461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1pPr>
      <a:lvl2pPr marL="228574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2pPr>
      <a:lvl3pPr marL="457147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3pPr>
      <a:lvl4pPr marL="838106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4pPr>
      <a:lvl5pPr marL="1070912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5pPr>
      <a:lvl6pPr marL="2140176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2623542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3106908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3590274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457263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914529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371794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82906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2286326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74359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3200853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3658115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>
            <a:spLocks noGrp="1"/>
          </p:cNvSpPr>
          <p:nvPr>
            <p:ph type="sldNum" sz="quarter" idx="2"/>
          </p:nvPr>
        </p:nvSpPr>
        <p:spPr>
          <a:xfrm>
            <a:off x="11765373" y="6465191"/>
            <a:ext cx="121828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0790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1pPr>
      <a:lvl2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2pPr>
      <a:lvl3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3pPr>
      <a:lvl4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4pPr>
      <a:lvl5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5pPr>
      <a:lvl6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titleStyle>
    <p:bodyStyle>
      <a:lvl1pPr marL="0" marR="0" indent="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1pPr>
      <a:lvl2pPr marL="230710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2pPr>
      <a:lvl3pPr marL="529153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3pPr>
      <a:lvl4pPr marL="833946" marR="0" indent="-224361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4pPr>
      <a:lvl5pPr marL="1071007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5pPr>
      <a:lvl6pPr marL="3261278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3870863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4480448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5090033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1pPr>
      <a:lvl2pPr marL="0" marR="0" indent="45718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2pPr>
      <a:lvl3pPr marL="0" marR="0" indent="914377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3pPr>
      <a:lvl4pPr marL="0" marR="0" indent="1371566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4pPr>
      <a:lvl5pPr marL="0" marR="0" indent="1828754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5pPr>
      <a:lvl6pPr marL="0" marR="0" indent="2285943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6pPr>
      <a:lvl7pPr marL="0" marR="0" indent="2743131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7pPr>
      <a:lvl8pPr marL="0" marR="0" indent="320032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8pPr>
      <a:lvl9pPr marL="0" marR="0" indent="365750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8" r:id="rId1"/>
    <p:sldLayoutId id="2147485879" r:id="rId2"/>
    <p:sldLayoutId id="2147485880" r:id="rId3"/>
    <p:sldLayoutId id="2147485881" r:id="rId4"/>
    <p:sldLayoutId id="2147485882" r:id="rId5"/>
    <p:sldLayoutId id="2147485883" r:id="rId6"/>
    <p:sldLayoutId id="2147485884" r:id="rId7"/>
    <p:sldLayoutId id="2147485885" r:id="rId8"/>
    <p:sldLayoutId id="2147485886" r:id="rId9"/>
    <p:sldLayoutId id="2147485887" r:id="rId10"/>
    <p:sldLayoutId id="2147485888" r:id="rId11"/>
    <p:sldLayoutId id="2147485889" r:id="rId12"/>
    <p:sldLayoutId id="2147485890" r:id="rId13"/>
    <p:sldLayoutId id="2147485891" r:id="rId14"/>
    <p:sldLayoutId id="2147485892" r:id="rId15"/>
    <p:sldLayoutId id="2147485893" r:id="rId16"/>
    <p:sldLayoutId id="2147485894" r:id="rId17"/>
    <p:sldLayoutId id="2147485895" r:id="rId18"/>
    <p:sldLayoutId id="2147485896" r:id="rId19"/>
    <p:sldLayoutId id="2147485897" r:id="rId20"/>
    <p:sldLayoutId id="2147485898" r:id="rId21"/>
    <p:sldLayoutId id="2147485899" r:id="rId22"/>
    <p:sldLayoutId id="2147485900" r:id="rId23"/>
    <p:sldLayoutId id="2147485901" r:id="rId24"/>
    <p:sldLayoutId id="2147485902" r:id="rId25"/>
    <p:sldLayoutId id="2147485903" r:id="rId26"/>
    <p:sldLayoutId id="2147485904" r:id="rId27"/>
    <p:sldLayoutId id="2147485905" r:id="rId28"/>
    <p:sldLayoutId id="2147485906" r:id="rId29"/>
    <p:sldLayoutId id="2147485907" r:id="rId30"/>
    <p:sldLayoutId id="2147485908" r:id="rId31"/>
    <p:sldLayoutId id="2147485909" r:id="rId32"/>
    <p:sldLayoutId id="2147485910" r:id="rId33"/>
    <p:sldLayoutId id="2147485911" r:id="rId34"/>
    <p:sldLayoutId id="2147485912" r:id="rId35"/>
    <p:sldLayoutId id="2147485913" r:id="rId36"/>
    <p:sldLayoutId id="2147485914" r:id="rId37"/>
    <p:sldLayoutId id="2147485915" r:id="rId38"/>
  </p:sldLayoutIdLst>
  <p:hf hdr="0" dt="0"/>
  <p:txStyles>
    <p:titleStyle>
      <a:lvl1pPr algn="l" defTabSz="608382" rtl="0" eaLnBrk="1" latinLnBrk="0" hangingPunct="1">
        <a:lnSpc>
          <a:spcPct val="90000"/>
        </a:lnSpc>
        <a:spcBef>
          <a:spcPct val="0"/>
        </a:spcBef>
        <a:buNone/>
        <a:defRPr sz="3194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8382" rtl="0" eaLnBrk="1" latinLnBrk="0" hangingPunct="1">
        <a:lnSpc>
          <a:spcPct val="100000"/>
        </a:lnSpc>
        <a:spcBef>
          <a:spcPts val="1464"/>
        </a:spcBef>
        <a:buFont typeface="Arial"/>
        <a:buNone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256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–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8109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•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2300" indent="-223919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–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68893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»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46097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6pPr>
      <a:lvl7pPr marL="3954479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7pPr>
      <a:lvl8pPr marL="4562861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8pPr>
      <a:lvl9pPr marL="5171242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1pPr>
      <a:lvl2pPr marL="608382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216763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825144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4pPr>
      <a:lvl5pPr marL="2433525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5pPr>
      <a:lvl6pPr marL="3041907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6pPr>
      <a:lvl7pPr marL="3650289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7pPr>
      <a:lvl8pPr marL="4258670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8pPr>
      <a:lvl9pPr marL="4867051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81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20" r:id="rId1"/>
    <p:sldLayoutId id="2147485921" r:id="rId2"/>
    <p:sldLayoutId id="2147485922" r:id="rId3"/>
    <p:sldLayoutId id="2147485923" r:id="rId4"/>
    <p:sldLayoutId id="2147485924" r:id="rId5"/>
    <p:sldLayoutId id="2147485925" r:id="rId6"/>
    <p:sldLayoutId id="2147485926" r:id="rId7"/>
    <p:sldLayoutId id="2147485927" r:id="rId8"/>
    <p:sldLayoutId id="2147485928" r:id="rId9"/>
    <p:sldLayoutId id="2147485929" r:id="rId10"/>
    <p:sldLayoutId id="2147485930" r:id="rId11"/>
    <p:sldLayoutId id="2147485931" r:id="rId12"/>
    <p:sldLayoutId id="2147485932" r:id="rId13"/>
    <p:sldLayoutId id="2147485933" r:id="rId14"/>
    <p:sldLayoutId id="2147485934" r:id="rId15"/>
    <p:sldLayoutId id="2147485935" r:id="rId16"/>
    <p:sldLayoutId id="2147485936" r:id="rId17"/>
    <p:sldLayoutId id="2147485937" r:id="rId18"/>
    <p:sldLayoutId id="2147485938" r:id="rId19"/>
    <p:sldLayoutId id="2147485939" r:id="rId20"/>
    <p:sldLayoutId id="2147485940" r:id="rId21"/>
    <p:sldLayoutId id="2147485941" r:id="rId22"/>
    <p:sldLayoutId id="2147485942" r:id="rId23"/>
    <p:sldLayoutId id="2147485943" r:id="rId24"/>
    <p:sldLayoutId id="2147485944" r:id="rId25"/>
    <p:sldLayoutId id="2147485945" r:id="rId26"/>
    <p:sldLayoutId id="2147485946" r:id="rId27"/>
    <p:sldLayoutId id="2147485947" r:id="rId28"/>
    <p:sldLayoutId id="2147485948" r:id="rId29"/>
    <p:sldLayoutId id="2147485949" r:id="rId30"/>
    <p:sldLayoutId id="2147485950" r:id="rId31"/>
    <p:sldLayoutId id="2147485951" r:id="rId32"/>
    <p:sldLayoutId id="2147485952" r:id="rId33"/>
    <p:sldLayoutId id="2147485953" r:id="rId34"/>
    <p:sldLayoutId id="2147485954" r:id="rId35"/>
    <p:sldLayoutId id="2147485955" r:id="rId36"/>
    <p:sldLayoutId id="2147485956" r:id="rId37"/>
    <p:sldLayoutId id="2147485957" r:id="rId38"/>
    <p:sldLayoutId id="2147485958" r:id="rId39"/>
    <p:sldLayoutId id="2147485959" r:id="rId40"/>
    <p:sldLayoutId id="2147485960" r:id="rId41"/>
    <p:sldLayoutId id="2147485961" r:id="rId42"/>
    <p:sldLayoutId id="2147485962" r:id="rId43"/>
    <p:sldLayoutId id="2147485963" r:id="rId44"/>
    <p:sldLayoutId id="2147485965" r:id="rId45"/>
    <p:sldLayoutId id="2147485966" r:id="rId46"/>
    <p:sldLayoutId id="2147485967" r:id="rId47"/>
    <p:sldLayoutId id="2147485968" r:id="rId48"/>
    <p:sldLayoutId id="2147485970" r:id="rId49"/>
    <p:sldLayoutId id="2147485971" r:id="rId50"/>
    <p:sldLayoutId id="2147485972" r:id="rId5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8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74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49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72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516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6pPr>
      <a:lvl7pPr marL="2592460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7pPr>
      <a:lvl8pPr marL="3075402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8pPr>
      <a:lvl9pPr marL="3558345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8294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2pPr>
      <a:lvl3pPr marL="96588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448826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4pPr>
      <a:lvl5pPr marL="1931768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5pPr>
      <a:lvl6pPr marL="241471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9765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380593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86353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14642-E27B-3D4A-8D6E-46564C00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B9BE-BE82-AE4D-942C-1B986D7D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E728-364E-7C40-B254-3368FF88A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2E2B-464C-7E43-9A74-3DE44F420CF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791F-81E8-6A41-8B03-D62A43FE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36F7-8C77-E64F-A5E9-31A391ED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F8E5-2319-D548-B435-E9BC17A0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89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2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70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9570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3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00" y="2"/>
            <a:ext cx="881491" cy="1749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30864" b="10815"/>
          <a:stretch/>
        </p:blipFill>
        <p:spPr>
          <a:xfrm>
            <a:off x="9193285" y="6352735"/>
            <a:ext cx="1520203" cy="4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70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57" indent="-211656" algn="l" defTabSz="60957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595" indent="-230706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25" indent="-400031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12" indent="-241289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299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4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573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0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C1CF1-1932-2649-A3EA-40FC63C24AB0}"/>
              </a:ext>
            </a:extLst>
          </p:cNvPr>
          <p:cNvSpPr/>
          <p:nvPr userDrawn="1"/>
        </p:nvSpPr>
        <p:spPr bwMode="auto">
          <a:xfrm>
            <a:off x="35356800" y="-570124"/>
            <a:ext cx="11460480" cy="79982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9" tIns="23979" rIns="23979" bIns="2397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53" r:id="rId1"/>
    <p:sldLayoutId id="214748558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0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607" r:id="rId1"/>
    <p:sldLayoutId id="2147485627" r:id="rId2"/>
    <p:sldLayoutId id="214748563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8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74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49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72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516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6pPr>
      <a:lvl7pPr marL="2592460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7pPr>
      <a:lvl8pPr marL="3075402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8pPr>
      <a:lvl9pPr marL="3558345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8294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2pPr>
      <a:lvl3pPr marL="96588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448826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4pPr>
      <a:lvl5pPr marL="1931768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5pPr>
      <a:lvl6pPr marL="241471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9765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380593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86353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17C42-E092-4B09-9EB7-2DB3CFAB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CDEF-667E-4765-8385-F7B00E61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B038-9234-4C8F-B617-3A36980A3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378D-2906-4EFB-91E5-28C9A11A53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2971-A899-4EBC-91E8-F9408B0F8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81D3-562C-4371-A6E5-E3280FCD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2E55-187C-4A7A-907B-BCD61FA2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9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5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9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5E15B2E-2EF1-4520-A4AA-F9029C206DE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238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694" r:id="rId1"/>
    <p:sldLayoutId id="214748570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3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7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1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5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89" indent="-22858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78" indent="-18837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58" indent="-25822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0980" indent="-22858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497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891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287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683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395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792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185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581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6977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370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766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162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ibm.com/course/view.php?id=86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5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6B49E-6ACC-9E44-AABF-5A2B3AABE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8E545-28EF-0644-AAE7-79B546FF9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4D2B0-D94F-B241-A65D-2E763C5544E9}"/>
              </a:ext>
            </a:extLst>
          </p:cNvPr>
          <p:cNvSpPr txBox="1"/>
          <p:nvPr/>
        </p:nvSpPr>
        <p:spPr>
          <a:xfrm>
            <a:off x="850249" y="498223"/>
            <a:ext cx="3082895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Creating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RPA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Reports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86ACC-6B43-4DAD-8CAC-9AE134313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1496" y="882271"/>
            <a:ext cx="6560753" cy="438410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F2F66-7210-4F53-9ED3-080F771985A2}"/>
              </a:ext>
            </a:extLst>
          </p:cNvPr>
          <p:cNvSpPr txBox="1"/>
          <p:nvPr/>
        </p:nvSpPr>
        <p:spPr>
          <a:xfrm>
            <a:off x="1261872" y="420631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25000"/>
                    <a:lumOff val="75000"/>
                  </a:schemeClr>
                </a:solidFill>
              </a:rPr>
              <a:t>Nigel T. Crowther</a:t>
            </a:r>
          </a:p>
          <a:p>
            <a:r>
              <a:rPr lang="en-GB" dirty="0">
                <a:solidFill>
                  <a:schemeClr val="bg1">
                    <a:lumMod val="25000"/>
                    <a:lumOff val="75000"/>
                  </a:schemeClr>
                </a:solidFill>
              </a:rPr>
              <a:t>EMEA Tech Sales</a:t>
            </a:r>
          </a:p>
        </p:txBody>
      </p:sp>
    </p:spTree>
    <p:extLst>
      <p:ext uri="{BB962C8B-B14F-4D97-AF65-F5344CB8AC3E}">
        <p14:creationId xmlns:p14="http://schemas.microsoft.com/office/powerpoint/2010/main" val="250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5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11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285796" y="268225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Reporting</a:t>
            </a:r>
            <a:endParaRPr lang="en-US" sz="2531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94807" y="30082"/>
            <a:ext cx="839249" cy="8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4810125" y="42879"/>
            <a:ext cx="7166704" cy="6700821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Note that this lab only touches the surface of RPA reports.  For detailed training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2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262756" y="335660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Creating</a:t>
            </a:r>
          </a:p>
          <a:p>
            <a:pPr defTabSz="608990">
              <a:defRPr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Reports</a:t>
            </a: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3BB1D-A253-47FA-8443-48F1BBE388C8}"/>
              </a:ext>
            </a:extLst>
          </p:cNvPr>
          <p:cNvSpPr txBox="1"/>
          <p:nvPr/>
        </p:nvSpPr>
        <p:spPr>
          <a:xfrm>
            <a:off x="108926" y="1838237"/>
            <a:ext cx="4170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Reports are created in RPA Studio.  </a:t>
            </a:r>
          </a:p>
          <a:p>
            <a:endParaRPr lang="en-US" dirty="0"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694AB32-2808-4634-AC97-5A045C3BD245}"/>
              </a:ext>
            </a:extLst>
          </p:cNvPr>
          <p:cNvSpPr txBox="1">
            <a:spLocks/>
          </p:cNvSpPr>
          <p:nvPr/>
        </p:nvSpPr>
        <p:spPr>
          <a:xfrm>
            <a:off x="9348218" y="617182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80E13B-A7B7-4C55-9D0C-D6783E479A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74" y="526163"/>
            <a:ext cx="6312104" cy="4502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B74392-3DBA-4FD5-85AF-5CEB1390A145}"/>
              </a:ext>
            </a:extLst>
          </p:cNvPr>
          <p:cNvSpPr txBox="1"/>
          <p:nvPr/>
        </p:nvSpPr>
        <p:spPr>
          <a:xfrm>
            <a:off x="108926" y="2782669"/>
            <a:ext cx="7082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For more training, see:</a:t>
            </a:r>
          </a:p>
          <a:p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hlinkClick r:id="rId4"/>
              </a:rPr>
              <a:t>https://learn.ibm.com/course/view.php?id=8695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9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3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147178" y="220302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Report Wizard</a:t>
            </a:r>
            <a:endParaRPr lang="en-US" sz="2531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A520A-CCF4-489E-A283-ADE83ECB4155}"/>
              </a:ext>
            </a:extLst>
          </p:cNvPr>
          <p:cNvSpPr txBox="1"/>
          <p:nvPr/>
        </p:nvSpPr>
        <p:spPr>
          <a:xfrm>
            <a:off x="3113590" y="100574"/>
            <a:ext cx="8693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The report designer has templates, so you don’t need  to start from scratch:</a:t>
            </a:r>
          </a:p>
          <a:p>
            <a:endParaRPr lang="en-US" dirty="0"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DE535-3A88-4143-8E80-CB7021C64ECB}"/>
              </a:ext>
            </a:extLst>
          </p:cNvPr>
          <p:cNvSpPr txBox="1"/>
          <p:nvPr/>
        </p:nvSpPr>
        <p:spPr>
          <a:xfrm>
            <a:off x="177343" y="931995"/>
            <a:ext cx="2277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Use the Report Wizard to expedite report creation</a:t>
            </a:r>
            <a:endParaRPr lang="en-US" sz="1800" dirty="0">
              <a:effectLst/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B2078-5FDD-43E0-B4C4-13D1EA88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60" y="573754"/>
            <a:ext cx="4432101" cy="30895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21EC7E-67A8-4F98-B9A0-D185FA2D9326}"/>
              </a:ext>
            </a:extLst>
          </p:cNvPr>
          <p:cNvSpPr txBox="1"/>
          <p:nvPr/>
        </p:nvSpPr>
        <p:spPr>
          <a:xfrm>
            <a:off x="3053603" y="3691236"/>
            <a:ext cx="6461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You can pull report data from multiple data sources:</a:t>
            </a:r>
          </a:p>
          <a:p>
            <a:endParaRPr lang="en-GB" sz="1800" dirty="0">
              <a:effectLst/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Database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Excel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Parameters passed in from bot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JSON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E5480-7105-4898-88C5-4920B30C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71" y="3971705"/>
            <a:ext cx="4094852" cy="28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4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310246" y="251883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Report</a:t>
            </a:r>
          </a:p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Designer</a:t>
            </a: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94807" y="30082"/>
            <a:ext cx="839249" cy="83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912BEC-30AF-4976-BAB3-DF7E79694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064" y="251882"/>
            <a:ext cx="8793641" cy="564599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EFA04-91BF-4AD6-94CF-E6BD412BF873}"/>
              </a:ext>
            </a:extLst>
          </p:cNvPr>
          <p:cNvSpPr txBox="1"/>
          <p:nvPr/>
        </p:nvSpPr>
        <p:spPr>
          <a:xfrm>
            <a:off x="273295" y="1417247"/>
            <a:ext cx="21416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Batang" panose="02030600000101010101" pitchFamily="18" charset="-127"/>
              </a:rPr>
              <a:t>Build the report visually </a:t>
            </a:r>
          </a:p>
          <a:p>
            <a:endParaRPr lang="en-GB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r>
              <a:rPr lang="en-GB" dirty="0">
                <a:latin typeface="Times New Roman" panose="02020603050405020304" pitchFamily="18" charset="0"/>
                <a:ea typeface="Batang" panose="02030600000101010101" pitchFamily="18" charset="-127"/>
              </a:rPr>
              <a:t>Map fields to a data source</a:t>
            </a:r>
          </a:p>
          <a:p>
            <a:endParaRPr lang="en-GB" dirty="0"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754ED-6C10-4527-BED8-6F4B0D3ECA1E}"/>
              </a:ext>
            </a:extLst>
          </p:cNvPr>
          <p:cNvCxnSpPr>
            <a:cxnSpLocks/>
          </p:cNvCxnSpPr>
          <p:nvPr/>
        </p:nvCxnSpPr>
        <p:spPr bwMode="auto">
          <a:xfrm>
            <a:off x="3350560" y="2104296"/>
            <a:ext cx="4160551" cy="2182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E1C86-63A0-4DCC-A4AF-A93774577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0560" y="2453274"/>
            <a:ext cx="7585664" cy="4518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5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310246" y="251883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Report</a:t>
            </a:r>
          </a:p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Designer</a:t>
            </a: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94807" y="30082"/>
            <a:ext cx="839249" cy="839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EFA04-91BF-4AD6-94CF-E6BD412BF873}"/>
              </a:ext>
            </a:extLst>
          </p:cNvPr>
          <p:cNvSpPr txBox="1"/>
          <p:nvPr/>
        </p:nvSpPr>
        <p:spPr>
          <a:xfrm>
            <a:off x="273295" y="1417247"/>
            <a:ext cx="2141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Batang" panose="02030600000101010101" pitchFamily="18" charset="-127"/>
              </a:rPr>
              <a:t>Map report fields to a data source</a:t>
            </a:r>
          </a:p>
          <a:p>
            <a:endParaRPr lang="en-GB" dirty="0"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653B64-EE2F-42E0-80F2-F270ABD559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10586" y="3252240"/>
            <a:ext cx="6043295" cy="3403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419D54-ECDD-4764-B1ED-043B8CAD7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382" y="251883"/>
            <a:ext cx="2933700" cy="304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754ED-6C10-4527-BED8-6F4B0D3ECA1E}"/>
              </a:ext>
            </a:extLst>
          </p:cNvPr>
          <p:cNvCxnSpPr>
            <a:cxnSpLocks/>
          </p:cNvCxnSpPr>
          <p:nvPr/>
        </p:nvCxnSpPr>
        <p:spPr bwMode="auto">
          <a:xfrm>
            <a:off x="5193242" y="1677772"/>
            <a:ext cx="2149390" cy="24827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6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310246" y="251883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Report</a:t>
            </a:r>
          </a:p>
          <a:p>
            <a:pPr defTabSz="608990">
              <a:lnSpc>
                <a:spcPct val="100000"/>
              </a:lnSpc>
              <a:spcBef>
                <a:spcPts val="1465"/>
              </a:spcBef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BM Plex Sans Light" panose="020B0403050000000000" pitchFamily="34" charset="77"/>
              </a:rPr>
              <a:t>Designer</a:t>
            </a: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94807" y="30082"/>
            <a:ext cx="839249" cy="83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912BEC-30AF-4976-BAB3-DF7E79694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118" y="251883"/>
            <a:ext cx="8129587" cy="521963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EFA04-91BF-4AD6-94CF-E6BD412BF873}"/>
              </a:ext>
            </a:extLst>
          </p:cNvPr>
          <p:cNvSpPr txBox="1"/>
          <p:nvPr/>
        </p:nvSpPr>
        <p:spPr>
          <a:xfrm>
            <a:off x="172772" y="1324976"/>
            <a:ext cx="214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Batang" panose="02030600000101010101" pitchFamily="18" charset="-127"/>
              </a:rPr>
              <a:t>Save the report as an asset inside your bot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496FA6-4EB1-4F9F-B2C2-38F833F93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25" y="5928222"/>
            <a:ext cx="3566409" cy="64843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754ED-6C10-4527-BED8-6F4B0D3ECA1E}"/>
              </a:ext>
            </a:extLst>
          </p:cNvPr>
          <p:cNvCxnSpPr>
            <a:cxnSpLocks/>
          </p:cNvCxnSpPr>
          <p:nvPr/>
        </p:nvCxnSpPr>
        <p:spPr bwMode="auto">
          <a:xfrm>
            <a:off x="4297680" y="869331"/>
            <a:ext cx="658368" cy="51839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7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177648" y="251883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Wal Commands</a:t>
            </a:r>
            <a:endParaRPr lang="en-US" sz="2531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549AC-40A2-4852-A1CA-8AC104E5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16" y="991498"/>
            <a:ext cx="5233967" cy="561461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5B385-D9D0-4489-8086-192E78B1F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634" y="137001"/>
            <a:ext cx="3666044" cy="231627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5520B-A799-4BEB-A030-EE1977868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634" y="3013616"/>
            <a:ext cx="3566409" cy="64843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817CB-B235-4B40-818B-BD95DB755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311" y="4338363"/>
            <a:ext cx="1838489" cy="15556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247E-F1FC-4907-A195-6DD72565A1F4}"/>
              </a:ext>
            </a:extLst>
          </p:cNvPr>
          <p:cNvCxnSpPr/>
          <p:nvPr/>
        </p:nvCxnSpPr>
        <p:spPr bwMode="auto">
          <a:xfrm flipV="1">
            <a:off x="4956048" y="1987316"/>
            <a:ext cx="3127248" cy="37185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6B49E-6ACC-9E44-AABF-5A2B3AABE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8E545-28EF-0644-AAE7-79B546FF9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4A4C0-E641-4D96-ACE5-7618AC5F3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7608" y="2327591"/>
            <a:ext cx="5755173" cy="39360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8D505-BB58-4B50-9E8D-D81409D3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1" y="251883"/>
            <a:ext cx="4888159" cy="524366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3B58A-3DCE-4CD7-9A76-88C6FDE85478}"/>
              </a:ext>
            </a:extLst>
          </p:cNvPr>
          <p:cNvCxnSpPr>
            <a:cxnSpLocks/>
          </p:cNvCxnSpPr>
          <p:nvPr/>
        </p:nvCxnSpPr>
        <p:spPr bwMode="auto">
          <a:xfrm>
            <a:off x="5116210" y="2587752"/>
            <a:ext cx="781670" cy="3749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526977" y="42879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9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285796" y="268225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Reporting</a:t>
            </a:r>
            <a:endParaRPr lang="en-US" sz="2531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94807" y="30082"/>
            <a:ext cx="839249" cy="839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3B6B2-EE98-4793-BEFA-848873E3F05C}"/>
              </a:ext>
            </a:extLst>
          </p:cNvPr>
          <p:cNvSpPr txBox="1"/>
          <p:nvPr/>
        </p:nvSpPr>
        <p:spPr>
          <a:xfrm>
            <a:off x="4990109" y="1806987"/>
            <a:ext cx="536999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Lab 3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Reporting</a:t>
            </a:r>
          </a:p>
          <a:p>
            <a:pPr algn="ctr"/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10.xml><?xml version="1.0" encoding="utf-8"?>
<a:theme xmlns:a="http://schemas.openxmlformats.org/drawingml/2006/main" name="6_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IBM Plex Sans"/>
        <a:ea typeface="IBM Plex Sans"/>
        <a:cs typeface="IBM Plex Sans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>
        <a:spAutoFit/>
      </a:bodyPr>
      <a:lstStyle>
        <a:defPPr marL="0" marR="0" indent="0" algn="l" defTabSz="6859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9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1_blk_background_2017">
  <a:themeElements>
    <a:clrScheme name="blk_background_2017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520545"/>
            <a:lumOff val="-2098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>
          <a:defRPr sz="10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13.xml><?xml version="1.0" encoding="utf-8"?>
<a:theme xmlns:a="http://schemas.openxmlformats.org/drawingml/2006/main" name="2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063B5C6E-3306-1445-8027-86BABDA2F714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2BD98842-2BC9-AD4E-8FC9-AEC4F772C5CE}"/>
    </a:ext>
  </a:extLst>
</a:theme>
</file>

<file path=ppt/theme/theme5.xml><?xml version="1.0" encoding="utf-8"?>
<a:theme xmlns:a="http://schemas.openxmlformats.org/drawingml/2006/main" name="8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063B5C6E-3306-1445-8027-86BABDA2F714}"/>
    </a:ext>
  </a:extLst>
</a:theme>
</file>

<file path=ppt/theme/theme6.xml><?xml version="1.0" encoding="utf-8"?>
<a:theme xmlns:a="http://schemas.openxmlformats.org/drawingml/2006/main" name="7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utomation_Variant" id="{C6CD72B4-DBA7-8443-8A9D-DCD5B6F9784D}" vid="{22EC34FB-84FB-D540-8595-459689ED34B4}"/>
    </a:ext>
  </a:extLst>
</a:theme>
</file>

<file path=ppt/theme/theme7.xml><?xml version="1.0" encoding="utf-8"?>
<a:theme xmlns:a="http://schemas.openxmlformats.org/drawingml/2006/main" name="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utomation_Variant" id="{35CD0447-19F3-D947-A54B-F08CF2D0AFE9}" vid="{395A0023-04B6-6E4F-B570-91A55978289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BM Plex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 Plex" id="{7DDBF479-3B7F-489C-B5C5-89570DBD0C67}" vid="{95ED51F0-2C1D-41BC-AC32-DFE97B87F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1359</Words>
  <Application>Microsoft Office PowerPoint</Application>
  <PresentationFormat>Widescreen</PresentationFormat>
  <Paragraphs>151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11</vt:i4>
      </vt:variant>
    </vt:vector>
  </HeadingPairs>
  <TitlesOfParts>
    <vt:vector size="40" baseType="lpstr">
      <vt:lpstr>.AppleSystemUIFont</vt:lpstr>
      <vt:lpstr>Arial</vt:lpstr>
      <vt:lpstr>Calibri</vt:lpstr>
      <vt:lpstr>Calibri Light</vt:lpstr>
      <vt:lpstr>Helvetica Neue Medium</vt:lpstr>
      <vt:lpstr>HelvNeue Light for IBM</vt:lpstr>
      <vt:lpstr>IBM Plex Mono SemiBold</vt:lpstr>
      <vt:lpstr>IBM Plex Sans</vt:lpstr>
      <vt:lpstr>IBM Plex Sans ExtraLight</vt:lpstr>
      <vt:lpstr>IBM Plex Sans Light</vt:lpstr>
      <vt:lpstr>IBM Plex Sans Regular</vt:lpstr>
      <vt:lpstr>IBM Plex Sans SemiBold</vt:lpstr>
      <vt:lpstr>Lucida Grande</vt:lpstr>
      <vt:lpstr>Symbol</vt:lpstr>
      <vt:lpstr>Times New Roman</vt:lpstr>
      <vt:lpstr>Wingdings</vt:lpstr>
      <vt:lpstr>blk_background_2017</vt:lpstr>
      <vt:lpstr>1_Office Theme</vt:lpstr>
      <vt:lpstr>InterConnect Theme</vt:lpstr>
      <vt:lpstr>1_IBM 2019 Master template (white background)</vt:lpstr>
      <vt:lpstr>8_IBM 2019 Master template (light gray background)</vt:lpstr>
      <vt:lpstr>7_IBM 2019 Master template (light gray background)</vt:lpstr>
      <vt:lpstr>IBM 2019 Master template (light gray background)</vt:lpstr>
      <vt:lpstr>Office Theme</vt:lpstr>
      <vt:lpstr>IBM Plex</vt:lpstr>
      <vt:lpstr>6_IBM 2019 Master template (black background)</vt:lpstr>
      <vt:lpstr>1_blk_background_2017</vt:lpstr>
      <vt:lpstr>2_gry_background_2017</vt:lpstr>
      <vt:lpstr>2_IBM 2019 Master template (light gray background)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JUKKA JUSELIUS</dc:creator>
  <cp:lastModifiedBy>Nigel Crowther1</cp:lastModifiedBy>
  <cp:revision>118</cp:revision>
  <dcterms:created xsi:type="dcterms:W3CDTF">2020-09-20T12:43:35Z</dcterms:created>
  <dcterms:modified xsi:type="dcterms:W3CDTF">2022-01-24T13:21:34Z</dcterms:modified>
</cp:coreProperties>
</file>