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8"/>
  </p:notesMasterIdLst>
  <p:sldIdLst>
    <p:sldId id="256" r:id="rId3"/>
    <p:sldId id="2147377102" r:id="rId4"/>
    <p:sldId id="2147377096" r:id="rId5"/>
    <p:sldId id="2146847115" r:id="rId6"/>
    <p:sldId id="2146847135" r:id="rId7"/>
    <p:sldId id="257" r:id="rId8"/>
    <p:sldId id="265" r:id="rId9"/>
    <p:sldId id="2147377101" r:id="rId10"/>
    <p:sldId id="259" r:id="rId11"/>
    <p:sldId id="258" r:id="rId12"/>
    <p:sldId id="260" r:id="rId13"/>
    <p:sldId id="2147377103" r:id="rId14"/>
    <p:sldId id="261" r:id="rId15"/>
    <p:sldId id="262"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70" autoAdjust="0"/>
    <p:restoredTop sz="94660"/>
  </p:normalViewPr>
  <p:slideViewPr>
    <p:cSldViewPr snapToGrid="0">
      <p:cViewPr varScale="1">
        <p:scale>
          <a:sx n="98" d="100"/>
          <a:sy n="98" d="100"/>
        </p:scale>
        <p:origin x="120" y="4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92155B-7F18-498C-9BFA-FBEF28EA456D}" type="datetimeFigureOut">
              <a:rPr lang="en-CA" smtClean="0"/>
              <a:t>2023-04-18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7D2735-7906-4EBC-BF62-CF4D6952442C}" type="slidenum">
              <a:rPr lang="en-CA" smtClean="0"/>
              <a:t>‹#›</a:t>
            </a:fld>
            <a:endParaRPr lang="en-CA"/>
          </a:p>
        </p:txBody>
      </p:sp>
    </p:spTree>
    <p:extLst>
      <p:ext uri="{BB962C8B-B14F-4D97-AF65-F5344CB8AC3E}">
        <p14:creationId xmlns:p14="http://schemas.microsoft.com/office/powerpoint/2010/main" val="4034916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spc="10" dirty="0">
                <a:solidFill>
                  <a:srgbClr val="000000"/>
                </a:solidFill>
                <a:latin typeface="Arial" panose="020B0604020202020204" pitchFamily="34" charset="0"/>
                <a:cs typeface="Arial" panose="020B0604020202020204" pitchFamily="34" charset="0"/>
              </a:rPr>
              <a:t>IBM Process Automation Manager Open Edition </a:t>
            </a:r>
            <a:r>
              <a:rPr lang="en-US" spc="10" dirty="0">
                <a:solidFill>
                  <a:srgbClr val="000000"/>
                </a:solidFill>
                <a:latin typeface="Arial" panose="020B0604020202020204" pitchFamily="34" charset="0"/>
                <a:cs typeface="Arial" panose="020B0604020202020204" pitchFamily="34" charset="0"/>
              </a:rPr>
              <a:t>and </a:t>
            </a:r>
            <a:r>
              <a:rPr lang="en-US" b="1" spc="10" dirty="0">
                <a:solidFill>
                  <a:srgbClr val="000000"/>
                </a:solidFill>
                <a:latin typeface="Arial" panose="020B0604020202020204" pitchFamily="34" charset="0"/>
                <a:cs typeface="Arial" panose="020B0604020202020204" pitchFamily="34" charset="0"/>
              </a:rPr>
              <a:t>IBM Decision Manager Open Edition </a:t>
            </a:r>
            <a:r>
              <a:rPr lang="en-US" spc="10" dirty="0">
                <a:solidFill>
                  <a:srgbClr val="000000"/>
                </a:solidFill>
                <a:latin typeface="Arial" panose="020B0604020202020204" pitchFamily="34" charset="0"/>
                <a:cs typeface="Arial" panose="020B0604020202020204" pitchFamily="34" charset="0"/>
              </a:rPr>
              <a:t>are fully open-source application development platforms that help </a:t>
            </a:r>
            <a:r>
              <a:rPr lang="en-US" spc="10" dirty="0">
                <a:solidFill>
                  <a:srgbClr val="000000"/>
                </a:solidFill>
              </a:rPr>
              <a:t>clients</a:t>
            </a:r>
            <a:r>
              <a:rPr lang="en-US" spc="10" dirty="0">
                <a:solidFill>
                  <a:srgbClr val="000000"/>
                </a:solidFill>
                <a:latin typeface="Arial" panose="020B0604020202020204" pitchFamily="34" charset="0"/>
                <a:cs typeface="Arial" panose="020B0604020202020204" pitchFamily="34" charset="0"/>
              </a:rPr>
              <a:t> build highly-customized and scalable cloud-native business automation applications. Clients use Process Automation Manager to model and automate their business processes, including decision automation. </a:t>
            </a:r>
            <a:r>
              <a:rPr lang="en-US" spc="10" dirty="0">
                <a:solidFill>
                  <a:srgbClr val="000000"/>
                </a:solidFill>
              </a:rPr>
              <a:t>They use</a:t>
            </a:r>
            <a:r>
              <a:rPr lang="en-US" spc="10" dirty="0">
                <a:solidFill>
                  <a:srgbClr val="000000"/>
                </a:solidFill>
                <a:latin typeface="Arial" panose="020B0604020202020204" pitchFamily="34" charset="0"/>
                <a:cs typeface="Arial" panose="020B0604020202020204" pitchFamily="34" charset="0"/>
              </a:rPr>
              <a:t> Decision Manager to focus on decision modeling and automation. Both allow for the rapid development and maintenance of intelligent business automation applications and processes.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8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787177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spc="10" dirty="0">
                <a:solidFill>
                  <a:srgbClr val="000000"/>
                </a:solidFill>
                <a:latin typeface="Arial" panose="020B0604020202020204" pitchFamily="34" charset="0"/>
                <a:cs typeface="Arial" panose="020B0604020202020204" pitchFamily="34" charset="0"/>
              </a:rPr>
              <a:t>IBM Process Automation Manager Open Edition </a:t>
            </a:r>
            <a:r>
              <a:rPr lang="en-US" spc="10" dirty="0">
                <a:solidFill>
                  <a:srgbClr val="000000"/>
                </a:solidFill>
                <a:latin typeface="Arial" panose="020B0604020202020204" pitchFamily="34" charset="0"/>
                <a:cs typeface="Arial" panose="020B0604020202020204" pitchFamily="34" charset="0"/>
              </a:rPr>
              <a:t>and </a:t>
            </a:r>
            <a:r>
              <a:rPr lang="en-US" b="1" spc="10" dirty="0">
                <a:solidFill>
                  <a:srgbClr val="000000"/>
                </a:solidFill>
                <a:latin typeface="Arial" panose="020B0604020202020204" pitchFamily="34" charset="0"/>
                <a:cs typeface="Arial" panose="020B0604020202020204" pitchFamily="34" charset="0"/>
              </a:rPr>
              <a:t>IBM Decision Manager Open Edition </a:t>
            </a:r>
            <a:r>
              <a:rPr lang="en-US" spc="10" dirty="0">
                <a:solidFill>
                  <a:srgbClr val="000000"/>
                </a:solidFill>
                <a:latin typeface="Arial" panose="020B0604020202020204" pitchFamily="34" charset="0"/>
                <a:cs typeface="Arial" panose="020B0604020202020204" pitchFamily="34" charset="0"/>
              </a:rPr>
              <a:t>are fully open-source application development platforms that help </a:t>
            </a:r>
            <a:r>
              <a:rPr lang="en-US" spc="10" dirty="0">
                <a:solidFill>
                  <a:srgbClr val="000000"/>
                </a:solidFill>
              </a:rPr>
              <a:t>clients</a:t>
            </a:r>
            <a:r>
              <a:rPr lang="en-US" spc="10" dirty="0">
                <a:solidFill>
                  <a:srgbClr val="000000"/>
                </a:solidFill>
                <a:latin typeface="Arial" panose="020B0604020202020204" pitchFamily="34" charset="0"/>
                <a:cs typeface="Arial" panose="020B0604020202020204" pitchFamily="34" charset="0"/>
              </a:rPr>
              <a:t> build highly-customized and scalable cloud-native business automation applications. Clients use Process Automation Manager to model and automate their business processes, including decision automation. </a:t>
            </a:r>
            <a:r>
              <a:rPr lang="en-US" spc="10" dirty="0">
                <a:solidFill>
                  <a:srgbClr val="000000"/>
                </a:solidFill>
              </a:rPr>
              <a:t>They use</a:t>
            </a:r>
            <a:r>
              <a:rPr lang="en-US" spc="10" dirty="0">
                <a:solidFill>
                  <a:srgbClr val="000000"/>
                </a:solidFill>
                <a:latin typeface="Arial" panose="020B0604020202020204" pitchFamily="34" charset="0"/>
                <a:cs typeface="Arial" panose="020B0604020202020204" pitchFamily="34" charset="0"/>
              </a:rPr>
              <a:t> Decision Manager to focus on decision modeling and automation. Both allow for the rapid development and maintenance of intelligent business automation applications and processes.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800" b="0" i="0" u="none" strike="noStrike" kern="120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6846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Robot Process Automation (RPA) is used to automate tasks that are traditionally performed by people, by mimicking the steps that a person would take when performing activities on their desktop computer.</a:t>
            </a:r>
          </a:p>
          <a:p>
            <a:endParaRPr lang="en-US" dirty="0"/>
          </a:p>
          <a:p>
            <a:r>
              <a:rPr lang="en-US" dirty="0"/>
              <a:t>For example, a software robot (or bot) can be created to gather data from multiple systems, collate the data within a spreadsheet, perform some calculations, and enter the data into another system by using the application user interfaces in exactly the same way a person would do it. Bots can also use traditional techniques to integrate with systems, like SQL to query a database or JSON/HTTP to call a REST service.</a:t>
            </a:r>
          </a:p>
          <a:p>
            <a:endParaRPr lang="en-US" dirty="0"/>
          </a:p>
          <a:p>
            <a:r>
              <a:rPr lang="en-US" dirty="0"/>
              <a:t>Other examples include:</a:t>
            </a:r>
          </a:p>
          <a:p>
            <a:endParaRPr lang="en-US" dirty="0"/>
          </a:p>
          <a:p>
            <a:pPr marL="171450" lvl="0" indent="-171450">
              <a:buFont typeface="Arial" panose="020B0604020202020204" pitchFamily="34" charset="0"/>
              <a:buChar char="•"/>
            </a:pPr>
            <a:r>
              <a:rPr lang="en-US" noProof="0" dirty="0"/>
              <a:t>Use Microsoft Windows OS - </a:t>
            </a:r>
            <a:r>
              <a:rPr lang="en-US" dirty="0"/>
              <a:t>Use file system, clipboard, taskbar, services, open and close applications</a:t>
            </a:r>
          </a:p>
          <a:p>
            <a:pPr marL="171450" lvl="0" indent="-171450">
              <a:buFont typeface="Arial" panose="020B0604020202020204" pitchFamily="34" charset="0"/>
              <a:buChar char="•"/>
            </a:pPr>
            <a:r>
              <a:rPr lang="en-US" dirty="0"/>
              <a:t>Use desktop applications - Work with web apps, Windows apps, Microsoft Office suite, SAP, Java apps, remote desktop</a:t>
            </a:r>
          </a:p>
          <a:p>
            <a:pPr marL="171450" lvl="0" indent="-171450">
              <a:buFont typeface="Arial" panose="020B0604020202020204" pitchFamily="34" charset="0"/>
              <a:buChar char="•"/>
            </a:pPr>
            <a:r>
              <a:rPr lang="en-US" dirty="0"/>
              <a:t>Interact with systems - Access mainframes, call APIs, update and query databases</a:t>
            </a:r>
          </a:p>
          <a:p>
            <a:pPr marL="171450" lvl="0" indent="-171450">
              <a:buFont typeface="Arial" panose="020B0604020202020204" pitchFamily="34" charset="0"/>
              <a:buChar char="•"/>
            </a:pPr>
            <a:r>
              <a:rPr lang="en-US" noProof="0" dirty="0"/>
              <a:t>Communicate - </a:t>
            </a:r>
            <a:r>
              <a:rPr lang="en-US" dirty="0"/>
              <a:t>Send and read emails and SMS messages, chat using text and voice</a:t>
            </a:r>
          </a:p>
          <a:p>
            <a:pPr marL="171450" lvl="0" indent="-171450">
              <a:buFont typeface="Arial" panose="020B0604020202020204" pitchFamily="34" charset="0"/>
              <a:buChar char="•"/>
            </a:pPr>
            <a:r>
              <a:rPr lang="en-US" noProof="0" dirty="0"/>
              <a:t>Read documents - </a:t>
            </a:r>
            <a:r>
              <a:rPr lang="en-US" dirty="0"/>
              <a:t>Extract structured data from unstructured content</a:t>
            </a:r>
          </a:p>
          <a:p>
            <a:pPr marL="171450" lvl="0" indent="-171450">
              <a:buFont typeface="Arial" panose="020B0604020202020204" pitchFamily="34" charset="0"/>
              <a:buChar char="•"/>
            </a:pPr>
            <a:r>
              <a:rPr lang="en-US" dirty="0"/>
              <a:t>Apply intelligence - Understand information, make decisions, apply knowledge, learn</a:t>
            </a:r>
          </a:p>
          <a:p>
            <a:pPr marL="171450" lvl="0" indent="-171450">
              <a:buFont typeface="Arial" panose="020B0604020202020204" pitchFamily="34" charset="0"/>
              <a:buChar char="•"/>
            </a:pPr>
            <a:r>
              <a:rPr lang="en-US" noProof="0" dirty="0"/>
              <a:t>Create documents - </a:t>
            </a:r>
            <a:r>
              <a:rPr lang="en-US" dirty="0"/>
              <a:t>PDF Reports, </a:t>
            </a:r>
            <a:r>
              <a:rPr lang="en-US" noProof="0" dirty="0"/>
              <a:t>MS Excel, MS Word</a:t>
            </a:r>
          </a:p>
          <a:p>
            <a:pPr marL="171450" lvl="0" indent="-171450">
              <a:buFont typeface="Arial" panose="020B0604020202020204" pitchFamily="34" charset="0"/>
              <a:buChar char="•"/>
            </a:pPr>
            <a:r>
              <a:rPr lang="en-US" noProof="0" dirty="0"/>
              <a:t>Process Data - Encrypt, analyze, perform calculations</a:t>
            </a:r>
          </a:p>
          <a:p>
            <a:pPr marL="171450" lvl="0" indent="-171450">
              <a:buFont typeface="Arial" panose="020B0604020202020204" pitchFamily="34" charset="0"/>
              <a:buChar char="•"/>
            </a:pPr>
            <a:r>
              <a:rPr lang="en-US" noProof="0" dirty="0"/>
              <a:t>Process Files - </a:t>
            </a:r>
            <a:r>
              <a:rPr lang="en-US" dirty="0"/>
              <a:t>Create, upload/download, transfer</a:t>
            </a:r>
          </a:p>
          <a:p>
            <a:pPr lvl="0"/>
            <a:endParaRPr lang="en-US" noProof="0" dirty="0"/>
          </a:p>
          <a:p>
            <a:endParaRPr lang="en-US" dirty="0"/>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800" b="0" i="0" u="none" strike="noStrike" kern="120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0" name="Slide Image Placeholder 9">
            <a:extLst>
              <a:ext uri="{FF2B5EF4-FFF2-40B4-BE49-F238E27FC236}">
                <a16:creationId xmlns:a16="http://schemas.microsoft.com/office/drawing/2014/main" id="{C0CC4A0D-B92F-47E6-97AE-10D01D35A21F}"/>
              </a:ext>
            </a:extLst>
          </p:cNvPr>
          <p:cNvSpPr>
            <a:spLocks noGrp="1" noRot="1" noChangeAspect="1"/>
          </p:cNvSpPr>
          <p:nvPr>
            <p:ph type="sldImg"/>
          </p:nvPr>
        </p:nvSpPr>
        <p:spPr>
          <a:xfrm>
            <a:off x="1822450" y="228600"/>
            <a:ext cx="3327400" cy="1871663"/>
          </a:xfrm>
        </p:spPr>
      </p:sp>
    </p:spTree>
    <p:extLst>
      <p:ext uri="{BB962C8B-B14F-4D97-AF65-F5344CB8AC3E}">
        <p14:creationId xmlns:p14="http://schemas.microsoft.com/office/powerpoint/2010/main" val="3685044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01F79-FD6C-4629-B57A-F183EE78A1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BF8475C-40C1-4FA3-95EB-60C86F0305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E6A8D5A-846F-4582-89B9-41BD409A1FBF}"/>
              </a:ext>
            </a:extLst>
          </p:cNvPr>
          <p:cNvSpPr>
            <a:spLocks noGrp="1"/>
          </p:cNvSpPr>
          <p:nvPr>
            <p:ph type="dt" sz="half" idx="10"/>
          </p:nvPr>
        </p:nvSpPr>
        <p:spPr/>
        <p:txBody>
          <a:bodyPr/>
          <a:lstStyle/>
          <a:p>
            <a:fld id="{BEA4FACC-574A-41DD-ACBD-E66D657D283B}" type="datetimeFigureOut">
              <a:rPr lang="en-CA" smtClean="0"/>
              <a:t>2023-04-18</a:t>
            </a:fld>
            <a:endParaRPr lang="en-CA"/>
          </a:p>
        </p:txBody>
      </p:sp>
      <p:sp>
        <p:nvSpPr>
          <p:cNvPr id="5" name="Footer Placeholder 4">
            <a:extLst>
              <a:ext uri="{FF2B5EF4-FFF2-40B4-BE49-F238E27FC236}">
                <a16:creationId xmlns:a16="http://schemas.microsoft.com/office/drawing/2014/main" id="{5531361A-837C-4C80-89B1-E8830132245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2A40D99-84EC-4799-B7A0-19B7A1BCAB77}"/>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362441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1339-3451-47BF-8F33-5E3957FEC33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4847320-093D-4307-ABFE-CE8BEC0F7E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39B51CC-BFC8-4AED-A036-549AC1C1E55B}"/>
              </a:ext>
            </a:extLst>
          </p:cNvPr>
          <p:cNvSpPr>
            <a:spLocks noGrp="1"/>
          </p:cNvSpPr>
          <p:nvPr>
            <p:ph type="dt" sz="half" idx="10"/>
          </p:nvPr>
        </p:nvSpPr>
        <p:spPr/>
        <p:txBody>
          <a:bodyPr/>
          <a:lstStyle/>
          <a:p>
            <a:fld id="{BEA4FACC-574A-41DD-ACBD-E66D657D283B}" type="datetimeFigureOut">
              <a:rPr lang="en-CA" smtClean="0"/>
              <a:t>2023-04-18</a:t>
            </a:fld>
            <a:endParaRPr lang="en-CA"/>
          </a:p>
        </p:txBody>
      </p:sp>
      <p:sp>
        <p:nvSpPr>
          <p:cNvPr id="5" name="Footer Placeholder 4">
            <a:extLst>
              <a:ext uri="{FF2B5EF4-FFF2-40B4-BE49-F238E27FC236}">
                <a16:creationId xmlns:a16="http://schemas.microsoft.com/office/drawing/2014/main" id="{51A69320-D978-4349-B6A9-7760E6ADCDB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DF260A1-790B-4A3C-BC76-4AE075568E82}"/>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262001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CDAD00-627A-467F-BAD1-18C7E6568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4320D1D-A847-4AC6-8B73-8D3DA9F35C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52B2CB2-0853-4503-990B-02D9F6E1978F}"/>
              </a:ext>
            </a:extLst>
          </p:cNvPr>
          <p:cNvSpPr>
            <a:spLocks noGrp="1"/>
          </p:cNvSpPr>
          <p:nvPr>
            <p:ph type="dt" sz="half" idx="10"/>
          </p:nvPr>
        </p:nvSpPr>
        <p:spPr/>
        <p:txBody>
          <a:bodyPr/>
          <a:lstStyle/>
          <a:p>
            <a:fld id="{BEA4FACC-574A-41DD-ACBD-E66D657D283B}" type="datetimeFigureOut">
              <a:rPr lang="en-CA" smtClean="0"/>
              <a:t>2023-04-18</a:t>
            </a:fld>
            <a:endParaRPr lang="en-CA"/>
          </a:p>
        </p:txBody>
      </p:sp>
      <p:sp>
        <p:nvSpPr>
          <p:cNvPr id="5" name="Footer Placeholder 4">
            <a:extLst>
              <a:ext uri="{FF2B5EF4-FFF2-40B4-BE49-F238E27FC236}">
                <a16:creationId xmlns:a16="http://schemas.microsoft.com/office/drawing/2014/main" id="{C41C41D7-A1D1-4321-AB05-4514AC7A59E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A6694CF-54FF-454A-93D2-4742D5B43934}"/>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1293738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3352800" y="1658112"/>
            <a:ext cx="8534400"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5211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543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op bar (four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ACE9B16-7CF7-D545-AB1B-5F8EBB7FC783}"/>
              </a:ext>
            </a:extLst>
          </p:cNvPr>
          <p:cNvSpPr/>
          <p:nvPr userDrawn="1"/>
        </p:nvSpPr>
        <p:spPr bwMode="auto">
          <a:xfrm>
            <a:off x="0" y="1366360"/>
            <a:ext cx="12192000" cy="5491640"/>
          </a:xfrm>
          <a:prstGeom prst="rect">
            <a:avLst/>
          </a:prstGeom>
          <a:solidFill>
            <a:schemeClr val="bg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3979" tIns="23979" rIns="23979" bIns="23979" numCol="1" rtlCol="0" anchor="t" anchorCtr="0" compatLnSpc="1">
            <a:prstTxWarp prst="textNoShape">
              <a:avLst/>
            </a:prstTxWarp>
          </a:bodyPr>
          <a:lstStyle/>
          <a:p>
            <a:pPr marL="0" marR="0" indent="0" algn="l" defTabSz="608975" rtl="0" eaLnBrk="1" fontAlgn="base" latinLnBrk="0" hangingPunct="1">
              <a:lnSpc>
                <a:spcPct val="90000"/>
              </a:lnSpc>
              <a:spcBef>
                <a:spcPct val="0"/>
              </a:spcBef>
              <a:spcAft>
                <a:spcPct val="0"/>
              </a:spcAft>
              <a:buClrTx/>
              <a:buSzTx/>
              <a:buFontTx/>
              <a:buNone/>
              <a:tabLst/>
            </a:pPr>
            <a:endParaRPr kumimoji="0" lang="en-US" sz="932" b="0" i="0" u="none" strike="noStrike" cap="none" normalizeH="0" baseline="0" dirty="0">
              <a:ln>
                <a:noFill/>
              </a:ln>
              <a:solidFill>
                <a:schemeClr val="bg1"/>
              </a:solidFill>
              <a:effectLst/>
              <a:latin typeface="IBM Plex Sans" panose="020B0503050203000203" pitchFamily="34" charset="0"/>
            </a:endParaRP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1"/>
          <p:cNvSpPr>
            <a:spLocks noGrp="1"/>
          </p:cNvSpPr>
          <p:nvPr>
            <p:ph type="body" sz="quarter" idx="12"/>
          </p:nvPr>
        </p:nvSpPr>
        <p:spPr>
          <a:xfrm>
            <a:off x="292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88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9436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1758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89587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2881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66800"/>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5498592" cy="4336288"/>
          </a:xfrm>
        </p:spPr>
        <p:txBody>
          <a:bodyPr/>
          <a:lstStyle>
            <a:lvl1pPr>
              <a:spcBef>
                <a:spcPts val="0"/>
              </a:spcBef>
              <a:defRPr/>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6388608" y="1658112"/>
            <a:ext cx="5498592" cy="4336288"/>
          </a:xfrm>
        </p:spPr>
        <p:txBody>
          <a:bodyPr/>
          <a:lstStyle>
            <a:lvl1pPr>
              <a:spcBef>
                <a:spcPts val="0"/>
              </a:spcBef>
              <a:defRPr/>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3717785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dirty="0"/>
              <a:t>Click to edit Master title style</a:t>
            </a:r>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a:lvl1pPr>
          </a:lstStyle>
          <a:p>
            <a:pPr lvl="0"/>
            <a:r>
              <a:rPr lang="en-US" dirty="0"/>
              <a:t>Click to edit Master text styles</a:t>
            </a:r>
          </a:p>
        </p:txBody>
      </p:sp>
    </p:spTree>
    <p:extLst>
      <p:ext uri="{BB962C8B-B14F-4D97-AF65-F5344CB8AC3E}">
        <p14:creationId xmlns:p14="http://schemas.microsoft.com/office/powerpoint/2010/main" val="1147499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dirty="0"/>
              <a:t>Click to edit Master title style</a:t>
            </a:r>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a:lvl1pPr>
          </a:lstStyle>
          <a:p>
            <a:pPr lvl="0"/>
            <a:r>
              <a:rPr lang="en-US" dirty="0"/>
              <a:t>Click to edit Master text styles</a:t>
            </a:r>
          </a:p>
        </p:txBody>
      </p:sp>
      <p:sp>
        <p:nvSpPr>
          <p:cNvPr id="7" name="Picture Placeholder"/>
          <p:cNvSpPr>
            <a:spLocks noGrp="1"/>
          </p:cNvSpPr>
          <p:nvPr>
            <p:ph type="pic" sz="quarter" idx="13"/>
          </p:nvPr>
        </p:nvSpPr>
        <p:spPr>
          <a:xfrm>
            <a:off x="6096000" y="0"/>
            <a:ext cx="6096000" cy="6858000"/>
          </a:xfrm>
        </p:spPr>
        <p:txBody>
          <a:bodyPr lIns="91440" tIns="91440" rIns="91440" bIns="91440"/>
          <a:lstStyle>
            <a:lvl1pPr>
              <a:defRPr baseline="0"/>
            </a:lvl1pPr>
          </a:lstStyle>
          <a:p>
            <a:r>
              <a:rPr lang="en-US"/>
              <a:t>Drag picture to placeholder or click icon to add</a:t>
            </a:r>
          </a:p>
        </p:txBody>
      </p:sp>
    </p:spTree>
    <p:extLst>
      <p:ext uri="{BB962C8B-B14F-4D97-AF65-F5344CB8AC3E}">
        <p14:creationId xmlns:p14="http://schemas.microsoft.com/office/powerpoint/2010/main" val="1633071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10E1-A0DA-4F56-BBE1-A006CC78B10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D05A959-B11E-4968-96BC-6C4848DCC6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C1D14E7-6FEF-497E-AF8F-B4F3B4107A43}"/>
              </a:ext>
            </a:extLst>
          </p:cNvPr>
          <p:cNvSpPr>
            <a:spLocks noGrp="1"/>
          </p:cNvSpPr>
          <p:nvPr>
            <p:ph type="dt" sz="half" idx="10"/>
          </p:nvPr>
        </p:nvSpPr>
        <p:spPr/>
        <p:txBody>
          <a:bodyPr/>
          <a:lstStyle/>
          <a:p>
            <a:fld id="{BEA4FACC-574A-41DD-ACBD-E66D657D283B}" type="datetimeFigureOut">
              <a:rPr lang="en-CA" smtClean="0"/>
              <a:t>2023-04-18</a:t>
            </a:fld>
            <a:endParaRPr lang="en-CA"/>
          </a:p>
        </p:txBody>
      </p:sp>
      <p:sp>
        <p:nvSpPr>
          <p:cNvPr id="5" name="Footer Placeholder 4">
            <a:extLst>
              <a:ext uri="{FF2B5EF4-FFF2-40B4-BE49-F238E27FC236}">
                <a16:creationId xmlns:a16="http://schemas.microsoft.com/office/drawing/2014/main" id="{0283EFF7-6B4F-49B2-ACB9-CC04DB37DF6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319F673-A32A-401B-B082-D412263F04E5}"/>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17508156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82882" y="121920"/>
            <a:ext cx="11704229" cy="5872480"/>
          </a:xfrm>
        </p:spPr>
        <p:txBody>
          <a:bodyPr/>
          <a:lstStyle>
            <a:lvl1pPr>
              <a:defRPr sz="12800" b="1">
                <a:latin typeface="+mn-lt"/>
              </a:defRPr>
            </a:lvl1pPr>
          </a:lstStyle>
          <a:p>
            <a:r>
              <a:rPr lang="en-US" dirty="0"/>
              <a:t>Click to edit Master title style</a:t>
            </a:r>
          </a:p>
        </p:txBody>
      </p:sp>
    </p:spTree>
    <p:extLst>
      <p:ext uri="{BB962C8B-B14F-4D97-AF65-F5344CB8AC3E}">
        <p14:creationId xmlns:p14="http://schemas.microsoft.com/office/powerpoint/2010/main" val="7022386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7416713" cy="5726176"/>
          </a:xfrm>
        </p:spPr>
        <p:txBody>
          <a:bodyPr/>
          <a:lstStyle/>
          <a:p>
            <a:r>
              <a:rPr lang="en-US" dirty="0"/>
              <a:t>Click to edit Master title style</a:t>
            </a:r>
          </a:p>
        </p:txBody>
      </p:sp>
    </p:spTree>
    <p:extLst>
      <p:ext uri="{BB962C8B-B14F-4D97-AF65-F5344CB8AC3E}">
        <p14:creationId xmlns:p14="http://schemas.microsoft.com/office/powerpoint/2010/main" val="9542506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6" name="Text Placeholder"/>
          <p:cNvSpPr>
            <a:spLocks noGrp="1"/>
          </p:cNvSpPr>
          <p:nvPr>
            <p:ph type="body" sz="quarter" idx="12"/>
          </p:nvPr>
        </p:nvSpPr>
        <p:spPr>
          <a:xfrm>
            <a:off x="6388608" y="268224"/>
            <a:ext cx="5498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6210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6388610" y="1658112"/>
            <a:ext cx="5498501"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97701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7" name="Content Placeholder"/>
          <p:cNvSpPr>
            <a:spLocks noGrp="1"/>
          </p:cNvSpPr>
          <p:nvPr>
            <p:ph sz="quarter" idx="13"/>
          </p:nvPr>
        </p:nvSpPr>
        <p:spPr>
          <a:xfrm>
            <a:off x="280416" y="1621536"/>
            <a:ext cx="5522976" cy="4372864"/>
          </a:xfrm>
        </p:spPr>
        <p:txBody>
          <a:bodyPr/>
          <a:lstStyle>
            <a:lvl1pPr>
              <a:defRPr sz="3200"/>
            </a:lvl1pPr>
          </a:lstStyle>
          <a:p>
            <a:pPr lvl="0"/>
            <a:r>
              <a:rPr lang="en-US" dirty="0"/>
              <a:t>Click to edit Master text styles</a:t>
            </a:r>
          </a:p>
        </p:txBody>
      </p:sp>
      <p:sp>
        <p:nvSpPr>
          <p:cNvPr id="6" name="Text Placeholder"/>
          <p:cNvSpPr>
            <a:spLocks noGrp="1"/>
          </p:cNvSpPr>
          <p:nvPr>
            <p:ph type="body" sz="quarter" idx="12"/>
          </p:nvPr>
        </p:nvSpPr>
        <p:spPr>
          <a:xfrm>
            <a:off x="6388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17422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88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9436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87677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Drag picture to placeholder or click icon to add</a:t>
            </a:r>
          </a:p>
        </p:txBody>
      </p:sp>
    </p:spTree>
    <p:extLst>
      <p:ext uri="{BB962C8B-B14F-4D97-AF65-F5344CB8AC3E}">
        <p14:creationId xmlns:p14="http://schemas.microsoft.com/office/powerpoint/2010/main" val="34337048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6" name="Text Placeholder 1"/>
          <p:cNvSpPr>
            <a:spLocks noGrp="1"/>
          </p:cNvSpPr>
          <p:nvPr>
            <p:ph type="body" sz="quarter" idx="12"/>
          </p:nvPr>
        </p:nvSpPr>
        <p:spPr>
          <a:xfrm>
            <a:off x="6388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9436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603525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5522885" cy="5726176"/>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b="0" i="0">
              <a:solidFill>
                <a:srgbClr val="FFFFFF"/>
              </a:solidFill>
              <a:latin typeface="+mn-lt"/>
              <a:cs typeface="Arial"/>
            </a:endParaRPr>
          </a:p>
        </p:txBody>
      </p:sp>
      <p:sp>
        <p:nvSpPr>
          <p:cNvPr id="6" name="Text Placeholder"/>
          <p:cNvSpPr>
            <a:spLocks noGrp="1"/>
          </p:cNvSpPr>
          <p:nvPr>
            <p:ph type="body" sz="quarter" idx="12"/>
          </p:nvPr>
        </p:nvSpPr>
        <p:spPr>
          <a:xfrm>
            <a:off x="6388608" y="268224"/>
            <a:ext cx="5498592" cy="5726176"/>
          </a:xfrm>
        </p:spPr>
        <p:txBody>
          <a:bodyPr/>
          <a:lstStyle>
            <a:lvl1pPr>
              <a:buClr>
                <a:schemeClr val="bg1"/>
              </a:buClr>
              <a:defRPr>
                <a:solidFill>
                  <a:schemeClr val="bg1"/>
                </a:solidFill>
                <a:latin typeface="+mn-lt"/>
              </a:defRPr>
            </a:lvl1pPr>
            <a:lvl2pPr>
              <a:buClr>
                <a:schemeClr val="bg1"/>
              </a:buClr>
              <a:defRPr>
                <a:solidFill>
                  <a:schemeClr val="bg1"/>
                </a:solidFill>
                <a:latin typeface="+mn-lt"/>
              </a:defRPr>
            </a:lvl2pPr>
            <a:lvl3pPr>
              <a:buClr>
                <a:schemeClr val="bg1"/>
              </a:buClr>
              <a:defRPr>
                <a:solidFill>
                  <a:schemeClr val="bg1"/>
                </a:solidFill>
                <a:latin typeface="+mn-lt"/>
              </a:defRPr>
            </a:lvl3pPr>
            <a:lvl4pPr>
              <a:buClr>
                <a:schemeClr val="bg1"/>
              </a:buClr>
              <a:defRPr>
                <a:solidFill>
                  <a:schemeClr val="bg1"/>
                </a:solidFill>
                <a:latin typeface="+mn-lt"/>
              </a:defRPr>
            </a:lvl4pPr>
            <a:lvl5pPr>
              <a:buClr>
                <a:schemeClr val="bg1"/>
              </a:buClr>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89532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Drag picture to placeholder or click icon to add</a:t>
            </a:r>
          </a:p>
        </p:txBody>
      </p:sp>
    </p:spTree>
    <p:extLst>
      <p:ext uri="{BB962C8B-B14F-4D97-AF65-F5344CB8AC3E}">
        <p14:creationId xmlns:p14="http://schemas.microsoft.com/office/powerpoint/2010/main" val="4180191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CD0C-8F53-4672-BD65-9891CADE92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30A4C75-5680-4B36-9F98-7F8A99EFDA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875AD1-B36A-40D6-9F62-149F8F38C742}"/>
              </a:ext>
            </a:extLst>
          </p:cNvPr>
          <p:cNvSpPr>
            <a:spLocks noGrp="1"/>
          </p:cNvSpPr>
          <p:nvPr>
            <p:ph type="dt" sz="half" idx="10"/>
          </p:nvPr>
        </p:nvSpPr>
        <p:spPr/>
        <p:txBody>
          <a:bodyPr/>
          <a:lstStyle/>
          <a:p>
            <a:fld id="{BEA4FACC-574A-41DD-ACBD-E66D657D283B}" type="datetimeFigureOut">
              <a:rPr lang="en-CA" smtClean="0"/>
              <a:t>2023-04-18</a:t>
            </a:fld>
            <a:endParaRPr lang="en-CA"/>
          </a:p>
        </p:txBody>
      </p:sp>
      <p:sp>
        <p:nvSpPr>
          <p:cNvPr id="5" name="Footer Placeholder 4">
            <a:extLst>
              <a:ext uri="{FF2B5EF4-FFF2-40B4-BE49-F238E27FC236}">
                <a16:creationId xmlns:a16="http://schemas.microsoft.com/office/drawing/2014/main" id="{0C624F06-76CC-4B00-B6EF-F36B6EC75DD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EA22D8D-90B6-4970-B4B4-A7135E7FF72D}"/>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42412898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Tree>
    <p:extLst>
      <p:ext uri="{BB962C8B-B14F-4D97-AF65-F5344CB8AC3E}">
        <p14:creationId xmlns:p14="http://schemas.microsoft.com/office/powerpoint/2010/main" val="8054428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Tree>
    <p:extLst>
      <p:ext uri="{BB962C8B-B14F-4D97-AF65-F5344CB8AC3E}">
        <p14:creationId xmlns:p14="http://schemas.microsoft.com/office/powerpoint/2010/main" val="19145769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6096000" y="0"/>
            <a:ext cx="3048000" cy="3429000"/>
          </a:xfrm>
          <a:solidFill>
            <a:srgbClr val="0F62FE"/>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42280986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6096000" cy="3429001"/>
          </a:xfrm>
          <a:solidFill>
            <a:srgbClr val="0530AD"/>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p:nvPr>
        </p:nvSpPr>
        <p:spPr>
          <a:xfrm>
            <a:off x="6096000" y="0"/>
            <a:ext cx="3048000" cy="3429000"/>
          </a:xfrm>
          <a:solidFill>
            <a:srgbClr val="0F62FE"/>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p:nvPr>
        </p:nvSpPr>
        <p:spPr>
          <a:xfrm>
            <a:off x="0" y="3426885"/>
            <a:ext cx="6096000" cy="3431116"/>
          </a:xfrm>
          <a:solidFill>
            <a:srgbClr val="161616"/>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5232647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lvl1pPr>
          </a:lstStyle>
          <a:p>
            <a:r>
              <a:rPr lang="en-US" dirty="0"/>
              <a:t>Click to edit Master title style</a:t>
            </a:r>
          </a:p>
        </p:txBody>
      </p:sp>
      <p:sp>
        <p:nvSpPr>
          <p:cNvPr id="13" name="Content Placeholder 1"/>
          <p:cNvSpPr>
            <a:spLocks noGrp="1"/>
          </p:cNvSpPr>
          <p:nvPr>
            <p:ph sz="quarter" idx="20"/>
          </p:nvPr>
        </p:nvSpPr>
        <p:spPr>
          <a:xfrm>
            <a:off x="0" y="3426885"/>
            <a:ext cx="3048000" cy="3431116"/>
          </a:xfrm>
          <a:solidFill>
            <a:srgbClr val="001D6C"/>
          </a:solidFill>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2"/>
          <p:cNvSpPr>
            <a:spLocks noGrp="1"/>
          </p:cNvSpPr>
          <p:nvPr>
            <p:ph sz="quarter" idx="19"/>
          </p:nvPr>
        </p:nvSpPr>
        <p:spPr>
          <a:xfrm>
            <a:off x="3048001" y="3426885"/>
            <a:ext cx="3048000" cy="3431116"/>
          </a:xfrm>
          <a:solidFill>
            <a:srgbClr val="0043CE"/>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9" name="Content Placeholder 3"/>
          <p:cNvSpPr>
            <a:spLocks noGrp="1"/>
          </p:cNvSpPr>
          <p:nvPr>
            <p:ph sz="quarter" idx="17"/>
          </p:nvPr>
        </p:nvSpPr>
        <p:spPr>
          <a:xfrm>
            <a:off x="6096000" y="3426883"/>
            <a:ext cx="3048000" cy="3431117"/>
          </a:xfrm>
          <a:solidFill>
            <a:srgbClr val="0F62FE"/>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4"/>
          <p:cNvSpPr>
            <a:spLocks noGrp="1"/>
          </p:cNvSpPr>
          <p:nvPr>
            <p:ph sz="quarter" idx="18"/>
          </p:nvPr>
        </p:nvSpPr>
        <p:spPr>
          <a:xfrm>
            <a:off x="9144000" y="3426883"/>
            <a:ext cx="3048000" cy="3431117"/>
          </a:xfrm>
          <a:solidFill>
            <a:srgbClr val="78A9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Tree>
    <p:extLst>
      <p:ext uri="{BB962C8B-B14F-4D97-AF65-F5344CB8AC3E}">
        <p14:creationId xmlns:p14="http://schemas.microsoft.com/office/powerpoint/2010/main" val="23500770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2192000" cy="1701800"/>
          </a:xfrm>
          <a:solidFill>
            <a:srgbClr val="FFFFFF"/>
          </a:solidFill>
        </p:spPr>
        <p:txBody>
          <a:bodyPr lIns="210312" tIns="201168" rIns="228600" bIns="2286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1701800"/>
            <a:ext cx="12192000" cy="5156200"/>
          </a:xfrm>
        </p:spPr>
        <p:txBody>
          <a:bodyPr lIns="91440" tIns="91440" rIns="91440" bIns="91440"/>
          <a:lstStyle/>
          <a:p>
            <a:r>
              <a:rPr lang="en-US"/>
              <a:t>Drag picture to placeholder or click icon to add</a:t>
            </a:r>
          </a:p>
        </p:txBody>
      </p:sp>
    </p:spTree>
    <p:extLst>
      <p:ext uri="{BB962C8B-B14F-4D97-AF65-F5344CB8AC3E}">
        <p14:creationId xmlns:p14="http://schemas.microsoft.com/office/powerpoint/2010/main" val="15312080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2192000" cy="6864096"/>
          </a:xfrm>
        </p:spPr>
        <p:txBody>
          <a:bodyPr lIns="91440" tIns="91440" rIns="91440" bIns="91440"/>
          <a:lstStyle/>
          <a:p>
            <a:r>
              <a:rPr lang="en-US"/>
              <a:t>Drag picture to placeholder or click icon to add</a:t>
            </a:r>
          </a:p>
        </p:txBody>
      </p:sp>
      <p:sp>
        <p:nvSpPr>
          <p:cNvPr id="6" name="Text Placeholder"/>
          <p:cNvSpPr>
            <a:spLocks noGrp="1"/>
          </p:cNvSpPr>
          <p:nvPr>
            <p:ph type="body" sz="quarter" idx="12"/>
          </p:nvPr>
        </p:nvSpPr>
        <p:spPr>
          <a:xfrm>
            <a:off x="-3" y="3429000"/>
            <a:ext cx="3048004" cy="3429000"/>
          </a:xfrm>
          <a:solidFill>
            <a:srgbClr val="FFFFFF"/>
          </a:solidFill>
        </p:spPr>
        <p:txBody>
          <a:bodyPr lIns="219456" tIns="201168" rIns="228600" bIns="228600"/>
          <a:lstStyle>
            <a:lvl1pPr>
              <a:buClr>
                <a:schemeClr val="tx1"/>
              </a:buClr>
              <a:defRPr>
                <a:solidFill>
                  <a:schemeClr val="tx1"/>
                </a:solidFill>
              </a:defRPr>
            </a:lvl1pPr>
            <a:lvl2pPr>
              <a:buClr>
                <a:schemeClr val="tx1"/>
              </a:buClr>
              <a:defRPr sz="1333">
                <a:solidFill>
                  <a:schemeClr val="tx1"/>
                </a:solidFill>
              </a:defRPr>
            </a:lvl2pPr>
            <a:lvl3pPr>
              <a:buClr>
                <a:schemeClr val="tx1"/>
              </a:buClr>
              <a:defRPr sz="1333">
                <a:solidFill>
                  <a:schemeClr val="tx1"/>
                </a:solidFill>
              </a:defRPr>
            </a:lvl3pPr>
            <a:lvl4pPr>
              <a:buClr>
                <a:schemeClr val="tx1"/>
              </a:buClr>
              <a:defRPr sz="1333">
                <a:solidFill>
                  <a:schemeClr val="tx1"/>
                </a:solidFill>
              </a:defRPr>
            </a:lvl4pPr>
            <a:lvl5pPr>
              <a:buClr>
                <a:schemeClr val="tx1"/>
              </a:buClr>
              <a:defRPr sz="1333">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3060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rgbClr val="0F62FE"/>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8000" y="0"/>
            <a:ext cx="3048000" cy="6864096"/>
          </a:xfrm>
          <a:solidFill>
            <a:srgbClr val="0043CE"/>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6000" y="0"/>
            <a:ext cx="3048000" cy="6864096"/>
          </a:xfrm>
          <a:solidFill>
            <a:srgbClr val="002D9C"/>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9144000" y="0"/>
            <a:ext cx="3048000" cy="6864096"/>
          </a:xfrm>
          <a:solidFill>
            <a:srgbClr val="001D6C"/>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463589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3352800" y="1658112"/>
            <a:ext cx="8534400"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16432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2514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0D038-A032-4406-9757-6F2AB1CA790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2C6EA50-1D7D-46AB-9256-9875183FBE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6449135-1DF4-43FB-BFFF-1F1D2D6858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0791AF2-D563-4D52-941B-AB89A66F9E8E}"/>
              </a:ext>
            </a:extLst>
          </p:cNvPr>
          <p:cNvSpPr>
            <a:spLocks noGrp="1"/>
          </p:cNvSpPr>
          <p:nvPr>
            <p:ph type="dt" sz="half" idx="10"/>
          </p:nvPr>
        </p:nvSpPr>
        <p:spPr/>
        <p:txBody>
          <a:bodyPr/>
          <a:lstStyle/>
          <a:p>
            <a:fld id="{BEA4FACC-574A-41DD-ACBD-E66D657D283B}" type="datetimeFigureOut">
              <a:rPr lang="en-CA" smtClean="0"/>
              <a:t>2023-04-18</a:t>
            </a:fld>
            <a:endParaRPr lang="en-CA"/>
          </a:p>
        </p:txBody>
      </p:sp>
      <p:sp>
        <p:nvSpPr>
          <p:cNvPr id="6" name="Footer Placeholder 5">
            <a:extLst>
              <a:ext uri="{FF2B5EF4-FFF2-40B4-BE49-F238E27FC236}">
                <a16:creationId xmlns:a16="http://schemas.microsoft.com/office/drawing/2014/main" id="{BD0AE5D9-6017-45B6-9EF9-D5F523F2E8C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3730DFD-7144-4F75-A49F-FA7F4A6D71DD}"/>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23239817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3340608" y="1679501"/>
            <a:ext cx="2450592" cy="4336288"/>
          </a:xfrm>
        </p:spPr>
        <p:txBody>
          <a:bodyPr/>
          <a:lstStyle>
            <a:lvl1pPr>
              <a:spcBef>
                <a:spcPts val="400"/>
              </a:spcBef>
              <a:defRPr sz="1867"/>
            </a:lvl1pPr>
            <a:lvl2pPr>
              <a:spcBef>
                <a:spcPts val="0"/>
              </a:spcBef>
              <a:defRPr sz="1867"/>
            </a:lvl2pPr>
            <a:lvl3pPr>
              <a:spcBef>
                <a:spcPts val="0"/>
              </a:spcBef>
              <a:defRPr sz="1867"/>
            </a:lvl3pPr>
            <a:lvl4pPr>
              <a:spcBef>
                <a:spcPts val="0"/>
              </a:spcBef>
              <a:defRPr sz="1867"/>
            </a:lvl4pPr>
            <a:lvl5pPr>
              <a:spcBef>
                <a:spcPts val="0"/>
              </a:spcBef>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Drag picture to placeholder or click icon to add</a:t>
            </a:r>
          </a:p>
        </p:txBody>
      </p:sp>
    </p:spTree>
    <p:extLst>
      <p:ext uri="{BB962C8B-B14F-4D97-AF65-F5344CB8AC3E}">
        <p14:creationId xmlns:p14="http://schemas.microsoft.com/office/powerpoint/2010/main" val="34522125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83512"/>
            <a:ext cx="2450592" cy="4336288"/>
          </a:xfrm>
        </p:spPr>
        <p:txBody>
          <a:bodyPr/>
          <a:lstStyle>
            <a:lvl1pPr marL="0" indent="0" algn="l" rtl="0" eaLnBrk="1" fontAlgn="base" hangingPunct="1">
              <a:lnSpc>
                <a:spcPct val="100000"/>
              </a:lnSpc>
              <a:spcBef>
                <a:spcPts val="0"/>
              </a:spcBef>
              <a:spcAft>
                <a:spcPct val="0"/>
              </a:spcAft>
              <a:buClr>
                <a:schemeClr val="tx1"/>
              </a:buClr>
              <a:buFont typeface="Arial" panose="020B0604020202020204" pitchFamily="34" charset="0"/>
              <a:buNone/>
              <a:tabLst/>
              <a:defRPr lang="en-US" sz="1867" b="0" i="0" dirty="0">
                <a:solidFill>
                  <a:schemeClr val="tx1"/>
                </a:solidFill>
                <a:latin typeface="+mn-lt"/>
                <a:ea typeface="Arial" panose="020B0604020202020204" pitchFamily="34" charset="0"/>
                <a:cs typeface="Arial" panose="020B0604020202020204" pitchFamily="34" charset="0"/>
              </a:defRPr>
            </a:lvl1pPr>
            <a:lvl2pPr marL="228597" indent="-231642" algn="l" rtl="0" eaLnBrk="1" fontAlgn="base" hangingPunct="1">
              <a:lnSpc>
                <a:spcPct val="100000"/>
              </a:lnSpc>
              <a:spcBef>
                <a:spcPts val="0"/>
              </a:spcBef>
              <a:spcAft>
                <a:spcPct val="0"/>
              </a:spcAft>
              <a:buClr>
                <a:schemeClr val="tx1"/>
              </a:buClr>
              <a:buFont typeface="Arial" panose="020B0604020202020204" pitchFamily="34" charset="0"/>
              <a:buChar char="•"/>
              <a:tabLst/>
              <a:defRPr lang="en-US" sz="1867" b="0" i="0" dirty="0">
                <a:solidFill>
                  <a:schemeClr val="tx1"/>
                </a:solidFill>
                <a:latin typeface="+mn-lt"/>
                <a:ea typeface="Arial" panose="020B0604020202020204" pitchFamily="34" charset="0"/>
                <a:cs typeface="Arial" panose="020B0604020202020204" pitchFamily="34" charset="0"/>
              </a:defRPr>
            </a:lvl2pPr>
            <a:lvl3pPr marL="457195" indent="-231642" algn="l" rtl="0" eaLnBrk="1" fontAlgn="base" hangingPunct="1">
              <a:lnSpc>
                <a:spcPct val="100000"/>
              </a:lnSpc>
              <a:spcBef>
                <a:spcPts val="0"/>
              </a:spcBef>
              <a:spcAft>
                <a:spcPct val="0"/>
              </a:spcAft>
              <a:buClr>
                <a:schemeClr val="tx1"/>
              </a:buClr>
              <a:buFont typeface="Arial" panose="020B0604020202020204" pitchFamily="34" charset="0"/>
              <a:buChar char="•"/>
              <a:tabLst/>
              <a:defRPr lang="en-US" sz="1867" b="0" i="0" dirty="0">
                <a:solidFill>
                  <a:schemeClr val="tx1"/>
                </a:solidFill>
                <a:latin typeface="+mn-lt"/>
                <a:ea typeface="Arial" panose="020B0604020202020204" pitchFamily="34" charset="0"/>
                <a:cs typeface="Arial" panose="020B0604020202020204" pitchFamily="34" charset="0"/>
              </a:defRPr>
            </a:lvl3pPr>
            <a:lvl4pPr marL="838190" indent="-231642" algn="l" rtl="0" eaLnBrk="1" fontAlgn="base" hangingPunct="1">
              <a:lnSpc>
                <a:spcPct val="100000"/>
              </a:lnSpc>
              <a:spcBef>
                <a:spcPts val="0"/>
              </a:spcBef>
              <a:spcAft>
                <a:spcPct val="0"/>
              </a:spcAft>
              <a:buClr>
                <a:schemeClr val="tx1"/>
              </a:buClr>
              <a:buFont typeface="Arial" panose="020B0604020202020204" pitchFamily="34" charset="0"/>
              <a:buChar char="•"/>
              <a:tabLst/>
              <a:defRPr lang="en-US" sz="1867" b="0" i="0" dirty="0">
                <a:solidFill>
                  <a:schemeClr val="tx1"/>
                </a:solidFill>
                <a:latin typeface="+mn-lt"/>
                <a:ea typeface="Arial" panose="020B0604020202020204" pitchFamily="34" charset="0"/>
                <a:cs typeface="Arial" panose="020B0604020202020204" pitchFamily="34" charset="0"/>
              </a:defRPr>
            </a:lvl4pPr>
            <a:lvl5pPr marL="1071020" indent="-231642" algn="l" rtl="0" eaLnBrk="1" fontAlgn="base" hangingPunct="1">
              <a:lnSpc>
                <a:spcPct val="100000"/>
              </a:lnSpc>
              <a:spcBef>
                <a:spcPts val="0"/>
              </a:spcBef>
              <a:spcAft>
                <a:spcPct val="0"/>
              </a:spcAft>
              <a:buClr>
                <a:schemeClr val="tx1"/>
              </a:buClr>
              <a:buFont typeface="Arial" panose="020B0604020202020204" pitchFamily="34" charset="0"/>
              <a:buChar char="•"/>
              <a:tabLst/>
              <a:defRPr lang="en-US" sz="1867" b="0" i="0" dirty="0">
                <a:solidFill>
                  <a:schemeClr val="tx1"/>
                </a:solidFill>
                <a:latin typeface="+mn-lt"/>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64224" y="1621536"/>
            <a:ext cx="5522976" cy="4372864"/>
          </a:xfrm>
        </p:spPr>
        <p:txBody>
          <a:bodyPr/>
          <a:lstStyle>
            <a:lvl1pPr>
              <a:defRPr sz="3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85971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92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3340609" y="268224"/>
            <a:ext cx="8546501" cy="5726176"/>
          </a:xfrm>
        </p:spPr>
        <p:txBody>
          <a:bodyPr lIns="0" tIns="0" rIns="91440" bIns="91440"/>
          <a:lstStyle/>
          <a:p>
            <a:r>
              <a:rPr lang="en-US"/>
              <a:t>Click icon to add table</a:t>
            </a:r>
          </a:p>
        </p:txBody>
      </p:sp>
    </p:spTree>
    <p:extLst>
      <p:ext uri="{BB962C8B-B14F-4D97-AF65-F5344CB8AC3E}">
        <p14:creationId xmlns:p14="http://schemas.microsoft.com/office/powerpoint/2010/main" val="10761827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19361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8574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82496"/>
            <a:ext cx="5498592" cy="1746504"/>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292608" y="4279392"/>
            <a:ext cx="8546592" cy="1743456"/>
          </a:xfrm>
        </p:spPr>
        <p:txBody>
          <a:bodyPr anchor="b"/>
          <a:lstStyle>
            <a:lvl1pPr>
              <a:spcBef>
                <a:spcPts val="400"/>
              </a:spcBef>
              <a:defRPr sz="800"/>
            </a:lvl1pPr>
            <a:lvl2pPr>
              <a:defRPr sz="800"/>
            </a:lvl2pPr>
            <a:lvl3pPr>
              <a:defRPr sz="800"/>
            </a:lvl3pPr>
            <a:lvl4pPr>
              <a:defRPr sz="800"/>
            </a:lvl4pPr>
            <a:lvl5pPr>
              <a:defRPr sz="800"/>
            </a:lvl5pPr>
          </a:lstStyle>
          <a:p>
            <a:pPr lvl="0"/>
            <a:r>
              <a:rPr lang="en-US" dirty="0"/>
              <a:t>Click to edit Master text styles</a:t>
            </a:r>
          </a:p>
        </p:txBody>
      </p:sp>
    </p:spTree>
    <p:extLst>
      <p:ext uri="{BB962C8B-B14F-4D97-AF65-F5344CB8AC3E}">
        <p14:creationId xmlns:p14="http://schemas.microsoft.com/office/powerpoint/2010/main" val="39557630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descr="IBM 8-bar logo"/>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30928" y="3083847"/>
            <a:ext cx="1730144" cy="690309"/>
          </a:xfrm>
          <a:prstGeom prst="rect">
            <a:avLst/>
          </a:prstGeom>
        </p:spPr>
      </p:pic>
    </p:spTree>
    <p:extLst>
      <p:ext uri="{BB962C8B-B14F-4D97-AF65-F5344CB8AC3E}">
        <p14:creationId xmlns:p14="http://schemas.microsoft.com/office/powerpoint/2010/main" val="33616880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op bar (four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ACE9B16-7CF7-D545-AB1B-5F8EBB7FC783}"/>
              </a:ext>
            </a:extLst>
          </p:cNvPr>
          <p:cNvSpPr/>
          <p:nvPr userDrawn="1"/>
        </p:nvSpPr>
        <p:spPr bwMode="auto">
          <a:xfrm>
            <a:off x="0" y="1366360"/>
            <a:ext cx="12192000" cy="5491640"/>
          </a:xfrm>
          <a:prstGeom prst="rect">
            <a:avLst/>
          </a:prstGeom>
          <a:solidFill>
            <a:schemeClr val="bg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3913" tIns="23913" rIns="23913" bIns="23913" numCol="1" rtlCol="0" anchor="t" anchorCtr="0" compatLnSpc="1">
            <a:prstTxWarp prst="textNoShape">
              <a:avLst/>
            </a:prstTxWarp>
          </a:bodyPr>
          <a:lstStyle/>
          <a:p>
            <a:pPr marL="0" marR="0" indent="0" algn="l" defTabSz="607135" rtl="0" eaLnBrk="1" fontAlgn="base" latinLnBrk="0" hangingPunct="1">
              <a:lnSpc>
                <a:spcPct val="90000"/>
              </a:lnSpc>
              <a:spcBef>
                <a:spcPct val="0"/>
              </a:spcBef>
              <a:spcAft>
                <a:spcPct val="0"/>
              </a:spcAft>
              <a:buClrTx/>
              <a:buSzTx/>
              <a:buFontTx/>
              <a:buNone/>
              <a:tabLst/>
            </a:pPr>
            <a:endParaRPr kumimoji="0" lang="en-US" sz="929" b="0" i="0" u="none" strike="noStrike" cap="none" normalizeH="0" baseline="0" dirty="0">
              <a:ln>
                <a:noFill/>
              </a:ln>
              <a:solidFill>
                <a:schemeClr val="bg1"/>
              </a:solidFill>
              <a:effectLst/>
              <a:latin typeface="Arial" panose="020B0604020202020204" pitchFamily="34" charset="0"/>
            </a:endParaRP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1"/>
          <p:cNvSpPr>
            <a:spLocks noGrp="1"/>
          </p:cNvSpPr>
          <p:nvPr>
            <p:ph type="body" sz="quarter" idx="12"/>
          </p:nvPr>
        </p:nvSpPr>
        <p:spPr>
          <a:xfrm>
            <a:off x="292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88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9436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2E75A0B0-014F-7147-90EE-18E4C656EC4A}"/>
              </a:ext>
            </a:extLst>
          </p:cNvPr>
          <p:cNvSpPr>
            <a:spLocks noGrp="1"/>
          </p:cNvSpPr>
          <p:nvPr>
            <p:ph type="body" sz="quarter" idx="16"/>
          </p:nvPr>
        </p:nvSpPr>
        <p:spPr>
          <a:xfrm>
            <a:off x="36837409" y="317207"/>
            <a:ext cx="3657600" cy="39629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E3A71A94-43D4-8E48-91DC-4052240399E1}"/>
              </a:ext>
            </a:extLst>
          </p:cNvPr>
          <p:cNvSpPr>
            <a:spLocks noGrp="1"/>
          </p:cNvSpPr>
          <p:nvPr>
            <p:ph type="body" sz="quarter" idx="17" hasCustomPrompt="1"/>
          </p:nvPr>
        </p:nvSpPr>
        <p:spPr>
          <a:xfrm>
            <a:off x="41351200" y="317207"/>
            <a:ext cx="3657600" cy="3962964"/>
          </a:xfrm>
        </p:spPr>
        <p:txBody>
          <a:bodyPr/>
          <a:lstStyle/>
          <a:p>
            <a:pPr lvl="4"/>
            <a:r>
              <a:rPr lang="en-US" dirty="0"/>
              <a:t>Fifth level</a:t>
            </a:r>
          </a:p>
        </p:txBody>
      </p:sp>
    </p:spTree>
    <p:extLst>
      <p:ext uri="{BB962C8B-B14F-4D97-AF65-F5344CB8AC3E}">
        <p14:creationId xmlns:p14="http://schemas.microsoft.com/office/powerpoint/2010/main" val="79299806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op bar (four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ACE9B16-7CF7-D545-AB1B-5F8EBB7FC783}"/>
              </a:ext>
            </a:extLst>
          </p:cNvPr>
          <p:cNvSpPr/>
          <p:nvPr userDrawn="1"/>
        </p:nvSpPr>
        <p:spPr bwMode="auto">
          <a:xfrm>
            <a:off x="0" y="1366360"/>
            <a:ext cx="12192000" cy="5491640"/>
          </a:xfrm>
          <a:prstGeom prst="rect">
            <a:avLst/>
          </a:prstGeom>
          <a:solidFill>
            <a:schemeClr val="bg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3979" tIns="23979" rIns="23979" bIns="23979" numCol="1" rtlCol="0" anchor="t" anchorCtr="0" compatLnSpc="1">
            <a:prstTxWarp prst="textNoShape">
              <a:avLst/>
            </a:prstTxWarp>
          </a:bodyPr>
          <a:lstStyle/>
          <a:p>
            <a:pPr marL="0" marR="0" indent="0" algn="l" defTabSz="608975" rtl="0" eaLnBrk="1" fontAlgn="base" latinLnBrk="0" hangingPunct="1">
              <a:lnSpc>
                <a:spcPct val="90000"/>
              </a:lnSpc>
              <a:spcBef>
                <a:spcPct val="0"/>
              </a:spcBef>
              <a:spcAft>
                <a:spcPct val="0"/>
              </a:spcAft>
              <a:buClrTx/>
              <a:buSzTx/>
              <a:buFontTx/>
              <a:buNone/>
              <a:tabLst/>
            </a:pPr>
            <a:endParaRPr kumimoji="0" lang="en-US" sz="932" b="0" i="0" u="none" strike="noStrike" cap="none" normalizeH="0" baseline="0" dirty="0">
              <a:ln>
                <a:noFill/>
              </a:ln>
              <a:solidFill>
                <a:schemeClr val="bg1"/>
              </a:solidFill>
              <a:effectLst/>
              <a:latin typeface="IBM Plex Sans" panose="020B0503050203000203" pitchFamily="34" charset="0"/>
            </a:endParaRP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1"/>
          <p:cNvSpPr>
            <a:spLocks noGrp="1"/>
          </p:cNvSpPr>
          <p:nvPr>
            <p:ph type="body" sz="quarter" idx="12"/>
          </p:nvPr>
        </p:nvSpPr>
        <p:spPr>
          <a:xfrm>
            <a:off x="292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88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9436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95122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10E1-A0DA-4F56-BBE1-A006CC78B10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D05A959-B11E-4968-96BC-6C4848DCC6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C1D14E7-6FEF-497E-AF8F-B4F3B4107A43}"/>
              </a:ext>
            </a:extLst>
          </p:cNvPr>
          <p:cNvSpPr>
            <a:spLocks noGrp="1"/>
          </p:cNvSpPr>
          <p:nvPr>
            <p:ph type="dt" sz="half" idx="10"/>
          </p:nvPr>
        </p:nvSpPr>
        <p:spPr/>
        <p:txBody>
          <a:bodyPr/>
          <a:lstStyle/>
          <a:p>
            <a:fld id="{BEA4FACC-574A-41DD-ACBD-E66D657D283B}" type="datetimeFigureOut">
              <a:rPr lang="en-CA" smtClean="0"/>
              <a:t>2023-04-18</a:t>
            </a:fld>
            <a:endParaRPr lang="en-CA"/>
          </a:p>
        </p:txBody>
      </p:sp>
      <p:sp>
        <p:nvSpPr>
          <p:cNvPr id="5" name="Footer Placeholder 4">
            <a:extLst>
              <a:ext uri="{FF2B5EF4-FFF2-40B4-BE49-F238E27FC236}">
                <a16:creationId xmlns:a16="http://schemas.microsoft.com/office/drawing/2014/main" id="{0283EFF7-6B4F-49B2-ACB9-CC04DB37DF6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319F673-A32A-401B-B082-D412263F04E5}"/>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2739599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1DF7-DE4C-4B4D-962F-962743F4920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86D133A-F432-4082-8FBC-A4B979A440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E413DB-F349-4103-B3B7-EDEB320CB6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9319C8E-E0CB-497A-AC10-A79C268AF5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ED60BE-7BB7-42BE-9AF1-CF68795C60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E2F1DCE-2FFC-481A-BB19-293F55B2C011}"/>
              </a:ext>
            </a:extLst>
          </p:cNvPr>
          <p:cNvSpPr>
            <a:spLocks noGrp="1"/>
          </p:cNvSpPr>
          <p:nvPr>
            <p:ph type="dt" sz="half" idx="10"/>
          </p:nvPr>
        </p:nvSpPr>
        <p:spPr/>
        <p:txBody>
          <a:bodyPr/>
          <a:lstStyle/>
          <a:p>
            <a:fld id="{BEA4FACC-574A-41DD-ACBD-E66D657D283B}" type="datetimeFigureOut">
              <a:rPr lang="en-CA" smtClean="0"/>
              <a:t>2023-04-18</a:t>
            </a:fld>
            <a:endParaRPr lang="en-CA"/>
          </a:p>
        </p:txBody>
      </p:sp>
      <p:sp>
        <p:nvSpPr>
          <p:cNvPr id="8" name="Footer Placeholder 7">
            <a:extLst>
              <a:ext uri="{FF2B5EF4-FFF2-40B4-BE49-F238E27FC236}">
                <a16:creationId xmlns:a16="http://schemas.microsoft.com/office/drawing/2014/main" id="{77CD74C7-7715-4976-A157-1B2BC9887FA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104B5E8-C56F-4C1E-8C4C-34AB67CD4B1C}"/>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423268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FCBFB-D36E-46F2-9ABC-B030CB90DA3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31B877F-4382-42DA-8D05-9C7670582A4B}"/>
              </a:ext>
            </a:extLst>
          </p:cNvPr>
          <p:cNvSpPr>
            <a:spLocks noGrp="1"/>
          </p:cNvSpPr>
          <p:nvPr>
            <p:ph type="dt" sz="half" idx="10"/>
          </p:nvPr>
        </p:nvSpPr>
        <p:spPr/>
        <p:txBody>
          <a:bodyPr/>
          <a:lstStyle/>
          <a:p>
            <a:fld id="{BEA4FACC-574A-41DD-ACBD-E66D657D283B}" type="datetimeFigureOut">
              <a:rPr lang="en-CA" smtClean="0"/>
              <a:t>2023-04-18</a:t>
            </a:fld>
            <a:endParaRPr lang="en-CA"/>
          </a:p>
        </p:txBody>
      </p:sp>
      <p:sp>
        <p:nvSpPr>
          <p:cNvPr id="4" name="Footer Placeholder 3">
            <a:extLst>
              <a:ext uri="{FF2B5EF4-FFF2-40B4-BE49-F238E27FC236}">
                <a16:creationId xmlns:a16="http://schemas.microsoft.com/office/drawing/2014/main" id="{68D14A17-3983-4D0A-9201-35E2AB4E2F4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AAEDAB5-02B2-4381-8077-90B32BD30E38}"/>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4143814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32E5AB-CCD0-4F45-BA0C-44C4B9D6ABA9}"/>
              </a:ext>
            </a:extLst>
          </p:cNvPr>
          <p:cNvSpPr>
            <a:spLocks noGrp="1"/>
          </p:cNvSpPr>
          <p:nvPr>
            <p:ph type="dt" sz="half" idx="10"/>
          </p:nvPr>
        </p:nvSpPr>
        <p:spPr/>
        <p:txBody>
          <a:bodyPr/>
          <a:lstStyle/>
          <a:p>
            <a:fld id="{BEA4FACC-574A-41DD-ACBD-E66D657D283B}" type="datetimeFigureOut">
              <a:rPr lang="en-CA" smtClean="0"/>
              <a:t>2023-04-18</a:t>
            </a:fld>
            <a:endParaRPr lang="en-CA"/>
          </a:p>
        </p:txBody>
      </p:sp>
      <p:sp>
        <p:nvSpPr>
          <p:cNvPr id="3" name="Footer Placeholder 2">
            <a:extLst>
              <a:ext uri="{FF2B5EF4-FFF2-40B4-BE49-F238E27FC236}">
                <a16:creationId xmlns:a16="http://schemas.microsoft.com/office/drawing/2014/main" id="{B5E6D5B2-E054-412B-ACCC-2CE7E849537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F47DBBB-8F37-4D44-A8F1-5EA3228C85B7}"/>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3503361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7959-40B7-4E60-9CC6-A522093C71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BABAA7D-30BD-47D6-B186-8C94C57109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299296A-833E-448D-A576-857976458D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CF7C25-0E13-4446-B603-4D85A918B0BC}"/>
              </a:ext>
            </a:extLst>
          </p:cNvPr>
          <p:cNvSpPr>
            <a:spLocks noGrp="1"/>
          </p:cNvSpPr>
          <p:nvPr>
            <p:ph type="dt" sz="half" idx="10"/>
          </p:nvPr>
        </p:nvSpPr>
        <p:spPr/>
        <p:txBody>
          <a:bodyPr/>
          <a:lstStyle/>
          <a:p>
            <a:fld id="{BEA4FACC-574A-41DD-ACBD-E66D657D283B}" type="datetimeFigureOut">
              <a:rPr lang="en-CA" smtClean="0"/>
              <a:t>2023-04-18</a:t>
            </a:fld>
            <a:endParaRPr lang="en-CA"/>
          </a:p>
        </p:txBody>
      </p:sp>
      <p:sp>
        <p:nvSpPr>
          <p:cNvPr id="6" name="Footer Placeholder 5">
            <a:extLst>
              <a:ext uri="{FF2B5EF4-FFF2-40B4-BE49-F238E27FC236}">
                <a16:creationId xmlns:a16="http://schemas.microsoft.com/office/drawing/2014/main" id="{266F98A0-64AB-4137-A627-C030B9C7B8D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B445A90-93EF-4506-88B9-4AF2F5F24FA9}"/>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3458417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A8D1A-363D-4E37-8403-F9491E51E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8569F04-D09A-47B2-AC0B-EF08008846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B952E0E-AFC4-4BBF-8A16-89388D5FF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4B13B1-A1C4-40E6-9677-9C6D27F76B39}"/>
              </a:ext>
            </a:extLst>
          </p:cNvPr>
          <p:cNvSpPr>
            <a:spLocks noGrp="1"/>
          </p:cNvSpPr>
          <p:nvPr>
            <p:ph type="dt" sz="half" idx="10"/>
          </p:nvPr>
        </p:nvSpPr>
        <p:spPr/>
        <p:txBody>
          <a:bodyPr/>
          <a:lstStyle/>
          <a:p>
            <a:fld id="{BEA4FACC-574A-41DD-ACBD-E66D657D283B}" type="datetimeFigureOut">
              <a:rPr lang="en-CA" smtClean="0"/>
              <a:t>2023-04-18</a:t>
            </a:fld>
            <a:endParaRPr lang="en-CA"/>
          </a:p>
        </p:txBody>
      </p:sp>
      <p:sp>
        <p:nvSpPr>
          <p:cNvPr id="6" name="Footer Placeholder 5">
            <a:extLst>
              <a:ext uri="{FF2B5EF4-FFF2-40B4-BE49-F238E27FC236}">
                <a16:creationId xmlns:a16="http://schemas.microsoft.com/office/drawing/2014/main" id="{026ADDB2-A9BF-4E79-A19F-1B92590ADD3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D21543F-0D81-4497-87E6-2CF2F05CD7C0}"/>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1807151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29" Type="http://schemas.openxmlformats.org/officeDocument/2006/relationships/slideLayout" Target="../slideLayouts/slideLayout4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486C06-3D3D-4C49-89A0-9454E4146F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289446A-82AE-49FD-AD1C-7E0F7FEDD7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3CA21ED-567B-4F8B-A79A-4B3F6A2A88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4FACC-574A-41DD-ACBD-E66D657D283B}" type="datetimeFigureOut">
              <a:rPr lang="en-CA" smtClean="0"/>
              <a:t>2023-04-18</a:t>
            </a:fld>
            <a:endParaRPr lang="en-CA"/>
          </a:p>
        </p:txBody>
      </p:sp>
      <p:sp>
        <p:nvSpPr>
          <p:cNvPr id="5" name="Footer Placeholder 4">
            <a:extLst>
              <a:ext uri="{FF2B5EF4-FFF2-40B4-BE49-F238E27FC236}">
                <a16:creationId xmlns:a16="http://schemas.microsoft.com/office/drawing/2014/main" id="{8C57B189-9B2A-45D1-8220-023574A113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F53B89B-1397-40F4-A9A7-4D2558E7E9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E4E1C0-AF69-4F5F-BC88-311019F7488E}" type="slidenum">
              <a:rPr lang="en-CA" smtClean="0"/>
              <a:t>‹#›</a:t>
            </a:fld>
            <a:endParaRPr lang="en-CA"/>
          </a:p>
        </p:txBody>
      </p:sp>
    </p:spTree>
    <p:extLst>
      <p:ext uri="{BB962C8B-B14F-4D97-AF65-F5344CB8AC3E}">
        <p14:creationId xmlns:p14="http://schemas.microsoft.com/office/powerpoint/2010/main" val="2966940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774894774"/>
      </p:ext>
    </p:extLst>
  </p:cSld>
  <p:clrMap bg1="dk1" tx1="lt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Lst>
  <p:hf hdr="0" dt="0"/>
  <p:txStyles>
    <p:titleStyle>
      <a:lvl1pPr algn="l" rtl="0" eaLnBrk="1" fontAlgn="base" hangingPunct="1">
        <a:lnSpc>
          <a:spcPct val="90000"/>
        </a:lnSpc>
        <a:spcBef>
          <a:spcPct val="0"/>
        </a:spcBef>
        <a:spcAft>
          <a:spcPct val="0"/>
        </a:spcAft>
        <a:defRPr sz="3200" b="0" i="0">
          <a:solidFill>
            <a:schemeClr val="tx1"/>
          </a:solidFill>
          <a:latin typeface="+mj-lt"/>
          <a:ea typeface="Arial" panose="020B0604020202020204" pitchFamily="34" charset="0"/>
          <a:cs typeface="Arial" panose="020B0604020202020204" pitchFamily="34" charset="0"/>
        </a:defRPr>
      </a:lvl1pPr>
      <a:lvl2pPr algn="l" rtl="0" eaLnBrk="1" fontAlgn="base" hangingPunct="1">
        <a:lnSpc>
          <a:spcPct val="90000"/>
        </a:lnSpc>
        <a:spcBef>
          <a:spcPct val="0"/>
        </a:spcBef>
        <a:spcAft>
          <a:spcPct val="0"/>
        </a:spcAft>
        <a:defRPr sz="2960">
          <a:solidFill>
            <a:srgbClr val="191919"/>
          </a:solidFill>
          <a:latin typeface="IBM Plex Sans" pitchFamily="34" charset="0"/>
        </a:defRPr>
      </a:lvl2pPr>
      <a:lvl3pPr algn="l" rtl="0" eaLnBrk="1" fontAlgn="base" hangingPunct="1">
        <a:lnSpc>
          <a:spcPct val="90000"/>
        </a:lnSpc>
        <a:spcBef>
          <a:spcPct val="0"/>
        </a:spcBef>
        <a:spcAft>
          <a:spcPct val="0"/>
        </a:spcAft>
        <a:defRPr sz="2960">
          <a:solidFill>
            <a:srgbClr val="191919"/>
          </a:solidFill>
          <a:latin typeface="IBM Plex Sans" pitchFamily="34" charset="0"/>
        </a:defRPr>
      </a:lvl3pPr>
      <a:lvl4pPr algn="l" rtl="0" eaLnBrk="1" fontAlgn="base" hangingPunct="1">
        <a:lnSpc>
          <a:spcPct val="90000"/>
        </a:lnSpc>
        <a:spcBef>
          <a:spcPct val="0"/>
        </a:spcBef>
        <a:spcAft>
          <a:spcPct val="0"/>
        </a:spcAft>
        <a:defRPr sz="2960">
          <a:solidFill>
            <a:srgbClr val="191919"/>
          </a:solidFill>
          <a:latin typeface="IBM Plex Sans" pitchFamily="34" charset="0"/>
        </a:defRPr>
      </a:lvl4pPr>
      <a:lvl5pPr algn="l" rtl="0" eaLnBrk="1" fontAlgn="base" hangingPunct="1">
        <a:lnSpc>
          <a:spcPct val="90000"/>
        </a:lnSpc>
        <a:spcBef>
          <a:spcPct val="0"/>
        </a:spcBef>
        <a:spcAft>
          <a:spcPct val="0"/>
        </a:spcAft>
        <a:defRPr sz="2960">
          <a:solidFill>
            <a:srgbClr val="191919"/>
          </a:solidFill>
          <a:latin typeface="IBM Plex Sans" pitchFamily="34" charset="0"/>
        </a:defRPr>
      </a:lvl5pPr>
      <a:lvl6pPr marL="483412" algn="l" rtl="0" eaLnBrk="1" fontAlgn="base" hangingPunct="1">
        <a:lnSpc>
          <a:spcPct val="90000"/>
        </a:lnSpc>
        <a:spcBef>
          <a:spcPct val="0"/>
        </a:spcBef>
        <a:spcAft>
          <a:spcPct val="0"/>
        </a:spcAft>
        <a:defRPr sz="2960">
          <a:solidFill>
            <a:srgbClr val="191919"/>
          </a:solidFill>
          <a:latin typeface="IBM Plex Sans" pitchFamily="34" charset="0"/>
        </a:defRPr>
      </a:lvl6pPr>
      <a:lvl7pPr marL="966828" algn="l" rtl="0" eaLnBrk="1" fontAlgn="base" hangingPunct="1">
        <a:lnSpc>
          <a:spcPct val="90000"/>
        </a:lnSpc>
        <a:spcBef>
          <a:spcPct val="0"/>
        </a:spcBef>
        <a:spcAft>
          <a:spcPct val="0"/>
        </a:spcAft>
        <a:defRPr sz="2960">
          <a:solidFill>
            <a:srgbClr val="191919"/>
          </a:solidFill>
          <a:latin typeface="IBM Plex Sans" pitchFamily="34" charset="0"/>
        </a:defRPr>
      </a:lvl7pPr>
      <a:lvl8pPr marL="1450240" algn="l" rtl="0" eaLnBrk="1" fontAlgn="base" hangingPunct="1">
        <a:lnSpc>
          <a:spcPct val="90000"/>
        </a:lnSpc>
        <a:spcBef>
          <a:spcPct val="0"/>
        </a:spcBef>
        <a:spcAft>
          <a:spcPct val="0"/>
        </a:spcAft>
        <a:defRPr sz="2960">
          <a:solidFill>
            <a:srgbClr val="191919"/>
          </a:solidFill>
          <a:latin typeface="IBM Plex Sans" pitchFamily="34" charset="0"/>
        </a:defRPr>
      </a:lvl8pPr>
      <a:lvl9pPr marL="1933653" algn="l" rtl="0" eaLnBrk="1" fontAlgn="base" hangingPunct="1">
        <a:lnSpc>
          <a:spcPct val="90000"/>
        </a:lnSpc>
        <a:spcBef>
          <a:spcPct val="0"/>
        </a:spcBef>
        <a:spcAft>
          <a:spcPct val="0"/>
        </a:spcAft>
        <a:defRPr sz="2960">
          <a:solidFill>
            <a:srgbClr val="191919"/>
          </a:solidFill>
          <a:latin typeface="IBM Plex Sans" pitchFamily="34" charset="0"/>
        </a:defRPr>
      </a:lvl9pPr>
    </p:titleStyle>
    <p:bodyStyle>
      <a:lvl1pPr marL="0" indent="0" algn="l" rtl="0" eaLnBrk="1" fontAlgn="base" hangingPunct="1">
        <a:lnSpc>
          <a:spcPct val="100000"/>
        </a:lnSpc>
        <a:spcBef>
          <a:spcPts val="1467"/>
        </a:spcBef>
        <a:spcAft>
          <a:spcPct val="0"/>
        </a:spcAft>
        <a:buClr>
          <a:schemeClr val="tx1"/>
        </a:buClr>
        <a:buSzPct val="90000"/>
        <a:buFont typeface="IBM Plex Sans" pitchFamily="2" charset="2"/>
        <a:buNone/>
        <a:defRPr sz="1867" b="0" i="0">
          <a:solidFill>
            <a:schemeClr val="tx1"/>
          </a:solidFill>
          <a:latin typeface="+mn-lt"/>
          <a:ea typeface="Arial" panose="020B0604020202020204" pitchFamily="34" charset="0"/>
          <a:cs typeface="Arial" panose="020B0604020202020204" pitchFamily="34" charset="0"/>
        </a:defRPr>
      </a:lvl1pPr>
      <a:lvl2pPr marL="228597" indent="-231642" algn="l" rtl="0" eaLnBrk="1" fontAlgn="base" hangingPunct="1">
        <a:lnSpc>
          <a:spcPct val="100000"/>
        </a:lnSpc>
        <a:spcBef>
          <a:spcPts val="0"/>
        </a:spcBef>
        <a:spcAft>
          <a:spcPct val="0"/>
        </a:spcAft>
        <a:buClr>
          <a:schemeClr val="tx1"/>
        </a:buClr>
        <a:buSzPct val="100000"/>
        <a:buFont typeface="Arial" panose="020B0604020202020204" pitchFamily="34" charset="0"/>
        <a:buChar char="•"/>
        <a:tabLst/>
        <a:defRPr sz="1867" b="0" i="0">
          <a:solidFill>
            <a:schemeClr val="tx1"/>
          </a:solidFill>
          <a:latin typeface="+mn-lt"/>
          <a:ea typeface="Arial" panose="020B0604020202020204" pitchFamily="34" charset="0"/>
          <a:cs typeface="Arial" panose="020B0604020202020204" pitchFamily="34" charset="0"/>
        </a:defRPr>
      </a:lvl2pPr>
      <a:lvl3pPr marL="457195" indent="-231642" algn="l" rtl="0" eaLnBrk="1" fontAlgn="base" hangingPunct="1">
        <a:lnSpc>
          <a:spcPct val="100000"/>
        </a:lnSpc>
        <a:spcBef>
          <a:spcPts val="0"/>
        </a:spcBef>
        <a:spcAft>
          <a:spcPct val="0"/>
        </a:spcAft>
        <a:buClr>
          <a:schemeClr val="tx1"/>
        </a:buClr>
        <a:buSzPct val="100000"/>
        <a:buFont typeface="Arial" panose="020B0604020202020204" pitchFamily="34" charset="0"/>
        <a:buChar char="•"/>
        <a:tabLst/>
        <a:defRPr sz="1867" b="0" i="0">
          <a:solidFill>
            <a:schemeClr val="tx1"/>
          </a:solidFill>
          <a:latin typeface="+mn-lt"/>
          <a:ea typeface="Arial" panose="020B0604020202020204" pitchFamily="34" charset="0"/>
          <a:cs typeface="Arial" panose="020B0604020202020204" pitchFamily="34" charset="0"/>
        </a:defRPr>
      </a:lvl3pPr>
      <a:lvl4pPr marL="838190" indent="-231642" algn="l" rtl="0" eaLnBrk="1" fontAlgn="base" hangingPunct="1">
        <a:lnSpc>
          <a:spcPct val="100000"/>
        </a:lnSpc>
        <a:spcBef>
          <a:spcPts val="0"/>
        </a:spcBef>
        <a:spcAft>
          <a:spcPct val="0"/>
        </a:spcAft>
        <a:buClr>
          <a:schemeClr val="tx1"/>
        </a:buClr>
        <a:buSzPct val="100000"/>
        <a:buFont typeface="Arial" panose="020B0604020202020204" pitchFamily="34" charset="0"/>
        <a:buChar char="•"/>
        <a:tabLst/>
        <a:defRPr sz="1867" b="0" i="0" baseline="0">
          <a:solidFill>
            <a:schemeClr val="tx1"/>
          </a:solidFill>
          <a:latin typeface="+mn-lt"/>
          <a:ea typeface="Arial" panose="020B0604020202020204" pitchFamily="34" charset="0"/>
          <a:cs typeface="Arial" panose="020B0604020202020204" pitchFamily="34" charset="0"/>
        </a:defRPr>
      </a:lvl4pPr>
      <a:lvl5pPr marL="1071020" indent="-231642" algn="l" rtl="0" eaLnBrk="1" fontAlgn="base" hangingPunct="1">
        <a:lnSpc>
          <a:spcPct val="100000"/>
        </a:lnSpc>
        <a:spcBef>
          <a:spcPts val="0"/>
        </a:spcBef>
        <a:spcAft>
          <a:spcPct val="0"/>
        </a:spcAft>
        <a:buClr>
          <a:schemeClr val="tx1"/>
        </a:buClr>
        <a:buFont typeface="Arial" panose="020B0604020202020204" pitchFamily="34" charset="0"/>
        <a:buChar char="•"/>
        <a:tabLst/>
        <a:defRPr sz="1867" b="0" i="0">
          <a:solidFill>
            <a:schemeClr val="tx1"/>
          </a:solidFill>
          <a:latin typeface="+mn-lt"/>
          <a:ea typeface="Arial" panose="020B0604020202020204" pitchFamily="34" charset="0"/>
          <a:cs typeface="Arial" panose="020B0604020202020204"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IBM Plex Sans"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IBM Plex Sans"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IBM Plex Sans"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IBM Plex Sans"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ibm.com/account/reg/ca-en/signup?formid=urx-46597"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8.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18" Type="http://schemas.openxmlformats.org/officeDocument/2006/relationships/image" Target="../media/image2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17" Type="http://schemas.openxmlformats.org/officeDocument/2006/relationships/image" Target="../media/image23.png"/><Relationship Id="rId2" Type="http://schemas.openxmlformats.org/officeDocument/2006/relationships/notesSlide" Target="../notesSlides/notesSlide3.xml"/><Relationship Id="rId16" Type="http://schemas.openxmlformats.org/officeDocument/2006/relationships/image" Target="../media/image22.svg"/><Relationship Id="rId20" Type="http://schemas.openxmlformats.org/officeDocument/2006/relationships/image" Target="../media/image26.svg"/><Relationship Id="rId1" Type="http://schemas.openxmlformats.org/officeDocument/2006/relationships/slideLayout" Target="../slideLayouts/slideLayout13.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19" Type="http://schemas.openxmlformats.org/officeDocument/2006/relationships/image" Target="../media/image25.pn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5.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37.png"/><Relationship Id="rId17" Type="http://schemas.openxmlformats.org/officeDocument/2006/relationships/image" Target="../media/image42.svg"/><Relationship Id="rId2" Type="http://schemas.openxmlformats.org/officeDocument/2006/relationships/image" Target="../media/image27.png"/><Relationship Id="rId16" Type="http://schemas.openxmlformats.org/officeDocument/2006/relationships/image" Target="../media/image41.png"/><Relationship Id="rId1" Type="http://schemas.openxmlformats.org/officeDocument/2006/relationships/slideLayout" Target="../slideLayouts/slideLayout14.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30.svg"/><Relationship Id="rId15" Type="http://schemas.openxmlformats.org/officeDocument/2006/relationships/image" Target="../media/image40.sv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svg"/><Relationship Id="rId14" Type="http://schemas.openxmlformats.org/officeDocument/2006/relationships/image" Target="../media/image39.png"/></Relationships>
</file>

<file path=ppt/slides/_rels/slide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74DF8-D181-40C8-A734-2376559719F8}"/>
              </a:ext>
            </a:extLst>
          </p:cNvPr>
          <p:cNvSpPr>
            <a:spLocks noGrp="1"/>
          </p:cNvSpPr>
          <p:nvPr>
            <p:ph type="ctrTitle"/>
          </p:nvPr>
        </p:nvSpPr>
        <p:spPr>
          <a:xfrm>
            <a:off x="472440" y="839730"/>
            <a:ext cx="9144000" cy="2387600"/>
          </a:xfrm>
        </p:spPr>
        <p:txBody>
          <a:bodyPr anchor="t">
            <a:normAutofit/>
          </a:bodyPr>
          <a:lstStyle/>
          <a:p>
            <a:pPr algn="l"/>
            <a:r>
              <a:rPr lang="en-CA" dirty="0">
                <a:solidFill>
                  <a:schemeClr val="bg2"/>
                </a:solidFill>
                <a:latin typeface="IBM Plex Sans" panose="020B0503050203000203" pitchFamily="34" charset="0"/>
              </a:rPr>
              <a:t>Automation Recipes</a:t>
            </a:r>
            <a:br>
              <a:rPr lang="en-CA" dirty="0">
                <a:solidFill>
                  <a:schemeClr val="bg2"/>
                </a:solidFill>
                <a:latin typeface="IBM Plex Sans" panose="020B0503050203000203" pitchFamily="34" charset="0"/>
              </a:rPr>
            </a:br>
            <a:r>
              <a:rPr lang="en-CA" sz="5300" dirty="0">
                <a:solidFill>
                  <a:schemeClr val="bg2"/>
                </a:solidFill>
                <a:latin typeface="IBM Plex Sans" panose="020B0503050203000203" pitchFamily="34" charset="0"/>
              </a:rPr>
              <a:t>PAM with RPA</a:t>
            </a:r>
            <a:endParaRPr lang="en-CA" sz="3200" dirty="0">
              <a:solidFill>
                <a:schemeClr val="bg2"/>
              </a:solidFill>
              <a:latin typeface="IBM Plex Sans" panose="020B0503050203000203" pitchFamily="34" charset="0"/>
            </a:endParaRPr>
          </a:p>
        </p:txBody>
      </p:sp>
      <p:sp>
        <p:nvSpPr>
          <p:cNvPr id="3" name="Subtitle 2">
            <a:extLst>
              <a:ext uri="{FF2B5EF4-FFF2-40B4-BE49-F238E27FC236}">
                <a16:creationId xmlns:a16="http://schemas.microsoft.com/office/drawing/2014/main" id="{121EC98F-2C26-47BD-989D-626774358E8F}"/>
              </a:ext>
            </a:extLst>
          </p:cNvPr>
          <p:cNvSpPr>
            <a:spLocks noGrp="1"/>
          </p:cNvSpPr>
          <p:nvPr>
            <p:ph type="subTitle" idx="1"/>
          </p:nvPr>
        </p:nvSpPr>
        <p:spPr>
          <a:xfrm>
            <a:off x="472441" y="2755717"/>
            <a:ext cx="7733010" cy="2689166"/>
          </a:xfrm>
        </p:spPr>
        <p:txBody>
          <a:bodyPr/>
          <a:lstStyle/>
          <a:p>
            <a:pPr algn="l"/>
            <a:endParaRPr lang="en-CA" sz="2000" dirty="0">
              <a:solidFill>
                <a:schemeClr val="bg2"/>
              </a:solidFill>
              <a:latin typeface="IBM Plex Sans" panose="020B0503050203000203" pitchFamily="34" charset="0"/>
            </a:endParaRPr>
          </a:p>
          <a:p>
            <a:pPr algn="l"/>
            <a:r>
              <a:rPr lang="en-CA" dirty="0">
                <a:solidFill>
                  <a:schemeClr val="bg2"/>
                </a:solidFill>
                <a:latin typeface="IBM Plex Sans" panose="020B0503050203000203" pitchFamily="34" charset="0"/>
              </a:rPr>
              <a:t>Nigel T. Crowther</a:t>
            </a:r>
          </a:p>
          <a:p>
            <a:pPr algn="l"/>
            <a:r>
              <a:rPr lang="en-CA" sz="1600" dirty="0">
                <a:solidFill>
                  <a:schemeClr val="bg2"/>
                </a:solidFill>
                <a:latin typeface="IBM Plex Sans" panose="020B0503050203000203" pitchFamily="34" charset="0"/>
              </a:rPr>
              <a:t>Automation Tech Sales EMEA</a:t>
            </a:r>
            <a:endParaRPr lang="en-CA" sz="1600" dirty="0">
              <a:solidFill>
                <a:srgbClr val="FF0000"/>
              </a:solidFill>
              <a:latin typeface="IBM Plex Sans" panose="020B0503050203000203" pitchFamily="34" charset="0"/>
            </a:endParaRPr>
          </a:p>
          <a:p>
            <a:pPr algn="l"/>
            <a:r>
              <a:rPr lang="en-CA" sz="1600" dirty="0">
                <a:solidFill>
                  <a:schemeClr val="bg2"/>
                </a:solidFill>
                <a:latin typeface="IBM Plex Sans" panose="020B0503050203000203" pitchFamily="34" charset="0"/>
              </a:rPr>
              <a:t>IBM</a:t>
            </a:r>
          </a:p>
        </p:txBody>
      </p:sp>
      <p:sp>
        <p:nvSpPr>
          <p:cNvPr id="8" name="TextBox 7">
            <a:extLst>
              <a:ext uri="{FF2B5EF4-FFF2-40B4-BE49-F238E27FC236}">
                <a16:creationId xmlns:a16="http://schemas.microsoft.com/office/drawing/2014/main" id="{37B1B85A-7F29-4449-B614-860D989EF2A4}"/>
              </a:ext>
            </a:extLst>
          </p:cNvPr>
          <p:cNvSpPr txBox="1"/>
          <p:nvPr/>
        </p:nvSpPr>
        <p:spPr>
          <a:xfrm>
            <a:off x="9160625" y="4622762"/>
            <a:ext cx="3031375" cy="2277547"/>
          </a:xfrm>
          <a:prstGeom prst="rect">
            <a:avLst/>
          </a:prstGeom>
          <a:noFill/>
        </p:spPr>
        <p:txBody>
          <a:bodyPr wrap="square" rtlCol="0">
            <a:spAutoFit/>
          </a:bodyPr>
          <a:lstStyle/>
          <a:p>
            <a:r>
              <a:rPr lang="en-CA" sz="2400" dirty="0">
                <a:solidFill>
                  <a:schemeClr val="bg2"/>
                </a:solidFill>
                <a:latin typeface="IBM Plex Sans" panose="020B0503050203000203" pitchFamily="34" charset="0"/>
              </a:rPr>
              <a:t>IBM Robotic Process Automation</a:t>
            </a:r>
          </a:p>
          <a:p>
            <a:endParaRPr lang="en-CA" sz="2400" dirty="0">
              <a:solidFill>
                <a:schemeClr val="bg2"/>
              </a:solidFill>
              <a:latin typeface="IBM Plex Sans" panose="020B0503050203000203" pitchFamily="34" charset="0"/>
            </a:endParaRPr>
          </a:p>
          <a:p>
            <a:endParaRPr lang="en-CA" sz="2000" dirty="0">
              <a:solidFill>
                <a:schemeClr val="bg2"/>
              </a:solidFill>
              <a:latin typeface="IBM Plex Sans" panose="020B0503050203000203" pitchFamily="34" charset="0"/>
            </a:endParaRPr>
          </a:p>
          <a:p>
            <a:r>
              <a:rPr lang="en-CA" sz="1400" dirty="0">
                <a:solidFill>
                  <a:schemeClr val="bg2"/>
                </a:solidFill>
                <a:latin typeface="IBM Plex Sans" panose="020B0503050203000203" pitchFamily="34" charset="0"/>
              </a:rPr>
              <a:t>Try it now: </a:t>
            </a:r>
            <a:r>
              <a:rPr lang="en-CA" sz="1200" dirty="0">
                <a:solidFill>
                  <a:schemeClr val="bg2"/>
                </a:solidFill>
                <a:latin typeface="IBM Plex Sans" panose="020B0503050203000203" pitchFamily="34" charset="0"/>
                <a:hlinkClick r:id="rId3"/>
              </a:rPr>
              <a:t>https://www.ibm.com/account/reg/ca-en/signup?formid=urx-46597</a:t>
            </a:r>
            <a:endParaRPr lang="en-CA" sz="1200" dirty="0">
              <a:solidFill>
                <a:schemeClr val="bg2"/>
              </a:solidFill>
              <a:latin typeface="IBM Plex Sans" panose="020B0503050203000203" pitchFamily="34" charset="0"/>
            </a:endParaRPr>
          </a:p>
          <a:p>
            <a:endParaRPr lang="en-CA" sz="1200" dirty="0">
              <a:solidFill>
                <a:schemeClr val="bg2"/>
              </a:solidFill>
              <a:latin typeface="IBM Plex Sans" panose="020B0503050203000203" pitchFamily="34" charset="0"/>
            </a:endParaRPr>
          </a:p>
        </p:txBody>
      </p:sp>
    </p:spTree>
    <p:extLst>
      <p:ext uri="{BB962C8B-B14F-4D97-AF65-F5344CB8AC3E}">
        <p14:creationId xmlns:p14="http://schemas.microsoft.com/office/powerpoint/2010/main" val="734220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1B2CB-2EBE-4A30-BD57-6D35C84CE2CD}"/>
              </a:ext>
            </a:extLst>
          </p:cNvPr>
          <p:cNvSpPr>
            <a:spLocks noGrp="1"/>
          </p:cNvSpPr>
          <p:nvPr>
            <p:ph type="title"/>
          </p:nvPr>
        </p:nvSpPr>
        <p:spPr>
          <a:xfrm>
            <a:off x="312907" y="-73076"/>
            <a:ext cx="10515600" cy="1325563"/>
          </a:xfrm>
        </p:spPr>
        <p:txBody>
          <a:bodyPr>
            <a:normAutofit/>
          </a:bodyPr>
          <a:lstStyle/>
          <a:p>
            <a:r>
              <a:rPr lang="en-GB" sz="2800" dirty="0"/>
              <a:t>Build the Bot cont.</a:t>
            </a:r>
          </a:p>
        </p:txBody>
      </p:sp>
      <p:pic>
        <p:nvPicPr>
          <p:cNvPr id="5" name="Content Placeholder 4">
            <a:extLst>
              <a:ext uri="{FF2B5EF4-FFF2-40B4-BE49-F238E27FC236}">
                <a16:creationId xmlns:a16="http://schemas.microsoft.com/office/drawing/2014/main" id="{0D72E4DA-4DC4-4CBE-BB00-CF7209E6A386}"/>
              </a:ext>
            </a:extLst>
          </p:cNvPr>
          <p:cNvPicPr>
            <a:picLocks noGrp="1" noChangeAspect="1"/>
          </p:cNvPicPr>
          <p:nvPr>
            <p:ph idx="1"/>
          </p:nvPr>
        </p:nvPicPr>
        <p:blipFill>
          <a:blip r:embed="rId2"/>
          <a:stretch>
            <a:fillRect/>
          </a:stretch>
        </p:blipFill>
        <p:spPr>
          <a:xfrm>
            <a:off x="5327190" y="201370"/>
            <a:ext cx="5979918" cy="4214375"/>
          </a:xfrm>
          <a:effectLst>
            <a:glow rad="228600">
              <a:srgbClr val="0070C0">
                <a:alpha val="40000"/>
              </a:srgbClr>
            </a:glow>
          </a:effectLst>
        </p:spPr>
      </p:pic>
      <p:pic>
        <p:nvPicPr>
          <p:cNvPr id="7" name="Picture 6">
            <a:extLst>
              <a:ext uri="{FF2B5EF4-FFF2-40B4-BE49-F238E27FC236}">
                <a16:creationId xmlns:a16="http://schemas.microsoft.com/office/drawing/2014/main" id="{7A213E73-9396-426D-AF0A-D16FD5EBA6E2}"/>
              </a:ext>
            </a:extLst>
          </p:cNvPr>
          <p:cNvPicPr>
            <a:picLocks noChangeAspect="1"/>
          </p:cNvPicPr>
          <p:nvPr/>
        </p:nvPicPr>
        <p:blipFill>
          <a:blip r:embed="rId3"/>
          <a:stretch>
            <a:fillRect/>
          </a:stretch>
        </p:blipFill>
        <p:spPr>
          <a:xfrm>
            <a:off x="5902555" y="2998221"/>
            <a:ext cx="5811168" cy="3728075"/>
          </a:xfrm>
          <a:prstGeom prst="rect">
            <a:avLst/>
          </a:prstGeom>
          <a:effectLst>
            <a:glow rad="228600">
              <a:schemeClr val="accent2">
                <a:satMod val="175000"/>
                <a:alpha val="40000"/>
              </a:schemeClr>
            </a:glow>
          </a:effectLst>
        </p:spPr>
      </p:pic>
      <p:sp>
        <p:nvSpPr>
          <p:cNvPr id="10" name="Rectangle 9">
            <a:extLst>
              <a:ext uri="{FF2B5EF4-FFF2-40B4-BE49-F238E27FC236}">
                <a16:creationId xmlns:a16="http://schemas.microsoft.com/office/drawing/2014/main" id="{FF37201D-4845-4082-B3C6-4DA8CA4EF266}"/>
              </a:ext>
            </a:extLst>
          </p:cNvPr>
          <p:cNvSpPr/>
          <p:nvPr/>
        </p:nvSpPr>
        <p:spPr>
          <a:xfrm>
            <a:off x="8317149" y="6153074"/>
            <a:ext cx="1887166" cy="37937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a:extLst>
              <a:ext uri="{FF2B5EF4-FFF2-40B4-BE49-F238E27FC236}">
                <a16:creationId xmlns:a16="http://schemas.microsoft.com/office/drawing/2014/main" id="{6B5671A0-4873-4F13-8D07-E38183D37717}"/>
              </a:ext>
            </a:extLst>
          </p:cNvPr>
          <p:cNvPicPr>
            <a:picLocks noChangeAspect="1"/>
          </p:cNvPicPr>
          <p:nvPr/>
        </p:nvPicPr>
        <p:blipFill>
          <a:blip r:embed="rId4"/>
          <a:stretch>
            <a:fillRect/>
          </a:stretch>
        </p:blipFill>
        <p:spPr>
          <a:xfrm>
            <a:off x="116082" y="1260892"/>
            <a:ext cx="5979918" cy="4459789"/>
          </a:xfrm>
          <a:prstGeom prst="rect">
            <a:avLst/>
          </a:prstGeom>
          <a:effectLst>
            <a:glow rad="228600">
              <a:schemeClr val="accent6">
                <a:satMod val="175000"/>
                <a:alpha val="40000"/>
              </a:schemeClr>
            </a:glow>
          </a:effectLst>
        </p:spPr>
      </p:pic>
      <p:cxnSp>
        <p:nvCxnSpPr>
          <p:cNvPr id="9" name="Straight Arrow Connector 8">
            <a:extLst>
              <a:ext uri="{FF2B5EF4-FFF2-40B4-BE49-F238E27FC236}">
                <a16:creationId xmlns:a16="http://schemas.microsoft.com/office/drawing/2014/main" id="{C24DC4C1-5474-49D4-B39F-C90C1513C29C}"/>
              </a:ext>
            </a:extLst>
          </p:cNvPr>
          <p:cNvCxnSpPr>
            <a:cxnSpLocks/>
          </p:cNvCxnSpPr>
          <p:nvPr/>
        </p:nvCxnSpPr>
        <p:spPr>
          <a:xfrm flipV="1">
            <a:off x="3106041" y="531636"/>
            <a:ext cx="3187755" cy="2515223"/>
          </a:xfrm>
          <a:prstGeom prst="straightConnector1">
            <a:avLst/>
          </a:prstGeom>
          <a:ln w="25400">
            <a:tailEnd type="triangle"/>
          </a:ln>
          <a:effectLst>
            <a:glow rad="127000">
              <a:schemeClr val="accent6">
                <a:lumMod val="60000"/>
                <a:lumOff val="40000"/>
              </a:schemeClr>
            </a:glow>
          </a:effectLst>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5789473-6D1C-49F9-81DA-753CEF9AB6F6}"/>
              </a:ext>
            </a:extLst>
          </p:cNvPr>
          <p:cNvCxnSpPr>
            <a:cxnSpLocks/>
          </p:cNvCxnSpPr>
          <p:nvPr/>
        </p:nvCxnSpPr>
        <p:spPr>
          <a:xfrm>
            <a:off x="3325907" y="4228526"/>
            <a:ext cx="4991242" cy="2006904"/>
          </a:xfrm>
          <a:prstGeom prst="straightConnector1">
            <a:avLst/>
          </a:prstGeom>
          <a:ln w="25400">
            <a:tailEnd type="triangle"/>
          </a:ln>
          <a:effectLst>
            <a:glow rad="127000">
              <a:srgbClr val="92D050"/>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620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11DB652-006A-4E42-B9F8-9345030D6B34}"/>
              </a:ext>
            </a:extLst>
          </p:cNvPr>
          <p:cNvSpPr>
            <a:spLocks noGrp="1"/>
          </p:cNvSpPr>
          <p:nvPr>
            <p:ph type="title"/>
          </p:nvPr>
        </p:nvSpPr>
        <p:spPr>
          <a:xfrm>
            <a:off x="1146879" y="998002"/>
            <a:ext cx="3182940" cy="1471959"/>
          </a:xfrm>
        </p:spPr>
        <p:txBody>
          <a:bodyPr>
            <a:normAutofit/>
          </a:bodyPr>
          <a:lstStyle/>
          <a:p>
            <a:r>
              <a:rPr lang="en-GB" sz="3600" dirty="0">
                <a:solidFill>
                  <a:srgbClr val="FFFFFF"/>
                </a:solidFill>
              </a:rPr>
              <a:t>Step 2 – Expose the bot</a:t>
            </a:r>
          </a:p>
        </p:txBody>
      </p:sp>
      <p:sp>
        <p:nvSpPr>
          <p:cNvPr id="3" name="Content Placeholder 2">
            <a:extLst>
              <a:ext uri="{FF2B5EF4-FFF2-40B4-BE49-F238E27FC236}">
                <a16:creationId xmlns:a16="http://schemas.microsoft.com/office/drawing/2014/main" id="{8F34F84C-C4FA-4B1C-93D3-FAF8FF5D1E91}"/>
              </a:ext>
            </a:extLst>
          </p:cNvPr>
          <p:cNvSpPr>
            <a:spLocks noGrp="1"/>
          </p:cNvSpPr>
          <p:nvPr>
            <p:ph idx="1"/>
          </p:nvPr>
        </p:nvSpPr>
        <p:spPr>
          <a:xfrm>
            <a:off x="1139635" y="2546161"/>
            <a:ext cx="3200451" cy="2985929"/>
          </a:xfrm>
        </p:spPr>
        <p:txBody>
          <a:bodyPr anchor="t">
            <a:normAutofit/>
          </a:bodyPr>
          <a:lstStyle/>
          <a:p>
            <a:r>
              <a:rPr lang="en-GB" sz="2400" dirty="0">
                <a:solidFill>
                  <a:srgbClr val="FEFFFF"/>
                </a:solidFill>
              </a:rPr>
              <a:t>Exposed via a REST API</a:t>
            </a:r>
          </a:p>
          <a:p>
            <a:endParaRPr lang="en-GB" sz="2400" dirty="0">
              <a:solidFill>
                <a:srgbClr val="FEFFFF"/>
              </a:solidFill>
            </a:endParaRPr>
          </a:p>
          <a:p>
            <a:endParaRPr lang="en-GB" sz="2400" dirty="0">
              <a:solidFill>
                <a:srgbClr val="FEFFFF"/>
              </a:solidFill>
            </a:endParaRPr>
          </a:p>
        </p:txBody>
      </p:sp>
      <p:pic>
        <p:nvPicPr>
          <p:cNvPr id="5" name="Picture 4">
            <a:extLst>
              <a:ext uri="{FF2B5EF4-FFF2-40B4-BE49-F238E27FC236}">
                <a16:creationId xmlns:a16="http://schemas.microsoft.com/office/drawing/2014/main" id="{44858F11-8725-D1B4-514A-3C2475BDEAB0}"/>
              </a:ext>
            </a:extLst>
          </p:cNvPr>
          <p:cNvPicPr>
            <a:picLocks noChangeAspect="1"/>
          </p:cNvPicPr>
          <p:nvPr/>
        </p:nvPicPr>
        <p:blipFill>
          <a:blip r:embed="rId2"/>
          <a:stretch>
            <a:fillRect/>
          </a:stretch>
        </p:blipFill>
        <p:spPr>
          <a:xfrm>
            <a:off x="4822988" y="1785518"/>
            <a:ext cx="6942692" cy="2969374"/>
          </a:xfrm>
          <a:prstGeom prst="rect">
            <a:avLst/>
          </a:prstGeom>
          <a:effectLst>
            <a:glow rad="228600">
              <a:schemeClr val="accent1">
                <a:satMod val="175000"/>
                <a:alpha val="40000"/>
              </a:schemeClr>
            </a:glow>
          </a:effectLst>
        </p:spPr>
      </p:pic>
      <p:pic>
        <p:nvPicPr>
          <p:cNvPr id="6" name="Picture 5">
            <a:extLst>
              <a:ext uri="{FF2B5EF4-FFF2-40B4-BE49-F238E27FC236}">
                <a16:creationId xmlns:a16="http://schemas.microsoft.com/office/drawing/2014/main" id="{41AD55ED-F420-7A34-C34C-72670792029F}"/>
              </a:ext>
            </a:extLst>
          </p:cNvPr>
          <p:cNvPicPr>
            <a:picLocks noChangeAspect="1"/>
          </p:cNvPicPr>
          <p:nvPr/>
        </p:nvPicPr>
        <p:blipFill>
          <a:blip r:embed="rId3"/>
          <a:stretch>
            <a:fillRect/>
          </a:stretch>
        </p:blipFill>
        <p:spPr>
          <a:xfrm>
            <a:off x="4822988" y="3629739"/>
            <a:ext cx="6942692" cy="2693240"/>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2619620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45FC-4627-CBD6-B05E-079C032995BE}"/>
              </a:ext>
            </a:extLst>
          </p:cNvPr>
          <p:cNvSpPr>
            <a:spLocks noGrp="1"/>
          </p:cNvSpPr>
          <p:nvPr>
            <p:ph type="title"/>
          </p:nvPr>
        </p:nvSpPr>
        <p:spPr>
          <a:xfrm>
            <a:off x="325877" y="48616"/>
            <a:ext cx="10515600" cy="1325563"/>
          </a:xfrm>
        </p:spPr>
        <p:txBody>
          <a:bodyPr/>
          <a:lstStyle/>
          <a:p>
            <a:r>
              <a:rPr lang="en-GB" dirty="0"/>
              <a:t>Decision Service</a:t>
            </a:r>
          </a:p>
        </p:txBody>
      </p:sp>
      <p:pic>
        <p:nvPicPr>
          <p:cNvPr id="5" name="Content Placeholder 4">
            <a:extLst>
              <a:ext uri="{FF2B5EF4-FFF2-40B4-BE49-F238E27FC236}">
                <a16:creationId xmlns:a16="http://schemas.microsoft.com/office/drawing/2014/main" id="{85EDAFD7-52C8-6EDF-EE64-21EFF9CD2390}"/>
              </a:ext>
            </a:extLst>
          </p:cNvPr>
          <p:cNvPicPr>
            <a:picLocks noGrp="1" noChangeAspect="1"/>
          </p:cNvPicPr>
          <p:nvPr>
            <p:ph idx="1"/>
          </p:nvPr>
        </p:nvPicPr>
        <p:blipFill>
          <a:blip r:embed="rId2"/>
          <a:stretch>
            <a:fillRect/>
          </a:stretch>
        </p:blipFill>
        <p:spPr>
          <a:xfrm>
            <a:off x="623994" y="1846287"/>
            <a:ext cx="2654227" cy="4213585"/>
          </a:xfrm>
          <a:effectLst>
            <a:glow rad="228600">
              <a:schemeClr val="accent1">
                <a:satMod val="175000"/>
                <a:alpha val="40000"/>
              </a:schemeClr>
            </a:glow>
          </a:effectLst>
        </p:spPr>
      </p:pic>
      <p:pic>
        <p:nvPicPr>
          <p:cNvPr id="7" name="Picture 6">
            <a:extLst>
              <a:ext uri="{FF2B5EF4-FFF2-40B4-BE49-F238E27FC236}">
                <a16:creationId xmlns:a16="http://schemas.microsoft.com/office/drawing/2014/main" id="{7C9F8347-B61F-B8EF-0171-587362EADCC3}"/>
              </a:ext>
            </a:extLst>
          </p:cNvPr>
          <p:cNvPicPr>
            <a:picLocks noChangeAspect="1"/>
          </p:cNvPicPr>
          <p:nvPr/>
        </p:nvPicPr>
        <p:blipFill>
          <a:blip r:embed="rId3"/>
          <a:stretch>
            <a:fillRect/>
          </a:stretch>
        </p:blipFill>
        <p:spPr>
          <a:xfrm>
            <a:off x="5719862" y="1846287"/>
            <a:ext cx="6342435" cy="4465437"/>
          </a:xfrm>
          <a:prstGeom prst="rect">
            <a:avLst/>
          </a:prstGeom>
          <a:effectLst>
            <a:glow rad="228600">
              <a:schemeClr val="accent1">
                <a:satMod val="175000"/>
                <a:alpha val="40000"/>
              </a:schemeClr>
            </a:glow>
          </a:effectLst>
        </p:spPr>
      </p:pic>
      <p:cxnSp>
        <p:nvCxnSpPr>
          <p:cNvPr id="8" name="Straight Arrow Connector 7">
            <a:extLst>
              <a:ext uri="{FF2B5EF4-FFF2-40B4-BE49-F238E27FC236}">
                <a16:creationId xmlns:a16="http://schemas.microsoft.com/office/drawing/2014/main" id="{C3477F76-0515-2FB2-5081-9AEACDD605FB}"/>
              </a:ext>
            </a:extLst>
          </p:cNvPr>
          <p:cNvCxnSpPr>
            <a:cxnSpLocks/>
          </p:cNvCxnSpPr>
          <p:nvPr/>
        </p:nvCxnSpPr>
        <p:spPr>
          <a:xfrm flipV="1">
            <a:off x="2665379" y="2227634"/>
            <a:ext cx="2918298" cy="690664"/>
          </a:xfrm>
          <a:prstGeom prst="straightConnector1">
            <a:avLst/>
          </a:prstGeom>
          <a:ln w="25400">
            <a:tailEnd type="triangle"/>
          </a:ln>
          <a:effectLst>
            <a:glow rad="127000">
              <a:schemeClr val="accent6">
                <a:lumMod val="60000"/>
                <a:lumOff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858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106F84B-1EDE-4BB4-8935-5AD67BF85CDA}"/>
              </a:ext>
            </a:extLst>
          </p:cNvPr>
          <p:cNvSpPr>
            <a:spLocks noGrp="1"/>
          </p:cNvSpPr>
          <p:nvPr>
            <p:ph type="title"/>
          </p:nvPr>
        </p:nvSpPr>
        <p:spPr>
          <a:xfrm>
            <a:off x="1098468" y="885651"/>
            <a:ext cx="3229803" cy="4624603"/>
          </a:xfrm>
        </p:spPr>
        <p:txBody>
          <a:bodyPr>
            <a:normAutofit/>
          </a:bodyPr>
          <a:lstStyle/>
          <a:p>
            <a:r>
              <a:rPr lang="en-GB" dirty="0">
                <a:solidFill>
                  <a:srgbClr val="FFFFFF"/>
                </a:solidFill>
              </a:rPr>
              <a:t>Step 3 – Call the bot from PAM</a:t>
            </a:r>
            <a:br>
              <a:rPr lang="en-GB" dirty="0">
                <a:solidFill>
                  <a:srgbClr val="FFFFFF"/>
                </a:solidFill>
              </a:rPr>
            </a:br>
            <a:br>
              <a:rPr lang="en-GB" dirty="0">
                <a:solidFill>
                  <a:srgbClr val="FFFFFF"/>
                </a:solidFill>
              </a:rPr>
            </a:br>
            <a:r>
              <a:rPr lang="en-GB" sz="2000" dirty="0"/>
              <a:t>Using a pre-built custom task, the RPA bot invocation is created and tested</a:t>
            </a:r>
            <a:br>
              <a:rPr lang="en-GB" dirty="0"/>
            </a:br>
            <a:endParaRPr lang="en-GB" dirty="0">
              <a:solidFill>
                <a:srgbClr val="FFFFFF"/>
              </a:solidFill>
            </a:endParaRPr>
          </a:p>
        </p:txBody>
      </p:sp>
      <p:pic>
        <p:nvPicPr>
          <p:cNvPr id="5" name="Content Placeholder 4">
            <a:extLst>
              <a:ext uri="{FF2B5EF4-FFF2-40B4-BE49-F238E27FC236}">
                <a16:creationId xmlns:a16="http://schemas.microsoft.com/office/drawing/2014/main" id="{0A871BFA-6178-407B-83D4-7F5E143D033A}"/>
              </a:ext>
            </a:extLst>
          </p:cNvPr>
          <p:cNvPicPr>
            <a:picLocks noGrp="1" noChangeAspect="1"/>
          </p:cNvPicPr>
          <p:nvPr>
            <p:ph idx="1"/>
          </p:nvPr>
        </p:nvPicPr>
        <p:blipFill>
          <a:blip r:embed="rId2"/>
          <a:stretch>
            <a:fillRect/>
          </a:stretch>
        </p:blipFill>
        <p:spPr>
          <a:xfrm>
            <a:off x="4772077" y="3762696"/>
            <a:ext cx="7299098" cy="2982467"/>
          </a:xfrm>
          <a:effectLst>
            <a:glow rad="228600">
              <a:schemeClr val="accent5">
                <a:satMod val="175000"/>
                <a:alpha val="40000"/>
              </a:schemeClr>
            </a:glow>
          </a:effectLst>
        </p:spPr>
      </p:pic>
      <p:sp>
        <p:nvSpPr>
          <p:cNvPr id="3" name="Rectangle 2">
            <a:extLst>
              <a:ext uri="{FF2B5EF4-FFF2-40B4-BE49-F238E27FC236}">
                <a16:creationId xmlns:a16="http://schemas.microsoft.com/office/drawing/2014/main" id="{20D2AAE0-1F4F-254F-A43B-60EA8178D78B}"/>
              </a:ext>
            </a:extLst>
          </p:cNvPr>
          <p:cNvSpPr/>
          <p:nvPr/>
        </p:nvSpPr>
        <p:spPr>
          <a:xfrm>
            <a:off x="7618477" y="3768025"/>
            <a:ext cx="1099226" cy="719847"/>
          </a:xfrm>
          <a:prstGeom prst="rect">
            <a:avLst/>
          </a:prstGeom>
          <a:solidFill>
            <a:srgbClr val="FF000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493C1A33-F9C7-1EB6-00A4-16C79DE43B3A}"/>
              </a:ext>
            </a:extLst>
          </p:cNvPr>
          <p:cNvPicPr>
            <a:picLocks noChangeAspect="1"/>
          </p:cNvPicPr>
          <p:nvPr/>
        </p:nvPicPr>
        <p:blipFill>
          <a:blip r:embed="rId3"/>
          <a:stretch>
            <a:fillRect/>
          </a:stretch>
        </p:blipFill>
        <p:spPr>
          <a:xfrm>
            <a:off x="6533041" y="225674"/>
            <a:ext cx="4926141" cy="2916795"/>
          </a:xfrm>
          <a:prstGeom prst="rect">
            <a:avLst/>
          </a:prstGeom>
          <a:effectLst>
            <a:glow rad="139700">
              <a:schemeClr val="accent1">
                <a:satMod val="175000"/>
                <a:alpha val="40000"/>
              </a:schemeClr>
            </a:glow>
          </a:effectLst>
        </p:spPr>
      </p:pic>
      <p:cxnSp>
        <p:nvCxnSpPr>
          <p:cNvPr id="9" name="Straight Arrow Connector 8">
            <a:extLst>
              <a:ext uri="{FF2B5EF4-FFF2-40B4-BE49-F238E27FC236}">
                <a16:creationId xmlns:a16="http://schemas.microsoft.com/office/drawing/2014/main" id="{543DDDDD-8B1E-25DB-0F10-AE5F78543088}"/>
              </a:ext>
            </a:extLst>
          </p:cNvPr>
          <p:cNvCxnSpPr>
            <a:cxnSpLocks/>
          </p:cNvCxnSpPr>
          <p:nvPr/>
        </p:nvCxnSpPr>
        <p:spPr>
          <a:xfrm flipH="1">
            <a:off x="8044774" y="2925965"/>
            <a:ext cx="123316" cy="974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193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106F84B-1EDE-4BB4-8935-5AD67BF85CDA}"/>
              </a:ext>
            </a:extLst>
          </p:cNvPr>
          <p:cNvSpPr>
            <a:spLocks noGrp="1"/>
          </p:cNvSpPr>
          <p:nvPr>
            <p:ph type="title"/>
          </p:nvPr>
        </p:nvSpPr>
        <p:spPr>
          <a:xfrm>
            <a:off x="1098468" y="885651"/>
            <a:ext cx="3229803" cy="4624603"/>
          </a:xfrm>
        </p:spPr>
        <p:txBody>
          <a:bodyPr>
            <a:normAutofit/>
          </a:bodyPr>
          <a:lstStyle/>
          <a:p>
            <a:r>
              <a:rPr lang="en-GB" dirty="0">
                <a:solidFill>
                  <a:srgbClr val="FFFFFF"/>
                </a:solidFill>
              </a:rPr>
              <a:t>Step 4 – Add to existing flow</a:t>
            </a:r>
            <a:br>
              <a:rPr lang="en-GB" dirty="0">
                <a:solidFill>
                  <a:srgbClr val="FFFFFF"/>
                </a:solidFill>
              </a:rPr>
            </a:br>
            <a:br>
              <a:rPr lang="en-GB" dirty="0">
                <a:solidFill>
                  <a:srgbClr val="FFFFFF"/>
                </a:solidFill>
              </a:rPr>
            </a:br>
            <a:r>
              <a:rPr lang="en-GB" sz="2000" dirty="0"/>
              <a:t>The flow is plugged into the existing flow. We now have an updated flow that checks the destination and prevents booking if not on the government approved list</a:t>
            </a:r>
            <a:endParaRPr lang="en-GB" dirty="0">
              <a:solidFill>
                <a:srgbClr val="FFFFFF"/>
              </a:solidFill>
            </a:endParaRPr>
          </a:p>
        </p:txBody>
      </p:sp>
      <p:pic>
        <p:nvPicPr>
          <p:cNvPr id="5" name="Content Placeholder 4">
            <a:extLst>
              <a:ext uri="{FF2B5EF4-FFF2-40B4-BE49-F238E27FC236}">
                <a16:creationId xmlns:a16="http://schemas.microsoft.com/office/drawing/2014/main" id="{46C50A94-AE30-45C8-9C15-DD6746031277}"/>
              </a:ext>
            </a:extLst>
          </p:cNvPr>
          <p:cNvPicPr>
            <a:picLocks noGrp="1" noChangeAspect="1"/>
          </p:cNvPicPr>
          <p:nvPr>
            <p:ph idx="1"/>
          </p:nvPr>
        </p:nvPicPr>
        <p:blipFill>
          <a:blip r:embed="rId2"/>
          <a:stretch>
            <a:fillRect/>
          </a:stretch>
        </p:blipFill>
        <p:spPr>
          <a:xfrm>
            <a:off x="4782865" y="1622937"/>
            <a:ext cx="7277521" cy="3150030"/>
          </a:xfrm>
          <a:effectLst>
            <a:glow rad="228600">
              <a:schemeClr val="accent5">
                <a:satMod val="175000"/>
                <a:alpha val="40000"/>
              </a:schemeClr>
            </a:glow>
          </a:effectLst>
        </p:spPr>
      </p:pic>
    </p:spTree>
    <p:extLst>
      <p:ext uri="{BB962C8B-B14F-4D97-AF65-F5344CB8AC3E}">
        <p14:creationId xmlns:p14="http://schemas.microsoft.com/office/powerpoint/2010/main" val="592869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82B0-3C90-48D6-AE6B-EB756DBAB3AE}"/>
              </a:ext>
            </a:extLst>
          </p:cNvPr>
          <p:cNvSpPr>
            <a:spLocks noGrp="1"/>
          </p:cNvSpPr>
          <p:nvPr>
            <p:ph type="title"/>
          </p:nvPr>
        </p:nvSpPr>
        <p:spPr>
          <a:xfrm>
            <a:off x="364787" y="-91694"/>
            <a:ext cx="11721829" cy="1325563"/>
          </a:xfrm>
        </p:spPr>
        <p:txBody>
          <a:bodyPr/>
          <a:lstStyle/>
          <a:p>
            <a:r>
              <a:rPr lang="en-GB" dirty="0"/>
              <a:t>Result – Booking to Banned Country Prevented</a:t>
            </a:r>
          </a:p>
        </p:txBody>
      </p:sp>
      <p:pic>
        <p:nvPicPr>
          <p:cNvPr id="5" name="Content Placeholder 4">
            <a:extLst>
              <a:ext uri="{FF2B5EF4-FFF2-40B4-BE49-F238E27FC236}">
                <a16:creationId xmlns:a16="http://schemas.microsoft.com/office/drawing/2014/main" id="{A93217C7-F2DC-4B0E-ABCB-2E9C9D094EAE}"/>
              </a:ext>
            </a:extLst>
          </p:cNvPr>
          <p:cNvPicPr>
            <a:picLocks noGrp="1" noChangeAspect="1"/>
          </p:cNvPicPr>
          <p:nvPr>
            <p:ph idx="1"/>
          </p:nvPr>
        </p:nvPicPr>
        <p:blipFill>
          <a:blip r:embed="rId2"/>
          <a:stretch>
            <a:fillRect/>
          </a:stretch>
        </p:blipFill>
        <p:spPr>
          <a:xfrm>
            <a:off x="661481" y="1087954"/>
            <a:ext cx="10719880" cy="5624131"/>
          </a:xfrm>
          <a:effectLst>
            <a:glow rad="228600">
              <a:schemeClr val="accent5">
                <a:satMod val="175000"/>
                <a:alpha val="40000"/>
              </a:schemeClr>
            </a:glow>
          </a:effectLst>
        </p:spPr>
      </p:pic>
    </p:spTree>
    <p:extLst>
      <p:ext uri="{BB962C8B-B14F-4D97-AF65-F5344CB8AC3E}">
        <p14:creationId xmlns:p14="http://schemas.microsoft.com/office/powerpoint/2010/main" val="3212222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74A8-3FCC-F9B6-4AF3-8A21213E1FA9}"/>
              </a:ext>
            </a:extLst>
          </p:cNvPr>
          <p:cNvSpPr>
            <a:spLocks noGrp="1"/>
          </p:cNvSpPr>
          <p:nvPr>
            <p:ph type="title"/>
          </p:nvPr>
        </p:nvSpPr>
        <p:spPr>
          <a:xfrm>
            <a:off x="280415" y="268224"/>
            <a:ext cx="11606695" cy="1072896"/>
          </a:xfrm>
        </p:spPr>
        <p:txBody>
          <a:bodyPr/>
          <a:lstStyle/>
          <a:p>
            <a:r>
              <a:rPr lang="en-GB" dirty="0"/>
              <a:t>IBM Business Automation Manager Open Editions V8.01</a:t>
            </a:r>
            <a:endParaRPr lang="en-US"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ACC12AB6-EB21-641D-4BB3-21BEDADBB825}"/>
              </a:ext>
            </a:extLst>
          </p:cNvPr>
          <p:cNvSpPr>
            <a:spLocks noGrp="1"/>
          </p:cNvSpPr>
          <p:nvPr>
            <p:ph type="body" sz="quarter" idx="12"/>
          </p:nvPr>
        </p:nvSpPr>
        <p:spPr>
          <a:xfrm>
            <a:off x="649696" y="1498462"/>
            <a:ext cx="2114924" cy="1840121"/>
          </a:xfrm>
        </p:spPr>
        <p:txBody>
          <a:bodyPr/>
          <a:lstStyle/>
          <a:p>
            <a:pPr marL="342900" indent="-342900">
              <a:buFont typeface="Arial" panose="020B0604020202020204" pitchFamily="34" charset="0"/>
              <a:buChar char="•"/>
            </a:pPr>
            <a:r>
              <a:rPr lang="en-US" sz="2000" dirty="0">
                <a:latin typeface="Arial" panose="020B0604020202020204" pitchFamily="34" charset="0"/>
              </a:rPr>
              <a:t>RPA is bundled </a:t>
            </a:r>
          </a:p>
          <a:p>
            <a:pPr marL="342900" indent="-342900">
              <a:buFont typeface="Arial" panose="020B0604020202020204" pitchFamily="34" charset="0"/>
              <a:buChar char="•"/>
            </a:pPr>
            <a:r>
              <a:rPr lang="en-US" sz="2000" dirty="0">
                <a:latin typeface="Arial" panose="020B0604020202020204" pitchFamily="34" charset="0"/>
              </a:rPr>
              <a:t>Limited to one unattended bot</a:t>
            </a:r>
          </a:p>
          <a:p>
            <a:pPr marL="342900" indent="-342900">
              <a:buFont typeface="Arial" panose="020B0604020202020204" pitchFamily="34" charset="0"/>
              <a:buChar char="•"/>
            </a:pPr>
            <a:r>
              <a:rPr lang="en-US" sz="2000" dirty="0">
                <a:latin typeface="Arial" panose="020B0604020202020204" pitchFamily="34" charset="0"/>
              </a:rPr>
              <a:t>On prem only</a:t>
            </a:r>
          </a:p>
          <a:p>
            <a:pPr marL="342900" indent="-342900">
              <a:buFont typeface="Arial" panose="020B0604020202020204" pitchFamily="34" charset="0"/>
              <a:buChar char="•"/>
            </a:pPr>
            <a:endParaRPr lang="en-US" sz="2000" dirty="0">
              <a:latin typeface="Arial" panose="020B0604020202020204" pitchFamily="34" charset="0"/>
            </a:endParaRPr>
          </a:p>
        </p:txBody>
      </p:sp>
      <p:grpSp>
        <p:nvGrpSpPr>
          <p:cNvPr id="13" name="Group 12">
            <a:extLst>
              <a:ext uri="{FF2B5EF4-FFF2-40B4-BE49-F238E27FC236}">
                <a16:creationId xmlns:a16="http://schemas.microsoft.com/office/drawing/2014/main" id="{1C6F72A1-5142-4A1D-9A83-D60BE517ECA6}"/>
              </a:ext>
            </a:extLst>
          </p:cNvPr>
          <p:cNvGrpSpPr/>
          <p:nvPr/>
        </p:nvGrpSpPr>
        <p:grpSpPr>
          <a:xfrm>
            <a:off x="7622662" y="1530773"/>
            <a:ext cx="4264448" cy="4336289"/>
            <a:chOff x="5726208" y="1148080"/>
            <a:chExt cx="3198336" cy="3347720"/>
          </a:xfrm>
        </p:grpSpPr>
        <p:sp>
          <p:nvSpPr>
            <p:cNvPr id="7" name="Rectangle 6">
              <a:extLst>
                <a:ext uri="{FF2B5EF4-FFF2-40B4-BE49-F238E27FC236}">
                  <a16:creationId xmlns:a16="http://schemas.microsoft.com/office/drawing/2014/main" id="{7D4CC398-815F-23FA-36AE-FBC57B223A6C}"/>
                </a:ext>
              </a:extLst>
            </p:cNvPr>
            <p:cNvSpPr/>
            <p:nvPr/>
          </p:nvSpPr>
          <p:spPr bwMode="auto">
            <a:xfrm>
              <a:off x="5726208" y="1148080"/>
              <a:ext cx="3198336" cy="3347720"/>
            </a:xfrm>
            <a:prstGeom prst="rect">
              <a:avLst/>
            </a:prstGeom>
            <a:solidFill>
              <a:schemeClr val="accent2">
                <a:lumMod val="40000"/>
                <a:lumOff val="60000"/>
              </a:schemeClr>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marL="0" marR="0" lvl="0" indent="0" algn="l" defTabSz="1219170" rtl="0" eaLnBrk="1" fontAlgn="base" latinLnBrk="0" hangingPunct="1">
                <a:lnSpc>
                  <a:spcPct val="90000"/>
                </a:lnSpc>
                <a:spcBef>
                  <a:spcPct val="0"/>
                </a:spcBef>
                <a:spcAft>
                  <a:spcPct val="0"/>
                </a:spcAft>
                <a:buClrTx/>
                <a:buSzTx/>
                <a:buFontTx/>
                <a:buNone/>
                <a:tabLst/>
                <a:defRPr/>
              </a:pPr>
              <a:endParaRPr kumimoji="0" lang="en-US" sz="1867"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nvGrpSpPr>
            <p:cNvPr id="23" name="Group 22">
              <a:extLst>
                <a:ext uri="{FF2B5EF4-FFF2-40B4-BE49-F238E27FC236}">
                  <a16:creationId xmlns:a16="http://schemas.microsoft.com/office/drawing/2014/main" id="{30F8E5D5-C57A-E666-8D73-03C0D8989EDF}"/>
                </a:ext>
              </a:extLst>
            </p:cNvPr>
            <p:cNvGrpSpPr/>
            <p:nvPr/>
          </p:nvGrpSpPr>
          <p:grpSpPr>
            <a:xfrm>
              <a:off x="5862185" y="1769334"/>
              <a:ext cx="2926381" cy="2068518"/>
              <a:chOff x="2693572" y="1441955"/>
              <a:chExt cx="2926381" cy="2068518"/>
            </a:xfrm>
          </p:grpSpPr>
          <p:sp>
            <p:nvSpPr>
              <p:cNvPr id="11" name="Rectangle 10">
                <a:extLst>
                  <a:ext uri="{FF2B5EF4-FFF2-40B4-BE49-F238E27FC236}">
                    <a16:creationId xmlns:a16="http://schemas.microsoft.com/office/drawing/2014/main" id="{1CAF3615-1E32-2B9F-2B0E-D37905C3FAAA}"/>
                  </a:ext>
                </a:extLst>
              </p:cNvPr>
              <p:cNvSpPr/>
              <p:nvPr/>
            </p:nvSpPr>
            <p:spPr bwMode="auto">
              <a:xfrm>
                <a:off x="2693572" y="2220982"/>
                <a:ext cx="2926381" cy="1204146"/>
              </a:xfrm>
              <a:prstGeom prst="rect">
                <a:avLst/>
              </a:prstGeom>
              <a:noFill/>
              <a:ln w="9525">
                <a:noFill/>
                <a:miter lim="800000"/>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97536" rIns="48000" bIns="48000" numCol="1" rtlCol="0" anchor="t" anchorCtr="0" compatLnSpc="1">
                <a:prstTxWarp prst="textNoShape">
                  <a:avLst/>
                </a:prstTxWarp>
              </a:bodyPr>
              <a:lstStyle/>
              <a:p>
                <a:pPr marL="0" marR="0" lvl="0" indent="0" algn="ctr" defTabSz="914553"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srgbClr val="000000"/>
                    </a:solidFill>
                    <a:effectLst/>
                    <a:uLnTx/>
                    <a:uFillTx/>
                    <a:latin typeface="Arial" panose="020B0604020202020204" pitchFamily="34" charset="0"/>
                    <a:ea typeface="ＭＳ Ｐゴシック" pitchFamily="34" charset="-128"/>
                    <a:cs typeface="Arial" panose="020B0604020202020204" pitchFamily="34" charset="0"/>
                  </a:rPr>
                  <a:t>IBM Decision Manager</a:t>
                </a:r>
              </a:p>
              <a:p>
                <a:pPr marL="0" marR="0" lvl="0" indent="0" algn="ctr" defTabSz="914553"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srgbClr val="000000"/>
                    </a:solidFill>
                    <a:effectLst/>
                    <a:uLnTx/>
                    <a:uFillTx/>
                    <a:latin typeface="Arial" panose="020B0604020202020204" pitchFamily="34" charset="0"/>
                    <a:ea typeface="ＭＳ Ｐゴシック" pitchFamily="34" charset="-128"/>
                    <a:cs typeface="Arial" panose="020B0604020202020204" pitchFamily="34" charset="0"/>
                  </a:rPr>
                  <a:t>Open Edition</a:t>
                </a:r>
              </a:p>
            </p:txBody>
          </p:sp>
          <p:sp>
            <p:nvSpPr>
              <p:cNvPr id="12" name="Rectangle 11">
                <a:extLst>
                  <a:ext uri="{FF2B5EF4-FFF2-40B4-BE49-F238E27FC236}">
                    <a16:creationId xmlns:a16="http://schemas.microsoft.com/office/drawing/2014/main" id="{49A9D488-B216-57D8-F18C-382FCBC92444}"/>
                  </a:ext>
                </a:extLst>
              </p:cNvPr>
              <p:cNvSpPr/>
              <p:nvPr/>
            </p:nvSpPr>
            <p:spPr bwMode="auto">
              <a:xfrm>
                <a:off x="2782921" y="2798960"/>
                <a:ext cx="2714405" cy="711513"/>
              </a:xfrm>
              <a:prstGeom prst="rect">
                <a:avLst/>
              </a:prstGeom>
              <a:noFill/>
              <a:ln w="19050">
                <a:noFill/>
                <a:miter lim="800000"/>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ctr" anchorCtr="0" compatLnSpc="1">
                <a:prstTxWarp prst="textNoShape">
                  <a:avLst/>
                </a:prstTxWarp>
              </a:bodyPr>
              <a:lstStyle/>
              <a:p>
                <a:pPr marL="0" marR="0" lvl="0" indent="0" algn="ctr" defTabSz="914621" rtl="0" eaLnBrk="1" fontAlgn="auto" latinLnBrk="0" hangingPunct="1">
                  <a:lnSpc>
                    <a:spcPct val="100000"/>
                  </a:lnSpc>
                  <a:spcBef>
                    <a:spcPts val="0"/>
                  </a:spcBef>
                  <a:spcAft>
                    <a:spcPts val="0"/>
                  </a:spcAft>
                  <a:buClrTx/>
                  <a:buSzTx/>
                  <a:buFontTx/>
                  <a:buNone/>
                  <a:tabLst/>
                  <a:defRPr/>
                </a:pPr>
                <a:r>
                  <a:rPr kumimoji="0" lang="en-US" sz="1867" b="0" i="1" u="none" strike="noStrike" kern="1200" cap="none" spc="0" normalizeH="0" baseline="0" noProof="0" dirty="0">
                    <a:ln>
                      <a:noFill/>
                    </a:ln>
                    <a:solidFill>
                      <a:srgbClr val="002D9C"/>
                    </a:solidFill>
                    <a:effectLst/>
                    <a:uLnTx/>
                    <a:uFillTx/>
                    <a:latin typeface="Arial" panose="020B0604020202020204" pitchFamily="34" charset="0"/>
                    <a:ea typeface="IBM Plex Sans" charset="0"/>
                    <a:cs typeface="Arial" panose="020B0604020202020204" pitchFamily="34" charset="0"/>
                  </a:rPr>
                  <a:t>Decision Automation</a:t>
                </a:r>
              </a:p>
            </p:txBody>
          </p:sp>
          <p:pic>
            <p:nvPicPr>
              <p:cNvPr id="20" name="Graphic 19">
                <a:extLst>
                  <a:ext uri="{FF2B5EF4-FFF2-40B4-BE49-F238E27FC236}">
                    <a16:creationId xmlns:a16="http://schemas.microsoft.com/office/drawing/2014/main" id="{AF6BFACE-7071-F129-CF65-CFA3C11AEC41}"/>
                  </a:ext>
                </a:extLst>
              </p:cNvPr>
              <p:cNvPicPr>
                <a:picLocks noChangeAspect="1"/>
              </p:cNvPicPr>
              <p:nvPr/>
            </p:nvPicPr>
            <p:blipFill>
              <a:blip r:embed="rId3" cstate="screen">
                <a:biLevel thresh="75000"/>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724254" y="1441955"/>
                <a:ext cx="779027" cy="779027"/>
              </a:xfrm>
              <a:prstGeom prst="rect">
                <a:avLst/>
              </a:prstGeom>
            </p:spPr>
          </p:pic>
        </p:grpSp>
      </p:grpSp>
      <p:grpSp>
        <p:nvGrpSpPr>
          <p:cNvPr id="5" name="Group 4">
            <a:extLst>
              <a:ext uri="{FF2B5EF4-FFF2-40B4-BE49-F238E27FC236}">
                <a16:creationId xmlns:a16="http://schemas.microsoft.com/office/drawing/2014/main" id="{7F13CC3D-2212-406C-907B-0AEC154A73F9}"/>
              </a:ext>
            </a:extLst>
          </p:cNvPr>
          <p:cNvGrpSpPr/>
          <p:nvPr/>
        </p:nvGrpSpPr>
        <p:grpSpPr>
          <a:xfrm>
            <a:off x="3343920" y="1530773"/>
            <a:ext cx="4264447" cy="4353608"/>
            <a:chOff x="2514601" y="1148080"/>
            <a:chExt cx="3198335" cy="3347720"/>
          </a:xfrm>
        </p:grpSpPr>
        <p:sp>
          <p:nvSpPr>
            <p:cNvPr id="8" name="Rectangle 7">
              <a:extLst>
                <a:ext uri="{FF2B5EF4-FFF2-40B4-BE49-F238E27FC236}">
                  <a16:creationId xmlns:a16="http://schemas.microsoft.com/office/drawing/2014/main" id="{B1D0AC19-BFB4-AACD-8896-D6655F597B8C}"/>
                </a:ext>
              </a:extLst>
            </p:cNvPr>
            <p:cNvSpPr/>
            <p:nvPr/>
          </p:nvSpPr>
          <p:spPr bwMode="auto">
            <a:xfrm>
              <a:off x="2514601" y="1148080"/>
              <a:ext cx="3198335" cy="334772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marL="0" marR="0" lvl="0" indent="0" algn="l" defTabSz="1219170" rtl="0" eaLnBrk="1" fontAlgn="base" latinLnBrk="0" hangingPunct="1">
                <a:lnSpc>
                  <a:spcPct val="90000"/>
                </a:lnSpc>
                <a:spcBef>
                  <a:spcPct val="0"/>
                </a:spcBef>
                <a:spcAft>
                  <a:spcPct val="0"/>
                </a:spcAft>
                <a:buClrTx/>
                <a:buSzTx/>
                <a:buFontTx/>
                <a:buNone/>
                <a:tabLst/>
                <a:defRPr/>
              </a:pPr>
              <a:endParaRPr kumimoji="0" lang="en-US" sz="1867"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 name="Rectangle 9">
              <a:extLst>
                <a:ext uri="{FF2B5EF4-FFF2-40B4-BE49-F238E27FC236}">
                  <a16:creationId xmlns:a16="http://schemas.microsoft.com/office/drawing/2014/main" id="{29A06AC0-32C2-11A1-39BA-5385FD688CB4}"/>
                </a:ext>
              </a:extLst>
            </p:cNvPr>
            <p:cNvSpPr/>
            <p:nvPr/>
          </p:nvSpPr>
          <p:spPr bwMode="auto">
            <a:xfrm>
              <a:off x="2756565" y="3157935"/>
              <a:ext cx="2714405" cy="679917"/>
            </a:xfrm>
            <a:prstGeom prst="rect">
              <a:avLst/>
            </a:prstGeom>
            <a:noFill/>
            <a:ln w="19050">
              <a:noFill/>
              <a:miter lim="800000"/>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ctr" anchorCtr="0" compatLnSpc="1">
              <a:prstTxWarp prst="textNoShape">
                <a:avLst/>
              </a:prstTxWarp>
            </a:bodyPr>
            <a:lstStyle/>
            <a:p>
              <a:pPr marL="0" marR="0" lvl="0" indent="0" algn="ctr" defTabSz="914621" rtl="0" eaLnBrk="1" fontAlgn="auto" latinLnBrk="0" hangingPunct="1">
                <a:lnSpc>
                  <a:spcPct val="100000"/>
                </a:lnSpc>
                <a:spcBef>
                  <a:spcPts val="0"/>
                </a:spcBef>
                <a:spcAft>
                  <a:spcPts val="0"/>
                </a:spcAft>
                <a:buClrTx/>
                <a:buSzTx/>
                <a:buFontTx/>
                <a:buNone/>
                <a:tabLst/>
                <a:defRPr/>
              </a:pPr>
              <a:r>
                <a:rPr kumimoji="0" lang="en-US" sz="1867" b="0" i="1" u="none" strike="noStrike" kern="1200" cap="none" spc="0" normalizeH="0" baseline="0" noProof="0" dirty="0">
                  <a:ln>
                    <a:noFill/>
                  </a:ln>
                  <a:solidFill>
                    <a:srgbClr val="002D9C">
                      <a:lumMod val="20000"/>
                      <a:lumOff val="80000"/>
                    </a:srgbClr>
                  </a:solidFill>
                  <a:effectLst/>
                  <a:uLnTx/>
                  <a:uFillTx/>
                  <a:latin typeface="Arial" panose="020B0604020202020204" pitchFamily="34" charset="0"/>
                  <a:ea typeface="IBM Plex Sans" charset="0"/>
                  <a:cs typeface="Arial" panose="020B0604020202020204" pitchFamily="34" charset="0"/>
                </a:rPr>
                <a:t>Process Automation and Decision Automation</a:t>
              </a:r>
            </a:p>
          </p:txBody>
        </p:sp>
        <p:grpSp>
          <p:nvGrpSpPr>
            <p:cNvPr id="22" name="Group 21">
              <a:extLst>
                <a:ext uri="{FF2B5EF4-FFF2-40B4-BE49-F238E27FC236}">
                  <a16:creationId xmlns:a16="http://schemas.microsoft.com/office/drawing/2014/main" id="{FF25487A-B4F9-5552-A7C2-400A7A84C749}"/>
                </a:ext>
              </a:extLst>
            </p:cNvPr>
            <p:cNvGrpSpPr/>
            <p:nvPr/>
          </p:nvGrpSpPr>
          <p:grpSpPr>
            <a:xfrm>
              <a:off x="2654541" y="1775308"/>
              <a:ext cx="2926376" cy="1967040"/>
              <a:chOff x="1685345" y="3085207"/>
              <a:chExt cx="2926376" cy="1967040"/>
            </a:xfrm>
          </p:grpSpPr>
          <p:sp>
            <p:nvSpPr>
              <p:cNvPr id="9" name="Rectangle 8">
                <a:extLst>
                  <a:ext uri="{FF2B5EF4-FFF2-40B4-BE49-F238E27FC236}">
                    <a16:creationId xmlns:a16="http://schemas.microsoft.com/office/drawing/2014/main" id="{D50207F1-4DDB-9EFB-2ADE-CF841D46C41F}"/>
                  </a:ext>
                </a:extLst>
              </p:cNvPr>
              <p:cNvSpPr/>
              <p:nvPr/>
            </p:nvSpPr>
            <p:spPr bwMode="auto">
              <a:xfrm>
                <a:off x="1685345" y="3848100"/>
                <a:ext cx="2926376" cy="1204147"/>
              </a:xfrm>
              <a:prstGeom prst="rect">
                <a:avLst/>
              </a:prstGeom>
              <a:noFill/>
              <a:ln w="9525">
                <a:noFill/>
                <a:miter lim="800000"/>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97536" rIns="48000" bIns="48000" numCol="1" rtlCol="0" anchor="t" anchorCtr="0" compatLnSpc="1">
                <a:prstTxWarp prst="textNoShape">
                  <a:avLst/>
                </a:prstTxWarp>
              </a:bodyPr>
              <a:lstStyle/>
              <a:p>
                <a:pPr marL="0" marR="0" lvl="0" indent="0" algn="ctr" defTabSz="914553"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srgbClr val="FFFFFF"/>
                    </a:solidFill>
                    <a:effectLst/>
                    <a:uLnTx/>
                    <a:uFillTx/>
                    <a:latin typeface="Arial" panose="020B0604020202020204" pitchFamily="34" charset="0"/>
                    <a:ea typeface="ＭＳ Ｐゴシック" pitchFamily="34" charset="-128"/>
                    <a:cs typeface="Arial" panose="020B0604020202020204" pitchFamily="34" charset="0"/>
                  </a:rPr>
                  <a:t>IBM Process Automation Manager Open Edition</a:t>
                </a:r>
              </a:p>
            </p:txBody>
          </p:sp>
          <p:pic>
            <p:nvPicPr>
              <p:cNvPr id="21" name="Graphic 20">
                <a:extLst>
                  <a:ext uri="{FF2B5EF4-FFF2-40B4-BE49-F238E27FC236}">
                    <a16:creationId xmlns:a16="http://schemas.microsoft.com/office/drawing/2014/main" id="{109A9E6C-37B6-AA47-171E-9B1A2C3A965F}"/>
                  </a:ext>
                </a:extLst>
              </p:cNvPr>
              <p:cNvPicPr>
                <a:picLocks noChangeAspect="1"/>
              </p:cNvPicPr>
              <p:nvPr/>
            </p:nvPicPr>
            <p:blipFill>
              <a:blip r:embed="rId5">
                <a:biLevel thresh="25000"/>
                <a:extLst>
                  <a:ext uri="{96DAC541-7B7A-43D3-8B79-37D633B846F1}">
                    <asvg:svgBlip xmlns:asvg="http://schemas.microsoft.com/office/drawing/2016/SVG/main" r:embed="rId6"/>
                  </a:ext>
                </a:extLst>
              </a:blip>
              <a:stretch>
                <a:fillRect/>
              </a:stretch>
            </p:blipFill>
            <p:spPr>
              <a:xfrm>
                <a:off x="2756036" y="3085207"/>
                <a:ext cx="784993" cy="784993"/>
              </a:xfrm>
              <a:prstGeom prst="rect">
                <a:avLst/>
              </a:prstGeom>
            </p:spPr>
          </p:pic>
        </p:grpSp>
      </p:grpSp>
      <p:pic>
        <p:nvPicPr>
          <p:cNvPr id="19" name="Picture 18">
            <a:extLst>
              <a:ext uri="{FF2B5EF4-FFF2-40B4-BE49-F238E27FC236}">
                <a16:creationId xmlns:a16="http://schemas.microsoft.com/office/drawing/2014/main" id="{D265C973-3B73-4872-9639-AACB47E978F8}"/>
              </a:ext>
            </a:extLst>
          </p:cNvPr>
          <p:cNvPicPr>
            <a:picLocks noChangeAspect="1"/>
          </p:cNvPicPr>
          <p:nvPr/>
        </p:nvPicPr>
        <p:blipFill>
          <a:blip r:embed="rId7"/>
          <a:stretch>
            <a:fillRect/>
          </a:stretch>
        </p:blipFill>
        <p:spPr>
          <a:xfrm>
            <a:off x="649697" y="3239260"/>
            <a:ext cx="2687077" cy="2627803"/>
          </a:xfrm>
          <a:prstGeom prst="rect">
            <a:avLst/>
          </a:prstGeom>
        </p:spPr>
      </p:pic>
      <p:sp>
        <p:nvSpPr>
          <p:cNvPr id="4" name="Right Brace 3">
            <a:extLst>
              <a:ext uri="{FF2B5EF4-FFF2-40B4-BE49-F238E27FC236}">
                <a16:creationId xmlns:a16="http://schemas.microsoft.com/office/drawing/2014/main" id="{565C3236-16B9-4DA0-A53E-3F25D24CB990}"/>
              </a:ext>
            </a:extLst>
          </p:cNvPr>
          <p:cNvSpPr/>
          <p:nvPr/>
        </p:nvSpPr>
        <p:spPr bwMode="auto">
          <a:xfrm rot="5400000">
            <a:off x="7585142" y="1724932"/>
            <a:ext cx="77724" cy="8526211"/>
          </a:xfrm>
          <a:prstGeom prst="rightBrace">
            <a:avLst/>
          </a:prstGeom>
          <a:ln w="34925">
            <a:solidFill>
              <a:srgbClr val="0043CE"/>
            </a:solidFill>
            <a:headEnd type="none" w="med" len="med"/>
            <a:tailEnd type="none" w="med" len="med"/>
          </a:ln>
          <a:effectLst/>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6" name="TextBox 5">
            <a:extLst>
              <a:ext uri="{FF2B5EF4-FFF2-40B4-BE49-F238E27FC236}">
                <a16:creationId xmlns:a16="http://schemas.microsoft.com/office/drawing/2014/main" id="{B93BF0A5-07C4-4832-AB9A-F61EA4AEDC9C}"/>
              </a:ext>
            </a:extLst>
          </p:cNvPr>
          <p:cNvSpPr txBox="1"/>
          <p:nvPr/>
        </p:nvSpPr>
        <p:spPr>
          <a:xfrm>
            <a:off x="7002941" y="6167281"/>
            <a:ext cx="123944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0000"/>
                </a:solidFill>
                <a:effectLst/>
                <a:uLnTx/>
                <a:uFillTx/>
                <a:latin typeface="Arial" panose="020B0604020202020204"/>
                <a:ea typeface="IBM Plex Sans" charset="0"/>
                <a:cs typeface="IBM Plex Sans" charset="0"/>
              </a:rPr>
              <a:t>Open Source</a:t>
            </a:r>
          </a:p>
        </p:txBody>
      </p:sp>
      <p:sp>
        <p:nvSpPr>
          <p:cNvPr id="14" name="TextBox 13">
            <a:extLst>
              <a:ext uri="{FF2B5EF4-FFF2-40B4-BE49-F238E27FC236}">
                <a16:creationId xmlns:a16="http://schemas.microsoft.com/office/drawing/2014/main" id="{07174F82-4A67-449F-BC5A-BD4501D012D3}"/>
              </a:ext>
            </a:extLst>
          </p:cNvPr>
          <p:cNvSpPr txBox="1"/>
          <p:nvPr/>
        </p:nvSpPr>
        <p:spPr>
          <a:xfrm>
            <a:off x="1349278" y="6104057"/>
            <a:ext cx="139137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0000"/>
                </a:solidFill>
                <a:effectLst/>
                <a:uLnTx/>
                <a:uFillTx/>
                <a:latin typeface="Arial" panose="020B0604020202020204"/>
                <a:ea typeface="IBM Plex Sans" charset="0"/>
                <a:cs typeface="IBM Plex Sans" charset="0"/>
              </a:rPr>
              <a:t>Proprietary</a:t>
            </a:r>
          </a:p>
        </p:txBody>
      </p:sp>
      <p:sp>
        <p:nvSpPr>
          <p:cNvPr id="30" name="Right Brace 29">
            <a:extLst>
              <a:ext uri="{FF2B5EF4-FFF2-40B4-BE49-F238E27FC236}">
                <a16:creationId xmlns:a16="http://schemas.microsoft.com/office/drawing/2014/main" id="{32DDE2C6-4460-48EB-B61C-2C15A11CBAB1}"/>
              </a:ext>
            </a:extLst>
          </p:cNvPr>
          <p:cNvSpPr/>
          <p:nvPr/>
        </p:nvSpPr>
        <p:spPr bwMode="auto">
          <a:xfrm rot="5400000">
            <a:off x="1933647" y="4678750"/>
            <a:ext cx="45719" cy="2613620"/>
          </a:xfrm>
          <a:prstGeom prst="rightBrace">
            <a:avLst/>
          </a:prstGeom>
          <a:ln w="34925">
            <a:solidFill>
              <a:schemeClr val="accent3">
                <a:lumMod val="75000"/>
              </a:schemeClr>
            </a:solidFill>
            <a:headEnd type="none" w="med" len="med"/>
            <a:tailEnd type="none" w="med" len="med"/>
          </a:ln>
          <a:effectLst/>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99293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74A8-3FCC-F9B6-4AF3-8A21213E1FA9}"/>
              </a:ext>
            </a:extLst>
          </p:cNvPr>
          <p:cNvSpPr>
            <a:spLocks noGrp="1"/>
          </p:cNvSpPr>
          <p:nvPr>
            <p:ph type="title"/>
          </p:nvPr>
        </p:nvSpPr>
        <p:spPr>
          <a:xfrm>
            <a:off x="280415" y="268224"/>
            <a:ext cx="11606695" cy="1072896"/>
          </a:xfrm>
        </p:spPr>
        <p:txBody>
          <a:bodyPr/>
          <a:lstStyle/>
          <a:p>
            <a:r>
              <a:rPr lang="en-US" sz="4400" dirty="0">
                <a:solidFill>
                  <a:srgbClr val="002D9C"/>
                </a:solidFill>
                <a:latin typeface="Arial" panose="020B0604020202020204" pitchFamily="34" charset="0"/>
                <a:cs typeface="Arial" panose="020B0604020202020204" pitchFamily="34" charset="0"/>
              </a:rPr>
              <a:t>Why</a:t>
            </a:r>
            <a:r>
              <a:rPr lang="en-US" sz="4000" dirty="0">
                <a:solidFill>
                  <a:srgbClr val="002D9C"/>
                </a:solidFill>
                <a:latin typeface="Arial" panose="020B0604020202020204" pitchFamily="34" charset="0"/>
                <a:cs typeface="Arial" panose="020B0604020202020204" pitchFamily="34" charset="0"/>
              </a:rPr>
              <a:t> IBM RPA?</a:t>
            </a:r>
          </a:p>
        </p:txBody>
      </p:sp>
      <p:sp>
        <p:nvSpPr>
          <p:cNvPr id="3" name="Text Placeholder 2">
            <a:extLst>
              <a:ext uri="{FF2B5EF4-FFF2-40B4-BE49-F238E27FC236}">
                <a16:creationId xmlns:a16="http://schemas.microsoft.com/office/drawing/2014/main" id="{ACC12AB6-EB21-641D-4BB3-21BEDADBB825}"/>
              </a:ext>
            </a:extLst>
          </p:cNvPr>
          <p:cNvSpPr>
            <a:spLocks noGrp="1"/>
          </p:cNvSpPr>
          <p:nvPr>
            <p:ph type="body" sz="quarter" idx="12"/>
          </p:nvPr>
        </p:nvSpPr>
        <p:spPr>
          <a:xfrm>
            <a:off x="553014" y="2282261"/>
            <a:ext cx="5166850" cy="3087408"/>
          </a:xfrm>
        </p:spPr>
        <p:txBody>
          <a:bodyPr/>
          <a:lstStyle/>
          <a:p>
            <a:pPr marL="342900" indent="-342900">
              <a:buFont typeface="Arial" panose="020B0604020202020204" pitchFamily="34" charset="0"/>
              <a:buChar char="•"/>
            </a:pPr>
            <a:r>
              <a:rPr lang="en-US" sz="2800" dirty="0">
                <a:latin typeface="Arial" panose="020B0604020202020204" pitchFamily="34" charset="0"/>
              </a:rPr>
              <a:t>Universal automation glue</a:t>
            </a:r>
          </a:p>
          <a:p>
            <a:pPr marL="342900" indent="-342900">
              <a:buFont typeface="Arial" panose="020B0604020202020204" pitchFamily="34" charset="0"/>
              <a:buChar char="•"/>
            </a:pPr>
            <a:r>
              <a:rPr lang="en-US" sz="2800" dirty="0">
                <a:latin typeface="Arial" panose="020B0604020202020204" pitchFamily="34" charset="0"/>
              </a:rPr>
              <a:t>Inexpensive </a:t>
            </a:r>
          </a:p>
          <a:p>
            <a:pPr marL="342900" indent="-342900">
              <a:buFont typeface="Arial" panose="020B0604020202020204" pitchFamily="34" charset="0"/>
              <a:buChar char="•"/>
            </a:pPr>
            <a:r>
              <a:rPr lang="en-US" sz="2800" dirty="0">
                <a:latin typeface="Arial" panose="020B0604020202020204" pitchFamily="34" charset="0"/>
              </a:rPr>
              <a:t>Easy to use</a:t>
            </a:r>
          </a:p>
          <a:p>
            <a:endParaRPr lang="en-US" sz="2000" dirty="0">
              <a:latin typeface="Arial" panose="020B0604020202020204" pitchFamily="34" charset="0"/>
            </a:endParaRPr>
          </a:p>
        </p:txBody>
      </p:sp>
      <p:pic>
        <p:nvPicPr>
          <p:cNvPr id="5" name="Picture 4">
            <a:extLst>
              <a:ext uri="{FF2B5EF4-FFF2-40B4-BE49-F238E27FC236}">
                <a16:creationId xmlns:a16="http://schemas.microsoft.com/office/drawing/2014/main" id="{34AE2A75-A450-462E-BC53-72CA3056A041}"/>
              </a:ext>
            </a:extLst>
          </p:cNvPr>
          <p:cNvPicPr>
            <a:picLocks noChangeAspect="1"/>
          </p:cNvPicPr>
          <p:nvPr/>
        </p:nvPicPr>
        <p:blipFill>
          <a:blip r:embed="rId3"/>
          <a:stretch>
            <a:fillRect/>
          </a:stretch>
        </p:blipFill>
        <p:spPr>
          <a:xfrm>
            <a:off x="5992463" y="695325"/>
            <a:ext cx="2752725" cy="5467350"/>
          </a:xfrm>
          <a:prstGeom prst="rect">
            <a:avLst/>
          </a:prstGeom>
        </p:spPr>
      </p:pic>
    </p:spTree>
    <p:extLst>
      <p:ext uri="{BB962C8B-B14F-4D97-AF65-F5344CB8AC3E}">
        <p14:creationId xmlns:p14="http://schemas.microsoft.com/office/powerpoint/2010/main" val="1902653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537E687-212A-D343-A7BA-724ECBC76858}"/>
              </a:ext>
            </a:extLst>
          </p:cNvPr>
          <p:cNvSpPr>
            <a:spLocks noGrp="1"/>
          </p:cNvSpPr>
          <p:nvPr>
            <p:ph type="sldNum" sz="quarter" idx="4294967295"/>
          </p:nvPr>
        </p:nvSpPr>
        <p:spPr>
          <a:xfrm>
            <a:off x="9753600" y="6383867"/>
            <a:ext cx="2438400" cy="222251"/>
          </a:xfrm>
          <a:prstGeom prst="rect">
            <a:avLst/>
          </a:prstGeom>
        </p:spPr>
        <p:txBody>
          <a:bodyPr/>
          <a:lstStyle/>
          <a:p>
            <a:pPr algn="r" defTabSz="913981">
              <a:defRPr/>
            </a:pPr>
            <a:fld id="{59395FB3-9C97-154F-86B2-7E381B951268}" type="slidenum">
              <a:rPr lang="en-US" sz="799">
                <a:solidFill>
                  <a:srgbClr val="000000"/>
                </a:solidFill>
                <a:latin typeface="Arial" panose="020B0604020202020204"/>
              </a:rPr>
              <a:pPr algn="r" defTabSz="913981">
                <a:defRPr/>
              </a:pPr>
              <a:t>4</a:t>
            </a:fld>
            <a:endParaRPr lang="en-US" sz="799" dirty="0">
              <a:solidFill>
                <a:srgbClr val="000000"/>
              </a:solidFill>
              <a:latin typeface="Arial" panose="020B0604020202020204"/>
            </a:endParaRPr>
          </a:p>
        </p:txBody>
      </p:sp>
      <p:sp>
        <p:nvSpPr>
          <p:cNvPr id="10" name="Rectangle 9">
            <a:extLst>
              <a:ext uri="{FF2B5EF4-FFF2-40B4-BE49-F238E27FC236}">
                <a16:creationId xmlns:a16="http://schemas.microsoft.com/office/drawing/2014/main" id="{96E1E411-ACF0-1D40-B09D-5B06504DC1FB}"/>
              </a:ext>
            </a:extLst>
          </p:cNvPr>
          <p:cNvSpPr/>
          <p:nvPr/>
        </p:nvSpPr>
        <p:spPr bwMode="auto">
          <a:xfrm>
            <a:off x="3050821" y="0"/>
            <a:ext cx="3045180" cy="2283885"/>
          </a:xfrm>
          <a:prstGeom prst="rect">
            <a:avLst/>
          </a:prstGeom>
          <a:solidFill>
            <a:srgbClr val="F3F3F3"/>
          </a:solidFill>
          <a:ln>
            <a:noFill/>
          </a:ln>
        </p:spPr>
        <p:txBody>
          <a:bodyPr vert="horz" lIns="304519" tIns="792480" rIns="304519" bIns="152259" rtlCol="0">
            <a:noAutofit/>
          </a:bodyPr>
          <a:lstStyle/>
          <a:p>
            <a:pPr defTabSz="913981" fontAlgn="base">
              <a:lnSpc>
                <a:spcPct val="90000"/>
              </a:lnSpc>
              <a:spcBef>
                <a:spcPts val="1465"/>
              </a:spcBef>
              <a:spcAft>
                <a:spcPts val="732"/>
              </a:spcAft>
              <a:buClr>
                <a:srgbClr val="000000"/>
              </a:buClr>
              <a:buSzPct val="90000"/>
              <a:defRPr/>
            </a:pPr>
            <a:r>
              <a:rPr lang="en-US" sz="2667" dirty="0">
                <a:solidFill>
                  <a:srgbClr val="0F62FE"/>
                </a:solidFill>
                <a:latin typeface="Arial" panose="020B0604020202020204"/>
              </a:rPr>
              <a:t>Use Microsoft Windows </a:t>
            </a:r>
            <a:endParaRPr lang="en-US" sz="2667" dirty="0">
              <a:solidFill>
                <a:srgbClr val="000000"/>
              </a:solidFill>
              <a:latin typeface="Arial" panose="020B0604020202020204"/>
            </a:endParaRPr>
          </a:p>
          <a:p>
            <a:pPr defTabSz="913981" fontAlgn="base">
              <a:spcAft>
                <a:spcPct val="0"/>
              </a:spcAft>
              <a:buClr>
                <a:srgbClr val="000000"/>
              </a:buClr>
              <a:buSzPct val="90000"/>
              <a:defRPr/>
            </a:pPr>
            <a:r>
              <a:rPr lang="en-US" sz="1333" dirty="0">
                <a:solidFill>
                  <a:srgbClr val="000000"/>
                </a:solidFill>
                <a:latin typeface="Arial" panose="020B0604020202020204"/>
              </a:rPr>
              <a:t>Use file system, clipboard, taskbar, services, open</a:t>
            </a:r>
            <a:br>
              <a:rPr lang="en-US" sz="1333" dirty="0">
                <a:solidFill>
                  <a:srgbClr val="000000"/>
                </a:solidFill>
                <a:latin typeface="Arial" panose="020B0604020202020204"/>
              </a:rPr>
            </a:br>
            <a:r>
              <a:rPr lang="en-US" sz="1333" dirty="0">
                <a:solidFill>
                  <a:srgbClr val="000000"/>
                </a:solidFill>
                <a:latin typeface="Arial" panose="020B0604020202020204"/>
              </a:rPr>
              <a:t>and close applications</a:t>
            </a:r>
          </a:p>
        </p:txBody>
      </p:sp>
      <p:sp>
        <p:nvSpPr>
          <p:cNvPr id="11" name="Rectangle 10">
            <a:extLst>
              <a:ext uri="{FF2B5EF4-FFF2-40B4-BE49-F238E27FC236}">
                <a16:creationId xmlns:a16="http://schemas.microsoft.com/office/drawing/2014/main" id="{E347405A-F69F-3442-A10F-D461B24B292E}"/>
              </a:ext>
            </a:extLst>
          </p:cNvPr>
          <p:cNvSpPr/>
          <p:nvPr/>
        </p:nvSpPr>
        <p:spPr bwMode="auto">
          <a:xfrm>
            <a:off x="6095957" y="0"/>
            <a:ext cx="2872945" cy="2091447"/>
          </a:xfrm>
          <a:prstGeom prst="rect">
            <a:avLst/>
          </a:prstGeom>
          <a:solidFill>
            <a:srgbClr val="FFFFFF"/>
          </a:solidFill>
          <a:ln>
            <a:noFill/>
          </a:ln>
          <a:effectLst>
            <a:glow rad="228600">
              <a:schemeClr val="accent4">
                <a:satMod val="175000"/>
                <a:alpha val="40000"/>
              </a:schemeClr>
            </a:glow>
          </a:effectLst>
        </p:spPr>
        <p:txBody>
          <a:bodyPr vert="horz" lIns="304519" tIns="792480" rIns="304519" bIns="152259" rtlCol="0">
            <a:noAutofit/>
          </a:bodyPr>
          <a:lstStyle/>
          <a:p>
            <a:pPr defTabSz="913981" fontAlgn="base">
              <a:lnSpc>
                <a:spcPct val="90000"/>
              </a:lnSpc>
              <a:spcBef>
                <a:spcPts val="1465"/>
              </a:spcBef>
              <a:spcAft>
                <a:spcPts val="732"/>
              </a:spcAft>
              <a:buClr>
                <a:srgbClr val="000000"/>
              </a:buClr>
              <a:buSzPct val="90000"/>
              <a:defRPr/>
            </a:pPr>
            <a:r>
              <a:rPr lang="en-US" sz="2667" dirty="0">
                <a:solidFill>
                  <a:srgbClr val="0F62FE"/>
                </a:solidFill>
                <a:latin typeface="Arial" panose="020B0604020202020204"/>
              </a:rPr>
              <a:t>Integrate without APIs</a:t>
            </a:r>
            <a:endParaRPr lang="en-US" sz="2667" dirty="0">
              <a:solidFill>
                <a:srgbClr val="000000"/>
              </a:solidFill>
              <a:latin typeface="Arial" panose="020B0604020202020204"/>
            </a:endParaRPr>
          </a:p>
          <a:p>
            <a:pPr defTabSz="913981" fontAlgn="base">
              <a:spcAft>
                <a:spcPct val="0"/>
              </a:spcAft>
              <a:buClr>
                <a:srgbClr val="000000"/>
              </a:buClr>
              <a:buSzPct val="90000"/>
              <a:defRPr/>
            </a:pPr>
            <a:r>
              <a:rPr lang="en-US" sz="1333" spc="-27" dirty="0">
                <a:solidFill>
                  <a:srgbClr val="000000"/>
                </a:solidFill>
                <a:latin typeface="Arial" panose="020B0604020202020204"/>
              </a:rPr>
              <a:t>Integrate through browsers, remote desktops and terminals</a:t>
            </a:r>
          </a:p>
        </p:txBody>
      </p:sp>
      <p:sp>
        <p:nvSpPr>
          <p:cNvPr id="12" name="Rectangle 11">
            <a:extLst>
              <a:ext uri="{FF2B5EF4-FFF2-40B4-BE49-F238E27FC236}">
                <a16:creationId xmlns:a16="http://schemas.microsoft.com/office/drawing/2014/main" id="{28FBA557-1B2F-8D4F-9B24-8BA2DD1AC5DA}"/>
              </a:ext>
            </a:extLst>
          </p:cNvPr>
          <p:cNvSpPr/>
          <p:nvPr/>
        </p:nvSpPr>
        <p:spPr bwMode="auto">
          <a:xfrm>
            <a:off x="9141137" y="0"/>
            <a:ext cx="3045180" cy="2283885"/>
          </a:xfrm>
          <a:prstGeom prst="rect">
            <a:avLst/>
          </a:prstGeom>
          <a:solidFill>
            <a:srgbClr val="F3F3F3"/>
          </a:solidFill>
          <a:ln>
            <a:noFill/>
          </a:ln>
        </p:spPr>
        <p:txBody>
          <a:bodyPr vert="horz" lIns="304519" tIns="792480" rIns="304519" bIns="152259" rtlCol="0">
            <a:noAutofit/>
          </a:bodyPr>
          <a:lstStyle/>
          <a:p>
            <a:pPr defTabSz="913981" fontAlgn="base">
              <a:lnSpc>
                <a:spcPct val="90000"/>
              </a:lnSpc>
              <a:spcBef>
                <a:spcPts val="1465"/>
              </a:spcBef>
              <a:spcAft>
                <a:spcPts val="732"/>
              </a:spcAft>
              <a:buClr>
                <a:srgbClr val="000000"/>
              </a:buClr>
              <a:buSzPct val="90000"/>
              <a:defRPr/>
            </a:pPr>
            <a:r>
              <a:rPr lang="en-US" sz="2667" dirty="0">
                <a:solidFill>
                  <a:srgbClr val="0F62FE"/>
                </a:solidFill>
                <a:latin typeface="Arial" panose="020B0604020202020204"/>
              </a:rPr>
              <a:t>Interact with systems </a:t>
            </a:r>
            <a:endParaRPr lang="en-US" sz="2667" dirty="0">
              <a:solidFill>
                <a:srgbClr val="000000"/>
              </a:solidFill>
              <a:latin typeface="Arial" panose="020B0604020202020204"/>
            </a:endParaRPr>
          </a:p>
          <a:p>
            <a:pPr defTabSz="913981" fontAlgn="base">
              <a:spcAft>
                <a:spcPct val="0"/>
              </a:spcAft>
              <a:buClr>
                <a:srgbClr val="000000"/>
              </a:buClr>
              <a:buSzPct val="90000"/>
              <a:defRPr/>
            </a:pPr>
            <a:r>
              <a:rPr lang="en-US" sz="1333" dirty="0">
                <a:solidFill>
                  <a:srgbClr val="000000"/>
                </a:solidFill>
                <a:latin typeface="Arial" panose="020B0604020202020204"/>
              </a:rPr>
              <a:t>Access mainframes, call APIs, update and query databases</a:t>
            </a:r>
          </a:p>
        </p:txBody>
      </p:sp>
      <p:sp>
        <p:nvSpPr>
          <p:cNvPr id="14" name="Rectangle 13">
            <a:extLst>
              <a:ext uri="{FF2B5EF4-FFF2-40B4-BE49-F238E27FC236}">
                <a16:creationId xmlns:a16="http://schemas.microsoft.com/office/drawing/2014/main" id="{B768089F-A95E-D245-946E-2CEF901E8A00}"/>
              </a:ext>
            </a:extLst>
          </p:cNvPr>
          <p:cNvSpPr/>
          <p:nvPr/>
        </p:nvSpPr>
        <p:spPr bwMode="auto">
          <a:xfrm>
            <a:off x="3050733" y="2287058"/>
            <a:ext cx="3045180" cy="2283885"/>
          </a:xfrm>
          <a:prstGeom prst="rect">
            <a:avLst/>
          </a:prstGeom>
          <a:solidFill>
            <a:srgbClr val="FFFFFF"/>
          </a:solidFill>
          <a:ln>
            <a:noFill/>
          </a:ln>
        </p:spPr>
        <p:txBody>
          <a:bodyPr vert="horz" lIns="304519" tIns="883103" rIns="304519" bIns="152259" rtlCol="0">
            <a:noAutofit/>
          </a:bodyPr>
          <a:lstStyle/>
          <a:p>
            <a:pPr defTabSz="913981" fontAlgn="base">
              <a:lnSpc>
                <a:spcPct val="90000"/>
              </a:lnSpc>
              <a:spcBef>
                <a:spcPts val="1465"/>
              </a:spcBef>
              <a:spcAft>
                <a:spcPts val="732"/>
              </a:spcAft>
              <a:buClr>
                <a:srgbClr val="000000"/>
              </a:buClr>
              <a:buSzPct val="90000"/>
              <a:defRPr/>
            </a:pPr>
            <a:r>
              <a:rPr lang="en-US" sz="2667" dirty="0">
                <a:solidFill>
                  <a:srgbClr val="0F62FE"/>
                </a:solidFill>
                <a:latin typeface="Arial" panose="020B0604020202020204"/>
              </a:rPr>
              <a:t>Communicate</a:t>
            </a:r>
          </a:p>
          <a:p>
            <a:pPr defTabSz="913981" fontAlgn="base">
              <a:spcAft>
                <a:spcPct val="0"/>
              </a:spcAft>
              <a:buClr>
                <a:srgbClr val="000000"/>
              </a:buClr>
              <a:buSzPct val="90000"/>
              <a:defRPr/>
            </a:pPr>
            <a:r>
              <a:rPr lang="en-US" sz="1333" dirty="0">
                <a:solidFill>
                  <a:srgbClr val="000000"/>
                </a:solidFill>
                <a:latin typeface="Arial" panose="020B0604020202020204"/>
              </a:rPr>
              <a:t>Send and read emails and</a:t>
            </a:r>
            <a:br>
              <a:rPr lang="en-US" sz="1333" dirty="0">
                <a:solidFill>
                  <a:srgbClr val="000000"/>
                </a:solidFill>
                <a:latin typeface="Arial" panose="020B0604020202020204"/>
              </a:rPr>
            </a:br>
            <a:r>
              <a:rPr lang="en-US" sz="1333" dirty="0">
                <a:solidFill>
                  <a:srgbClr val="000000"/>
                </a:solidFill>
                <a:latin typeface="Arial" panose="020B0604020202020204"/>
              </a:rPr>
              <a:t>SMS messages, chat using</a:t>
            </a:r>
            <a:br>
              <a:rPr lang="en-US" sz="1333" dirty="0">
                <a:solidFill>
                  <a:srgbClr val="000000"/>
                </a:solidFill>
                <a:latin typeface="Arial" panose="020B0604020202020204"/>
              </a:rPr>
            </a:br>
            <a:r>
              <a:rPr lang="en-US" sz="1333" dirty="0">
                <a:solidFill>
                  <a:srgbClr val="000000"/>
                </a:solidFill>
                <a:latin typeface="Arial" panose="020B0604020202020204"/>
              </a:rPr>
              <a:t>text and voice</a:t>
            </a:r>
          </a:p>
        </p:txBody>
      </p:sp>
      <p:sp>
        <p:nvSpPr>
          <p:cNvPr id="15" name="Rectangle 14">
            <a:extLst>
              <a:ext uri="{FF2B5EF4-FFF2-40B4-BE49-F238E27FC236}">
                <a16:creationId xmlns:a16="http://schemas.microsoft.com/office/drawing/2014/main" id="{E4A6BEBC-9530-9240-AF35-9597AF82F994}"/>
              </a:ext>
            </a:extLst>
          </p:cNvPr>
          <p:cNvSpPr/>
          <p:nvPr/>
        </p:nvSpPr>
        <p:spPr bwMode="auto">
          <a:xfrm>
            <a:off x="6100186" y="2287058"/>
            <a:ext cx="3045180" cy="2283885"/>
          </a:xfrm>
          <a:prstGeom prst="rect">
            <a:avLst/>
          </a:prstGeom>
          <a:solidFill>
            <a:srgbClr val="F3F3F3"/>
          </a:solidFill>
          <a:ln>
            <a:noFill/>
          </a:ln>
        </p:spPr>
        <p:txBody>
          <a:bodyPr vert="horz" lIns="304519" tIns="883103" rIns="304519" bIns="152259" rtlCol="0">
            <a:noAutofit/>
          </a:bodyPr>
          <a:lstStyle/>
          <a:p>
            <a:pPr defTabSz="913981" fontAlgn="base">
              <a:lnSpc>
                <a:spcPct val="90000"/>
              </a:lnSpc>
              <a:spcBef>
                <a:spcPts val="1465"/>
              </a:spcBef>
              <a:spcAft>
                <a:spcPts val="732"/>
              </a:spcAft>
              <a:buClr>
                <a:srgbClr val="000000"/>
              </a:buClr>
              <a:buSzPct val="90000"/>
              <a:defRPr/>
            </a:pPr>
            <a:r>
              <a:rPr lang="en-US" sz="2667" dirty="0">
                <a:solidFill>
                  <a:srgbClr val="0F62FE"/>
                </a:solidFill>
                <a:latin typeface="Arial" panose="020B0604020202020204"/>
              </a:rPr>
              <a:t>Read documents</a:t>
            </a:r>
          </a:p>
          <a:p>
            <a:pPr defTabSz="913981" fontAlgn="base">
              <a:spcAft>
                <a:spcPct val="0"/>
              </a:spcAft>
              <a:buClr>
                <a:srgbClr val="000000"/>
              </a:buClr>
              <a:buSzPct val="90000"/>
              <a:defRPr/>
            </a:pPr>
            <a:r>
              <a:rPr lang="en-US" sz="1333" dirty="0">
                <a:solidFill>
                  <a:srgbClr val="000000"/>
                </a:solidFill>
                <a:latin typeface="Arial" panose="020B0604020202020204"/>
              </a:rPr>
              <a:t>Extract structured data from unstructured content</a:t>
            </a:r>
          </a:p>
        </p:txBody>
      </p:sp>
      <p:sp>
        <p:nvSpPr>
          <p:cNvPr id="16" name="Rectangle 15">
            <a:extLst>
              <a:ext uri="{FF2B5EF4-FFF2-40B4-BE49-F238E27FC236}">
                <a16:creationId xmlns:a16="http://schemas.microsoft.com/office/drawing/2014/main" id="{1A854DB3-D8C9-994A-ACF5-61106387B9B0}"/>
              </a:ext>
            </a:extLst>
          </p:cNvPr>
          <p:cNvSpPr/>
          <p:nvPr/>
        </p:nvSpPr>
        <p:spPr bwMode="auto">
          <a:xfrm>
            <a:off x="9137901" y="2287058"/>
            <a:ext cx="3045180" cy="2283885"/>
          </a:xfrm>
          <a:prstGeom prst="rect">
            <a:avLst/>
          </a:prstGeom>
          <a:solidFill>
            <a:srgbClr val="FFFFFF"/>
          </a:solidFill>
          <a:ln>
            <a:noFill/>
          </a:ln>
        </p:spPr>
        <p:txBody>
          <a:bodyPr vert="horz" lIns="304519" tIns="883103" rIns="304519" bIns="152259" rtlCol="0">
            <a:noAutofit/>
          </a:bodyPr>
          <a:lstStyle/>
          <a:p>
            <a:pPr defTabSz="913981" fontAlgn="base">
              <a:lnSpc>
                <a:spcPct val="90000"/>
              </a:lnSpc>
              <a:spcBef>
                <a:spcPts val="1465"/>
              </a:spcBef>
              <a:spcAft>
                <a:spcPts val="732"/>
              </a:spcAft>
              <a:buClr>
                <a:srgbClr val="000000"/>
              </a:buClr>
              <a:buSzPct val="90000"/>
              <a:defRPr/>
            </a:pPr>
            <a:r>
              <a:rPr lang="en-US" sz="2667" dirty="0">
                <a:solidFill>
                  <a:srgbClr val="0F62FE"/>
                </a:solidFill>
                <a:latin typeface="Arial" panose="020B0604020202020204"/>
              </a:rPr>
              <a:t>Apply intelligence</a:t>
            </a:r>
          </a:p>
          <a:p>
            <a:pPr defTabSz="913981" fontAlgn="base">
              <a:lnSpc>
                <a:spcPct val="90000"/>
              </a:lnSpc>
              <a:spcAft>
                <a:spcPct val="0"/>
              </a:spcAft>
              <a:buClr>
                <a:srgbClr val="000000"/>
              </a:buClr>
              <a:buSzPct val="90000"/>
              <a:defRPr/>
            </a:pPr>
            <a:r>
              <a:rPr lang="en-US" sz="1333" spc="-27" dirty="0">
                <a:solidFill>
                  <a:srgbClr val="000000"/>
                </a:solidFill>
                <a:latin typeface="Arial" panose="020B0604020202020204"/>
              </a:rPr>
              <a:t>Understand information, make decisions, apply knowledge, learn</a:t>
            </a:r>
          </a:p>
        </p:txBody>
      </p:sp>
      <p:pic>
        <p:nvPicPr>
          <p:cNvPr id="24" name="Picture 53">
            <a:extLst>
              <a:ext uri="{FF2B5EF4-FFF2-40B4-BE49-F238E27FC236}">
                <a16:creationId xmlns:a16="http://schemas.microsoft.com/office/drawing/2014/main" id="{8A39BEB8-6928-6D4A-98F0-0EEDD792C74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283817" y="2436468"/>
            <a:ext cx="676081" cy="676081"/>
          </a:xfrm>
          <a:prstGeom prst="rect">
            <a:avLst/>
          </a:prstGeom>
        </p:spPr>
      </p:pic>
      <p:pic>
        <p:nvPicPr>
          <p:cNvPr id="25" name="Picture 58">
            <a:extLst>
              <a:ext uri="{FF2B5EF4-FFF2-40B4-BE49-F238E27FC236}">
                <a16:creationId xmlns:a16="http://schemas.microsoft.com/office/drawing/2014/main" id="{ADDB6760-E9DD-0E47-8190-92C251002747}"/>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309009" y="2441797"/>
            <a:ext cx="591571" cy="591571"/>
          </a:xfrm>
          <a:prstGeom prst="rect">
            <a:avLst/>
          </a:prstGeom>
        </p:spPr>
      </p:pic>
      <p:sp>
        <p:nvSpPr>
          <p:cNvPr id="37" name="Rectangle 36">
            <a:extLst>
              <a:ext uri="{FF2B5EF4-FFF2-40B4-BE49-F238E27FC236}">
                <a16:creationId xmlns:a16="http://schemas.microsoft.com/office/drawing/2014/main" id="{982BFF91-4E95-434D-99DA-B24C4D16D6DD}"/>
              </a:ext>
            </a:extLst>
          </p:cNvPr>
          <p:cNvSpPr/>
          <p:nvPr/>
        </p:nvSpPr>
        <p:spPr bwMode="auto">
          <a:xfrm>
            <a:off x="3054014" y="4571579"/>
            <a:ext cx="3045180" cy="2283885"/>
          </a:xfrm>
          <a:prstGeom prst="rect">
            <a:avLst/>
          </a:prstGeom>
          <a:solidFill>
            <a:srgbClr val="F3F3F3"/>
          </a:solidFill>
          <a:ln>
            <a:noFill/>
          </a:ln>
        </p:spPr>
        <p:txBody>
          <a:bodyPr vert="horz" lIns="304519" tIns="883103" rIns="304519" bIns="152259" rtlCol="0">
            <a:noAutofit/>
          </a:bodyPr>
          <a:lstStyle/>
          <a:p>
            <a:pPr defTabSz="913981" fontAlgn="base">
              <a:lnSpc>
                <a:spcPct val="90000"/>
              </a:lnSpc>
              <a:spcBef>
                <a:spcPts val="1465"/>
              </a:spcBef>
              <a:spcAft>
                <a:spcPts val="732"/>
              </a:spcAft>
              <a:buClr>
                <a:srgbClr val="000000"/>
              </a:buClr>
              <a:buSzPct val="90000"/>
              <a:defRPr/>
            </a:pPr>
            <a:r>
              <a:rPr lang="en-US" sz="2667" dirty="0">
                <a:solidFill>
                  <a:srgbClr val="0F62FE"/>
                </a:solidFill>
                <a:latin typeface="Arial" panose="020B0604020202020204"/>
              </a:rPr>
              <a:t>Create documents</a:t>
            </a:r>
            <a:endParaRPr lang="en-US" sz="2667" dirty="0">
              <a:solidFill>
                <a:srgbClr val="000000"/>
              </a:solidFill>
              <a:latin typeface="Arial" panose="020B0604020202020204"/>
            </a:endParaRPr>
          </a:p>
          <a:p>
            <a:pPr defTabSz="913981" fontAlgn="base">
              <a:spcAft>
                <a:spcPct val="0"/>
              </a:spcAft>
              <a:buClr>
                <a:srgbClr val="000000"/>
              </a:buClr>
              <a:buSzPct val="90000"/>
              <a:defRPr/>
            </a:pPr>
            <a:r>
              <a:rPr lang="en-US" sz="1333" dirty="0">
                <a:solidFill>
                  <a:srgbClr val="000000"/>
                </a:solidFill>
                <a:latin typeface="Arial" panose="020B0604020202020204"/>
              </a:rPr>
              <a:t>PDF Reports, MS Excel,</a:t>
            </a:r>
            <a:br>
              <a:rPr lang="en-US" sz="1333" dirty="0">
                <a:solidFill>
                  <a:srgbClr val="000000"/>
                </a:solidFill>
                <a:latin typeface="Arial" panose="020B0604020202020204"/>
              </a:rPr>
            </a:br>
            <a:r>
              <a:rPr lang="en-US" sz="1333" dirty="0">
                <a:solidFill>
                  <a:srgbClr val="000000"/>
                </a:solidFill>
                <a:latin typeface="Arial" panose="020B0604020202020204"/>
              </a:rPr>
              <a:t>MS Word</a:t>
            </a:r>
          </a:p>
        </p:txBody>
      </p:sp>
      <p:sp>
        <p:nvSpPr>
          <p:cNvPr id="38" name="Rectangle 37">
            <a:extLst>
              <a:ext uri="{FF2B5EF4-FFF2-40B4-BE49-F238E27FC236}">
                <a16:creationId xmlns:a16="http://schemas.microsoft.com/office/drawing/2014/main" id="{B627DCD3-202A-4340-85E9-2A201C218287}"/>
              </a:ext>
            </a:extLst>
          </p:cNvPr>
          <p:cNvSpPr/>
          <p:nvPr/>
        </p:nvSpPr>
        <p:spPr bwMode="auto">
          <a:xfrm>
            <a:off x="6103467" y="4571579"/>
            <a:ext cx="3045180" cy="2283885"/>
          </a:xfrm>
          <a:prstGeom prst="rect">
            <a:avLst/>
          </a:prstGeom>
          <a:solidFill>
            <a:srgbClr val="FFFFFF"/>
          </a:solidFill>
          <a:ln>
            <a:noFill/>
          </a:ln>
        </p:spPr>
        <p:txBody>
          <a:bodyPr vert="horz" lIns="304519" tIns="883103" rIns="304519" bIns="152259" rtlCol="0">
            <a:noAutofit/>
          </a:bodyPr>
          <a:lstStyle/>
          <a:p>
            <a:pPr defTabSz="913981" fontAlgn="base">
              <a:lnSpc>
                <a:spcPct val="90000"/>
              </a:lnSpc>
              <a:spcBef>
                <a:spcPts val="1465"/>
              </a:spcBef>
              <a:spcAft>
                <a:spcPts val="732"/>
              </a:spcAft>
              <a:buClr>
                <a:srgbClr val="000000"/>
              </a:buClr>
              <a:buSzPct val="90000"/>
              <a:defRPr/>
            </a:pPr>
            <a:r>
              <a:rPr lang="en-US" sz="2667" dirty="0">
                <a:solidFill>
                  <a:srgbClr val="0F62FE"/>
                </a:solidFill>
                <a:latin typeface="Arial" panose="020B0604020202020204"/>
              </a:rPr>
              <a:t>Process Data</a:t>
            </a:r>
            <a:endParaRPr lang="en-US" sz="2667" dirty="0">
              <a:solidFill>
                <a:srgbClr val="000000"/>
              </a:solidFill>
              <a:latin typeface="Arial" panose="020B0604020202020204"/>
            </a:endParaRPr>
          </a:p>
          <a:p>
            <a:pPr defTabSz="913981" fontAlgn="base">
              <a:spcAft>
                <a:spcPct val="0"/>
              </a:spcAft>
              <a:buClr>
                <a:srgbClr val="000000"/>
              </a:buClr>
              <a:buSzPct val="90000"/>
              <a:defRPr/>
            </a:pPr>
            <a:r>
              <a:rPr lang="en-US" sz="1333" dirty="0">
                <a:solidFill>
                  <a:srgbClr val="000000"/>
                </a:solidFill>
                <a:latin typeface="Arial" panose="020B0604020202020204"/>
              </a:rPr>
              <a:t>Encrypt, analyze,</a:t>
            </a:r>
            <a:br>
              <a:rPr lang="en-US" sz="1333" dirty="0">
                <a:solidFill>
                  <a:srgbClr val="000000"/>
                </a:solidFill>
                <a:latin typeface="Arial" panose="020B0604020202020204"/>
              </a:rPr>
            </a:br>
            <a:r>
              <a:rPr lang="en-US" sz="1333" dirty="0">
                <a:solidFill>
                  <a:srgbClr val="000000"/>
                </a:solidFill>
                <a:latin typeface="Arial" panose="020B0604020202020204"/>
              </a:rPr>
              <a:t>perform calculations</a:t>
            </a:r>
          </a:p>
          <a:p>
            <a:pPr defTabSz="913981" fontAlgn="base">
              <a:spcAft>
                <a:spcPct val="0"/>
              </a:spcAft>
              <a:buClr>
                <a:srgbClr val="000000"/>
              </a:buClr>
              <a:buSzPct val="90000"/>
              <a:defRPr/>
            </a:pPr>
            <a:endParaRPr lang="en-US" sz="1332" dirty="0">
              <a:solidFill>
                <a:srgbClr val="000000"/>
              </a:solidFill>
              <a:latin typeface="Arial" panose="020B0604020202020204"/>
            </a:endParaRPr>
          </a:p>
        </p:txBody>
      </p:sp>
      <p:sp>
        <p:nvSpPr>
          <p:cNvPr id="39" name="Rectangle 38">
            <a:extLst>
              <a:ext uri="{FF2B5EF4-FFF2-40B4-BE49-F238E27FC236}">
                <a16:creationId xmlns:a16="http://schemas.microsoft.com/office/drawing/2014/main" id="{05D84ACD-3BF3-47CD-9DDD-D413AE9BE772}"/>
              </a:ext>
            </a:extLst>
          </p:cNvPr>
          <p:cNvSpPr/>
          <p:nvPr/>
        </p:nvSpPr>
        <p:spPr bwMode="auto">
          <a:xfrm>
            <a:off x="9141182" y="4571579"/>
            <a:ext cx="3045180" cy="2283885"/>
          </a:xfrm>
          <a:prstGeom prst="rect">
            <a:avLst/>
          </a:prstGeom>
          <a:solidFill>
            <a:srgbClr val="F3F3F3"/>
          </a:solidFill>
          <a:ln>
            <a:noFill/>
          </a:ln>
        </p:spPr>
        <p:txBody>
          <a:bodyPr vert="horz" lIns="304519" tIns="883103" rIns="304519" bIns="152259" rtlCol="0">
            <a:noAutofit/>
          </a:bodyPr>
          <a:lstStyle/>
          <a:p>
            <a:pPr defTabSz="913981" fontAlgn="base">
              <a:lnSpc>
                <a:spcPct val="90000"/>
              </a:lnSpc>
              <a:spcBef>
                <a:spcPts val="1465"/>
              </a:spcBef>
              <a:spcAft>
                <a:spcPts val="732"/>
              </a:spcAft>
              <a:buClr>
                <a:srgbClr val="000000"/>
              </a:buClr>
              <a:buSzPct val="90000"/>
              <a:defRPr/>
            </a:pPr>
            <a:r>
              <a:rPr lang="en-US" sz="2667" dirty="0">
                <a:solidFill>
                  <a:srgbClr val="0F62FE"/>
                </a:solidFill>
                <a:latin typeface="Arial" panose="020B0604020202020204"/>
              </a:rPr>
              <a:t>Process Files</a:t>
            </a:r>
            <a:endParaRPr lang="en-US" sz="2667" dirty="0">
              <a:solidFill>
                <a:srgbClr val="000000"/>
              </a:solidFill>
              <a:latin typeface="Arial" panose="020B0604020202020204"/>
            </a:endParaRPr>
          </a:p>
          <a:p>
            <a:pPr defTabSz="913981" fontAlgn="base">
              <a:spcAft>
                <a:spcPct val="0"/>
              </a:spcAft>
              <a:buClr>
                <a:srgbClr val="000000"/>
              </a:buClr>
              <a:buSzPct val="90000"/>
              <a:defRPr/>
            </a:pPr>
            <a:r>
              <a:rPr lang="en-US" sz="1333" dirty="0">
                <a:solidFill>
                  <a:srgbClr val="000000"/>
                </a:solidFill>
                <a:latin typeface="Arial" panose="020B0604020202020204"/>
              </a:rPr>
              <a:t>Create, upload/download, transfer</a:t>
            </a:r>
          </a:p>
        </p:txBody>
      </p:sp>
      <p:pic>
        <p:nvPicPr>
          <p:cNvPr id="49" name="Picture 58">
            <a:extLst>
              <a:ext uri="{FF2B5EF4-FFF2-40B4-BE49-F238E27FC236}">
                <a16:creationId xmlns:a16="http://schemas.microsoft.com/office/drawing/2014/main" id="{67DDCC68-4481-4922-A457-4376E4CB1FB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9328631" y="68786"/>
            <a:ext cx="675405" cy="675405"/>
          </a:xfrm>
          <a:prstGeom prst="rect">
            <a:avLst/>
          </a:prstGeom>
        </p:spPr>
      </p:pic>
      <p:pic>
        <p:nvPicPr>
          <p:cNvPr id="56" name="Graphic 55">
            <a:extLst>
              <a:ext uri="{FF2B5EF4-FFF2-40B4-BE49-F238E27FC236}">
                <a16:creationId xmlns:a16="http://schemas.microsoft.com/office/drawing/2014/main" id="{3FDB9315-DD63-408F-8376-9363AA9EF13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38350" y="155079"/>
            <a:ext cx="450687" cy="450687"/>
          </a:xfrm>
          <a:prstGeom prst="rect">
            <a:avLst/>
          </a:prstGeom>
        </p:spPr>
      </p:pic>
      <p:pic>
        <p:nvPicPr>
          <p:cNvPr id="57" name="Graphic 56">
            <a:extLst>
              <a:ext uri="{FF2B5EF4-FFF2-40B4-BE49-F238E27FC236}">
                <a16:creationId xmlns:a16="http://schemas.microsoft.com/office/drawing/2014/main" id="{453D8E43-371B-48B7-8121-78FD402B75E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58029" y="4837778"/>
            <a:ext cx="450687" cy="450687"/>
          </a:xfrm>
          <a:prstGeom prst="rect">
            <a:avLst/>
          </a:prstGeom>
        </p:spPr>
      </p:pic>
      <p:pic>
        <p:nvPicPr>
          <p:cNvPr id="58" name="Graphic 57">
            <a:extLst>
              <a:ext uri="{FF2B5EF4-FFF2-40B4-BE49-F238E27FC236}">
                <a16:creationId xmlns:a16="http://schemas.microsoft.com/office/drawing/2014/main" id="{209B874B-257C-4AB7-B53F-858E115A92A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441199" y="2455469"/>
            <a:ext cx="450687" cy="450687"/>
          </a:xfrm>
          <a:prstGeom prst="rect">
            <a:avLst/>
          </a:prstGeom>
        </p:spPr>
      </p:pic>
      <p:pic>
        <p:nvPicPr>
          <p:cNvPr id="27" name="Graphic 26">
            <a:extLst>
              <a:ext uri="{FF2B5EF4-FFF2-40B4-BE49-F238E27FC236}">
                <a16:creationId xmlns:a16="http://schemas.microsoft.com/office/drawing/2014/main" id="{30C0593F-1CF8-8E4C-848F-8FE90F4E792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441199" y="4789752"/>
            <a:ext cx="450269" cy="450269"/>
          </a:xfrm>
          <a:prstGeom prst="rect">
            <a:avLst/>
          </a:prstGeom>
        </p:spPr>
      </p:pic>
      <p:sp>
        <p:nvSpPr>
          <p:cNvPr id="43" name="Content Placeholder 1">
            <a:extLst>
              <a:ext uri="{FF2B5EF4-FFF2-40B4-BE49-F238E27FC236}">
                <a16:creationId xmlns:a16="http://schemas.microsoft.com/office/drawing/2014/main" id="{334AF9E3-E8AD-1347-B11A-040A8B4D8BBB}"/>
              </a:ext>
            </a:extLst>
          </p:cNvPr>
          <p:cNvSpPr txBox="1">
            <a:spLocks/>
          </p:cNvSpPr>
          <p:nvPr/>
        </p:nvSpPr>
        <p:spPr>
          <a:xfrm>
            <a:off x="0" y="0"/>
            <a:ext cx="3048000" cy="6864096"/>
          </a:xfrm>
          <a:prstGeom prst="rect">
            <a:avLst/>
          </a:prstGeom>
          <a:solidFill>
            <a:srgbClr val="000000"/>
          </a:solidFill>
        </p:spPr>
        <p:txBody>
          <a:bodyPr vert="horz" lIns="292608" tIns="256032" rIns="304800" bIns="304800" rtlCol="0">
            <a:noAutofit/>
          </a:bodyPr>
          <a:lstStyle>
            <a:lvl1pPr marL="0" indent="0" algn="l" rtl="0" eaLnBrk="1" fontAlgn="base" hangingPunct="1">
              <a:lnSpc>
                <a:spcPct val="100000"/>
              </a:lnSpc>
              <a:spcBef>
                <a:spcPts val="1100"/>
              </a:spcBef>
              <a:spcAft>
                <a:spcPct val="0"/>
              </a:spcAft>
              <a:buClr>
                <a:schemeClr val="bg1"/>
              </a:buClr>
              <a:buSzPct val="90000"/>
              <a:buFont typeface="IBM Plex Sans" pitchFamily="2" charset="2"/>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1219170">
              <a:spcBef>
                <a:spcPts val="1467"/>
              </a:spcBef>
              <a:buClr>
                <a:srgbClr val="FFFFFF"/>
              </a:buClr>
              <a:defRPr/>
            </a:pPr>
            <a:r>
              <a:rPr lang="en-US" sz="6400" kern="0" dirty="0">
                <a:solidFill>
                  <a:srgbClr val="FFFFFF"/>
                </a:solidFill>
                <a:latin typeface="Arial" panose="020B0604020202020204"/>
              </a:rPr>
              <a:t>What can bots do?</a:t>
            </a:r>
          </a:p>
        </p:txBody>
      </p:sp>
      <p:pic>
        <p:nvPicPr>
          <p:cNvPr id="26" name="Graphic 25">
            <a:extLst>
              <a:ext uri="{FF2B5EF4-FFF2-40B4-BE49-F238E27FC236}">
                <a16:creationId xmlns:a16="http://schemas.microsoft.com/office/drawing/2014/main" id="{D28F0BE2-417E-C344-BD48-1BE5CC4E49A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225067" y="4617040"/>
            <a:ext cx="862435" cy="687893"/>
          </a:xfrm>
          <a:prstGeom prst="rect">
            <a:avLst/>
          </a:prstGeom>
        </p:spPr>
      </p:pic>
      <p:pic>
        <p:nvPicPr>
          <p:cNvPr id="46" name="Graphic 45">
            <a:extLst>
              <a:ext uri="{FF2B5EF4-FFF2-40B4-BE49-F238E27FC236}">
                <a16:creationId xmlns:a16="http://schemas.microsoft.com/office/drawing/2014/main" id="{9A7F9C89-2F4C-BD4F-8781-F4F6C4EB6A8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358027" y="155078"/>
            <a:ext cx="450687" cy="450687"/>
          </a:xfrm>
          <a:prstGeom prst="rect">
            <a:avLst/>
          </a:prstGeom>
        </p:spPr>
      </p:pic>
    </p:spTree>
    <p:extLst>
      <p:ext uri="{BB962C8B-B14F-4D97-AF65-F5344CB8AC3E}">
        <p14:creationId xmlns:p14="http://schemas.microsoft.com/office/powerpoint/2010/main" val="107118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63">
            <a:extLst>
              <a:ext uri="{FF2B5EF4-FFF2-40B4-BE49-F238E27FC236}">
                <a16:creationId xmlns:a16="http://schemas.microsoft.com/office/drawing/2014/main" id="{16369B10-B8BA-F945-A9C8-F4A6ACC1B422}"/>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6268798" y="4001367"/>
            <a:ext cx="669940" cy="669940"/>
          </a:xfrm>
          <a:prstGeom prst="rect">
            <a:avLst/>
          </a:prstGeom>
        </p:spPr>
      </p:pic>
      <p:pic>
        <p:nvPicPr>
          <p:cNvPr id="28" name="Picture 60">
            <a:extLst>
              <a:ext uri="{FF2B5EF4-FFF2-40B4-BE49-F238E27FC236}">
                <a16:creationId xmlns:a16="http://schemas.microsoft.com/office/drawing/2014/main" id="{55E7BDC9-BC1E-1B47-8149-DE385272A43E}"/>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216125" y="3974691"/>
            <a:ext cx="669940" cy="669940"/>
          </a:xfrm>
          <a:prstGeom prst="rect">
            <a:avLst/>
          </a:prstGeom>
        </p:spPr>
      </p:pic>
      <p:pic>
        <p:nvPicPr>
          <p:cNvPr id="26" name="Picture 54">
            <a:extLst>
              <a:ext uri="{FF2B5EF4-FFF2-40B4-BE49-F238E27FC236}">
                <a16:creationId xmlns:a16="http://schemas.microsoft.com/office/drawing/2014/main" id="{C5022357-F5C7-A748-89CE-79ABFB71F414}"/>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91734" y="1583918"/>
            <a:ext cx="669940" cy="669940"/>
          </a:xfrm>
          <a:prstGeom prst="rect">
            <a:avLst/>
          </a:prstGeom>
        </p:spPr>
      </p:pic>
      <p:sp>
        <p:nvSpPr>
          <p:cNvPr id="2" name="Title 1">
            <a:extLst>
              <a:ext uri="{FF2B5EF4-FFF2-40B4-BE49-F238E27FC236}">
                <a16:creationId xmlns:a16="http://schemas.microsoft.com/office/drawing/2014/main" id="{6B38C776-7574-8F45-8E31-48399847B19A}"/>
              </a:ext>
            </a:extLst>
          </p:cNvPr>
          <p:cNvSpPr>
            <a:spLocks noGrp="1"/>
          </p:cNvSpPr>
          <p:nvPr>
            <p:ph type="title"/>
          </p:nvPr>
        </p:nvSpPr>
        <p:spPr>
          <a:xfrm>
            <a:off x="285797" y="268225"/>
            <a:ext cx="8990727" cy="1072896"/>
          </a:xfrm>
        </p:spPr>
        <p:txBody>
          <a:bodyPr>
            <a:normAutofit fontScale="90000"/>
          </a:bodyPr>
          <a:lstStyle/>
          <a:p>
            <a:r>
              <a:rPr lang="en-US" dirty="0"/>
              <a:t>RPA use cases</a:t>
            </a:r>
            <a:br>
              <a:rPr lang="en-US" dirty="0"/>
            </a:br>
            <a:r>
              <a:rPr lang="en-US" dirty="0"/>
              <a:t>by industry</a:t>
            </a:r>
          </a:p>
        </p:txBody>
      </p:sp>
      <p:pic>
        <p:nvPicPr>
          <p:cNvPr id="13" name="Picture 56">
            <a:extLst>
              <a:ext uri="{FF2B5EF4-FFF2-40B4-BE49-F238E27FC236}">
                <a16:creationId xmlns:a16="http://schemas.microsoft.com/office/drawing/2014/main" id="{FE9FDCF3-E468-5847-A9AF-AE05058895CF}"/>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3239125" y="1602335"/>
            <a:ext cx="669940" cy="669940"/>
          </a:xfrm>
          <a:prstGeom prst="rect">
            <a:avLst/>
          </a:prstGeom>
        </p:spPr>
      </p:pic>
      <p:sp>
        <p:nvSpPr>
          <p:cNvPr id="14" name="Text Placeholder 20">
            <a:extLst>
              <a:ext uri="{FF2B5EF4-FFF2-40B4-BE49-F238E27FC236}">
                <a16:creationId xmlns:a16="http://schemas.microsoft.com/office/drawing/2014/main" id="{33071E0D-7000-A34F-8067-2AFBA2AE25B7}"/>
              </a:ext>
            </a:extLst>
          </p:cNvPr>
          <p:cNvSpPr>
            <a:spLocks noGrp="1"/>
          </p:cNvSpPr>
          <p:nvPr>
            <p:ph type="body" sz="quarter" idx="12"/>
          </p:nvPr>
        </p:nvSpPr>
        <p:spPr>
          <a:xfrm>
            <a:off x="963699" y="1681390"/>
            <a:ext cx="1962835" cy="1662767"/>
          </a:xfrm>
        </p:spPr>
        <p:txBody>
          <a:bodyPr>
            <a:normAutofit fontScale="85000" lnSpcReduction="20000"/>
          </a:bodyPr>
          <a:lstStyle/>
          <a:p>
            <a:r>
              <a:rPr lang="en-US" dirty="0">
                <a:solidFill>
                  <a:srgbClr val="0062FF"/>
                </a:solidFill>
                <a:latin typeface="IBM Plex Sans Light" panose="020B0403050000000000" pitchFamily="34" charset="77"/>
              </a:rPr>
              <a:t>Banking and insurance</a:t>
            </a:r>
          </a:p>
          <a:p>
            <a:pPr marL="228365" indent="-228365">
              <a:spcBef>
                <a:spcPts val="799"/>
              </a:spcBef>
              <a:buSzPct val="100000"/>
              <a:buFont typeface="System Font Regular"/>
              <a:buChar char="–"/>
            </a:pPr>
            <a:r>
              <a:rPr lang="en-US" sz="1332" dirty="0">
                <a:latin typeface="IBM Plex Sans Light" panose="020B0403050203000203" pitchFamily="34" charset="0"/>
              </a:rPr>
              <a:t>Onboarding</a:t>
            </a:r>
          </a:p>
          <a:p>
            <a:pPr marL="228365" indent="-228365">
              <a:spcBef>
                <a:spcPts val="799"/>
              </a:spcBef>
              <a:buSzPct val="100000"/>
              <a:buFont typeface="System Font Regular"/>
              <a:buChar char="–"/>
            </a:pPr>
            <a:r>
              <a:rPr lang="en-US" sz="1332" dirty="0">
                <a:latin typeface="IBM Plex Sans Light" panose="020B0403050203000203" pitchFamily="34" charset="0"/>
              </a:rPr>
              <a:t>Insurance claims </a:t>
            </a:r>
            <a:br>
              <a:rPr lang="en-US" sz="1332" dirty="0">
                <a:latin typeface="IBM Plex Sans Light" panose="020B0403050203000203" pitchFamily="34" charset="0"/>
              </a:rPr>
            </a:br>
            <a:r>
              <a:rPr lang="en-US" sz="1332" dirty="0">
                <a:latin typeface="IBM Plex Sans Light" panose="020B0403050203000203" pitchFamily="34" charset="0"/>
              </a:rPr>
              <a:t>tasks</a:t>
            </a:r>
          </a:p>
          <a:p>
            <a:pPr marL="228365" indent="-228365">
              <a:spcBef>
                <a:spcPts val="799"/>
              </a:spcBef>
              <a:buSzPct val="100000"/>
              <a:buFont typeface="System Font Regular"/>
              <a:buChar char="–"/>
            </a:pPr>
            <a:r>
              <a:rPr lang="en-US" sz="1332" dirty="0">
                <a:latin typeface="IBM Plex Sans Light" panose="020B0403050203000203" pitchFamily="34" charset="0"/>
              </a:rPr>
              <a:t>Loan origination</a:t>
            </a:r>
          </a:p>
          <a:p>
            <a:pPr marL="228365" indent="-228365">
              <a:spcBef>
                <a:spcPts val="799"/>
              </a:spcBef>
              <a:buSzPct val="100000"/>
              <a:buFont typeface="System Font Regular"/>
              <a:buChar char="–"/>
            </a:pPr>
            <a:endParaRPr lang="en-US" sz="1332" dirty="0"/>
          </a:p>
          <a:p>
            <a:pPr marL="228365" indent="-228365">
              <a:spcBef>
                <a:spcPts val="799"/>
              </a:spcBef>
              <a:buSzPct val="100000"/>
              <a:buFont typeface="System Font Regular"/>
              <a:buChar char="–"/>
            </a:pPr>
            <a:endParaRPr lang="en-US" sz="1332" dirty="0"/>
          </a:p>
        </p:txBody>
      </p:sp>
      <p:sp>
        <p:nvSpPr>
          <p:cNvPr id="15" name="Text Placeholder 21">
            <a:extLst>
              <a:ext uri="{FF2B5EF4-FFF2-40B4-BE49-F238E27FC236}">
                <a16:creationId xmlns:a16="http://schemas.microsoft.com/office/drawing/2014/main" id="{E12F58BC-81AF-B943-B0B9-32911DEE5F66}"/>
              </a:ext>
            </a:extLst>
          </p:cNvPr>
          <p:cNvSpPr>
            <a:spLocks noGrp="1"/>
          </p:cNvSpPr>
          <p:nvPr>
            <p:ph type="body" sz="quarter" idx="13"/>
          </p:nvPr>
        </p:nvSpPr>
        <p:spPr>
          <a:xfrm>
            <a:off x="4029349" y="1681389"/>
            <a:ext cx="1944108" cy="2006665"/>
          </a:xfrm>
        </p:spPr>
        <p:txBody>
          <a:bodyPr>
            <a:normAutofit fontScale="92500" lnSpcReduction="20000"/>
          </a:bodyPr>
          <a:lstStyle/>
          <a:p>
            <a:r>
              <a:rPr lang="en-US" dirty="0">
                <a:solidFill>
                  <a:srgbClr val="0062FF"/>
                </a:solidFill>
                <a:latin typeface="IBM Plex Sans Light" panose="020B0403050000000000" pitchFamily="34" charset="77"/>
              </a:rPr>
              <a:t>Energy</a:t>
            </a:r>
            <a:br>
              <a:rPr lang="en-US" dirty="0">
                <a:solidFill>
                  <a:srgbClr val="0062FF"/>
                </a:solidFill>
                <a:latin typeface="IBM Plex Sans Light" panose="020B0403050000000000" pitchFamily="34" charset="77"/>
              </a:rPr>
            </a:br>
            <a:r>
              <a:rPr lang="en-US" dirty="0">
                <a:solidFill>
                  <a:srgbClr val="0062FF"/>
                </a:solidFill>
                <a:latin typeface="IBM Plex Sans Light" panose="020B0403050000000000" pitchFamily="34" charset="77"/>
              </a:rPr>
              <a:t>and utilities</a:t>
            </a:r>
          </a:p>
          <a:p>
            <a:pPr marL="228365" indent="-228365">
              <a:spcBef>
                <a:spcPts val="799"/>
              </a:spcBef>
              <a:buSzPct val="100000"/>
              <a:buFont typeface="System Font Regular"/>
              <a:buChar char="–"/>
            </a:pPr>
            <a:r>
              <a:rPr lang="en-US" sz="1332" dirty="0">
                <a:latin typeface="IBM Plex Sans Light" panose="020B0403050203000203" pitchFamily="34" charset="0"/>
              </a:rPr>
              <a:t>Data collection </a:t>
            </a:r>
            <a:br>
              <a:rPr lang="en-US" sz="1332" dirty="0">
                <a:latin typeface="IBM Plex Sans Light" panose="020B0403050203000203" pitchFamily="34" charset="0"/>
              </a:rPr>
            </a:br>
            <a:r>
              <a:rPr lang="en-US" sz="1332" dirty="0">
                <a:latin typeface="IBM Plex Sans Light" panose="020B0403050203000203" pitchFamily="34" charset="0"/>
              </a:rPr>
              <a:t>and reporting</a:t>
            </a:r>
          </a:p>
          <a:p>
            <a:pPr marL="228365" indent="-228365">
              <a:spcBef>
                <a:spcPts val="799"/>
              </a:spcBef>
              <a:buSzPct val="100000"/>
              <a:buFont typeface="System Font Regular"/>
              <a:buChar char="–"/>
            </a:pPr>
            <a:r>
              <a:rPr lang="en-US" sz="1332" dirty="0">
                <a:latin typeface="IBM Plex Sans Light" panose="020B0403050203000203" pitchFamily="34" charset="0"/>
              </a:rPr>
              <a:t>Contracts</a:t>
            </a:r>
          </a:p>
          <a:p>
            <a:pPr marL="228365" indent="-228365">
              <a:spcBef>
                <a:spcPts val="799"/>
              </a:spcBef>
              <a:buSzPct val="100000"/>
              <a:buFont typeface="System Font Regular"/>
              <a:buChar char="–"/>
            </a:pPr>
            <a:r>
              <a:rPr lang="en-US" sz="1332" dirty="0">
                <a:latin typeface="IBM Plex Sans Light" panose="020B0403050203000203" pitchFamily="34" charset="0"/>
              </a:rPr>
              <a:t>Regulations and compliance</a:t>
            </a:r>
          </a:p>
          <a:p>
            <a:pPr marL="228365" indent="-228365">
              <a:spcBef>
                <a:spcPts val="799"/>
              </a:spcBef>
              <a:buSzPct val="100000"/>
              <a:buFont typeface="System Font Regular"/>
              <a:buChar char="–"/>
            </a:pPr>
            <a:endParaRPr lang="en-US" sz="1332" dirty="0"/>
          </a:p>
        </p:txBody>
      </p:sp>
      <p:sp>
        <p:nvSpPr>
          <p:cNvPr id="16" name="Text Placeholder 22">
            <a:extLst>
              <a:ext uri="{FF2B5EF4-FFF2-40B4-BE49-F238E27FC236}">
                <a16:creationId xmlns:a16="http://schemas.microsoft.com/office/drawing/2014/main" id="{A929F7A1-75AD-CD45-B5B1-BB4D1730C837}"/>
              </a:ext>
            </a:extLst>
          </p:cNvPr>
          <p:cNvSpPr>
            <a:spLocks noGrp="1"/>
          </p:cNvSpPr>
          <p:nvPr>
            <p:ph type="body" sz="quarter" idx="14"/>
          </p:nvPr>
        </p:nvSpPr>
        <p:spPr>
          <a:xfrm>
            <a:off x="7060136" y="1681389"/>
            <a:ext cx="1939408" cy="2114465"/>
          </a:xfrm>
        </p:spPr>
        <p:txBody>
          <a:bodyPr>
            <a:normAutofit lnSpcReduction="10000"/>
          </a:bodyPr>
          <a:lstStyle/>
          <a:p>
            <a:r>
              <a:rPr lang="en-US" dirty="0">
                <a:solidFill>
                  <a:srgbClr val="0062FF"/>
                </a:solidFill>
                <a:latin typeface="IBM Plex Sans Light" panose="020B0403050000000000" pitchFamily="34" charset="77"/>
              </a:rPr>
              <a:t>IT</a:t>
            </a:r>
          </a:p>
          <a:p>
            <a:pPr marL="228365" indent="-228365">
              <a:spcBef>
                <a:spcPts val="799"/>
              </a:spcBef>
              <a:buSzPct val="100000"/>
              <a:buFont typeface="System Font Regular"/>
              <a:buChar char="–"/>
            </a:pPr>
            <a:r>
              <a:rPr lang="en-US" sz="1332" dirty="0">
                <a:latin typeface="IBM Plex Sans Light" panose="020B0403050000000000" pitchFamily="34" charset="77"/>
              </a:rPr>
              <a:t>Data entry</a:t>
            </a:r>
          </a:p>
          <a:p>
            <a:pPr marL="228365" indent="-228365">
              <a:spcBef>
                <a:spcPts val="799"/>
              </a:spcBef>
              <a:buSzPct val="100000"/>
              <a:buFont typeface="System Font Regular"/>
              <a:buChar char="–"/>
            </a:pPr>
            <a:r>
              <a:rPr lang="en-US" sz="1332" dirty="0">
                <a:latin typeface="IBM Plex Sans Light" panose="020B0403050000000000" pitchFamily="34" charset="77"/>
              </a:rPr>
              <a:t>Capture</a:t>
            </a:r>
          </a:p>
          <a:p>
            <a:pPr marL="228365" indent="-228365">
              <a:spcBef>
                <a:spcPts val="799"/>
              </a:spcBef>
              <a:buSzPct val="100000"/>
              <a:buFont typeface="System Font Regular"/>
              <a:buChar char="–"/>
            </a:pPr>
            <a:r>
              <a:rPr lang="en-US" sz="1332" dirty="0">
                <a:latin typeface="IBM Plex Sans Light" panose="020B0403050000000000" pitchFamily="34" charset="77"/>
              </a:rPr>
              <a:t>Mass email management</a:t>
            </a:r>
          </a:p>
          <a:p>
            <a:pPr marL="228365" indent="-228365">
              <a:spcBef>
                <a:spcPts val="799"/>
              </a:spcBef>
              <a:buSzPct val="100000"/>
              <a:buFont typeface="System Font Regular"/>
              <a:buChar char="–"/>
            </a:pPr>
            <a:r>
              <a:rPr lang="en-US" sz="1332" dirty="0">
                <a:latin typeface="IBM Plex Sans Light" panose="020B0403050000000000" pitchFamily="34" charset="77"/>
              </a:rPr>
              <a:t>Reporting </a:t>
            </a:r>
          </a:p>
          <a:p>
            <a:pPr marL="228365" indent="-228365">
              <a:spcBef>
                <a:spcPts val="799"/>
              </a:spcBef>
              <a:buSzPct val="100000"/>
              <a:buFont typeface="System Font Regular"/>
              <a:buChar char="–"/>
            </a:pPr>
            <a:r>
              <a:rPr lang="en-US" sz="1332" dirty="0">
                <a:latin typeface="IBM Plex Sans Light" panose="020B0403050000000000" pitchFamily="34" charset="77"/>
              </a:rPr>
              <a:t>Data synchronization</a:t>
            </a:r>
          </a:p>
          <a:p>
            <a:pPr marL="228365" indent="-228365">
              <a:spcBef>
                <a:spcPts val="799"/>
              </a:spcBef>
              <a:buSzPct val="100000"/>
              <a:buFont typeface="System Font Regular"/>
              <a:buChar char="–"/>
            </a:pPr>
            <a:endParaRPr lang="en-US" sz="1332" dirty="0">
              <a:latin typeface="IBM Plex Sans Light" panose="020B0403050000000000" pitchFamily="34" charset="77"/>
            </a:endParaRPr>
          </a:p>
          <a:p>
            <a:pPr marL="228365" indent="-228365">
              <a:spcBef>
                <a:spcPts val="799"/>
              </a:spcBef>
              <a:buSzPct val="100000"/>
              <a:buFont typeface="System Font Regular"/>
              <a:buChar char="–"/>
            </a:pPr>
            <a:endParaRPr lang="en-US" dirty="0">
              <a:latin typeface="IBM Plex Sans Light" panose="020B0403050000000000" pitchFamily="34" charset="77"/>
            </a:endParaRPr>
          </a:p>
        </p:txBody>
      </p:sp>
      <p:sp>
        <p:nvSpPr>
          <p:cNvPr id="17" name="Text Placeholder 22">
            <a:extLst>
              <a:ext uri="{FF2B5EF4-FFF2-40B4-BE49-F238E27FC236}">
                <a16:creationId xmlns:a16="http://schemas.microsoft.com/office/drawing/2014/main" id="{36B04F8D-BDA2-154E-BBC9-EBC5567FCCA2}"/>
              </a:ext>
            </a:extLst>
          </p:cNvPr>
          <p:cNvSpPr txBox="1">
            <a:spLocks/>
          </p:cNvSpPr>
          <p:nvPr/>
        </p:nvSpPr>
        <p:spPr>
          <a:xfrm>
            <a:off x="10098961" y="1681389"/>
            <a:ext cx="1797047" cy="1786735"/>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600" kern="1200">
                <a:solidFill>
                  <a:schemeClr val="tx1"/>
                </a:solidFill>
                <a:latin typeface="+mn-lt"/>
                <a:ea typeface="Arial" charset="0"/>
                <a:cs typeface="Arial" charset="0"/>
              </a:defRPr>
            </a:lvl1pPr>
            <a:lvl2pPr marL="0" indent="0" algn="l" defTabSz="457200" rtl="0" eaLnBrk="1" latinLnBrk="0" hangingPunct="1">
              <a:lnSpc>
                <a:spcPct val="100000"/>
              </a:lnSpc>
              <a:spcBef>
                <a:spcPts val="1100"/>
              </a:spcBef>
              <a:spcAft>
                <a:spcPts val="0"/>
              </a:spcAft>
              <a:buFontTx/>
              <a:buNone/>
              <a:defRPr sz="11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304487">
              <a:spcBef>
                <a:spcPts val="733"/>
              </a:spcBef>
              <a:defRPr/>
            </a:pPr>
            <a:r>
              <a:rPr lang="en-US" sz="1865" dirty="0">
                <a:solidFill>
                  <a:srgbClr val="0062FF"/>
                </a:solidFill>
                <a:latin typeface="IBM Plex Sans Light" panose="020B0403050000000000" pitchFamily="34" charset="77"/>
              </a:rPr>
              <a:t>Travel and transportation</a:t>
            </a:r>
            <a:endParaRPr lang="en-US" sz="1332" dirty="0">
              <a:solidFill>
                <a:srgbClr val="000000"/>
              </a:solidFill>
              <a:latin typeface="IBM Plex Sans Light" panose="020B0403050000000000" pitchFamily="34" charset="77"/>
            </a:endParaRP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Vehicle checks </a:t>
            </a:r>
            <a:br>
              <a:rPr lang="en-US" sz="1332" dirty="0">
                <a:solidFill>
                  <a:srgbClr val="000000"/>
                </a:solidFill>
                <a:latin typeface="IBM Plex Sans Light" panose="020B0403050000000000" pitchFamily="34" charset="77"/>
              </a:rPr>
            </a:br>
            <a:r>
              <a:rPr lang="en-US" sz="1332" dirty="0">
                <a:solidFill>
                  <a:srgbClr val="000000"/>
                </a:solidFill>
                <a:latin typeface="IBM Plex Sans Light" panose="020B0403050000000000" pitchFamily="34" charset="77"/>
              </a:rPr>
              <a:t>and reporting</a:t>
            </a:r>
          </a:p>
          <a:p>
            <a:pPr marL="228365" indent="-228365" defTabSz="304487">
              <a:spcBef>
                <a:spcPts val="799"/>
              </a:spcBef>
              <a:buSzPct val="100000"/>
              <a:buFont typeface="System Font Regular"/>
              <a:buChar char="–"/>
              <a:defRPr/>
            </a:pPr>
            <a:r>
              <a:rPr lang="en-US" sz="1332" b="1" dirty="0">
                <a:solidFill>
                  <a:srgbClr val="000000"/>
                </a:solidFill>
                <a:highlight>
                  <a:srgbClr val="FFFF00"/>
                </a:highlight>
                <a:latin typeface="IBM Plex Sans Light" panose="020B0403050000000000" pitchFamily="34" charset="77"/>
              </a:rPr>
              <a:t>Travel  booking</a:t>
            </a:r>
          </a:p>
          <a:p>
            <a:pPr marL="228365" indent="-228365" defTabSz="304487">
              <a:spcBef>
                <a:spcPts val="799"/>
              </a:spcBef>
              <a:buSzPct val="100000"/>
              <a:buFont typeface="System Font Regular"/>
              <a:buChar char="–"/>
              <a:defRPr/>
            </a:pPr>
            <a:endParaRPr lang="en-US" sz="1332" dirty="0">
              <a:solidFill>
                <a:srgbClr val="000000"/>
              </a:solidFill>
              <a:latin typeface="IBM Plex Sans Light" panose="020B0403050000000000" pitchFamily="34" charset="77"/>
            </a:endParaRPr>
          </a:p>
        </p:txBody>
      </p:sp>
      <p:sp>
        <p:nvSpPr>
          <p:cNvPr id="18" name="Text Placeholder 20">
            <a:extLst>
              <a:ext uri="{FF2B5EF4-FFF2-40B4-BE49-F238E27FC236}">
                <a16:creationId xmlns:a16="http://schemas.microsoft.com/office/drawing/2014/main" id="{450D6B58-A4F1-7F4B-9E8C-FA160ACCB77C}"/>
              </a:ext>
            </a:extLst>
          </p:cNvPr>
          <p:cNvSpPr txBox="1">
            <a:spLocks/>
          </p:cNvSpPr>
          <p:nvPr/>
        </p:nvSpPr>
        <p:spPr>
          <a:xfrm>
            <a:off x="963699" y="4065342"/>
            <a:ext cx="1962835" cy="1415199"/>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600" kern="1200">
                <a:solidFill>
                  <a:schemeClr val="tx1"/>
                </a:solidFill>
                <a:latin typeface="+mn-lt"/>
                <a:ea typeface="Arial" charset="0"/>
                <a:cs typeface="Arial" charset="0"/>
              </a:defRPr>
            </a:lvl1pPr>
            <a:lvl2pPr marL="0" indent="0" algn="l" defTabSz="457200" rtl="0" eaLnBrk="1" latinLnBrk="0" hangingPunct="1">
              <a:lnSpc>
                <a:spcPct val="100000"/>
              </a:lnSpc>
              <a:spcBef>
                <a:spcPts val="1100"/>
              </a:spcBef>
              <a:spcAft>
                <a:spcPts val="0"/>
              </a:spcAft>
              <a:buFontTx/>
              <a:buNone/>
              <a:defRPr sz="11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304487">
              <a:spcBef>
                <a:spcPts val="733"/>
              </a:spcBef>
              <a:defRPr/>
            </a:pPr>
            <a:r>
              <a:rPr lang="en-US" sz="1865" dirty="0">
                <a:solidFill>
                  <a:srgbClr val="0062FF"/>
                </a:solidFill>
                <a:latin typeface="IBM Plex Sans Light" panose="020B0403050000000000" pitchFamily="34" charset="77"/>
              </a:rPr>
              <a:t>Healthcare</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Medical Appointments</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Medical bills </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Medical claims tasks</a:t>
            </a:r>
          </a:p>
          <a:p>
            <a:pPr marL="228365" indent="-228365" defTabSz="304487">
              <a:spcBef>
                <a:spcPts val="799"/>
              </a:spcBef>
              <a:buSzPct val="100000"/>
              <a:buFont typeface="System Font Regular"/>
              <a:buChar char="–"/>
              <a:defRPr/>
            </a:pPr>
            <a:endParaRPr lang="en-US" sz="1332" dirty="0">
              <a:solidFill>
                <a:srgbClr val="000000"/>
              </a:solidFill>
              <a:latin typeface="IBM Plex Sans Light" panose="020B0403050000000000" pitchFamily="34" charset="77"/>
            </a:endParaRPr>
          </a:p>
        </p:txBody>
      </p:sp>
      <p:sp>
        <p:nvSpPr>
          <p:cNvPr id="19" name="Text Placeholder 21">
            <a:extLst>
              <a:ext uri="{FF2B5EF4-FFF2-40B4-BE49-F238E27FC236}">
                <a16:creationId xmlns:a16="http://schemas.microsoft.com/office/drawing/2014/main" id="{962D31C9-180C-0842-9A14-00C4F86780C1}"/>
              </a:ext>
            </a:extLst>
          </p:cNvPr>
          <p:cNvSpPr txBox="1">
            <a:spLocks/>
          </p:cNvSpPr>
          <p:nvPr/>
        </p:nvSpPr>
        <p:spPr>
          <a:xfrm>
            <a:off x="4029347" y="4065341"/>
            <a:ext cx="1922447" cy="1652047"/>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1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304487">
              <a:spcBef>
                <a:spcPts val="733"/>
              </a:spcBef>
              <a:defRPr/>
            </a:pPr>
            <a:r>
              <a:rPr lang="en-US" sz="1865" dirty="0">
                <a:solidFill>
                  <a:srgbClr val="0062FF"/>
                </a:solidFill>
                <a:latin typeface="IBM Plex Sans Light" panose="020B0403050000000000" pitchFamily="34" charset="77"/>
              </a:rPr>
              <a:t>Media and communications</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Order management</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Provisioning</a:t>
            </a:r>
          </a:p>
          <a:p>
            <a:pPr marL="228365" indent="-228365" defTabSz="304487">
              <a:spcBef>
                <a:spcPts val="799"/>
              </a:spcBef>
              <a:buSzPct val="100000"/>
              <a:buFont typeface="System Font Regular"/>
              <a:buChar char="–"/>
              <a:defRPr/>
            </a:pPr>
            <a:endParaRPr lang="en-US" sz="1465" dirty="0">
              <a:solidFill>
                <a:srgbClr val="000000"/>
              </a:solidFill>
              <a:latin typeface="IBM Plex Sans Light" panose="020B0403050000000000" pitchFamily="34" charset="77"/>
            </a:endParaRPr>
          </a:p>
        </p:txBody>
      </p:sp>
      <p:sp>
        <p:nvSpPr>
          <p:cNvPr id="21" name="Text Placeholder 22">
            <a:extLst>
              <a:ext uri="{FF2B5EF4-FFF2-40B4-BE49-F238E27FC236}">
                <a16:creationId xmlns:a16="http://schemas.microsoft.com/office/drawing/2014/main" id="{861247F3-FC91-8B48-9806-A1878765DC11}"/>
              </a:ext>
            </a:extLst>
          </p:cNvPr>
          <p:cNvSpPr txBox="1">
            <a:spLocks/>
          </p:cNvSpPr>
          <p:nvPr/>
        </p:nvSpPr>
        <p:spPr>
          <a:xfrm>
            <a:off x="7060138" y="4065342"/>
            <a:ext cx="1962620" cy="2241105"/>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600" kern="1200">
                <a:solidFill>
                  <a:schemeClr val="tx1"/>
                </a:solidFill>
                <a:latin typeface="+mn-lt"/>
                <a:ea typeface="Arial" charset="0"/>
                <a:cs typeface="Arial" charset="0"/>
              </a:defRPr>
            </a:lvl1pPr>
            <a:lvl2pPr marL="0" indent="0" algn="l" defTabSz="457200" rtl="0" eaLnBrk="1" latinLnBrk="0" hangingPunct="1">
              <a:lnSpc>
                <a:spcPct val="100000"/>
              </a:lnSpc>
              <a:spcBef>
                <a:spcPts val="1100"/>
              </a:spcBef>
              <a:spcAft>
                <a:spcPts val="0"/>
              </a:spcAft>
              <a:buFontTx/>
              <a:buNone/>
              <a:defRPr sz="11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304487">
              <a:spcBef>
                <a:spcPts val="733"/>
              </a:spcBef>
              <a:defRPr/>
            </a:pPr>
            <a:r>
              <a:rPr lang="en-US" sz="1865" dirty="0">
                <a:solidFill>
                  <a:srgbClr val="0062FF"/>
                </a:solidFill>
                <a:latin typeface="IBM Plex Sans Light" panose="020B0403050000000000" pitchFamily="34" charset="77"/>
              </a:rPr>
              <a:t>Government</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Benefits processing</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Eligibility</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Self service updates</a:t>
            </a:r>
          </a:p>
        </p:txBody>
      </p:sp>
      <p:sp>
        <p:nvSpPr>
          <p:cNvPr id="22" name="Text Placeholder 22">
            <a:extLst>
              <a:ext uri="{FF2B5EF4-FFF2-40B4-BE49-F238E27FC236}">
                <a16:creationId xmlns:a16="http://schemas.microsoft.com/office/drawing/2014/main" id="{857A498F-8C12-C542-8761-544D5AFAA2A4}"/>
              </a:ext>
            </a:extLst>
          </p:cNvPr>
          <p:cNvSpPr txBox="1">
            <a:spLocks/>
          </p:cNvSpPr>
          <p:nvPr/>
        </p:nvSpPr>
        <p:spPr>
          <a:xfrm>
            <a:off x="10098961" y="4065340"/>
            <a:ext cx="1797047" cy="1432117"/>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600" kern="1200">
                <a:solidFill>
                  <a:schemeClr val="tx1"/>
                </a:solidFill>
                <a:latin typeface="+mn-lt"/>
                <a:ea typeface="Arial" charset="0"/>
                <a:cs typeface="Arial" charset="0"/>
              </a:defRPr>
            </a:lvl1pPr>
            <a:lvl2pPr marL="0" indent="0" algn="l" defTabSz="457200" rtl="0" eaLnBrk="1" latinLnBrk="0" hangingPunct="1">
              <a:lnSpc>
                <a:spcPct val="100000"/>
              </a:lnSpc>
              <a:spcBef>
                <a:spcPts val="1100"/>
              </a:spcBef>
              <a:spcAft>
                <a:spcPts val="0"/>
              </a:spcAft>
              <a:buFontTx/>
              <a:buNone/>
              <a:defRPr sz="11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304487">
              <a:spcBef>
                <a:spcPts val="733"/>
              </a:spcBef>
              <a:defRPr/>
            </a:pPr>
            <a:r>
              <a:rPr lang="en-US" sz="1865" dirty="0">
                <a:solidFill>
                  <a:srgbClr val="0062FF"/>
                </a:solidFill>
                <a:latin typeface="IBM Plex Sans Light" panose="020B0403050000000000" pitchFamily="34" charset="77"/>
              </a:rPr>
              <a:t>Retail industry</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Refunds</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Procurement</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Price comparison</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Invoice processing</a:t>
            </a:r>
          </a:p>
          <a:p>
            <a:pPr marL="228365" indent="-228365" defTabSz="304487">
              <a:spcBef>
                <a:spcPts val="799"/>
              </a:spcBef>
              <a:buSzPct val="100000"/>
              <a:buFont typeface="System Font Regular"/>
              <a:buChar char="–"/>
              <a:defRPr/>
            </a:pPr>
            <a:endParaRPr lang="en-US" sz="1332" dirty="0">
              <a:solidFill>
                <a:srgbClr val="000000"/>
              </a:solidFill>
              <a:latin typeface="IBM Plex Sans Light" panose="020B0403050000000000" pitchFamily="34" charset="77"/>
            </a:endParaRPr>
          </a:p>
        </p:txBody>
      </p:sp>
      <p:pic>
        <p:nvPicPr>
          <p:cNvPr id="24" name="Picture 51">
            <a:extLst>
              <a:ext uri="{FF2B5EF4-FFF2-40B4-BE49-F238E27FC236}">
                <a16:creationId xmlns:a16="http://schemas.microsoft.com/office/drawing/2014/main" id="{67AA0717-48C9-0F47-9CCC-65FFC9F98114}"/>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9339761" y="1602335"/>
            <a:ext cx="669940" cy="669940"/>
          </a:xfrm>
          <a:prstGeom prst="rect">
            <a:avLst/>
          </a:prstGeom>
        </p:spPr>
      </p:pic>
      <p:pic>
        <p:nvPicPr>
          <p:cNvPr id="25" name="Picture 57">
            <a:extLst>
              <a:ext uri="{FF2B5EF4-FFF2-40B4-BE49-F238E27FC236}">
                <a16:creationId xmlns:a16="http://schemas.microsoft.com/office/drawing/2014/main" id="{CB9FA232-7582-344B-9652-4249F3FCCB44}"/>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182775" y="3999050"/>
            <a:ext cx="669940" cy="669940"/>
          </a:xfrm>
          <a:prstGeom prst="rect">
            <a:avLst/>
          </a:prstGeom>
        </p:spPr>
      </p:pic>
      <p:pic>
        <p:nvPicPr>
          <p:cNvPr id="35" name="Picture 60">
            <a:extLst>
              <a:ext uri="{FF2B5EF4-FFF2-40B4-BE49-F238E27FC236}">
                <a16:creationId xmlns:a16="http://schemas.microsoft.com/office/drawing/2014/main" id="{D8E25C5B-498A-D944-BB57-97AA1FCC479E}"/>
              </a:ext>
            </a:extLst>
          </p:cNvPr>
          <p:cNvPicPr>
            <a:picLocks noChangeAspect="1"/>
          </p:cNvPicPr>
          <p:nvPr/>
        </p:nvPicPr>
        <p:blipFill>
          <a:blip r:embed="rId14">
            <a:extLst>
              <a:ext uri="{96DAC541-7B7A-43D3-8B79-37D633B846F1}">
                <asvg:svgBlip xmlns:asvg="http://schemas.microsoft.com/office/drawing/2016/SVG/main" r:embed="rId15"/>
              </a:ext>
            </a:extLst>
          </a:blip>
          <a:srcRect/>
          <a:stretch/>
        </p:blipFill>
        <p:spPr>
          <a:xfrm>
            <a:off x="9339761" y="3999050"/>
            <a:ext cx="669940" cy="669940"/>
          </a:xfrm>
          <a:prstGeom prst="rect">
            <a:avLst/>
          </a:prstGeom>
        </p:spPr>
      </p:pic>
      <p:pic>
        <p:nvPicPr>
          <p:cNvPr id="29" name="Picture 59">
            <a:extLst>
              <a:ext uri="{FF2B5EF4-FFF2-40B4-BE49-F238E27FC236}">
                <a16:creationId xmlns:a16="http://schemas.microsoft.com/office/drawing/2014/main" id="{32C51FD8-B94E-7441-8935-EB66D1832E26}"/>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6233387" y="1598590"/>
            <a:ext cx="669940" cy="669940"/>
          </a:xfrm>
          <a:prstGeom prst="rect">
            <a:avLst/>
          </a:prstGeom>
        </p:spPr>
      </p:pic>
      <p:sp>
        <p:nvSpPr>
          <p:cNvPr id="32" name="Slide Number Placeholder 5">
            <a:extLst>
              <a:ext uri="{FF2B5EF4-FFF2-40B4-BE49-F238E27FC236}">
                <a16:creationId xmlns:a16="http://schemas.microsoft.com/office/drawing/2014/main" id="{CED17401-762F-9C48-BDA4-CD1D019D4C0D}"/>
              </a:ext>
            </a:extLst>
          </p:cNvPr>
          <p:cNvSpPr>
            <a:spLocks noGrp="1"/>
          </p:cNvSpPr>
          <p:nvPr>
            <p:ph type="sldNum" sz="quarter" idx="11"/>
          </p:nvPr>
        </p:nvSpPr>
        <p:spPr>
          <a:xfrm>
            <a:off x="9445701" y="6383867"/>
            <a:ext cx="2436055" cy="222251"/>
          </a:xfrm>
        </p:spPr>
        <p:txBody>
          <a:bodyPr/>
          <a:lstStyle/>
          <a:p>
            <a:pPr algn="r" defTabSz="913068">
              <a:defRPr/>
            </a:pPr>
            <a:fld id="{59395FB3-9C97-154F-86B2-7E381B951268}" type="slidenum">
              <a:rPr lang="en-US" sz="799">
                <a:solidFill>
                  <a:srgbClr val="000000"/>
                </a:solidFill>
                <a:latin typeface="IBM Plex Sans Light" panose="020B0403050203000203" pitchFamily="34" charset="0"/>
              </a:rPr>
              <a:pPr algn="r" defTabSz="913068">
                <a:defRPr/>
              </a:pPr>
              <a:t>5</a:t>
            </a:fld>
            <a:endParaRPr lang="en-US" sz="799" dirty="0">
              <a:solidFill>
                <a:srgbClr val="000000"/>
              </a:solidFill>
              <a:latin typeface="IBM Plex Sans Light" panose="020B0403050203000203" pitchFamily="34" charset="0"/>
            </a:endParaRPr>
          </a:p>
        </p:txBody>
      </p:sp>
      <p:sp>
        <p:nvSpPr>
          <p:cNvPr id="4" name="Footer Placeholder 3">
            <a:extLst>
              <a:ext uri="{FF2B5EF4-FFF2-40B4-BE49-F238E27FC236}">
                <a16:creationId xmlns:a16="http://schemas.microsoft.com/office/drawing/2014/main" id="{4F290D2B-77DC-5740-ABF4-A6DA8F5A0CBD}"/>
              </a:ext>
            </a:extLst>
          </p:cNvPr>
          <p:cNvSpPr>
            <a:spLocks noGrp="1"/>
          </p:cNvSpPr>
          <p:nvPr>
            <p:ph type="ftr" sz="quarter" idx="10"/>
          </p:nvPr>
        </p:nvSpPr>
        <p:spPr/>
        <p:txBody>
          <a:bodyPr/>
          <a:lstStyle/>
          <a:p>
            <a:pPr defTabSz="913718">
              <a:defRPr/>
            </a:pPr>
            <a:r>
              <a:rPr lang="en-US" sz="799">
                <a:solidFill>
                  <a:srgbClr val="000000"/>
                </a:solidFill>
                <a:latin typeface="IBM Plex Sans Light" panose="020B0403050203000203" pitchFamily="34" charset="0"/>
              </a:rPr>
              <a:t>IBM Automation / © 2022 IBM Corporation</a:t>
            </a:r>
            <a:endParaRPr lang="en-US" sz="799" dirty="0">
              <a:solidFill>
                <a:srgbClr val="000000"/>
              </a:solidFill>
              <a:latin typeface="IBM Plex Sans Light" panose="020B0403050203000203" pitchFamily="34" charset="0"/>
            </a:endParaRPr>
          </a:p>
        </p:txBody>
      </p:sp>
    </p:spTree>
    <p:extLst>
      <p:ext uri="{BB962C8B-B14F-4D97-AF65-F5344CB8AC3E}">
        <p14:creationId xmlns:p14="http://schemas.microsoft.com/office/powerpoint/2010/main" val="250786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A01514-80A1-4AD9-9EA9-140F5FF45152}"/>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GB" sz="6000" b="1" dirty="0"/>
              <a:t>Problem</a:t>
            </a:r>
            <a:endParaRPr lang="en-GB" sz="2800" b="1" dirty="0"/>
          </a:p>
        </p:txBody>
      </p:sp>
      <p:sp>
        <p:nvSpPr>
          <p:cNvPr id="3" name="Content Placeholder 2">
            <a:extLst>
              <a:ext uri="{FF2B5EF4-FFF2-40B4-BE49-F238E27FC236}">
                <a16:creationId xmlns:a16="http://schemas.microsoft.com/office/drawing/2014/main" id="{EA0249FC-5B6A-4E95-9EBA-38D475ECEDCA}"/>
              </a:ext>
            </a:extLst>
          </p:cNvPr>
          <p:cNvSpPr>
            <a:spLocks noGrp="1"/>
          </p:cNvSpPr>
          <p:nvPr>
            <p:ph idx="1"/>
          </p:nvPr>
        </p:nvSpPr>
        <p:spPr>
          <a:xfrm>
            <a:off x="116693" y="2629576"/>
            <a:ext cx="4158974" cy="3415623"/>
          </a:xfrm>
        </p:spPr>
        <p:txBody>
          <a:bodyPr>
            <a:normAutofit/>
          </a:bodyPr>
          <a:lstStyle/>
          <a:p>
            <a:pPr lvl="1"/>
            <a:r>
              <a:rPr lang="en-GB" dirty="0"/>
              <a:t>A travel agency is breaching guidelines by allowing bookings to dangerous countries</a:t>
            </a:r>
          </a:p>
          <a:p>
            <a:pPr marL="457200" lvl="1" indent="0">
              <a:buNone/>
            </a:pPr>
            <a:endParaRPr lang="en-GB" sz="1100" dirty="0"/>
          </a:p>
        </p:txBody>
      </p:sp>
      <p:pic>
        <p:nvPicPr>
          <p:cNvPr id="5" name="Picture 4">
            <a:extLst>
              <a:ext uri="{FF2B5EF4-FFF2-40B4-BE49-F238E27FC236}">
                <a16:creationId xmlns:a16="http://schemas.microsoft.com/office/drawing/2014/main" id="{45173C04-DBC1-41C1-98C8-25407BDA9C66}"/>
              </a:ext>
            </a:extLst>
          </p:cNvPr>
          <p:cNvPicPr>
            <a:picLocks noChangeAspect="1"/>
          </p:cNvPicPr>
          <p:nvPr/>
        </p:nvPicPr>
        <p:blipFill>
          <a:blip r:embed="rId2"/>
          <a:stretch>
            <a:fillRect/>
          </a:stretch>
        </p:blipFill>
        <p:spPr>
          <a:xfrm>
            <a:off x="4774563" y="281291"/>
            <a:ext cx="4098225" cy="5410199"/>
          </a:xfrm>
          <a:prstGeom prst="rect">
            <a:avLst/>
          </a:prstGeom>
          <a:effectLst>
            <a:glow rad="228600">
              <a:schemeClr val="accent2">
                <a:satMod val="175000"/>
                <a:alpha val="40000"/>
              </a:schemeClr>
            </a:glow>
          </a:effectLst>
        </p:spPr>
      </p:pic>
      <p:pic>
        <p:nvPicPr>
          <p:cNvPr id="7" name="Picture 6">
            <a:extLst>
              <a:ext uri="{FF2B5EF4-FFF2-40B4-BE49-F238E27FC236}">
                <a16:creationId xmlns:a16="http://schemas.microsoft.com/office/drawing/2014/main" id="{470ACF84-0332-433D-AE5E-9ED07801A014}"/>
              </a:ext>
            </a:extLst>
          </p:cNvPr>
          <p:cNvPicPr>
            <a:picLocks noChangeAspect="1"/>
          </p:cNvPicPr>
          <p:nvPr/>
        </p:nvPicPr>
        <p:blipFill>
          <a:blip r:embed="rId3"/>
          <a:stretch>
            <a:fillRect/>
          </a:stretch>
        </p:blipFill>
        <p:spPr>
          <a:xfrm>
            <a:off x="6252806" y="3643797"/>
            <a:ext cx="5672138" cy="3076575"/>
          </a:xfrm>
          <a:prstGeom prst="rect">
            <a:avLst/>
          </a:prstGeom>
          <a:effectLst>
            <a:glow rad="228600">
              <a:srgbClr val="FF0000">
                <a:alpha val="40000"/>
              </a:srgbClr>
            </a:glow>
          </a:effectLst>
        </p:spPr>
      </p:pic>
      <p:cxnSp>
        <p:nvCxnSpPr>
          <p:cNvPr id="20" name="Straight Arrow Connector 19">
            <a:extLst>
              <a:ext uri="{FF2B5EF4-FFF2-40B4-BE49-F238E27FC236}">
                <a16:creationId xmlns:a16="http://schemas.microsoft.com/office/drawing/2014/main" id="{98F8A0FE-3FB7-458F-84E9-7F5624EF7D7C}"/>
              </a:ext>
            </a:extLst>
          </p:cNvPr>
          <p:cNvCxnSpPr>
            <a:cxnSpLocks/>
          </p:cNvCxnSpPr>
          <p:nvPr/>
        </p:nvCxnSpPr>
        <p:spPr>
          <a:xfrm>
            <a:off x="5836596" y="3643797"/>
            <a:ext cx="1322961" cy="2726693"/>
          </a:xfrm>
          <a:prstGeom prst="straightConnector1">
            <a:avLst/>
          </a:prstGeom>
          <a:ln w="25400">
            <a:solidFill>
              <a:srgbClr val="FF0000"/>
            </a:solidFill>
            <a:tailEnd type="triangle"/>
          </a:ln>
          <a:effectLst>
            <a:glow rad="127000">
              <a:srgbClr val="FFC000"/>
            </a:glow>
          </a:effectLst>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40BD531-F2EA-45D8-9407-AC549F24847B}"/>
              </a:ext>
            </a:extLst>
          </p:cNvPr>
          <p:cNvSpPr/>
          <p:nvPr/>
        </p:nvSpPr>
        <p:spPr>
          <a:xfrm>
            <a:off x="7037961" y="6370490"/>
            <a:ext cx="1391056" cy="263459"/>
          </a:xfrm>
          <a:prstGeom prst="rect">
            <a:avLst/>
          </a:prstGeom>
          <a:solidFill>
            <a:srgbClr val="FF0000">
              <a:alpha val="2200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2247807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A01514-80A1-4AD9-9EA9-140F5FF45152}"/>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GB" sz="4800" b="1" dirty="0"/>
              <a:t>Solution</a:t>
            </a:r>
            <a:endParaRPr lang="en-GB" sz="2800" b="1" dirty="0"/>
          </a:p>
        </p:txBody>
      </p:sp>
      <p:sp>
        <p:nvSpPr>
          <p:cNvPr id="3" name="Content Placeholder 2">
            <a:extLst>
              <a:ext uri="{FF2B5EF4-FFF2-40B4-BE49-F238E27FC236}">
                <a16:creationId xmlns:a16="http://schemas.microsoft.com/office/drawing/2014/main" id="{EA0249FC-5B6A-4E95-9EBA-38D475ECEDCA}"/>
              </a:ext>
            </a:extLst>
          </p:cNvPr>
          <p:cNvSpPr>
            <a:spLocks noGrp="1"/>
          </p:cNvSpPr>
          <p:nvPr>
            <p:ph idx="1"/>
          </p:nvPr>
        </p:nvSpPr>
        <p:spPr>
          <a:xfrm>
            <a:off x="293271" y="2578776"/>
            <a:ext cx="4185595" cy="3415623"/>
          </a:xfrm>
        </p:spPr>
        <p:txBody>
          <a:bodyPr>
            <a:normAutofit/>
          </a:bodyPr>
          <a:lstStyle/>
          <a:p>
            <a:pPr lvl="1"/>
            <a:r>
              <a:rPr lang="en-GB" sz="1800" dirty="0"/>
              <a:t>A bot is written to scrape data from the US Travel site.</a:t>
            </a:r>
          </a:p>
          <a:p>
            <a:pPr lvl="1"/>
            <a:r>
              <a:rPr lang="en-GB" sz="1800" dirty="0"/>
              <a:t>The bot is exposed via a secure API</a:t>
            </a:r>
          </a:p>
          <a:p>
            <a:pPr lvl="1"/>
            <a:r>
              <a:rPr lang="en-GB" sz="1800" dirty="0"/>
              <a:t>An RPA task is created to call the bot </a:t>
            </a:r>
          </a:p>
          <a:p>
            <a:pPr lvl="1"/>
            <a:r>
              <a:rPr lang="en-GB" sz="1800" dirty="0"/>
              <a:t>The PAM flow blocks travel if the bot returns a banned destination</a:t>
            </a:r>
          </a:p>
          <a:p>
            <a:pPr lvl="1"/>
            <a:endParaRPr lang="en-GB" sz="1800" dirty="0"/>
          </a:p>
          <a:p>
            <a:pPr marL="457200" lvl="1" indent="0">
              <a:buNone/>
            </a:pPr>
            <a:r>
              <a:rPr lang="en-GB" sz="1800" dirty="0"/>
              <a:t>The problem is solved quickly and cost effectively using IBM RPA!</a:t>
            </a:r>
          </a:p>
        </p:txBody>
      </p:sp>
      <p:cxnSp>
        <p:nvCxnSpPr>
          <p:cNvPr id="20" name="Straight Arrow Connector 19">
            <a:extLst>
              <a:ext uri="{FF2B5EF4-FFF2-40B4-BE49-F238E27FC236}">
                <a16:creationId xmlns:a16="http://schemas.microsoft.com/office/drawing/2014/main" id="{98F8A0FE-3FB7-458F-84E9-7F5624EF7D7C}"/>
              </a:ext>
            </a:extLst>
          </p:cNvPr>
          <p:cNvCxnSpPr>
            <a:cxnSpLocks/>
          </p:cNvCxnSpPr>
          <p:nvPr/>
        </p:nvCxnSpPr>
        <p:spPr>
          <a:xfrm>
            <a:off x="5836596" y="3643797"/>
            <a:ext cx="1896893" cy="2659726"/>
          </a:xfrm>
          <a:prstGeom prst="straightConnector1">
            <a:avLst/>
          </a:prstGeom>
          <a:ln w="25400">
            <a:solidFill>
              <a:srgbClr val="FF0000"/>
            </a:solidFill>
            <a:tailEnd type="triangle"/>
          </a:ln>
          <a:effectLst>
            <a:glow rad="127000">
              <a:srgbClr val="FFC000"/>
            </a:glow>
          </a:effectLst>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41AE6E0-91A5-4536-87D9-41FFF3321E3B}"/>
              </a:ext>
            </a:extLst>
          </p:cNvPr>
          <p:cNvPicPr>
            <a:picLocks noChangeAspect="1"/>
          </p:cNvPicPr>
          <p:nvPr/>
        </p:nvPicPr>
        <p:blipFill>
          <a:blip r:embed="rId2"/>
          <a:stretch>
            <a:fillRect/>
          </a:stretch>
        </p:blipFill>
        <p:spPr>
          <a:xfrm>
            <a:off x="4989582" y="0"/>
            <a:ext cx="5811168" cy="3728075"/>
          </a:xfrm>
          <a:prstGeom prst="rect">
            <a:avLst/>
          </a:prstGeom>
          <a:effectLst>
            <a:glow rad="228600">
              <a:schemeClr val="accent2">
                <a:satMod val="175000"/>
                <a:alpha val="40000"/>
              </a:schemeClr>
            </a:glow>
          </a:effectLst>
        </p:spPr>
      </p:pic>
      <p:pic>
        <p:nvPicPr>
          <p:cNvPr id="6" name="Picture 5">
            <a:extLst>
              <a:ext uri="{FF2B5EF4-FFF2-40B4-BE49-F238E27FC236}">
                <a16:creationId xmlns:a16="http://schemas.microsoft.com/office/drawing/2014/main" id="{672DB89C-0746-4FC3-9214-CD4479AC952B}"/>
              </a:ext>
            </a:extLst>
          </p:cNvPr>
          <p:cNvPicPr>
            <a:picLocks noChangeAspect="1"/>
          </p:cNvPicPr>
          <p:nvPr/>
        </p:nvPicPr>
        <p:blipFill>
          <a:blip r:embed="rId3"/>
          <a:stretch>
            <a:fillRect/>
          </a:stretch>
        </p:blipFill>
        <p:spPr>
          <a:xfrm>
            <a:off x="5390452" y="3518702"/>
            <a:ext cx="6508276" cy="3339298"/>
          </a:xfrm>
          <a:prstGeom prst="rect">
            <a:avLst/>
          </a:prstGeom>
          <a:effectLst>
            <a:glow rad="228600">
              <a:schemeClr val="accent5">
                <a:satMod val="175000"/>
                <a:alpha val="40000"/>
              </a:schemeClr>
            </a:glow>
          </a:effectLst>
        </p:spPr>
      </p:pic>
    </p:spTree>
    <p:extLst>
      <p:ext uri="{BB962C8B-B14F-4D97-AF65-F5344CB8AC3E}">
        <p14:creationId xmlns:p14="http://schemas.microsoft.com/office/powerpoint/2010/main" val="334762301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BD5CC-538D-4B5E-A453-BA8F1C37B66F}"/>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dirty="0"/>
              <a:t>Demo</a:t>
            </a:r>
          </a:p>
        </p:txBody>
      </p:sp>
      <p:sp>
        <p:nvSpPr>
          <p:cNvPr id="16"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038375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25DDF89-4354-4BC8-A2A7-142704C7A3A0}"/>
              </a:ext>
            </a:extLst>
          </p:cNvPr>
          <p:cNvSpPr>
            <a:spLocks noGrp="1"/>
          </p:cNvSpPr>
          <p:nvPr>
            <p:ph type="title"/>
          </p:nvPr>
        </p:nvSpPr>
        <p:spPr>
          <a:xfrm>
            <a:off x="1098468" y="885651"/>
            <a:ext cx="3229803" cy="4624603"/>
          </a:xfrm>
        </p:spPr>
        <p:txBody>
          <a:bodyPr>
            <a:normAutofit/>
          </a:bodyPr>
          <a:lstStyle/>
          <a:p>
            <a:r>
              <a:rPr lang="en-GB">
                <a:solidFill>
                  <a:srgbClr val="FFFFFF"/>
                </a:solidFill>
              </a:rPr>
              <a:t>Step 1: Build the Bot</a:t>
            </a:r>
          </a:p>
        </p:txBody>
      </p:sp>
      <p:sp>
        <p:nvSpPr>
          <p:cNvPr id="3" name="Content Placeholder 2">
            <a:extLst>
              <a:ext uri="{FF2B5EF4-FFF2-40B4-BE49-F238E27FC236}">
                <a16:creationId xmlns:a16="http://schemas.microsoft.com/office/drawing/2014/main" id="{5BEE2BB2-230E-47F1-843A-D290F449C183}"/>
              </a:ext>
            </a:extLst>
          </p:cNvPr>
          <p:cNvSpPr>
            <a:spLocks noGrp="1"/>
          </p:cNvSpPr>
          <p:nvPr>
            <p:ph idx="1"/>
          </p:nvPr>
        </p:nvSpPr>
        <p:spPr>
          <a:xfrm>
            <a:off x="4978708" y="885651"/>
            <a:ext cx="6525220" cy="4616849"/>
          </a:xfrm>
        </p:spPr>
        <p:txBody>
          <a:bodyPr anchor="ctr">
            <a:normAutofit/>
          </a:bodyPr>
          <a:lstStyle/>
          <a:p>
            <a:r>
              <a:rPr lang="en-GB" sz="2400"/>
              <a:t>Using RPA recorder and the low code tools, the bot is built and tested.   </a:t>
            </a:r>
          </a:p>
          <a:p>
            <a:r>
              <a:rPr lang="en-GB" sz="2400"/>
              <a:t>The bot has a single input parameter – the destination country</a:t>
            </a:r>
          </a:p>
          <a:p>
            <a:r>
              <a:rPr lang="en-GB" sz="2400"/>
              <a:t>The bot has two output parameters</a:t>
            </a:r>
          </a:p>
          <a:p>
            <a:pPr lvl="1"/>
            <a:r>
              <a:rPr lang="en-GB" dirty="0"/>
              <a:t> The travel advisory giving the level of threat</a:t>
            </a:r>
          </a:p>
          <a:p>
            <a:pPr lvl="1"/>
            <a:r>
              <a:rPr lang="en-GB" dirty="0"/>
              <a:t>A go/no go flag.</a:t>
            </a:r>
          </a:p>
        </p:txBody>
      </p:sp>
    </p:spTree>
    <p:extLst>
      <p:ext uri="{BB962C8B-B14F-4D97-AF65-F5344CB8AC3E}">
        <p14:creationId xmlns:p14="http://schemas.microsoft.com/office/powerpoint/2010/main" val="793540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BM 2020 Master template (white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mn-lt"/>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Presentation_Enablement_Template_Arial_2021-Mar-01" id="{1A565672-DFC6-C94C-A613-015F0235D994}" vid="{5B0CDC82-2F34-0D46-BF8D-C4B83EE43B2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4653</TotalTime>
  <Words>900</Words>
  <Application>Microsoft Office PowerPoint</Application>
  <PresentationFormat>Widescreen</PresentationFormat>
  <Paragraphs>123</Paragraphs>
  <Slides>15</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Calibri Light</vt:lpstr>
      <vt:lpstr>IBM Plex Sans</vt:lpstr>
      <vt:lpstr>IBM Plex Sans Light</vt:lpstr>
      <vt:lpstr>System Font Regular</vt:lpstr>
      <vt:lpstr>Office Theme</vt:lpstr>
      <vt:lpstr>IBM 2020 Master template (white background)</vt:lpstr>
      <vt:lpstr>Automation Recipes PAM with RPA</vt:lpstr>
      <vt:lpstr>IBM Business Automation Manager Open Editions V8.01</vt:lpstr>
      <vt:lpstr>Why IBM RPA?</vt:lpstr>
      <vt:lpstr>PowerPoint Presentation</vt:lpstr>
      <vt:lpstr>RPA use cases by industry</vt:lpstr>
      <vt:lpstr>Problem</vt:lpstr>
      <vt:lpstr>Solution</vt:lpstr>
      <vt:lpstr>Demo</vt:lpstr>
      <vt:lpstr>Step 1: Build the Bot</vt:lpstr>
      <vt:lpstr>Build the Bot cont.</vt:lpstr>
      <vt:lpstr>Step 2 – Expose the bot</vt:lpstr>
      <vt:lpstr>Decision Service</vt:lpstr>
      <vt:lpstr>Step 3 – Call the bot from PAM  Using a pre-built custom task, the RPA bot invocation is created and tested </vt:lpstr>
      <vt:lpstr>Step 4 – Add to existing flow  The flow is plugged into the existing flow. We now have an updated flow that checks the destination and prevents booking if not on the government approved list</vt:lpstr>
      <vt:lpstr>Result – Booking to Banned Country Prevented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Recipes Part 2 – Deploy 1st Bot</dc:title>
  <dc:creator>Genevieve van Den Boer</dc:creator>
  <cp:lastModifiedBy>Nigel Crowther1</cp:lastModifiedBy>
  <cp:revision>44</cp:revision>
  <dcterms:created xsi:type="dcterms:W3CDTF">2020-11-18T19:00:01Z</dcterms:created>
  <dcterms:modified xsi:type="dcterms:W3CDTF">2023-04-18T10:46:41Z</dcterms:modified>
</cp:coreProperties>
</file>