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4.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824" r:id="rId1"/>
    <p:sldMasterId id="2147483891" r:id="rId2"/>
    <p:sldMasterId id="2147483962" r:id="rId3"/>
    <p:sldMasterId id="2147483995" r:id="rId4"/>
    <p:sldMasterId id="2147484052" r:id="rId5"/>
  </p:sldMasterIdLst>
  <p:notesMasterIdLst>
    <p:notesMasterId r:id="rId14"/>
  </p:notesMasterIdLst>
  <p:handoutMasterIdLst>
    <p:handoutMasterId r:id="rId15"/>
  </p:handoutMasterIdLst>
  <p:sldIdLst>
    <p:sldId id="2147477869" r:id="rId6"/>
    <p:sldId id="417" r:id="rId7"/>
    <p:sldId id="2147483647" r:id="rId8"/>
    <p:sldId id="725" r:id="rId9"/>
    <p:sldId id="726" r:id="rId10"/>
    <p:sldId id="2147483646" r:id="rId11"/>
    <p:sldId id="2147482177" r:id="rId12"/>
    <p:sldId id="2147483644" r:id="rId13"/>
  </p:sldIdLst>
  <p:sldSz cx="9144000" cy="5143500" type="screen16x9"/>
  <p:notesSz cx="6858000" cy="9144000"/>
  <p:embeddedFontLst>
    <p:embeddedFont>
      <p:font typeface="IBM Plex Sans" panose="020B0503050203000203" pitchFamily="34" charset="0"/>
      <p:regular r:id="rId16"/>
      <p:bold r:id="rId17"/>
      <p:italic r:id="rId18"/>
      <p:boldItalic r:id="rId19"/>
    </p:embeddedFont>
    <p:embeddedFont>
      <p:font typeface="IBM Plex Sans ExtLt" panose="020B0303050203000203" pitchFamily="34" charset="0"/>
      <p:regular r:id="rId20"/>
      <p:italic r:id="rId21"/>
    </p:embeddedFont>
    <p:embeddedFont>
      <p:font typeface="IBM Plex Sans Light" panose="020B0403050203000203" pitchFamily="34" charset="0"/>
      <p:regular r:id="rId22"/>
      <p:italic r:id="rId23"/>
    </p:embeddedFont>
    <p:embeddedFont>
      <p:font typeface="IBM Plex Sans Medm" panose="020B0603050203000203" pitchFamily="34" charset="0"/>
      <p:regular r:id="rId24"/>
      <p:italic r:id="rId25"/>
    </p:embeddedFont>
  </p:embeddedFontLst>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FE79D234-09B0-7A4C-9C40-866AE14B99F0}">
          <p14:sldIdLst>
            <p14:sldId id="2147477869"/>
            <p14:sldId id="417"/>
            <p14:sldId id="2147483647"/>
            <p14:sldId id="725"/>
            <p14:sldId id="726"/>
            <p14:sldId id="2147483646"/>
            <p14:sldId id="2147482177"/>
            <p14:sldId id="2147483644"/>
          </p14:sldIdLst>
        </p14:section>
      </p14:sectionLst>
    </p:ex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5"/>
    <p:restoredTop sz="91041" autoAdjust="0"/>
  </p:normalViewPr>
  <p:slideViewPr>
    <p:cSldViewPr snapToGrid="0" snapToObjects="1">
      <p:cViewPr>
        <p:scale>
          <a:sx n="160" d="100"/>
          <a:sy n="160" d="100"/>
        </p:scale>
        <p:origin x="726" y="-462"/>
      </p:cViewPr>
      <p:guideLst>
        <p:guide orient="horz" pos="1620"/>
        <p:guide pos="2880"/>
      </p:guideLst>
    </p:cSldViewPr>
  </p:slideViewPr>
  <p:outlineViewPr>
    <p:cViewPr>
      <p:scale>
        <a:sx n="33" d="100"/>
        <a:sy n="33" d="100"/>
      </p:scale>
      <p:origin x="0" y="-23176"/>
    </p:cViewPr>
  </p:outlineViewPr>
  <p:notesTextViewPr>
    <p:cViewPr>
      <p:scale>
        <a:sx n="3" d="2"/>
        <a:sy n="3" d="2"/>
      </p:scale>
      <p:origin x="0" y="0"/>
    </p:cViewPr>
  </p:notesTextViewPr>
  <p:sorterViewPr>
    <p:cViewPr>
      <p:scale>
        <a:sx n="25" d="100"/>
        <a:sy n="25" d="100"/>
      </p:scale>
      <p:origin x="0" y="0"/>
    </p:cViewPr>
  </p:sorter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604020202020204" pitchFamily="34" charset="0"/>
                <a:ea typeface="IBM Plex Sans" charset="0"/>
                <a:cs typeface="Arial" panose="020B0604020202020204" pitchFamily="34" charset="0"/>
              </a:rPr>
              <a:pPr algn="l"/>
              <a:t>‹#›</a:t>
            </a:fld>
            <a:endParaRPr lang="en-US" sz="600" dirty="0">
              <a:solidFill>
                <a:schemeClr val="bg1"/>
              </a:solidFill>
              <a:latin typeface="Arial" panose="020B0604020202020204" pitchFamily="34" charset="0"/>
              <a:ea typeface="IBM Plex Sans" charset="0"/>
              <a:cs typeface="Arial" panose="020B0604020202020204" pitchFamily="34"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604020202020204" pitchFamily="34" charset="0"/>
                <a:ea typeface="IBM Plex Sans" charset="0"/>
                <a:cs typeface="Arial" panose="020B0604020202020204" pitchFamily="34"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Arial" panose="020B0604020202020204" pitchFamily="34" charset="0"/>
        <a:ea typeface="+mn-ea"/>
        <a:cs typeface="Arial" panose="020B0604020202020204" pitchFamily="34" charset="0"/>
      </a:defRPr>
    </a:lvl1pPr>
    <a:lvl2pPr marL="174625" indent="-169863"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3pPr>
    <a:lvl4pPr marL="630936" indent="-173736"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s://www.ibm.com/account/reg/us-en/signup?utm_medium=Email&amp;utm_source=Event&amp;utm_content=DTPWW&amp;utm_campaign=PLACEHOLDER&amp;utm_id=AI4Biz_watsonx_Client_Briefing_Gartner_Conference&amp;formid=urx-5223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Today’s conversation is about making AI real for the business—turning potential into practical outcomes.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Enterprises are under increasing pressure to scale AI investments beyond isolated pilots and proof of concepts. That’s where </a:t>
            </a:r>
            <a:r>
              <a:rPr lang="en-US" sz="1200" dirty="0" err="1">
                <a:effectLst/>
              </a:rPr>
              <a:t>watsonx</a:t>
            </a:r>
            <a:r>
              <a:rPr lang="en-US" sz="1200" dirty="0">
                <a:effectLst/>
              </a:rPr>
              <a:t> Orchestrate comes in. This is IBM’s platform for orchestrating AI agents, assistants, and workflows—built specifically for enterprise environments.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platform connects to the tools already in use—whether that’s Workday, Salesforce, SAP, ServiceNow, or homegrown systems—and works across any model or automation framework. What sets it apart is the ability to bring AI agents and assistants together in one integrated workspace—so they can interact, delegate, and solve problems on behalf of the business.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result? Less manual work, faster decisions, and a more productive, responsive business at scale.</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This isn’t just automation—it’s enterprise AI that works alongside people to drive real impact.</a:t>
            </a:r>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23863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87050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1C48-C19A-0ECA-D7B8-6CC8EFAAC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4D7D2-ADDF-E9DD-C72B-8166451A298E}"/>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80F3E6AF-064C-5905-B8BD-7440081C2A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1A191C-9E3E-EA77-A0E7-8DFF59C96FA2}"/>
              </a:ext>
            </a:extLst>
          </p:cNvPr>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a:extLst>
              <a:ext uri="{FF2B5EF4-FFF2-40B4-BE49-F238E27FC236}">
                <a16:creationId xmlns:a16="http://schemas.microsoft.com/office/drawing/2014/main" id="{139E3E4C-F8F3-523B-4337-7A434AA8F151}"/>
              </a:ext>
            </a:extLst>
          </p:cNvPr>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13913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C2ED8-72D5-DB36-1438-17305D3C04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4FC583-80B6-AD82-366B-92478E20CDB0}"/>
              </a:ext>
            </a:extLst>
          </p:cNvPr>
          <p:cNvSpPr>
            <a:spLocks noGrp="1" noRot="1" noChangeAspect="1"/>
          </p:cNvSpPr>
          <p:nvPr>
            <p:ph type="sldImg"/>
          </p:nvPr>
        </p:nvSpPr>
        <p:spPr>
          <a:xfrm>
            <a:off x="1822450" y="228600"/>
            <a:ext cx="3213100" cy="1808163"/>
          </a:xfrm>
        </p:spPr>
      </p:sp>
      <p:sp>
        <p:nvSpPr>
          <p:cNvPr id="3" name="Notes Placeholder 2">
            <a:extLst>
              <a:ext uri="{FF2B5EF4-FFF2-40B4-BE49-F238E27FC236}">
                <a16:creationId xmlns:a16="http://schemas.microsoft.com/office/drawing/2014/main" id="{E90C672B-7560-C618-F71A-199B810C5BFF}"/>
              </a:ext>
            </a:extLst>
          </p:cNvPr>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endParaRPr lang="en-US" b="0" i="0" u="none" strike="noStrike" dirty="0">
              <a:solidFill>
                <a:srgbClr val="000000"/>
              </a:solidFill>
              <a:effectLst/>
              <a:latin typeface="-webkit-standard"/>
            </a:endParaRPr>
          </a:p>
        </p:txBody>
      </p:sp>
      <p:sp>
        <p:nvSpPr>
          <p:cNvPr id="4" name="Slide Number Placeholder 3">
            <a:extLst>
              <a:ext uri="{FF2B5EF4-FFF2-40B4-BE49-F238E27FC236}">
                <a16:creationId xmlns:a16="http://schemas.microsoft.com/office/drawing/2014/main" id="{E8E89A7F-DEC3-226F-9258-787B477E26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prstClr val="black"/>
                </a:solidFill>
                <a:effectLst/>
                <a:uLnTx/>
                <a:uFillTx/>
                <a:latin typeface="Aptos" panose="02110004020202020204"/>
                <a:ea typeface="Helvetica Neue"/>
                <a:cs typeface="IBM Plex Sans Light" panose="020B0503050203000203"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endParaRPr>
          </a:p>
        </p:txBody>
      </p:sp>
      <p:sp>
        <p:nvSpPr>
          <p:cNvPr id="5" name="Footer Placeholder 4">
            <a:extLst>
              <a:ext uri="{FF2B5EF4-FFF2-40B4-BE49-F238E27FC236}">
                <a16:creationId xmlns:a16="http://schemas.microsoft.com/office/drawing/2014/main" id="{134EA4F4-D638-3961-E06D-BAF57E1008E4}"/>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rPr>
              <a:t>Group Name / DOC ID / Month XX, 2022 / © 2022 IBM Corporation</a:t>
            </a:r>
          </a:p>
        </p:txBody>
      </p:sp>
    </p:spTree>
    <p:extLst>
      <p:ext uri="{BB962C8B-B14F-4D97-AF65-F5344CB8AC3E}">
        <p14:creationId xmlns:p14="http://schemas.microsoft.com/office/powerpoint/2010/main" val="105022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a:xfrm>
            <a:off x="206710" y="4087090"/>
            <a:ext cx="6419088" cy="4700294"/>
          </a:xfrm>
        </p:spPr>
        <p:txBody>
          <a:bodyPr/>
          <a:lstStyle/>
          <a:p>
            <a:r>
              <a:rPr lang="en-US" dirty="0"/>
              <a:t>This slide outlines </a:t>
            </a:r>
            <a:r>
              <a:rPr lang="en-US" b="1" dirty="0"/>
              <a:t>three clear paths for clients</a:t>
            </a:r>
            <a:r>
              <a:rPr lang="en-US" dirty="0"/>
              <a:t> to begin </a:t>
            </a:r>
            <a:r>
              <a:rPr lang="en-US" b="1" dirty="0"/>
              <a:t>their journey with IBM watsonx Orchestrate:</a:t>
            </a:r>
          </a:p>
          <a:p>
            <a:endParaRPr lang="en-US" b="1" dirty="0"/>
          </a:p>
          <a:p>
            <a:pPr marL="171450" indent="-171450">
              <a:buFont typeface="Arial" panose="020B0604020202020204" pitchFamily="34" charset="0"/>
              <a:buChar char="•"/>
            </a:pPr>
            <a:r>
              <a:rPr lang="en-US" b="1" dirty="0"/>
              <a:t>Sign up for a free trial. </a:t>
            </a:r>
            <a:r>
              <a:rPr lang="en-US" dirty="0"/>
              <a:t>Clients can explore the platform hands-on, test out features, and begin building value quickly in a no-risk environment.</a:t>
            </a:r>
          </a:p>
          <a:p>
            <a:pPr marL="171450" indent="-171450">
              <a:buFont typeface="Arial" panose="020B0604020202020204" pitchFamily="34" charset="0"/>
              <a:buChar char="•"/>
            </a:pPr>
            <a:r>
              <a:rPr lang="en-US" b="1" dirty="0"/>
              <a:t>Request a client briefing. </a:t>
            </a:r>
            <a:r>
              <a:rPr lang="en-US" dirty="0"/>
              <a:t>This is a tailored session where IBM experts walk through use cases, industry examples, and product capabilities that align to the client’s specific needs and objectives.</a:t>
            </a:r>
          </a:p>
          <a:p>
            <a:pPr marL="171450" indent="-171450">
              <a:buFont typeface="Arial" panose="020B0604020202020204" pitchFamily="34" charset="0"/>
              <a:buChar char="•"/>
            </a:pPr>
            <a:r>
              <a:rPr lang="en-US" b="1" dirty="0"/>
              <a:t>Participate in an Agentic Bootcamp. </a:t>
            </a:r>
            <a:r>
              <a:rPr lang="en-US" dirty="0"/>
              <a:t>This is a collaborative working session designed to help identify a high-impact use case. From there, IBM can help advance the idea into a </a:t>
            </a:r>
            <a:r>
              <a:rPr lang="en-US" b="1" dirty="0"/>
              <a:t>pilot</a:t>
            </a:r>
            <a:r>
              <a:rPr lang="en-US" dirty="0"/>
              <a:t> and ultimately a full production deployment, based on the bootcamp outcomes.</a:t>
            </a:r>
            <a:br>
              <a:rPr lang="en-US" dirty="0"/>
            </a:br>
            <a:endParaRPr lang="en-US" dirty="0"/>
          </a:p>
          <a:p>
            <a:r>
              <a:rPr lang="en-US" dirty="0"/>
              <a:t>These entry points provide clients with the flexibility to engage at various stages of their AI journey, whether they are exploring, evaluating, or ready to activate.</a:t>
            </a:r>
          </a:p>
          <a:p>
            <a:endParaRPr lang="en-US" b="1" dirty="0"/>
          </a:p>
          <a:p>
            <a:r>
              <a:rPr lang="en-US" b="1" dirty="0"/>
              <a:t>Links</a:t>
            </a:r>
            <a:r>
              <a:rPr lang="en-US" dirty="0"/>
              <a:t>:</a:t>
            </a:r>
          </a:p>
          <a:p>
            <a:pPr marL="171450" indent="-171450">
              <a:buFont typeface="IBM Plex Sans Light" panose="020B0604020202020204" pitchFamily="34" charset="0"/>
              <a:buChar char="•"/>
            </a:pPr>
            <a:r>
              <a:rPr lang="en-US" b="0" dirty="0"/>
              <a:t>Free trial: </a:t>
            </a:r>
            <a:r>
              <a:rPr lang="en-US" b="0" dirty="0">
                <a:hlinkClick r:id="rId3"/>
              </a:rPr>
              <a:t>https://www.ibm.com/account/reg/signup?formid=urx-52753</a:t>
            </a:r>
            <a:r>
              <a:rPr lang="en-US" b="0" dirty="0"/>
              <a:t> </a:t>
            </a:r>
          </a:p>
          <a:p>
            <a:pPr marL="171450" indent="-171450">
              <a:buFont typeface="IBM Plex Sans Light" panose="020B0604020202020204" pitchFamily="34" charset="0"/>
              <a:buChar char="•"/>
            </a:pPr>
            <a:r>
              <a:rPr lang="en-US" b="0" dirty="0"/>
              <a:t>Request a client briefing: </a:t>
            </a:r>
            <a:r>
              <a:rPr lang="en-US" b="0" dirty="0">
                <a:hlinkClick r:id="rId4"/>
              </a:rPr>
              <a:t>https://www.ibm.com/account/reg/us-en/signup?utm_medium=Email&amp;utm_source=Event&amp;utm_content=DTPWW&amp;utm_campaign=PLACEHOLDER&amp;utm_id=AI4Biz_watsonx_Client_Briefing_Gartner_Conference&amp;formid=urx-52230</a:t>
            </a:r>
            <a:r>
              <a:rPr lang="en-US" b="0" dirty="0"/>
              <a:t> </a:t>
            </a:r>
          </a:p>
          <a:p>
            <a:pPr marL="171450" marR="0" lvl="0" indent="-171450" algn="l" defTabSz="2438522" rtl="0" eaLnBrk="1" fontAlgn="auto" latinLnBrk="0" hangingPunct="1">
              <a:lnSpc>
                <a:spcPct val="110000"/>
              </a:lnSpc>
              <a:spcBef>
                <a:spcPts val="0"/>
              </a:spcBef>
              <a:spcAft>
                <a:spcPts val="0"/>
              </a:spcAft>
              <a:buClrTx/>
              <a:buSzTx/>
              <a:buFont typeface="IBM Plex Sans Light" panose="020B0604020202020204" pitchFamily="34" charset="0"/>
              <a:buChar char="•"/>
              <a:tabLst/>
              <a:defRPr/>
            </a:pPr>
            <a:r>
              <a:rPr lang="en-US" b="0" dirty="0"/>
              <a:t>Agentic AI bootcamp: </a:t>
            </a:r>
            <a:r>
              <a:rPr lang="en-US" b="0" dirty="0">
                <a:solidFill>
                  <a:schemeClr val="accent1"/>
                </a:solidFill>
                <a:hlinkClick r:id="rId5"/>
              </a:rPr>
              <a:t>https://ibm.seismic.com/Link/Content/DCfCGJVfPmqH88qCq46PM3j9J6jd#/?anchorId=b4f32b7d-c3d4-4761-948a-fc2e8bc2bb72</a:t>
            </a:r>
            <a:r>
              <a:rPr lang="en-US" b="0" dirty="0">
                <a:solidFill>
                  <a:schemeClr val="accent1"/>
                </a:solidFill>
              </a:rPr>
              <a:t> </a:t>
            </a:r>
            <a:endParaRPr lang="en-US" b="0" kern="1200" dirty="0">
              <a:solidFill>
                <a:schemeClr val="bg1"/>
              </a:solidFill>
              <a:effectLst/>
              <a:ea typeface="IBM Plex Sans Light"/>
              <a:cs typeface="IBM Plex Sans Light"/>
            </a:endParaRP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kern="100" dirty="0">
              <a:effectLst/>
              <a:ea typeface="IBM Plex Sans Light" panose="020F0502020204030204" pitchFamily="34" charset="0"/>
              <a:cs typeface="IBM Plex Sans Light"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ea typeface="IBM Plex Sans Light"/>
                <a:cs typeface="IBM Plex Sans Light"/>
              </a:rPr>
              <a:pPr marL="0" marR="0" lvl="0" indent="0" algn="r" defTabSz="1829379"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a typeface="IBM Plex Sans Light"/>
              <a:cs typeface="IBM Plex Sans Light"/>
            </a:endParaRPr>
          </a:p>
        </p:txBody>
      </p:sp>
    </p:spTree>
    <p:extLst>
      <p:ext uri="{BB962C8B-B14F-4D97-AF65-F5344CB8AC3E}">
        <p14:creationId xmlns:p14="http://schemas.microsoft.com/office/powerpoint/2010/main" val="238292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323788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116681"/>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160632088"/>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1663764599"/>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712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03433854"/>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45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874900"/>
            <a:ext cx="1856538"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14445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875495"/>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14445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1392" y="874900"/>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hasCustomPrompt="1"/>
          </p:nvPr>
        </p:nvSpPr>
        <p:spPr>
          <a:xfrm>
            <a:off x="2501178" y="4792237"/>
            <a:ext cx="1856538" cy="158382"/>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dirty="0"/>
              <a:t>1. Publication name, “Article Title,” XX Month YYYY.</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09318578"/>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a:lnSpc>
                <a:spcPct val="120000"/>
              </a:lnSpc>
              <a:spcBef>
                <a:spcPts val="0"/>
              </a:spcBef>
              <a:defRPr sz="600" b="0" i="0">
                <a:solidFill>
                  <a:schemeClr val="tx1"/>
                </a:solidFill>
                <a:latin typeface="IBM Plex Sans" panose="020B0503050203000203" pitchFamily="34" charset="0"/>
              </a:defRPr>
            </a:lvl2pPr>
            <a:lvl3pPr>
              <a:lnSpc>
                <a:spcPct val="120000"/>
              </a:lnSpc>
              <a:spcBef>
                <a:spcPts val="0"/>
              </a:spcBef>
              <a:defRPr sz="600" b="0" i="0">
                <a:solidFill>
                  <a:schemeClr val="tx1"/>
                </a:solidFill>
                <a:latin typeface="IBM Plex Sans" panose="020B0503050203000203" pitchFamily="34" charset="0"/>
              </a:defRPr>
            </a:lvl3pPr>
            <a:lvl4pPr>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08043848"/>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Data, 3 callouts, horizontal">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0268D4F2-8639-6234-ECC9-FEF46D06EEA5}"/>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hasCustomPrompt="1"/>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hasCustomPrompt="1"/>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hasCustomPrompt="1"/>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itle 1">
            <a:extLst>
              <a:ext uri="{FF2B5EF4-FFF2-40B4-BE49-F238E27FC236}">
                <a16:creationId xmlns:a16="http://schemas.microsoft.com/office/drawing/2014/main" id="{899A5A09-BA63-88B4-ABAF-F130668EA025}"/>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0" name="Footer Placeholder 3">
            <a:extLst>
              <a:ext uri="{FF2B5EF4-FFF2-40B4-BE49-F238E27FC236}">
                <a16:creationId xmlns:a16="http://schemas.microsoft.com/office/drawing/2014/main" id="{69FB0544-0AE1-D759-C582-49BED3705AFE}"/>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13" name="Text Placeholder 9">
            <a:extLst>
              <a:ext uri="{FF2B5EF4-FFF2-40B4-BE49-F238E27FC236}">
                <a16:creationId xmlns:a16="http://schemas.microsoft.com/office/drawing/2014/main" id="{105B9034-6A48-8B74-7484-A0D3D4F8F58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spTree>
    <p:extLst>
      <p:ext uri="{BB962C8B-B14F-4D97-AF65-F5344CB8AC3E}">
        <p14:creationId xmlns:p14="http://schemas.microsoft.com/office/powerpoint/2010/main" val="470524549"/>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54475295"/>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20689722"/>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3000"/>
            <a:ext cx="1856538"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3000"/>
            <a:ext cx="1859514"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30190496"/>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Client case study</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2" name="Text Placeholder 4">
            <a:extLst>
              <a:ext uri="{FF2B5EF4-FFF2-40B4-BE49-F238E27FC236}">
                <a16:creationId xmlns:a16="http://schemas.microsoft.com/office/drawing/2014/main" id="{700C9797-006B-383C-E0A7-5DA39156A7D5}"/>
              </a:ext>
            </a:extLst>
          </p:cNvPr>
          <p:cNvSpPr>
            <a:spLocks noGrp="1"/>
          </p:cNvSpPr>
          <p:nvPr>
            <p:ph type="body" sz="quarter" idx="11" hasCustomPrompt="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Tree>
    <p:extLst>
      <p:ext uri="{BB962C8B-B14F-4D97-AF65-F5344CB8AC3E}">
        <p14:creationId xmlns:p14="http://schemas.microsoft.com/office/powerpoint/2010/main" val="365080649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Text, 4 columns, dividers, headlines">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09C3F161-C5A2-2808-E9C3-C2C811A48108}"/>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3220506353"/>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Text, 4 columns, dividers, headline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2" name="Picture Placeholder 13" descr="Place pictogram here">
            <a:extLst>
              <a:ext uri="{FF2B5EF4-FFF2-40B4-BE49-F238E27FC236}">
                <a16:creationId xmlns:a16="http://schemas.microsoft.com/office/drawing/2014/main" id="{40AFEFC4-259E-8386-52A0-3112EB4DC15D}"/>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2" name="Picture Placeholder 13" descr="Place pictogram here">
            <a:extLst>
              <a:ext uri="{FF2B5EF4-FFF2-40B4-BE49-F238E27FC236}">
                <a16:creationId xmlns:a16="http://schemas.microsoft.com/office/drawing/2014/main" id="{4CC02E63-CD34-C623-9B50-FC5ECC3A212C}"/>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5" name="Picture Placeholder 13" descr="Place pictogram here">
            <a:extLst>
              <a:ext uri="{FF2B5EF4-FFF2-40B4-BE49-F238E27FC236}">
                <a16:creationId xmlns:a16="http://schemas.microsoft.com/office/drawing/2014/main" id="{267D19F5-8953-4270-A4B5-12945EDA4A74}"/>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6" name="Text Placeholder 9">
            <a:extLst>
              <a:ext uri="{FF2B5EF4-FFF2-40B4-BE49-F238E27FC236}">
                <a16:creationId xmlns:a16="http://schemas.microsoft.com/office/drawing/2014/main" id="{D6E38D4C-53FB-B716-06AD-1C2743232739}"/>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2313367529"/>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Text, 4 columns, dividers, headlines">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D1D386F9-ACC5-4C68-6D1B-8384F979A67B}"/>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105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D61F816E-D82E-BFF6-CD7A-06C1341E6743}"/>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6" name="Text Placeholder 9">
            <a:extLst>
              <a:ext uri="{FF2B5EF4-FFF2-40B4-BE49-F238E27FC236}">
                <a16:creationId xmlns:a16="http://schemas.microsoft.com/office/drawing/2014/main" id="{334BAB80-359C-0C31-BBAA-6DA9EC64011D}"/>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946703043"/>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10000"/>
              </a:lnSpc>
              <a:defRPr sz="9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5561946"/>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hasCustomPrompt="1"/>
          </p:nvPr>
        </p:nvSpPr>
        <p:spPr>
          <a:xfrm>
            <a:off x="2501178" y="1143000"/>
            <a:ext cx="1856538"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hasCustomPrompt="1"/>
          </p:nvPr>
        </p:nvSpPr>
        <p:spPr>
          <a:xfrm>
            <a:off x="4791876" y="1143000"/>
            <a:ext cx="1853054"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hasCustomPrompt="1"/>
          </p:nvPr>
        </p:nvSpPr>
        <p:spPr>
          <a:xfrm>
            <a:off x="7072583" y="1143000"/>
            <a:ext cx="1852966"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9">
            <a:extLst>
              <a:ext uri="{FF2B5EF4-FFF2-40B4-BE49-F238E27FC236}">
                <a16:creationId xmlns:a16="http://schemas.microsoft.com/office/drawing/2014/main" id="{8BAB7529-BB39-6E3D-0039-FF5627679772}"/>
              </a:ext>
            </a:extLst>
          </p:cNvPr>
          <p:cNvSpPr>
            <a:spLocks noGrp="1"/>
          </p:cNvSpPr>
          <p:nvPr>
            <p:ph type="body" sz="quarter" idx="19" hasCustomPrompt="1"/>
          </p:nvPr>
        </p:nvSpPr>
        <p:spPr>
          <a:xfrm>
            <a:off x="2497904"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3" name="Text Placeholder 9">
            <a:extLst>
              <a:ext uri="{FF2B5EF4-FFF2-40B4-BE49-F238E27FC236}">
                <a16:creationId xmlns:a16="http://schemas.microsoft.com/office/drawing/2014/main" id="{E4BAA473-7F35-4340-1FC9-265976EBE376}"/>
              </a:ext>
            </a:extLst>
          </p:cNvPr>
          <p:cNvSpPr>
            <a:spLocks noGrp="1"/>
          </p:cNvSpPr>
          <p:nvPr>
            <p:ph type="body" sz="quarter" idx="20" hasCustomPrompt="1"/>
          </p:nvPr>
        </p:nvSpPr>
        <p:spPr>
          <a:xfrm>
            <a:off x="4786285"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7" name="Text Placeholder 9">
            <a:extLst>
              <a:ext uri="{FF2B5EF4-FFF2-40B4-BE49-F238E27FC236}">
                <a16:creationId xmlns:a16="http://schemas.microsoft.com/office/drawing/2014/main" id="{158CA407-34F2-BD98-A8EE-6129874CE09D}"/>
              </a:ext>
            </a:extLst>
          </p:cNvPr>
          <p:cNvSpPr>
            <a:spLocks noGrp="1"/>
          </p:cNvSpPr>
          <p:nvPr>
            <p:ph type="body" sz="quarter" idx="21" hasCustomPrompt="1"/>
          </p:nvPr>
        </p:nvSpPr>
        <p:spPr>
          <a:xfrm>
            <a:off x="7069011"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Tree>
    <p:extLst>
      <p:ext uri="{BB962C8B-B14F-4D97-AF65-F5344CB8AC3E}">
        <p14:creationId xmlns:p14="http://schemas.microsoft.com/office/powerpoint/2010/main" val="3081041195"/>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02909330"/>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144018"/>
            <a:ext cx="413814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729953"/>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31585420"/>
      </p:ext>
    </p:extLst>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144018"/>
            <a:ext cx="413926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8386859"/>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10000"/>
              </a:lnSpc>
              <a:defRPr sz="10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5021512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4393"/>
            <a:ext cx="2501178"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2226605"/>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3714895"/>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p:nvPr userDrawn="1"/>
        </p:nvCxnSpPr>
        <p:spPr bwMode="auto">
          <a:xfrm>
            <a:off x="4571405" y="2286000"/>
            <a:ext cx="4357692"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E206AD2A-311D-14F0-2D0A-44E8796A510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Picture Placeholder 4" descr="Place pictogram here">
            <a:extLst>
              <a:ext uri="{FF2B5EF4-FFF2-40B4-BE49-F238E27FC236}">
                <a16:creationId xmlns:a16="http://schemas.microsoft.com/office/drawing/2014/main" id="{73FDE246-2363-A31A-7668-AED4FAC23245}"/>
              </a:ext>
            </a:extLst>
          </p:cNvPr>
          <p:cNvSpPr>
            <a:spLocks noGrp="1" noChangeAspect="1"/>
          </p:cNvSpPr>
          <p:nvPr>
            <p:ph type="pic" sz="quarter" idx="23" hasCustomPrompt="1"/>
          </p:nvPr>
        </p:nvSpPr>
        <p:spPr>
          <a:xfrm>
            <a:off x="4785689" y="1621917"/>
            <a:ext cx="455998" cy="455423"/>
          </a:xfrm>
        </p:spPr>
        <p:txBody>
          <a:bodyPr anchor="ctr"/>
          <a:lstStyle>
            <a:lvl1pPr algn="ctr">
              <a:defRPr sz="600">
                <a:solidFill>
                  <a:schemeClr val="tx1"/>
                </a:solidFill>
              </a:defRPr>
            </a:lvl1pPr>
          </a:lstStyle>
          <a:p>
            <a:r>
              <a:rPr lang="en-US" dirty="0"/>
              <a:t>Pictogram</a:t>
            </a:r>
          </a:p>
        </p:txBody>
      </p: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7" name="Title 1">
            <a:extLst>
              <a:ext uri="{FF2B5EF4-FFF2-40B4-BE49-F238E27FC236}">
                <a16:creationId xmlns:a16="http://schemas.microsoft.com/office/drawing/2014/main" id="{77571BB5-B073-F09A-D5A6-5F529A887583}"/>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Use cases</a:t>
            </a:r>
          </a:p>
        </p:txBody>
      </p:sp>
      <p:sp>
        <p:nvSpPr>
          <p:cNvPr id="18" name="Text Placeholder 4">
            <a:extLst>
              <a:ext uri="{FF2B5EF4-FFF2-40B4-BE49-F238E27FC236}">
                <a16:creationId xmlns:a16="http://schemas.microsoft.com/office/drawing/2014/main" id="{9CA64170-CAFB-CF84-DDE1-1D81C688CE0F}"/>
              </a:ext>
            </a:extLst>
          </p:cNvPr>
          <p:cNvSpPr>
            <a:spLocks noGrp="1"/>
          </p:cNvSpPr>
          <p:nvPr>
            <p:ph type="body" sz="quarter" idx="11" hasCustomPrompt="1"/>
          </p:nvPr>
        </p:nvSpPr>
        <p:spPr>
          <a:xfrm>
            <a:off x="215972" y="570310"/>
            <a:ext cx="2069731" cy="2289572"/>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
        <p:nvSpPr>
          <p:cNvPr id="19" name="Picture Placeholder 4" descr="Place pictogram here">
            <a:extLst>
              <a:ext uri="{FF2B5EF4-FFF2-40B4-BE49-F238E27FC236}">
                <a16:creationId xmlns:a16="http://schemas.microsoft.com/office/drawing/2014/main" id="{4EBA7E37-3F45-0B10-B3D4-EC78CB32A84D}"/>
              </a:ext>
            </a:extLst>
          </p:cNvPr>
          <p:cNvSpPr>
            <a:spLocks noGrp="1" noChangeAspect="1"/>
          </p:cNvSpPr>
          <p:nvPr>
            <p:ph type="pic" sz="quarter" idx="25" hasCustomPrompt="1"/>
          </p:nvPr>
        </p:nvSpPr>
        <p:spPr>
          <a:xfrm>
            <a:off x="7071392" y="1621917"/>
            <a:ext cx="455998" cy="455423"/>
          </a:xfrm>
        </p:spPr>
        <p:txBody>
          <a:bodyPr anchor="ctr"/>
          <a:lstStyle>
            <a:lvl1pPr algn="ctr">
              <a:defRPr sz="600">
                <a:solidFill>
                  <a:schemeClr val="tx1"/>
                </a:solidFill>
              </a:defRPr>
            </a:lvl1pPr>
          </a:lstStyle>
          <a:p>
            <a:r>
              <a:rPr lang="en-US" dirty="0"/>
              <a:t>Pictogram</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1" name="Picture Placeholder 4" descr="Place pictogram here">
            <a:extLst>
              <a:ext uri="{FF2B5EF4-FFF2-40B4-BE49-F238E27FC236}">
                <a16:creationId xmlns:a16="http://schemas.microsoft.com/office/drawing/2014/main" id="{A66EA8C8-436A-9556-EEDA-C6E3917C5E3D}"/>
              </a:ext>
            </a:extLst>
          </p:cNvPr>
          <p:cNvSpPr>
            <a:spLocks noGrp="1" noChangeAspect="1"/>
          </p:cNvSpPr>
          <p:nvPr>
            <p:ph type="pic" sz="quarter" idx="27" hasCustomPrompt="1"/>
          </p:nvPr>
        </p:nvSpPr>
        <p:spPr>
          <a:xfrm>
            <a:off x="4785689" y="3909108"/>
            <a:ext cx="455998" cy="455423"/>
          </a:xfrm>
        </p:spPr>
        <p:txBody>
          <a:bodyPr anchor="ctr"/>
          <a:lstStyle>
            <a:lvl1pPr algn="ctr">
              <a:defRPr sz="600">
                <a:solidFill>
                  <a:schemeClr val="tx1"/>
                </a:solidFill>
              </a:defRPr>
            </a:lvl1pPr>
          </a:lstStyle>
          <a:p>
            <a:r>
              <a:rPr lang="en-US" dirty="0"/>
              <a:t>Pictogram</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3" name="Picture Placeholder 4" descr="Place pictogram here">
            <a:extLst>
              <a:ext uri="{FF2B5EF4-FFF2-40B4-BE49-F238E27FC236}">
                <a16:creationId xmlns:a16="http://schemas.microsoft.com/office/drawing/2014/main" id="{449948AF-64EC-A641-682F-58128FFB130F}"/>
              </a:ext>
            </a:extLst>
          </p:cNvPr>
          <p:cNvSpPr>
            <a:spLocks noGrp="1" noChangeAspect="1"/>
          </p:cNvSpPr>
          <p:nvPr>
            <p:ph type="pic" sz="quarter" idx="29" hasCustomPrompt="1"/>
          </p:nvPr>
        </p:nvSpPr>
        <p:spPr>
          <a:xfrm>
            <a:off x="7071392" y="3909108"/>
            <a:ext cx="455998" cy="455423"/>
          </a:xfrm>
        </p:spPr>
        <p:txBody>
          <a:bodyPr anchor="ctr"/>
          <a:lstStyle>
            <a:lvl1pPr algn="ctr">
              <a:defRPr sz="600">
                <a:solidFill>
                  <a:schemeClr val="tx1"/>
                </a:solidFill>
              </a:defRPr>
            </a:lvl1pPr>
          </a:lstStyle>
          <a:p>
            <a:r>
              <a:rPr lang="en-US" dirty="0"/>
              <a:t>Pictogram</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7" name="Text Placeholder 9">
            <a:extLst>
              <a:ext uri="{FF2B5EF4-FFF2-40B4-BE49-F238E27FC236}">
                <a16:creationId xmlns:a16="http://schemas.microsoft.com/office/drawing/2014/main" id="{6B2F6896-A3B2-522E-F7C1-36FB2C394D9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245294042"/>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4785689" y="2286000"/>
            <a:ext cx="4143407"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6B33F237-4DF7-145E-3C76-51B770B0BDA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Tree>
    <p:extLst>
      <p:ext uri="{BB962C8B-B14F-4D97-AF65-F5344CB8AC3E}">
        <p14:creationId xmlns:p14="http://schemas.microsoft.com/office/powerpoint/2010/main" val="2938639696"/>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499987" y="2286000"/>
            <a:ext cx="642910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8" name="Text Placeholder 9">
            <a:extLst>
              <a:ext uri="{FF2B5EF4-FFF2-40B4-BE49-F238E27FC236}">
                <a16:creationId xmlns:a16="http://schemas.microsoft.com/office/drawing/2014/main" id="{B7416ABF-105C-6646-75CC-FA7C08BA6BFF}"/>
              </a:ext>
            </a:extLst>
          </p:cNvPr>
          <p:cNvSpPr>
            <a:spLocks noGrp="1"/>
          </p:cNvSpPr>
          <p:nvPr>
            <p:ph type="body" sz="quarter" idx="34" hasCustomPrompt="1"/>
          </p:nvPr>
        </p:nvSpPr>
        <p:spPr>
          <a:xfrm>
            <a:off x="2499987"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821832035"/>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287576" y="2286000"/>
            <a:ext cx="664152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838200"/>
            <a:ext cx="1857133" cy="876300"/>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a:t>
            </a:r>
            <a:br>
              <a:rPr lang="en-US" dirty="0"/>
            </a:br>
            <a:r>
              <a:rPr lang="en-US" dirty="0"/>
              <a:t>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10" name="Straight Connector 9" descr="Vertical column divider">
            <a:extLst>
              <a:ext uri="{FF2B5EF4-FFF2-40B4-BE49-F238E27FC236}">
                <a16:creationId xmlns:a16="http://schemas.microsoft.com/office/drawing/2014/main" id="{9DA0135C-4C1D-B713-2F1A-3EE14D98B45C}"/>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 Placeholder 9">
            <a:extLst>
              <a:ext uri="{FF2B5EF4-FFF2-40B4-BE49-F238E27FC236}">
                <a16:creationId xmlns:a16="http://schemas.microsoft.com/office/drawing/2014/main" id="{5DBBA03F-6F5A-AC41-E771-68347C451F62}"/>
              </a:ext>
            </a:extLst>
          </p:cNvPr>
          <p:cNvSpPr>
            <a:spLocks noGrp="1"/>
          </p:cNvSpPr>
          <p:nvPr>
            <p:ph type="body" sz="quarter" idx="37" hasCustomPrompt="1"/>
          </p:nvPr>
        </p:nvSpPr>
        <p:spPr>
          <a:xfrm>
            <a:off x="2499987" y="3125391"/>
            <a:ext cx="1857133" cy="875109"/>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Tree>
    <p:extLst>
      <p:ext uri="{BB962C8B-B14F-4D97-AF65-F5344CB8AC3E}">
        <p14:creationId xmlns:p14="http://schemas.microsoft.com/office/powerpoint/2010/main" val="2572066761"/>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3 lines, sentence case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3 lines, sentence case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1141810"/>
            <a:ext cx="1857133" cy="3431381"/>
          </a:xfrm>
        </p:spPr>
        <p:txBody>
          <a:bodyPr/>
          <a:lstStyle>
            <a:lvl1pPr>
              <a:lnSpc>
                <a:spcPct val="110000"/>
              </a:lnSpc>
              <a:spcBef>
                <a:spcPts val="0"/>
              </a:spcBef>
              <a:defRPr sz="90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1141810"/>
            <a:ext cx="1857133" cy="3431381"/>
          </a:xfrm>
        </p:spPr>
        <p:txBody>
          <a:bodyPr/>
          <a:lstStyle>
            <a:lvl1pPr>
              <a:lnSpc>
                <a:spcPct val="110000"/>
              </a:lnSpc>
              <a:spcBef>
                <a:spcPts val="0"/>
              </a:spcBef>
              <a:defRPr sz="90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Tree>
    <p:extLst>
      <p:ext uri="{BB962C8B-B14F-4D97-AF65-F5344CB8AC3E}">
        <p14:creationId xmlns:p14="http://schemas.microsoft.com/office/powerpoint/2010/main" val="2278757783"/>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10000"/>
              </a:lnSpc>
              <a:defRPr sz="25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832826927"/>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defRPr sz="105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794391393"/>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144018"/>
            <a:ext cx="4138334" cy="1578816"/>
          </a:xfrm>
        </p:spPr>
        <p:txBody>
          <a:bodyPr rIns="457200"/>
          <a:lstStyle>
            <a:lvl1pPr>
              <a:lnSpc>
                <a:spcPct val="100000"/>
              </a:lnSpc>
              <a:defRPr sz="1350">
                <a:solidFill>
                  <a:schemeClr val="tx2"/>
                </a:solidFill>
              </a:defRPr>
            </a:lvl1p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517214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Boxes, 4 horizontal, large title">
    <p:bg>
      <p:bgPr>
        <a:solidFill>
          <a:schemeClr val="bg1"/>
        </a:solidFill>
        <a:effectLst/>
      </p:bgPr>
    </p:bg>
    <p:spTree>
      <p:nvGrpSpPr>
        <p:cNvPr id="1" name=""/>
        <p:cNvGrpSpPr/>
        <p:nvPr/>
      </p:nvGrpSpPr>
      <p:grpSpPr>
        <a:xfrm>
          <a:off x="0" y="0"/>
          <a:ext cx="0" cy="0"/>
          <a:chOff x="0" y="0"/>
          <a:chExt cx="0" cy="0"/>
        </a:xfrm>
      </p:grpSpPr>
      <p:sp>
        <p:nvSpPr>
          <p:cNvPr id="12" name="Rectangle 11" descr="Blue 10 full slide background ">
            <a:extLst>
              <a:ext uri="{FF2B5EF4-FFF2-40B4-BE49-F238E27FC236}">
                <a16:creationId xmlns:a16="http://schemas.microsoft.com/office/drawing/2014/main" id="{F7131D63-EFB6-9E84-A9E9-5277C8794F23}"/>
              </a:ext>
            </a:extLst>
          </p:cNvPr>
          <p:cNvSpPr/>
          <p:nvPr userDrawn="1"/>
        </p:nvSpPr>
        <p:spPr bwMode="auto">
          <a:xfrm>
            <a:off x="0" y="0"/>
            <a:ext cx="9144000" cy="228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r>
              <a:rPr lang="en-US" dirty="0"/>
              <a:t>Product or solution name</a:t>
            </a:r>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hasCustomPrompt="1"/>
          </p:nvPr>
        </p:nvSpPr>
        <p:spPr>
          <a:xfrm>
            <a:off x="216666" y="2503456"/>
            <a:ext cx="1855276"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4" name="Text Placeholder 10">
            <a:extLst>
              <a:ext uri="{FF2B5EF4-FFF2-40B4-BE49-F238E27FC236}">
                <a16:creationId xmlns:a16="http://schemas.microsoft.com/office/drawing/2014/main" id="{162E80EB-0E7D-3138-256D-546AA0F09ADD}"/>
              </a:ext>
            </a:extLst>
          </p:cNvPr>
          <p:cNvSpPr>
            <a:spLocks noGrp="1"/>
          </p:cNvSpPr>
          <p:nvPr>
            <p:ph type="body" sz="quarter" idx="19" hasCustomPrompt="1"/>
          </p:nvPr>
        </p:nvSpPr>
        <p:spPr>
          <a:xfrm>
            <a:off x="216666"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5" name="Text Placeholder 10">
            <a:extLst>
              <a:ext uri="{FF2B5EF4-FFF2-40B4-BE49-F238E27FC236}">
                <a16:creationId xmlns:a16="http://schemas.microsoft.com/office/drawing/2014/main" id="{41B22C97-EE0D-8263-AEF7-A03AAF1548D0}"/>
              </a:ext>
            </a:extLst>
          </p:cNvPr>
          <p:cNvSpPr>
            <a:spLocks noGrp="1"/>
          </p:cNvSpPr>
          <p:nvPr>
            <p:ph type="body" sz="quarter" idx="20" hasCustomPrompt="1"/>
          </p:nvPr>
        </p:nvSpPr>
        <p:spPr>
          <a:xfrm>
            <a:off x="2499987"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6" name="Text Placeholder 10">
            <a:extLst>
              <a:ext uri="{FF2B5EF4-FFF2-40B4-BE49-F238E27FC236}">
                <a16:creationId xmlns:a16="http://schemas.microsoft.com/office/drawing/2014/main" id="{0E6859DE-3246-3638-41AD-FC4814B4EE6E}"/>
              </a:ext>
            </a:extLst>
          </p:cNvPr>
          <p:cNvSpPr>
            <a:spLocks noGrp="1"/>
          </p:cNvSpPr>
          <p:nvPr>
            <p:ph type="body" sz="quarter" idx="21" hasCustomPrompt="1"/>
          </p:nvPr>
        </p:nvSpPr>
        <p:spPr>
          <a:xfrm>
            <a:off x="2501249"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7" name="Text Placeholder 10">
            <a:extLst>
              <a:ext uri="{FF2B5EF4-FFF2-40B4-BE49-F238E27FC236}">
                <a16:creationId xmlns:a16="http://schemas.microsoft.com/office/drawing/2014/main" id="{7045D9E6-7929-E01C-5C66-E67E14D9ED88}"/>
              </a:ext>
            </a:extLst>
          </p:cNvPr>
          <p:cNvSpPr>
            <a:spLocks noGrp="1"/>
          </p:cNvSpPr>
          <p:nvPr>
            <p:ph type="body" sz="quarter" idx="22" hasCustomPrompt="1"/>
          </p:nvPr>
        </p:nvSpPr>
        <p:spPr>
          <a:xfrm>
            <a:off x="4785689" y="2503456"/>
            <a:ext cx="1857134"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8" name="Text Placeholder 10">
            <a:extLst>
              <a:ext uri="{FF2B5EF4-FFF2-40B4-BE49-F238E27FC236}">
                <a16:creationId xmlns:a16="http://schemas.microsoft.com/office/drawing/2014/main" id="{E7210F47-604F-E4AE-F318-67B29BFD097D}"/>
              </a:ext>
            </a:extLst>
          </p:cNvPr>
          <p:cNvSpPr>
            <a:spLocks noGrp="1"/>
          </p:cNvSpPr>
          <p:nvPr>
            <p:ph type="body" sz="quarter" idx="23" hasCustomPrompt="1"/>
          </p:nvPr>
        </p:nvSpPr>
        <p:spPr>
          <a:xfrm>
            <a:off x="4787547"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9" name="Text Placeholder 10">
            <a:extLst>
              <a:ext uri="{FF2B5EF4-FFF2-40B4-BE49-F238E27FC236}">
                <a16:creationId xmlns:a16="http://schemas.microsoft.com/office/drawing/2014/main" id="{1C829B95-F7D9-0271-F9C6-3E032BD06409}"/>
              </a:ext>
            </a:extLst>
          </p:cNvPr>
          <p:cNvSpPr>
            <a:spLocks noGrp="1"/>
          </p:cNvSpPr>
          <p:nvPr>
            <p:ph type="body" sz="quarter" idx="24" hasCustomPrompt="1"/>
          </p:nvPr>
        </p:nvSpPr>
        <p:spPr>
          <a:xfrm>
            <a:off x="7071392"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20" name="Text Placeholder 10">
            <a:extLst>
              <a:ext uri="{FF2B5EF4-FFF2-40B4-BE49-F238E27FC236}">
                <a16:creationId xmlns:a16="http://schemas.microsoft.com/office/drawing/2014/main" id="{7C911B64-1459-1653-F140-20296E8F6117}"/>
              </a:ext>
            </a:extLst>
          </p:cNvPr>
          <p:cNvSpPr>
            <a:spLocks noGrp="1"/>
          </p:cNvSpPr>
          <p:nvPr>
            <p:ph type="body" sz="quarter" idx="25" hasCustomPrompt="1"/>
          </p:nvPr>
        </p:nvSpPr>
        <p:spPr>
          <a:xfrm>
            <a:off x="7072654"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26" name="Title 1">
            <a:extLst>
              <a:ext uri="{FF2B5EF4-FFF2-40B4-BE49-F238E27FC236}">
                <a16:creationId xmlns:a16="http://schemas.microsoft.com/office/drawing/2014/main" id="{AA73BEB0-FA73-F9CC-9311-ABD2B95F468F}"/>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28" name="Text Placeholder 9">
            <a:extLst>
              <a:ext uri="{FF2B5EF4-FFF2-40B4-BE49-F238E27FC236}">
                <a16:creationId xmlns:a16="http://schemas.microsoft.com/office/drawing/2014/main" id="{3C2AD224-CFAB-67A6-A404-98B427025B71}"/>
              </a:ext>
            </a:extLst>
          </p:cNvPr>
          <p:cNvSpPr>
            <a:spLocks noGrp="1"/>
          </p:cNvSpPr>
          <p:nvPr>
            <p:ph type="body" sz="quarter" idx="26"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29" name="Straight Connector 28" descr="Vertical column divider">
            <a:extLst>
              <a:ext uri="{FF2B5EF4-FFF2-40B4-BE49-F238E27FC236}">
                <a16:creationId xmlns:a16="http://schemas.microsoft.com/office/drawing/2014/main" id="{BA61F194-9C2F-8F62-6819-AF7356180641}"/>
              </a:ext>
            </a:extLst>
          </p:cNvPr>
          <p:cNvCxnSpPr>
            <a:cxnSpLocks/>
          </p:cNvCxnSpPr>
          <p:nvPr userDrawn="1"/>
        </p:nvCxnSpPr>
        <p:spPr bwMode="auto">
          <a:xfrm>
            <a:off x="2285702"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descr="Vertical column divider">
            <a:extLst>
              <a:ext uri="{FF2B5EF4-FFF2-40B4-BE49-F238E27FC236}">
                <a16:creationId xmlns:a16="http://schemas.microsoft.com/office/drawing/2014/main" id="{28546839-C691-5CE5-3A6D-0F732E088669}"/>
              </a:ext>
            </a:extLst>
          </p:cNvPr>
          <p:cNvCxnSpPr>
            <a:cxnSpLocks/>
          </p:cNvCxnSpPr>
          <p:nvPr userDrawn="1"/>
        </p:nvCxnSpPr>
        <p:spPr bwMode="auto">
          <a:xfrm>
            <a:off x="4571452" y="2437734"/>
            <a:ext cx="0" cy="213545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descr="Vertical column divider">
            <a:extLst>
              <a:ext uri="{FF2B5EF4-FFF2-40B4-BE49-F238E27FC236}">
                <a16:creationId xmlns:a16="http://schemas.microsoft.com/office/drawing/2014/main" id="{7BE3CDE8-9453-B218-7612-75BD1206F44B}"/>
              </a:ext>
            </a:extLst>
          </p:cNvPr>
          <p:cNvCxnSpPr>
            <a:cxnSpLocks/>
          </p:cNvCxnSpPr>
          <p:nvPr userDrawn="1"/>
        </p:nvCxnSpPr>
        <p:spPr bwMode="auto">
          <a:xfrm>
            <a:off x="6857107"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6185129"/>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22646999"/>
      </p:ext>
    </p:extLst>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144018"/>
            <a:ext cx="4139264" cy="1279922"/>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31781016"/>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10000"/>
              </a:lnSpc>
              <a:defRPr sz="13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59312019"/>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729991294"/>
      </p:ext>
    </p:extLst>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hasCustomPrompt="1"/>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571405" y="0"/>
            <a:ext cx="4572595"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443E5284-A5A8-4A68-54B4-C3DCBA6D7147}"/>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9" name="Text Placeholder 9">
            <a:extLst>
              <a:ext uri="{FF2B5EF4-FFF2-40B4-BE49-F238E27FC236}">
                <a16:creationId xmlns:a16="http://schemas.microsoft.com/office/drawing/2014/main" id="{1AEB757B-101D-FF87-901D-1D273D1DCDF5}"/>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156255287"/>
      </p:ext>
    </p:extLst>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451194"/>
      </p:ext>
    </p:extLst>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E3CD3486-4415-0780-183A-D613BB423AFB}"/>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Tree>
    <p:extLst>
      <p:ext uri="{BB962C8B-B14F-4D97-AF65-F5344CB8AC3E}">
        <p14:creationId xmlns:p14="http://schemas.microsoft.com/office/powerpoint/2010/main" val="25585770"/>
      </p:ext>
    </p:extLst>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16170729"/>
      </p:ext>
    </p:extLst>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8762718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a:t>Click icon to add table</a:t>
            </a:r>
            <a:endParaRPr lang="en-US" dirty="0"/>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794135885"/>
      </p:ext>
    </p:extLst>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hasCustomPrompt="1"/>
          </p:nvPr>
        </p:nvSpPr>
        <p:spPr>
          <a:xfrm>
            <a:off x="215972" y="1141810"/>
            <a:ext cx="1853562" cy="3431381"/>
          </a:xfrm>
        </p:spPr>
        <p:txBody>
          <a:bodyPr/>
          <a:lstStyle>
            <a:lvl1pPr>
              <a:defRPr sz="1050">
                <a:latin typeface="+mj-lt"/>
              </a:defRPr>
            </a:lvl1pPr>
            <a:lvl2pPr>
              <a:defRPr sz="1050">
                <a:latin typeface="+mj-lt"/>
              </a:defRPr>
            </a:lvl2pPr>
            <a:lvl3pPr>
              <a:defRPr sz="1050">
                <a:latin typeface="+mj-lt"/>
              </a:defRPr>
            </a:lvl3pPr>
            <a:lvl4pPr>
              <a:defRPr sz="1050">
                <a:latin typeface="+mj-lt"/>
              </a:defRPr>
            </a:lvl4pPr>
            <a:lvl5pPr>
              <a:defRPr sz="1050">
                <a:latin typeface="+mj-lt"/>
              </a:defRPr>
            </a:lvl5pPr>
          </a:lstStyle>
          <a:p>
            <a:pPr>
              <a:lnSpc>
                <a:spcPct val="110000"/>
              </a:lnSpc>
            </a:pPr>
            <a:r>
              <a:rPr lang="en-US" sz="1050" dirty="0">
                <a:latin typeface="IBM Plex Sans Light" panose="020B0403050203000203" pitchFamily="34" charset="0"/>
              </a:rPr>
              <a:t>Lorem ipsum dolor sit </a:t>
            </a:r>
            <a:r>
              <a:rPr lang="en-US" sz="1050" dirty="0" err="1">
                <a:latin typeface="IBM Plex Sans Light" panose="020B0403050203000203" pitchFamily="34" charset="0"/>
              </a:rPr>
              <a:t>amet</a:t>
            </a:r>
            <a:r>
              <a:rPr lang="en-US" sz="1050" dirty="0">
                <a:latin typeface="IBM Plex Sans Light" panose="020B0403050203000203" pitchFamily="34" charset="0"/>
              </a:rPr>
              <a:t> </a:t>
            </a:r>
            <a:r>
              <a:rPr lang="en-US" sz="1050" dirty="0" err="1">
                <a:latin typeface="IBM Plex Sans Light" panose="020B0403050203000203" pitchFamily="34" charset="0"/>
              </a:rPr>
              <a:t>donec</a:t>
            </a:r>
            <a:r>
              <a:rPr lang="en-US" sz="1050" dirty="0">
                <a:latin typeface="IBM Plex Sans Light" panose="020B0403050203000203" pitchFamily="34" charset="0"/>
              </a:rPr>
              <a:t> </a:t>
            </a:r>
            <a:r>
              <a:rPr lang="en-US" sz="1050" dirty="0" err="1">
                <a:latin typeface="IBM Plex Sans Light" panose="020B0403050203000203" pitchFamily="34" charset="0"/>
              </a:rPr>
              <a:t>quam</a:t>
            </a:r>
            <a:r>
              <a:rPr lang="en-US" sz="1050" dirty="0">
                <a:latin typeface="IBM Plex Sans Light" panose="020B0403050203000203" pitchFamily="34" charset="0"/>
              </a:rPr>
              <a:t> </a:t>
            </a:r>
            <a:r>
              <a:rPr lang="en-US" sz="1050" dirty="0" err="1">
                <a:latin typeface="IBM Plex Sans Light" panose="020B0403050203000203" pitchFamily="34" charset="0"/>
              </a:rPr>
              <a:t>felis</a:t>
            </a:r>
            <a:r>
              <a:rPr lang="en-US" sz="1050" dirty="0">
                <a:latin typeface="IBM Plex Sans Light" panose="020B0403050203000203" pitchFamily="34" charset="0"/>
              </a:rPr>
              <a:t> </a:t>
            </a:r>
            <a:r>
              <a:rPr lang="en-US" sz="1050" dirty="0" err="1">
                <a:latin typeface="IBM Plex Sans Light" panose="020B0403050203000203" pitchFamily="34" charset="0"/>
              </a:rPr>
              <a:t>ultricies</a:t>
            </a:r>
            <a:r>
              <a:rPr lang="en-US" sz="1050" dirty="0">
                <a:latin typeface="IBM Plex Sans Light" panose="020B0403050203000203" pitchFamily="34" charset="0"/>
              </a:rPr>
              <a:t> </a:t>
            </a:r>
            <a:r>
              <a:rPr lang="en-US" sz="1050" dirty="0" err="1">
                <a:latin typeface="IBM Plex Sans Light" panose="020B0403050203000203" pitchFamily="34" charset="0"/>
              </a:rPr>
              <a:t>nec</a:t>
            </a:r>
            <a:r>
              <a:rPr lang="en-US" sz="1050" dirty="0">
                <a:latin typeface="IBM Plex Sans Light" panose="020B0403050203000203" pitchFamily="34" charset="0"/>
              </a:rPr>
              <a:t> </a:t>
            </a:r>
            <a:r>
              <a:rPr lang="en-US" sz="1050" dirty="0" err="1">
                <a:latin typeface="IBM Plex Sans Light" panose="020B0403050203000203" pitchFamily="34" charset="0"/>
              </a:rPr>
              <a:t>pellentesque</a:t>
            </a:r>
            <a:r>
              <a:rPr lang="en-US" sz="1050" dirty="0">
                <a:latin typeface="IBM Plex Sans Light" panose="020B0403050203000203" pitchFamily="34" charset="0"/>
              </a:rPr>
              <a:t> </a:t>
            </a:r>
            <a:r>
              <a:rPr lang="en-US" sz="1050" dirty="0" err="1">
                <a:latin typeface="IBM Plex Sans Light" panose="020B0403050203000203" pitchFamily="34" charset="0"/>
              </a:rPr>
              <a:t>eu</a:t>
            </a:r>
            <a:r>
              <a:rPr lang="en-US" sz="1050" dirty="0">
                <a:latin typeface="IBM Plex Sans Light" panose="020B0403050203000203" pitchFamily="34" charset="0"/>
              </a:rPr>
              <a:t> </a:t>
            </a:r>
            <a:r>
              <a:rPr lang="en-US" sz="1050" dirty="0" err="1">
                <a:latin typeface="IBM Plex Sans Light" panose="020B0403050203000203" pitchFamily="34" charset="0"/>
              </a:rPr>
              <a:t>pretium</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sem. </a:t>
            </a:r>
            <a:r>
              <a:rPr lang="en-US" sz="1050" dirty="0" err="1">
                <a:latin typeface="IBM Plex Sans Light" panose="020B0403050203000203" pitchFamily="34" charset="0"/>
              </a:rPr>
              <a:t>Nulla</a:t>
            </a:r>
            <a:r>
              <a:rPr lang="en-US" sz="1050" dirty="0">
                <a:latin typeface="IBM Plex Sans Light" panose="020B0403050203000203" pitchFamily="34" charset="0"/>
              </a:rPr>
              <a:t> </a:t>
            </a:r>
            <a:r>
              <a:rPr lang="en-US" sz="1050" dirty="0" err="1">
                <a:latin typeface="IBM Plex Sans Light" panose="020B0403050203000203" pitchFamily="34" charset="0"/>
              </a:rPr>
              <a:t>conset</a:t>
            </a:r>
            <a:r>
              <a:rPr lang="en-US" sz="1050" dirty="0">
                <a:latin typeface="IBM Plex Sans Light" panose="020B0403050203000203" pitchFamily="34" charset="0"/>
              </a:rPr>
              <a:t> </a:t>
            </a:r>
            <a:r>
              <a:rPr lang="en-US" sz="1050" dirty="0" err="1">
                <a:latin typeface="IBM Plex Sans Light" panose="020B0403050203000203" pitchFamily="34" charset="0"/>
              </a:rPr>
              <a:t>massa</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a:t>
            </a:r>
            <a:r>
              <a:rPr lang="en-US" sz="1050" dirty="0" err="1">
                <a:latin typeface="IBM Plex Sans Light" panose="020B0403050203000203" pitchFamily="34" charset="0"/>
              </a:rPr>
              <a:t>enim</a:t>
            </a:r>
            <a:r>
              <a:rPr lang="en-US" sz="1050" dirty="0">
                <a:latin typeface="IBM Plex Sans Light" panose="020B0403050203000203" pitchFamily="34" charset="0"/>
              </a:rPr>
              <a:t>.</a:t>
            </a: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483169689"/>
      </p:ext>
    </p:extLst>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21541330"/>
      </p:ext>
    </p:extLst>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2674700"/>
      </p:ext>
    </p:extLst>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Legal disclaimer, two columns">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3E26F5FE-C4CF-AC00-A310-84338B7B14CD}"/>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9" name="Picture Placeholder 7">
            <a:extLst>
              <a:ext uri="{FF2B5EF4-FFF2-40B4-BE49-F238E27FC236}">
                <a16:creationId xmlns:a16="http://schemas.microsoft.com/office/drawing/2014/main" id="{8593B69F-7F25-4C05-FF7E-9FBB4E1C3278}"/>
              </a:ext>
            </a:extLst>
          </p:cNvPr>
          <p:cNvSpPr>
            <a:spLocks noGrp="1"/>
          </p:cNvSpPr>
          <p:nvPr>
            <p:ph type="pic" sz="quarter" idx="19" hasCustomPrompt="1"/>
          </p:nvPr>
        </p:nvSpPr>
        <p:spPr>
          <a:xfrm>
            <a:off x="215475" y="2003227"/>
            <a:ext cx="4140455" cy="2569964"/>
          </a:xfrm>
          <a:solidFill>
            <a:srgbClr val="E0E0E0"/>
          </a:solidFill>
        </p:spPr>
        <p:txBody>
          <a:bodyPr/>
          <a:lstStyle/>
          <a:p>
            <a:r>
              <a:rPr lang="en-US" dirty="0"/>
              <a:t>Optional imagery here</a:t>
            </a:r>
          </a:p>
        </p:txBody>
      </p:sp>
    </p:spTree>
    <p:extLst>
      <p:ext uri="{BB962C8B-B14F-4D97-AF65-F5344CB8AC3E}">
        <p14:creationId xmlns:p14="http://schemas.microsoft.com/office/powerpoint/2010/main" val="1747368877"/>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r>
              <a:rPr lang="en-US" dirty="0"/>
              <a:t>Product or solution</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CE64C5F3-8EF9-AA64-3396-E2918B0B80B4}"/>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7" name="Text Placeholder 9">
            <a:extLst>
              <a:ext uri="{FF2B5EF4-FFF2-40B4-BE49-F238E27FC236}">
                <a16:creationId xmlns:a16="http://schemas.microsoft.com/office/drawing/2014/main" id="{F6201FE6-6AD2-9543-A003-8A7772071D6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324702318"/>
      </p:ext>
    </p:extLst>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655214275"/>
      </p:ext>
    </p:extLst>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00563"/>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99" y="144019"/>
            <a:ext cx="4143431" cy="2358033"/>
          </a:xfrm>
        </p:spPr>
        <p:txBody>
          <a:bodyPr/>
          <a:lstStyle>
            <a:lvl1pPr>
              <a:lnSpc>
                <a:spcPct val="100000"/>
              </a:lnSpc>
              <a:defRPr sz="3225">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99" y="4533138"/>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31777"/>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8353894" y="4697611"/>
            <a:ext cx="614283" cy="228600"/>
          </a:xfrm>
          <a:prstGeom prst="rect">
            <a:avLst/>
          </a:prstGeom>
        </p:spPr>
      </p:pic>
    </p:spTree>
    <p:extLst>
      <p:ext uri="{BB962C8B-B14F-4D97-AF65-F5344CB8AC3E}">
        <p14:creationId xmlns:p14="http://schemas.microsoft.com/office/powerpoint/2010/main" val="234679206"/>
      </p:ext>
    </p:extLst>
  </p:cSld>
  <p:clrMapOvr>
    <a:masterClrMapping/>
  </p:clrMapOvr>
  <p:transition spd="med"/>
  <p:hf sldNum="0"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2025 IBM Corporation / IBM Client Confidential</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8825932" y="4852065"/>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1444981"/>
      </p:ext>
    </p:extLst>
  </p:cSld>
  <p:clrMapOvr>
    <a:masterClrMapping/>
  </p:clrMapOvr>
  <p:transition spd="med"/>
  <p:hf sldNum="0"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2025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2"/>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15319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spTree>
    <p:extLst>
      <p:ext uri="{BB962C8B-B14F-4D97-AF65-F5344CB8AC3E}">
        <p14:creationId xmlns:p14="http://schemas.microsoft.com/office/powerpoint/2010/main" val="287882737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nd two bullets">
    <p:spTree>
      <p:nvGrpSpPr>
        <p:cNvPr id="1" name=""/>
        <p:cNvGrpSpPr/>
        <p:nvPr/>
      </p:nvGrpSpPr>
      <p:grpSpPr>
        <a:xfrm>
          <a:off x="0" y="0"/>
          <a:ext cx="0" cy="0"/>
          <a:chOff x="0" y="0"/>
          <a:chExt cx="0" cy="0"/>
        </a:xfrm>
      </p:grpSpPr>
      <p:sp>
        <p:nvSpPr>
          <p:cNvPr id="2" name="Title 1"/>
          <p:cNvSpPr>
            <a:spLocks noGrp="1"/>
          </p:cNvSpPr>
          <p:nvPr>
            <p:ph type="title"/>
          </p:nvPr>
        </p:nvSpPr>
        <p:spPr>
          <a:xfrm>
            <a:off x="750982" y="273845"/>
            <a:ext cx="7886700" cy="344600"/>
          </a:xfrm>
          <a:prstGeom prst="rect">
            <a:avLst/>
          </a:prstGeom>
        </p:spPr>
        <p:txBody>
          <a:bodyPr lIns="0" tIns="0" rIns="0" bIns="0"/>
          <a:lstStyle/>
          <a:p>
            <a:r>
              <a:rPr lang="en-US"/>
              <a:t>Click to edit Master title style</a:t>
            </a:r>
            <a:endParaRPr lang="en-US" dirty="0"/>
          </a:p>
        </p:txBody>
      </p:sp>
      <p:sp>
        <p:nvSpPr>
          <p:cNvPr id="18" name="Content Placeholder 17"/>
          <p:cNvSpPr>
            <a:spLocks noGrp="1"/>
          </p:cNvSpPr>
          <p:nvPr>
            <p:ph sz="quarter" idx="13"/>
          </p:nvPr>
        </p:nvSpPr>
        <p:spPr>
          <a:xfrm>
            <a:off x="750889" y="966959"/>
            <a:ext cx="7886794" cy="194190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7"/>
          <p:cNvSpPr>
            <a:spLocks noGrp="1"/>
          </p:cNvSpPr>
          <p:nvPr>
            <p:ph sz="quarter" idx="14"/>
          </p:nvPr>
        </p:nvSpPr>
        <p:spPr>
          <a:xfrm>
            <a:off x="750889" y="2910208"/>
            <a:ext cx="7886794" cy="13148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sldNum" sz="quarter" idx="15"/>
          </p:nvPr>
        </p:nvSpPr>
        <p:spPr>
          <a:xfrm>
            <a:off x="8969309" y="4979708"/>
            <a:ext cx="102593" cy="92333"/>
          </a:xfrm>
        </p:spPr>
        <p:txBody>
          <a:bodyPr/>
          <a:lstStyle>
            <a:lvl1pPr>
              <a:defRPr/>
            </a:lvl1pPr>
          </a:lstStyle>
          <a:p>
            <a:pPr>
              <a:defRPr/>
            </a:pPr>
            <a:fld id="{D1DC1EEF-60B5-4853-8574-C51A48F36ABC}" type="slidenum">
              <a:rPr lang="en-US"/>
              <a:pPr>
                <a:defRPr/>
              </a:pPr>
              <a:t>‹#›</a:t>
            </a:fld>
            <a:endParaRPr lang="en-US" dirty="0"/>
          </a:p>
        </p:txBody>
      </p:sp>
    </p:spTree>
    <p:extLst>
      <p:ext uri="{BB962C8B-B14F-4D97-AF65-F5344CB8AC3E}">
        <p14:creationId xmlns:p14="http://schemas.microsoft.com/office/powerpoint/2010/main" val="31281689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73191"/>
          </a:xfrm>
          <a:solidFill>
            <a:srgbClr val="E0E0E0"/>
          </a:solidFill>
        </p:spPr>
        <p:txBody>
          <a:bodyPr anchor="ctr"/>
          <a:lstStyle>
            <a:lvl1pPr algn="ctr">
              <a:defRPr>
                <a:solidFill>
                  <a:schemeClr val="accent5"/>
                </a:solidFill>
              </a:defRPr>
            </a:lvl1pPr>
          </a:lstStyle>
          <a:p>
            <a:r>
              <a:rPr lang="en-US" dirty="0"/>
              <a:t>Place imagery here</a:t>
            </a:r>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descr="IBM 8-bar logo">
            <a:extLst>
              <a:ext uri="{FF2B5EF4-FFF2-40B4-BE49-F238E27FC236}">
                <a16:creationId xmlns:a16="http://schemas.microsoft.com/office/drawing/2014/main" id="{09935B61-CCB4-2F0F-6720-2DE3FDE1A05B}"/>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3F3BE6BB-D7C0-3C9B-44F9-5D564E48D8B6}"/>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756578468"/>
      </p:ext>
    </p:extLst>
  </p:cSld>
  <p:clrMapOvr>
    <a:masterClrMapping/>
  </p:clrMapOvr>
  <p:transition spd="med"/>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IBM Plex Sans Ligh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345759957"/>
      </p:ext>
    </p:extLst>
  </p:cSld>
  <p:clrMapOvr>
    <a:masterClrMapping/>
  </p:clrMapOvr>
  <p:transition spd="med"/>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E4F73B63-FCC7-DAFC-5E97-E0D29B2DBF2C}"/>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itle 1">
            <a:extLst>
              <a:ext uri="{FF2B5EF4-FFF2-40B4-BE49-F238E27FC236}">
                <a16:creationId xmlns:a16="http://schemas.microsoft.com/office/drawing/2014/main" id="{31EEBBCD-6628-78CD-1209-20B2834A647D}"/>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133950114"/>
      </p:ext>
    </p:extLst>
  </p:cSld>
  <p:clrMapOvr>
    <a:masterClrMapping/>
  </p:clrMapOvr>
  <p:transition spd="med"/>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plain,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15972" y="4679680"/>
            <a:ext cx="4138878" cy="285750"/>
          </a:xfrm>
        </p:spPr>
        <p:txBody>
          <a:bodyPr anchor="b"/>
          <a:lstStyle>
            <a:lvl1pPr>
              <a:lnSpc>
                <a:spcPct val="110000"/>
              </a:lnSpc>
              <a:spcBef>
                <a:spcPts val="0"/>
              </a:spcBef>
              <a:defRPr sz="1050">
                <a:solidFill>
                  <a:schemeClr val="tx1"/>
                </a:solidFill>
              </a:defRPr>
            </a:lvl1pPr>
          </a:lstStyle>
          <a:p>
            <a:pPr lvl="0"/>
            <a:r>
              <a:rPr lang="en-US"/>
              <a:t>Click to edit Master text styles</a:t>
            </a:r>
          </a:p>
        </p:txBody>
      </p:sp>
      <p:pic>
        <p:nvPicPr>
          <p:cNvPr id="4" name="Picture 3" descr="IBM 8-bar logo">
            <a:extLst>
              <a:ext uri="{FF2B5EF4-FFF2-40B4-BE49-F238E27FC236}">
                <a16:creationId xmlns:a16="http://schemas.microsoft.com/office/drawing/2014/main" id="{81A5AEF9-6465-6773-9724-1305F824537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D0F40089-D6C5-B905-B7FE-24BFF3580F12}"/>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433802766"/>
      </p:ext>
    </p:extLst>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592859954"/>
      </p:ext>
    </p:extLst>
  </p:cSld>
  <p:clrMapOvr>
    <a:masterClrMapping/>
  </p:clrMapOvr>
  <p:transition spd="med"/>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lnSpc>
                <a:spcPct val="100000"/>
              </a:lnSpc>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dirty="0"/>
              <a:t>Click to edit Master title style</a:t>
            </a:r>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651913577"/>
      </p:ext>
    </p:extLst>
  </p:cSld>
  <p:clrMapOvr>
    <a:masterClrMapping/>
  </p:clrMapOvr>
  <p:transition spd="med"/>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1853038" cy="1578769"/>
          </a:xfrm>
        </p:spPr>
        <p:txBody>
          <a:bodyPr/>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2433993"/>
      </p:ext>
    </p:extLst>
  </p:cSld>
  <p:clrMapOvr>
    <a:masterClrMapping/>
  </p:clrMapOvr>
  <p:transition spd="med"/>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4138145" cy="998934"/>
          </a:xfrm>
        </p:spPr>
        <p:txBody>
          <a:bodyPr rIns="457200"/>
          <a:lstStyle>
            <a:lvl1pPr>
              <a:lnSpc>
                <a:spcPct val="100000"/>
              </a:lnSpc>
              <a:defRPr sz="31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42F412B5-726F-373A-86F7-2FBA60F14014}"/>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6E2B1415-A9D9-645B-4DF0-7D16976DF72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1197802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15972" y="216000"/>
            <a:ext cx="6427347" cy="3312319"/>
          </a:xfrm>
        </p:spPr>
        <p:txBody>
          <a:bodyPr/>
          <a:lstStyle>
            <a:lvl1pPr>
              <a:defRPr sz="6300" b="0" i="0">
                <a:solidFill>
                  <a:schemeClr val="tx2"/>
                </a:solidFill>
                <a:latin typeface="IBM Plex Sans Light" panose="020B0303050203000203" pitchFamily="34" charset="0"/>
              </a:defRPr>
            </a:lvl1pPr>
          </a:lstStyle>
          <a:p>
            <a:r>
              <a:rPr lang="en-US" dirty="0"/>
              <a:t>Click to edit Master title style</a:t>
            </a:r>
          </a:p>
        </p:txBody>
      </p:sp>
      <p:sp>
        <p:nvSpPr>
          <p:cNvPr id="3" name="Footer Placeholder 3">
            <a:extLst>
              <a:ext uri="{FF2B5EF4-FFF2-40B4-BE49-F238E27FC236}">
                <a16:creationId xmlns:a16="http://schemas.microsoft.com/office/drawing/2014/main" id="{B98A3D4B-A3E1-0D38-F80E-1D86FCFA4DAE}"/>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3CF46425-C9F2-46CE-AAEE-89D8A19E0F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80792457"/>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3715457" cy="1578626"/>
          </a:xfrm>
        </p:spPr>
        <p:txBody>
          <a:bodyPr/>
          <a:lstStyle>
            <a:lvl1pPr>
              <a:lnSpc>
                <a:spcPct val="100000"/>
              </a:lnSpc>
              <a:defRPr sz="2550">
                <a:solidFill>
                  <a:schemeClr val="tx2"/>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4791876" y="216000"/>
            <a:ext cx="4140238" cy="3291935"/>
          </a:xfrm>
        </p:spPr>
        <p:txBody>
          <a:bodyPr/>
          <a:lstStyle>
            <a:lvl1pPr>
              <a:lnSpc>
                <a:spcPct val="100000"/>
              </a:lnSpc>
              <a:spcBef>
                <a:spcPts val="0"/>
              </a:spcBef>
              <a:defRPr sz="2550">
                <a:solidFill>
                  <a:schemeClr val="tx2"/>
                </a:solidFill>
              </a:defRPr>
            </a:lvl1pPr>
            <a:lvl2pPr marL="122850" indent="-122850">
              <a:lnSpc>
                <a:spcPct val="100000"/>
              </a:lnSpc>
              <a:spcBef>
                <a:spcPts val="0"/>
              </a:spcBef>
              <a:defRPr sz="2550">
                <a:solidFill>
                  <a:schemeClr val="tx2"/>
                </a:solidFill>
              </a:defRPr>
            </a:lvl2pPr>
            <a:lvl3pPr marL="247050" indent="-122850">
              <a:lnSpc>
                <a:spcPct val="100000"/>
              </a:lnSpc>
              <a:spcBef>
                <a:spcPts val="0"/>
              </a:spcBef>
              <a:defRPr sz="2550">
                <a:solidFill>
                  <a:schemeClr val="tx2"/>
                </a:solidFill>
              </a:defRPr>
            </a:lvl3pPr>
            <a:lvl4pPr marL="369900">
              <a:lnSpc>
                <a:spcPct val="100000"/>
              </a:lnSpc>
              <a:spcBef>
                <a:spcPts val="0"/>
              </a:spcBef>
              <a:defRPr sz="2550">
                <a:solidFill>
                  <a:schemeClr val="tx2"/>
                </a:solidFill>
              </a:defRPr>
            </a:lvl4pPr>
            <a:lvl5pPr>
              <a:lnSpc>
                <a:spcPct val="100000"/>
              </a:lnSpc>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20FC8337-4A61-6950-CEE5-DDB270D10746}"/>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F8F57643-D39B-662E-5D14-6D9BFA200F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82652223"/>
      </p:ext>
    </p:extLst>
  </p:cSld>
  <p:clrMapOvr>
    <a:masterClrMapping/>
  </p:clrMapOvr>
  <p:transition spd="med"/>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49EB6B2-A4A6-F162-D0FE-417694FC70FD}"/>
              </a:ext>
            </a:extLst>
          </p:cNvPr>
          <p:cNvSpPr>
            <a:spLocks noGrp="1"/>
          </p:cNvSpPr>
          <p:nvPr>
            <p:ph type="ftr" sz="quarter" idx="18"/>
          </p:nvPr>
        </p:nvSpPr>
        <p:spPr>
          <a:xfrm>
            <a:off x="215972" y="4806000"/>
            <a:ext cx="1853562" cy="142875"/>
          </a:xfrm>
        </p:spPr>
        <p:txBody>
          <a:bodyPr/>
          <a:lstStyle/>
          <a:p>
            <a:endParaRPr lang="en-US" dirty="0"/>
          </a:p>
        </p:txBody>
      </p:sp>
      <p:sp>
        <p:nvSpPr>
          <p:cNvPr id="6" name="Slide Number">
            <a:extLst>
              <a:ext uri="{FF2B5EF4-FFF2-40B4-BE49-F238E27FC236}">
                <a16:creationId xmlns:a16="http://schemas.microsoft.com/office/drawing/2014/main" id="{4DAC6A96-E5C9-E8BD-2383-9261674409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9" name="Text Placeholder 8">
            <a:extLst>
              <a:ext uri="{FF2B5EF4-FFF2-40B4-BE49-F238E27FC236}">
                <a16:creationId xmlns:a16="http://schemas.microsoft.com/office/drawing/2014/main" id="{E0CC16BE-B09A-0C84-8A0B-5FE3F85FB19B}"/>
              </a:ext>
            </a:extLst>
          </p:cNvPr>
          <p:cNvSpPr>
            <a:spLocks noGrp="1"/>
          </p:cNvSpPr>
          <p:nvPr>
            <p:ph type="body" sz="quarter" idx="19"/>
          </p:nvPr>
        </p:nvSpPr>
        <p:spPr>
          <a:xfrm>
            <a:off x="215972" y="216000"/>
            <a:ext cx="5492829" cy="3883599"/>
          </a:xfrm>
        </p:spPr>
        <p:txBody>
          <a:bodyPr/>
          <a:lstStyle>
            <a:lvl1pPr>
              <a:lnSpc>
                <a:spcPct val="100000"/>
              </a:lnSpc>
              <a:defRPr sz="3150"/>
            </a:lvl1pPr>
          </a:lstStyle>
          <a:p>
            <a:pPr lvl="0"/>
            <a:r>
              <a:rPr lang="en-US" dirty="0"/>
              <a:t>Click to edit Master text styles</a:t>
            </a:r>
          </a:p>
        </p:txBody>
      </p:sp>
    </p:spTree>
    <p:extLst>
      <p:ext uri="{BB962C8B-B14F-4D97-AF65-F5344CB8AC3E}">
        <p14:creationId xmlns:p14="http://schemas.microsoft.com/office/powerpoint/2010/main" val="1899742072"/>
      </p:ext>
    </p:extLst>
  </p:cSld>
  <p:clrMapOvr>
    <a:masterClrMapping/>
  </p:clrMapOvr>
  <p:transition spd="med"/>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892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4042585"/>
      </p:ext>
    </p:extLst>
  </p:cSld>
  <p:clrMapOvr>
    <a:masterClrMapping/>
  </p:clrMapOvr>
  <p:transition spd="med"/>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929780"/>
            <a:ext cx="1856538"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21600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21600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079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501178"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marL="122850" indent="-122850">
              <a:lnSpc>
                <a:spcPct val="100000"/>
              </a:lnSpc>
              <a:spcBef>
                <a:spcPts val="0"/>
              </a:spcBef>
              <a:defRPr sz="600" b="0" i="0">
                <a:solidFill>
                  <a:schemeClr val="tx1"/>
                </a:solidFill>
                <a:latin typeface="IBM Plex Sans Light" panose="020B0503050203000203" pitchFamily="34" charset="0"/>
              </a:defRPr>
            </a:lvl2pPr>
            <a:lvl3pPr marL="247050" indent="-122850">
              <a:lnSpc>
                <a:spcPct val="100000"/>
              </a:lnSpc>
              <a:spcBef>
                <a:spcPts val="0"/>
              </a:spcBef>
              <a:defRPr sz="600" b="0" i="0">
                <a:solidFill>
                  <a:schemeClr val="tx1"/>
                </a:solidFill>
                <a:latin typeface="IBM Plex Sans Light" panose="020B0503050203000203" pitchFamily="34" charset="0"/>
              </a:defRPr>
            </a:lvl3pPr>
            <a:lvl4pPr marL="369900" indent="-122850">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0149538"/>
      </p:ext>
    </p:extLst>
  </p:cSld>
  <p:clrMapOvr>
    <a:masterClrMapping/>
  </p:clrMapOvr>
  <p:transition spd="med"/>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2499874" y="2792591"/>
            <a:ext cx="4141693" cy="213809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15972" y="216000"/>
            <a:ext cx="1855943" cy="2000845"/>
          </a:xfrm>
        </p:spPr>
        <p:txBody>
          <a:bodyPr/>
          <a:lstStyle>
            <a:lvl1pPr>
              <a:lnSpc>
                <a:spcPct val="100000"/>
              </a:lnSpc>
              <a:defRPr sz="315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2499987" y="216000"/>
            <a:ext cx="4142836" cy="200084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a:cxnSpLocks/>
          </p:cNvCxnSpPr>
          <p:nvPr userDrawn="1"/>
        </p:nvCxnSpPr>
        <p:spPr bwMode="auto">
          <a:xfrm>
            <a:off x="216070" y="2571750"/>
            <a:ext cx="871185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15972" y="2792187"/>
            <a:ext cx="1854847" cy="2138095"/>
          </a:xfrm>
        </p:spPr>
        <p:txBody>
          <a:bodyPr/>
          <a:lstStyle>
            <a:lvl1pPr>
              <a:lnSpc>
                <a:spcPct val="100000"/>
              </a:lnSpc>
              <a:defRPr sz="3150">
                <a:solidFill>
                  <a:schemeClr val="accent1"/>
                </a:solidFill>
              </a:defRPr>
            </a:lvl1pPr>
            <a:lvl2pPr>
              <a:lnSpc>
                <a:spcPct val="100000"/>
              </a:lnSpc>
              <a:defRPr sz="3225">
                <a:solidFill>
                  <a:schemeClr val="accent1"/>
                </a:solidFill>
              </a:defRPr>
            </a:lvl2pPr>
            <a:lvl3pPr>
              <a:lnSpc>
                <a:spcPct val="100000"/>
              </a:lnSpc>
              <a:defRPr sz="3225">
                <a:solidFill>
                  <a:schemeClr val="accent1"/>
                </a:solidFill>
              </a:defRPr>
            </a:lvl3pPr>
            <a:lvl4pPr>
              <a:lnSpc>
                <a:spcPct val="100000"/>
              </a:lnSpc>
              <a:defRPr sz="3225">
                <a:solidFill>
                  <a:schemeClr val="accent1"/>
                </a:solidFill>
              </a:defRPr>
            </a:lvl4pPr>
            <a:lvl5pPr>
              <a:lnSpc>
                <a:spcPct val="100000"/>
              </a:lnSpc>
              <a:defRPr sz="3225">
                <a:solidFill>
                  <a:schemeClr val="accent1"/>
                </a:solidFill>
              </a:defRPr>
            </a:lvl5pPr>
          </a:lstStyle>
          <a:p>
            <a:pPr lvl="0"/>
            <a:r>
              <a:rPr lang="en-US" dirty="0"/>
              <a:t>+000M</a:t>
            </a:r>
          </a:p>
        </p:txBody>
      </p:sp>
      <p:sp>
        <p:nvSpPr>
          <p:cNvPr id="4" name="Footer Placeholder 3">
            <a:extLst>
              <a:ext uri="{FF2B5EF4-FFF2-40B4-BE49-F238E27FC236}">
                <a16:creationId xmlns:a16="http://schemas.microsoft.com/office/drawing/2014/main" id="{7B9ABB71-218D-3F6E-E3F7-5348FD395D22}"/>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77BD92D-3A6C-2396-61D4-51D7CC5B1C0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59712214"/>
      </p:ext>
    </p:extLst>
  </p:cSld>
  <p:clrMapOvr>
    <a:masterClrMapping/>
  </p:clrMapOvr>
  <p:transition spd="med"/>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6000"/>
            <a:ext cx="2857128" cy="1072158"/>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922400"/>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626100"/>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a:lnSpc>
                <a:spcPct val="100000"/>
              </a:lnSpc>
              <a:spcBef>
                <a:spcPts val="0"/>
              </a:spcBef>
              <a:defRPr sz="600" b="0" i="0">
                <a:solidFill>
                  <a:schemeClr val="tx1"/>
                </a:solidFill>
                <a:latin typeface="IBM Plex Sans Light" panose="020B0503050203000203" pitchFamily="34" charset="0"/>
              </a:defRPr>
            </a:lvl2pPr>
            <a:lvl3pPr>
              <a:lnSpc>
                <a:spcPct val="100000"/>
              </a:lnSpc>
              <a:spcBef>
                <a:spcPts val="0"/>
              </a:spcBef>
              <a:defRPr sz="600" b="0" i="0">
                <a:solidFill>
                  <a:schemeClr val="tx1"/>
                </a:solidFill>
                <a:latin typeface="IBM Plex Sans Light" panose="020B0503050203000203" pitchFamily="34" charset="0"/>
              </a:defRPr>
            </a:lvl3pPr>
            <a:lvl4pPr>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54777981"/>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29542758"/>
      </p:ext>
    </p:extLst>
  </p:cSld>
  <p:clrMapOvr>
    <a:masterClrMapping/>
  </p:clrMapOvr>
  <p:transition spd="med"/>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Light" panose="020B0503050203000203" pitchFamily="34" charset="0"/>
              </a:defRPr>
            </a:lvl1pPr>
            <a:lvl2pPr marL="68580" indent="-68580">
              <a:lnSpc>
                <a:spcPct val="110000"/>
              </a:lnSpc>
              <a:spcBef>
                <a:spcPts val="0"/>
              </a:spcBef>
              <a:defRPr sz="750" b="0" i="0">
                <a:solidFill>
                  <a:schemeClr val="tx1"/>
                </a:solidFill>
                <a:latin typeface="IBM Plex Sans Light" panose="020B0503050203000203" pitchFamily="34" charset="0"/>
              </a:defRPr>
            </a:lvl2pPr>
            <a:lvl3pPr marL="137160" indent="-68580">
              <a:lnSpc>
                <a:spcPct val="110000"/>
              </a:lnSpc>
              <a:spcBef>
                <a:spcPts val="0"/>
              </a:spcBef>
              <a:defRPr sz="750" b="0" i="0">
                <a:solidFill>
                  <a:schemeClr val="tx1"/>
                </a:solidFill>
                <a:latin typeface="IBM Plex Sans Light" panose="020B0503050203000203" pitchFamily="34" charset="0"/>
              </a:defRPr>
            </a:lvl3pPr>
            <a:lvl4pPr marL="205740" indent="-68580">
              <a:lnSpc>
                <a:spcPct val="110000"/>
              </a:lnSpc>
              <a:spcBef>
                <a:spcPts val="0"/>
              </a:spcBef>
              <a:defRPr sz="7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99925911"/>
      </p:ext>
    </p:extLst>
  </p:cSld>
  <p:clrMapOvr>
    <a:masterClrMapping/>
  </p:clrMapOvr>
  <p:transition spd="med"/>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1809"/>
            <a:ext cx="1856538"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1809"/>
            <a:ext cx="1857133"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1808"/>
            <a:ext cx="1859514"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5109959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00000"/>
              </a:lnSpc>
              <a:defRPr sz="10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2550">
                <a:solidFill>
                  <a:schemeClr val="tx1"/>
                </a:solidFill>
              </a:defRPr>
            </a:lvl1pPr>
          </a:lstStyle>
          <a:p>
            <a:pPr lvl="0"/>
            <a:r>
              <a:rPr lang="en-US" dirty="0"/>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6203271"/>
      </p:ext>
    </p:extLst>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3038" cy="116924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6539" cy="825476"/>
          </a:xfrm>
        </p:spPr>
        <p:txBody>
          <a:bodyPr/>
          <a:lstStyle>
            <a:lvl1pPr>
              <a:lnSpc>
                <a:spcPct val="100000"/>
              </a:lnSpc>
              <a:spcBef>
                <a:spcPts val="0"/>
              </a:spcBef>
              <a:defRPr sz="2550">
                <a:solidFill>
                  <a:schemeClr val="tx2"/>
                </a:solidFill>
              </a:defRPr>
            </a:lvl1pPr>
            <a:lvl2pPr>
              <a:spcBef>
                <a:spcPts val="0"/>
              </a:spcBef>
              <a:defRPr sz="1050"/>
            </a:lvl2pPr>
            <a:lvl3pPr>
              <a:spcBef>
                <a:spcPts val="0"/>
              </a:spcBef>
              <a:defRPr sz="1050"/>
            </a:lvl3pPr>
            <a:lvl4pPr>
              <a:spcBef>
                <a:spcPts val="0"/>
              </a:spcBef>
              <a:defRPr sz="1050"/>
            </a:lvl4pPr>
            <a:lvl5pPr>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0607" y="1143000"/>
            <a:ext cx="1856538"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86309" y="1143000"/>
            <a:ext cx="3785695"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FC93AC5E-9451-FF93-87DD-889A48A00DD1}"/>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1F6E83E-BB80-D71A-7819-884C0CD4799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89495282"/>
      </p:ext>
    </p:extLst>
  </p:cSld>
  <p:clrMapOvr>
    <a:masterClrMapping/>
  </p:clrMapOvr>
  <p:transition spd="med"/>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58524655"/>
      </p:ext>
    </p:extLst>
  </p:cSld>
  <p:clrMapOvr>
    <a:masterClrMapping/>
  </p:clrMapOvr>
  <p:transition spd="med"/>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00"/>
            <a:ext cx="413814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449802378"/>
      </p:ext>
    </p:extLst>
  </p:cSld>
  <p:clrMapOvr>
    <a:masterClrMapping/>
  </p:clrMapOvr>
  <p:transition spd="med"/>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00000"/>
              </a:lnSpc>
              <a:defRPr sz="1575">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19012869"/>
      </p:ext>
    </p:extLst>
  </p:cSld>
  <p:clrMapOvr>
    <a:masterClrMapping/>
  </p:clrMapOvr>
  <p:transition spd="med"/>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00"/>
            <a:ext cx="413926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78202728"/>
      </p:ext>
    </p:extLst>
  </p:cSld>
  <p:clrMapOvr>
    <a:masterClrMapping/>
  </p:clrMapOvr>
  <p:transition spd="med"/>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00000"/>
              </a:lnSpc>
              <a:defRPr sz="1575">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05679079"/>
      </p:ext>
    </p:extLst>
  </p:cSld>
  <p:clrMapOvr>
    <a:masterClrMapping/>
  </p:clrMapOvr>
  <p:transition spd="med"/>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5943" cy="157881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8324" cy="1166469"/>
          </a:xfrm>
        </p:spPr>
        <p:txBody>
          <a:bodyPr/>
          <a:lstStyle>
            <a:lvl1pPr>
              <a:lnSpc>
                <a:spcPct val="100000"/>
              </a:lnSpc>
              <a:spcBef>
                <a:spcPts val="0"/>
              </a:spcBef>
              <a:defRPr sz="2550">
                <a:solidFill>
                  <a:schemeClr val="tx2"/>
                </a:solidFill>
              </a:defRPr>
            </a:lvl1pPr>
            <a:lvl2pPr>
              <a:lnSpc>
                <a:spcPct val="90000"/>
              </a:lnSpc>
              <a:spcBef>
                <a:spcPts val="0"/>
              </a:spcBef>
              <a:defRPr sz="1050"/>
            </a:lvl2pPr>
            <a:lvl3pPr>
              <a:lnSpc>
                <a:spcPct val="90000"/>
              </a:lnSpc>
              <a:spcBef>
                <a:spcPts val="0"/>
              </a:spcBef>
              <a:defRPr sz="1050"/>
            </a:lvl3pPr>
            <a:lvl4pPr>
              <a:lnSpc>
                <a:spcPct val="90000"/>
              </a:lnSpc>
              <a:spcBef>
                <a:spcPts val="0"/>
              </a:spcBef>
              <a:defRPr sz="1050"/>
            </a:lvl4pPr>
            <a:lvl5pPr>
              <a:lnSpc>
                <a:spcPct val="90000"/>
              </a:lnSpc>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31296"/>
            <a:ext cx="1856538" cy="3445721"/>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4791876" y="216027"/>
            <a:ext cx="455998" cy="455423"/>
          </a:xfrm>
        </p:spPr>
        <p:txBody>
          <a:bodyPr anchor="ctr"/>
          <a:lstStyle>
            <a:lvl1pPr algn="ctr">
              <a:defRPr sz="600">
                <a:solidFill>
                  <a:schemeClr val="tx1"/>
                </a:solidFill>
              </a:defRPr>
            </a:lvl1pPr>
          </a:lstStyle>
          <a:p>
            <a:r>
              <a:rPr lang="en-US" dirty="0"/>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7071392" y="216027"/>
            <a:ext cx="456632" cy="456057"/>
          </a:xfrm>
        </p:spPr>
        <p:txBody>
          <a:bodyPr anchor="ctr"/>
          <a:lstStyle>
            <a:lvl1pPr algn="ctr">
              <a:defRPr sz="600">
                <a:solidFill>
                  <a:schemeClr val="tx1"/>
                </a:solidFill>
              </a:defRPr>
            </a:lvl1pPr>
          </a:lstStyle>
          <a:p>
            <a:r>
              <a:rPr lang="en-US" dirty="0"/>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1392" y="1143000"/>
            <a:ext cx="1859514"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7E14D98-D346-214C-0437-7A0B4A7F3F06}"/>
              </a:ext>
            </a:extLst>
          </p:cNvPr>
          <p:cNvSpPr>
            <a:spLocks noGrp="1"/>
          </p:cNvSpPr>
          <p:nvPr>
            <p:ph type="ftr" sz="quarter" idx="18"/>
          </p:nvPr>
        </p:nvSpPr>
        <p:spPr>
          <a:xfrm>
            <a:off x="217856" y="4808732"/>
            <a:ext cx="1858324" cy="142875"/>
          </a:xfrm>
        </p:spPr>
        <p:txBody>
          <a:bodyPr/>
          <a:lstStyle/>
          <a:p>
            <a:endParaRPr lang="en-US" dirty="0"/>
          </a:p>
        </p:txBody>
      </p:sp>
      <p:sp>
        <p:nvSpPr>
          <p:cNvPr id="10" name="Slide Number">
            <a:extLst>
              <a:ext uri="{FF2B5EF4-FFF2-40B4-BE49-F238E27FC236}">
                <a16:creationId xmlns:a16="http://schemas.microsoft.com/office/drawing/2014/main" id="{8CDC5D22-5EFB-A82A-2192-76A569B4B0D5}"/>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8" name="Straight Connector 7" descr="Vertical column divider">
            <a:extLst>
              <a:ext uri="{FF2B5EF4-FFF2-40B4-BE49-F238E27FC236}">
                <a16:creationId xmlns:a16="http://schemas.microsoft.com/office/drawing/2014/main" id="{75E2B956-D8A8-9075-0842-BD0DAFFD412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BE2C4D34-A499-856F-2ED0-C6A511B884A1}"/>
              </a:ext>
            </a:extLst>
          </p:cNvPr>
          <p:cNvCxnSpPr>
            <a:cxnSpLocks/>
          </p:cNvCxnSpPr>
          <p:nvPr userDrawn="1"/>
        </p:nvCxnSpPr>
        <p:spPr bwMode="auto">
          <a:xfrm>
            <a:off x="6857107"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145183"/>
      </p:ext>
    </p:extLst>
  </p:cSld>
  <p:clrMapOvr>
    <a:masterClrMapping/>
  </p:clrMapOvr>
  <p:transition spd="med"/>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2800"/>
            <a:ext cx="2501178"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1420946"/>
      </p:ext>
    </p:extLst>
  </p:cSld>
  <p:clrMapOvr>
    <a:masterClrMapping/>
  </p:clrMapOvr>
  <p:transition spd="med"/>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00000"/>
              </a:lnSpc>
              <a:defRPr sz="1575">
                <a:solidFill>
                  <a:schemeClr val="tx2"/>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6812084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00000"/>
              </a:lnSpc>
              <a:defRPr sz="25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301172355"/>
      </p:ext>
    </p:extLst>
  </p:cSld>
  <p:clrMapOvr>
    <a:masterClrMapping/>
  </p:clrMapOvr>
  <p:transition spd="med"/>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lnSpc>
                <a:spcPct val="100000"/>
              </a:lnSpc>
              <a:defRPr sz="1575">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244950695"/>
      </p:ext>
    </p:extLst>
  </p:cSld>
  <p:clrMapOvr>
    <a:masterClrMapping/>
  </p:clrMapOvr>
  <p:transition spd="med"/>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216000"/>
            <a:ext cx="4138334"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3643868"/>
      </p:ext>
    </p:extLst>
  </p:cSld>
  <p:clrMapOvr>
    <a:masterClrMapping/>
  </p:clrMapOvr>
  <p:transition spd="med"/>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350" b="0" i="0">
                <a:solidFill>
                  <a:schemeClr val="tx1"/>
                </a:solidFill>
                <a:latin typeface="IBM Plex Sans Light"/>
              </a:defRPr>
            </a:lvl1pPr>
            <a:lvl2pPr marL="122850" indent="-122850">
              <a:lnSpc>
                <a:spcPct val="100000"/>
              </a:lnSpc>
              <a:spcBef>
                <a:spcPts val="0"/>
              </a:spcBef>
              <a:defRPr sz="1350" b="0" i="0">
                <a:solidFill>
                  <a:schemeClr val="tx1"/>
                </a:solidFill>
                <a:latin typeface="IBM Plex Sans Light"/>
              </a:defRPr>
            </a:lvl2pPr>
            <a:lvl3pPr marL="247050" indent="-122850">
              <a:lnSpc>
                <a:spcPct val="100000"/>
              </a:lnSpc>
              <a:spcBef>
                <a:spcPts val="0"/>
              </a:spcBef>
              <a:defRPr sz="1350" b="0" i="0">
                <a:solidFill>
                  <a:schemeClr val="tx1"/>
                </a:solidFill>
                <a:latin typeface="IBM Plex Sans Light"/>
              </a:defRPr>
            </a:lvl3pPr>
            <a:lvl4pPr marL="369900" indent="-122850">
              <a:lnSpc>
                <a:spcPct val="10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956938984"/>
      </p:ext>
    </p:extLst>
  </p:cSld>
  <p:clrMapOvr>
    <a:masterClrMapping/>
  </p:clrMapOvr>
  <p:transition spd="med"/>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2499987" y="216027"/>
            <a:ext cx="150856" cy="151209"/>
          </a:xfrm>
        </p:spPr>
        <p:txBody>
          <a:bodyPr/>
          <a:lstStyle>
            <a:lvl1pPr>
              <a:defRPr sz="525">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2499987" y="571500"/>
            <a:ext cx="1858276"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4791876" y="216027"/>
            <a:ext cx="150856" cy="151209"/>
          </a:xfrm>
        </p:spPr>
        <p:txBody>
          <a:bodyPr/>
          <a:lstStyle>
            <a:lvl1pPr>
              <a:defRPr sz="525">
                <a:solidFill>
                  <a:schemeClr val="tx1"/>
                </a:solidFill>
              </a:defRPr>
            </a:lvl1pPr>
          </a:lstStyle>
          <a:p>
            <a:r>
              <a:rPr lang="en-US" dirty="0"/>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4791876" y="571500"/>
            <a:ext cx="1857133"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7071392" y="216027"/>
            <a:ext cx="150856" cy="151209"/>
          </a:xfrm>
        </p:spPr>
        <p:txBody>
          <a:bodyPr/>
          <a:lstStyle>
            <a:lvl1pPr>
              <a:defRPr sz="525">
                <a:solidFill>
                  <a:schemeClr val="tx1"/>
                </a:solidFill>
              </a:defRPr>
            </a:lvl1pPr>
          </a:lstStyle>
          <a:p>
            <a:r>
              <a:rPr lang="en-US" dirty="0"/>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7071392" y="571500"/>
            <a:ext cx="1854847" cy="1499662"/>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2285703" y="2286000"/>
            <a:ext cx="6645203"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2499987" y="2510487"/>
            <a:ext cx="150856" cy="151209"/>
          </a:xfrm>
        </p:spPr>
        <p:txBody>
          <a:bodyPr/>
          <a:lstStyle>
            <a:lvl1pPr>
              <a:defRPr sz="525">
                <a:solidFill>
                  <a:schemeClr val="tx1"/>
                </a:solidFill>
              </a:defRPr>
            </a:lvl1pPr>
          </a:lstStyle>
          <a:p>
            <a:r>
              <a:rPr lang="en-US" dirty="0"/>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2499987" y="2858848"/>
            <a:ext cx="1858276" cy="1499361"/>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4791876" y="2510487"/>
            <a:ext cx="150856" cy="151209"/>
          </a:xfrm>
        </p:spPr>
        <p:txBody>
          <a:bodyPr/>
          <a:lstStyle>
            <a:lvl1pPr>
              <a:defRPr sz="525">
                <a:solidFill>
                  <a:schemeClr val="tx1"/>
                </a:solidFill>
              </a:defRPr>
            </a:lvl1pPr>
          </a:lstStyle>
          <a:p>
            <a:r>
              <a:rPr lang="en-US" dirty="0"/>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4791876" y="2858848"/>
            <a:ext cx="1858276" cy="1499359"/>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7071392" y="2510487"/>
            <a:ext cx="150856" cy="151209"/>
          </a:xfrm>
        </p:spPr>
        <p:txBody>
          <a:bodyPr/>
          <a:lstStyle>
            <a:lvl1pPr>
              <a:defRPr sz="525">
                <a:solidFill>
                  <a:schemeClr val="tx1"/>
                </a:solidFill>
              </a:defRPr>
            </a:lvl1pPr>
          </a:lstStyle>
          <a:p>
            <a:r>
              <a:rPr lang="en-US" dirty="0"/>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7071392" y="2858848"/>
            <a:ext cx="1854847" cy="1499358"/>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56C9A7FC-6BA2-EF1D-18D5-F605D8C7C003}"/>
              </a:ext>
            </a:extLst>
          </p:cNvPr>
          <p:cNvSpPr>
            <a:spLocks noGrp="1"/>
          </p:cNvSpPr>
          <p:nvPr>
            <p:ph type="ftr" sz="quarter" idx="23"/>
          </p:nvPr>
        </p:nvSpPr>
        <p:spPr>
          <a:xfrm>
            <a:off x="215972" y="4806000"/>
            <a:ext cx="1858324" cy="142875"/>
          </a:xfrm>
        </p:spPr>
        <p:txBody>
          <a:bodyPr/>
          <a:lstStyle/>
          <a:p>
            <a:endParaRPr lang="en-US" dirty="0"/>
          </a:p>
        </p:txBody>
      </p:sp>
      <p:sp>
        <p:nvSpPr>
          <p:cNvPr id="12" name="Slide Number">
            <a:extLst>
              <a:ext uri="{FF2B5EF4-FFF2-40B4-BE49-F238E27FC236}">
                <a16:creationId xmlns:a16="http://schemas.microsoft.com/office/drawing/2014/main" id="{C0294F07-890E-B2F9-0CAD-1B5AFB7648A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0E795639-6102-AB6C-5918-29F86236BFD2}"/>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descr="Vertical column divider">
            <a:extLst>
              <a:ext uri="{FF2B5EF4-FFF2-40B4-BE49-F238E27FC236}">
                <a16:creationId xmlns:a16="http://schemas.microsoft.com/office/drawing/2014/main" id="{357E5319-53C7-E291-189E-B5A9A71EC85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Vertical column divider">
            <a:extLst>
              <a:ext uri="{FF2B5EF4-FFF2-40B4-BE49-F238E27FC236}">
                <a16:creationId xmlns:a16="http://schemas.microsoft.com/office/drawing/2014/main" id="{C5786CF5-FEFB-F111-90C8-4410630FD7A3}"/>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4309760"/>
      </p:ext>
    </p:extLst>
  </p:cSld>
  <p:clrMapOvr>
    <a:masterClrMapping/>
  </p:clrMapOvr>
  <p:transition spd="med"/>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00"/>
            <a:ext cx="4139264" cy="1279922"/>
          </a:xfrm>
        </p:spPr>
        <p:txBody>
          <a:bodyPr rIns="457200"/>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9875"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288058797"/>
      </p:ext>
    </p:extLst>
  </p:cSld>
  <p:clrMapOvr>
    <a:masterClrMapping/>
  </p:clrMapOvr>
  <p:transition spd="med"/>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00000"/>
              </a:lnSpc>
              <a:defRPr sz="1575">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3861981538"/>
      </p:ext>
    </p:extLst>
  </p:cSld>
  <p:clrMapOvr>
    <a:masterClrMapping/>
  </p:clrMapOvr>
  <p:transition spd="med"/>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2067347318"/>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92953795"/>
      </p:ext>
    </p:extLst>
  </p:cSld>
  <p:clrMapOvr>
    <a:masterClrMapping/>
  </p:clrMapOvr>
  <p:transition spd="med"/>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3123224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89946019"/>
      </p:ext>
    </p:extLst>
  </p:cSld>
  <p:clrMapOvr>
    <a:masterClrMapping/>
  </p:clrMapOvr>
  <p:transition spd="med"/>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938177499"/>
      </p:ext>
    </p:extLst>
  </p:cSld>
  <p:clrMapOvr>
    <a:masterClrMapping/>
  </p:clrMapOvr>
  <p:transition spd="med"/>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7" name="Picture Placeholder 7" descr="Place bio portrait here">
            <a:extLst>
              <a:ext uri="{FF2B5EF4-FFF2-40B4-BE49-F238E27FC236}">
                <a16:creationId xmlns:a16="http://schemas.microsoft.com/office/drawing/2014/main" id="{0B1677E6-5066-100D-29D6-CCAD04C21BCE}"/>
              </a:ext>
            </a:extLst>
          </p:cNvPr>
          <p:cNvSpPr>
            <a:spLocks noGrp="1"/>
          </p:cNvSpPr>
          <p:nvPr>
            <p:ph type="pic" sz="quarter" idx="28" hasCustomPrompt="1"/>
          </p:nvPr>
        </p:nvSpPr>
        <p:spPr>
          <a:xfrm>
            <a:off x="215972" y="1141809"/>
            <a:ext cx="923281" cy="928688"/>
          </a:xfrm>
          <a:solidFill>
            <a:srgbClr val="E0E0E0"/>
          </a:solidFill>
        </p:spPr>
        <p:txBody>
          <a:bodyPr anchor="ctr"/>
          <a:lstStyle>
            <a:lvl1pPr algn="ctr">
              <a:defRPr>
                <a:solidFill>
                  <a:schemeClr val="accent5"/>
                </a:solidFill>
              </a:defRPr>
            </a:lvl1pPr>
          </a:lstStyle>
          <a:p>
            <a:r>
              <a:rPr lang="en-US" dirty="0"/>
              <a:t>Place imagery here</a:t>
            </a:r>
          </a:p>
        </p:txBody>
      </p:sp>
      <p:sp>
        <p:nvSpPr>
          <p:cNvPr id="13" name="Picture Placeholder 7" descr="Place bio portrait here">
            <a:extLst>
              <a:ext uri="{FF2B5EF4-FFF2-40B4-BE49-F238E27FC236}">
                <a16:creationId xmlns:a16="http://schemas.microsoft.com/office/drawing/2014/main" id="{3DCE12BA-53E1-8B67-A029-029F1E6F9163}"/>
              </a:ext>
            </a:extLst>
          </p:cNvPr>
          <p:cNvSpPr>
            <a:spLocks noGrp="1"/>
          </p:cNvSpPr>
          <p:nvPr>
            <p:ph type="pic" sz="quarter" idx="30" hasCustomPrompt="1"/>
          </p:nvPr>
        </p:nvSpPr>
        <p:spPr>
          <a:xfrm>
            <a:off x="215972" y="2286000"/>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5" name="Picture Placeholder 7" descr="Place bio portrait here">
            <a:extLst>
              <a:ext uri="{FF2B5EF4-FFF2-40B4-BE49-F238E27FC236}">
                <a16:creationId xmlns:a16="http://schemas.microsoft.com/office/drawing/2014/main" id="{05E149CA-A25F-74EE-93DF-1A877CDE924F}"/>
              </a:ext>
            </a:extLst>
          </p:cNvPr>
          <p:cNvSpPr>
            <a:spLocks noGrp="1"/>
          </p:cNvSpPr>
          <p:nvPr>
            <p:ph type="pic" sz="quarter" idx="32" hasCustomPrompt="1"/>
          </p:nvPr>
        </p:nvSpPr>
        <p:spPr>
          <a:xfrm>
            <a:off x="215972" y="3427809"/>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5" name="Picture Placeholder 7" descr="Place bio portrait here">
            <a:extLst>
              <a:ext uri="{FF2B5EF4-FFF2-40B4-BE49-F238E27FC236}">
                <a16:creationId xmlns:a16="http://schemas.microsoft.com/office/drawing/2014/main" id="{AAC7C1AD-0F8C-4D02-0112-981444AFE98D}"/>
              </a:ext>
            </a:extLst>
          </p:cNvPr>
          <p:cNvSpPr>
            <a:spLocks noGrp="1"/>
          </p:cNvSpPr>
          <p:nvPr>
            <p:ph type="pic" sz="quarter" idx="34" hasCustomPrompt="1"/>
          </p:nvPr>
        </p:nvSpPr>
        <p:spPr>
          <a:xfrm>
            <a:off x="4791876" y="1141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7" name="Picture Placeholder 7" descr="Place bio portrait here">
            <a:extLst>
              <a:ext uri="{FF2B5EF4-FFF2-40B4-BE49-F238E27FC236}">
                <a16:creationId xmlns:a16="http://schemas.microsoft.com/office/drawing/2014/main" id="{22271FFB-E2D1-459B-4089-A291A1110AE8}"/>
              </a:ext>
            </a:extLst>
          </p:cNvPr>
          <p:cNvSpPr>
            <a:spLocks noGrp="1"/>
          </p:cNvSpPr>
          <p:nvPr>
            <p:ph type="pic" sz="quarter" idx="36" hasCustomPrompt="1"/>
          </p:nvPr>
        </p:nvSpPr>
        <p:spPr>
          <a:xfrm>
            <a:off x="4791876" y="2286000"/>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9" name="Picture Placeholder 7" descr="Place bio portrait here">
            <a:extLst>
              <a:ext uri="{FF2B5EF4-FFF2-40B4-BE49-F238E27FC236}">
                <a16:creationId xmlns:a16="http://schemas.microsoft.com/office/drawing/2014/main" id="{F3C99020-5BF1-8A8C-BDCB-42766A5B9BE5}"/>
              </a:ext>
            </a:extLst>
          </p:cNvPr>
          <p:cNvSpPr>
            <a:spLocks noGrp="1"/>
          </p:cNvSpPr>
          <p:nvPr>
            <p:ph type="pic" sz="quarter" idx="38" hasCustomPrompt="1"/>
          </p:nvPr>
        </p:nvSpPr>
        <p:spPr>
          <a:xfrm>
            <a:off x="4791876" y="3427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285708"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285708"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lvl="3"/>
            <a:endParaRPr lang="en-US" dirty="0"/>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285708"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5855922"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5855922"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5855922"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D4D4C25-96EE-FF6D-B301-962CD7A6366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DA0E5B0D-36A0-4281-7D57-C2CC4453113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08256532"/>
      </p:ext>
    </p:extLst>
  </p:cSld>
  <p:clrMapOvr>
    <a:masterClrMapping/>
  </p:clrMapOvr>
  <p:transition spd="med"/>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dirty="0"/>
              <a:t>Click icon to add table</a:t>
            </a:r>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32535581"/>
      </p:ext>
    </p:extLst>
  </p:cSld>
  <p:clrMapOvr>
    <a:masterClrMapping/>
  </p:clrMapOvr>
  <p:transition spd="med"/>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hasCustomPrompt="1"/>
          </p:nvPr>
        </p:nvSpPr>
        <p:spPr>
          <a:xfrm>
            <a:off x="215972" y="216027"/>
            <a:ext cx="1855943" cy="572643"/>
          </a:xfrm>
        </p:spPr>
        <p:txBody>
          <a:bodyPr/>
          <a:lstStyle>
            <a:lvl1pPr>
              <a:lnSpc>
                <a:spcPct val="100000"/>
              </a:lnSpc>
              <a:defRPr sz="2550">
                <a:solidFill>
                  <a:schemeClr val="tx2"/>
                </a:solidFill>
              </a:defRPr>
            </a:lvl1pPr>
          </a:lstStyle>
          <a:p>
            <a:r>
              <a:rPr lang="en-US" dirty="0"/>
              <a:t>Click to edit Master title style </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Light"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p:nvPr>
        </p:nvSpPr>
        <p:spPr>
          <a:xfrm>
            <a:off x="215972" y="1141810"/>
            <a:ext cx="1853562" cy="3431381"/>
          </a:xfrm>
        </p:spPr>
        <p:txBody>
          <a:bodyPr/>
          <a:lstStyle>
            <a:lvl1pPr>
              <a:defRPr sz="1350">
                <a:latin typeface="IBM Plex Sans Light"/>
              </a:defRPr>
            </a:lvl1pPr>
            <a:lvl2pPr marL="122850" indent="-122850">
              <a:lnSpc>
                <a:spcPct val="100000"/>
              </a:lnSpc>
              <a:defRPr sz="1050">
                <a:latin typeface="IBM Plex Sans Light"/>
              </a:defRPr>
            </a:lvl2pPr>
            <a:lvl3pPr marL="247050" indent="-122850">
              <a:lnSpc>
                <a:spcPct val="100000"/>
              </a:lnSpc>
              <a:defRPr sz="1050">
                <a:latin typeface="IBM Plex Sans Light"/>
              </a:defRPr>
            </a:lvl3pPr>
            <a:lvl4pPr marL="369900" indent="-122850">
              <a:lnSpc>
                <a:spcPct val="100000"/>
              </a:lnSpc>
              <a:defRPr sz="1050">
                <a:latin typeface="IBM Plex Sans Light"/>
              </a:defRPr>
            </a:lvl4pPr>
            <a:lvl5pPr>
              <a:defRPr sz="1050">
                <a:latin typeface="IBM Plex Sans Light"/>
              </a:defRPr>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a:lnSpc>
                <a:spcPct val="110000"/>
              </a:lnSpc>
            </a:pPr>
            <a:endParaRPr lang="en-US" sz="1050" dirty="0">
              <a:latin typeface="IBM Plex Sans Light" panose="020B0403050203000203" pitchFamily="34" charset="0"/>
            </a:endParaRP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6943090"/>
      </p:ext>
    </p:extLst>
  </p:cSld>
  <p:clrMapOvr>
    <a:masterClrMapping/>
  </p:clrMapOvr>
  <p:transition spd="med"/>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66884593"/>
      </p:ext>
    </p:extLst>
  </p:cSld>
  <p:clrMapOvr>
    <a:masterClrMapping/>
  </p:clrMapOvr>
  <p:transition spd="med"/>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44004267"/>
      </p:ext>
    </p:extLst>
  </p:cSld>
  <p:clrMapOvr>
    <a:masterClrMapping/>
  </p:clrMapOvr>
  <p:transition spd="med"/>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90267021"/>
      </p:ext>
    </p:extLst>
  </p:cSld>
  <p:clrMapOvr>
    <a:masterClrMapping/>
  </p:clrMapOvr>
  <p:transition spd="med"/>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Blank slide, no foot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56940155"/>
      </p:ext>
    </p:extLst>
  </p:cSld>
  <p:clrMapOvr>
    <a:masterClrMapping/>
  </p:clrMapOvr>
  <p:transition spd="med"/>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976262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Title, plain">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8826948" y="4805900"/>
            <a:ext cx="101577" cy="184666"/>
          </a:xfrm>
          <a:prstGeom prst="rect">
            <a:avLst/>
          </a:prstGeom>
          <a:ln w="12700">
            <a:miter lim="400000"/>
          </a:ln>
        </p:spPr>
        <p:txBody>
          <a:bodyPr wrap="squar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pPr defTabSz="685880">
              <a:defRPr/>
            </a:pPr>
            <a:fld id="{86CB4B4D-7CA3-9044-876B-883B54F8677D}" type="slidenum">
              <a:rPr lang="en-US" smtClean="0">
                <a:solidFill>
                  <a:srgbClr val="000000"/>
                </a:solidFill>
              </a:rPr>
              <a:pPr defTabSz="685880">
                <a:defRPr/>
              </a:pPr>
              <a:t>‹#›</a:t>
            </a:fld>
            <a:endParaRPr lang="en-US">
              <a:solidFill>
                <a:srgbClr val="000000"/>
              </a:solidFill>
            </a:endParaRPr>
          </a:p>
        </p:txBody>
      </p:sp>
      <p:sp>
        <p:nvSpPr>
          <p:cNvPr id="3" name="Title 1">
            <a:extLst>
              <a:ext uri="{FF2B5EF4-FFF2-40B4-BE49-F238E27FC236}">
                <a16:creationId xmlns:a16="http://schemas.microsoft.com/office/drawing/2014/main" id="{6733F7B7-5AD6-1E43-4FD9-3C700AC2CBD0}"/>
              </a:ext>
            </a:extLst>
          </p:cNvPr>
          <p:cNvSpPr>
            <a:spLocks noGrp="1"/>
          </p:cNvSpPr>
          <p:nvPr>
            <p:ph type="title"/>
          </p:nvPr>
        </p:nvSpPr>
        <p:spPr>
          <a:xfrm>
            <a:off x="201909" y="143953"/>
            <a:ext cx="5508776" cy="1072158"/>
          </a:xfrm>
        </p:spPr>
        <p:txBody>
          <a:bodyPr rIns="457200"/>
          <a:lstStyle>
            <a:lvl1pPr>
              <a:lnSpc>
                <a:spcPct val="100000"/>
              </a:lnSpc>
              <a:defRPr sz="2399">
                <a:solidFill>
                  <a:schemeClr val="tx2"/>
                </a:solidFill>
              </a:defRPr>
            </a:lvl1pPr>
          </a:lstStyle>
          <a:p>
            <a:r>
              <a:rPr lang="en-US"/>
              <a:t>Click to edit Master title style</a:t>
            </a:r>
          </a:p>
        </p:txBody>
      </p:sp>
      <p:sp>
        <p:nvSpPr>
          <p:cNvPr id="5" name="Footer Placeholder 1">
            <a:extLst>
              <a:ext uri="{FF2B5EF4-FFF2-40B4-BE49-F238E27FC236}">
                <a16:creationId xmlns:a16="http://schemas.microsoft.com/office/drawing/2014/main" id="{99C054CF-9453-850A-6B65-8421B4607965}"/>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80">
              <a:defRPr/>
            </a:pPr>
            <a:r>
              <a:rPr lang="en-US">
                <a:solidFill>
                  <a:srgbClr val="000000"/>
                </a:solidFill>
              </a:rPr>
              <a:t>IBM TechXchange | © 2024 IBM Corporation</a:t>
            </a:r>
          </a:p>
        </p:txBody>
      </p:sp>
    </p:spTree>
    <p:extLst>
      <p:ext uri="{BB962C8B-B14F-4D97-AF65-F5344CB8AC3E}">
        <p14:creationId xmlns:p14="http://schemas.microsoft.com/office/powerpoint/2010/main" val="101937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Section, callouts, big image with margi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187909"/>
            <a:ext cx="1855942" cy="572096"/>
          </a:xfrm>
        </p:spPr>
        <p:txBody>
          <a:bodyPr/>
          <a:lstStyle>
            <a:lvl1pPr>
              <a:lnSpc>
                <a:spcPct val="110000"/>
              </a:lnSpc>
              <a:defRPr sz="1050">
                <a:solidFill>
                  <a:schemeClr val="tx2"/>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8" y="211933"/>
            <a:ext cx="6430919" cy="4717256"/>
          </a:xfrm>
          <a:solidFill>
            <a:srgbClr val="E0E0E0"/>
          </a:solidFill>
        </p:spPr>
        <p:txBody>
          <a:bodyPr anchor="ctr"/>
          <a:lstStyle>
            <a:lvl1pPr algn="ctr">
              <a:defRPr>
                <a:solidFill>
                  <a:schemeClr val="accent5"/>
                </a:solidFill>
              </a:defRPr>
            </a:lvl1pPr>
          </a:lstStyle>
          <a:p>
            <a:r>
              <a:rPr lang="en-US"/>
              <a:t>Place imagery here</a:t>
            </a:r>
          </a:p>
        </p:txBody>
      </p:sp>
      <p:sp>
        <p:nvSpPr>
          <p:cNvPr id="5" name="Text Placeholder 5">
            <a:extLst>
              <a:ext uri="{FF2B5EF4-FFF2-40B4-BE49-F238E27FC236}">
                <a16:creationId xmlns:a16="http://schemas.microsoft.com/office/drawing/2014/main" id="{2F1062D6-5670-E376-5181-FACE84388D3D}"/>
              </a:ext>
            </a:extLst>
          </p:cNvPr>
          <p:cNvSpPr>
            <a:spLocks noGrp="1"/>
          </p:cNvSpPr>
          <p:nvPr>
            <p:ph type="body" sz="quarter" idx="15"/>
          </p:nvPr>
        </p:nvSpPr>
        <p:spPr>
          <a:xfrm>
            <a:off x="216000" y="1252994"/>
            <a:ext cx="1858324" cy="3245783"/>
          </a:xfrm>
        </p:spPr>
        <p:txBody>
          <a:bodyPr/>
          <a:lstStyle>
            <a:lvl1pPr>
              <a:lnSpc>
                <a:spcPct val="110000"/>
              </a:lnSpc>
              <a:spcBef>
                <a:spcPts val="0"/>
              </a:spcBef>
              <a:spcAft>
                <a:spcPts val="1350"/>
              </a:spcAft>
              <a:defRPr sz="1350">
                <a:solidFill>
                  <a:schemeClr val="tx1"/>
                </a:solidFill>
              </a:defRPr>
            </a:lvl1pPr>
            <a:lvl2pPr marL="95973" indent="-95973">
              <a:lnSpc>
                <a:spcPct val="110000"/>
              </a:lnSpc>
              <a:spcBef>
                <a:spcPts val="0"/>
              </a:spcBef>
              <a:spcAft>
                <a:spcPts val="1350"/>
              </a:spcAft>
              <a:defRPr sz="1350">
                <a:solidFill>
                  <a:schemeClr val="tx1"/>
                </a:solidFill>
              </a:defRPr>
            </a:lvl2pPr>
            <a:lvl3pPr marL="191948" indent="-95973">
              <a:lnSpc>
                <a:spcPct val="110000"/>
              </a:lnSpc>
              <a:spcBef>
                <a:spcPts val="0"/>
              </a:spcBef>
              <a:spcAft>
                <a:spcPts val="1350"/>
              </a:spcAft>
              <a:defRPr sz="1350">
                <a:solidFill>
                  <a:schemeClr val="tx1"/>
                </a:solidFill>
              </a:defRPr>
            </a:lvl3pPr>
            <a:lvl4pPr marL="287921" indent="-95973">
              <a:lnSpc>
                <a:spcPct val="110000"/>
              </a:lnSpc>
              <a:spcBef>
                <a:spcPts val="0"/>
              </a:spcBef>
              <a:spcAft>
                <a:spcPts val="1350"/>
              </a:spcAft>
              <a:defRPr sz="13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1">
            <a:extLst>
              <a:ext uri="{FF2B5EF4-FFF2-40B4-BE49-F238E27FC236}">
                <a16:creationId xmlns:a16="http://schemas.microsoft.com/office/drawing/2014/main" id="{7A89EF34-F2E4-1534-281A-F12601CCE830}"/>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Tree>
    <p:extLst>
      <p:ext uri="{BB962C8B-B14F-4D97-AF65-F5344CB8AC3E}">
        <p14:creationId xmlns:p14="http://schemas.microsoft.com/office/powerpoint/2010/main" val="372136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1"/>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48317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atin typeface="+mn-lt"/>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0601484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0687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29010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78277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8786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277805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7097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54178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405647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36516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4026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813579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332965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20666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073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90159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78505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62558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299018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161544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23661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32581891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625763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252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3093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081750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54344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253284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289002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7274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230418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09608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1810"/>
            <a:ext cx="4140553" cy="3431381"/>
          </a:xfrm>
        </p:spPr>
        <p:txBody>
          <a:bodyPr/>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5750708" y="214313"/>
            <a:ext cx="3174841" cy="1789938"/>
          </a:xfrm>
          <a:solidFill>
            <a:srgbClr val="E0E0E0"/>
          </a:solidFill>
          <a:ln>
            <a:solidFill>
              <a:srgbClr val="6F6F6F"/>
            </a:solidFill>
          </a:ln>
        </p:spPr>
        <p:txBody>
          <a:bodyPr anchor="ctr"/>
          <a:lstStyle>
            <a:lvl1pPr algn="ctr">
              <a:defRPr>
                <a:solidFill>
                  <a:schemeClr val="accent5"/>
                </a:solidFill>
              </a:defRPr>
            </a:lvl1pPr>
          </a:lstStyle>
          <a:p>
            <a:r>
              <a:rPr lang="en-US" dirty="0"/>
              <a:t>Place imagery here</a:t>
            </a:r>
          </a:p>
        </p:txBody>
      </p:sp>
      <p:sp>
        <p:nvSpPr>
          <p:cNvPr id="4" name="TextBox 3">
            <a:extLst>
              <a:ext uri="{FF2B5EF4-FFF2-40B4-BE49-F238E27FC236}">
                <a16:creationId xmlns:a16="http://schemas.microsoft.com/office/drawing/2014/main" id="{99AFCD63-5EEB-7D85-649D-9ACDC06F6FDE}"/>
              </a:ext>
            </a:extLst>
          </p:cNvPr>
          <p:cNvSpPr txBox="1"/>
          <p:nvPr userDrawn="1"/>
        </p:nvSpPr>
        <p:spPr>
          <a:xfrm>
            <a:off x="215674" y="216694"/>
            <a:ext cx="4140851" cy="269746"/>
          </a:xfrm>
          <a:prstGeom prst="rect">
            <a:avLst/>
          </a:prstGeom>
          <a:solidFill>
            <a:srgbClr val="FF40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714" tIns="0" rIns="0" bIns="0" rtlCol="0" anchor="ctr">
            <a:noAutofit/>
          </a:bodyPr>
          <a:lstStyle/>
          <a:p>
            <a:pPr marL="0" marR="0" lvl="0" indent="0" algn="l" defTabSz="914400" rtl="0" eaLnBrk="1" fontAlgn="auto" latinLnBrk="0" hangingPunct="1">
              <a:lnSpc>
                <a:spcPct val="100000"/>
              </a:lnSpc>
              <a:spcBef>
                <a:spcPts val="1088"/>
              </a:spcBef>
              <a:spcAft>
                <a:spcPts val="0"/>
              </a:spcAft>
              <a:buClrTx/>
              <a:buSzPct val="100000"/>
              <a:buFontTx/>
              <a:buNone/>
              <a:tabLst/>
              <a:defRPr/>
            </a:pPr>
            <a:r>
              <a:rPr lang="en-US" sz="1350" b="0" i="0" dirty="0">
                <a:solidFill>
                  <a:schemeClr val="bg1"/>
                </a:solidFill>
                <a:latin typeface="IBM Plex Sans Medm" panose="020B0503050203000203" pitchFamily="34" charset="0"/>
              </a:rPr>
              <a:t>Remove this slide before finalizing presentation</a:t>
            </a:r>
          </a:p>
        </p:txBody>
      </p:sp>
      <p:sp>
        <p:nvSpPr>
          <p:cNvPr id="8" name="Text Placeholder 5">
            <a:extLst>
              <a:ext uri="{FF2B5EF4-FFF2-40B4-BE49-F238E27FC236}">
                <a16:creationId xmlns:a16="http://schemas.microsoft.com/office/drawing/2014/main" id="{867EC183-3473-93FE-6C36-343866C50444}"/>
              </a:ext>
            </a:extLst>
          </p:cNvPr>
          <p:cNvSpPr>
            <a:spLocks noGrp="1"/>
          </p:cNvSpPr>
          <p:nvPr>
            <p:ph type="body" sz="quarter" idx="19" hasCustomPrompt="1"/>
          </p:nvPr>
        </p:nvSpPr>
        <p:spPr>
          <a:xfrm>
            <a:off x="216666" y="583406"/>
            <a:ext cx="2283321" cy="268605"/>
          </a:xfrm>
        </p:spPr>
        <p:txBody>
          <a:bodyPr/>
          <a:lstStyle>
            <a:lvl1pPr>
              <a:lnSpc>
                <a:spcPct val="110000"/>
              </a:lnSpc>
              <a:spcBef>
                <a:spcPts val="0"/>
              </a:spcBef>
              <a:defRPr sz="1050" b="0" i="0">
                <a:solidFill>
                  <a:srgbClr val="0F62FE"/>
                </a:solidFill>
                <a:latin typeface="IBM Plex Sans Medm" panose="020B0503050203000203" pitchFamily="34" charset="0"/>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eyebrow, 1 line</a:t>
            </a:r>
          </a:p>
        </p:txBody>
      </p:sp>
    </p:spTree>
    <p:extLst>
      <p:ext uri="{BB962C8B-B14F-4D97-AF65-F5344CB8AC3E}">
        <p14:creationId xmlns:p14="http://schemas.microsoft.com/office/powerpoint/2010/main" val="570543910"/>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116682"/>
            <a:ext cx="3787409" cy="2740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435451146"/>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7F660A81-537B-B3AA-AFB2-ACFF55951710}"/>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Contents</a:t>
            </a:r>
          </a:p>
        </p:txBody>
      </p:sp>
    </p:spTree>
    <p:extLst>
      <p:ext uri="{BB962C8B-B14F-4D97-AF65-F5344CB8AC3E}">
        <p14:creationId xmlns:p14="http://schemas.microsoft.com/office/powerpoint/2010/main" val="1937173910"/>
      </p:ext>
    </p:extLst>
  </p:cSld>
  <p:clrMapOvr>
    <a:masterClrMapping/>
  </p:clrMapOvr>
  <p:transition spd="med"/>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8"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9" Type="http://schemas.openxmlformats.org/officeDocument/2006/relationships/slideLayout" Target="../slideLayouts/slideLayout135.xml"/><Relationship Id="rId21" Type="http://schemas.openxmlformats.org/officeDocument/2006/relationships/slideLayout" Target="../slideLayouts/slideLayout117.xml"/><Relationship Id="rId34" Type="http://schemas.openxmlformats.org/officeDocument/2006/relationships/slideLayout" Target="../slideLayouts/slideLayout130.xml"/><Relationship Id="rId42" Type="http://schemas.openxmlformats.org/officeDocument/2006/relationships/slideLayout" Target="../slideLayouts/slideLayout138.xml"/><Relationship Id="rId47" Type="http://schemas.openxmlformats.org/officeDocument/2006/relationships/slideLayout" Target="../slideLayouts/slideLayout143.xml"/><Relationship Id="rId50" Type="http://schemas.openxmlformats.org/officeDocument/2006/relationships/slideLayout" Target="../slideLayouts/slideLayout146.xml"/><Relationship Id="rId55" Type="http://schemas.openxmlformats.org/officeDocument/2006/relationships/slideLayout" Target="../slideLayouts/slideLayout151.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9" Type="http://schemas.openxmlformats.org/officeDocument/2006/relationships/slideLayout" Target="../slideLayouts/slideLayout125.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37" Type="http://schemas.openxmlformats.org/officeDocument/2006/relationships/slideLayout" Target="../slideLayouts/slideLayout133.xml"/><Relationship Id="rId40" Type="http://schemas.openxmlformats.org/officeDocument/2006/relationships/slideLayout" Target="../slideLayouts/slideLayout136.xml"/><Relationship Id="rId45" Type="http://schemas.openxmlformats.org/officeDocument/2006/relationships/slideLayout" Target="../slideLayouts/slideLayout141.xml"/><Relationship Id="rId53" Type="http://schemas.openxmlformats.org/officeDocument/2006/relationships/slideLayout" Target="../slideLayouts/slideLayout149.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4" Type="http://schemas.openxmlformats.org/officeDocument/2006/relationships/slideLayout" Target="../slideLayouts/slideLayout140.xml"/><Relationship Id="rId52" Type="http://schemas.openxmlformats.org/officeDocument/2006/relationships/slideLayout" Target="../slideLayouts/slideLayout148.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35" Type="http://schemas.openxmlformats.org/officeDocument/2006/relationships/slideLayout" Target="../slideLayouts/slideLayout131.xml"/><Relationship Id="rId43" Type="http://schemas.openxmlformats.org/officeDocument/2006/relationships/slideLayout" Target="../slideLayouts/slideLayout139.xml"/><Relationship Id="rId48" Type="http://schemas.openxmlformats.org/officeDocument/2006/relationships/slideLayout" Target="../slideLayouts/slideLayout144.xml"/><Relationship Id="rId56" Type="http://schemas.openxmlformats.org/officeDocument/2006/relationships/theme" Target="../theme/theme4.xml"/><Relationship Id="rId8" Type="http://schemas.openxmlformats.org/officeDocument/2006/relationships/slideLayout" Target="../slideLayouts/slideLayout104.xml"/><Relationship Id="rId51" Type="http://schemas.openxmlformats.org/officeDocument/2006/relationships/slideLayout" Target="../slideLayouts/slideLayout147.xml"/><Relationship Id="rId3" Type="http://schemas.openxmlformats.org/officeDocument/2006/relationships/slideLayout" Target="../slideLayouts/slideLayout99.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38" Type="http://schemas.openxmlformats.org/officeDocument/2006/relationships/slideLayout" Target="../slideLayouts/slideLayout134.xml"/><Relationship Id="rId46" Type="http://schemas.openxmlformats.org/officeDocument/2006/relationships/slideLayout" Target="../slideLayouts/slideLayout142.xml"/><Relationship Id="rId20" Type="http://schemas.openxmlformats.org/officeDocument/2006/relationships/slideLayout" Target="../slideLayouts/slideLayout116.xml"/><Relationship Id="rId41" Type="http://schemas.openxmlformats.org/officeDocument/2006/relationships/slideLayout" Target="../slideLayouts/slideLayout137.xml"/><Relationship Id="rId54" Type="http://schemas.openxmlformats.org/officeDocument/2006/relationships/slideLayout" Target="../slideLayouts/slideLayout150.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36" Type="http://schemas.openxmlformats.org/officeDocument/2006/relationships/slideLayout" Target="../slideLayouts/slideLayout132.xml"/><Relationship Id="rId49" Type="http://schemas.openxmlformats.org/officeDocument/2006/relationships/slideLayout" Target="../slideLayouts/slideLayout14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4.xml"/><Relationship Id="rId18" Type="http://schemas.openxmlformats.org/officeDocument/2006/relationships/slideLayout" Target="../slideLayouts/slideLayout169.xml"/><Relationship Id="rId26" Type="http://schemas.openxmlformats.org/officeDocument/2006/relationships/slideLayout" Target="../slideLayouts/slideLayout177.xml"/><Relationship Id="rId39" Type="http://schemas.openxmlformats.org/officeDocument/2006/relationships/slideLayout" Target="../slideLayouts/slideLayout190.xml"/><Relationship Id="rId21" Type="http://schemas.openxmlformats.org/officeDocument/2006/relationships/slideLayout" Target="../slideLayouts/slideLayout172.xml"/><Relationship Id="rId34" Type="http://schemas.openxmlformats.org/officeDocument/2006/relationships/slideLayout" Target="../slideLayouts/slideLayout185.xml"/><Relationship Id="rId42" Type="http://schemas.openxmlformats.org/officeDocument/2006/relationships/slideLayout" Target="../slideLayouts/slideLayout193.xml"/><Relationship Id="rId47" Type="http://schemas.openxmlformats.org/officeDocument/2006/relationships/slideLayout" Target="../slideLayouts/slideLayout198.xml"/><Relationship Id="rId50" Type="http://schemas.openxmlformats.org/officeDocument/2006/relationships/slideLayout" Target="../slideLayouts/slideLayout201.xml"/><Relationship Id="rId7" Type="http://schemas.openxmlformats.org/officeDocument/2006/relationships/slideLayout" Target="../slideLayouts/slideLayout158.xml"/><Relationship Id="rId2" Type="http://schemas.openxmlformats.org/officeDocument/2006/relationships/slideLayout" Target="../slideLayouts/slideLayout153.xml"/><Relationship Id="rId16" Type="http://schemas.openxmlformats.org/officeDocument/2006/relationships/slideLayout" Target="../slideLayouts/slideLayout167.xml"/><Relationship Id="rId29" Type="http://schemas.openxmlformats.org/officeDocument/2006/relationships/slideLayout" Target="../slideLayouts/slideLayout180.xml"/><Relationship Id="rId11" Type="http://schemas.openxmlformats.org/officeDocument/2006/relationships/slideLayout" Target="../slideLayouts/slideLayout162.xml"/><Relationship Id="rId24" Type="http://schemas.openxmlformats.org/officeDocument/2006/relationships/slideLayout" Target="../slideLayouts/slideLayout175.xml"/><Relationship Id="rId32" Type="http://schemas.openxmlformats.org/officeDocument/2006/relationships/slideLayout" Target="../slideLayouts/slideLayout183.xml"/><Relationship Id="rId37" Type="http://schemas.openxmlformats.org/officeDocument/2006/relationships/slideLayout" Target="../slideLayouts/slideLayout188.xml"/><Relationship Id="rId40" Type="http://schemas.openxmlformats.org/officeDocument/2006/relationships/slideLayout" Target="../slideLayouts/slideLayout191.xml"/><Relationship Id="rId45" Type="http://schemas.openxmlformats.org/officeDocument/2006/relationships/slideLayout" Target="../slideLayouts/slideLayout196.xml"/><Relationship Id="rId5" Type="http://schemas.openxmlformats.org/officeDocument/2006/relationships/slideLayout" Target="../slideLayouts/slideLayout156.xml"/><Relationship Id="rId15" Type="http://schemas.openxmlformats.org/officeDocument/2006/relationships/slideLayout" Target="../slideLayouts/slideLayout166.xml"/><Relationship Id="rId23" Type="http://schemas.openxmlformats.org/officeDocument/2006/relationships/slideLayout" Target="../slideLayouts/slideLayout174.xml"/><Relationship Id="rId28" Type="http://schemas.openxmlformats.org/officeDocument/2006/relationships/slideLayout" Target="../slideLayouts/slideLayout179.xml"/><Relationship Id="rId36" Type="http://schemas.openxmlformats.org/officeDocument/2006/relationships/slideLayout" Target="../slideLayouts/slideLayout187.xml"/><Relationship Id="rId49" Type="http://schemas.openxmlformats.org/officeDocument/2006/relationships/slideLayout" Target="../slideLayouts/slideLayout200.xml"/><Relationship Id="rId10" Type="http://schemas.openxmlformats.org/officeDocument/2006/relationships/slideLayout" Target="../slideLayouts/slideLayout161.xml"/><Relationship Id="rId19" Type="http://schemas.openxmlformats.org/officeDocument/2006/relationships/slideLayout" Target="../slideLayouts/slideLayout170.xml"/><Relationship Id="rId31" Type="http://schemas.openxmlformats.org/officeDocument/2006/relationships/slideLayout" Target="../slideLayouts/slideLayout182.xml"/><Relationship Id="rId44" Type="http://schemas.openxmlformats.org/officeDocument/2006/relationships/slideLayout" Target="../slideLayouts/slideLayout195.xml"/><Relationship Id="rId52" Type="http://schemas.openxmlformats.org/officeDocument/2006/relationships/theme" Target="../theme/theme5.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 Id="rId22" Type="http://schemas.openxmlformats.org/officeDocument/2006/relationships/slideLayout" Target="../slideLayouts/slideLayout173.xml"/><Relationship Id="rId27" Type="http://schemas.openxmlformats.org/officeDocument/2006/relationships/slideLayout" Target="../slideLayouts/slideLayout178.xml"/><Relationship Id="rId30" Type="http://schemas.openxmlformats.org/officeDocument/2006/relationships/slideLayout" Target="../slideLayouts/slideLayout181.xml"/><Relationship Id="rId35" Type="http://schemas.openxmlformats.org/officeDocument/2006/relationships/slideLayout" Target="../slideLayouts/slideLayout186.xml"/><Relationship Id="rId43" Type="http://schemas.openxmlformats.org/officeDocument/2006/relationships/slideLayout" Target="../slideLayouts/slideLayout194.xml"/><Relationship Id="rId48" Type="http://schemas.openxmlformats.org/officeDocument/2006/relationships/slideLayout" Target="../slideLayouts/slideLayout199.xml"/><Relationship Id="rId8" Type="http://schemas.openxmlformats.org/officeDocument/2006/relationships/slideLayout" Target="../slideLayouts/slideLayout159.xml"/><Relationship Id="rId51" Type="http://schemas.openxmlformats.org/officeDocument/2006/relationships/slideLayout" Target="../slideLayouts/slideLayout202.xml"/><Relationship Id="rId3" Type="http://schemas.openxmlformats.org/officeDocument/2006/relationships/slideLayout" Target="../slideLayouts/slideLayout154.xml"/><Relationship Id="rId12" Type="http://schemas.openxmlformats.org/officeDocument/2006/relationships/slideLayout" Target="../slideLayouts/slideLayout163.xml"/><Relationship Id="rId17" Type="http://schemas.openxmlformats.org/officeDocument/2006/relationships/slideLayout" Target="../slideLayouts/slideLayout168.xml"/><Relationship Id="rId25" Type="http://schemas.openxmlformats.org/officeDocument/2006/relationships/slideLayout" Target="../slideLayouts/slideLayout176.xml"/><Relationship Id="rId33" Type="http://schemas.openxmlformats.org/officeDocument/2006/relationships/slideLayout" Target="../slideLayouts/slideLayout184.xml"/><Relationship Id="rId38" Type="http://schemas.openxmlformats.org/officeDocument/2006/relationships/slideLayout" Target="../slideLayouts/slideLayout189.xml"/><Relationship Id="rId46" Type="http://schemas.openxmlformats.org/officeDocument/2006/relationships/slideLayout" Target="../slideLayouts/slideLayout197.xml"/><Relationship Id="rId20" Type="http://schemas.openxmlformats.org/officeDocument/2006/relationships/slideLayout" Target="../slideLayouts/slideLayout171.xml"/><Relationship Id="rId41" Type="http://schemas.openxmlformats.org/officeDocument/2006/relationships/slideLayout" Target="../slideLayouts/slideLayout192.xml"/><Relationship Id="rId1" Type="http://schemas.openxmlformats.org/officeDocument/2006/relationships/slideLayout" Target="../slideLayouts/slideLayout152.xml"/><Relationship Id="rId6" Type="http://schemas.openxmlformats.org/officeDocument/2006/relationships/slideLayout" Target="../slideLayouts/slideLayout1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mn-lt"/>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b="0" i="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baseline="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86087633"/>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 id="2147483987" r:id="rId25"/>
    <p:sldLayoutId id="2147483988" r:id="rId26"/>
    <p:sldLayoutId id="2147483989" r:id="rId27"/>
    <p:sldLayoutId id="2147483990" r:id="rId28"/>
    <p:sldLayoutId id="2147483991" r:id="rId29"/>
    <p:sldLayoutId id="2147483992" r:id="rId30"/>
    <p:sldLayoutId id="2147483993" r:id="rId31"/>
    <p:sldLayoutId id="2147483994"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5932" y="4856893"/>
            <a:ext cx="102593"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00"/>
            <a:r>
              <a:rPr lang="en-US">
                <a:solidFill>
                  <a:srgbClr val="000000"/>
                </a:solidFill>
                <a:latin typeface="IBM Plex Sans Light"/>
              </a:rPr>
              <a:t>IBM Data Platform | © 2025 IBM Corporation</a:t>
            </a:r>
            <a:endParaRPr lang="en-US" dirty="0">
              <a:solidFill>
                <a:srgbClr val="000000"/>
              </a:solidFill>
              <a:latin typeface="IBM Plex Sans Light"/>
            </a:endParaRPr>
          </a:p>
        </p:txBody>
      </p:sp>
    </p:spTree>
    <p:extLst>
      <p:ext uri="{BB962C8B-B14F-4D97-AF65-F5344CB8AC3E}">
        <p14:creationId xmlns:p14="http://schemas.microsoft.com/office/powerpoint/2010/main" val="2595806390"/>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4" r:id="rId19"/>
    <p:sldLayoutId id="2147484015" r:id="rId20"/>
    <p:sldLayoutId id="2147484016" r:id="rId21"/>
    <p:sldLayoutId id="2147484017" r:id="rId22"/>
    <p:sldLayoutId id="2147484018" r:id="rId23"/>
    <p:sldLayoutId id="2147484019" r:id="rId24"/>
    <p:sldLayoutId id="2147484020" r:id="rId25"/>
    <p:sldLayoutId id="2147484021" r:id="rId26"/>
    <p:sldLayoutId id="2147484022" r:id="rId27"/>
    <p:sldLayoutId id="2147484023" r:id="rId28"/>
    <p:sldLayoutId id="2147484024" r:id="rId29"/>
    <p:sldLayoutId id="2147484025" r:id="rId30"/>
    <p:sldLayoutId id="2147484026" r:id="rId31"/>
    <p:sldLayoutId id="2147484027" r:id="rId32"/>
    <p:sldLayoutId id="2147484028" r:id="rId33"/>
    <p:sldLayoutId id="2147484029" r:id="rId34"/>
    <p:sldLayoutId id="2147484030" r:id="rId35"/>
    <p:sldLayoutId id="2147484031" r:id="rId36"/>
    <p:sldLayoutId id="2147484032" r:id="rId37"/>
    <p:sldLayoutId id="2147484033" r:id="rId38"/>
    <p:sldLayoutId id="2147484034" r:id="rId39"/>
    <p:sldLayoutId id="2147484035" r:id="rId40"/>
    <p:sldLayoutId id="2147484036" r:id="rId41"/>
    <p:sldLayoutId id="2147484037" r:id="rId42"/>
    <p:sldLayoutId id="2147484038" r:id="rId43"/>
    <p:sldLayoutId id="2147484039" r:id="rId44"/>
    <p:sldLayoutId id="2147484040" r:id="rId45"/>
    <p:sldLayoutId id="2147484041" r:id="rId46"/>
    <p:sldLayoutId id="2147484042" r:id="rId47"/>
    <p:sldLayoutId id="2147484043" r:id="rId48"/>
    <p:sldLayoutId id="2147484044" r:id="rId49"/>
    <p:sldLayoutId id="2147484045" r:id="rId50"/>
    <p:sldLayoutId id="2147484046" r:id="rId51"/>
    <p:sldLayoutId id="2147484047" r:id="rId52"/>
    <p:sldLayoutId id="2147484048" r:id="rId53"/>
    <p:sldLayoutId id="2147484050" r:id="rId54"/>
    <p:sldLayoutId id="2147484051" r:id="rId55"/>
  </p:sldLayoutIdLst>
  <p:transition spd="med"/>
  <p:hf hdr="0" dt="0"/>
  <p:txStyles>
    <p:titleStyle>
      <a:lvl1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chemeClr val="tx2"/>
          </a:solidFill>
          <a:uFillTx/>
          <a:latin typeface="+mj-lt"/>
          <a:ea typeface="+mj-ea"/>
          <a:cs typeface="+mj-cs"/>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mj-lt"/>
          <a:ea typeface="+mj-ea"/>
          <a:cs typeface="+mj-cs"/>
          <a:sym typeface="IBM Plex Sans Light"/>
        </a:defRPr>
      </a:lvl1pPr>
      <a:lvl2pPr marL="123444"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2pPr>
      <a:lvl3pPr marL="246888"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3pPr>
      <a:lvl4pPr marL="370332"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panose="020B0604020202020204" pitchFamily="34" charset="0"/>
        <a:buChar char="•"/>
        <a:tabLst/>
        <a:defRPr sz="1350" b="0" i="0" u="none" strike="noStrike" cap="none" spc="0" baseline="0">
          <a:solidFill>
            <a:srgbClr val="000000"/>
          </a:solidFill>
          <a:uFillTx/>
          <a:latin typeface="+mj-lt"/>
          <a:ea typeface="+mj-ea"/>
          <a:cs typeface="+mj-cs"/>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6948" y="4856893"/>
            <a:ext cx="101577"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Light" panose="020B0503050203000203" pitchFamily="34" charset="0"/>
              </a:defRPr>
            </a:lvl1pPr>
          </a:lstStyle>
          <a:p>
            <a:endParaRPr lang="en-US" dirty="0"/>
          </a:p>
        </p:txBody>
      </p:sp>
    </p:spTree>
    <p:extLst>
      <p:ext uri="{BB962C8B-B14F-4D97-AF65-F5344CB8AC3E}">
        <p14:creationId xmlns:p14="http://schemas.microsoft.com/office/powerpoint/2010/main" val="4116935145"/>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4086" r:id="rId34"/>
    <p:sldLayoutId id="2147484087" r:id="rId35"/>
    <p:sldLayoutId id="2147484088" r:id="rId36"/>
    <p:sldLayoutId id="2147484089" r:id="rId37"/>
    <p:sldLayoutId id="2147484090" r:id="rId38"/>
    <p:sldLayoutId id="2147484091" r:id="rId39"/>
    <p:sldLayoutId id="2147484092" r:id="rId40"/>
    <p:sldLayoutId id="2147484093" r:id="rId41"/>
    <p:sldLayoutId id="2147484094" r:id="rId42"/>
    <p:sldLayoutId id="2147484095" r:id="rId43"/>
    <p:sldLayoutId id="2147484096" r:id="rId44"/>
    <p:sldLayoutId id="2147484097" r:id="rId45"/>
    <p:sldLayoutId id="2147484098" r:id="rId46"/>
    <p:sldLayoutId id="2147484099" r:id="rId47"/>
    <p:sldLayoutId id="2147484100" r:id="rId48"/>
    <p:sldLayoutId id="2147484101" r:id="rId49"/>
    <p:sldLayoutId id="2147484102" r:id="rId50"/>
    <p:sldLayoutId id="2147484103" r:id="rId51"/>
  </p:sldLayoutIdLst>
  <p:transition spd="med"/>
  <p:hf sldNum="0" hdr="0" ftr="0" dt="0"/>
  <p:txStyles>
    <p:titleStyle>
      <a:lvl1pPr marL="0" marR="0" indent="0" algn="l" defTabSz="914400" rtl="0" eaLnBrk="1" latinLnBrk="0" hangingPunct="1">
        <a:lnSpc>
          <a:spcPct val="100000"/>
        </a:lnSpc>
        <a:spcBef>
          <a:spcPts val="0"/>
        </a:spcBef>
        <a:spcAft>
          <a:spcPts val="0"/>
        </a:spcAft>
        <a:buClrTx/>
        <a:buSzTx/>
        <a:buFontTx/>
        <a:buNone/>
        <a:tabLst/>
        <a:defRPr sz="2550" b="0" i="0" u="none" strike="noStrike" cap="none" spc="0" baseline="0">
          <a:solidFill>
            <a:schemeClr val="tx2"/>
          </a:solidFill>
          <a:uFillTx/>
          <a:latin typeface="IBM Plex Sans Light"/>
          <a:ea typeface="IBM Plex Sans Light"/>
          <a:cs typeface="IBM Plex Sans Light"/>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IBM Plex Sans Light"/>
          <a:ea typeface="IBM Plex Sans Light"/>
          <a:cs typeface="IBM Plex Sans Light"/>
          <a:sym typeface="IBM Plex Sans Light"/>
        </a:defRPr>
      </a:lvl1pPr>
      <a:lvl2pPr marL="1228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2pPr>
      <a:lvl3pPr marL="2470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3pPr>
      <a:lvl4pPr marL="36990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Light" panose="020B0604020202020204" pitchFamily="34" charset="0"/>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4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2.xml"/><Relationship Id="rId5"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151.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51.xml"/><Relationship Id="rId6" Type="http://schemas.openxmlformats.org/officeDocument/2006/relationships/image" Target="../media/image9.jpg"/><Relationship Id="rId5"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notesSlide" Target="../notesSlides/notesSlide5.xml"/><Relationship Id="rId1" Type="http://schemas.openxmlformats.org/officeDocument/2006/relationships/slideLayout" Target="../slideLayouts/slideLayout160.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www.ibm.com/account/reg/us-en/signup?utm_medium=Email&amp;utm_source=Event&amp;utm_content=DTPWW&amp;utm_campaign=PLACEHOLDER&amp;utm_id=AI4Biz_watsonx_Client_Briefing_Gartner_Conference&amp;formid=urx-522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76FE-89C2-AAED-8DE4-E561CB093405}"/>
            </a:ext>
          </a:extLst>
        </p:cNvPr>
        <p:cNvGrpSpPr/>
        <p:nvPr/>
      </p:nvGrpSpPr>
      <p:grpSpPr>
        <a:xfrm>
          <a:off x="0" y="0"/>
          <a:ext cx="0" cy="0"/>
          <a:chOff x="0" y="0"/>
          <a:chExt cx="0" cy="0"/>
        </a:xfrm>
      </p:grpSpPr>
      <p:pic>
        <p:nvPicPr>
          <p:cNvPr id="9" name="Picture 8" descr="A blue and white number&#10;&#10;AI-generated content may be incorrect.">
            <a:extLst>
              <a:ext uri="{FF2B5EF4-FFF2-40B4-BE49-F238E27FC236}">
                <a16:creationId xmlns:a16="http://schemas.microsoft.com/office/drawing/2014/main" id="{670C0AD5-2A09-BE03-8F87-99FD59298CC7}"/>
              </a:ext>
            </a:extLst>
          </p:cNvPr>
          <p:cNvPicPr>
            <a:picLocks noChangeAspect="1"/>
          </p:cNvPicPr>
          <p:nvPr/>
        </p:nvPicPr>
        <p:blipFill>
          <a:blip r:embed="rId3"/>
          <a:srcRect l="10654"/>
          <a:stretch>
            <a:fillRect/>
          </a:stretch>
        </p:blipFill>
        <p:spPr>
          <a:xfrm>
            <a:off x="298" y="-13491"/>
            <a:ext cx="9205687" cy="5156489"/>
          </a:xfrm>
          <a:prstGeom prst="rect">
            <a:avLst/>
          </a:prstGeom>
        </p:spPr>
      </p:pic>
      <p:sp>
        <p:nvSpPr>
          <p:cNvPr id="5" name="Title 4">
            <a:extLst>
              <a:ext uri="{FF2B5EF4-FFF2-40B4-BE49-F238E27FC236}">
                <a16:creationId xmlns:a16="http://schemas.microsoft.com/office/drawing/2014/main" id="{EB454150-10CD-B9E6-020C-9C6460F826A3}"/>
              </a:ext>
            </a:extLst>
          </p:cNvPr>
          <p:cNvSpPr>
            <a:spLocks noGrp="1"/>
          </p:cNvSpPr>
          <p:nvPr>
            <p:ph type="title"/>
          </p:nvPr>
        </p:nvSpPr>
        <p:spPr>
          <a:xfrm>
            <a:off x="216255" y="205323"/>
            <a:ext cx="3946311" cy="1675868"/>
          </a:xfrm>
        </p:spPr>
        <p:txBody>
          <a:bodyPr/>
          <a:lstStyle/>
          <a:p>
            <a:pPr defTabSz="685949">
              <a:defRPr/>
            </a:pPr>
            <a:r>
              <a:rPr lang="en-US" dirty="0"/>
              <a:t>IBM </a:t>
            </a:r>
            <a:br>
              <a:rPr lang="en-US" dirty="0"/>
            </a:br>
            <a:r>
              <a:rPr lang="en-US" dirty="0" err="1"/>
              <a:t>watsonx</a:t>
            </a:r>
            <a:r>
              <a:rPr lang="en-US" dirty="0"/>
              <a:t> Orchestrate</a:t>
            </a:r>
            <a:br>
              <a:rPr lang="en-US" dirty="0"/>
            </a:br>
            <a:r>
              <a:rPr lang="en-US" dirty="0"/>
              <a:t>with Maximo</a:t>
            </a:r>
            <a:endParaRPr lang="en-US" sz="1350" dirty="0">
              <a:solidFill>
                <a:srgbClr val="000000"/>
              </a:solidFill>
              <a:ea typeface="+mn-ea"/>
              <a:cs typeface="+mn-cs"/>
            </a:endParaRPr>
          </a:p>
        </p:txBody>
      </p:sp>
      <p:pic>
        <p:nvPicPr>
          <p:cNvPr id="7" name="Picture 6" descr="IBM 8-bar logo">
            <a:extLst>
              <a:ext uri="{FF2B5EF4-FFF2-40B4-BE49-F238E27FC236}">
                <a16:creationId xmlns:a16="http://schemas.microsoft.com/office/drawing/2014/main" id="{E77ECE61-EEE8-D53C-2B20-558D439B16D7}"/>
              </a:ext>
            </a:extLst>
          </p:cNvPr>
          <p:cNvPicPr/>
          <p:nvPr/>
        </p:nvPicPr>
        <p:blipFill>
          <a:blip r:embed="rId4"/>
          <a:stretch>
            <a:fillRect/>
          </a:stretch>
        </p:blipFill>
        <p:spPr>
          <a:xfrm>
            <a:off x="8388836" y="4716243"/>
            <a:ext cx="580459" cy="215985"/>
          </a:xfrm>
          <a:prstGeom prst="rect">
            <a:avLst/>
          </a:prstGeom>
        </p:spPr>
      </p:pic>
      <p:sp>
        <p:nvSpPr>
          <p:cNvPr id="11" name="TextBox 10">
            <a:extLst>
              <a:ext uri="{FF2B5EF4-FFF2-40B4-BE49-F238E27FC236}">
                <a16:creationId xmlns:a16="http://schemas.microsoft.com/office/drawing/2014/main" id="{4AA2C2A7-CA3E-34B7-75F2-DEBE865A2310}"/>
              </a:ext>
            </a:extLst>
          </p:cNvPr>
          <p:cNvSpPr txBox="1"/>
          <p:nvPr/>
        </p:nvSpPr>
        <p:spPr>
          <a:xfrm>
            <a:off x="216950" y="3734994"/>
            <a:ext cx="2283173" cy="981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914309">
              <a:buSzPct val="100000"/>
            </a:pPr>
            <a:r>
              <a:rPr lang="en-US" sz="1575" kern="0" dirty="0">
                <a:solidFill>
                  <a:srgbClr val="000000"/>
                </a:solidFill>
                <a:latin typeface="IBM Plex Sans" panose="020B0503050203000203" pitchFamily="34" charset="0"/>
                <a:sym typeface="IBM Plex Sans Light"/>
              </a:rPr>
              <a:t>Nigel T. Crowther</a:t>
            </a:r>
          </a:p>
          <a:p>
            <a:pPr defTabSz="914309">
              <a:buSzPct val="100000"/>
            </a:pPr>
            <a:r>
              <a:rPr lang="en-US" sz="1575" kern="0" dirty="0">
                <a:solidFill>
                  <a:srgbClr val="000000"/>
                </a:solidFill>
                <a:latin typeface="IBM Plex Sans" panose="020B0503050203000203" pitchFamily="34" charset="0"/>
                <a:sym typeface="IBM Plex Sans Light"/>
              </a:rPr>
              <a:t>IBM Tech Sales UKI</a:t>
            </a:r>
          </a:p>
        </p:txBody>
      </p:sp>
      <p:pic>
        <p:nvPicPr>
          <p:cNvPr id="2" name="Picture 1" descr="A close-up of a logo&#10;&#10;AI-generated content may be incorrect.">
            <a:extLst>
              <a:ext uri="{FF2B5EF4-FFF2-40B4-BE49-F238E27FC236}">
                <a16:creationId xmlns:a16="http://schemas.microsoft.com/office/drawing/2014/main" id="{3E277965-A474-72B3-9E69-B0297374F7AA}"/>
              </a:ext>
            </a:extLst>
          </p:cNvPr>
          <p:cNvPicPr>
            <a:picLocks noChangeAspect="1"/>
          </p:cNvPicPr>
          <p:nvPr/>
        </p:nvPicPr>
        <p:blipFill>
          <a:blip r:embed="rId5"/>
          <a:stretch>
            <a:fillRect/>
          </a:stretch>
        </p:blipFill>
        <p:spPr>
          <a:xfrm>
            <a:off x="293150" y="2036784"/>
            <a:ext cx="1853387" cy="1203074"/>
          </a:xfrm>
          <a:prstGeom prst="rect">
            <a:avLst/>
          </a:prstGeom>
        </p:spPr>
      </p:pic>
      <p:pic>
        <p:nvPicPr>
          <p:cNvPr id="3" name="Picture 2" descr="A close up of a logo&#10;&#10;AI-generated content may be incorrect.">
            <a:extLst>
              <a:ext uri="{FF2B5EF4-FFF2-40B4-BE49-F238E27FC236}">
                <a16:creationId xmlns:a16="http://schemas.microsoft.com/office/drawing/2014/main" id="{64ACFE9A-94D9-52E6-F962-53E9D61E8895}"/>
              </a:ext>
            </a:extLst>
          </p:cNvPr>
          <p:cNvPicPr>
            <a:picLocks noChangeAspect="1"/>
          </p:cNvPicPr>
          <p:nvPr/>
        </p:nvPicPr>
        <p:blipFill>
          <a:blip r:embed="rId6"/>
          <a:stretch>
            <a:fillRect/>
          </a:stretch>
        </p:blipFill>
        <p:spPr>
          <a:xfrm>
            <a:off x="2286988" y="2032322"/>
            <a:ext cx="1875577" cy="1320378"/>
          </a:xfrm>
          <a:prstGeom prst="rect">
            <a:avLst/>
          </a:prstGeom>
        </p:spPr>
      </p:pic>
    </p:spTree>
    <p:extLst>
      <p:ext uri="{BB962C8B-B14F-4D97-AF65-F5344CB8AC3E}">
        <p14:creationId xmlns:p14="http://schemas.microsoft.com/office/powerpoint/2010/main" val="26447120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A1B750D-18D0-C995-6469-DC32408C23C0}"/>
              </a:ext>
            </a:extLst>
          </p:cNvPr>
          <p:cNvSpPr>
            <a:spLocks noGrp="1"/>
          </p:cNvSpPr>
          <p:nvPr>
            <p:ph type="body" sz="quarter" idx="15"/>
          </p:nvPr>
        </p:nvSpPr>
        <p:spPr/>
        <p:txBody>
          <a:bodyPr/>
          <a:lstStyle/>
          <a:p>
            <a:r>
              <a:rPr lang="en-US" sz="1350" dirty="0">
                <a:solidFill>
                  <a:schemeClr val="accent1"/>
                </a:solidFill>
              </a:rPr>
              <a:t>Faster </a:t>
            </a:r>
            <a:r>
              <a:rPr lang="en-US" sz="1350" dirty="0" err="1">
                <a:solidFill>
                  <a:schemeClr val="accent1"/>
                </a:solidFill>
              </a:rPr>
              <a:t>adhoc</a:t>
            </a:r>
            <a:r>
              <a:rPr lang="en-US" sz="1350" dirty="0">
                <a:solidFill>
                  <a:schemeClr val="accent1"/>
                </a:solidFill>
              </a:rPr>
              <a:t> reports</a:t>
            </a:r>
          </a:p>
        </p:txBody>
      </p:sp>
      <p:sp>
        <p:nvSpPr>
          <p:cNvPr id="33" name="Text Placeholder 32">
            <a:extLst>
              <a:ext uri="{FF2B5EF4-FFF2-40B4-BE49-F238E27FC236}">
                <a16:creationId xmlns:a16="http://schemas.microsoft.com/office/drawing/2014/main" id="{B3F65626-4AA9-6B1F-36D3-78E8E4CA57E2}"/>
              </a:ext>
            </a:extLst>
          </p:cNvPr>
          <p:cNvSpPr>
            <a:spLocks noGrp="1"/>
          </p:cNvSpPr>
          <p:nvPr>
            <p:ph type="body" sz="quarter" idx="12"/>
          </p:nvPr>
        </p:nvSpPr>
        <p:spPr>
          <a:xfrm>
            <a:off x="2499988" y="1269318"/>
            <a:ext cx="1692848" cy="3214269"/>
          </a:xfrm>
        </p:spPr>
        <p:txBody>
          <a:bodyPr/>
          <a:lstStyle/>
          <a:p>
            <a:pPr defTabSz="686017">
              <a:lnSpc>
                <a:spcPct val="100000"/>
              </a:lnSpc>
              <a:defRPr/>
            </a:pPr>
            <a:r>
              <a:rPr lang="en-GB" sz="1050" dirty="0"/>
              <a:t>Use agentic AI natural language to create Maximo reports</a:t>
            </a:r>
            <a:endParaRPr lang="en-US" sz="1400" dirty="0">
              <a:solidFill>
                <a:srgbClr val="000000"/>
              </a:solidFill>
              <a:latin typeface="IBM Plex Sans Light" panose="020B0403050203000203" pitchFamily="34" charset="0"/>
              <a:ea typeface="+mn-ea"/>
              <a:cs typeface="+mn-cs"/>
            </a:endParaRPr>
          </a:p>
        </p:txBody>
      </p:sp>
      <p:sp>
        <p:nvSpPr>
          <p:cNvPr id="36" name="Text Placeholder 35">
            <a:extLst>
              <a:ext uri="{FF2B5EF4-FFF2-40B4-BE49-F238E27FC236}">
                <a16:creationId xmlns:a16="http://schemas.microsoft.com/office/drawing/2014/main" id="{D903580C-28C7-F175-647D-CF7303AD2843}"/>
              </a:ext>
            </a:extLst>
          </p:cNvPr>
          <p:cNvSpPr>
            <a:spLocks noGrp="1"/>
          </p:cNvSpPr>
          <p:nvPr>
            <p:ph type="body" sz="quarter" idx="13"/>
          </p:nvPr>
        </p:nvSpPr>
        <p:spPr>
          <a:xfrm>
            <a:off x="7124354" y="222196"/>
            <a:ext cx="1857133" cy="3433315"/>
          </a:xfrm>
        </p:spPr>
        <p:txBody>
          <a:bodyPr/>
          <a:lstStyle/>
          <a:p>
            <a:r>
              <a:rPr lang="en-US" sz="1350" dirty="0">
                <a:solidFill>
                  <a:schemeClr val="accent1"/>
                </a:solidFill>
                <a:latin typeface="+mj-lt"/>
              </a:rPr>
              <a:t>A single agentic solution</a:t>
            </a:r>
            <a:endParaRPr lang="en-US" sz="1350" dirty="0">
              <a:solidFill>
                <a:schemeClr val="accent1"/>
              </a:solidFill>
            </a:endParaRPr>
          </a:p>
        </p:txBody>
      </p:sp>
      <p:sp>
        <p:nvSpPr>
          <p:cNvPr id="37" name="Text Placeholder 36">
            <a:extLst>
              <a:ext uri="{FF2B5EF4-FFF2-40B4-BE49-F238E27FC236}">
                <a16:creationId xmlns:a16="http://schemas.microsoft.com/office/drawing/2014/main" id="{000955D8-1198-A2F0-4236-D207B707A10F}"/>
              </a:ext>
            </a:extLst>
          </p:cNvPr>
          <p:cNvSpPr>
            <a:spLocks noGrp="1"/>
          </p:cNvSpPr>
          <p:nvPr>
            <p:ph type="body" sz="quarter" idx="14"/>
          </p:nvPr>
        </p:nvSpPr>
        <p:spPr>
          <a:xfrm>
            <a:off x="4785690" y="216334"/>
            <a:ext cx="2004519" cy="572021"/>
          </a:xfrm>
        </p:spPr>
        <p:txBody>
          <a:bodyPr/>
          <a:lstStyle/>
          <a:p>
            <a:r>
              <a:rPr lang="en-US" sz="1350" dirty="0">
                <a:solidFill>
                  <a:schemeClr val="accent1"/>
                </a:solidFill>
                <a:latin typeface="+mj-lt"/>
              </a:rPr>
              <a:t>Protect your investments</a:t>
            </a:r>
          </a:p>
        </p:txBody>
      </p:sp>
      <p:sp>
        <p:nvSpPr>
          <p:cNvPr id="13" name="Slide Number Placeholder 12">
            <a:extLst>
              <a:ext uri="{FF2B5EF4-FFF2-40B4-BE49-F238E27FC236}">
                <a16:creationId xmlns:a16="http://schemas.microsoft.com/office/drawing/2014/main" id="{DCABDE07-F9A8-EB1F-32CE-5D1DB82D8CC1}"/>
              </a:ext>
            </a:extLst>
          </p:cNvPr>
          <p:cNvSpPr>
            <a:spLocks noGrp="1"/>
          </p:cNvSpPr>
          <p:nvPr>
            <p:ph type="sldNum" sz="quarter" idx="4"/>
          </p:nvPr>
        </p:nvSpPr>
        <p:spPr>
          <a:xfrm>
            <a:off x="8835550" y="4856524"/>
            <a:ext cx="92975" cy="92333"/>
          </a:xfrm>
        </p:spPr>
        <p:txBody>
          <a:bodyPr/>
          <a:lstStyle/>
          <a:p>
            <a:pPr defTabSz="686017"/>
            <a:fld id="{86CB4B4D-7CA3-9044-876B-883B54F8677D}" type="slidenum">
              <a:rPr lang="en-US">
                <a:solidFill>
                  <a:srgbClr val="000000"/>
                </a:solidFill>
              </a:rPr>
              <a:pPr defTabSz="686017"/>
              <a:t>2</a:t>
            </a:fld>
            <a:endParaRPr lang="en-US" dirty="0">
              <a:solidFill>
                <a:srgbClr val="000000"/>
              </a:solidFill>
            </a:endParaRPr>
          </a:p>
        </p:txBody>
      </p:sp>
      <p:sp>
        <p:nvSpPr>
          <p:cNvPr id="7" name="TextBox 6">
            <a:extLst>
              <a:ext uri="{FF2B5EF4-FFF2-40B4-BE49-F238E27FC236}">
                <a16:creationId xmlns:a16="http://schemas.microsoft.com/office/drawing/2014/main" id="{F8BB93A2-F03C-98E9-7235-5050895A4BE3}"/>
              </a:ext>
            </a:extLst>
          </p:cNvPr>
          <p:cNvSpPr txBox="1"/>
          <p:nvPr/>
        </p:nvSpPr>
        <p:spPr>
          <a:xfrm>
            <a:off x="4555078" y="2988074"/>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3EDE60EF-02AD-3837-F54C-3919BE04D19E}"/>
              </a:ext>
            </a:extLst>
          </p:cNvPr>
          <p:cNvSpPr txBox="1">
            <a:spLocks/>
          </p:cNvSpPr>
          <p:nvPr/>
        </p:nvSpPr>
        <p:spPr>
          <a:xfrm>
            <a:off x="4841439" y="1269318"/>
            <a:ext cx="1772812" cy="3214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GB" sz="1050" kern="0" dirty="0">
                <a:solidFill>
                  <a:srgbClr val="000000"/>
                </a:solidFill>
              </a:rPr>
              <a:t>Orchestrate sits alongside Maximo and acts as the AI reporting tool</a:t>
            </a:r>
            <a:endParaRPr lang="en-MX" sz="1050" kern="0" dirty="0">
              <a:solidFill>
                <a:srgbClr val="000000"/>
              </a:solidFill>
            </a:endParaRPr>
          </a:p>
          <a:p>
            <a:pPr defTabSz="686017">
              <a:lnSpc>
                <a:spcPct val="100000"/>
              </a:lnSpc>
              <a:defRPr/>
            </a:pPr>
            <a:endParaRPr lang="en-US" sz="1050" kern="0" dirty="0">
              <a:solidFill>
                <a:srgbClr val="000000"/>
              </a:solidFill>
              <a:latin typeface="IBM Plex Sans Light" panose="020B0403050203000203" pitchFamily="34" charset="0"/>
            </a:endParaRPr>
          </a:p>
        </p:txBody>
      </p:sp>
      <p:sp>
        <p:nvSpPr>
          <p:cNvPr id="14" name="Text Placeholder 32">
            <a:extLst>
              <a:ext uri="{FF2B5EF4-FFF2-40B4-BE49-F238E27FC236}">
                <a16:creationId xmlns:a16="http://schemas.microsoft.com/office/drawing/2014/main" id="{9AB8463E-948C-3876-DE2A-29707245FD42}"/>
              </a:ext>
            </a:extLst>
          </p:cNvPr>
          <p:cNvSpPr txBox="1">
            <a:spLocks/>
          </p:cNvSpPr>
          <p:nvPr/>
        </p:nvSpPr>
        <p:spPr>
          <a:xfrm>
            <a:off x="7124354" y="1269318"/>
            <a:ext cx="1525601" cy="3214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914309"/>
            <a:r>
              <a:rPr lang="en-US" sz="1050" dirty="0">
                <a:solidFill>
                  <a:srgbClr val="000000"/>
                </a:solidFill>
              </a:rPr>
              <a:t>Why stop with reports? IBM Watson Orchestrate s</a:t>
            </a:r>
            <a:r>
              <a:rPr lang="en-US" sz="1050" dirty="0"/>
              <a:t>eamlessly integrates with any of </a:t>
            </a:r>
            <a:r>
              <a:rPr lang="en-US" sz="1050"/>
              <a:t>your business </a:t>
            </a:r>
            <a:r>
              <a:rPr lang="en-US" sz="1050" dirty="0"/>
              <a:t>systems</a:t>
            </a:r>
            <a:br>
              <a:rPr lang="en-US" sz="1050" dirty="0">
                <a:solidFill>
                  <a:srgbClr val="000000"/>
                </a:solidFill>
                <a:latin typeface="IBM Plex Sans Light" panose="020B0403050203000203" pitchFamily="34" charset="0"/>
              </a:rPr>
            </a:br>
            <a:endParaRPr lang="en-US" sz="1050" kern="0" dirty="0">
              <a:solidFill>
                <a:srgbClr val="000000"/>
              </a:solidFill>
              <a:latin typeface="IBM Plex Sans Light" panose="020B0403050203000203" pitchFamily="34" charset="0"/>
            </a:endParaRPr>
          </a:p>
        </p:txBody>
      </p:sp>
      <p:sp>
        <p:nvSpPr>
          <p:cNvPr id="15" name="Title 1">
            <a:extLst>
              <a:ext uri="{FF2B5EF4-FFF2-40B4-BE49-F238E27FC236}">
                <a16:creationId xmlns:a16="http://schemas.microsoft.com/office/drawing/2014/main" id="{C05B1A1C-CB0C-FFA2-BC72-BF4B182F7609}"/>
              </a:ext>
            </a:extLst>
          </p:cNvPr>
          <p:cNvSpPr txBox="1">
            <a:spLocks/>
          </p:cNvSpPr>
          <p:nvPr/>
        </p:nvSpPr>
        <p:spPr>
          <a:xfrm>
            <a:off x="216566" y="216641"/>
            <a:ext cx="1840566" cy="786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914309">
              <a:lnSpc>
                <a:spcPct val="100000"/>
              </a:lnSpc>
            </a:pPr>
            <a:r>
              <a:rPr lang="en-US" sz="1650" kern="0" dirty="0">
                <a:solidFill>
                  <a:srgbClr val="000000"/>
                </a:solidFill>
                <a:latin typeface="IBM Plex Sans Light"/>
              </a:rPr>
              <a:t>Agentic AI with Maximo. A smarter way to work.</a:t>
            </a:r>
          </a:p>
        </p:txBody>
      </p:sp>
      <p:sp>
        <p:nvSpPr>
          <p:cNvPr id="3" name="Footer Placeholder 8">
            <a:extLst>
              <a:ext uri="{FF2B5EF4-FFF2-40B4-BE49-F238E27FC236}">
                <a16:creationId xmlns:a16="http://schemas.microsoft.com/office/drawing/2014/main" id="{3811B97E-C333-102D-2076-C3BF31F75BFB}"/>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2" name="Picture 1">
            <a:extLst>
              <a:ext uri="{FF2B5EF4-FFF2-40B4-BE49-F238E27FC236}">
                <a16:creationId xmlns:a16="http://schemas.microsoft.com/office/drawing/2014/main" id="{0ACABE46-DA2B-A157-8D09-3F2296DE4FDB}"/>
              </a:ext>
            </a:extLst>
          </p:cNvPr>
          <p:cNvPicPr>
            <a:picLocks noChangeAspect="1"/>
          </p:cNvPicPr>
          <p:nvPr/>
        </p:nvPicPr>
        <p:blipFill>
          <a:blip r:embed="rId3"/>
          <a:stretch>
            <a:fillRect/>
          </a:stretch>
        </p:blipFill>
        <p:spPr>
          <a:xfrm>
            <a:off x="187926" y="1696952"/>
            <a:ext cx="1869206" cy="1760070"/>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239862571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C2281-0A0D-2A3F-D788-C75862C4E2E4}"/>
            </a:ext>
          </a:extLst>
        </p:cNvPr>
        <p:cNvGrpSpPr/>
        <p:nvPr/>
      </p:nvGrpSpPr>
      <p:grpSpPr>
        <a:xfrm>
          <a:off x="0" y="0"/>
          <a:ext cx="0" cy="0"/>
          <a:chOff x="0" y="0"/>
          <a:chExt cx="0" cy="0"/>
        </a:xfrm>
      </p:grpSpPr>
      <p:sp>
        <p:nvSpPr>
          <p:cNvPr id="33" name="Text Placeholder 32">
            <a:extLst>
              <a:ext uri="{FF2B5EF4-FFF2-40B4-BE49-F238E27FC236}">
                <a16:creationId xmlns:a16="http://schemas.microsoft.com/office/drawing/2014/main" id="{75BD95AD-A72F-42CC-9A41-280541D2244B}"/>
              </a:ext>
            </a:extLst>
          </p:cNvPr>
          <p:cNvSpPr>
            <a:spLocks noGrp="1"/>
          </p:cNvSpPr>
          <p:nvPr>
            <p:ph type="body" sz="quarter" idx="11"/>
          </p:nvPr>
        </p:nvSpPr>
        <p:spPr>
          <a:xfrm>
            <a:off x="5001906" y="247809"/>
            <a:ext cx="2857128" cy="2641473"/>
          </a:xfrm>
        </p:spPr>
        <p:txBody>
          <a:bodyPr/>
          <a:lstStyle/>
          <a:p>
            <a:pPr defTabSz="686017">
              <a:lnSpc>
                <a:spcPct val="100000"/>
              </a:lnSpc>
              <a:defRPr/>
            </a:pPr>
            <a:r>
              <a:rPr lang="en-US" sz="1400" b="1" dirty="0">
                <a:solidFill>
                  <a:srgbClr val="000000"/>
                </a:solidFill>
                <a:latin typeface="IBM Plex Sans Light (Headings)"/>
                <a:ea typeface="+mn-ea"/>
                <a:cs typeface="+mn-cs"/>
              </a:rPr>
              <a:t>The Solution: Agentic AI</a:t>
            </a:r>
          </a:p>
        </p:txBody>
      </p:sp>
      <p:sp>
        <p:nvSpPr>
          <p:cNvPr id="13" name="Slide Number Placeholder 12">
            <a:extLst>
              <a:ext uri="{FF2B5EF4-FFF2-40B4-BE49-F238E27FC236}">
                <a16:creationId xmlns:a16="http://schemas.microsoft.com/office/drawing/2014/main" id="{20A6D018-09BA-ADBB-FE3D-C16E8F40DBBE}"/>
              </a:ext>
            </a:extLst>
          </p:cNvPr>
          <p:cNvSpPr>
            <a:spLocks noGrp="1"/>
          </p:cNvSpPr>
          <p:nvPr>
            <p:ph type="sldNum" sz="quarter" idx="4"/>
          </p:nvPr>
        </p:nvSpPr>
        <p:spPr/>
        <p:txBody>
          <a:bodyPr/>
          <a:lstStyle/>
          <a:p>
            <a:pPr defTabSz="686017"/>
            <a:fld id="{86CB4B4D-7CA3-9044-876B-883B54F8677D}" type="slidenum">
              <a:rPr lang="en-US">
                <a:solidFill>
                  <a:srgbClr val="000000"/>
                </a:solidFill>
              </a:rPr>
              <a:pPr defTabSz="686017"/>
              <a:t>3</a:t>
            </a:fld>
            <a:endParaRPr lang="en-US" dirty="0">
              <a:solidFill>
                <a:srgbClr val="000000"/>
              </a:solidFill>
            </a:endParaRPr>
          </a:p>
        </p:txBody>
      </p:sp>
      <p:sp>
        <p:nvSpPr>
          <p:cNvPr id="7" name="TextBox 6">
            <a:extLst>
              <a:ext uri="{FF2B5EF4-FFF2-40B4-BE49-F238E27FC236}">
                <a16:creationId xmlns:a16="http://schemas.microsoft.com/office/drawing/2014/main" id="{D0F3EACB-ACC5-74F4-2347-CF0D7F2FF19A}"/>
              </a:ext>
            </a:extLst>
          </p:cNvPr>
          <p:cNvSpPr txBox="1"/>
          <p:nvPr/>
        </p:nvSpPr>
        <p:spPr>
          <a:xfrm>
            <a:off x="4555078" y="2988074"/>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1CD2484D-28D6-6F2F-8D2B-849987539718}"/>
              </a:ext>
            </a:extLst>
          </p:cNvPr>
          <p:cNvSpPr txBox="1">
            <a:spLocks/>
          </p:cNvSpPr>
          <p:nvPr/>
        </p:nvSpPr>
        <p:spPr>
          <a:xfrm>
            <a:off x="5001906" y="3717403"/>
            <a:ext cx="3661116" cy="989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GB" sz="1050" dirty="0"/>
              <a:t>Using natural language, Orchestrate helps create ad hoc work order reports within seconds.</a:t>
            </a:r>
            <a:br>
              <a:rPr lang="en-GB" sz="1050" dirty="0"/>
            </a:br>
            <a:br>
              <a:rPr lang="en-GB" sz="1050" dirty="0"/>
            </a:br>
            <a:r>
              <a:rPr lang="en-GB" sz="1050" dirty="0"/>
              <a:t>No coding required.</a:t>
            </a:r>
            <a:endParaRPr lang="en-US" sz="1050" kern="0" dirty="0">
              <a:solidFill>
                <a:srgbClr val="000000"/>
              </a:solidFill>
              <a:latin typeface="IBM Plex Sans Light" panose="020B0403050203000203" pitchFamily="34" charset="0"/>
            </a:endParaRPr>
          </a:p>
        </p:txBody>
      </p:sp>
      <p:sp>
        <p:nvSpPr>
          <p:cNvPr id="15" name="Title 1">
            <a:extLst>
              <a:ext uri="{FF2B5EF4-FFF2-40B4-BE49-F238E27FC236}">
                <a16:creationId xmlns:a16="http://schemas.microsoft.com/office/drawing/2014/main" id="{937678A9-DB8E-FA1E-8AB0-6E1A517A8654}"/>
              </a:ext>
            </a:extLst>
          </p:cNvPr>
          <p:cNvSpPr txBox="1">
            <a:spLocks/>
          </p:cNvSpPr>
          <p:nvPr/>
        </p:nvSpPr>
        <p:spPr>
          <a:xfrm>
            <a:off x="216565" y="216641"/>
            <a:ext cx="3925531" cy="9707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686017"/>
            <a:r>
              <a:rPr lang="en-GB" sz="1800" dirty="0">
                <a:solidFill>
                  <a:schemeClr val="tx1"/>
                </a:solidFill>
              </a:rPr>
              <a:t>Case Study: Facilities Management</a:t>
            </a:r>
          </a:p>
        </p:txBody>
      </p:sp>
      <p:sp>
        <p:nvSpPr>
          <p:cNvPr id="3" name="Footer Placeholder 8">
            <a:extLst>
              <a:ext uri="{FF2B5EF4-FFF2-40B4-BE49-F238E27FC236}">
                <a16:creationId xmlns:a16="http://schemas.microsoft.com/office/drawing/2014/main" id="{C239DD22-0E64-94C5-B5F4-ED5635481F66}"/>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4" name="Picture 3">
            <a:extLst>
              <a:ext uri="{FF2B5EF4-FFF2-40B4-BE49-F238E27FC236}">
                <a16:creationId xmlns:a16="http://schemas.microsoft.com/office/drawing/2014/main" id="{4A84C0A6-68E4-55CA-33C6-5733513795D1}"/>
              </a:ext>
            </a:extLst>
          </p:cNvPr>
          <p:cNvPicPr>
            <a:picLocks noChangeAspect="1"/>
          </p:cNvPicPr>
          <p:nvPr/>
        </p:nvPicPr>
        <p:blipFill>
          <a:blip r:embed="rId3"/>
          <a:stretch>
            <a:fillRect/>
          </a:stretch>
        </p:blipFill>
        <p:spPr>
          <a:xfrm>
            <a:off x="309312" y="699977"/>
            <a:ext cx="3444940" cy="2803585"/>
          </a:xfrm>
          <a:prstGeom prst="rect">
            <a:avLst/>
          </a:prstGeom>
          <a:ln w="12700">
            <a:solidFill>
              <a:schemeClr val="bg1">
                <a:lumMod val="65000"/>
              </a:schemeClr>
            </a:solidFill>
          </a:ln>
          <a:effectLst>
            <a:glow rad="63500">
              <a:schemeClr val="accent1">
                <a:lumMod val="50000"/>
                <a:alpha val="40000"/>
              </a:schemeClr>
            </a:glow>
          </a:effectLst>
        </p:spPr>
      </p:pic>
      <p:sp>
        <p:nvSpPr>
          <p:cNvPr id="16" name="TextBox 15">
            <a:extLst>
              <a:ext uri="{FF2B5EF4-FFF2-40B4-BE49-F238E27FC236}">
                <a16:creationId xmlns:a16="http://schemas.microsoft.com/office/drawing/2014/main" id="{1A180B19-FF09-F5E4-4DC8-802E26CED279}"/>
              </a:ext>
            </a:extLst>
          </p:cNvPr>
          <p:cNvSpPr txBox="1"/>
          <p:nvPr/>
        </p:nvSpPr>
        <p:spPr>
          <a:xfrm>
            <a:off x="216565" y="3681752"/>
            <a:ext cx="3444940" cy="1015663"/>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686017">
              <a:lnSpc>
                <a:spcPct val="100000"/>
              </a:lnSpc>
              <a:defRPr/>
            </a:pPr>
            <a:r>
              <a:rPr lang="en-GB" sz="1200" dirty="0"/>
              <a:t>Facilities Management use Maximo to manage work orders.  They export to Excel for reporting.</a:t>
            </a:r>
            <a:br>
              <a:rPr lang="en-GB" sz="1200" dirty="0"/>
            </a:br>
            <a:br>
              <a:rPr lang="en-GB" sz="1200" dirty="0"/>
            </a:br>
            <a:r>
              <a:rPr lang="en-GB" sz="1200" dirty="0"/>
              <a:t>Creating Excel reports leads to errors, is slow and laborious</a:t>
            </a:r>
            <a:endParaRPr lang="en-US" sz="2800" dirty="0">
              <a:solidFill>
                <a:srgbClr val="000000"/>
              </a:solidFill>
              <a:latin typeface="IBM Plex Sans Light" panose="020B0403050203000203" pitchFamily="34" charset="0"/>
              <a:ea typeface="+mn-ea"/>
              <a:cs typeface="+mn-cs"/>
            </a:endParaRPr>
          </a:p>
        </p:txBody>
      </p:sp>
      <p:pic>
        <p:nvPicPr>
          <p:cNvPr id="21" name="Picture 20">
            <a:extLst>
              <a:ext uri="{FF2B5EF4-FFF2-40B4-BE49-F238E27FC236}">
                <a16:creationId xmlns:a16="http://schemas.microsoft.com/office/drawing/2014/main" id="{2E8F758C-D476-9441-E8C3-A2C10F2B9A68}"/>
              </a:ext>
            </a:extLst>
          </p:cNvPr>
          <p:cNvPicPr>
            <a:picLocks noChangeAspect="1"/>
          </p:cNvPicPr>
          <p:nvPr/>
        </p:nvPicPr>
        <p:blipFill>
          <a:blip r:embed="rId4"/>
          <a:stretch>
            <a:fillRect/>
          </a:stretch>
        </p:blipFill>
        <p:spPr>
          <a:xfrm>
            <a:off x="5015099" y="708156"/>
            <a:ext cx="2977426" cy="2803585"/>
          </a:xfrm>
          <a:prstGeom prst="rect">
            <a:avLst/>
          </a:prstGeom>
          <a:effectLst>
            <a:glow rad="63500">
              <a:schemeClr val="accent1">
                <a:lumMod val="50000"/>
                <a:alpha val="40000"/>
              </a:schemeClr>
            </a:glow>
            <a:outerShdw blurRad="50800" dist="38100" dir="5400000" algn="t" rotWithShape="0">
              <a:prstClr val="black">
                <a:alpha val="40000"/>
              </a:prstClr>
            </a:outerShdw>
          </a:effectLst>
        </p:spPr>
      </p:pic>
      <p:pic>
        <p:nvPicPr>
          <p:cNvPr id="22" name="Picture 21" descr="A close-up of a logo&#10;&#10;AI-generated content may be incorrect.">
            <a:extLst>
              <a:ext uri="{FF2B5EF4-FFF2-40B4-BE49-F238E27FC236}">
                <a16:creationId xmlns:a16="http://schemas.microsoft.com/office/drawing/2014/main" id="{36482239-0EBF-744B-77D7-6F148856C3F7}"/>
              </a:ext>
            </a:extLst>
          </p:cNvPr>
          <p:cNvPicPr>
            <a:picLocks noChangeAspect="1"/>
          </p:cNvPicPr>
          <p:nvPr/>
        </p:nvPicPr>
        <p:blipFill>
          <a:blip r:embed="rId5"/>
          <a:stretch>
            <a:fillRect/>
          </a:stretch>
        </p:blipFill>
        <p:spPr>
          <a:xfrm>
            <a:off x="347412" y="1427921"/>
            <a:ext cx="642575" cy="417110"/>
          </a:xfrm>
          <a:prstGeom prst="rect">
            <a:avLst/>
          </a:prstGeom>
        </p:spPr>
      </p:pic>
    </p:spTree>
    <p:extLst>
      <p:ext uri="{BB962C8B-B14F-4D97-AF65-F5344CB8AC3E}">
        <p14:creationId xmlns:p14="http://schemas.microsoft.com/office/powerpoint/2010/main" val="39877615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294106" y="98206"/>
            <a:ext cx="4717806" cy="344555"/>
          </a:xfrm>
        </p:spPr>
        <p:txBody>
          <a:bodyPr/>
          <a:lstStyle/>
          <a:p>
            <a:r>
              <a:rPr lang="en-US" dirty="0">
                <a:solidFill>
                  <a:schemeClr val="bg1"/>
                </a:solidFill>
              </a:rPr>
              <a:t>Before: Maximo with Excel</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4</a:t>
            </a:fld>
            <a:endParaRPr lang="en-US" dirty="0">
              <a:solidFill>
                <a:srgbClr val="FFFFFF"/>
              </a:solidFill>
            </a:endParaRPr>
          </a:p>
        </p:txBody>
      </p:sp>
      <p:sp>
        <p:nvSpPr>
          <p:cNvPr id="20" name="Arrow: Up-Down 19">
            <a:extLst>
              <a:ext uri="{FF2B5EF4-FFF2-40B4-BE49-F238E27FC236}">
                <a16:creationId xmlns:a16="http://schemas.microsoft.com/office/drawing/2014/main" id="{22F91768-7A66-46DD-825F-B9D66EC89395}"/>
              </a:ext>
            </a:extLst>
          </p:cNvPr>
          <p:cNvSpPr/>
          <p:nvPr/>
        </p:nvSpPr>
        <p:spPr>
          <a:xfrm>
            <a:off x="1961732" y="1333783"/>
            <a:ext cx="248446" cy="349120"/>
          </a:xfrm>
          <a:prstGeom prst="upDown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1" name="Arrow: Right 20">
            <a:extLst>
              <a:ext uri="{FF2B5EF4-FFF2-40B4-BE49-F238E27FC236}">
                <a16:creationId xmlns:a16="http://schemas.microsoft.com/office/drawing/2014/main" id="{5478F553-F9CE-452A-ADEE-6A97C25F8DC0}"/>
              </a:ext>
            </a:extLst>
          </p:cNvPr>
          <p:cNvSpPr/>
          <p:nvPr/>
        </p:nvSpPr>
        <p:spPr>
          <a:xfrm>
            <a:off x="4100065" y="2511663"/>
            <a:ext cx="2030880" cy="593052"/>
          </a:xfrm>
          <a:prstGeom prst="rightArrow">
            <a:avLst>
              <a:gd name="adj1" fmla="val 42696"/>
              <a:gd name="adj2" fmla="val 50000"/>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r>
              <a:rPr lang="en-US" sz="1013" dirty="0">
                <a:solidFill>
                  <a:srgbClr val="FFFFFF"/>
                </a:solidFill>
                <a:latin typeface="IBM Plex Sans Light"/>
              </a:rPr>
              <a:t>Extract to Excel</a:t>
            </a:r>
          </a:p>
        </p:txBody>
      </p:sp>
      <p:sp>
        <p:nvSpPr>
          <p:cNvPr id="23" name="Arrow: Right 22">
            <a:extLst>
              <a:ext uri="{FF2B5EF4-FFF2-40B4-BE49-F238E27FC236}">
                <a16:creationId xmlns:a16="http://schemas.microsoft.com/office/drawing/2014/main" id="{2943F6E3-8C34-4D3A-9C55-4E4B1BC0C51C}"/>
              </a:ext>
            </a:extLst>
          </p:cNvPr>
          <p:cNvSpPr/>
          <p:nvPr/>
        </p:nvSpPr>
        <p:spPr>
          <a:xfrm rot="16200000">
            <a:off x="7105013" y="1659676"/>
            <a:ext cx="682955" cy="270578"/>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7" name="TextBox 26">
            <a:extLst>
              <a:ext uri="{FF2B5EF4-FFF2-40B4-BE49-F238E27FC236}">
                <a16:creationId xmlns:a16="http://schemas.microsoft.com/office/drawing/2014/main" id="{8893F596-0DBF-49ED-8B89-25BDE7B2FE2D}"/>
              </a:ext>
            </a:extLst>
          </p:cNvPr>
          <p:cNvSpPr txBox="1"/>
          <p:nvPr/>
        </p:nvSpPr>
        <p:spPr>
          <a:xfrm>
            <a:off x="7676744" y="1498237"/>
            <a:ext cx="1466661" cy="577081"/>
          </a:xfrm>
          <a:prstGeom prst="rect">
            <a:avLst/>
          </a:prstGeom>
          <a:noFill/>
        </p:spPr>
        <p:txBody>
          <a:bodyPr wrap="square" rtlCol="0">
            <a:spAutoFit/>
          </a:bodyPr>
          <a:lstStyle/>
          <a:p>
            <a:pPr defTabSz="686017"/>
            <a:r>
              <a:rPr lang="en-US" sz="1050" b="1" dirty="0">
                <a:solidFill>
                  <a:srgbClr val="FFFFFF"/>
                </a:solidFill>
                <a:latin typeface="IBM Plex Sans Light"/>
              </a:rPr>
              <a:t>Business Users create reports from Excel</a:t>
            </a:r>
          </a:p>
        </p:txBody>
      </p:sp>
      <p:sp>
        <p:nvSpPr>
          <p:cNvPr id="30" name="TextBox 29">
            <a:extLst>
              <a:ext uri="{FF2B5EF4-FFF2-40B4-BE49-F238E27FC236}">
                <a16:creationId xmlns:a16="http://schemas.microsoft.com/office/drawing/2014/main" id="{DA3886CD-DCA0-435E-BA60-60FD3B2FDCFB}"/>
              </a:ext>
            </a:extLst>
          </p:cNvPr>
          <p:cNvSpPr txBox="1"/>
          <p:nvPr/>
        </p:nvSpPr>
        <p:spPr>
          <a:xfrm>
            <a:off x="2305142" y="1279923"/>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sp>
        <p:nvSpPr>
          <p:cNvPr id="31" name="Arrow: Up-Down 30">
            <a:extLst>
              <a:ext uri="{FF2B5EF4-FFF2-40B4-BE49-F238E27FC236}">
                <a16:creationId xmlns:a16="http://schemas.microsoft.com/office/drawing/2014/main" id="{E0F24A73-0035-41D0-8871-F5A6A55FD0B2}"/>
              </a:ext>
            </a:extLst>
          </p:cNvPr>
          <p:cNvSpPr/>
          <p:nvPr/>
        </p:nvSpPr>
        <p:spPr>
          <a:xfrm rot="19484649">
            <a:off x="2600301" y="2082275"/>
            <a:ext cx="154353" cy="269673"/>
          </a:xfrm>
          <a:prstGeom prst="upDown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32" name="Picture 31">
            <a:extLst>
              <a:ext uri="{FF2B5EF4-FFF2-40B4-BE49-F238E27FC236}">
                <a16:creationId xmlns:a16="http://schemas.microsoft.com/office/drawing/2014/main" id="{1A4C4FEF-F74A-453D-B2CB-90C1F9E79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818" y="673571"/>
            <a:ext cx="558720" cy="5058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40DE66DB-D961-4113-A9CD-E10D9B9EA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52" y="778209"/>
            <a:ext cx="509678" cy="501714"/>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CAE64149-E2C9-415A-97C8-9ECB468F925B}"/>
              </a:ext>
            </a:extLst>
          </p:cNvPr>
          <p:cNvPicPr>
            <a:picLocks noChangeAspect="1"/>
          </p:cNvPicPr>
          <p:nvPr/>
        </p:nvPicPr>
        <p:blipFill>
          <a:blip r:embed="rId4"/>
          <a:stretch>
            <a:fillRect/>
          </a:stretch>
        </p:blipFill>
        <p:spPr>
          <a:xfrm>
            <a:off x="294107" y="1841402"/>
            <a:ext cx="3593877" cy="2924794"/>
          </a:xfrm>
          <a:prstGeom prst="rect">
            <a:avLst/>
          </a:prstGeom>
          <a:ln w="12700">
            <a:solidFill>
              <a:schemeClr val="bg1">
                <a:lumMod val="65000"/>
              </a:schemeClr>
            </a:solidFill>
          </a:ln>
          <a:effectLst>
            <a:glow rad="63500">
              <a:schemeClr val="accent4">
                <a:satMod val="175000"/>
                <a:alpha val="40000"/>
              </a:schemeClr>
            </a:glow>
          </a:effectLst>
        </p:spPr>
      </p:pic>
      <p:grpSp>
        <p:nvGrpSpPr>
          <p:cNvPr id="15" name="Group 14">
            <a:extLst>
              <a:ext uri="{FF2B5EF4-FFF2-40B4-BE49-F238E27FC236}">
                <a16:creationId xmlns:a16="http://schemas.microsoft.com/office/drawing/2014/main" id="{C141A6A6-842F-4BE3-8A45-EE41DCEA92C5}"/>
              </a:ext>
            </a:extLst>
          </p:cNvPr>
          <p:cNvGrpSpPr/>
          <p:nvPr/>
        </p:nvGrpSpPr>
        <p:grpSpPr>
          <a:xfrm>
            <a:off x="6202695" y="2247503"/>
            <a:ext cx="2695082" cy="2253370"/>
            <a:chOff x="6750619" y="2185651"/>
            <a:chExt cx="1510748" cy="1135016"/>
          </a:xfrm>
        </p:grpSpPr>
        <p:sp>
          <p:nvSpPr>
            <p:cNvPr id="9" name="Rectangle: Rounded Corners 8">
              <a:extLst>
                <a:ext uri="{FF2B5EF4-FFF2-40B4-BE49-F238E27FC236}">
                  <a16:creationId xmlns:a16="http://schemas.microsoft.com/office/drawing/2014/main" id="{9EE970AE-DBCC-4311-9EB9-87B4091AD174}"/>
                </a:ext>
              </a:extLst>
            </p:cNvPr>
            <p:cNvSpPr/>
            <p:nvPr/>
          </p:nvSpPr>
          <p:spPr>
            <a:xfrm>
              <a:off x="6750619" y="2191196"/>
              <a:ext cx="1510748" cy="1129471"/>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10" name="TextBox 9">
              <a:extLst>
                <a:ext uri="{FF2B5EF4-FFF2-40B4-BE49-F238E27FC236}">
                  <a16:creationId xmlns:a16="http://schemas.microsoft.com/office/drawing/2014/main" id="{BD17E16E-861D-44DC-B222-CDBFB3A8F135}"/>
                </a:ext>
              </a:extLst>
            </p:cNvPr>
            <p:cNvSpPr txBox="1"/>
            <p:nvPr/>
          </p:nvSpPr>
          <p:spPr>
            <a:xfrm>
              <a:off x="6877880" y="2185651"/>
              <a:ext cx="1302026" cy="125022"/>
            </a:xfrm>
            <a:prstGeom prst="rect">
              <a:avLst/>
            </a:prstGeom>
            <a:noFill/>
          </p:spPr>
          <p:txBody>
            <a:bodyPr wrap="square" rtlCol="0">
              <a:spAutoFit/>
            </a:bodyPr>
            <a:lstStyle/>
            <a:p>
              <a:pPr algn="ctr" defTabSz="686017"/>
              <a:r>
                <a:rPr lang="en-US" sz="1013" dirty="0">
                  <a:solidFill>
                    <a:srgbClr val="FFFFFF"/>
                  </a:solidFill>
                  <a:latin typeface="IBM Plex Sans Light"/>
                </a:rPr>
                <a:t>Spreadsheets</a:t>
              </a:r>
            </a:p>
          </p:txBody>
        </p:sp>
        <p:pic>
          <p:nvPicPr>
            <p:cNvPr id="47" name="Picture 46">
              <a:extLst>
                <a:ext uri="{FF2B5EF4-FFF2-40B4-BE49-F238E27FC236}">
                  <a16:creationId xmlns:a16="http://schemas.microsoft.com/office/drawing/2014/main" id="{7D7C12D8-17AB-4F9D-8D1A-794629A31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2293" y="2348974"/>
              <a:ext cx="1004211" cy="903401"/>
            </a:xfrm>
            <a:prstGeom prst="ellipse">
              <a:avLst/>
            </a:prstGeom>
            <a:ln w="12700" cap="rnd">
              <a:solidFill>
                <a:srgbClr val="00B0F0"/>
              </a:solidFill>
            </a:ln>
            <a:effectLst/>
            <a:scene3d>
              <a:camera prst="orthographicFront"/>
              <a:lightRig rig="contrasting" dir="t">
                <a:rot lat="0" lon="0" rev="3000000"/>
              </a:lightRig>
            </a:scene3d>
            <a:sp3d contourW="7620">
              <a:bevelT w="95250" h="31750"/>
              <a:contourClr>
                <a:srgbClr val="333333"/>
              </a:contourClr>
            </a:sp3d>
          </p:spPr>
        </p:pic>
      </p:grpSp>
      <p:pic>
        <p:nvPicPr>
          <p:cNvPr id="8" name="Picture 7" descr="A green folders with a white x&#10;&#10;AI-generated content may be incorrect.">
            <a:extLst>
              <a:ext uri="{FF2B5EF4-FFF2-40B4-BE49-F238E27FC236}">
                <a16:creationId xmlns:a16="http://schemas.microsoft.com/office/drawing/2014/main" id="{2AC9CB4C-2693-B9DB-F70F-6B861CF27BA7}"/>
              </a:ext>
            </a:extLst>
          </p:cNvPr>
          <p:cNvPicPr>
            <a:picLocks noChangeAspect="1"/>
          </p:cNvPicPr>
          <p:nvPr/>
        </p:nvPicPr>
        <p:blipFill>
          <a:blip r:embed="rId6"/>
          <a:stretch>
            <a:fillRect/>
          </a:stretch>
        </p:blipFill>
        <p:spPr>
          <a:xfrm>
            <a:off x="6343026" y="2436169"/>
            <a:ext cx="787929" cy="610542"/>
          </a:xfrm>
          <a:prstGeom prst="rect">
            <a:avLst/>
          </a:prstGeom>
        </p:spPr>
      </p:pic>
      <p:pic>
        <p:nvPicPr>
          <p:cNvPr id="6" name="Picture 5" descr="A close-up of a logo&#10;&#10;AI-generated content may be incorrect.">
            <a:extLst>
              <a:ext uri="{FF2B5EF4-FFF2-40B4-BE49-F238E27FC236}">
                <a16:creationId xmlns:a16="http://schemas.microsoft.com/office/drawing/2014/main" id="{1A0CA163-B3D7-ABF8-9D7F-A2EA5DD2C8B9}"/>
              </a:ext>
            </a:extLst>
          </p:cNvPr>
          <p:cNvPicPr>
            <a:picLocks noChangeAspect="1"/>
          </p:cNvPicPr>
          <p:nvPr/>
        </p:nvPicPr>
        <p:blipFill>
          <a:blip r:embed="rId7"/>
          <a:stretch>
            <a:fillRect/>
          </a:stretch>
        </p:blipFill>
        <p:spPr>
          <a:xfrm>
            <a:off x="368859" y="2600326"/>
            <a:ext cx="642575" cy="417110"/>
          </a:xfrm>
          <a:prstGeom prst="rect">
            <a:avLst/>
          </a:prstGeom>
        </p:spPr>
      </p:pic>
    </p:spTree>
    <p:extLst>
      <p:ext uri="{BB962C8B-B14F-4D97-AF65-F5344CB8AC3E}">
        <p14:creationId xmlns:p14="http://schemas.microsoft.com/office/powerpoint/2010/main" val="17520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154657" y="178682"/>
            <a:ext cx="7885673" cy="344555"/>
          </a:xfrm>
        </p:spPr>
        <p:txBody>
          <a:bodyPr/>
          <a:lstStyle/>
          <a:p>
            <a:r>
              <a:rPr lang="en-US" dirty="0">
                <a:solidFill>
                  <a:schemeClr val="bg1"/>
                </a:solidFill>
              </a:rPr>
              <a:t>After: Maximo with Orchestrate</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5</a:t>
            </a:fld>
            <a:endParaRPr lang="en-US" dirty="0">
              <a:solidFill>
                <a:srgbClr val="FFFFFF"/>
              </a:solidFill>
            </a:endParaRPr>
          </a:p>
        </p:txBody>
      </p:sp>
      <p:sp>
        <p:nvSpPr>
          <p:cNvPr id="41" name="Arrow: Up-Down 40">
            <a:extLst>
              <a:ext uri="{FF2B5EF4-FFF2-40B4-BE49-F238E27FC236}">
                <a16:creationId xmlns:a16="http://schemas.microsoft.com/office/drawing/2014/main" id="{08843141-AF38-4241-B0C6-3CB40DF196AB}"/>
              </a:ext>
            </a:extLst>
          </p:cNvPr>
          <p:cNvSpPr/>
          <p:nvPr/>
        </p:nvSpPr>
        <p:spPr>
          <a:xfrm>
            <a:off x="2011311" y="1509447"/>
            <a:ext cx="206476" cy="437331"/>
          </a:xfrm>
          <a:prstGeom prst="upDown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42" name="Arrow: Right 41">
            <a:extLst>
              <a:ext uri="{FF2B5EF4-FFF2-40B4-BE49-F238E27FC236}">
                <a16:creationId xmlns:a16="http://schemas.microsoft.com/office/drawing/2014/main" id="{ABEEB6A3-ACC1-490E-B1C6-3DB05AFFFE32}"/>
              </a:ext>
            </a:extLst>
          </p:cNvPr>
          <p:cNvSpPr/>
          <p:nvPr/>
        </p:nvSpPr>
        <p:spPr>
          <a:xfrm rot="16200000">
            <a:off x="6989967" y="1614859"/>
            <a:ext cx="437332" cy="206476"/>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dirty="0">
              <a:solidFill>
                <a:srgbClr val="FFFFFF"/>
              </a:solidFill>
              <a:latin typeface="IBM Plex Sans Light"/>
            </a:endParaRPr>
          </a:p>
        </p:txBody>
      </p:sp>
      <p:pic>
        <p:nvPicPr>
          <p:cNvPr id="45" name="Picture 44">
            <a:extLst>
              <a:ext uri="{FF2B5EF4-FFF2-40B4-BE49-F238E27FC236}">
                <a16:creationId xmlns:a16="http://schemas.microsoft.com/office/drawing/2014/main" id="{5A88AB73-E1C3-4151-8D72-55A6126B7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537" y="837793"/>
            <a:ext cx="58040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6" name="Picture 45">
            <a:extLst>
              <a:ext uri="{FF2B5EF4-FFF2-40B4-BE49-F238E27FC236}">
                <a16:creationId xmlns:a16="http://schemas.microsoft.com/office/drawing/2014/main" id="{8F251041-AC51-4BFE-90E6-D5EEA19E33B8}"/>
              </a:ext>
            </a:extLst>
          </p:cNvPr>
          <p:cNvPicPr>
            <a:picLocks noChangeAspect="1"/>
          </p:cNvPicPr>
          <p:nvPr/>
        </p:nvPicPr>
        <p:blipFill>
          <a:blip r:embed="rId3"/>
          <a:stretch>
            <a:fillRect/>
          </a:stretch>
        </p:blipFill>
        <p:spPr>
          <a:xfrm>
            <a:off x="345118" y="2125582"/>
            <a:ext cx="4005305" cy="2615331"/>
          </a:xfrm>
          <a:prstGeom prst="rect">
            <a:avLst/>
          </a:prstGeom>
          <a:ln w="12700">
            <a:solidFill>
              <a:schemeClr val="bg1">
                <a:lumMod val="65000"/>
              </a:schemeClr>
            </a:solidFill>
          </a:ln>
        </p:spPr>
      </p:pic>
      <p:pic>
        <p:nvPicPr>
          <p:cNvPr id="50" name="Picture 49">
            <a:extLst>
              <a:ext uri="{FF2B5EF4-FFF2-40B4-BE49-F238E27FC236}">
                <a16:creationId xmlns:a16="http://schemas.microsoft.com/office/drawing/2014/main" id="{AE9539AC-0A27-43A0-8BBF-FD0D225AC3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8010" y="837793"/>
            <a:ext cx="63102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Rectangle: Rounded Corners 8">
            <a:extLst>
              <a:ext uri="{FF2B5EF4-FFF2-40B4-BE49-F238E27FC236}">
                <a16:creationId xmlns:a16="http://schemas.microsoft.com/office/drawing/2014/main" id="{9EE970AE-DBCC-4311-9EB9-87B4091AD174}"/>
              </a:ext>
            </a:extLst>
          </p:cNvPr>
          <p:cNvSpPr/>
          <p:nvPr/>
        </p:nvSpPr>
        <p:spPr>
          <a:xfrm>
            <a:off x="5618868" y="2125581"/>
            <a:ext cx="3290997" cy="280923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10" name="Picture 9">
            <a:extLst>
              <a:ext uri="{FF2B5EF4-FFF2-40B4-BE49-F238E27FC236}">
                <a16:creationId xmlns:a16="http://schemas.microsoft.com/office/drawing/2014/main" id="{F7BFEC4E-54B5-1250-4FA7-E8DF0895E01A}"/>
              </a:ext>
            </a:extLst>
          </p:cNvPr>
          <p:cNvPicPr>
            <a:picLocks noChangeAspect="1"/>
          </p:cNvPicPr>
          <p:nvPr/>
        </p:nvPicPr>
        <p:blipFill>
          <a:blip r:embed="rId5"/>
          <a:stretch>
            <a:fillRect/>
          </a:stretch>
        </p:blipFill>
        <p:spPr>
          <a:xfrm>
            <a:off x="5910244" y="2278789"/>
            <a:ext cx="2568993" cy="2418999"/>
          </a:xfrm>
          <a:prstGeom prst="rect">
            <a:avLst/>
          </a:prstGeom>
          <a:effectLst>
            <a:glow rad="228600">
              <a:schemeClr val="accent4">
                <a:satMod val="175000"/>
                <a:alpha val="40000"/>
              </a:schemeClr>
            </a:glow>
          </a:effectLst>
        </p:spPr>
      </p:pic>
      <p:sp>
        <p:nvSpPr>
          <p:cNvPr id="3" name="Arrow: Right 2">
            <a:extLst>
              <a:ext uri="{FF2B5EF4-FFF2-40B4-BE49-F238E27FC236}">
                <a16:creationId xmlns:a16="http://schemas.microsoft.com/office/drawing/2014/main" id="{BCE09847-AE5B-427A-76B0-F5945941E018}"/>
              </a:ext>
            </a:extLst>
          </p:cNvPr>
          <p:cNvSpPr/>
          <p:nvPr/>
        </p:nvSpPr>
        <p:spPr>
          <a:xfrm>
            <a:off x="4421874" y="3260969"/>
            <a:ext cx="1436115" cy="344555"/>
          </a:xfrm>
          <a:prstGeom prst="rightArrow">
            <a:avLst>
              <a:gd name="adj1" fmla="val 42696"/>
              <a:gd name="adj2" fmla="val 50000"/>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r>
              <a:rPr lang="en-US" sz="1013" dirty="0">
                <a:solidFill>
                  <a:srgbClr val="FFFFFF"/>
                </a:solidFill>
                <a:latin typeface="IBM Plex Sans Light"/>
              </a:rPr>
              <a:t>API</a:t>
            </a:r>
          </a:p>
        </p:txBody>
      </p:sp>
      <p:sp>
        <p:nvSpPr>
          <p:cNvPr id="4" name="TextBox 3">
            <a:extLst>
              <a:ext uri="{FF2B5EF4-FFF2-40B4-BE49-F238E27FC236}">
                <a16:creationId xmlns:a16="http://schemas.microsoft.com/office/drawing/2014/main" id="{20BBEB6D-4E6A-A45F-EDE6-75E98E130340}"/>
              </a:ext>
            </a:extLst>
          </p:cNvPr>
          <p:cNvSpPr txBox="1"/>
          <p:nvPr/>
        </p:nvSpPr>
        <p:spPr>
          <a:xfrm>
            <a:off x="2305142" y="1509447"/>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sp>
        <p:nvSpPr>
          <p:cNvPr id="6" name="TextBox 5">
            <a:extLst>
              <a:ext uri="{FF2B5EF4-FFF2-40B4-BE49-F238E27FC236}">
                <a16:creationId xmlns:a16="http://schemas.microsoft.com/office/drawing/2014/main" id="{9BDF878E-6862-3794-05DE-C6F60937A588}"/>
              </a:ext>
            </a:extLst>
          </p:cNvPr>
          <p:cNvSpPr txBox="1"/>
          <p:nvPr/>
        </p:nvSpPr>
        <p:spPr>
          <a:xfrm>
            <a:off x="7581998" y="1464685"/>
            <a:ext cx="1466661" cy="577081"/>
          </a:xfrm>
          <a:prstGeom prst="rect">
            <a:avLst/>
          </a:prstGeom>
          <a:noFill/>
        </p:spPr>
        <p:txBody>
          <a:bodyPr wrap="square" rtlCol="0">
            <a:spAutoFit/>
          </a:bodyPr>
          <a:lstStyle/>
          <a:p>
            <a:pPr defTabSz="686017"/>
            <a:r>
              <a:rPr lang="en-US" sz="1050" b="1" dirty="0">
                <a:solidFill>
                  <a:srgbClr val="FFFFFF"/>
                </a:solidFill>
                <a:latin typeface="IBM Plex Sans Light"/>
              </a:rPr>
              <a:t>Business Users create reports from Excel</a:t>
            </a:r>
          </a:p>
        </p:txBody>
      </p:sp>
      <p:pic>
        <p:nvPicPr>
          <p:cNvPr id="8" name="Picture 7" descr="A close up of a logo&#10;&#10;AI-generated content may be incorrect.">
            <a:extLst>
              <a:ext uri="{FF2B5EF4-FFF2-40B4-BE49-F238E27FC236}">
                <a16:creationId xmlns:a16="http://schemas.microsoft.com/office/drawing/2014/main" id="{C2E25C50-00F9-79D2-0FD6-6D5D779ABA61}"/>
              </a:ext>
            </a:extLst>
          </p:cNvPr>
          <p:cNvPicPr>
            <a:picLocks noChangeAspect="1"/>
          </p:cNvPicPr>
          <p:nvPr/>
        </p:nvPicPr>
        <p:blipFill>
          <a:blip r:embed="rId6"/>
          <a:stretch>
            <a:fillRect/>
          </a:stretch>
        </p:blipFill>
        <p:spPr>
          <a:xfrm>
            <a:off x="5910244" y="2550998"/>
            <a:ext cx="872693" cy="614363"/>
          </a:xfrm>
          <a:prstGeom prst="rect">
            <a:avLst/>
          </a:prstGeom>
        </p:spPr>
      </p:pic>
    </p:spTree>
    <p:extLst>
      <p:ext uri="{BB962C8B-B14F-4D97-AF65-F5344CB8AC3E}">
        <p14:creationId xmlns:p14="http://schemas.microsoft.com/office/powerpoint/2010/main" val="1383433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0B59ACF-D0D6-1F6F-9138-96CEBBE7CCC6}"/>
            </a:ext>
          </a:extLst>
        </p:cNvPr>
        <p:cNvGrpSpPr/>
        <p:nvPr/>
      </p:nvGrpSpPr>
      <p:grpSpPr>
        <a:xfrm>
          <a:off x="0" y="0"/>
          <a:ext cx="0" cy="0"/>
          <a:chOff x="0" y="0"/>
          <a:chExt cx="0" cy="0"/>
        </a:xfrm>
      </p:grpSpPr>
      <p:pic>
        <p:nvPicPr>
          <p:cNvPr id="2" name="Picture 1" descr="A black computer with a white screen&#10;&#10;AI-generated content may be incorrect.">
            <a:extLst>
              <a:ext uri="{FF2B5EF4-FFF2-40B4-BE49-F238E27FC236}">
                <a16:creationId xmlns:a16="http://schemas.microsoft.com/office/drawing/2014/main" id="{DB347FBF-8BC5-13FC-64F5-E13D6617DFB8}"/>
              </a:ext>
            </a:extLst>
          </p:cNvPr>
          <p:cNvPicPr>
            <a:picLocks noChangeAspect="1"/>
          </p:cNvPicPr>
          <p:nvPr/>
        </p:nvPicPr>
        <p:blipFill>
          <a:blip r:embed="rId5"/>
          <a:srcRect t="12087" b="14496"/>
          <a:stretch>
            <a:fillRect/>
          </a:stretch>
        </p:blipFill>
        <p:spPr>
          <a:xfrm>
            <a:off x="142225" y="335"/>
            <a:ext cx="8756178" cy="5142830"/>
          </a:xfrm>
          <a:prstGeom prst="rect">
            <a:avLst/>
          </a:prstGeom>
        </p:spPr>
      </p:pic>
      <p:sp>
        <p:nvSpPr>
          <p:cNvPr id="3" name="Footer Placeholder 8">
            <a:extLst>
              <a:ext uri="{FF2B5EF4-FFF2-40B4-BE49-F238E27FC236}">
                <a16:creationId xmlns:a16="http://schemas.microsoft.com/office/drawing/2014/main" id="{F619FD4E-C8F7-5BC6-CC1E-61715FE59E10}"/>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4" name="maximoWxo">
            <a:hlinkClick r:id="" action="ppaction://media"/>
            <a:extLst>
              <a:ext uri="{FF2B5EF4-FFF2-40B4-BE49-F238E27FC236}">
                <a16:creationId xmlns:a16="http://schemas.microsoft.com/office/drawing/2014/main" id="{2B4F84F2-8CF0-50E3-297A-4C53309644AC}"/>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665102" y="538502"/>
            <a:ext cx="5813795" cy="3765080"/>
          </a:xfrm>
          <a:prstGeom prst="rect">
            <a:avLst/>
          </a:prstGeom>
        </p:spPr>
      </p:pic>
    </p:spTree>
    <p:extLst>
      <p:ext uri="{BB962C8B-B14F-4D97-AF65-F5344CB8AC3E}">
        <p14:creationId xmlns:p14="http://schemas.microsoft.com/office/powerpoint/2010/main" val="36294586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7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74BF7860-50F8-F9E6-1B7B-DD4537758EA0}"/>
              </a:ext>
            </a:extLst>
          </p:cNvPr>
          <p:cNvSpPr txBox="1">
            <a:spLocks/>
          </p:cNvSpPr>
          <p:nvPr/>
        </p:nvSpPr>
        <p:spPr>
          <a:xfrm>
            <a:off x="3151525" y="1932354"/>
            <a:ext cx="2623749" cy="1193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Client briefing</a:t>
            </a:r>
          </a:p>
          <a:p>
            <a:pPr defTabSz="342755">
              <a:lnSpc>
                <a:spcPct val="100000"/>
              </a:lnSpc>
              <a:spcBef>
                <a:spcPts val="450"/>
              </a:spcBef>
              <a:defRPr/>
            </a:pPr>
            <a:r>
              <a:rPr lang="en-US" sz="1200" dirty="0">
                <a:solidFill>
                  <a:srgbClr val="000000"/>
                </a:solidFill>
              </a:rPr>
              <a:t>Custom demo of IBM’s AI Assistant platform point-of-view &amp; capabilities. </a:t>
            </a:r>
          </a:p>
          <a:p>
            <a:pPr defTabSz="342755">
              <a:lnSpc>
                <a:spcPct val="100000"/>
              </a:lnSpc>
              <a:spcBef>
                <a:spcPts val="450"/>
              </a:spcBef>
              <a:defRPr/>
            </a:pPr>
            <a:r>
              <a:rPr lang="en-US" sz="1200" dirty="0">
                <a:solidFill>
                  <a:srgbClr val="000000"/>
                </a:solidFill>
              </a:rPr>
              <a:t>Understand how you can leverage watsonx Orchestrate as part of your business strategy.</a:t>
            </a:r>
          </a:p>
        </p:txBody>
      </p:sp>
      <p:sp>
        <p:nvSpPr>
          <p:cNvPr id="11" name="Text Placeholder 6">
            <a:extLst>
              <a:ext uri="{FF2B5EF4-FFF2-40B4-BE49-F238E27FC236}">
                <a16:creationId xmlns:a16="http://schemas.microsoft.com/office/drawing/2014/main" id="{01AAC93A-1AF6-5661-EBE4-0813F8D9DAC2}"/>
              </a:ext>
            </a:extLst>
          </p:cNvPr>
          <p:cNvSpPr txBox="1">
            <a:spLocks/>
          </p:cNvSpPr>
          <p:nvPr/>
        </p:nvSpPr>
        <p:spPr>
          <a:xfrm>
            <a:off x="6264799" y="1917597"/>
            <a:ext cx="2303147" cy="1325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Agentic AI bootcamp</a:t>
            </a:r>
          </a:p>
          <a:p>
            <a:pPr defTabSz="342755">
              <a:lnSpc>
                <a:spcPct val="100000"/>
              </a:lnSpc>
              <a:spcBef>
                <a:spcPts val="450"/>
              </a:spcBef>
              <a:defRPr/>
            </a:pPr>
            <a:r>
              <a:rPr lang="en-US" sz="1200" dirty="0">
                <a:solidFill>
                  <a:srgbClr val="000000"/>
                </a:solidFill>
              </a:rPr>
              <a:t>watsonx Orchestrate pilot developed with IBM AI engineers. </a:t>
            </a:r>
          </a:p>
          <a:p>
            <a:pPr defTabSz="342755">
              <a:lnSpc>
                <a:spcPct val="100000"/>
              </a:lnSpc>
              <a:spcBef>
                <a:spcPts val="450"/>
              </a:spcBef>
              <a:defRPr/>
            </a:pPr>
            <a:r>
              <a:rPr lang="en-US" sz="1200" dirty="0">
                <a:solidFill>
                  <a:srgbClr val="000000"/>
                </a:solidFill>
              </a:rPr>
              <a:t>Prove watsonx Orchestrate value by deploying select use case(s).</a:t>
            </a:r>
          </a:p>
        </p:txBody>
      </p:sp>
      <p:sp>
        <p:nvSpPr>
          <p:cNvPr id="2" name="Title 1">
            <a:extLst>
              <a:ext uri="{FF2B5EF4-FFF2-40B4-BE49-F238E27FC236}">
                <a16:creationId xmlns:a16="http://schemas.microsoft.com/office/drawing/2014/main" id="{EE5022D2-2471-48CB-8DB1-2A4DEFF363D3}"/>
              </a:ext>
            </a:extLst>
          </p:cNvPr>
          <p:cNvSpPr txBox="1">
            <a:spLocks/>
          </p:cNvSpPr>
          <p:nvPr/>
        </p:nvSpPr>
        <p:spPr>
          <a:xfrm>
            <a:off x="217132" y="226211"/>
            <a:ext cx="4430458" cy="63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lvl1pPr marL="0" marR="0" indent="0" algn="l" defTabSz="2438400" rtl="0" eaLnBrk="1" latinLnBrk="0" hangingPunct="1">
              <a:lnSpc>
                <a:spcPct val="90000"/>
              </a:lnSpc>
              <a:spcBef>
                <a:spcPts val="0"/>
              </a:spcBef>
              <a:spcAft>
                <a:spcPts val="0"/>
              </a:spcAft>
              <a:buClrTx/>
              <a:buSzTx/>
              <a:buFontTx/>
              <a:buNone/>
              <a:tabLst/>
              <a:defRPr sz="17200" b="0" i="0" u="none" strike="noStrike" cap="none" spc="0" baseline="0">
                <a:solidFill>
                  <a:schemeClr val="tx2"/>
                </a:solidFill>
                <a:uFillTx/>
                <a:latin typeface="IBM Plex Sans Light" panose="020B0303050203000203" pitchFamily="34" charset="0"/>
                <a:ea typeface="IBM Plex Sans Light"/>
                <a:cs typeface="IBM Plex Sans Light"/>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034">
              <a:lnSpc>
                <a:spcPct val="100000"/>
              </a:lnSpc>
              <a:defRPr/>
            </a:pPr>
            <a:r>
              <a:rPr lang="en-US" sz="1575" kern="0" dirty="0">
                <a:solidFill>
                  <a:srgbClr val="000000"/>
                </a:solidFill>
                <a:latin typeface="IBM Plex Sans Light"/>
              </a:rPr>
              <a:t>Three </a:t>
            </a:r>
            <a:r>
              <a:rPr lang="en-US" sz="1650" dirty="0">
                <a:latin typeface="IBM Plex Sans Light"/>
              </a:rPr>
              <a:t>ways to get started with </a:t>
            </a:r>
            <a:r>
              <a:rPr lang="en-US" sz="1650" dirty="0" err="1">
                <a:latin typeface="IBM Plex Sans Light"/>
              </a:rPr>
              <a:t>watsonx</a:t>
            </a:r>
            <a:r>
              <a:rPr lang="en-US" sz="1650" dirty="0">
                <a:latin typeface="IBM Plex Sans Light"/>
              </a:rPr>
              <a:t> Orchestrate with Maximo</a:t>
            </a:r>
          </a:p>
        </p:txBody>
      </p:sp>
      <p:cxnSp>
        <p:nvCxnSpPr>
          <p:cNvPr id="3" name="Straight Connector 2">
            <a:extLst>
              <a:ext uri="{FF2B5EF4-FFF2-40B4-BE49-F238E27FC236}">
                <a16:creationId xmlns:a16="http://schemas.microsoft.com/office/drawing/2014/main" id="{6D6C6414-98DC-4C2D-0226-F01EE77CBF23}"/>
              </a:ext>
            </a:extLst>
          </p:cNvPr>
          <p:cNvCxnSpPr>
            <a:cxnSpLocks/>
          </p:cNvCxnSpPr>
          <p:nvPr/>
        </p:nvCxnSpPr>
        <p:spPr bwMode="auto">
          <a:xfrm>
            <a:off x="2846601" y="1392483"/>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E3E72A5-E88B-6B11-A3DB-1B80802CB683}"/>
              </a:ext>
            </a:extLst>
          </p:cNvPr>
          <p:cNvCxnSpPr>
            <a:cxnSpLocks/>
          </p:cNvCxnSpPr>
          <p:nvPr/>
        </p:nvCxnSpPr>
        <p:spPr bwMode="auto">
          <a:xfrm>
            <a:off x="5984216" y="1318049"/>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5">
            <a:extLst>
              <a:ext uri="{FF2B5EF4-FFF2-40B4-BE49-F238E27FC236}">
                <a16:creationId xmlns:a16="http://schemas.microsoft.com/office/drawing/2014/main" id="{60070557-A0A9-A116-55CA-20CF9A7C0F28}"/>
              </a:ext>
            </a:extLst>
          </p:cNvPr>
          <p:cNvSpPr txBox="1">
            <a:spLocks/>
          </p:cNvSpPr>
          <p:nvPr/>
        </p:nvSpPr>
        <p:spPr>
          <a:xfrm>
            <a:off x="462108" y="1917597"/>
            <a:ext cx="2157660" cy="1019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1828434">
              <a:lnSpc>
                <a:spcPct val="100000"/>
              </a:lnSpc>
              <a:spcBef>
                <a:spcPts val="450"/>
              </a:spcBef>
              <a:defRPr/>
            </a:pPr>
            <a:r>
              <a:rPr lang="en-US" sz="1200" kern="0" dirty="0">
                <a:solidFill>
                  <a:srgbClr val="0F62FE"/>
                </a:solidFill>
              </a:rPr>
              <a:t>Free trial</a:t>
            </a:r>
          </a:p>
          <a:p>
            <a:pPr defTabSz="342755">
              <a:lnSpc>
                <a:spcPct val="100000"/>
              </a:lnSpc>
              <a:spcBef>
                <a:spcPts val="450"/>
              </a:spcBef>
              <a:defRPr/>
            </a:pPr>
            <a:r>
              <a:rPr lang="en-US" sz="1200" dirty="0">
                <a:solidFill>
                  <a:srgbClr val="000000"/>
                </a:solidFill>
              </a:rPr>
              <a:t>Experience watsonx Orchestrate with Maximo with a free trial.</a:t>
            </a:r>
            <a:br>
              <a:rPr lang="en-US" sz="1200" dirty="0">
                <a:solidFill>
                  <a:srgbClr val="000000"/>
                </a:solidFill>
              </a:rPr>
            </a:br>
            <a:br>
              <a:rPr lang="en-US" sz="1200" dirty="0">
                <a:solidFill>
                  <a:srgbClr val="000000"/>
                </a:solidFill>
              </a:rPr>
            </a:br>
            <a:br>
              <a:rPr lang="en-US" sz="1200" dirty="0">
                <a:solidFill>
                  <a:srgbClr val="000000"/>
                </a:solidFill>
              </a:rPr>
            </a:br>
            <a:endParaRPr lang="en-US" sz="1200" dirty="0">
              <a:solidFill>
                <a:srgbClr val="000000"/>
              </a:solidFill>
            </a:endParaRPr>
          </a:p>
          <a:p>
            <a:pPr defTabSz="342755">
              <a:lnSpc>
                <a:spcPct val="100000"/>
              </a:lnSpc>
              <a:spcBef>
                <a:spcPts val="450"/>
              </a:spcBef>
              <a:defRPr/>
            </a:pPr>
            <a:endParaRPr lang="en-US" sz="1200" b="1" dirty="0">
              <a:solidFill>
                <a:srgbClr val="000000"/>
              </a:solidFill>
            </a:endParaRPr>
          </a:p>
          <a:p>
            <a:pPr defTabSz="342755">
              <a:lnSpc>
                <a:spcPct val="100000"/>
              </a:lnSpc>
              <a:spcBef>
                <a:spcPts val="450"/>
              </a:spcBef>
              <a:defRPr/>
            </a:pPr>
            <a:endParaRPr lang="en-US" sz="1200" b="1" dirty="0">
              <a:solidFill>
                <a:srgbClr val="000000"/>
              </a:solidFill>
            </a:endParaRPr>
          </a:p>
        </p:txBody>
      </p:sp>
      <p:sp>
        <p:nvSpPr>
          <p:cNvPr id="22" name="Freeform 21">
            <a:extLst>
              <a:ext uri="{FF2B5EF4-FFF2-40B4-BE49-F238E27FC236}">
                <a16:creationId xmlns:a16="http://schemas.microsoft.com/office/drawing/2014/main" id="{4A8455AC-ABC9-9F3A-1632-E9282A7C5400}"/>
              </a:ext>
            </a:extLst>
          </p:cNvPr>
          <p:cNvSpPr/>
          <p:nvPr/>
        </p:nvSpPr>
        <p:spPr>
          <a:xfrm>
            <a:off x="491682" y="1266086"/>
            <a:ext cx="526626" cy="513734"/>
          </a:xfrm>
          <a:custGeom>
            <a:avLst/>
            <a:gdLst>
              <a:gd name="connsiteX0" fmla="*/ 624009 w 702259"/>
              <a:gd name="connsiteY0" fmla="*/ 0 h 685068"/>
              <a:gd name="connsiteX1" fmla="*/ 398313 w 702259"/>
              <a:gd name="connsiteY1" fmla="*/ 0 h 685068"/>
              <a:gd name="connsiteX2" fmla="*/ 330396 w 702259"/>
              <a:gd name="connsiteY2" fmla="*/ 39365 h 685068"/>
              <a:gd name="connsiteX3" fmla="*/ 330007 w 702259"/>
              <a:gd name="connsiteY3" fmla="*/ 39799 h 685068"/>
              <a:gd name="connsiteX4" fmla="*/ 233949 w 702259"/>
              <a:gd name="connsiteY4" fmla="*/ 205740 h 685068"/>
              <a:gd name="connsiteX5" fmla="*/ 228234 w 702259"/>
              <a:gd name="connsiteY5" fmla="*/ 248511 h 685068"/>
              <a:gd name="connsiteX6" fmla="*/ 254798 w 702259"/>
              <a:gd name="connsiteY6" fmla="*/ 282893 h 685068"/>
              <a:gd name="connsiteX7" fmla="*/ 283007 w 702259"/>
              <a:gd name="connsiteY7" fmla="*/ 290391 h 685068"/>
              <a:gd name="connsiteX8" fmla="*/ 320040 w 702259"/>
              <a:gd name="connsiteY8" fmla="*/ 276377 h 685068"/>
              <a:gd name="connsiteX9" fmla="*/ 320040 w 702259"/>
              <a:gd name="connsiteY9" fmla="*/ 419710 h 685068"/>
              <a:gd name="connsiteX10" fmla="*/ 373990 w 702259"/>
              <a:gd name="connsiteY10" fmla="*/ 473659 h 685068"/>
              <a:gd name="connsiteX11" fmla="*/ 427939 w 702259"/>
              <a:gd name="connsiteY11" fmla="*/ 419710 h 685068"/>
              <a:gd name="connsiteX12" fmla="*/ 427939 w 702259"/>
              <a:gd name="connsiteY12" fmla="*/ 321229 h 685068"/>
              <a:gd name="connsiteX13" fmla="*/ 465430 w 702259"/>
              <a:gd name="connsiteY13" fmla="*/ 336499 h 685068"/>
              <a:gd name="connsiteX14" fmla="*/ 511150 w 702259"/>
              <a:gd name="connsiteY14" fmla="*/ 310873 h 685068"/>
              <a:gd name="connsiteX15" fmla="*/ 556870 w 702259"/>
              <a:gd name="connsiteY15" fmla="*/ 336499 h 685068"/>
              <a:gd name="connsiteX16" fmla="*/ 602590 w 702259"/>
              <a:gd name="connsiteY16" fmla="*/ 310873 h 685068"/>
              <a:gd name="connsiteX17" fmla="*/ 648310 w 702259"/>
              <a:gd name="connsiteY17" fmla="*/ 336499 h 685068"/>
              <a:gd name="connsiteX18" fmla="*/ 702259 w 702259"/>
              <a:gd name="connsiteY18" fmla="*/ 282550 h 685068"/>
              <a:gd name="connsiteX19" fmla="*/ 702259 w 702259"/>
              <a:gd name="connsiteY19" fmla="*/ 77724 h 685068"/>
              <a:gd name="connsiteX20" fmla="*/ 624009 w 702259"/>
              <a:gd name="connsiteY20" fmla="*/ 0 h 685068"/>
              <a:gd name="connsiteX21" fmla="*/ 318143 w 702259"/>
              <a:gd name="connsiteY21" fmla="*/ 253952 h 685068"/>
              <a:gd name="connsiteX22" fmla="*/ 262981 w 702259"/>
              <a:gd name="connsiteY22" fmla="*/ 268628 h 685068"/>
              <a:gd name="connsiteX23" fmla="*/ 244145 w 702259"/>
              <a:gd name="connsiteY23" fmla="*/ 244259 h 685068"/>
              <a:gd name="connsiteX24" fmla="*/ 248191 w 702259"/>
              <a:gd name="connsiteY24" fmla="*/ 214015 h 685068"/>
              <a:gd name="connsiteX25" fmla="*/ 320063 w 702259"/>
              <a:gd name="connsiteY25" fmla="*/ 89863 h 685068"/>
              <a:gd name="connsiteX26" fmla="*/ 320063 w 702259"/>
              <a:gd name="connsiteY26" fmla="*/ 250431 h 685068"/>
              <a:gd name="connsiteX27" fmla="*/ 318143 w 702259"/>
              <a:gd name="connsiteY27" fmla="*/ 253952 h 685068"/>
              <a:gd name="connsiteX28" fmla="*/ 685800 w 702259"/>
              <a:gd name="connsiteY28" fmla="*/ 282550 h 685068"/>
              <a:gd name="connsiteX29" fmla="*/ 648310 w 702259"/>
              <a:gd name="connsiteY29" fmla="*/ 320040 h 685068"/>
              <a:gd name="connsiteX30" fmla="*/ 610819 w 702259"/>
              <a:gd name="connsiteY30" fmla="*/ 282550 h 685068"/>
              <a:gd name="connsiteX31" fmla="*/ 610819 w 702259"/>
              <a:gd name="connsiteY31" fmla="*/ 145390 h 685068"/>
              <a:gd name="connsiteX32" fmla="*/ 602590 w 702259"/>
              <a:gd name="connsiteY32" fmla="*/ 137160 h 685068"/>
              <a:gd name="connsiteX33" fmla="*/ 594360 w 702259"/>
              <a:gd name="connsiteY33" fmla="*/ 145390 h 685068"/>
              <a:gd name="connsiteX34" fmla="*/ 594360 w 702259"/>
              <a:gd name="connsiteY34" fmla="*/ 282550 h 685068"/>
              <a:gd name="connsiteX35" fmla="*/ 556870 w 702259"/>
              <a:gd name="connsiteY35" fmla="*/ 320040 h 685068"/>
              <a:gd name="connsiteX36" fmla="*/ 519379 w 702259"/>
              <a:gd name="connsiteY36" fmla="*/ 282550 h 685068"/>
              <a:gd name="connsiteX37" fmla="*/ 519379 w 702259"/>
              <a:gd name="connsiteY37" fmla="*/ 145390 h 685068"/>
              <a:gd name="connsiteX38" fmla="*/ 511150 w 702259"/>
              <a:gd name="connsiteY38" fmla="*/ 137160 h 685068"/>
              <a:gd name="connsiteX39" fmla="*/ 502920 w 702259"/>
              <a:gd name="connsiteY39" fmla="*/ 145390 h 685068"/>
              <a:gd name="connsiteX40" fmla="*/ 502920 w 702259"/>
              <a:gd name="connsiteY40" fmla="*/ 282550 h 685068"/>
              <a:gd name="connsiteX41" fmla="*/ 465430 w 702259"/>
              <a:gd name="connsiteY41" fmla="*/ 320040 h 685068"/>
              <a:gd name="connsiteX42" fmla="*/ 427939 w 702259"/>
              <a:gd name="connsiteY42" fmla="*/ 282550 h 685068"/>
              <a:gd name="connsiteX43" fmla="*/ 427939 w 702259"/>
              <a:gd name="connsiteY43" fmla="*/ 145390 h 685068"/>
              <a:gd name="connsiteX44" fmla="*/ 419710 w 702259"/>
              <a:gd name="connsiteY44" fmla="*/ 137160 h 685068"/>
              <a:gd name="connsiteX45" fmla="*/ 411480 w 702259"/>
              <a:gd name="connsiteY45" fmla="*/ 145390 h 685068"/>
              <a:gd name="connsiteX46" fmla="*/ 411480 w 702259"/>
              <a:gd name="connsiteY46" fmla="*/ 419710 h 685068"/>
              <a:gd name="connsiteX47" fmla="*/ 373990 w 702259"/>
              <a:gd name="connsiteY47" fmla="*/ 457200 h 685068"/>
              <a:gd name="connsiteX48" fmla="*/ 336499 w 702259"/>
              <a:gd name="connsiteY48" fmla="*/ 419710 h 685068"/>
              <a:gd name="connsiteX49" fmla="*/ 336499 w 702259"/>
              <a:gd name="connsiteY49" fmla="*/ 76810 h 685068"/>
              <a:gd name="connsiteX50" fmla="*/ 341231 w 702259"/>
              <a:gd name="connsiteY50" fmla="*/ 53287 h 685068"/>
              <a:gd name="connsiteX51" fmla="*/ 344272 w 702259"/>
              <a:gd name="connsiteY51" fmla="*/ 48052 h 685068"/>
              <a:gd name="connsiteX52" fmla="*/ 344592 w 702259"/>
              <a:gd name="connsiteY52" fmla="*/ 47114 h 685068"/>
              <a:gd name="connsiteX53" fmla="*/ 398313 w 702259"/>
              <a:gd name="connsiteY53" fmla="*/ 16459 h 685068"/>
              <a:gd name="connsiteX54" fmla="*/ 624009 w 702259"/>
              <a:gd name="connsiteY54" fmla="*/ 16459 h 685068"/>
              <a:gd name="connsiteX55" fmla="*/ 685800 w 702259"/>
              <a:gd name="connsiteY55" fmla="*/ 77724 h 685068"/>
              <a:gd name="connsiteX56" fmla="*/ 685800 w 702259"/>
              <a:gd name="connsiteY56" fmla="*/ 282550 h 685068"/>
              <a:gd name="connsiteX57" fmla="*/ 189189 w 702259"/>
              <a:gd name="connsiteY57" fmla="*/ 423596 h 685068"/>
              <a:gd name="connsiteX58" fmla="*/ 226817 w 702259"/>
              <a:gd name="connsiteY58" fmla="*/ 358422 h 685068"/>
              <a:gd name="connsiteX59" fmla="*/ 212552 w 702259"/>
              <a:gd name="connsiteY59" fmla="*/ 350192 h 685068"/>
              <a:gd name="connsiteX60" fmla="*/ 174925 w 702259"/>
              <a:gd name="connsiteY60" fmla="*/ 415366 h 685068"/>
              <a:gd name="connsiteX61" fmla="*/ 65380 w 702259"/>
              <a:gd name="connsiteY61" fmla="*/ 415366 h 685068"/>
              <a:gd name="connsiteX62" fmla="*/ 58247 w 702259"/>
              <a:gd name="connsiteY62" fmla="*/ 419504 h 685068"/>
              <a:gd name="connsiteX63" fmla="*/ 1097 w 702259"/>
              <a:gd name="connsiteY63" fmla="*/ 518488 h 685068"/>
              <a:gd name="connsiteX64" fmla="*/ 1097 w 702259"/>
              <a:gd name="connsiteY64" fmla="*/ 526694 h 685068"/>
              <a:gd name="connsiteX65" fmla="*/ 55870 w 702259"/>
              <a:gd name="connsiteY65" fmla="*/ 621586 h 685068"/>
              <a:gd name="connsiteX66" fmla="*/ 23957 w 702259"/>
              <a:gd name="connsiteY66" fmla="*/ 676862 h 685068"/>
              <a:gd name="connsiteX67" fmla="*/ 38199 w 702259"/>
              <a:gd name="connsiteY67" fmla="*/ 685069 h 685068"/>
              <a:gd name="connsiteX68" fmla="*/ 70112 w 702259"/>
              <a:gd name="connsiteY68" fmla="*/ 629816 h 685068"/>
              <a:gd name="connsiteX69" fmla="*/ 179680 w 702259"/>
              <a:gd name="connsiteY69" fmla="*/ 629816 h 685068"/>
              <a:gd name="connsiteX70" fmla="*/ 186812 w 702259"/>
              <a:gd name="connsiteY70" fmla="*/ 625678 h 685068"/>
              <a:gd name="connsiteX71" fmla="*/ 243962 w 702259"/>
              <a:gd name="connsiteY71" fmla="*/ 526694 h 685068"/>
              <a:gd name="connsiteX72" fmla="*/ 243962 w 702259"/>
              <a:gd name="connsiteY72" fmla="*/ 518488 h 685068"/>
              <a:gd name="connsiteX73" fmla="*/ 189189 w 702259"/>
              <a:gd name="connsiteY73" fmla="*/ 423596 h 685068"/>
              <a:gd name="connsiteX74" fmla="*/ 174925 w 702259"/>
              <a:gd name="connsiteY74" fmla="*/ 613334 h 685068"/>
              <a:gd name="connsiteX75" fmla="*/ 70134 w 702259"/>
              <a:gd name="connsiteY75" fmla="*/ 613334 h 685068"/>
              <a:gd name="connsiteX76" fmla="*/ 17739 w 702259"/>
              <a:gd name="connsiteY76" fmla="*/ 522580 h 685068"/>
              <a:gd name="connsiteX77" fmla="*/ 70134 w 702259"/>
              <a:gd name="connsiteY77" fmla="*/ 431825 h 685068"/>
              <a:gd name="connsiteX78" fmla="*/ 165415 w 702259"/>
              <a:gd name="connsiteY78" fmla="*/ 431825 h 685068"/>
              <a:gd name="connsiteX79" fmla="*/ 132542 w 702259"/>
              <a:gd name="connsiteY79" fmla="*/ 488770 h 685068"/>
              <a:gd name="connsiteX80" fmla="*/ 146807 w 702259"/>
              <a:gd name="connsiteY80" fmla="*/ 496976 h 685068"/>
              <a:gd name="connsiteX81" fmla="*/ 179680 w 702259"/>
              <a:gd name="connsiteY81" fmla="*/ 440055 h 685068"/>
              <a:gd name="connsiteX82" fmla="*/ 227343 w 702259"/>
              <a:gd name="connsiteY82" fmla="*/ 522580 h 685068"/>
              <a:gd name="connsiteX83" fmla="*/ 174925 w 702259"/>
              <a:gd name="connsiteY83" fmla="*/ 613334 h 68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02259" h="685068">
                <a:moveTo>
                  <a:pt x="624009" y="0"/>
                </a:moveTo>
                <a:lnTo>
                  <a:pt x="398313" y="0"/>
                </a:lnTo>
                <a:cubicBezTo>
                  <a:pt x="369075" y="0"/>
                  <a:pt x="343837" y="16002"/>
                  <a:pt x="330396" y="39365"/>
                </a:cubicBezTo>
                <a:cubicBezTo>
                  <a:pt x="330281" y="39525"/>
                  <a:pt x="330121" y="39616"/>
                  <a:pt x="330007" y="39799"/>
                </a:cubicBezTo>
                <a:lnTo>
                  <a:pt x="233949" y="205740"/>
                </a:lnTo>
                <a:cubicBezTo>
                  <a:pt x="226360" y="218770"/>
                  <a:pt x="224348" y="233972"/>
                  <a:pt x="228234" y="248511"/>
                </a:cubicBezTo>
                <a:cubicBezTo>
                  <a:pt x="232166" y="263141"/>
                  <a:pt x="241584" y="275349"/>
                  <a:pt x="254798" y="282893"/>
                </a:cubicBezTo>
                <a:cubicBezTo>
                  <a:pt x="263690" y="287990"/>
                  <a:pt x="273406" y="290391"/>
                  <a:pt x="283007" y="290391"/>
                </a:cubicBezTo>
                <a:cubicBezTo>
                  <a:pt x="296517" y="290391"/>
                  <a:pt x="309616" y="285293"/>
                  <a:pt x="320040" y="276377"/>
                </a:cubicBezTo>
                <a:lnTo>
                  <a:pt x="320040" y="419710"/>
                </a:lnTo>
                <a:cubicBezTo>
                  <a:pt x="320040" y="449473"/>
                  <a:pt x="344249" y="473659"/>
                  <a:pt x="373990" y="473659"/>
                </a:cubicBezTo>
                <a:cubicBezTo>
                  <a:pt x="403753" y="473659"/>
                  <a:pt x="427939" y="449450"/>
                  <a:pt x="427939" y="419710"/>
                </a:cubicBezTo>
                <a:lnTo>
                  <a:pt x="427939" y="321229"/>
                </a:lnTo>
                <a:cubicBezTo>
                  <a:pt x="437655" y="330647"/>
                  <a:pt x="450845" y="336499"/>
                  <a:pt x="465430" y="336499"/>
                </a:cubicBezTo>
                <a:cubicBezTo>
                  <a:pt x="484769" y="336499"/>
                  <a:pt x="501617" y="326189"/>
                  <a:pt x="511150" y="310873"/>
                </a:cubicBezTo>
                <a:cubicBezTo>
                  <a:pt x="520682" y="326189"/>
                  <a:pt x="537530" y="336499"/>
                  <a:pt x="556870" y="336499"/>
                </a:cubicBezTo>
                <a:cubicBezTo>
                  <a:pt x="576209" y="336499"/>
                  <a:pt x="593057" y="326189"/>
                  <a:pt x="602590" y="310873"/>
                </a:cubicBezTo>
                <a:cubicBezTo>
                  <a:pt x="612122" y="326189"/>
                  <a:pt x="628970" y="336499"/>
                  <a:pt x="648310" y="336499"/>
                </a:cubicBezTo>
                <a:cubicBezTo>
                  <a:pt x="678073" y="336499"/>
                  <a:pt x="702259" y="312290"/>
                  <a:pt x="702259" y="282550"/>
                </a:cubicBezTo>
                <a:lnTo>
                  <a:pt x="702259" y="77724"/>
                </a:lnTo>
                <a:cubicBezTo>
                  <a:pt x="702259" y="34862"/>
                  <a:pt x="667146" y="0"/>
                  <a:pt x="624009" y="0"/>
                </a:cubicBezTo>
                <a:close/>
                <a:moveTo>
                  <a:pt x="318143" y="253952"/>
                </a:moveTo>
                <a:cubicBezTo>
                  <a:pt x="307010" y="273086"/>
                  <a:pt x="282252" y="279646"/>
                  <a:pt x="262981" y="268628"/>
                </a:cubicBezTo>
                <a:cubicBezTo>
                  <a:pt x="253609" y="263279"/>
                  <a:pt x="246934" y="254615"/>
                  <a:pt x="244145" y="244259"/>
                </a:cubicBezTo>
                <a:cubicBezTo>
                  <a:pt x="241379" y="233995"/>
                  <a:pt x="242819" y="223251"/>
                  <a:pt x="248191" y="214015"/>
                </a:cubicBezTo>
                <a:lnTo>
                  <a:pt x="320063" y="89863"/>
                </a:lnTo>
                <a:lnTo>
                  <a:pt x="320063" y="250431"/>
                </a:lnTo>
                <a:lnTo>
                  <a:pt x="318143" y="253952"/>
                </a:lnTo>
                <a:close/>
                <a:moveTo>
                  <a:pt x="685800" y="282550"/>
                </a:moveTo>
                <a:cubicBezTo>
                  <a:pt x="685800" y="303215"/>
                  <a:pt x="668998" y="320040"/>
                  <a:pt x="648310" y="320040"/>
                </a:cubicBezTo>
                <a:cubicBezTo>
                  <a:pt x="627621" y="320040"/>
                  <a:pt x="610819" y="303215"/>
                  <a:pt x="610819" y="282550"/>
                </a:cubicBezTo>
                <a:lnTo>
                  <a:pt x="610819" y="145390"/>
                </a:lnTo>
                <a:cubicBezTo>
                  <a:pt x="610819" y="140840"/>
                  <a:pt x="607139" y="137160"/>
                  <a:pt x="602590" y="137160"/>
                </a:cubicBezTo>
                <a:cubicBezTo>
                  <a:pt x="598041" y="137160"/>
                  <a:pt x="594360" y="140840"/>
                  <a:pt x="594360" y="145390"/>
                </a:cubicBezTo>
                <a:lnTo>
                  <a:pt x="594360" y="282550"/>
                </a:lnTo>
                <a:cubicBezTo>
                  <a:pt x="594360" y="303215"/>
                  <a:pt x="577558" y="320040"/>
                  <a:pt x="556870" y="320040"/>
                </a:cubicBezTo>
                <a:cubicBezTo>
                  <a:pt x="536181" y="320040"/>
                  <a:pt x="519379" y="303215"/>
                  <a:pt x="519379" y="282550"/>
                </a:cubicBezTo>
                <a:lnTo>
                  <a:pt x="519379" y="145390"/>
                </a:lnTo>
                <a:cubicBezTo>
                  <a:pt x="519379" y="140840"/>
                  <a:pt x="515699" y="137160"/>
                  <a:pt x="511150" y="137160"/>
                </a:cubicBezTo>
                <a:cubicBezTo>
                  <a:pt x="506600" y="137160"/>
                  <a:pt x="502920" y="140840"/>
                  <a:pt x="502920" y="145390"/>
                </a:cubicBezTo>
                <a:lnTo>
                  <a:pt x="502920" y="282550"/>
                </a:lnTo>
                <a:cubicBezTo>
                  <a:pt x="502920" y="303215"/>
                  <a:pt x="486118" y="320040"/>
                  <a:pt x="465430" y="320040"/>
                </a:cubicBezTo>
                <a:cubicBezTo>
                  <a:pt x="444741" y="320040"/>
                  <a:pt x="427939" y="303215"/>
                  <a:pt x="427939" y="282550"/>
                </a:cubicBezTo>
                <a:lnTo>
                  <a:pt x="427939" y="145390"/>
                </a:lnTo>
                <a:cubicBezTo>
                  <a:pt x="427939" y="140840"/>
                  <a:pt x="424259" y="137160"/>
                  <a:pt x="419710" y="137160"/>
                </a:cubicBezTo>
                <a:cubicBezTo>
                  <a:pt x="415160" y="137160"/>
                  <a:pt x="411480" y="140840"/>
                  <a:pt x="411480" y="145390"/>
                </a:cubicBezTo>
                <a:lnTo>
                  <a:pt x="411480" y="419710"/>
                </a:lnTo>
                <a:cubicBezTo>
                  <a:pt x="411480" y="440375"/>
                  <a:pt x="394678" y="457200"/>
                  <a:pt x="373990" y="457200"/>
                </a:cubicBezTo>
                <a:cubicBezTo>
                  <a:pt x="353301" y="457200"/>
                  <a:pt x="336499" y="440398"/>
                  <a:pt x="336499" y="419710"/>
                </a:cubicBezTo>
                <a:lnTo>
                  <a:pt x="336499" y="76810"/>
                </a:lnTo>
                <a:cubicBezTo>
                  <a:pt x="336499" y="68420"/>
                  <a:pt x="338191" y="60488"/>
                  <a:pt x="341231" y="53287"/>
                </a:cubicBezTo>
                <a:lnTo>
                  <a:pt x="344272" y="48052"/>
                </a:lnTo>
                <a:cubicBezTo>
                  <a:pt x="344454" y="47755"/>
                  <a:pt x="344454" y="47412"/>
                  <a:pt x="344592" y="47114"/>
                </a:cubicBezTo>
                <a:cubicBezTo>
                  <a:pt x="355084" y="28758"/>
                  <a:pt x="374858" y="16459"/>
                  <a:pt x="398313" y="16459"/>
                </a:cubicBezTo>
                <a:lnTo>
                  <a:pt x="624009" y="16459"/>
                </a:lnTo>
                <a:cubicBezTo>
                  <a:pt x="658071" y="16459"/>
                  <a:pt x="685800" y="43960"/>
                  <a:pt x="685800" y="77724"/>
                </a:cubicBezTo>
                <a:lnTo>
                  <a:pt x="685800" y="282550"/>
                </a:lnTo>
                <a:close/>
                <a:moveTo>
                  <a:pt x="189189" y="423596"/>
                </a:moveTo>
                <a:lnTo>
                  <a:pt x="226817" y="358422"/>
                </a:lnTo>
                <a:lnTo>
                  <a:pt x="212552" y="350192"/>
                </a:lnTo>
                <a:lnTo>
                  <a:pt x="174925" y="415366"/>
                </a:lnTo>
                <a:lnTo>
                  <a:pt x="65380" y="415366"/>
                </a:lnTo>
                <a:cubicBezTo>
                  <a:pt x="62454" y="415366"/>
                  <a:pt x="59710" y="416944"/>
                  <a:pt x="58247" y="419504"/>
                </a:cubicBezTo>
                <a:lnTo>
                  <a:pt x="1097" y="518488"/>
                </a:lnTo>
                <a:cubicBezTo>
                  <a:pt x="-366" y="521025"/>
                  <a:pt x="-366" y="524157"/>
                  <a:pt x="1097" y="526694"/>
                </a:cubicBezTo>
                <a:lnTo>
                  <a:pt x="55870" y="621586"/>
                </a:lnTo>
                <a:lnTo>
                  <a:pt x="23957" y="676862"/>
                </a:lnTo>
                <a:lnTo>
                  <a:pt x="38199" y="685069"/>
                </a:lnTo>
                <a:lnTo>
                  <a:pt x="70112" y="629816"/>
                </a:lnTo>
                <a:lnTo>
                  <a:pt x="179680" y="629816"/>
                </a:lnTo>
                <a:cubicBezTo>
                  <a:pt x="182606" y="629816"/>
                  <a:pt x="185349" y="628239"/>
                  <a:pt x="186812" y="625678"/>
                </a:cubicBezTo>
                <a:lnTo>
                  <a:pt x="243962" y="526694"/>
                </a:lnTo>
                <a:cubicBezTo>
                  <a:pt x="245425" y="524157"/>
                  <a:pt x="245425" y="521025"/>
                  <a:pt x="243962" y="518488"/>
                </a:cubicBezTo>
                <a:lnTo>
                  <a:pt x="189189" y="423596"/>
                </a:lnTo>
                <a:close/>
                <a:moveTo>
                  <a:pt x="174925" y="613334"/>
                </a:moveTo>
                <a:lnTo>
                  <a:pt x="70134" y="613334"/>
                </a:lnTo>
                <a:lnTo>
                  <a:pt x="17739" y="522580"/>
                </a:lnTo>
                <a:lnTo>
                  <a:pt x="70134" y="431825"/>
                </a:lnTo>
                <a:lnTo>
                  <a:pt x="165415" y="431825"/>
                </a:lnTo>
                <a:lnTo>
                  <a:pt x="132542" y="488770"/>
                </a:lnTo>
                <a:lnTo>
                  <a:pt x="146807" y="496976"/>
                </a:lnTo>
                <a:lnTo>
                  <a:pt x="179680" y="440055"/>
                </a:lnTo>
                <a:lnTo>
                  <a:pt x="227343" y="522580"/>
                </a:lnTo>
                <a:lnTo>
                  <a:pt x="174925" y="613334"/>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27" name="Freeform 26">
            <a:extLst>
              <a:ext uri="{FF2B5EF4-FFF2-40B4-BE49-F238E27FC236}">
                <a16:creationId xmlns:a16="http://schemas.microsoft.com/office/drawing/2014/main" id="{BFBEFB87-8E11-246E-DE3B-486CED2F407D}"/>
              </a:ext>
            </a:extLst>
          </p:cNvPr>
          <p:cNvSpPr/>
          <p:nvPr/>
        </p:nvSpPr>
        <p:spPr>
          <a:xfrm>
            <a:off x="3151525" y="1266086"/>
            <a:ext cx="475197" cy="526626"/>
          </a:xfrm>
          <a:custGeom>
            <a:avLst/>
            <a:gdLst>
              <a:gd name="connsiteX0" fmla="*/ 568300 w 633679"/>
              <a:gd name="connsiteY0" fmla="*/ 702259 h 702259"/>
              <a:gd name="connsiteX1" fmla="*/ 65380 w 633679"/>
              <a:gd name="connsiteY1" fmla="*/ 702259 h 702259"/>
              <a:gd name="connsiteX2" fmla="*/ 57150 w 633679"/>
              <a:gd name="connsiteY2" fmla="*/ 694030 h 702259"/>
              <a:gd name="connsiteX3" fmla="*/ 57150 w 633679"/>
              <a:gd name="connsiteY3" fmla="*/ 598886 h 702259"/>
              <a:gd name="connsiteX4" fmla="*/ 0 w 633679"/>
              <a:gd name="connsiteY4" fmla="*/ 534010 h 702259"/>
              <a:gd name="connsiteX5" fmla="*/ 57150 w 633679"/>
              <a:gd name="connsiteY5" fmla="*/ 469133 h 702259"/>
              <a:gd name="connsiteX6" fmla="*/ 57150 w 633679"/>
              <a:gd name="connsiteY6" fmla="*/ 373990 h 702259"/>
              <a:gd name="connsiteX7" fmla="*/ 65380 w 633679"/>
              <a:gd name="connsiteY7" fmla="*/ 365760 h 702259"/>
              <a:gd name="connsiteX8" fmla="*/ 106939 w 633679"/>
              <a:gd name="connsiteY8" fmla="*/ 365760 h 702259"/>
              <a:gd name="connsiteX9" fmla="*/ 238407 w 633679"/>
              <a:gd name="connsiteY9" fmla="*/ 271691 h 702259"/>
              <a:gd name="connsiteX10" fmla="*/ 169507 w 633679"/>
              <a:gd name="connsiteY10" fmla="*/ 147218 h 702259"/>
              <a:gd name="connsiteX11" fmla="*/ 316725 w 633679"/>
              <a:gd name="connsiteY11" fmla="*/ 0 h 702259"/>
              <a:gd name="connsiteX12" fmla="*/ 463944 w 633679"/>
              <a:gd name="connsiteY12" fmla="*/ 147218 h 702259"/>
              <a:gd name="connsiteX13" fmla="*/ 395044 w 633679"/>
              <a:gd name="connsiteY13" fmla="*/ 271668 h 702259"/>
              <a:gd name="connsiteX14" fmla="*/ 526740 w 633679"/>
              <a:gd name="connsiteY14" fmla="*/ 365760 h 702259"/>
              <a:gd name="connsiteX15" fmla="*/ 568300 w 633679"/>
              <a:gd name="connsiteY15" fmla="*/ 365760 h 702259"/>
              <a:gd name="connsiteX16" fmla="*/ 576529 w 633679"/>
              <a:gd name="connsiteY16" fmla="*/ 373990 h 702259"/>
              <a:gd name="connsiteX17" fmla="*/ 576529 w 633679"/>
              <a:gd name="connsiteY17" fmla="*/ 469133 h 702259"/>
              <a:gd name="connsiteX18" fmla="*/ 633679 w 633679"/>
              <a:gd name="connsiteY18" fmla="*/ 534010 h 702259"/>
              <a:gd name="connsiteX19" fmla="*/ 576529 w 633679"/>
              <a:gd name="connsiteY19" fmla="*/ 598886 h 702259"/>
              <a:gd name="connsiteX20" fmla="*/ 576529 w 633679"/>
              <a:gd name="connsiteY20" fmla="*/ 694030 h 702259"/>
              <a:gd name="connsiteX21" fmla="*/ 568300 w 633679"/>
              <a:gd name="connsiteY21" fmla="*/ 702259 h 702259"/>
              <a:gd name="connsiteX22" fmla="*/ 73609 w 633679"/>
              <a:gd name="connsiteY22" fmla="*/ 685800 h 702259"/>
              <a:gd name="connsiteX23" fmla="*/ 560070 w 633679"/>
              <a:gd name="connsiteY23" fmla="*/ 685800 h 702259"/>
              <a:gd name="connsiteX24" fmla="*/ 560070 w 633679"/>
              <a:gd name="connsiteY24" fmla="*/ 598886 h 702259"/>
              <a:gd name="connsiteX25" fmla="*/ 502920 w 633679"/>
              <a:gd name="connsiteY25" fmla="*/ 534010 h 702259"/>
              <a:gd name="connsiteX26" fmla="*/ 560070 w 633679"/>
              <a:gd name="connsiteY26" fmla="*/ 469133 h 702259"/>
              <a:gd name="connsiteX27" fmla="*/ 560070 w 633679"/>
              <a:gd name="connsiteY27" fmla="*/ 382219 h 702259"/>
              <a:gd name="connsiteX28" fmla="*/ 73609 w 633679"/>
              <a:gd name="connsiteY28" fmla="*/ 382219 h 702259"/>
              <a:gd name="connsiteX29" fmla="*/ 73609 w 633679"/>
              <a:gd name="connsiteY29" fmla="*/ 469133 h 702259"/>
              <a:gd name="connsiteX30" fmla="*/ 130759 w 633679"/>
              <a:gd name="connsiteY30" fmla="*/ 534010 h 702259"/>
              <a:gd name="connsiteX31" fmla="*/ 73609 w 633679"/>
              <a:gd name="connsiteY31" fmla="*/ 598886 h 702259"/>
              <a:gd name="connsiteX32" fmla="*/ 73609 w 633679"/>
              <a:gd name="connsiteY32" fmla="*/ 685800 h 702259"/>
              <a:gd name="connsiteX33" fmla="*/ 568300 w 633679"/>
              <a:gd name="connsiteY33" fmla="*/ 485089 h 702259"/>
              <a:gd name="connsiteX34" fmla="*/ 519379 w 633679"/>
              <a:gd name="connsiteY34" fmla="*/ 534010 h 702259"/>
              <a:gd name="connsiteX35" fmla="*/ 568300 w 633679"/>
              <a:gd name="connsiteY35" fmla="*/ 582930 h 702259"/>
              <a:gd name="connsiteX36" fmla="*/ 617220 w 633679"/>
              <a:gd name="connsiteY36" fmla="*/ 534010 h 702259"/>
              <a:gd name="connsiteX37" fmla="*/ 568300 w 633679"/>
              <a:gd name="connsiteY37" fmla="*/ 485089 h 702259"/>
              <a:gd name="connsiteX38" fmla="*/ 65380 w 633679"/>
              <a:gd name="connsiteY38" fmla="*/ 485089 h 702259"/>
              <a:gd name="connsiteX39" fmla="*/ 16459 w 633679"/>
              <a:gd name="connsiteY39" fmla="*/ 534010 h 702259"/>
              <a:gd name="connsiteX40" fmla="*/ 65380 w 633679"/>
              <a:gd name="connsiteY40" fmla="*/ 582930 h 702259"/>
              <a:gd name="connsiteX41" fmla="*/ 114300 w 633679"/>
              <a:gd name="connsiteY41" fmla="*/ 534010 h 702259"/>
              <a:gd name="connsiteX42" fmla="*/ 65380 w 633679"/>
              <a:gd name="connsiteY42" fmla="*/ 485089 h 702259"/>
              <a:gd name="connsiteX43" fmla="*/ 127902 w 633679"/>
              <a:gd name="connsiteY43" fmla="*/ 365760 h 702259"/>
              <a:gd name="connsiteX44" fmla="*/ 505800 w 633679"/>
              <a:gd name="connsiteY44" fmla="*/ 365760 h 702259"/>
              <a:gd name="connsiteX45" fmla="*/ 371292 w 633679"/>
              <a:gd name="connsiteY45" fmla="*/ 282092 h 702259"/>
              <a:gd name="connsiteX46" fmla="*/ 365006 w 633679"/>
              <a:gd name="connsiteY46" fmla="*/ 274869 h 702259"/>
              <a:gd name="connsiteX47" fmla="*/ 369829 w 633679"/>
              <a:gd name="connsiteY47" fmla="*/ 266593 h 702259"/>
              <a:gd name="connsiteX48" fmla="*/ 447485 w 633679"/>
              <a:gd name="connsiteY48" fmla="*/ 147241 h 702259"/>
              <a:gd name="connsiteX49" fmla="*/ 316725 w 633679"/>
              <a:gd name="connsiteY49" fmla="*/ 16482 h 702259"/>
              <a:gd name="connsiteX50" fmla="*/ 185966 w 633679"/>
              <a:gd name="connsiteY50" fmla="*/ 147241 h 702259"/>
              <a:gd name="connsiteX51" fmla="*/ 263622 w 633679"/>
              <a:gd name="connsiteY51" fmla="*/ 266593 h 702259"/>
              <a:gd name="connsiteX52" fmla="*/ 268445 w 633679"/>
              <a:gd name="connsiteY52" fmla="*/ 274869 h 702259"/>
              <a:gd name="connsiteX53" fmla="*/ 262158 w 633679"/>
              <a:gd name="connsiteY53" fmla="*/ 282092 h 702259"/>
              <a:gd name="connsiteX54" fmla="*/ 127902 w 633679"/>
              <a:gd name="connsiteY54" fmla="*/ 365760 h 702259"/>
              <a:gd name="connsiteX55" fmla="*/ 316840 w 633679"/>
              <a:gd name="connsiteY55" fmla="*/ 656539 h 702259"/>
              <a:gd name="connsiteX56" fmla="*/ 285750 w 633679"/>
              <a:gd name="connsiteY56" fmla="*/ 625450 h 702259"/>
              <a:gd name="connsiteX57" fmla="*/ 316840 w 633679"/>
              <a:gd name="connsiteY57" fmla="*/ 594360 h 702259"/>
              <a:gd name="connsiteX58" fmla="*/ 347929 w 633679"/>
              <a:gd name="connsiteY58" fmla="*/ 625450 h 702259"/>
              <a:gd name="connsiteX59" fmla="*/ 316840 w 633679"/>
              <a:gd name="connsiteY59" fmla="*/ 656539 h 702259"/>
              <a:gd name="connsiteX60" fmla="*/ 316840 w 633679"/>
              <a:gd name="connsiteY60" fmla="*/ 610819 h 702259"/>
              <a:gd name="connsiteX61" fmla="*/ 302209 w 633679"/>
              <a:gd name="connsiteY61" fmla="*/ 625450 h 702259"/>
              <a:gd name="connsiteX62" fmla="*/ 316840 w 633679"/>
              <a:gd name="connsiteY62" fmla="*/ 640080 h 702259"/>
              <a:gd name="connsiteX63" fmla="*/ 331470 w 633679"/>
              <a:gd name="connsiteY63" fmla="*/ 625450 h 702259"/>
              <a:gd name="connsiteX64" fmla="*/ 316840 w 633679"/>
              <a:gd name="connsiteY64" fmla="*/ 610819 h 702259"/>
              <a:gd name="connsiteX65" fmla="*/ 202540 w 633679"/>
              <a:gd name="connsiteY65" fmla="*/ 610819 h 702259"/>
              <a:gd name="connsiteX66" fmla="*/ 171450 w 633679"/>
              <a:gd name="connsiteY66" fmla="*/ 579730 h 702259"/>
              <a:gd name="connsiteX67" fmla="*/ 202540 w 633679"/>
              <a:gd name="connsiteY67" fmla="*/ 548640 h 702259"/>
              <a:gd name="connsiteX68" fmla="*/ 233629 w 633679"/>
              <a:gd name="connsiteY68" fmla="*/ 579730 h 702259"/>
              <a:gd name="connsiteX69" fmla="*/ 202540 w 633679"/>
              <a:gd name="connsiteY69" fmla="*/ 610819 h 702259"/>
              <a:gd name="connsiteX70" fmla="*/ 202540 w 633679"/>
              <a:gd name="connsiteY70" fmla="*/ 565099 h 702259"/>
              <a:gd name="connsiteX71" fmla="*/ 187909 w 633679"/>
              <a:gd name="connsiteY71" fmla="*/ 579730 h 702259"/>
              <a:gd name="connsiteX72" fmla="*/ 202540 w 633679"/>
              <a:gd name="connsiteY72" fmla="*/ 594360 h 702259"/>
              <a:gd name="connsiteX73" fmla="*/ 217170 w 633679"/>
              <a:gd name="connsiteY73" fmla="*/ 579730 h 702259"/>
              <a:gd name="connsiteX74" fmla="*/ 202540 w 633679"/>
              <a:gd name="connsiteY74" fmla="*/ 565099 h 702259"/>
              <a:gd name="connsiteX75" fmla="*/ 431140 w 633679"/>
              <a:gd name="connsiteY75" fmla="*/ 565099 h 702259"/>
              <a:gd name="connsiteX76" fmla="*/ 401147 w 633679"/>
              <a:gd name="connsiteY76" fmla="*/ 542239 h 702259"/>
              <a:gd name="connsiteX77" fmla="*/ 346809 w 633679"/>
              <a:gd name="connsiteY77" fmla="*/ 542239 h 702259"/>
              <a:gd name="connsiteX78" fmla="*/ 316817 w 633679"/>
              <a:gd name="connsiteY78" fmla="*/ 565099 h 702259"/>
              <a:gd name="connsiteX79" fmla="*/ 285727 w 633679"/>
              <a:gd name="connsiteY79" fmla="*/ 534010 h 702259"/>
              <a:gd name="connsiteX80" fmla="*/ 285910 w 633679"/>
              <a:gd name="connsiteY80" fmla="*/ 530535 h 702259"/>
              <a:gd name="connsiteX81" fmla="*/ 227274 w 633679"/>
              <a:gd name="connsiteY81" fmla="*/ 507081 h 702259"/>
              <a:gd name="connsiteX82" fmla="*/ 202540 w 633679"/>
              <a:gd name="connsiteY82" fmla="*/ 519379 h 702259"/>
              <a:gd name="connsiteX83" fmla="*/ 171450 w 633679"/>
              <a:gd name="connsiteY83" fmla="*/ 488290 h 702259"/>
              <a:gd name="connsiteX84" fmla="*/ 202540 w 633679"/>
              <a:gd name="connsiteY84" fmla="*/ 457200 h 702259"/>
              <a:gd name="connsiteX85" fmla="*/ 233629 w 633679"/>
              <a:gd name="connsiteY85" fmla="*/ 488290 h 702259"/>
              <a:gd name="connsiteX86" fmla="*/ 233446 w 633679"/>
              <a:gd name="connsiteY86" fmla="*/ 491787 h 702259"/>
              <a:gd name="connsiteX87" fmla="*/ 292082 w 633679"/>
              <a:gd name="connsiteY87" fmla="*/ 515219 h 702259"/>
              <a:gd name="connsiteX88" fmla="*/ 316840 w 633679"/>
              <a:gd name="connsiteY88" fmla="*/ 502897 h 702259"/>
              <a:gd name="connsiteX89" fmla="*/ 346832 w 633679"/>
              <a:gd name="connsiteY89" fmla="*/ 525757 h 702259"/>
              <a:gd name="connsiteX90" fmla="*/ 401170 w 633679"/>
              <a:gd name="connsiteY90" fmla="*/ 525757 h 702259"/>
              <a:gd name="connsiteX91" fmla="*/ 431162 w 633679"/>
              <a:gd name="connsiteY91" fmla="*/ 502897 h 702259"/>
              <a:gd name="connsiteX92" fmla="*/ 462252 w 633679"/>
              <a:gd name="connsiteY92" fmla="*/ 533987 h 702259"/>
              <a:gd name="connsiteX93" fmla="*/ 431140 w 633679"/>
              <a:gd name="connsiteY93" fmla="*/ 565099 h 702259"/>
              <a:gd name="connsiteX94" fmla="*/ 431140 w 633679"/>
              <a:gd name="connsiteY94" fmla="*/ 519379 h 702259"/>
              <a:gd name="connsiteX95" fmla="*/ 416509 w 633679"/>
              <a:gd name="connsiteY95" fmla="*/ 534010 h 702259"/>
              <a:gd name="connsiteX96" fmla="*/ 431140 w 633679"/>
              <a:gd name="connsiteY96" fmla="*/ 548640 h 702259"/>
              <a:gd name="connsiteX97" fmla="*/ 445770 w 633679"/>
              <a:gd name="connsiteY97" fmla="*/ 534010 h 702259"/>
              <a:gd name="connsiteX98" fmla="*/ 431140 w 633679"/>
              <a:gd name="connsiteY98" fmla="*/ 519379 h 702259"/>
              <a:gd name="connsiteX99" fmla="*/ 316840 w 633679"/>
              <a:gd name="connsiteY99" fmla="*/ 519379 h 702259"/>
              <a:gd name="connsiteX100" fmla="*/ 302209 w 633679"/>
              <a:gd name="connsiteY100" fmla="*/ 534010 h 702259"/>
              <a:gd name="connsiteX101" fmla="*/ 316840 w 633679"/>
              <a:gd name="connsiteY101" fmla="*/ 548640 h 702259"/>
              <a:gd name="connsiteX102" fmla="*/ 331470 w 633679"/>
              <a:gd name="connsiteY102" fmla="*/ 534010 h 702259"/>
              <a:gd name="connsiteX103" fmla="*/ 316840 w 633679"/>
              <a:gd name="connsiteY103" fmla="*/ 519379 h 702259"/>
              <a:gd name="connsiteX104" fmla="*/ 202540 w 633679"/>
              <a:gd name="connsiteY104" fmla="*/ 473659 h 702259"/>
              <a:gd name="connsiteX105" fmla="*/ 187909 w 633679"/>
              <a:gd name="connsiteY105" fmla="*/ 488290 h 702259"/>
              <a:gd name="connsiteX106" fmla="*/ 202540 w 633679"/>
              <a:gd name="connsiteY106" fmla="*/ 502920 h 702259"/>
              <a:gd name="connsiteX107" fmla="*/ 217170 w 633679"/>
              <a:gd name="connsiteY107" fmla="*/ 488290 h 702259"/>
              <a:gd name="connsiteX108" fmla="*/ 202540 w 633679"/>
              <a:gd name="connsiteY108" fmla="*/ 473659 h 702259"/>
              <a:gd name="connsiteX109" fmla="*/ 316840 w 633679"/>
              <a:gd name="connsiteY109" fmla="*/ 473659 h 702259"/>
              <a:gd name="connsiteX110" fmla="*/ 285750 w 633679"/>
              <a:gd name="connsiteY110" fmla="*/ 442570 h 702259"/>
              <a:gd name="connsiteX111" fmla="*/ 316840 w 633679"/>
              <a:gd name="connsiteY111" fmla="*/ 411480 h 702259"/>
              <a:gd name="connsiteX112" fmla="*/ 347929 w 633679"/>
              <a:gd name="connsiteY112" fmla="*/ 442570 h 702259"/>
              <a:gd name="connsiteX113" fmla="*/ 316840 w 633679"/>
              <a:gd name="connsiteY113" fmla="*/ 473659 h 702259"/>
              <a:gd name="connsiteX114" fmla="*/ 316840 w 633679"/>
              <a:gd name="connsiteY114" fmla="*/ 427939 h 702259"/>
              <a:gd name="connsiteX115" fmla="*/ 302209 w 633679"/>
              <a:gd name="connsiteY115" fmla="*/ 442570 h 702259"/>
              <a:gd name="connsiteX116" fmla="*/ 316840 w 633679"/>
              <a:gd name="connsiteY116" fmla="*/ 457200 h 702259"/>
              <a:gd name="connsiteX117" fmla="*/ 331470 w 633679"/>
              <a:gd name="connsiteY117" fmla="*/ 442570 h 702259"/>
              <a:gd name="connsiteX118" fmla="*/ 316840 w 633679"/>
              <a:gd name="connsiteY118" fmla="*/ 427939 h 70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33679" h="702259">
                <a:moveTo>
                  <a:pt x="568300" y="702259"/>
                </a:moveTo>
                <a:lnTo>
                  <a:pt x="65380" y="702259"/>
                </a:lnTo>
                <a:cubicBezTo>
                  <a:pt x="60830" y="702259"/>
                  <a:pt x="57150" y="698579"/>
                  <a:pt x="57150" y="694030"/>
                </a:cubicBezTo>
                <a:lnTo>
                  <a:pt x="57150" y="598886"/>
                </a:lnTo>
                <a:cubicBezTo>
                  <a:pt x="24963" y="594817"/>
                  <a:pt x="0" y="567271"/>
                  <a:pt x="0" y="534010"/>
                </a:cubicBezTo>
                <a:cubicBezTo>
                  <a:pt x="0" y="500748"/>
                  <a:pt x="24963" y="473202"/>
                  <a:pt x="57150" y="469133"/>
                </a:cubicBezTo>
                <a:lnTo>
                  <a:pt x="57150" y="373990"/>
                </a:lnTo>
                <a:cubicBezTo>
                  <a:pt x="57150" y="369440"/>
                  <a:pt x="60830" y="365760"/>
                  <a:pt x="65380" y="365760"/>
                </a:cubicBezTo>
                <a:lnTo>
                  <a:pt x="106939" y="365760"/>
                </a:lnTo>
                <a:cubicBezTo>
                  <a:pt x="139675" y="321960"/>
                  <a:pt x="186629" y="288516"/>
                  <a:pt x="238407" y="271691"/>
                </a:cubicBezTo>
                <a:cubicBezTo>
                  <a:pt x="196002" y="244922"/>
                  <a:pt x="169507" y="198036"/>
                  <a:pt x="169507" y="147218"/>
                </a:cubicBezTo>
                <a:cubicBezTo>
                  <a:pt x="169507" y="66043"/>
                  <a:pt x="235549" y="0"/>
                  <a:pt x="316725" y="0"/>
                </a:cubicBezTo>
                <a:cubicBezTo>
                  <a:pt x="397901" y="0"/>
                  <a:pt x="463944" y="66043"/>
                  <a:pt x="463944" y="147218"/>
                </a:cubicBezTo>
                <a:cubicBezTo>
                  <a:pt x="463944" y="198036"/>
                  <a:pt x="437472" y="244899"/>
                  <a:pt x="395044" y="271668"/>
                </a:cubicBezTo>
                <a:cubicBezTo>
                  <a:pt x="446959" y="288539"/>
                  <a:pt x="494005" y="321983"/>
                  <a:pt x="526740" y="365760"/>
                </a:cubicBezTo>
                <a:lnTo>
                  <a:pt x="568300" y="365760"/>
                </a:lnTo>
                <a:cubicBezTo>
                  <a:pt x="572849" y="365760"/>
                  <a:pt x="576529" y="369440"/>
                  <a:pt x="576529" y="373990"/>
                </a:cubicBezTo>
                <a:lnTo>
                  <a:pt x="576529" y="469133"/>
                </a:lnTo>
                <a:cubicBezTo>
                  <a:pt x="608693" y="473202"/>
                  <a:pt x="633679" y="500748"/>
                  <a:pt x="633679" y="534010"/>
                </a:cubicBezTo>
                <a:cubicBezTo>
                  <a:pt x="633679" y="567271"/>
                  <a:pt x="608693" y="594817"/>
                  <a:pt x="576529" y="598886"/>
                </a:cubicBezTo>
                <a:lnTo>
                  <a:pt x="576529" y="694030"/>
                </a:lnTo>
                <a:cubicBezTo>
                  <a:pt x="576529" y="698579"/>
                  <a:pt x="572849" y="702259"/>
                  <a:pt x="568300" y="702259"/>
                </a:cubicBezTo>
                <a:close/>
                <a:moveTo>
                  <a:pt x="73609" y="685800"/>
                </a:moveTo>
                <a:lnTo>
                  <a:pt x="560070" y="685800"/>
                </a:lnTo>
                <a:lnTo>
                  <a:pt x="560070" y="598886"/>
                </a:lnTo>
                <a:cubicBezTo>
                  <a:pt x="527906" y="594817"/>
                  <a:pt x="502920" y="567271"/>
                  <a:pt x="502920" y="534010"/>
                </a:cubicBezTo>
                <a:cubicBezTo>
                  <a:pt x="502920" y="500748"/>
                  <a:pt x="527906" y="473202"/>
                  <a:pt x="560070" y="469133"/>
                </a:cubicBezTo>
                <a:lnTo>
                  <a:pt x="560070" y="382219"/>
                </a:lnTo>
                <a:lnTo>
                  <a:pt x="73609" y="382219"/>
                </a:lnTo>
                <a:lnTo>
                  <a:pt x="73609" y="469133"/>
                </a:lnTo>
                <a:cubicBezTo>
                  <a:pt x="105796" y="473202"/>
                  <a:pt x="130759" y="500748"/>
                  <a:pt x="130759" y="534010"/>
                </a:cubicBezTo>
                <a:cubicBezTo>
                  <a:pt x="130759" y="567271"/>
                  <a:pt x="105796" y="594817"/>
                  <a:pt x="73609" y="598886"/>
                </a:cubicBezTo>
                <a:lnTo>
                  <a:pt x="73609" y="685800"/>
                </a:lnTo>
                <a:close/>
                <a:moveTo>
                  <a:pt x="568300" y="485089"/>
                </a:moveTo>
                <a:cubicBezTo>
                  <a:pt x="541325" y="485089"/>
                  <a:pt x="519379" y="507035"/>
                  <a:pt x="519379" y="534010"/>
                </a:cubicBezTo>
                <a:cubicBezTo>
                  <a:pt x="519379" y="560984"/>
                  <a:pt x="541325" y="582930"/>
                  <a:pt x="568300" y="582930"/>
                </a:cubicBezTo>
                <a:cubicBezTo>
                  <a:pt x="595274" y="582930"/>
                  <a:pt x="617220" y="560984"/>
                  <a:pt x="617220" y="534010"/>
                </a:cubicBezTo>
                <a:cubicBezTo>
                  <a:pt x="617220" y="507035"/>
                  <a:pt x="595274" y="485089"/>
                  <a:pt x="568300" y="485089"/>
                </a:cubicBezTo>
                <a:close/>
                <a:moveTo>
                  <a:pt x="65380" y="485089"/>
                </a:moveTo>
                <a:cubicBezTo>
                  <a:pt x="38405" y="485089"/>
                  <a:pt x="16459" y="507035"/>
                  <a:pt x="16459" y="534010"/>
                </a:cubicBezTo>
                <a:cubicBezTo>
                  <a:pt x="16459" y="560984"/>
                  <a:pt x="38405" y="582930"/>
                  <a:pt x="65380" y="582930"/>
                </a:cubicBezTo>
                <a:cubicBezTo>
                  <a:pt x="92354" y="582930"/>
                  <a:pt x="114300" y="560984"/>
                  <a:pt x="114300" y="534010"/>
                </a:cubicBezTo>
                <a:cubicBezTo>
                  <a:pt x="114300" y="507035"/>
                  <a:pt x="92354" y="485089"/>
                  <a:pt x="65380" y="485089"/>
                </a:cubicBezTo>
                <a:close/>
                <a:moveTo>
                  <a:pt x="127902" y="365760"/>
                </a:moveTo>
                <a:lnTo>
                  <a:pt x="505800" y="365760"/>
                </a:lnTo>
                <a:cubicBezTo>
                  <a:pt x="471487" y="324521"/>
                  <a:pt x="423299" y="294391"/>
                  <a:pt x="371292" y="282092"/>
                </a:cubicBezTo>
                <a:cubicBezTo>
                  <a:pt x="367863" y="281292"/>
                  <a:pt x="365326" y="278366"/>
                  <a:pt x="365006" y="274869"/>
                </a:cubicBezTo>
                <a:cubicBezTo>
                  <a:pt x="364663" y="271371"/>
                  <a:pt x="366606" y="268034"/>
                  <a:pt x="369829" y="266593"/>
                </a:cubicBezTo>
                <a:cubicBezTo>
                  <a:pt x="417012" y="245471"/>
                  <a:pt x="447485" y="198608"/>
                  <a:pt x="447485" y="147241"/>
                </a:cubicBezTo>
                <a:cubicBezTo>
                  <a:pt x="447485" y="75141"/>
                  <a:pt x="388849" y="16482"/>
                  <a:pt x="316725" y="16482"/>
                </a:cubicBezTo>
                <a:cubicBezTo>
                  <a:pt x="244602" y="16482"/>
                  <a:pt x="185966" y="75141"/>
                  <a:pt x="185966" y="147241"/>
                </a:cubicBezTo>
                <a:cubicBezTo>
                  <a:pt x="185966" y="198608"/>
                  <a:pt x="216461" y="245471"/>
                  <a:pt x="263622" y="266593"/>
                </a:cubicBezTo>
                <a:cubicBezTo>
                  <a:pt x="266845" y="268034"/>
                  <a:pt x="268788" y="271371"/>
                  <a:pt x="268445" y="274869"/>
                </a:cubicBezTo>
                <a:cubicBezTo>
                  <a:pt x="268102" y="278389"/>
                  <a:pt x="265588" y="281292"/>
                  <a:pt x="262158" y="282092"/>
                </a:cubicBezTo>
                <a:cubicBezTo>
                  <a:pt x="210335" y="294368"/>
                  <a:pt x="162215" y="324498"/>
                  <a:pt x="127902" y="365760"/>
                </a:cubicBezTo>
                <a:close/>
                <a:moveTo>
                  <a:pt x="316840" y="656539"/>
                </a:moveTo>
                <a:cubicBezTo>
                  <a:pt x="299695" y="656539"/>
                  <a:pt x="285750" y="642595"/>
                  <a:pt x="285750" y="625450"/>
                </a:cubicBezTo>
                <a:cubicBezTo>
                  <a:pt x="285750" y="608305"/>
                  <a:pt x="299695" y="594360"/>
                  <a:pt x="316840" y="594360"/>
                </a:cubicBezTo>
                <a:cubicBezTo>
                  <a:pt x="333985" y="594360"/>
                  <a:pt x="347929" y="608305"/>
                  <a:pt x="347929" y="625450"/>
                </a:cubicBezTo>
                <a:cubicBezTo>
                  <a:pt x="347929" y="642595"/>
                  <a:pt x="333985" y="656539"/>
                  <a:pt x="316840" y="656539"/>
                </a:cubicBezTo>
                <a:close/>
                <a:moveTo>
                  <a:pt x="316840" y="610819"/>
                </a:moveTo>
                <a:cubicBezTo>
                  <a:pt x="308770" y="610819"/>
                  <a:pt x="302209" y="617380"/>
                  <a:pt x="302209" y="625450"/>
                </a:cubicBezTo>
                <a:cubicBezTo>
                  <a:pt x="302209" y="633519"/>
                  <a:pt x="308770" y="640080"/>
                  <a:pt x="316840" y="640080"/>
                </a:cubicBezTo>
                <a:cubicBezTo>
                  <a:pt x="324909" y="640080"/>
                  <a:pt x="331470" y="633519"/>
                  <a:pt x="331470" y="625450"/>
                </a:cubicBezTo>
                <a:cubicBezTo>
                  <a:pt x="331470" y="617380"/>
                  <a:pt x="324909" y="610819"/>
                  <a:pt x="316840" y="610819"/>
                </a:cubicBezTo>
                <a:close/>
                <a:moveTo>
                  <a:pt x="202540" y="610819"/>
                </a:moveTo>
                <a:cubicBezTo>
                  <a:pt x="185395" y="610819"/>
                  <a:pt x="171450" y="596875"/>
                  <a:pt x="171450" y="579730"/>
                </a:cubicBezTo>
                <a:cubicBezTo>
                  <a:pt x="171450" y="562585"/>
                  <a:pt x="185395" y="548640"/>
                  <a:pt x="202540" y="548640"/>
                </a:cubicBezTo>
                <a:cubicBezTo>
                  <a:pt x="219685" y="548640"/>
                  <a:pt x="233629" y="562585"/>
                  <a:pt x="233629" y="579730"/>
                </a:cubicBezTo>
                <a:cubicBezTo>
                  <a:pt x="233629" y="596875"/>
                  <a:pt x="219685" y="610819"/>
                  <a:pt x="202540" y="610819"/>
                </a:cubicBezTo>
                <a:close/>
                <a:moveTo>
                  <a:pt x="202540" y="565099"/>
                </a:moveTo>
                <a:cubicBezTo>
                  <a:pt x="194470" y="565099"/>
                  <a:pt x="187909" y="571660"/>
                  <a:pt x="187909" y="579730"/>
                </a:cubicBezTo>
                <a:cubicBezTo>
                  <a:pt x="187909" y="587799"/>
                  <a:pt x="194470" y="594360"/>
                  <a:pt x="202540" y="594360"/>
                </a:cubicBezTo>
                <a:cubicBezTo>
                  <a:pt x="210609" y="594360"/>
                  <a:pt x="217170" y="587799"/>
                  <a:pt x="217170" y="579730"/>
                </a:cubicBezTo>
                <a:cubicBezTo>
                  <a:pt x="217170" y="571660"/>
                  <a:pt x="210609" y="565099"/>
                  <a:pt x="202540" y="565099"/>
                </a:cubicBezTo>
                <a:close/>
                <a:moveTo>
                  <a:pt x="431140" y="565099"/>
                </a:moveTo>
                <a:cubicBezTo>
                  <a:pt x="416852" y="565099"/>
                  <a:pt x="404782" y="555384"/>
                  <a:pt x="401147" y="542239"/>
                </a:cubicBezTo>
                <a:lnTo>
                  <a:pt x="346809" y="542239"/>
                </a:lnTo>
                <a:cubicBezTo>
                  <a:pt x="343197" y="555384"/>
                  <a:pt x="331127" y="565099"/>
                  <a:pt x="316817" y="565099"/>
                </a:cubicBezTo>
                <a:cubicBezTo>
                  <a:pt x="299672" y="565099"/>
                  <a:pt x="285727" y="551155"/>
                  <a:pt x="285727" y="534010"/>
                </a:cubicBezTo>
                <a:cubicBezTo>
                  <a:pt x="285727" y="532821"/>
                  <a:pt x="285796" y="531655"/>
                  <a:pt x="285910" y="530535"/>
                </a:cubicBezTo>
                <a:lnTo>
                  <a:pt x="227274" y="507081"/>
                </a:lnTo>
                <a:cubicBezTo>
                  <a:pt x="221628" y="514533"/>
                  <a:pt x="212644" y="519379"/>
                  <a:pt x="202540" y="519379"/>
                </a:cubicBezTo>
                <a:cubicBezTo>
                  <a:pt x="185395" y="519379"/>
                  <a:pt x="171450" y="505435"/>
                  <a:pt x="171450" y="488290"/>
                </a:cubicBezTo>
                <a:cubicBezTo>
                  <a:pt x="171450" y="471145"/>
                  <a:pt x="185395" y="457200"/>
                  <a:pt x="202540" y="457200"/>
                </a:cubicBezTo>
                <a:cubicBezTo>
                  <a:pt x="219685" y="457200"/>
                  <a:pt x="233629" y="471145"/>
                  <a:pt x="233629" y="488290"/>
                </a:cubicBezTo>
                <a:cubicBezTo>
                  <a:pt x="233629" y="489478"/>
                  <a:pt x="233561" y="490644"/>
                  <a:pt x="233446" y="491787"/>
                </a:cubicBezTo>
                <a:lnTo>
                  <a:pt x="292082" y="515219"/>
                </a:lnTo>
                <a:cubicBezTo>
                  <a:pt x="297774" y="507743"/>
                  <a:pt x="306758" y="502897"/>
                  <a:pt x="316840" y="502897"/>
                </a:cubicBezTo>
                <a:cubicBezTo>
                  <a:pt x="331127" y="502897"/>
                  <a:pt x="343197" y="512613"/>
                  <a:pt x="346832" y="525757"/>
                </a:cubicBezTo>
                <a:lnTo>
                  <a:pt x="401170" y="525757"/>
                </a:lnTo>
                <a:cubicBezTo>
                  <a:pt x="404782" y="512613"/>
                  <a:pt x="416875" y="502897"/>
                  <a:pt x="431162" y="502897"/>
                </a:cubicBezTo>
                <a:cubicBezTo>
                  <a:pt x="448307" y="502897"/>
                  <a:pt x="462252" y="516842"/>
                  <a:pt x="462252" y="533987"/>
                </a:cubicBezTo>
                <a:cubicBezTo>
                  <a:pt x="462252" y="551132"/>
                  <a:pt x="448285" y="565099"/>
                  <a:pt x="431140" y="565099"/>
                </a:cubicBezTo>
                <a:close/>
                <a:moveTo>
                  <a:pt x="431140" y="519379"/>
                </a:moveTo>
                <a:cubicBezTo>
                  <a:pt x="423070" y="519379"/>
                  <a:pt x="416509" y="525940"/>
                  <a:pt x="416509" y="534010"/>
                </a:cubicBezTo>
                <a:cubicBezTo>
                  <a:pt x="416509" y="542079"/>
                  <a:pt x="423070" y="548640"/>
                  <a:pt x="431140" y="548640"/>
                </a:cubicBezTo>
                <a:cubicBezTo>
                  <a:pt x="439209" y="548640"/>
                  <a:pt x="445770" y="542079"/>
                  <a:pt x="445770" y="534010"/>
                </a:cubicBezTo>
                <a:cubicBezTo>
                  <a:pt x="445770" y="525940"/>
                  <a:pt x="439209" y="519379"/>
                  <a:pt x="431140" y="519379"/>
                </a:cubicBezTo>
                <a:close/>
                <a:moveTo>
                  <a:pt x="316840" y="519379"/>
                </a:moveTo>
                <a:cubicBezTo>
                  <a:pt x="308770" y="519379"/>
                  <a:pt x="302209" y="525940"/>
                  <a:pt x="302209" y="534010"/>
                </a:cubicBezTo>
                <a:cubicBezTo>
                  <a:pt x="302209" y="542079"/>
                  <a:pt x="308770" y="548640"/>
                  <a:pt x="316840" y="548640"/>
                </a:cubicBezTo>
                <a:cubicBezTo>
                  <a:pt x="324909" y="548640"/>
                  <a:pt x="331470" y="542079"/>
                  <a:pt x="331470" y="534010"/>
                </a:cubicBezTo>
                <a:cubicBezTo>
                  <a:pt x="331470" y="525940"/>
                  <a:pt x="324909" y="519379"/>
                  <a:pt x="316840" y="519379"/>
                </a:cubicBezTo>
                <a:close/>
                <a:moveTo>
                  <a:pt x="202540" y="473659"/>
                </a:moveTo>
                <a:cubicBezTo>
                  <a:pt x="194470" y="473659"/>
                  <a:pt x="187909" y="480220"/>
                  <a:pt x="187909" y="488290"/>
                </a:cubicBezTo>
                <a:cubicBezTo>
                  <a:pt x="187909" y="496359"/>
                  <a:pt x="194470" y="502920"/>
                  <a:pt x="202540" y="502920"/>
                </a:cubicBezTo>
                <a:cubicBezTo>
                  <a:pt x="210609" y="502920"/>
                  <a:pt x="217170" y="496359"/>
                  <a:pt x="217170" y="488290"/>
                </a:cubicBezTo>
                <a:cubicBezTo>
                  <a:pt x="217170" y="480220"/>
                  <a:pt x="210609" y="473659"/>
                  <a:pt x="202540" y="473659"/>
                </a:cubicBezTo>
                <a:close/>
                <a:moveTo>
                  <a:pt x="316840" y="473659"/>
                </a:moveTo>
                <a:cubicBezTo>
                  <a:pt x="299695" y="473659"/>
                  <a:pt x="285750" y="459715"/>
                  <a:pt x="285750" y="442570"/>
                </a:cubicBezTo>
                <a:cubicBezTo>
                  <a:pt x="285750" y="425425"/>
                  <a:pt x="299695" y="411480"/>
                  <a:pt x="316840" y="411480"/>
                </a:cubicBezTo>
                <a:cubicBezTo>
                  <a:pt x="333985" y="411480"/>
                  <a:pt x="347929" y="425425"/>
                  <a:pt x="347929" y="442570"/>
                </a:cubicBezTo>
                <a:cubicBezTo>
                  <a:pt x="347929" y="459715"/>
                  <a:pt x="333985" y="473659"/>
                  <a:pt x="316840" y="473659"/>
                </a:cubicBezTo>
                <a:close/>
                <a:moveTo>
                  <a:pt x="316840" y="427939"/>
                </a:moveTo>
                <a:cubicBezTo>
                  <a:pt x="308770" y="427939"/>
                  <a:pt x="302209" y="434500"/>
                  <a:pt x="302209" y="442570"/>
                </a:cubicBezTo>
                <a:cubicBezTo>
                  <a:pt x="302209" y="450639"/>
                  <a:pt x="308770" y="457200"/>
                  <a:pt x="316840" y="457200"/>
                </a:cubicBezTo>
                <a:cubicBezTo>
                  <a:pt x="324909" y="457200"/>
                  <a:pt x="331470" y="450639"/>
                  <a:pt x="331470" y="442570"/>
                </a:cubicBezTo>
                <a:cubicBezTo>
                  <a:pt x="331470" y="434500"/>
                  <a:pt x="324909" y="427939"/>
                  <a:pt x="316840" y="427939"/>
                </a:cubicBez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35" name="Freeform 34">
            <a:extLst>
              <a:ext uri="{FF2B5EF4-FFF2-40B4-BE49-F238E27FC236}">
                <a16:creationId xmlns:a16="http://schemas.microsoft.com/office/drawing/2014/main" id="{B127801B-F2AE-8677-8D7C-ED5B6C41A3FA}"/>
              </a:ext>
            </a:extLst>
          </p:cNvPr>
          <p:cNvSpPr>
            <a:spLocks noChangeAspect="1"/>
          </p:cNvSpPr>
          <p:nvPr/>
        </p:nvSpPr>
        <p:spPr>
          <a:xfrm>
            <a:off x="6264553" y="1248669"/>
            <a:ext cx="548569" cy="548569"/>
          </a:xfrm>
          <a:custGeom>
            <a:avLst/>
            <a:gdLst>
              <a:gd name="connsiteX0" fmla="*/ 351130 w 685800"/>
              <a:gd name="connsiteY0" fmla="*/ 685800 h 685800"/>
              <a:gd name="connsiteX1" fmla="*/ 334670 w 685800"/>
              <a:gd name="connsiteY1" fmla="*/ 685800 h 685800"/>
              <a:gd name="connsiteX2" fmla="*/ 334670 w 685800"/>
              <a:gd name="connsiteY2" fmla="*/ 640080 h 685800"/>
              <a:gd name="connsiteX3" fmla="*/ 351130 w 685800"/>
              <a:gd name="connsiteY3" fmla="*/ 640080 h 685800"/>
              <a:gd name="connsiteX4" fmla="*/ 351130 w 685800"/>
              <a:gd name="connsiteY4" fmla="*/ 685800 h 685800"/>
              <a:gd name="connsiteX5" fmla="*/ 579547 w 685800"/>
              <a:gd name="connsiteY5" fmla="*/ 591182 h 685800"/>
              <a:gd name="connsiteX6" fmla="*/ 547223 w 685800"/>
              <a:gd name="connsiteY6" fmla="*/ 558858 h 685800"/>
              <a:gd name="connsiteX7" fmla="*/ 558881 w 685800"/>
              <a:gd name="connsiteY7" fmla="*/ 547200 h 685800"/>
              <a:gd name="connsiteX8" fmla="*/ 591205 w 685800"/>
              <a:gd name="connsiteY8" fmla="*/ 579524 h 685800"/>
              <a:gd name="connsiteX9" fmla="*/ 579547 w 685800"/>
              <a:gd name="connsiteY9" fmla="*/ 591182 h 685800"/>
              <a:gd name="connsiteX10" fmla="*/ 106253 w 685800"/>
              <a:gd name="connsiteY10" fmla="*/ 591182 h 685800"/>
              <a:gd name="connsiteX11" fmla="*/ 94618 w 685800"/>
              <a:gd name="connsiteY11" fmla="*/ 579524 h 685800"/>
              <a:gd name="connsiteX12" fmla="*/ 126942 w 685800"/>
              <a:gd name="connsiteY12" fmla="*/ 547200 h 685800"/>
              <a:gd name="connsiteX13" fmla="*/ 138577 w 685800"/>
              <a:gd name="connsiteY13" fmla="*/ 558858 h 685800"/>
              <a:gd name="connsiteX14" fmla="*/ 106253 w 685800"/>
              <a:gd name="connsiteY14" fmla="*/ 591182 h 685800"/>
              <a:gd name="connsiteX15" fmla="*/ 400050 w 685800"/>
              <a:gd name="connsiteY15" fmla="*/ 579730 h 685800"/>
              <a:gd name="connsiteX16" fmla="*/ 342900 w 685800"/>
              <a:gd name="connsiteY16" fmla="*/ 546057 h 685800"/>
              <a:gd name="connsiteX17" fmla="*/ 285750 w 685800"/>
              <a:gd name="connsiteY17" fmla="*/ 579730 h 685800"/>
              <a:gd name="connsiteX18" fmla="*/ 223022 w 685800"/>
              <a:gd name="connsiteY18" fmla="*/ 531861 h 685800"/>
              <a:gd name="connsiteX19" fmla="*/ 128930 w 685800"/>
              <a:gd name="connsiteY19" fmla="*/ 457200 h 685800"/>
              <a:gd name="connsiteX20" fmla="*/ 134280 w 685800"/>
              <a:gd name="connsiteY20" fmla="*/ 429699 h 685800"/>
              <a:gd name="connsiteX21" fmla="*/ 83210 w 685800"/>
              <a:gd name="connsiteY21" fmla="*/ 342900 h 685800"/>
              <a:gd name="connsiteX22" fmla="*/ 134280 w 685800"/>
              <a:gd name="connsiteY22" fmla="*/ 256101 h 685800"/>
              <a:gd name="connsiteX23" fmla="*/ 128930 w 685800"/>
              <a:gd name="connsiteY23" fmla="*/ 228600 h 685800"/>
              <a:gd name="connsiteX24" fmla="*/ 223022 w 685800"/>
              <a:gd name="connsiteY24" fmla="*/ 153916 h 685800"/>
              <a:gd name="connsiteX25" fmla="*/ 285750 w 685800"/>
              <a:gd name="connsiteY25" fmla="*/ 106070 h 685800"/>
              <a:gd name="connsiteX26" fmla="*/ 342900 w 685800"/>
              <a:gd name="connsiteY26" fmla="*/ 139720 h 685800"/>
              <a:gd name="connsiteX27" fmla="*/ 400050 w 685800"/>
              <a:gd name="connsiteY27" fmla="*/ 106070 h 685800"/>
              <a:gd name="connsiteX28" fmla="*/ 462755 w 685800"/>
              <a:gd name="connsiteY28" fmla="*/ 153916 h 685800"/>
              <a:gd name="connsiteX29" fmla="*/ 556870 w 685800"/>
              <a:gd name="connsiteY29" fmla="*/ 228600 h 685800"/>
              <a:gd name="connsiteX30" fmla="*/ 551520 w 685800"/>
              <a:gd name="connsiteY30" fmla="*/ 256101 h 685800"/>
              <a:gd name="connsiteX31" fmla="*/ 602590 w 685800"/>
              <a:gd name="connsiteY31" fmla="*/ 342900 h 685800"/>
              <a:gd name="connsiteX32" fmla="*/ 551520 w 685800"/>
              <a:gd name="connsiteY32" fmla="*/ 429699 h 685800"/>
              <a:gd name="connsiteX33" fmla="*/ 556870 w 685800"/>
              <a:gd name="connsiteY33" fmla="*/ 457200 h 685800"/>
              <a:gd name="connsiteX34" fmla="*/ 462755 w 685800"/>
              <a:gd name="connsiteY34" fmla="*/ 531884 h 685800"/>
              <a:gd name="connsiteX35" fmla="*/ 400050 w 685800"/>
              <a:gd name="connsiteY35" fmla="*/ 579730 h 685800"/>
              <a:gd name="connsiteX36" fmla="*/ 351130 w 685800"/>
              <a:gd name="connsiteY36" fmla="*/ 514350 h 685800"/>
              <a:gd name="connsiteX37" fmla="*/ 400050 w 685800"/>
              <a:gd name="connsiteY37" fmla="*/ 563270 h 685800"/>
              <a:gd name="connsiteX38" fmla="*/ 448307 w 685800"/>
              <a:gd name="connsiteY38" fmla="*/ 520362 h 685800"/>
              <a:gd name="connsiteX39" fmla="*/ 452194 w 685800"/>
              <a:gd name="connsiteY39" fmla="*/ 514327 h 685800"/>
              <a:gd name="connsiteX40" fmla="*/ 459326 w 685800"/>
              <a:gd name="connsiteY40" fmla="*/ 513641 h 685800"/>
              <a:gd name="connsiteX41" fmla="*/ 540410 w 685800"/>
              <a:gd name="connsiteY41" fmla="*/ 457200 h 685800"/>
              <a:gd name="connsiteX42" fmla="*/ 533438 w 685800"/>
              <a:gd name="connsiteY42" fmla="*/ 429699 h 685800"/>
              <a:gd name="connsiteX43" fmla="*/ 532981 w 685800"/>
              <a:gd name="connsiteY43" fmla="*/ 423230 h 685800"/>
              <a:gd name="connsiteX44" fmla="*/ 537324 w 685800"/>
              <a:gd name="connsiteY44" fmla="*/ 418452 h 685800"/>
              <a:gd name="connsiteX45" fmla="*/ 586108 w 685800"/>
              <a:gd name="connsiteY45" fmla="*/ 342900 h 685800"/>
              <a:gd name="connsiteX46" fmla="*/ 537324 w 685800"/>
              <a:gd name="connsiteY46" fmla="*/ 267348 h 685800"/>
              <a:gd name="connsiteX47" fmla="*/ 532981 w 685800"/>
              <a:gd name="connsiteY47" fmla="*/ 262547 h 685800"/>
              <a:gd name="connsiteX48" fmla="*/ 533461 w 685800"/>
              <a:gd name="connsiteY48" fmla="*/ 256078 h 685800"/>
              <a:gd name="connsiteX49" fmla="*/ 540410 w 685800"/>
              <a:gd name="connsiteY49" fmla="*/ 228600 h 685800"/>
              <a:gd name="connsiteX50" fmla="*/ 459326 w 685800"/>
              <a:gd name="connsiteY50" fmla="*/ 172159 h 685800"/>
              <a:gd name="connsiteX51" fmla="*/ 452194 w 685800"/>
              <a:gd name="connsiteY51" fmla="*/ 171450 h 685800"/>
              <a:gd name="connsiteX52" fmla="*/ 448307 w 685800"/>
              <a:gd name="connsiteY52" fmla="*/ 165438 h 685800"/>
              <a:gd name="connsiteX53" fmla="*/ 400050 w 685800"/>
              <a:gd name="connsiteY53" fmla="*/ 122530 h 685800"/>
              <a:gd name="connsiteX54" fmla="*/ 351130 w 685800"/>
              <a:gd name="connsiteY54" fmla="*/ 171450 h 685800"/>
              <a:gd name="connsiteX55" fmla="*/ 351130 w 685800"/>
              <a:gd name="connsiteY55" fmla="*/ 205740 h 685800"/>
              <a:gd name="connsiteX56" fmla="*/ 334670 w 685800"/>
              <a:gd name="connsiteY56" fmla="*/ 205740 h 685800"/>
              <a:gd name="connsiteX57" fmla="*/ 334670 w 685800"/>
              <a:gd name="connsiteY57" fmla="*/ 171450 h 685800"/>
              <a:gd name="connsiteX58" fmla="*/ 285750 w 685800"/>
              <a:gd name="connsiteY58" fmla="*/ 122530 h 685800"/>
              <a:gd name="connsiteX59" fmla="*/ 237470 w 685800"/>
              <a:gd name="connsiteY59" fmla="*/ 165461 h 685800"/>
              <a:gd name="connsiteX60" fmla="*/ 233583 w 685800"/>
              <a:gd name="connsiteY60" fmla="*/ 171473 h 685800"/>
              <a:gd name="connsiteX61" fmla="*/ 226451 w 685800"/>
              <a:gd name="connsiteY61" fmla="*/ 172182 h 685800"/>
              <a:gd name="connsiteX62" fmla="*/ 145390 w 685800"/>
              <a:gd name="connsiteY62" fmla="*/ 228600 h 685800"/>
              <a:gd name="connsiteX63" fmla="*/ 152339 w 685800"/>
              <a:gd name="connsiteY63" fmla="*/ 256078 h 685800"/>
              <a:gd name="connsiteX64" fmla="*/ 153253 w 685800"/>
              <a:gd name="connsiteY64" fmla="*/ 259872 h 685800"/>
              <a:gd name="connsiteX65" fmla="*/ 152796 w 685800"/>
              <a:gd name="connsiteY65" fmla="*/ 262570 h 685800"/>
              <a:gd name="connsiteX66" fmla="*/ 148430 w 685800"/>
              <a:gd name="connsiteY66" fmla="*/ 267371 h 685800"/>
              <a:gd name="connsiteX67" fmla="*/ 99670 w 685800"/>
              <a:gd name="connsiteY67" fmla="*/ 342900 h 685800"/>
              <a:gd name="connsiteX68" fmla="*/ 148453 w 685800"/>
              <a:gd name="connsiteY68" fmla="*/ 418452 h 685800"/>
              <a:gd name="connsiteX69" fmla="*/ 152819 w 685800"/>
              <a:gd name="connsiteY69" fmla="*/ 423253 h 685800"/>
              <a:gd name="connsiteX70" fmla="*/ 153276 w 685800"/>
              <a:gd name="connsiteY70" fmla="*/ 425928 h 685800"/>
              <a:gd name="connsiteX71" fmla="*/ 152362 w 685800"/>
              <a:gd name="connsiteY71" fmla="*/ 429699 h 685800"/>
              <a:gd name="connsiteX72" fmla="*/ 145390 w 685800"/>
              <a:gd name="connsiteY72" fmla="*/ 457200 h 685800"/>
              <a:gd name="connsiteX73" fmla="*/ 226451 w 685800"/>
              <a:gd name="connsiteY73" fmla="*/ 513641 h 685800"/>
              <a:gd name="connsiteX74" fmla="*/ 233583 w 685800"/>
              <a:gd name="connsiteY74" fmla="*/ 514327 h 685800"/>
              <a:gd name="connsiteX75" fmla="*/ 237470 w 685800"/>
              <a:gd name="connsiteY75" fmla="*/ 520362 h 685800"/>
              <a:gd name="connsiteX76" fmla="*/ 285750 w 685800"/>
              <a:gd name="connsiteY76" fmla="*/ 563270 h 685800"/>
              <a:gd name="connsiteX77" fmla="*/ 334670 w 685800"/>
              <a:gd name="connsiteY77" fmla="*/ 514350 h 685800"/>
              <a:gd name="connsiteX78" fmla="*/ 334670 w 685800"/>
              <a:gd name="connsiteY78" fmla="*/ 480060 h 685800"/>
              <a:gd name="connsiteX79" fmla="*/ 351130 w 685800"/>
              <a:gd name="connsiteY79" fmla="*/ 480060 h 685800"/>
              <a:gd name="connsiteX80" fmla="*/ 351130 w 685800"/>
              <a:gd name="connsiteY80" fmla="*/ 514350 h 685800"/>
              <a:gd name="connsiteX81" fmla="*/ 243002 w 685800"/>
              <a:gd name="connsiteY81" fmla="*/ 465430 h 685800"/>
              <a:gd name="connsiteX82" fmla="*/ 237195 w 685800"/>
              <a:gd name="connsiteY82" fmla="*/ 463029 h 685800"/>
              <a:gd name="connsiteX83" fmla="*/ 222794 w 685800"/>
              <a:gd name="connsiteY83" fmla="*/ 448628 h 685800"/>
              <a:gd name="connsiteX84" fmla="*/ 221445 w 685800"/>
              <a:gd name="connsiteY84" fmla="*/ 438752 h 685800"/>
              <a:gd name="connsiteX85" fmla="*/ 239093 w 685800"/>
              <a:gd name="connsiteY85" fmla="*/ 407434 h 685800"/>
              <a:gd name="connsiteX86" fmla="*/ 245151 w 685800"/>
              <a:gd name="connsiteY86" fmla="*/ 403319 h 685800"/>
              <a:gd name="connsiteX87" fmla="*/ 252100 w 685800"/>
              <a:gd name="connsiteY87" fmla="*/ 405674 h 685800"/>
              <a:gd name="connsiteX88" fmla="*/ 260284 w 685800"/>
              <a:gd name="connsiteY88" fmla="*/ 413857 h 685800"/>
              <a:gd name="connsiteX89" fmla="*/ 302804 w 685800"/>
              <a:gd name="connsiteY89" fmla="*/ 371361 h 685800"/>
              <a:gd name="connsiteX90" fmla="*/ 314439 w 685800"/>
              <a:gd name="connsiteY90" fmla="*/ 383019 h 685800"/>
              <a:gd name="connsiteX91" fmla="*/ 271897 w 685800"/>
              <a:gd name="connsiteY91" fmla="*/ 425516 h 685800"/>
              <a:gd name="connsiteX92" fmla="*/ 280149 w 685800"/>
              <a:gd name="connsiteY92" fmla="*/ 433791 h 685800"/>
              <a:gd name="connsiteX93" fmla="*/ 282481 w 685800"/>
              <a:gd name="connsiteY93" fmla="*/ 440741 h 685800"/>
              <a:gd name="connsiteX94" fmla="*/ 278366 w 685800"/>
              <a:gd name="connsiteY94" fmla="*/ 446776 h 685800"/>
              <a:gd name="connsiteX95" fmla="*/ 247048 w 685800"/>
              <a:gd name="connsiteY95" fmla="*/ 464378 h 685800"/>
              <a:gd name="connsiteX96" fmla="*/ 243002 w 685800"/>
              <a:gd name="connsiteY96" fmla="*/ 465430 h 685800"/>
              <a:gd name="connsiteX97" fmla="*/ 238841 w 685800"/>
              <a:gd name="connsiteY97" fmla="*/ 441404 h 685800"/>
              <a:gd name="connsiteX98" fmla="*/ 244419 w 685800"/>
              <a:gd name="connsiteY98" fmla="*/ 446982 h 685800"/>
              <a:gd name="connsiteX99" fmla="*/ 260855 w 685800"/>
              <a:gd name="connsiteY99" fmla="*/ 437746 h 685800"/>
              <a:gd name="connsiteX100" fmla="*/ 248122 w 685800"/>
              <a:gd name="connsiteY100" fmla="*/ 424990 h 685800"/>
              <a:gd name="connsiteX101" fmla="*/ 238841 w 685800"/>
              <a:gd name="connsiteY101" fmla="*/ 441404 h 685800"/>
              <a:gd name="connsiteX102" fmla="*/ 411914 w 685800"/>
              <a:gd name="connsiteY102" fmla="*/ 465407 h 685800"/>
              <a:gd name="connsiteX103" fmla="*/ 373967 w 685800"/>
              <a:gd name="connsiteY103" fmla="*/ 449725 h 685800"/>
              <a:gd name="connsiteX104" fmla="*/ 359999 w 685800"/>
              <a:gd name="connsiteY104" fmla="*/ 398335 h 685800"/>
              <a:gd name="connsiteX105" fmla="*/ 287465 w 685800"/>
              <a:gd name="connsiteY105" fmla="*/ 325801 h 685800"/>
              <a:gd name="connsiteX106" fmla="*/ 236075 w 685800"/>
              <a:gd name="connsiteY106" fmla="*/ 311810 h 685800"/>
              <a:gd name="connsiteX107" fmla="*/ 225605 w 685800"/>
              <a:gd name="connsiteY107" fmla="*/ 250820 h 685800"/>
              <a:gd name="connsiteX108" fmla="*/ 231640 w 685800"/>
              <a:gd name="connsiteY108" fmla="*/ 246248 h 685800"/>
              <a:gd name="connsiteX109" fmla="*/ 238841 w 685800"/>
              <a:gd name="connsiteY109" fmla="*/ 248557 h 685800"/>
              <a:gd name="connsiteX110" fmla="*/ 269085 w 685800"/>
              <a:gd name="connsiteY110" fmla="*/ 278801 h 685800"/>
              <a:gd name="connsiteX111" fmla="*/ 278823 w 685800"/>
              <a:gd name="connsiteY111" fmla="*/ 278801 h 685800"/>
              <a:gd name="connsiteX112" fmla="*/ 278823 w 685800"/>
              <a:gd name="connsiteY112" fmla="*/ 269062 h 685800"/>
              <a:gd name="connsiteX113" fmla="*/ 248580 w 685800"/>
              <a:gd name="connsiteY113" fmla="*/ 238818 h 685800"/>
              <a:gd name="connsiteX114" fmla="*/ 246271 w 685800"/>
              <a:gd name="connsiteY114" fmla="*/ 231618 h 685800"/>
              <a:gd name="connsiteX115" fmla="*/ 250843 w 685800"/>
              <a:gd name="connsiteY115" fmla="*/ 225582 h 685800"/>
              <a:gd name="connsiteX116" fmla="*/ 311833 w 685800"/>
              <a:gd name="connsiteY116" fmla="*/ 236052 h 685800"/>
              <a:gd name="connsiteX117" fmla="*/ 325801 w 685800"/>
              <a:gd name="connsiteY117" fmla="*/ 287465 h 685800"/>
              <a:gd name="connsiteX118" fmla="*/ 398335 w 685800"/>
              <a:gd name="connsiteY118" fmla="*/ 359976 h 685800"/>
              <a:gd name="connsiteX119" fmla="*/ 449725 w 685800"/>
              <a:gd name="connsiteY119" fmla="*/ 373944 h 685800"/>
              <a:gd name="connsiteX120" fmla="*/ 460195 w 685800"/>
              <a:gd name="connsiteY120" fmla="*/ 434934 h 685800"/>
              <a:gd name="connsiteX121" fmla="*/ 454137 w 685800"/>
              <a:gd name="connsiteY121" fmla="*/ 439484 h 685800"/>
              <a:gd name="connsiteX122" fmla="*/ 446936 w 685800"/>
              <a:gd name="connsiteY122" fmla="*/ 437198 h 685800"/>
              <a:gd name="connsiteX123" fmla="*/ 416692 w 685800"/>
              <a:gd name="connsiteY123" fmla="*/ 406954 h 685800"/>
              <a:gd name="connsiteX124" fmla="*/ 406931 w 685800"/>
              <a:gd name="connsiteY124" fmla="*/ 406954 h 685800"/>
              <a:gd name="connsiteX125" fmla="*/ 406954 w 685800"/>
              <a:gd name="connsiteY125" fmla="*/ 416692 h 685800"/>
              <a:gd name="connsiteX126" fmla="*/ 437198 w 685800"/>
              <a:gd name="connsiteY126" fmla="*/ 446936 h 685800"/>
              <a:gd name="connsiteX127" fmla="*/ 439484 w 685800"/>
              <a:gd name="connsiteY127" fmla="*/ 454137 h 685800"/>
              <a:gd name="connsiteX128" fmla="*/ 434934 w 685800"/>
              <a:gd name="connsiteY128" fmla="*/ 460195 h 685800"/>
              <a:gd name="connsiteX129" fmla="*/ 411914 w 685800"/>
              <a:gd name="connsiteY129" fmla="*/ 465407 h 685800"/>
              <a:gd name="connsiteX130" fmla="*/ 289751 w 685800"/>
              <a:gd name="connsiteY130" fmla="*/ 308244 h 685800"/>
              <a:gd name="connsiteX131" fmla="*/ 295557 w 685800"/>
              <a:gd name="connsiteY131" fmla="*/ 310645 h 685800"/>
              <a:gd name="connsiteX132" fmla="*/ 375133 w 685800"/>
              <a:gd name="connsiteY132" fmla="*/ 390197 h 685800"/>
              <a:gd name="connsiteX133" fmla="*/ 377030 w 685800"/>
              <a:gd name="connsiteY133" fmla="*/ 398884 h 685800"/>
              <a:gd name="connsiteX134" fmla="*/ 385602 w 685800"/>
              <a:gd name="connsiteY134" fmla="*/ 438066 h 685800"/>
              <a:gd name="connsiteX135" fmla="*/ 415732 w 685800"/>
              <a:gd name="connsiteY135" fmla="*/ 448742 h 685800"/>
              <a:gd name="connsiteX136" fmla="*/ 395295 w 685800"/>
              <a:gd name="connsiteY136" fmla="*/ 428328 h 685800"/>
              <a:gd name="connsiteX137" fmla="*/ 395295 w 685800"/>
              <a:gd name="connsiteY137" fmla="*/ 395318 h 685800"/>
              <a:gd name="connsiteX138" fmla="*/ 428328 w 685800"/>
              <a:gd name="connsiteY138" fmla="*/ 395295 h 685800"/>
              <a:gd name="connsiteX139" fmla="*/ 448742 w 685800"/>
              <a:gd name="connsiteY139" fmla="*/ 415732 h 685800"/>
              <a:gd name="connsiteX140" fmla="*/ 438066 w 685800"/>
              <a:gd name="connsiteY140" fmla="*/ 385602 h 685800"/>
              <a:gd name="connsiteX141" fmla="*/ 398884 w 685800"/>
              <a:gd name="connsiteY141" fmla="*/ 377030 h 685800"/>
              <a:gd name="connsiteX142" fmla="*/ 390197 w 685800"/>
              <a:gd name="connsiteY142" fmla="*/ 375133 h 685800"/>
              <a:gd name="connsiteX143" fmla="*/ 310645 w 685800"/>
              <a:gd name="connsiteY143" fmla="*/ 295580 h 685800"/>
              <a:gd name="connsiteX144" fmla="*/ 308747 w 685800"/>
              <a:gd name="connsiteY144" fmla="*/ 286916 h 685800"/>
              <a:gd name="connsiteX145" fmla="*/ 300175 w 685800"/>
              <a:gd name="connsiteY145" fmla="*/ 247711 h 685800"/>
              <a:gd name="connsiteX146" fmla="*/ 270022 w 685800"/>
              <a:gd name="connsiteY146" fmla="*/ 237035 h 685800"/>
              <a:gd name="connsiteX147" fmla="*/ 290436 w 685800"/>
              <a:gd name="connsiteY147" fmla="*/ 257472 h 685800"/>
              <a:gd name="connsiteX148" fmla="*/ 290436 w 685800"/>
              <a:gd name="connsiteY148" fmla="*/ 290482 h 685800"/>
              <a:gd name="connsiteX149" fmla="*/ 257426 w 685800"/>
              <a:gd name="connsiteY149" fmla="*/ 290482 h 685800"/>
              <a:gd name="connsiteX150" fmla="*/ 237012 w 685800"/>
              <a:gd name="connsiteY150" fmla="*/ 270068 h 685800"/>
              <a:gd name="connsiteX151" fmla="*/ 247688 w 685800"/>
              <a:gd name="connsiteY151" fmla="*/ 300220 h 685800"/>
              <a:gd name="connsiteX152" fmla="*/ 286870 w 685800"/>
              <a:gd name="connsiteY152" fmla="*/ 308793 h 685800"/>
              <a:gd name="connsiteX153" fmla="*/ 289751 w 685800"/>
              <a:gd name="connsiteY153" fmla="*/ 308244 h 685800"/>
              <a:gd name="connsiteX154" fmla="*/ 685800 w 685800"/>
              <a:gd name="connsiteY154" fmla="*/ 351130 h 685800"/>
              <a:gd name="connsiteX155" fmla="*/ 640080 w 685800"/>
              <a:gd name="connsiteY155" fmla="*/ 351130 h 685800"/>
              <a:gd name="connsiteX156" fmla="*/ 640080 w 685800"/>
              <a:gd name="connsiteY156" fmla="*/ 334670 h 685800"/>
              <a:gd name="connsiteX157" fmla="*/ 685800 w 685800"/>
              <a:gd name="connsiteY157" fmla="*/ 334670 h 685800"/>
              <a:gd name="connsiteX158" fmla="*/ 685800 w 685800"/>
              <a:gd name="connsiteY158" fmla="*/ 351130 h 685800"/>
              <a:gd name="connsiteX159" fmla="*/ 45720 w 685800"/>
              <a:gd name="connsiteY159" fmla="*/ 351130 h 685800"/>
              <a:gd name="connsiteX160" fmla="*/ 0 w 685800"/>
              <a:gd name="connsiteY160" fmla="*/ 351130 h 685800"/>
              <a:gd name="connsiteX161" fmla="*/ 0 w 685800"/>
              <a:gd name="connsiteY161" fmla="*/ 334670 h 685800"/>
              <a:gd name="connsiteX162" fmla="*/ 45720 w 685800"/>
              <a:gd name="connsiteY162" fmla="*/ 334670 h 685800"/>
              <a:gd name="connsiteX163" fmla="*/ 45720 w 685800"/>
              <a:gd name="connsiteY163" fmla="*/ 351130 h 685800"/>
              <a:gd name="connsiteX164" fmla="*/ 397101 w 685800"/>
              <a:gd name="connsiteY164" fmla="*/ 325846 h 685800"/>
              <a:gd name="connsiteX165" fmla="*/ 385442 w 685800"/>
              <a:gd name="connsiteY165" fmla="*/ 314211 h 685800"/>
              <a:gd name="connsiteX166" fmla="*/ 446067 w 685800"/>
              <a:gd name="connsiteY166" fmla="*/ 253563 h 685800"/>
              <a:gd name="connsiteX167" fmla="*/ 448948 w 685800"/>
              <a:gd name="connsiteY167" fmla="*/ 246614 h 685800"/>
              <a:gd name="connsiteX168" fmla="*/ 446090 w 685800"/>
              <a:gd name="connsiteY168" fmla="*/ 239687 h 685800"/>
              <a:gd name="connsiteX169" fmla="*/ 432237 w 685800"/>
              <a:gd name="connsiteY169" fmla="*/ 239687 h 685800"/>
              <a:gd name="connsiteX170" fmla="*/ 371635 w 685800"/>
              <a:gd name="connsiteY170" fmla="*/ 300312 h 685800"/>
              <a:gd name="connsiteX171" fmla="*/ 359999 w 685800"/>
              <a:gd name="connsiteY171" fmla="*/ 288676 h 685800"/>
              <a:gd name="connsiteX172" fmla="*/ 420601 w 685800"/>
              <a:gd name="connsiteY172" fmla="*/ 228051 h 685800"/>
              <a:gd name="connsiteX173" fmla="*/ 457749 w 685800"/>
              <a:gd name="connsiteY173" fmla="*/ 228051 h 685800"/>
              <a:gd name="connsiteX174" fmla="*/ 465452 w 685800"/>
              <a:gd name="connsiteY174" fmla="*/ 246614 h 685800"/>
              <a:gd name="connsiteX175" fmla="*/ 457726 w 685800"/>
              <a:gd name="connsiteY175" fmla="*/ 265199 h 685800"/>
              <a:gd name="connsiteX176" fmla="*/ 397101 w 685800"/>
              <a:gd name="connsiteY176" fmla="*/ 325846 h 685800"/>
              <a:gd name="connsiteX177" fmla="*/ 558858 w 685800"/>
              <a:gd name="connsiteY177" fmla="*/ 138577 h 685800"/>
              <a:gd name="connsiteX178" fmla="*/ 547200 w 685800"/>
              <a:gd name="connsiteY178" fmla="*/ 126942 h 685800"/>
              <a:gd name="connsiteX179" fmla="*/ 579524 w 685800"/>
              <a:gd name="connsiteY179" fmla="*/ 94618 h 685800"/>
              <a:gd name="connsiteX180" fmla="*/ 591182 w 685800"/>
              <a:gd name="connsiteY180" fmla="*/ 106253 h 685800"/>
              <a:gd name="connsiteX181" fmla="*/ 558858 w 685800"/>
              <a:gd name="connsiteY181" fmla="*/ 138577 h 685800"/>
              <a:gd name="connsiteX182" fmla="*/ 126942 w 685800"/>
              <a:gd name="connsiteY182" fmla="*/ 138577 h 685800"/>
              <a:gd name="connsiteX183" fmla="*/ 94618 w 685800"/>
              <a:gd name="connsiteY183" fmla="*/ 106253 h 685800"/>
              <a:gd name="connsiteX184" fmla="*/ 106253 w 685800"/>
              <a:gd name="connsiteY184" fmla="*/ 94618 h 685800"/>
              <a:gd name="connsiteX185" fmla="*/ 138577 w 685800"/>
              <a:gd name="connsiteY185" fmla="*/ 126942 h 685800"/>
              <a:gd name="connsiteX186" fmla="*/ 126942 w 685800"/>
              <a:gd name="connsiteY186" fmla="*/ 138577 h 685800"/>
              <a:gd name="connsiteX187" fmla="*/ 351130 w 685800"/>
              <a:gd name="connsiteY187" fmla="*/ 45720 h 685800"/>
              <a:gd name="connsiteX188" fmla="*/ 334670 w 685800"/>
              <a:gd name="connsiteY188" fmla="*/ 45720 h 685800"/>
              <a:gd name="connsiteX189" fmla="*/ 334670 w 685800"/>
              <a:gd name="connsiteY189" fmla="*/ 0 h 685800"/>
              <a:gd name="connsiteX190" fmla="*/ 351130 w 685800"/>
              <a:gd name="connsiteY190" fmla="*/ 0 h 685800"/>
              <a:gd name="connsiteX191" fmla="*/ 351130 w 685800"/>
              <a:gd name="connsiteY191" fmla="*/ 4572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685800" h="685800">
                <a:moveTo>
                  <a:pt x="351130" y="685800"/>
                </a:moveTo>
                <a:lnTo>
                  <a:pt x="334670" y="685800"/>
                </a:lnTo>
                <a:lnTo>
                  <a:pt x="334670" y="640080"/>
                </a:lnTo>
                <a:lnTo>
                  <a:pt x="351130" y="640080"/>
                </a:lnTo>
                <a:lnTo>
                  <a:pt x="351130" y="685800"/>
                </a:lnTo>
                <a:close/>
                <a:moveTo>
                  <a:pt x="579547" y="591182"/>
                </a:moveTo>
                <a:lnTo>
                  <a:pt x="547223" y="558858"/>
                </a:lnTo>
                <a:lnTo>
                  <a:pt x="558881" y="547200"/>
                </a:lnTo>
                <a:lnTo>
                  <a:pt x="591205" y="579524"/>
                </a:lnTo>
                <a:lnTo>
                  <a:pt x="579547" y="591182"/>
                </a:lnTo>
                <a:close/>
                <a:moveTo>
                  <a:pt x="106253" y="591182"/>
                </a:moveTo>
                <a:lnTo>
                  <a:pt x="94618" y="579524"/>
                </a:lnTo>
                <a:lnTo>
                  <a:pt x="126942" y="547200"/>
                </a:lnTo>
                <a:lnTo>
                  <a:pt x="138577" y="558858"/>
                </a:lnTo>
                <a:lnTo>
                  <a:pt x="106253" y="591182"/>
                </a:lnTo>
                <a:close/>
                <a:moveTo>
                  <a:pt x="400050" y="579730"/>
                </a:moveTo>
                <a:cubicBezTo>
                  <a:pt x="375521" y="579730"/>
                  <a:pt x="354079" y="566128"/>
                  <a:pt x="342900" y="546057"/>
                </a:cubicBezTo>
                <a:cubicBezTo>
                  <a:pt x="331721" y="566128"/>
                  <a:pt x="310302" y="579730"/>
                  <a:pt x="285750" y="579730"/>
                </a:cubicBezTo>
                <a:cubicBezTo>
                  <a:pt x="256215" y="579730"/>
                  <a:pt x="230772" y="559727"/>
                  <a:pt x="223022" y="531861"/>
                </a:cubicBezTo>
                <a:cubicBezTo>
                  <a:pt x="174010" y="543931"/>
                  <a:pt x="128953" y="505252"/>
                  <a:pt x="128930" y="457200"/>
                </a:cubicBezTo>
                <a:cubicBezTo>
                  <a:pt x="128930" y="447873"/>
                  <a:pt x="130736" y="438638"/>
                  <a:pt x="134280" y="429699"/>
                </a:cubicBezTo>
                <a:cubicBezTo>
                  <a:pt x="103007" y="412166"/>
                  <a:pt x="83210" y="378950"/>
                  <a:pt x="83210" y="342900"/>
                </a:cubicBezTo>
                <a:cubicBezTo>
                  <a:pt x="83210" y="306873"/>
                  <a:pt x="103007" y="273634"/>
                  <a:pt x="134280" y="256101"/>
                </a:cubicBezTo>
                <a:cubicBezTo>
                  <a:pt x="130736" y="247162"/>
                  <a:pt x="128930" y="237927"/>
                  <a:pt x="128930" y="228600"/>
                </a:cubicBezTo>
                <a:cubicBezTo>
                  <a:pt x="128930" y="180548"/>
                  <a:pt x="173690" y="141892"/>
                  <a:pt x="223022" y="153916"/>
                </a:cubicBezTo>
                <a:cubicBezTo>
                  <a:pt x="230749" y="126073"/>
                  <a:pt x="256215" y="106070"/>
                  <a:pt x="285750" y="106070"/>
                </a:cubicBezTo>
                <a:cubicBezTo>
                  <a:pt x="310302" y="106070"/>
                  <a:pt x="331721" y="119672"/>
                  <a:pt x="342900" y="139720"/>
                </a:cubicBezTo>
                <a:cubicBezTo>
                  <a:pt x="354079" y="119672"/>
                  <a:pt x="375521" y="106070"/>
                  <a:pt x="400050" y="106070"/>
                </a:cubicBezTo>
                <a:cubicBezTo>
                  <a:pt x="429585" y="106070"/>
                  <a:pt x="455028" y="126073"/>
                  <a:pt x="462755" y="153916"/>
                </a:cubicBezTo>
                <a:cubicBezTo>
                  <a:pt x="511424" y="142029"/>
                  <a:pt x="556870" y="180503"/>
                  <a:pt x="556870" y="228600"/>
                </a:cubicBezTo>
                <a:cubicBezTo>
                  <a:pt x="556870" y="237927"/>
                  <a:pt x="555064" y="247139"/>
                  <a:pt x="551520" y="256101"/>
                </a:cubicBezTo>
                <a:cubicBezTo>
                  <a:pt x="582793" y="273634"/>
                  <a:pt x="602590" y="306850"/>
                  <a:pt x="602590" y="342900"/>
                </a:cubicBezTo>
                <a:cubicBezTo>
                  <a:pt x="602590" y="378950"/>
                  <a:pt x="582793" y="412166"/>
                  <a:pt x="551520" y="429699"/>
                </a:cubicBezTo>
                <a:cubicBezTo>
                  <a:pt x="555064" y="438661"/>
                  <a:pt x="556870" y="447873"/>
                  <a:pt x="556870" y="457200"/>
                </a:cubicBezTo>
                <a:cubicBezTo>
                  <a:pt x="556870" y="505252"/>
                  <a:pt x="511904" y="543862"/>
                  <a:pt x="462755" y="531884"/>
                </a:cubicBezTo>
                <a:cubicBezTo>
                  <a:pt x="455028" y="559727"/>
                  <a:pt x="429585" y="579730"/>
                  <a:pt x="400050" y="579730"/>
                </a:cubicBezTo>
                <a:close/>
                <a:moveTo>
                  <a:pt x="351130" y="514350"/>
                </a:moveTo>
                <a:cubicBezTo>
                  <a:pt x="351130" y="541325"/>
                  <a:pt x="373075" y="563270"/>
                  <a:pt x="400050" y="563270"/>
                </a:cubicBezTo>
                <a:cubicBezTo>
                  <a:pt x="424533" y="563270"/>
                  <a:pt x="445290" y="544822"/>
                  <a:pt x="448307" y="520362"/>
                </a:cubicBezTo>
                <a:cubicBezTo>
                  <a:pt x="448628" y="517870"/>
                  <a:pt x="450045" y="515653"/>
                  <a:pt x="452194" y="514327"/>
                </a:cubicBezTo>
                <a:cubicBezTo>
                  <a:pt x="454365" y="513047"/>
                  <a:pt x="456994" y="512796"/>
                  <a:pt x="459326" y="513641"/>
                </a:cubicBezTo>
                <a:cubicBezTo>
                  <a:pt x="501343" y="529140"/>
                  <a:pt x="540410" y="497296"/>
                  <a:pt x="540410" y="457200"/>
                </a:cubicBezTo>
                <a:cubicBezTo>
                  <a:pt x="540410" y="447896"/>
                  <a:pt x="538056" y="438638"/>
                  <a:pt x="533438" y="429699"/>
                </a:cubicBezTo>
                <a:cubicBezTo>
                  <a:pt x="532409" y="427711"/>
                  <a:pt x="532249" y="425379"/>
                  <a:pt x="532981" y="423230"/>
                </a:cubicBezTo>
                <a:cubicBezTo>
                  <a:pt x="533712" y="421104"/>
                  <a:pt x="535290" y="419367"/>
                  <a:pt x="537324" y="418452"/>
                </a:cubicBezTo>
                <a:cubicBezTo>
                  <a:pt x="566974" y="404919"/>
                  <a:pt x="586108" y="375270"/>
                  <a:pt x="586108" y="342900"/>
                </a:cubicBezTo>
                <a:cubicBezTo>
                  <a:pt x="586108" y="310530"/>
                  <a:pt x="566951" y="280904"/>
                  <a:pt x="537324" y="267348"/>
                </a:cubicBezTo>
                <a:cubicBezTo>
                  <a:pt x="535267" y="266410"/>
                  <a:pt x="533690" y="264673"/>
                  <a:pt x="532981" y="262547"/>
                </a:cubicBezTo>
                <a:cubicBezTo>
                  <a:pt x="532249" y="260421"/>
                  <a:pt x="532409" y="258089"/>
                  <a:pt x="533461" y="256078"/>
                </a:cubicBezTo>
                <a:cubicBezTo>
                  <a:pt x="538056" y="247139"/>
                  <a:pt x="540410" y="237904"/>
                  <a:pt x="540410" y="228600"/>
                </a:cubicBezTo>
                <a:cubicBezTo>
                  <a:pt x="540410" y="188549"/>
                  <a:pt x="501823" y="156637"/>
                  <a:pt x="459326" y="172159"/>
                </a:cubicBezTo>
                <a:cubicBezTo>
                  <a:pt x="456971" y="173004"/>
                  <a:pt x="454320" y="172776"/>
                  <a:pt x="452194" y="171450"/>
                </a:cubicBezTo>
                <a:cubicBezTo>
                  <a:pt x="450045" y="170147"/>
                  <a:pt x="448628" y="167930"/>
                  <a:pt x="448307" y="165438"/>
                </a:cubicBezTo>
                <a:cubicBezTo>
                  <a:pt x="445290" y="140978"/>
                  <a:pt x="424533" y="122530"/>
                  <a:pt x="400050" y="122530"/>
                </a:cubicBezTo>
                <a:cubicBezTo>
                  <a:pt x="373075" y="122530"/>
                  <a:pt x="351130" y="144475"/>
                  <a:pt x="351130" y="171450"/>
                </a:cubicBezTo>
                <a:lnTo>
                  <a:pt x="351130" y="205740"/>
                </a:lnTo>
                <a:lnTo>
                  <a:pt x="334670" y="205740"/>
                </a:lnTo>
                <a:lnTo>
                  <a:pt x="334670" y="171450"/>
                </a:lnTo>
                <a:cubicBezTo>
                  <a:pt x="334670" y="144475"/>
                  <a:pt x="312725" y="122530"/>
                  <a:pt x="285750" y="122530"/>
                </a:cubicBezTo>
                <a:cubicBezTo>
                  <a:pt x="261267" y="122530"/>
                  <a:pt x="240510" y="140978"/>
                  <a:pt x="237470" y="165461"/>
                </a:cubicBezTo>
                <a:cubicBezTo>
                  <a:pt x="237150" y="167952"/>
                  <a:pt x="235732" y="170170"/>
                  <a:pt x="233583" y="171473"/>
                </a:cubicBezTo>
                <a:cubicBezTo>
                  <a:pt x="231435" y="172799"/>
                  <a:pt x="228806" y="173027"/>
                  <a:pt x="226451" y="172182"/>
                </a:cubicBezTo>
                <a:cubicBezTo>
                  <a:pt x="184114" y="156614"/>
                  <a:pt x="145390" y="188549"/>
                  <a:pt x="145390" y="228600"/>
                </a:cubicBezTo>
                <a:cubicBezTo>
                  <a:pt x="145390" y="237927"/>
                  <a:pt x="147744" y="247162"/>
                  <a:pt x="152339" y="256078"/>
                </a:cubicBezTo>
                <a:cubicBezTo>
                  <a:pt x="152956" y="257266"/>
                  <a:pt x="153253" y="258547"/>
                  <a:pt x="153253" y="259872"/>
                </a:cubicBezTo>
                <a:cubicBezTo>
                  <a:pt x="153253" y="260787"/>
                  <a:pt x="153116" y="261678"/>
                  <a:pt x="152796" y="262570"/>
                </a:cubicBezTo>
                <a:cubicBezTo>
                  <a:pt x="152065" y="264696"/>
                  <a:pt x="150487" y="266433"/>
                  <a:pt x="148430" y="267371"/>
                </a:cubicBezTo>
                <a:cubicBezTo>
                  <a:pt x="118826" y="280904"/>
                  <a:pt x="99670" y="310553"/>
                  <a:pt x="99670" y="342900"/>
                </a:cubicBezTo>
                <a:cubicBezTo>
                  <a:pt x="99670" y="375270"/>
                  <a:pt x="118826" y="404919"/>
                  <a:pt x="148453" y="418452"/>
                </a:cubicBezTo>
                <a:cubicBezTo>
                  <a:pt x="150510" y="419390"/>
                  <a:pt x="152088" y="421104"/>
                  <a:pt x="152819" y="423253"/>
                </a:cubicBezTo>
                <a:cubicBezTo>
                  <a:pt x="153116" y="424122"/>
                  <a:pt x="153276" y="425013"/>
                  <a:pt x="153276" y="425928"/>
                </a:cubicBezTo>
                <a:cubicBezTo>
                  <a:pt x="153276" y="427231"/>
                  <a:pt x="152979" y="428511"/>
                  <a:pt x="152362" y="429699"/>
                </a:cubicBezTo>
                <a:cubicBezTo>
                  <a:pt x="147721" y="438638"/>
                  <a:pt x="145390" y="447896"/>
                  <a:pt x="145390" y="457200"/>
                </a:cubicBezTo>
                <a:cubicBezTo>
                  <a:pt x="145390" y="497296"/>
                  <a:pt x="184457" y="529118"/>
                  <a:pt x="226451" y="513641"/>
                </a:cubicBezTo>
                <a:cubicBezTo>
                  <a:pt x="228760" y="512773"/>
                  <a:pt x="231435" y="513047"/>
                  <a:pt x="233583" y="514327"/>
                </a:cubicBezTo>
                <a:cubicBezTo>
                  <a:pt x="235732" y="515653"/>
                  <a:pt x="237173" y="517848"/>
                  <a:pt x="237470" y="520362"/>
                </a:cubicBezTo>
                <a:cubicBezTo>
                  <a:pt x="240487" y="544822"/>
                  <a:pt x="261267" y="563270"/>
                  <a:pt x="285750" y="563270"/>
                </a:cubicBezTo>
                <a:cubicBezTo>
                  <a:pt x="312725" y="563270"/>
                  <a:pt x="334670" y="541325"/>
                  <a:pt x="334670" y="514350"/>
                </a:cubicBezTo>
                <a:lnTo>
                  <a:pt x="334670" y="480060"/>
                </a:lnTo>
                <a:lnTo>
                  <a:pt x="351130" y="480060"/>
                </a:lnTo>
                <a:lnTo>
                  <a:pt x="351130" y="514350"/>
                </a:lnTo>
                <a:close/>
                <a:moveTo>
                  <a:pt x="243002" y="465430"/>
                </a:moveTo>
                <a:cubicBezTo>
                  <a:pt x="240876" y="465430"/>
                  <a:pt x="238773" y="464607"/>
                  <a:pt x="237195" y="463029"/>
                </a:cubicBezTo>
                <a:lnTo>
                  <a:pt x="222794" y="448628"/>
                </a:lnTo>
                <a:cubicBezTo>
                  <a:pt x="220188" y="446021"/>
                  <a:pt x="219616" y="441975"/>
                  <a:pt x="221445" y="438752"/>
                </a:cubicBezTo>
                <a:lnTo>
                  <a:pt x="239093" y="407434"/>
                </a:lnTo>
                <a:cubicBezTo>
                  <a:pt x="240350" y="405171"/>
                  <a:pt x="242590" y="403662"/>
                  <a:pt x="245151" y="403319"/>
                </a:cubicBezTo>
                <a:cubicBezTo>
                  <a:pt x="247757" y="402839"/>
                  <a:pt x="250271" y="403822"/>
                  <a:pt x="252100" y="405674"/>
                </a:cubicBezTo>
                <a:lnTo>
                  <a:pt x="260284" y="413857"/>
                </a:lnTo>
                <a:lnTo>
                  <a:pt x="302804" y="371361"/>
                </a:lnTo>
                <a:lnTo>
                  <a:pt x="314439" y="383019"/>
                </a:lnTo>
                <a:lnTo>
                  <a:pt x="271897" y="425516"/>
                </a:lnTo>
                <a:lnTo>
                  <a:pt x="280149" y="433791"/>
                </a:lnTo>
                <a:cubicBezTo>
                  <a:pt x="281978" y="435597"/>
                  <a:pt x="282824" y="438158"/>
                  <a:pt x="282481" y="440741"/>
                </a:cubicBezTo>
                <a:cubicBezTo>
                  <a:pt x="282138" y="443278"/>
                  <a:pt x="280607" y="445519"/>
                  <a:pt x="278366" y="446776"/>
                </a:cubicBezTo>
                <a:lnTo>
                  <a:pt x="247048" y="464378"/>
                </a:lnTo>
                <a:cubicBezTo>
                  <a:pt x="245768" y="465087"/>
                  <a:pt x="244373" y="465430"/>
                  <a:pt x="243002" y="465430"/>
                </a:cubicBezTo>
                <a:close/>
                <a:moveTo>
                  <a:pt x="238841" y="441404"/>
                </a:moveTo>
                <a:lnTo>
                  <a:pt x="244419" y="446982"/>
                </a:lnTo>
                <a:lnTo>
                  <a:pt x="260855" y="437746"/>
                </a:lnTo>
                <a:lnTo>
                  <a:pt x="248122" y="424990"/>
                </a:lnTo>
                <a:lnTo>
                  <a:pt x="238841" y="441404"/>
                </a:lnTo>
                <a:close/>
                <a:moveTo>
                  <a:pt x="411914" y="465407"/>
                </a:moveTo>
                <a:cubicBezTo>
                  <a:pt x="397993" y="465407"/>
                  <a:pt x="384231" y="460012"/>
                  <a:pt x="373967" y="449725"/>
                </a:cubicBezTo>
                <a:cubicBezTo>
                  <a:pt x="360502" y="436237"/>
                  <a:pt x="355267" y="416578"/>
                  <a:pt x="359999" y="398335"/>
                </a:cubicBezTo>
                <a:lnTo>
                  <a:pt x="287465" y="325801"/>
                </a:lnTo>
                <a:cubicBezTo>
                  <a:pt x="269245" y="330464"/>
                  <a:pt x="249540" y="325321"/>
                  <a:pt x="236075" y="311810"/>
                </a:cubicBezTo>
                <a:cubicBezTo>
                  <a:pt x="220050" y="295786"/>
                  <a:pt x="215844" y="271280"/>
                  <a:pt x="225605" y="250820"/>
                </a:cubicBezTo>
                <a:cubicBezTo>
                  <a:pt x="226748" y="248420"/>
                  <a:pt x="229011" y="246705"/>
                  <a:pt x="231640" y="246248"/>
                </a:cubicBezTo>
                <a:cubicBezTo>
                  <a:pt x="234315" y="245768"/>
                  <a:pt x="236967" y="246659"/>
                  <a:pt x="238841" y="248557"/>
                </a:cubicBezTo>
                <a:lnTo>
                  <a:pt x="269085" y="278801"/>
                </a:lnTo>
                <a:cubicBezTo>
                  <a:pt x="271714" y="281384"/>
                  <a:pt x="276263" y="281361"/>
                  <a:pt x="278823" y="278801"/>
                </a:cubicBezTo>
                <a:cubicBezTo>
                  <a:pt x="281498" y="276103"/>
                  <a:pt x="281498" y="271737"/>
                  <a:pt x="278823" y="269062"/>
                </a:cubicBezTo>
                <a:lnTo>
                  <a:pt x="248580" y="238818"/>
                </a:lnTo>
                <a:cubicBezTo>
                  <a:pt x="246682" y="236921"/>
                  <a:pt x="245836" y="234246"/>
                  <a:pt x="246271" y="231618"/>
                </a:cubicBezTo>
                <a:cubicBezTo>
                  <a:pt x="246728" y="228989"/>
                  <a:pt x="248420" y="226748"/>
                  <a:pt x="250843" y="225582"/>
                </a:cubicBezTo>
                <a:cubicBezTo>
                  <a:pt x="271302" y="215844"/>
                  <a:pt x="295808" y="220028"/>
                  <a:pt x="311833" y="236052"/>
                </a:cubicBezTo>
                <a:cubicBezTo>
                  <a:pt x="325321" y="249540"/>
                  <a:pt x="330533" y="269222"/>
                  <a:pt x="325801" y="287465"/>
                </a:cubicBezTo>
                <a:lnTo>
                  <a:pt x="398335" y="359976"/>
                </a:lnTo>
                <a:cubicBezTo>
                  <a:pt x="416555" y="355222"/>
                  <a:pt x="436215" y="360456"/>
                  <a:pt x="449725" y="373944"/>
                </a:cubicBezTo>
                <a:cubicBezTo>
                  <a:pt x="465750" y="389992"/>
                  <a:pt x="469956" y="414475"/>
                  <a:pt x="460195" y="434934"/>
                </a:cubicBezTo>
                <a:cubicBezTo>
                  <a:pt x="459029" y="437335"/>
                  <a:pt x="456789" y="439049"/>
                  <a:pt x="454137" y="439484"/>
                </a:cubicBezTo>
                <a:cubicBezTo>
                  <a:pt x="451622" y="440009"/>
                  <a:pt x="448833" y="439072"/>
                  <a:pt x="446936" y="437198"/>
                </a:cubicBezTo>
                <a:lnTo>
                  <a:pt x="416692" y="406954"/>
                </a:lnTo>
                <a:cubicBezTo>
                  <a:pt x="414017" y="404279"/>
                  <a:pt x="409651" y="404279"/>
                  <a:pt x="406931" y="406954"/>
                </a:cubicBezTo>
                <a:cubicBezTo>
                  <a:pt x="404279" y="409628"/>
                  <a:pt x="404279" y="414017"/>
                  <a:pt x="406954" y="416692"/>
                </a:cubicBezTo>
                <a:lnTo>
                  <a:pt x="437198" y="446936"/>
                </a:lnTo>
                <a:cubicBezTo>
                  <a:pt x="439072" y="448833"/>
                  <a:pt x="439941" y="451508"/>
                  <a:pt x="439484" y="454137"/>
                </a:cubicBezTo>
                <a:cubicBezTo>
                  <a:pt x="439026" y="456766"/>
                  <a:pt x="437335" y="459029"/>
                  <a:pt x="434934" y="460195"/>
                </a:cubicBezTo>
                <a:cubicBezTo>
                  <a:pt x="427596" y="463715"/>
                  <a:pt x="419710" y="465407"/>
                  <a:pt x="411914" y="465407"/>
                </a:cubicBezTo>
                <a:close/>
                <a:moveTo>
                  <a:pt x="289751" y="308244"/>
                </a:moveTo>
                <a:cubicBezTo>
                  <a:pt x="291899" y="308244"/>
                  <a:pt x="294002" y="309090"/>
                  <a:pt x="295557" y="310645"/>
                </a:cubicBezTo>
                <a:lnTo>
                  <a:pt x="375133" y="390197"/>
                </a:lnTo>
                <a:cubicBezTo>
                  <a:pt x="377419" y="392483"/>
                  <a:pt x="378150" y="395867"/>
                  <a:pt x="377030" y="398884"/>
                </a:cubicBezTo>
                <a:cubicBezTo>
                  <a:pt x="372001" y="412463"/>
                  <a:pt x="375361" y="427848"/>
                  <a:pt x="385602" y="438066"/>
                </a:cubicBezTo>
                <a:cubicBezTo>
                  <a:pt x="393649" y="446159"/>
                  <a:pt x="404965" y="449816"/>
                  <a:pt x="415732" y="448742"/>
                </a:cubicBezTo>
                <a:lnTo>
                  <a:pt x="395295" y="428328"/>
                </a:lnTo>
                <a:cubicBezTo>
                  <a:pt x="386220" y="419252"/>
                  <a:pt x="386220" y="404416"/>
                  <a:pt x="395295" y="395318"/>
                </a:cubicBezTo>
                <a:cubicBezTo>
                  <a:pt x="404439" y="386220"/>
                  <a:pt x="419230" y="386243"/>
                  <a:pt x="428328" y="395295"/>
                </a:cubicBezTo>
                <a:lnTo>
                  <a:pt x="448742" y="415732"/>
                </a:lnTo>
                <a:cubicBezTo>
                  <a:pt x="449885" y="404805"/>
                  <a:pt x="446159" y="393649"/>
                  <a:pt x="438066" y="385602"/>
                </a:cubicBezTo>
                <a:cubicBezTo>
                  <a:pt x="427825" y="375361"/>
                  <a:pt x="412417" y="371978"/>
                  <a:pt x="398884" y="377030"/>
                </a:cubicBezTo>
                <a:cubicBezTo>
                  <a:pt x="395867" y="378104"/>
                  <a:pt x="392506" y="377396"/>
                  <a:pt x="390197" y="375133"/>
                </a:cubicBezTo>
                <a:lnTo>
                  <a:pt x="310645" y="295580"/>
                </a:lnTo>
                <a:cubicBezTo>
                  <a:pt x="308359" y="293317"/>
                  <a:pt x="307627" y="289911"/>
                  <a:pt x="308747" y="286916"/>
                </a:cubicBezTo>
                <a:cubicBezTo>
                  <a:pt x="313776" y="273337"/>
                  <a:pt x="310416" y="257929"/>
                  <a:pt x="300175" y="247711"/>
                </a:cubicBezTo>
                <a:cubicBezTo>
                  <a:pt x="292105" y="239641"/>
                  <a:pt x="280949" y="235915"/>
                  <a:pt x="270022" y="237035"/>
                </a:cubicBezTo>
                <a:lnTo>
                  <a:pt x="290436" y="257472"/>
                </a:lnTo>
                <a:cubicBezTo>
                  <a:pt x="299535" y="266570"/>
                  <a:pt x="299535" y="281384"/>
                  <a:pt x="290436" y="290482"/>
                </a:cubicBezTo>
                <a:cubicBezTo>
                  <a:pt x="281635" y="299283"/>
                  <a:pt x="266205" y="299283"/>
                  <a:pt x="257426" y="290482"/>
                </a:cubicBezTo>
                <a:lnTo>
                  <a:pt x="237012" y="270068"/>
                </a:lnTo>
                <a:cubicBezTo>
                  <a:pt x="235869" y="280995"/>
                  <a:pt x="239619" y="292151"/>
                  <a:pt x="247688" y="300220"/>
                </a:cubicBezTo>
                <a:cubicBezTo>
                  <a:pt x="257929" y="310462"/>
                  <a:pt x="273314" y="313822"/>
                  <a:pt x="286870" y="308793"/>
                </a:cubicBezTo>
                <a:cubicBezTo>
                  <a:pt x="287807" y="308427"/>
                  <a:pt x="288790" y="308244"/>
                  <a:pt x="289751" y="308244"/>
                </a:cubicBezTo>
                <a:close/>
                <a:moveTo>
                  <a:pt x="685800" y="351130"/>
                </a:moveTo>
                <a:lnTo>
                  <a:pt x="640080" y="351130"/>
                </a:lnTo>
                <a:lnTo>
                  <a:pt x="640080" y="334670"/>
                </a:lnTo>
                <a:lnTo>
                  <a:pt x="685800" y="334670"/>
                </a:lnTo>
                <a:lnTo>
                  <a:pt x="685800" y="351130"/>
                </a:lnTo>
                <a:close/>
                <a:moveTo>
                  <a:pt x="45720" y="351130"/>
                </a:moveTo>
                <a:lnTo>
                  <a:pt x="0" y="351130"/>
                </a:lnTo>
                <a:lnTo>
                  <a:pt x="0" y="334670"/>
                </a:lnTo>
                <a:lnTo>
                  <a:pt x="45720" y="334670"/>
                </a:lnTo>
                <a:lnTo>
                  <a:pt x="45720" y="351130"/>
                </a:lnTo>
                <a:close/>
                <a:moveTo>
                  <a:pt x="397101" y="325846"/>
                </a:moveTo>
                <a:lnTo>
                  <a:pt x="385442" y="314211"/>
                </a:lnTo>
                <a:lnTo>
                  <a:pt x="446067" y="253563"/>
                </a:lnTo>
                <a:cubicBezTo>
                  <a:pt x="447942" y="251689"/>
                  <a:pt x="448948" y="249243"/>
                  <a:pt x="448948" y="246614"/>
                </a:cubicBezTo>
                <a:cubicBezTo>
                  <a:pt x="448948" y="243985"/>
                  <a:pt x="447942" y="241539"/>
                  <a:pt x="446090" y="239687"/>
                </a:cubicBezTo>
                <a:cubicBezTo>
                  <a:pt x="442341" y="235961"/>
                  <a:pt x="435940" y="235961"/>
                  <a:pt x="432237" y="239687"/>
                </a:cubicBezTo>
                <a:lnTo>
                  <a:pt x="371635" y="300312"/>
                </a:lnTo>
                <a:lnTo>
                  <a:pt x="359999" y="288676"/>
                </a:lnTo>
                <a:lnTo>
                  <a:pt x="420601" y="228051"/>
                </a:lnTo>
                <a:cubicBezTo>
                  <a:pt x="430522" y="218107"/>
                  <a:pt x="447827" y="218107"/>
                  <a:pt x="457749" y="228051"/>
                </a:cubicBezTo>
                <a:cubicBezTo>
                  <a:pt x="462709" y="233012"/>
                  <a:pt x="465452" y="239596"/>
                  <a:pt x="465452" y="246614"/>
                </a:cubicBezTo>
                <a:cubicBezTo>
                  <a:pt x="465452" y="253632"/>
                  <a:pt x="462709" y="260238"/>
                  <a:pt x="457726" y="265199"/>
                </a:cubicBezTo>
                <a:lnTo>
                  <a:pt x="397101" y="325846"/>
                </a:lnTo>
                <a:close/>
                <a:moveTo>
                  <a:pt x="558858" y="138577"/>
                </a:moveTo>
                <a:lnTo>
                  <a:pt x="547200" y="126942"/>
                </a:lnTo>
                <a:lnTo>
                  <a:pt x="579524" y="94618"/>
                </a:lnTo>
                <a:lnTo>
                  <a:pt x="591182" y="106253"/>
                </a:lnTo>
                <a:lnTo>
                  <a:pt x="558858" y="138577"/>
                </a:lnTo>
                <a:close/>
                <a:moveTo>
                  <a:pt x="126942" y="138577"/>
                </a:moveTo>
                <a:lnTo>
                  <a:pt x="94618" y="106253"/>
                </a:lnTo>
                <a:lnTo>
                  <a:pt x="106253" y="94618"/>
                </a:lnTo>
                <a:lnTo>
                  <a:pt x="138577" y="126942"/>
                </a:lnTo>
                <a:lnTo>
                  <a:pt x="126942" y="138577"/>
                </a:lnTo>
                <a:close/>
                <a:moveTo>
                  <a:pt x="351130" y="45720"/>
                </a:moveTo>
                <a:lnTo>
                  <a:pt x="334670" y="45720"/>
                </a:lnTo>
                <a:lnTo>
                  <a:pt x="334670" y="0"/>
                </a:lnTo>
                <a:lnTo>
                  <a:pt x="351130" y="0"/>
                </a:lnTo>
                <a:lnTo>
                  <a:pt x="351130" y="45720"/>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41" name="TextBox 40">
            <a:extLst>
              <a:ext uri="{FF2B5EF4-FFF2-40B4-BE49-F238E27FC236}">
                <a16:creationId xmlns:a16="http://schemas.microsoft.com/office/drawing/2014/main" id="{70D97090-2816-394E-D412-2FF25A71745E}"/>
              </a:ext>
            </a:extLst>
          </p:cNvPr>
          <p:cNvSpPr txBox="1"/>
          <p:nvPr/>
        </p:nvSpPr>
        <p:spPr>
          <a:xfrm>
            <a:off x="462108"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3">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5" name="TextBox 4">
            <a:extLst>
              <a:ext uri="{FF2B5EF4-FFF2-40B4-BE49-F238E27FC236}">
                <a16:creationId xmlns:a16="http://schemas.microsoft.com/office/drawing/2014/main" id="{EE618507-C75F-F33B-C0BC-ED2CA11A5720}"/>
              </a:ext>
            </a:extLst>
          </p:cNvPr>
          <p:cNvSpPr txBox="1"/>
          <p:nvPr/>
        </p:nvSpPr>
        <p:spPr>
          <a:xfrm>
            <a:off x="3151525"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4">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8" name="TextBox 7">
            <a:extLst>
              <a:ext uri="{FF2B5EF4-FFF2-40B4-BE49-F238E27FC236}">
                <a16:creationId xmlns:a16="http://schemas.microsoft.com/office/drawing/2014/main" id="{375C2B8C-D0C8-DB5F-7EC7-F2206290006A}"/>
              </a:ext>
            </a:extLst>
          </p:cNvPr>
          <p:cNvSpPr txBox="1"/>
          <p:nvPr/>
        </p:nvSpPr>
        <p:spPr>
          <a:xfrm>
            <a:off x="6264553" y="3796740"/>
            <a:ext cx="1013528" cy="253916"/>
          </a:xfrm>
          <a:prstGeom prst="rect">
            <a:avLst/>
          </a:prstGeom>
          <a:noFill/>
        </p:spPr>
        <p:txBody>
          <a:bodyPr wrap="square" rtlCol="0">
            <a:spAutoFit/>
          </a:bodyPr>
          <a:lstStyle/>
          <a:p>
            <a:pPr defTabSz="685663">
              <a:defRPr/>
            </a:pPr>
            <a:r>
              <a:rPr lang="en-US" sz="1050" dirty="0">
                <a:solidFill>
                  <a:schemeClr val="accent1"/>
                </a:solidFill>
                <a:hlinkClick r:id="rId5"/>
              </a:rPr>
              <a:t>Link</a:t>
            </a:r>
            <a:r>
              <a:rPr lang="en-US" sz="1050" dirty="0">
                <a:solidFill>
                  <a:schemeClr val="accent1"/>
                </a:solidFill>
              </a:rPr>
              <a:t> →</a:t>
            </a:r>
          </a:p>
        </p:txBody>
      </p:sp>
    </p:spTree>
    <p:extLst>
      <p:ext uri="{BB962C8B-B14F-4D97-AF65-F5344CB8AC3E}">
        <p14:creationId xmlns:p14="http://schemas.microsoft.com/office/powerpoint/2010/main" val="2296961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154245"/>
      </p:ext>
    </p:extLst>
  </p:cSld>
  <p:clrMapOvr>
    <a:masterClrMapping/>
  </p:clrMapOvr>
  <p:transition spd="med"/>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BDCD5089-E7A6-4A42-ABCF-1EC7BACDC585}"/>
    </a:ext>
  </a:extLst>
</a:theme>
</file>

<file path=ppt/theme/theme2.xml><?xml version="1.0" encoding="utf-8"?>
<a:theme xmlns:a="http://schemas.openxmlformats.org/drawingml/2006/main" name="IBM 2020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9B1D15BD-B2D5-724C-A3CE-F79611036AA6}"/>
    </a:ext>
  </a:extLst>
</a:theme>
</file>

<file path=ppt/theme/theme3.xml><?xml version="1.0" encoding="utf-8"?>
<a:theme xmlns:a="http://schemas.openxmlformats.org/drawingml/2006/main" name="1_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543E4242-0708-2F44-AD8E-B444C446D84D}"/>
    </a:ext>
  </a:extLst>
</a:theme>
</file>

<file path=ppt/theme/theme4.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Client presentation_PCT Always on template_Final" id="{9EBB00C1-FDEA-DE42-BAF9-FFC466137974}" vid="{D924F17B-0CEB-5C4A-8FFD-AF21B9414EFD}"/>
    </a:ext>
  </a:extLst>
</a:theme>
</file>

<file path=ppt/theme/theme5.xml><?xml version="1.0" encoding="utf-8"?>
<a:theme xmlns:a="http://schemas.openxmlformats.org/drawingml/2006/main" name="IBM Presentation Template for enablement - Dec 2024">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F62FE"/>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2800" b="0" i="0" u="none" strike="noStrike" cap="none" normalizeH="0" baseline="0" dirty="0" err="1"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algn="l" defTabSz="2438400">
          <a:spcBef>
            <a:spcPts val="2900"/>
          </a:spcBef>
          <a:buSzPct val="100000"/>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1730368918050" id="{31DF0289-1028-6943-A020-36845773A867}" vid="{420903E5-FF27-9C4D-AB14-78ABBED49DF3}"/>
    </a:ext>
  </a:extLst>
</a:theme>
</file>

<file path=ppt/theme/theme6.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7.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IBM_Master_Presentation_2020_V01_Arial</Template>
  <TotalTime>1979</TotalTime>
  <Words>734</Words>
  <Application>Microsoft Office PowerPoint</Application>
  <PresentationFormat>On-screen Show (16:9)</PresentationFormat>
  <Paragraphs>73</Paragraphs>
  <Slides>8</Slides>
  <Notes>6</Notes>
  <HiddenSlides>0</HiddenSlides>
  <MMClips>1</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8</vt:i4>
      </vt:variant>
    </vt:vector>
  </HeadingPairs>
  <TitlesOfParts>
    <vt:vector size="21" baseType="lpstr">
      <vt:lpstr>IBM Plex Sans ExtLt</vt:lpstr>
      <vt:lpstr>IBM Plex Sans Light</vt:lpstr>
      <vt:lpstr>IBM Plex Sans Medm</vt:lpstr>
      <vt:lpstr>Arial</vt:lpstr>
      <vt:lpstr>IBM Plex Sans</vt:lpstr>
      <vt:lpstr>Aptos</vt:lpstr>
      <vt:lpstr>-webkit-standard</vt:lpstr>
      <vt:lpstr>IBM Plex Sans Light (Headings)</vt:lpstr>
      <vt:lpstr>IBM 2020 Master template (black background)</vt:lpstr>
      <vt:lpstr>IBM 2020 Master template (light gray background)</vt:lpstr>
      <vt:lpstr>1_IBM 2020 Master template (black background)</vt:lpstr>
      <vt:lpstr>IBM presentation template</vt:lpstr>
      <vt:lpstr>IBM Presentation Template for enablement - Dec 2024</vt:lpstr>
      <vt:lpstr>IBM  watsonx Orchestrate with Maximo</vt:lpstr>
      <vt:lpstr>PowerPoint Presentation</vt:lpstr>
      <vt:lpstr>PowerPoint Presentation</vt:lpstr>
      <vt:lpstr>Before: Maximo with Excel</vt:lpstr>
      <vt:lpstr>After: Maximo with Orchestrate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Arial variant</dc:title>
  <dc:creator>Nigel Crowther</dc:creator>
  <cp:lastModifiedBy>Nigel Crowther</cp:lastModifiedBy>
  <cp:revision>70</cp:revision>
  <cp:lastPrinted>2019-04-25T15:14:05Z</cp:lastPrinted>
  <dcterms:created xsi:type="dcterms:W3CDTF">2020-06-08T10:39:50Z</dcterms:created>
  <dcterms:modified xsi:type="dcterms:W3CDTF">2025-09-23T13:27:50Z</dcterms:modified>
</cp:coreProperties>
</file>