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3.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theme/theme4.xml" ContentType="application/vnd.openxmlformats-officedocument.theme+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autoCompressPictures="0">
  <p:sldMasterIdLst>
    <p:sldMasterId id="2147483824" r:id="rId1"/>
    <p:sldMasterId id="2147483891" r:id="rId2"/>
    <p:sldMasterId id="2147483962" r:id="rId3"/>
    <p:sldMasterId id="2147483995" r:id="rId4"/>
    <p:sldMasterId id="2147484052" r:id="rId5"/>
  </p:sldMasterIdLst>
  <p:notesMasterIdLst>
    <p:notesMasterId r:id="rId14"/>
  </p:notesMasterIdLst>
  <p:handoutMasterIdLst>
    <p:handoutMasterId r:id="rId15"/>
  </p:handoutMasterIdLst>
  <p:sldIdLst>
    <p:sldId id="2147477869" r:id="rId6"/>
    <p:sldId id="417" r:id="rId7"/>
    <p:sldId id="2147483647" r:id="rId8"/>
    <p:sldId id="725" r:id="rId9"/>
    <p:sldId id="726" r:id="rId10"/>
    <p:sldId id="2147483646" r:id="rId11"/>
    <p:sldId id="2147482177" r:id="rId12"/>
    <p:sldId id="2147483644" r:id="rId13"/>
  </p:sldIdLst>
  <p:sldSz cx="9144000" cy="5143500" type="screen16x9"/>
  <p:notesSz cx="6858000" cy="9144000"/>
  <p:embeddedFontLst>
    <p:embeddedFont>
      <p:font typeface="IBM Plex Sans" panose="020B0503050203000203" pitchFamily="34" charset="0"/>
      <p:regular r:id="rId16"/>
      <p:bold r:id="rId17"/>
      <p:italic r:id="rId18"/>
      <p:boldItalic r:id="rId19"/>
    </p:embeddedFont>
    <p:embeddedFont>
      <p:font typeface="IBM Plex Sans ExtLt" panose="020B0303050203000203" pitchFamily="34" charset="0"/>
      <p:regular r:id="rId20"/>
      <p:italic r:id="rId21"/>
    </p:embeddedFont>
    <p:embeddedFont>
      <p:font typeface="IBM Plex Sans Light" panose="020B0403050203000203" pitchFamily="34" charset="0"/>
      <p:regular r:id="rId22"/>
      <p:italic r:id="rId23"/>
    </p:embeddedFont>
    <p:embeddedFont>
      <p:font typeface="IBM Plex Sans Medm" panose="020B0603050203000203" pitchFamily="34" charset="0"/>
      <p:regular r:id="rId24"/>
      <p:italic r:id="rId25"/>
    </p:embeddedFont>
  </p:embeddedFontLst>
  <p:defaultTextStyle>
    <a:defPPr>
      <a:defRPr lang="en-US"/>
    </a:defPPr>
    <a:lvl1pPr marL="0" algn="l" defTabSz="685983" rtl="0" eaLnBrk="1" latinLnBrk="0" hangingPunct="1">
      <a:defRPr sz="1350" kern="1200">
        <a:solidFill>
          <a:schemeClr val="tx1"/>
        </a:solidFill>
        <a:latin typeface="+mn-lt"/>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content" id="{FE79D234-09B0-7A4C-9C40-866AE14B99F0}">
          <p14:sldIdLst>
            <p14:sldId id="2147477869"/>
            <p14:sldId id="417"/>
            <p14:sldId id="2147483647"/>
            <p14:sldId id="725"/>
            <p14:sldId id="726"/>
            <p14:sldId id="2147483646"/>
            <p14:sldId id="2147482177"/>
            <p14:sldId id="2147483644"/>
          </p14:sldIdLst>
        </p14:section>
      </p14:sectionLst>
    </p:ext>
    <p:ext uri="{EFAFB233-063F-42B5-8137-9DF3F51BA10A}">
      <p15:sldGuideLst xmlns:p15="http://schemas.microsoft.com/office/powerpoint/2012/main">
        <p15:guide id="1" orient="horz" pos="1620">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achary Anderson" initials="ZA" lastIdx="25" clrIdx="0">
    <p:extLst>
      <p:ext uri="{19B8F6BF-5375-455C-9EA6-DF929625EA0E}">
        <p15:presenceInfo xmlns:p15="http://schemas.microsoft.com/office/powerpoint/2012/main" userId="S::zanderson@vsapartners.com::b6da4b55-2f36-4779-ba8b-606d779a32e3" providerId="AD"/>
      </p:ext>
    </p:extLst>
  </p:cmAuthor>
  <p:cmAuthor id="2" name="Liz Sadler" initials="LS" lastIdx="36" clrIdx="1">
    <p:extLst>
      <p:ext uri="{19B8F6BF-5375-455C-9EA6-DF929625EA0E}">
        <p15:presenceInfo xmlns:p15="http://schemas.microsoft.com/office/powerpoint/2012/main" userId="Liz Sadl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95"/>
    <p:restoredTop sz="91041" autoAdjust="0"/>
  </p:normalViewPr>
  <p:slideViewPr>
    <p:cSldViewPr snapToGrid="0" snapToObjects="1">
      <p:cViewPr varScale="1">
        <p:scale>
          <a:sx n="109" d="100"/>
          <a:sy n="109" d="100"/>
        </p:scale>
        <p:origin x="1406" y="77"/>
      </p:cViewPr>
      <p:guideLst>
        <p:guide orient="horz" pos="1620"/>
        <p:guide pos="2880"/>
      </p:guideLst>
    </p:cSldViewPr>
  </p:slideViewPr>
  <p:outlineViewPr>
    <p:cViewPr>
      <p:scale>
        <a:sx n="33" d="100"/>
        <a:sy n="33" d="100"/>
      </p:scale>
      <p:origin x="0" y="-23176"/>
    </p:cViewPr>
  </p:outlineViewPr>
  <p:notesTextViewPr>
    <p:cViewPr>
      <p:scale>
        <a:sx n="3" d="2"/>
        <a:sy n="3" d="2"/>
      </p:scale>
      <p:origin x="0" y="0"/>
    </p:cViewPr>
  </p:notesTextViewPr>
  <p:sorterViewPr>
    <p:cViewPr>
      <p:scale>
        <a:sx n="25" d="100"/>
        <a:sy n="25" d="100"/>
      </p:scale>
      <p:origin x="0" y="0"/>
    </p:cViewPr>
  </p:sorterViewPr>
  <p:notesViewPr>
    <p:cSldViewPr snapToGrid="0" snapToObjects="1">
      <p:cViewPr varScale="1">
        <p:scale>
          <a:sx n="94" d="100"/>
          <a:sy n="94" d="100"/>
        </p:scale>
        <p:origin x="3752"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font" Target="fonts/font3.fntdata"/><Relationship Id="rId26" Type="http://schemas.openxmlformats.org/officeDocument/2006/relationships/commentAuthors" Target="commentAuthors.xml"/><Relationship Id="rId3" Type="http://schemas.openxmlformats.org/officeDocument/2006/relationships/slideMaster" Target="slideMasters/slideMaster3.xml"/><Relationship Id="rId21" Type="http://schemas.openxmlformats.org/officeDocument/2006/relationships/font" Target="fonts/font6.fntdata"/><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9.fntdata"/><Relationship Id="rId5" Type="http://schemas.openxmlformats.org/officeDocument/2006/relationships/slideMaster" Target="slideMasters/slideMaster5.xml"/><Relationship Id="rId15" Type="http://schemas.openxmlformats.org/officeDocument/2006/relationships/handoutMaster" Target="handoutMasters/handoutMaster1.xml"/><Relationship Id="rId23" Type="http://schemas.openxmlformats.org/officeDocument/2006/relationships/font" Target="fonts/font8.fntdata"/><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font" Target="fonts/font4.fntdata"/><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notesMaster" Target="notesMasters/notesMaster1.xml"/><Relationship Id="rId22" Type="http://schemas.openxmlformats.org/officeDocument/2006/relationships/font" Target="fonts/font7.fntdata"/><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219456" y="8705088"/>
            <a:ext cx="338328" cy="228600"/>
          </a:xfrm>
          <a:prstGeom prst="rect">
            <a:avLst/>
          </a:prstGeom>
        </p:spPr>
        <p:txBody>
          <a:bodyPr vert="horz" lIns="0" tIns="0" rIns="0" bIns="0" rtlCol="0" anchor="b"/>
          <a:lstStyle>
            <a:lvl1pPr algn="r">
              <a:defRPr sz="1200"/>
            </a:lvl1pPr>
          </a:lstStyle>
          <a:p>
            <a:pPr algn="l"/>
            <a:fld id="{614B4878-71CB-8F40-B9DD-F26F1F6CA014}" type="slidenum">
              <a:rPr lang="en-US" sz="600" smtClean="0">
                <a:solidFill>
                  <a:schemeClr val="bg1"/>
                </a:solidFill>
                <a:latin typeface="Arial" panose="020B0604020202020204" pitchFamily="34" charset="0"/>
                <a:ea typeface="IBM Plex Sans" charset="0"/>
                <a:cs typeface="Arial" panose="020B0604020202020204" pitchFamily="34" charset="0"/>
              </a:rPr>
              <a:pPr algn="l"/>
              <a:t>‹#›</a:t>
            </a:fld>
            <a:endParaRPr lang="en-US" sz="600" dirty="0">
              <a:solidFill>
                <a:schemeClr val="bg1"/>
              </a:solidFill>
              <a:latin typeface="Arial" panose="020B0604020202020204" pitchFamily="34" charset="0"/>
              <a:ea typeface="IBM Plex Sans" charset="0"/>
              <a:cs typeface="Arial" panose="020B0604020202020204" pitchFamily="34" charset="0"/>
            </a:endParaRPr>
          </a:p>
        </p:txBody>
      </p:sp>
      <p:sp>
        <p:nvSpPr>
          <p:cNvPr id="4" name="Footer Placeholder 3"/>
          <p:cNvSpPr>
            <a:spLocks noGrp="1"/>
          </p:cNvSpPr>
          <p:nvPr>
            <p:ph type="ftr" sz="quarter" idx="2"/>
          </p:nvPr>
        </p:nvSpPr>
        <p:spPr>
          <a:xfrm>
            <a:off x="630936" y="8705088"/>
            <a:ext cx="3657600" cy="228600"/>
          </a:xfrm>
          <a:prstGeom prst="rect">
            <a:avLst/>
          </a:prstGeom>
        </p:spPr>
        <p:txBody>
          <a:bodyPr vert="horz" lIns="0" tIns="0" rIns="0" bIns="0" rtlCol="0" anchor="b"/>
          <a:lstStyle>
            <a:lvl1pPr algn="l">
              <a:defRPr sz="1200"/>
            </a:lvl1pPr>
          </a:lstStyle>
          <a:p>
            <a:r>
              <a:rPr lang="en-US" sz="600" dirty="0">
                <a:solidFill>
                  <a:schemeClr val="bg1"/>
                </a:solidFill>
                <a:latin typeface="Arial" panose="020B0604020202020204" pitchFamily="34" charset="0"/>
                <a:ea typeface="IBM Plex Sans" charset="0"/>
                <a:cs typeface="Arial" panose="020B0604020202020204" pitchFamily="34" charset="0"/>
              </a:rPr>
              <a:t>Group Name / DOC ID / Month XX, 2020 / © 2020 IBM Corporation</a:t>
            </a:r>
          </a:p>
        </p:txBody>
      </p:sp>
    </p:spTree>
    <p:extLst>
      <p:ext uri="{BB962C8B-B14F-4D97-AF65-F5344CB8AC3E}">
        <p14:creationId xmlns:p14="http://schemas.microsoft.com/office/powerpoint/2010/main" val="44802781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822450" y="228600"/>
            <a:ext cx="3213100" cy="1807369"/>
          </a:xfrm>
          <a:prstGeom prst="rect">
            <a:avLst/>
          </a:prstGeom>
          <a:noFill/>
          <a:ln w="12700">
            <a:solidFill>
              <a:prstClr val="black"/>
            </a:solidFill>
          </a:ln>
        </p:spPr>
        <p:txBody>
          <a:bodyPr vert="horz" lIns="91440" tIns="45720" rIns="91440" bIns="45720" rtlCol="0" anchor="ctr"/>
          <a:lstStyle/>
          <a:p>
            <a:endParaRPr lang="en-US" dirty="0"/>
          </a:p>
        </p:txBody>
      </p:sp>
      <p:sp>
        <p:nvSpPr>
          <p:cNvPr id="8" name="Notes Placeholder 7">
            <a:extLst>
              <a:ext uri="{FF2B5EF4-FFF2-40B4-BE49-F238E27FC236}">
                <a16:creationId xmlns:a16="http://schemas.microsoft.com/office/drawing/2014/main" id="{6ABF5568-9620-E34F-9423-054ABD0598F2}"/>
              </a:ext>
            </a:extLst>
          </p:cNvPr>
          <p:cNvSpPr>
            <a:spLocks noGrp="1"/>
          </p:cNvSpPr>
          <p:nvPr>
            <p:ph type="body" sz="quarter" idx="3"/>
          </p:nvPr>
        </p:nvSpPr>
        <p:spPr>
          <a:xfrm>
            <a:off x="219456" y="2247900"/>
            <a:ext cx="6419088" cy="615950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marL="803275" marR="0" lvl="4" indent="-171450" algn="l" defTabSz="914400" rtl="0" eaLnBrk="1" fontAlgn="base" latinLnBrk="0" hangingPunct="1">
              <a:lnSpc>
                <a:spcPct val="100000"/>
              </a:lnSpc>
              <a:spcBef>
                <a:spcPts val="600"/>
              </a:spcBef>
              <a:spcAft>
                <a:spcPct val="0"/>
              </a:spcAft>
              <a:buClr>
                <a:srgbClr val="000000"/>
              </a:buClr>
              <a:buSzTx/>
              <a:buFont typeface="IBM Plex Sans" charset="-120"/>
              <a:buChar char="»"/>
              <a:tabLst/>
              <a:defRPr/>
            </a:pPr>
            <a:r>
              <a:rPr kumimoji="0" lang="en-US" sz="1000" b="0" i="0" u="none" strike="noStrike" kern="1200" cap="none" spc="0" normalizeH="0" baseline="0" noProof="0" dirty="0">
                <a:ln>
                  <a:noFill/>
                </a:ln>
                <a:solidFill>
                  <a:srgbClr val="000000"/>
                </a:solidFill>
                <a:effectLst/>
                <a:uLnTx/>
                <a:uFillTx/>
                <a:latin typeface="IBM Plex Sans" panose="020B0503050203000203" pitchFamily="34" charset="0"/>
                <a:ea typeface="+mn-ea"/>
                <a:cs typeface="+mn-cs"/>
              </a:rPr>
              <a:t>Fifth level</a:t>
            </a:r>
          </a:p>
        </p:txBody>
      </p:sp>
      <p:sp>
        <p:nvSpPr>
          <p:cNvPr id="7" name="Slide Number Placeholder 6"/>
          <p:cNvSpPr>
            <a:spLocks noGrp="1"/>
          </p:cNvSpPr>
          <p:nvPr>
            <p:ph type="sldNum" sz="quarter" idx="5"/>
          </p:nvPr>
        </p:nvSpPr>
        <p:spPr>
          <a:xfrm>
            <a:off x="219456" y="8705088"/>
            <a:ext cx="338328" cy="228600"/>
          </a:xfrm>
          <a:prstGeom prst="rect">
            <a:avLst/>
          </a:prstGeom>
        </p:spPr>
        <p:txBody>
          <a:bodyPr vert="horz" lIns="0" tIns="0" rIns="0" bIns="0" rtlCol="0" anchor="b"/>
          <a:lstStyle>
            <a:lvl1pPr algn="l">
              <a:defRPr sz="600" b="0" i="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fld id="{6E2E38B8-B0B4-AD41-AC6E-B781F46A9FD3}" type="slidenum">
              <a:rPr lang="en-US" smtClean="0"/>
              <a:pPr/>
              <a:t>‹#›</a:t>
            </a:fld>
            <a:endParaRPr lang="en-US" dirty="0"/>
          </a:p>
        </p:txBody>
      </p:sp>
      <p:sp>
        <p:nvSpPr>
          <p:cNvPr id="6" name="Footer Placeholder 5"/>
          <p:cNvSpPr>
            <a:spLocks noGrp="1"/>
          </p:cNvSpPr>
          <p:nvPr>
            <p:ph type="ftr" sz="quarter" idx="4"/>
          </p:nvPr>
        </p:nvSpPr>
        <p:spPr>
          <a:xfrm>
            <a:off x="630936" y="8705088"/>
            <a:ext cx="3657600" cy="228600"/>
          </a:xfrm>
          <a:prstGeom prst="rect">
            <a:avLst/>
          </a:prstGeom>
        </p:spPr>
        <p:txBody>
          <a:bodyPr vert="horz" lIns="0" tIns="0" rIns="0" bIns="0" rtlCol="0" anchor="b"/>
          <a:lstStyle>
            <a:lvl1pPr algn="l">
              <a:defRPr sz="600" b="0" i="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r>
              <a:rPr lang="en-US" dirty="0"/>
              <a:t>Group Name / DOC ID / Month XX, 2020 / © 2020 IBM Corporation</a:t>
            </a:r>
          </a:p>
        </p:txBody>
      </p:sp>
    </p:spTree>
    <p:extLst>
      <p:ext uri="{BB962C8B-B14F-4D97-AF65-F5344CB8AC3E}">
        <p14:creationId xmlns:p14="http://schemas.microsoft.com/office/powerpoint/2010/main" val="791598581"/>
      </p:ext>
    </p:extLst>
  </p:cSld>
  <p:clrMap bg1="lt1" tx1="dk1" bg2="lt2" tx2="dk2" accent1="accent1" accent2="accent2" accent3="accent3" accent4="accent4" accent5="accent5" accent6="accent6" hlink="hlink" folHlink="folHlink"/>
  <p:hf hdr="0" dt="0"/>
  <p:notesStyle>
    <a:lvl1pPr marL="0" algn="l" defTabSz="914400" rtl="0" eaLnBrk="1" latinLnBrk="0" hangingPunct="1">
      <a:spcBef>
        <a:spcPts val="600"/>
      </a:spcBef>
      <a:defRPr sz="1000" b="0" i="0" kern="1200">
        <a:solidFill>
          <a:schemeClr val="bg1"/>
        </a:solidFill>
        <a:latin typeface="Arial" panose="020B0604020202020204" pitchFamily="34" charset="0"/>
        <a:ea typeface="+mn-ea"/>
        <a:cs typeface="Arial" panose="020B0604020202020204" pitchFamily="34" charset="0"/>
      </a:defRPr>
    </a:lvl1pPr>
    <a:lvl2pPr marL="174625" indent="-169863" algn="l" defTabSz="914400" rtl="0" eaLnBrk="1" latinLnBrk="0" hangingPunct="1">
      <a:spcBef>
        <a:spcPts val="600"/>
      </a:spcBef>
      <a:buFont typeface="IBM Plex Sans"/>
      <a:buChar char="–"/>
      <a:tabLst/>
      <a:defRPr sz="1000" b="0" i="0" kern="1200">
        <a:solidFill>
          <a:schemeClr val="bg1"/>
        </a:solidFill>
        <a:latin typeface="Arial" panose="020B0604020202020204" pitchFamily="34" charset="0"/>
        <a:ea typeface="+mn-ea"/>
        <a:cs typeface="Arial" panose="020B0604020202020204" pitchFamily="34" charset="0"/>
      </a:defRPr>
    </a:lvl2pPr>
    <a:lvl3pPr marL="347472" indent="-173736" algn="l" defTabSz="914400" rtl="0" eaLnBrk="1" latinLnBrk="0" hangingPunct="1">
      <a:spcBef>
        <a:spcPts val="600"/>
      </a:spcBef>
      <a:buFont typeface="Arial" panose="020B0604020202020204" pitchFamily="34" charset="0"/>
      <a:buChar char="•"/>
      <a:tabLst/>
      <a:defRPr sz="1000" b="0" i="0" kern="1200">
        <a:solidFill>
          <a:schemeClr val="bg1"/>
        </a:solidFill>
        <a:latin typeface="Arial" panose="020B0604020202020204" pitchFamily="34" charset="0"/>
        <a:ea typeface="+mn-ea"/>
        <a:cs typeface="Arial" panose="020B0604020202020204" pitchFamily="34" charset="0"/>
      </a:defRPr>
    </a:lvl3pPr>
    <a:lvl4pPr marL="630936" indent="-173736" algn="l" defTabSz="914400" rtl="0" eaLnBrk="1" latinLnBrk="0" hangingPunct="1">
      <a:spcBef>
        <a:spcPts val="600"/>
      </a:spcBef>
      <a:buFont typeface="IBM Plex Sans"/>
      <a:buChar char="–"/>
      <a:tabLst/>
      <a:defRPr sz="1000" b="0" i="0" kern="1200">
        <a:solidFill>
          <a:schemeClr val="bg1"/>
        </a:solidFill>
        <a:latin typeface="Arial" panose="020B0604020202020204" pitchFamily="34" charset="0"/>
        <a:ea typeface="+mn-ea"/>
        <a:cs typeface="Arial" panose="020B0604020202020204" pitchFamily="34" charset="0"/>
      </a:defRPr>
    </a:lvl4pPr>
    <a:lvl5pPr marL="174625" marR="0" indent="-169863" algn="l" defTabSz="914400" rtl="0" eaLnBrk="1" fontAlgn="base" latinLnBrk="0" hangingPunct="1">
      <a:lnSpc>
        <a:spcPct val="100000"/>
      </a:lnSpc>
      <a:spcBef>
        <a:spcPts val="600"/>
      </a:spcBef>
      <a:spcAft>
        <a:spcPct val="0"/>
      </a:spcAft>
      <a:buClr>
        <a:srgbClr val="000000"/>
      </a:buClr>
      <a:buSzTx/>
      <a:buFont typeface="IBM Plex Sans" charset="-120"/>
      <a:buChar char="»"/>
      <a:tabLst/>
      <a:defRPr sz="1000" b="0" i="0" kern="1200">
        <a:solidFill>
          <a:schemeClr val="bg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ibm.com/account/reg/signup?formid=urx-52753" TargetMode="External"/><Relationship Id="rId2" Type="http://schemas.openxmlformats.org/officeDocument/2006/relationships/slide" Target="../slides/slide7.xml"/><Relationship Id="rId1" Type="http://schemas.openxmlformats.org/officeDocument/2006/relationships/notesMaster" Target="../notesMasters/notesMaster1.xml"/><Relationship Id="rId5" Type="http://schemas.openxmlformats.org/officeDocument/2006/relationships/hyperlink" Target="https://ibm.seismic.com/Link/Content/DCfCGJVfPmqH88qCq46PM3j9J6jd#/?anchorId=b4f32b7d-c3d4-4761-948a-fc2e8bc2bb72" TargetMode="External"/><Relationship Id="rId4" Type="http://schemas.openxmlformats.org/officeDocument/2006/relationships/hyperlink" Target="https://www.ibm.com/account/reg/us-en/signup?utm_medium=Email&amp;utm_source=Event&amp;utm_content=DTPWW&amp;utm_campaign=PLACEHOLDER&amp;utm_id=AI4Biz_watsonx_Client_Briefing_Gartner_Conference&amp;formid=urx-52230"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375" y="228600"/>
            <a:ext cx="6419850" cy="3611563"/>
          </a:xfrm>
        </p:spPr>
      </p:sp>
      <p:sp>
        <p:nvSpPr>
          <p:cNvPr id="3" name="Notes Placeholder 2"/>
          <p:cNvSpPr>
            <a:spLocks noGrp="1"/>
          </p:cNvSpPr>
          <p:nvPr>
            <p:ph type="body" idx="1"/>
          </p:nvPr>
        </p:nvSpPr>
        <p:spPr/>
        <p:txBody>
          <a:bodyPr/>
          <a:lstStyle/>
          <a:p>
            <a:pPr marL="0" marR="0" lvl="0" indent="0" algn="l" defTabSz="2438522" rtl="0" eaLnBrk="1" fontAlgn="auto" latinLnBrk="0" hangingPunct="1">
              <a:lnSpc>
                <a:spcPct val="110000"/>
              </a:lnSpc>
              <a:spcBef>
                <a:spcPts val="0"/>
              </a:spcBef>
              <a:spcAft>
                <a:spcPts val="0"/>
              </a:spcAft>
              <a:buClrTx/>
              <a:buSzTx/>
              <a:buFontTx/>
              <a:buNone/>
              <a:tabLst/>
              <a:defRPr/>
            </a:pPr>
            <a:r>
              <a:rPr lang="en-US" sz="1200" dirty="0">
                <a:effectLst/>
              </a:rPr>
              <a:t>Today’s conversation is about making AI real for the business—turning potential into practical outcomes.</a:t>
            </a:r>
          </a:p>
          <a:p>
            <a:pPr marL="0" marR="0" lvl="0" indent="0" algn="l" defTabSz="2438522" rtl="0" eaLnBrk="1" fontAlgn="auto" latinLnBrk="0" hangingPunct="1">
              <a:lnSpc>
                <a:spcPct val="110000"/>
              </a:lnSpc>
              <a:spcBef>
                <a:spcPts val="0"/>
              </a:spcBef>
              <a:spcAft>
                <a:spcPts val="0"/>
              </a:spcAft>
              <a:buClrTx/>
              <a:buSzTx/>
              <a:buFontTx/>
              <a:buNone/>
              <a:tabLst/>
              <a:defRPr/>
            </a:pPr>
            <a:endParaRPr lang="en-US" sz="1200" dirty="0">
              <a:effectLst/>
            </a:endParaRPr>
          </a:p>
          <a:p>
            <a:pPr marL="0" marR="0" lvl="0" indent="0" algn="l" defTabSz="2438522" rtl="0" eaLnBrk="1" fontAlgn="auto" latinLnBrk="0" hangingPunct="1">
              <a:lnSpc>
                <a:spcPct val="110000"/>
              </a:lnSpc>
              <a:spcBef>
                <a:spcPts val="0"/>
              </a:spcBef>
              <a:spcAft>
                <a:spcPts val="0"/>
              </a:spcAft>
              <a:buClrTx/>
              <a:buSzTx/>
              <a:buFontTx/>
              <a:buNone/>
              <a:tabLst/>
              <a:defRPr/>
            </a:pPr>
            <a:r>
              <a:rPr lang="en-US" sz="1200" dirty="0">
                <a:effectLst/>
              </a:rPr>
              <a:t>Enterprises are under increasing pressure to scale AI investments beyond isolated pilots and proof of concepts. That’s where </a:t>
            </a:r>
            <a:r>
              <a:rPr lang="en-US" sz="1200" dirty="0" err="1">
                <a:effectLst/>
              </a:rPr>
              <a:t>watsonx</a:t>
            </a:r>
            <a:r>
              <a:rPr lang="en-US" sz="1200" dirty="0">
                <a:effectLst/>
              </a:rPr>
              <a:t> Orchestrate comes in. This is IBM’s platform for orchestrating AI agents, assistants, and workflows—built specifically for enterprise environments.</a:t>
            </a:r>
          </a:p>
          <a:p>
            <a:pPr marL="0" marR="0" lvl="0" indent="0" algn="l" defTabSz="2438522" rtl="0" eaLnBrk="1" fontAlgn="auto" latinLnBrk="0" hangingPunct="1">
              <a:lnSpc>
                <a:spcPct val="110000"/>
              </a:lnSpc>
              <a:spcBef>
                <a:spcPts val="0"/>
              </a:spcBef>
              <a:spcAft>
                <a:spcPts val="0"/>
              </a:spcAft>
              <a:buClrTx/>
              <a:buSzTx/>
              <a:buFontTx/>
              <a:buNone/>
              <a:tabLst/>
              <a:defRPr/>
            </a:pPr>
            <a:endParaRPr lang="en-US" sz="1200" dirty="0">
              <a:effectLst/>
            </a:endParaRPr>
          </a:p>
          <a:p>
            <a:pPr marL="0" marR="0" lvl="0" indent="0" algn="l" defTabSz="2438522" rtl="0" eaLnBrk="1" fontAlgn="auto" latinLnBrk="0" hangingPunct="1">
              <a:lnSpc>
                <a:spcPct val="110000"/>
              </a:lnSpc>
              <a:spcBef>
                <a:spcPts val="0"/>
              </a:spcBef>
              <a:spcAft>
                <a:spcPts val="0"/>
              </a:spcAft>
              <a:buClrTx/>
              <a:buSzTx/>
              <a:buFontTx/>
              <a:buNone/>
              <a:tabLst/>
              <a:defRPr/>
            </a:pPr>
            <a:r>
              <a:rPr lang="en-US" sz="1200" dirty="0">
                <a:effectLst/>
              </a:rPr>
              <a:t>The platform connects to the tools already in use—whether that’s Workday, Salesforce, SAP, ServiceNow, or homegrown systems—and works across any model or automation framework. What sets it apart is the ability to bring AI agents and assistants together in one integrated workspace—so they can interact, delegate, and solve problems on behalf of the business.</a:t>
            </a:r>
          </a:p>
          <a:p>
            <a:pPr marL="0" marR="0" lvl="0" indent="0" algn="l" defTabSz="2438522" rtl="0" eaLnBrk="1" fontAlgn="auto" latinLnBrk="0" hangingPunct="1">
              <a:lnSpc>
                <a:spcPct val="110000"/>
              </a:lnSpc>
              <a:spcBef>
                <a:spcPts val="0"/>
              </a:spcBef>
              <a:spcAft>
                <a:spcPts val="0"/>
              </a:spcAft>
              <a:buClrTx/>
              <a:buSzTx/>
              <a:buFontTx/>
              <a:buNone/>
              <a:tabLst/>
              <a:defRPr/>
            </a:pPr>
            <a:endParaRPr lang="en-US" sz="1200" dirty="0">
              <a:effectLst/>
            </a:endParaRPr>
          </a:p>
          <a:p>
            <a:pPr marL="0" marR="0" lvl="0" indent="0" algn="l" defTabSz="2438522" rtl="0" eaLnBrk="1" fontAlgn="auto" latinLnBrk="0" hangingPunct="1">
              <a:lnSpc>
                <a:spcPct val="110000"/>
              </a:lnSpc>
              <a:spcBef>
                <a:spcPts val="0"/>
              </a:spcBef>
              <a:spcAft>
                <a:spcPts val="0"/>
              </a:spcAft>
              <a:buClrTx/>
              <a:buSzTx/>
              <a:buFontTx/>
              <a:buNone/>
              <a:tabLst/>
              <a:defRPr/>
            </a:pPr>
            <a:r>
              <a:rPr lang="en-US" sz="1200" dirty="0">
                <a:effectLst/>
              </a:rPr>
              <a:t>The result? Less manual work, faster decisions, and a more productive, responsive business at scale.</a:t>
            </a:r>
          </a:p>
          <a:p>
            <a:pPr marL="0" marR="0" lvl="0" indent="0" algn="l" defTabSz="2438522" rtl="0" eaLnBrk="1" fontAlgn="auto" latinLnBrk="0" hangingPunct="1">
              <a:lnSpc>
                <a:spcPct val="110000"/>
              </a:lnSpc>
              <a:spcBef>
                <a:spcPts val="0"/>
              </a:spcBef>
              <a:spcAft>
                <a:spcPts val="0"/>
              </a:spcAft>
              <a:buClrTx/>
              <a:buSzTx/>
              <a:buFontTx/>
              <a:buNone/>
              <a:tabLst/>
              <a:defRPr/>
            </a:pPr>
            <a:endParaRPr lang="en-US" sz="1200" dirty="0">
              <a:effectLst/>
            </a:endParaRPr>
          </a:p>
          <a:p>
            <a:pPr marL="0" marR="0" lvl="0" indent="0" algn="l" defTabSz="2438522" rtl="0" eaLnBrk="1" fontAlgn="auto" latinLnBrk="0" hangingPunct="1">
              <a:lnSpc>
                <a:spcPct val="110000"/>
              </a:lnSpc>
              <a:spcBef>
                <a:spcPts val="0"/>
              </a:spcBef>
              <a:spcAft>
                <a:spcPts val="0"/>
              </a:spcAft>
              <a:buClrTx/>
              <a:buSzTx/>
              <a:buFontTx/>
              <a:buNone/>
              <a:tabLst/>
              <a:defRPr/>
            </a:pPr>
            <a:r>
              <a:rPr lang="en-US" sz="1200" dirty="0">
                <a:effectLst/>
              </a:rPr>
              <a:t>This isn’t just automation—it’s enterprise AI that works alongside people to drive real impact.</a:t>
            </a:r>
            <a:endParaRPr lang="en-US" dirty="0"/>
          </a:p>
        </p:txBody>
      </p:sp>
      <p:sp>
        <p:nvSpPr>
          <p:cNvPr id="4" name="Slide Number Placeholder 3"/>
          <p:cNvSpPr>
            <a:spLocks noGrp="1"/>
          </p:cNvSpPr>
          <p:nvPr>
            <p:ph type="sldNum" sz="quarter" idx="5"/>
          </p:nvPr>
        </p:nvSpPr>
        <p:spPr/>
        <p:txBody>
          <a:bodyPr/>
          <a:lstStyle/>
          <a:p>
            <a:pPr marL="0" marR="0" lvl="0" indent="0" algn="r" defTabSz="1829379" rtl="0" eaLnBrk="1" fontAlgn="auto" latinLnBrk="0" hangingPunct="1">
              <a:lnSpc>
                <a:spcPct val="100000"/>
              </a:lnSpc>
              <a:spcBef>
                <a:spcPts val="0"/>
              </a:spcBef>
              <a:spcAft>
                <a:spcPts val="0"/>
              </a:spcAft>
              <a:buClrTx/>
              <a:buSzTx/>
              <a:buFontTx/>
              <a:buNone/>
              <a:tabLst/>
              <a:defRPr/>
            </a:pPr>
            <a:fld id="{6E2E38B8-B0B4-AD41-AC6E-B781F46A9FD3}" type="slidenum">
              <a:rPr kumimoji="0" lang="en-US" sz="600" b="0" i="0" u="none" strike="noStrike" kern="1200" cap="none" spc="0" normalizeH="0" baseline="0" noProof="0" smtClean="0">
                <a:ln>
                  <a:noFill/>
                </a:ln>
                <a:solidFill>
                  <a:srgbClr val="000000"/>
                </a:solidFill>
                <a:effectLst/>
                <a:uLnTx/>
                <a:uFillTx/>
                <a:latin typeface="IBM Plex Sans Light" panose="020B0503050203000203" pitchFamily="34" charset="0"/>
              </a:rPr>
              <a:pPr marL="0" marR="0" lvl="0" indent="0" algn="r" defTabSz="1829379" rtl="0" eaLnBrk="1" fontAlgn="auto" latinLnBrk="0" hangingPunct="1">
                <a:lnSpc>
                  <a:spcPct val="100000"/>
                </a:lnSpc>
                <a:spcBef>
                  <a:spcPts val="0"/>
                </a:spcBef>
                <a:spcAft>
                  <a:spcPts val="0"/>
                </a:spcAft>
                <a:buClrTx/>
                <a:buSzTx/>
                <a:buFontTx/>
                <a:buNone/>
                <a:tabLst/>
                <a:defRPr/>
              </a:pPr>
              <a:t>1</a:t>
            </a:fld>
            <a:endParaRPr kumimoji="0" lang="en-US" sz="600" b="0" i="0" u="none" strike="noStrike" kern="1200" cap="none" spc="0" normalizeH="0" baseline="0" noProof="0" dirty="0">
              <a:ln>
                <a:noFill/>
              </a:ln>
              <a:solidFill>
                <a:srgbClr val="000000"/>
              </a:solidFill>
              <a:effectLst/>
              <a:uLnTx/>
              <a:uFillTx/>
              <a:latin typeface="IBM Plex Sans Light" panose="020B0503050203000203" pitchFamily="34" charset="0"/>
            </a:endParaRPr>
          </a:p>
        </p:txBody>
      </p:sp>
      <p:sp>
        <p:nvSpPr>
          <p:cNvPr id="5" name="Footer Placeholder 4"/>
          <p:cNvSpPr>
            <a:spLocks noGrp="1"/>
          </p:cNvSpPr>
          <p:nvPr>
            <p:ph type="ftr" sz="quarter" idx="4"/>
          </p:nvPr>
        </p:nvSpPr>
        <p:spPr/>
        <p:txBody>
          <a:bodyPr/>
          <a:lstStyle/>
          <a:p>
            <a:pPr marL="0" marR="0" lvl="0" indent="0" algn="l" defTabSz="1829379"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000000"/>
                </a:solidFill>
                <a:effectLst/>
                <a:uLnTx/>
                <a:uFillTx/>
                <a:latin typeface="IBM Plex Sans Light" panose="020B0503050203000203" pitchFamily="34" charset="0"/>
              </a:rPr>
              <a:t>Footer</a:t>
            </a:r>
            <a:endParaRPr kumimoji="0" lang="en-US" sz="600" b="0" i="0" u="none" strike="noStrike" kern="1200" cap="none" spc="0" normalizeH="0" baseline="0" noProof="0" dirty="0">
              <a:ln>
                <a:noFill/>
              </a:ln>
              <a:solidFill>
                <a:srgbClr val="000000"/>
              </a:solidFill>
              <a:effectLst/>
              <a:uLnTx/>
              <a:uFillTx/>
              <a:latin typeface="IBM Plex Sans Light" panose="020B0503050203000203" pitchFamily="34" charset="0"/>
            </a:endParaRPr>
          </a:p>
        </p:txBody>
      </p:sp>
    </p:spTree>
    <p:extLst>
      <p:ext uri="{BB962C8B-B14F-4D97-AF65-F5344CB8AC3E}">
        <p14:creationId xmlns:p14="http://schemas.microsoft.com/office/powerpoint/2010/main" val="3238637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375" y="228600"/>
            <a:ext cx="6419850" cy="36115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1829379" rtl="0" eaLnBrk="1" fontAlgn="auto" latinLnBrk="0" hangingPunct="1">
              <a:lnSpc>
                <a:spcPct val="100000"/>
              </a:lnSpc>
              <a:spcBef>
                <a:spcPts val="0"/>
              </a:spcBef>
              <a:spcAft>
                <a:spcPts val="0"/>
              </a:spcAft>
              <a:buClrTx/>
              <a:buSzTx/>
              <a:buFontTx/>
              <a:buNone/>
              <a:tabLst/>
              <a:defRPr/>
            </a:pPr>
            <a:fld id="{6E2E38B8-B0B4-AD41-AC6E-B781F46A9FD3}" type="slidenum">
              <a:rPr kumimoji="0" lang="en-US" sz="600" b="0" i="0" u="none" strike="noStrike" kern="1200" cap="none" spc="0" normalizeH="0" baseline="0" noProof="0" smtClean="0">
                <a:ln>
                  <a:noFill/>
                </a:ln>
                <a:solidFill>
                  <a:srgbClr val="000000"/>
                </a:solidFill>
                <a:effectLst/>
                <a:uLnTx/>
                <a:uFillTx/>
                <a:latin typeface="IBM Plex Sans Light" panose="020B0503050203000203" pitchFamily="34" charset="0"/>
              </a:rPr>
              <a:pPr marL="0" marR="0" lvl="0" indent="0" algn="r" defTabSz="1829379" rtl="0" eaLnBrk="1" fontAlgn="auto" latinLnBrk="0" hangingPunct="1">
                <a:lnSpc>
                  <a:spcPct val="100000"/>
                </a:lnSpc>
                <a:spcBef>
                  <a:spcPts val="0"/>
                </a:spcBef>
                <a:spcAft>
                  <a:spcPts val="0"/>
                </a:spcAft>
                <a:buClrTx/>
                <a:buSzTx/>
                <a:buFontTx/>
                <a:buNone/>
                <a:tabLst/>
                <a:defRPr/>
              </a:pPr>
              <a:t>2</a:t>
            </a:fld>
            <a:endParaRPr kumimoji="0" lang="en-US" sz="600" b="0" i="0" u="none" strike="noStrike" kern="1200" cap="none" spc="0" normalizeH="0" baseline="0" noProof="0" dirty="0">
              <a:ln>
                <a:noFill/>
              </a:ln>
              <a:solidFill>
                <a:srgbClr val="000000"/>
              </a:solidFill>
              <a:effectLst/>
              <a:uLnTx/>
              <a:uFillTx/>
              <a:latin typeface="IBM Plex Sans Light" panose="020B0503050203000203" pitchFamily="34" charset="0"/>
            </a:endParaRPr>
          </a:p>
        </p:txBody>
      </p:sp>
      <p:sp>
        <p:nvSpPr>
          <p:cNvPr id="5" name="Footer Placeholder 4"/>
          <p:cNvSpPr>
            <a:spLocks noGrp="1"/>
          </p:cNvSpPr>
          <p:nvPr>
            <p:ph type="ftr" sz="quarter" idx="4"/>
          </p:nvPr>
        </p:nvSpPr>
        <p:spPr/>
        <p:txBody>
          <a:bodyPr/>
          <a:lstStyle/>
          <a:p>
            <a:pPr marL="0" marR="0" lvl="0" indent="0" algn="l" defTabSz="1829379"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000000"/>
                </a:solidFill>
                <a:effectLst/>
                <a:uLnTx/>
                <a:uFillTx/>
                <a:latin typeface="IBM Plex Sans Light" panose="020B0503050203000203" pitchFamily="34" charset="0"/>
              </a:rPr>
              <a:t>Footer</a:t>
            </a:r>
            <a:endParaRPr kumimoji="0" lang="en-US" sz="600" b="0" i="0" u="none" strike="noStrike" kern="1200" cap="none" spc="0" normalizeH="0" baseline="0" noProof="0" dirty="0">
              <a:ln>
                <a:noFill/>
              </a:ln>
              <a:solidFill>
                <a:srgbClr val="000000"/>
              </a:solidFill>
              <a:effectLst/>
              <a:uLnTx/>
              <a:uFillTx/>
              <a:latin typeface="IBM Plex Sans Light" panose="020B0503050203000203" pitchFamily="34" charset="0"/>
            </a:endParaRPr>
          </a:p>
        </p:txBody>
      </p:sp>
    </p:spTree>
    <p:extLst>
      <p:ext uri="{BB962C8B-B14F-4D97-AF65-F5344CB8AC3E}">
        <p14:creationId xmlns:p14="http://schemas.microsoft.com/office/powerpoint/2010/main" val="8705094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6F1C48-C19A-0ECA-D7B8-6CC8EFAAC3F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8C4D7D2-ADDF-E9DD-C72B-8166451A298E}"/>
              </a:ext>
            </a:extLst>
          </p:cNvPr>
          <p:cNvSpPr>
            <a:spLocks noGrp="1" noRot="1" noChangeAspect="1"/>
          </p:cNvSpPr>
          <p:nvPr>
            <p:ph type="sldImg"/>
          </p:nvPr>
        </p:nvSpPr>
        <p:spPr>
          <a:xfrm>
            <a:off x="206375" y="228600"/>
            <a:ext cx="6419850" cy="3611563"/>
          </a:xfrm>
        </p:spPr>
      </p:sp>
      <p:sp>
        <p:nvSpPr>
          <p:cNvPr id="3" name="Notes Placeholder 2">
            <a:extLst>
              <a:ext uri="{FF2B5EF4-FFF2-40B4-BE49-F238E27FC236}">
                <a16:creationId xmlns:a16="http://schemas.microsoft.com/office/drawing/2014/main" id="{80F3E6AF-064C-5905-B8BD-7440081C2A6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01A191C-9E3E-EA77-A0E7-8DFF59C96FA2}"/>
              </a:ext>
            </a:extLst>
          </p:cNvPr>
          <p:cNvSpPr>
            <a:spLocks noGrp="1"/>
          </p:cNvSpPr>
          <p:nvPr>
            <p:ph type="sldNum" sz="quarter" idx="5"/>
          </p:nvPr>
        </p:nvSpPr>
        <p:spPr/>
        <p:txBody>
          <a:bodyPr/>
          <a:lstStyle/>
          <a:p>
            <a:pPr marL="0" marR="0" lvl="0" indent="0" algn="r" defTabSz="1829379" rtl="0" eaLnBrk="1" fontAlgn="auto" latinLnBrk="0" hangingPunct="1">
              <a:lnSpc>
                <a:spcPct val="100000"/>
              </a:lnSpc>
              <a:spcBef>
                <a:spcPts val="0"/>
              </a:spcBef>
              <a:spcAft>
                <a:spcPts val="0"/>
              </a:spcAft>
              <a:buClrTx/>
              <a:buSzTx/>
              <a:buFontTx/>
              <a:buNone/>
              <a:tabLst/>
              <a:defRPr/>
            </a:pPr>
            <a:fld id="{6E2E38B8-B0B4-AD41-AC6E-B781F46A9FD3}" type="slidenum">
              <a:rPr kumimoji="0" lang="en-US" sz="600" b="0" i="0" u="none" strike="noStrike" kern="1200" cap="none" spc="0" normalizeH="0" baseline="0" noProof="0" smtClean="0">
                <a:ln>
                  <a:noFill/>
                </a:ln>
                <a:solidFill>
                  <a:srgbClr val="000000"/>
                </a:solidFill>
                <a:effectLst/>
                <a:uLnTx/>
                <a:uFillTx/>
                <a:latin typeface="IBM Plex Sans Light" panose="020B0503050203000203" pitchFamily="34" charset="0"/>
              </a:rPr>
              <a:pPr marL="0" marR="0" lvl="0" indent="0" algn="r" defTabSz="1829379" rtl="0" eaLnBrk="1" fontAlgn="auto" latinLnBrk="0" hangingPunct="1">
                <a:lnSpc>
                  <a:spcPct val="100000"/>
                </a:lnSpc>
                <a:spcBef>
                  <a:spcPts val="0"/>
                </a:spcBef>
                <a:spcAft>
                  <a:spcPts val="0"/>
                </a:spcAft>
                <a:buClrTx/>
                <a:buSzTx/>
                <a:buFontTx/>
                <a:buNone/>
                <a:tabLst/>
                <a:defRPr/>
              </a:pPr>
              <a:t>3</a:t>
            </a:fld>
            <a:endParaRPr kumimoji="0" lang="en-US" sz="600" b="0" i="0" u="none" strike="noStrike" kern="1200" cap="none" spc="0" normalizeH="0" baseline="0" noProof="0" dirty="0">
              <a:ln>
                <a:noFill/>
              </a:ln>
              <a:solidFill>
                <a:srgbClr val="000000"/>
              </a:solidFill>
              <a:effectLst/>
              <a:uLnTx/>
              <a:uFillTx/>
              <a:latin typeface="IBM Plex Sans Light" panose="020B0503050203000203" pitchFamily="34" charset="0"/>
            </a:endParaRPr>
          </a:p>
        </p:txBody>
      </p:sp>
      <p:sp>
        <p:nvSpPr>
          <p:cNvPr id="5" name="Footer Placeholder 4">
            <a:extLst>
              <a:ext uri="{FF2B5EF4-FFF2-40B4-BE49-F238E27FC236}">
                <a16:creationId xmlns:a16="http://schemas.microsoft.com/office/drawing/2014/main" id="{139E3E4C-F8F3-523B-4337-7A434AA8F151}"/>
              </a:ext>
            </a:extLst>
          </p:cNvPr>
          <p:cNvSpPr>
            <a:spLocks noGrp="1"/>
          </p:cNvSpPr>
          <p:nvPr>
            <p:ph type="ftr" sz="quarter" idx="4"/>
          </p:nvPr>
        </p:nvSpPr>
        <p:spPr/>
        <p:txBody>
          <a:bodyPr/>
          <a:lstStyle/>
          <a:p>
            <a:pPr marL="0" marR="0" lvl="0" indent="0" algn="l" defTabSz="1829379"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000000"/>
                </a:solidFill>
                <a:effectLst/>
                <a:uLnTx/>
                <a:uFillTx/>
                <a:latin typeface="IBM Plex Sans Light" panose="020B0503050203000203" pitchFamily="34" charset="0"/>
              </a:rPr>
              <a:t>Footer</a:t>
            </a:r>
            <a:endParaRPr kumimoji="0" lang="en-US" sz="600" b="0" i="0" u="none" strike="noStrike" kern="1200" cap="none" spc="0" normalizeH="0" baseline="0" noProof="0" dirty="0">
              <a:ln>
                <a:noFill/>
              </a:ln>
              <a:solidFill>
                <a:srgbClr val="000000"/>
              </a:solidFill>
              <a:effectLst/>
              <a:uLnTx/>
              <a:uFillTx/>
              <a:latin typeface="IBM Plex Sans Light" panose="020B0503050203000203" pitchFamily="34" charset="0"/>
            </a:endParaRPr>
          </a:p>
        </p:txBody>
      </p:sp>
    </p:spTree>
    <p:extLst>
      <p:ext uri="{BB962C8B-B14F-4D97-AF65-F5344CB8AC3E}">
        <p14:creationId xmlns:p14="http://schemas.microsoft.com/office/powerpoint/2010/main" val="31391327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CC2ED8-72D5-DB36-1438-17305D3C042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54FC583-80B6-AD82-366B-92478E20CDB0}"/>
              </a:ext>
            </a:extLst>
          </p:cNvPr>
          <p:cNvSpPr>
            <a:spLocks noGrp="1" noRot="1" noChangeAspect="1"/>
          </p:cNvSpPr>
          <p:nvPr>
            <p:ph type="sldImg"/>
          </p:nvPr>
        </p:nvSpPr>
        <p:spPr>
          <a:xfrm>
            <a:off x="1822450" y="228600"/>
            <a:ext cx="3213100" cy="1808163"/>
          </a:xfrm>
        </p:spPr>
      </p:sp>
      <p:sp>
        <p:nvSpPr>
          <p:cNvPr id="3" name="Notes Placeholder 2">
            <a:extLst>
              <a:ext uri="{FF2B5EF4-FFF2-40B4-BE49-F238E27FC236}">
                <a16:creationId xmlns:a16="http://schemas.microsoft.com/office/drawing/2014/main" id="{E90C672B-7560-C618-F71A-199B810C5BFF}"/>
              </a:ext>
            </a:extLst>
          </p:cNvPr>
          <p:cNvSpPr>
            <a:spLocks noGrp="1"/>
          </p:cNvSpPr>
          <p:nvPr>
            <p:ph type="body" idx="1"/>
          </p:nvPr>
        </p:nvSpPr>
        <p:spPr/>
        <p:txBody>
          <a:bodyPr/>
          <a:lstStyle/>
          <a:p>
            <a:pPr marL="0" marR="0" lvl="0" indent="0" algn="l" defTabSz="2438522" rtl="0" eaLnBrk="1" fontAlgn="auto" latinLnBrk="0" hangingPunct="1">
              <a:lnSpc>
                <a:spcPct val="110000"/>
              </a:lnSpc>
              <a:spcBef>
                <a:spcPts val="0"/>
              </a:spcBef>
              <a:spcAft>
                <a:spcPts val="0"/>
              </a:spcAft>
              <a:buClrTx/>
              <a:buSzTx/>
              <a:buFontTx/>
              <a:buNone/>
              <a:tabLst/>
              <a:defRPr/>
            </a:pPr>
            <a:endParaRPr lang="en-US" b="0" i="0" u="none" strike="noStrike" dirty="0">
              <a:solidFill>
                <a:srgbClr val="000000"/>
              </a:solidFill>
              <a:effectLst/>
              <a:latin typeface="-webkit-standard"/>
            </a:endParaRPr>
          </a:p>
        </p:txBody>
      </p:sp>
      <p:sp>
        <p:nvSpPr>
          <p:cNvPr id="4" name="Slide Number Placeholder 3">
            <a:extLst>
              <a:ext uri="{FF2B5EF4-FFF2-40B4-BE49-F238E27FC236}">
                <a16:creationId xmlns:a16="http://schemas.microsoft.com/office/drawing/2014/main" id="{E8E89A7F-DEC3-226F-9258-787B477E260C}"/>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E2E38B8-B0B4-AD41-AC6E-B781F46A9FD3}" type="slidenum">
              <a:rPr kumimoji="0" lang="en-US" sz="1200" b="0" i="0" u="none" strike="noStrike" kern="1200" cap="none" spc="0" normalizeH="0" baseline="0" noProof="0" smtClean="0">
                <a:ln>
                  <a:noFill/>
                </a:ln>
                <a:solidFill>
                  <a:prstClr val="black"/>
                </a:solidFill>
                <a:effectLst/>
                <a:uLnTx/>
                <a:uFillTx/>
                <a:latin typeface="Aptos" panose="02110004020202020204"/>
                <a:ea typeface="Helvetica Neue"/>
                <a:cs typeface="IBM Plex Sans Light" panose="020B0503050203000203" pitchFamily="34" charset="0"/>
                <a:sym typeface="Helvetica Neue"/>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Aptos" panose="02110004020202020204"/>
              <a:ea typeface="Helvetica Neue"/>
              <a:cs typeface="IBM Plex Sans Light" panose="020B0503050203000203" pitchFamily="34" charset="0"/>
              <a:sym typeface="Helvetica Neue"/>
            </a:endParaRPr>
          </a:p>
        </p:txBody>
      </p:sp>
      <p:sp>
        <p:nvSpPr>
          <p:cNvPr id="5" name="Footer Placeholder 4">
            <a:extLst>
              <a:ext uri="{FF2B5EF4-FFF2-40B4-BE49-F238E27FC236}">
                <a16:creationId xmlns:a16="http://schemas.microsoft.com/office/drawing/2014/main" id="{134EA4F4-D638-3961-E06D-BAF57E1008E4}"/>
              </a:ext>
            </a:extLst>
          </p:cNvPr>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ptos" panose="02110004020202020204"/>
                <a:ea typeface="Helvetica Neue"/>
                <a:cs typeface="IBM Plex Sans Light" panose="020B0503050203000203" pitchFamily="34" charset="0"/>
                <a:sym typeface="Helvetica Neue"/>
              </a:rPr>
              <a:t>Group Name / DOC ID / Month XX, 2022 / © 2022 IBM Corporation</a:t>
            </a:r>
          </a:p>
        </p:txBody>
      </p:sp>
    </p:spTree>
    <p:extLst>
      <p:ext uri="{BB962C8B-B14F-4D97-AF65-F5344CB8AC3E}">
        <p14:creationId xmlns:p14="http://schemas.microsoft.com/office/powerpoint/2010/main" val="10502268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375" y="228600"/>
            <a:ext cx="6419850" cy="3611563"/>
          </a:xfrm>
        </p:spPr>
      </p:sp>
      <p:sp>
        <p:nvSpPr>
          <p:cNvPr id="3" name="Notes Placeholder 2"/>
          <p:cNvSpPr>
            <a:spLocks noGrp="1"/>
          </p:cNvSpPr>
          <p:nvPr>
            <p:ph type="body" idx="1"/>
          </p:nvPr>
        </p:nvSpPr>
        <p:spPr>
          <a:xfrm>
            <a:off x="206710" y="4087090"/>
            <a:ext cx="6419088" cy="4700294"/>
          </a:xfrm>
        </p:spPr>
        <p:txBody>
          <a:bodyPr/>
          <a:lstStyle/>
          <a:p>
            <a:r>
              <a:rPr lang="en-US" dirty="0"/>
              <a:t>This slide outlines </a:t>
            </a:r>
            <a:r>
              <a:rPr lang="en-US" b="1" dirty="0"/>
              <a:t>three clear paths for clients</a:t>
            </a:r>
            <a:r>
              <a:rPr lang="en-US" dirty="0"/>
              <a:t> to begin </a:t>
            </a:r>
            <a:r>
              <a:rPr lang="en-US" b="1" dirty="0"/>
              <a:t>their journey with IBM watsonx Orchestrate:</a:t>
            </a:r>
          </a:p>
          <a:p>
            <a:endParaRPr lang="en-US" b="1" dirty="0"/>
          </a:p>
          <a:p>
            <a:pPr marL="171450" indent="-171450">
              <a:buFont typeface="Arial" panose="020B0604020202020204" pitchFamily="34" charset="0"/>
              <a:buChar char="•"/>
            </a:pPr>
            <a:r>
              <a:rPr lang="en-US" b="1" dirty="0"/>
              <a:t>Sign up for a free trial. </a:t>
            </a:r>
            <a:r>
              <a:rPr lang="en-US" dirty="0"/>
              <a:t>Clients can explore the platform hands-on, test out features, and begin building value quickly in a no-risk environment.</a:t>
            </a:r>
          </a:p>
          <a:p>
            <a:pPr marL="171450" indent="-171450">
              <a:buFont typeface="Arial" panose="020B0604020202020204" pitchFamily="34" charset="0"/>
              <a:buChar char="•"/>
            </a:pPr>
            <a:r>
              <a:rPr lang="en-US" b="1" dirty="0"/>
              <a:t>Request a client briefing. </a:t>
            </a:r>
            <a:r>
              <a:rPr lang="en-US" dirty="0"/>
              <a:t>This is a tailored session where IBM experts walk through use cases, industry examples, and product capabilities that align to the client’s specific needs and objectives.</a:t>
            </a:r>
          </a:p>
          <a:p>
            <a:pPr marL="171450" indent="-171450">
              <a:buFont typeface="Arial" panose="020B0604020202020204" pitchFamily="34" charset="0"/>
              <a:buChar char="•"/>
            </a:pPr>
            <a:r>
              <a:rPr lang="en-US" b="1" dirty="0"/>
              <a:t>Participate in an Agentic Bootcamp. </a:t>
            </a:r>
            <a:r>
              <a:rPr lang="en-US" dirty="0"/>
              <a:t>This is a collaborative working session designed to help identify a high-impact use case. From there, IBM can help advance the idea into a </a:t>
            </a:r>
            <a:r>
              <a:rPr lang="en-US" b="1" dirty="0"/>
              <a:t>pilot</a:t>
            </a:r>
            <a:r>
              <a:rPr lang="en-US" dirty="0"/>
              <a:t> and ultimately a full production deployment, based on the bootcamp outcomes.</a:t>
            </a:r>
            <a:br>
              <a:rPr lang="en-US" dirty="0"/>
            </a:br>
            <a:endParaRPr lang="en-US" dirty="0"/>
          </a:p>
          <a:p>
            <a:r>
              <a:rPr lang="en-US" dirty="0"/>
              <a:t>These entry points provide clients with the flexibility to engage at various stages of their AI journey, whether they are exploring, evaluating, or ready to activate.</a:t>
            </a:r>
          </a:p>
          <a:p>
            <a:endParaRPr lang="en-US" b="1" dirty="0"/>
          </a:p>
          <a:p>
            <a:r>
              <a:rPr lang="en-US" b="1" dirty="0"/>
              <a:t>Links</a:t>
            </a:r>
            <a:r>
              <a:rPr lang="en-US" dirty="0"/>
              <a:t>:</a:t>
            </a:r>
          </a:p>
          <a:p>
            <a:pPr marL="171450" indent="-171450">
              <a:buFont typeface="IBM Plex Sans Light" panose="020B0604020202020204" pitchFamily="34" charset="0"/>
              <a:buChar char="•"/>
            </a:pPr>
            <a:r>
              <a:rPr lang="en-US" b="0" dirty="0"/>
              <a:t>Free trial: </a:t>
            </a:r>
            <a:r>
              <a:rPr lang="en-US" b="0" dirty="0">
                <a:hlinkClick r:id="rId3"/>
              </a:rPr>
              <a:t>https://www.ibm.com/account/reg/signup?formid=urx-52753</a:t>
            </a:r>
            <a:r>
              <a:rPr lang="en-US" b="0" dirty="0"/>
              <a:t> </a:t>
            </a:r>
          </a:p>
          <a:p>
            <a:pPr marL="171450" indent="-171450">
              <a:buFont typeface="IBM Plex Sans Light" panose="020B0604020202020204" pitchFamily="34" charset="0"/>
              <a:buChar char="•"/>
            </a:pPr>
            <a:r>
              <a:rPr lang="en-US" b="0" dirty="0"/>
              <a:t>Request a client briefing: </a:t>
            </a:r>
            <a:r>
              <a:rPr lang="en-US" b="0" dirty="0">
                <a:hlinkClick r:id="rId4"/>
              </a:rPr>
              <a:t>https://www.ibm.com/account/reg/us-en/signup?utm_medium=Email&amp;utm_source=Event&amp;utm_content=DTPWW&amp;utm_campaign=PLACEHOLDER&amp;utm_id=AI4Biz_watsonx_Client_Briefing_Gartner_Conference&amp;formid=urx-52230</a:t>
            </a:r>
            <a:r>
              <a:rPr lang="en-US" b="0" dirty="0"/>
              <a:t> </a:t>
            </a:r>
          </a:p>
          <a:p>
            <a:pPr marL="171450" marR="0" lvl="0" indent="-171450" algn="l" defTabSz="2438522" rtl="0" eaLnBrk="1" fontAlgn="auto" latinLnBrk="0" hangingPunct="1">
              <a:lnSpc>
                <a:spcPct val="110000"/>
              </a:lnSpc>
              <a:spcBef>
                <a:spcPts val="0"/>
              </a:spcBef>
              <a:spcAft>
                <a:spcPts val="0"/>
              </a:spcAft>
              <a:buClrTx/>
              <a:buSzTx/>
              <a:buFont typeface="IBM Plex Sans Light" panose="020B0604020202020204" pitchFamily="34" charset="0"/>
              <a:buChar char="•"/>
              <a:tabLst/>
              <a:defRPr/>
            </a:pPr>
            <a:r>
              <a:rPr lang="en-US" b="0" dirty="0"/>
              <a:t>Agentic AI bootcamp: </a:t>
            </a:r>
            <a:r>
              <a:rPr lang="en-US" b="0" dirty="0">
                <a:solidFill>
                  <a:schemeClr val="accent1"/>
                </a:solidFill>
                <a:hlinkClick r:id="rId5"/>
              </a:rPr>
              <a:t>https://ibm.seismic.com/Link/Content/DCfCGJVfPmqH88qCq46PM3j9J6jd#/?anchorId=b4f32b7d-c3d4-4761-948a-fc2e8bc2bb72</a:t>
            </a:r>
            <a:r>
              <a:rPr lang="en-US" b="0" dirty="0">
                <a:solidFill>
                  <a:schemeClr val="accent1"/>
                </a:solidFill>
              </a:rPr>
              <a:t> </a:t>
            </a:r>
            <a:endParaRPr lang="en-US" b="0" kern="1200" dirty="0">
              <a:solidFill>
                <a:schemeClr val="bg1"/>
              </a:solidFill>
              <a:effectLst/>
              <a:ea typeface="IBM Plex Sans Light"/>
              <a:cs typeface="IBM Plex Sans Light"/>
            </a:endParaRPr>
          </a:p>
          <a:p>
            <a:pPr marL="0" marR="0" lvl="0" indent="0" algn="l" defTabSz="2438522" rtl="0" eaLnBrk="1" fontAlgn="auto" latinLnBrk="0" hangingPunct="1">
              <a:lnSpc>
                <a:spcPct val="110000"/>
              </a:lnSpc>
              <a:spcBef>
                <a:spcPts val="0"/>
              </a:spcBef>
              <a:spcAft>
                <a:spcPts val="0"/>
              </a:spcAft>
              <a:buClrTx/>
              <a:buSzTx/>
              <a:buFontTx/>
              <a:buNone/>
              <a:tabLst/>
              <a:defRPr/>
            </a:pPr>
            <a:endParaRPr lang="en-US" kern="100" dirty="0">
              <a:effectLst/>
              <a:ea typeface="IBM Plex Sans Light" panose="020F0502020204030204" pitchFamily="34" charset="0"/>
              <a:cs typeface="IBM Plex Sans Light" panose="02020603050405020304" pitchFamily="18" charset="0"/>
            </a:endParaRPr>
          </a:p>
        </p:txBody>
      </p:sp>
      <p:sp>
        <p:nvSpPr>
          <p:cNvPr id="4" name="Slide Number Placeholder 3"/>
          <p:cNvSpPr>
            <a:spLocks noGrp="1"/>
          </p:cNvSpPr>
          <p:nvPr>
            <p:ph type="sldNum" sz="quarter" idx="5"/>
          </p:nvPr>
        </p:nvSpPr>
        <p:spPr/>
        <p:txBody>
          <a:bodyPr/>
          <a:lstStyle/>
          <a:p>
            <a:pPr marL="0" marR="0" lvl="0" indent="0" algn="r" defTabSz="1829379" rtl="0" eaLnBrk="1" fontAlgn="auto" latinLnBrk="0" hangingPunct="1">
              <a:lnSpc>
                <a:spcPct val="100000"/>
              </a:lnSpc>
              <a:spcBef>
                <a:spcPts val="0"/>
              </a:spcBef>
              <a:spcAft>
                <a:spcPts val="0"/>
              </a:spcAft>
              <a:buClrTx/>
              <a:buSzTx/>
              <a:buFontTx/>
              <a:buNone/>
              <a:tabLst/>
              <a:defRPr/>
            </a:pPr>
            <a:fld id="{6E2E38B8-B0B4-AD41-AC6E-B781F46A9FD3}" type="slidenum">
              <a:rPr kumimoji="0" lang="en-US" sz="600" b="0" i="0" u="none" strike="noStrike" kern="1200" cap="none" spc="0" normalizeH="0" baseline="0" noProof="0" smtClean="0">
                <a:ln>
                  <a:noFill/>
                </a:ln>
                <a:solidFill>
                  <a:srgbClr val="000000"/>
                </a:solidFill>
                <a:effectLst/>
                <a:uLnTx/>
                <a:uFillTx/>
                <a:latin typeface="IBM Plex Sans Light" panose="020B0503050203000203" pitchFamily="34" charset="0"/>
                <a:ea typeface="IBM Plex Sans Light"/>
                <a:cs typeface="IBM Plex Sans Light"/>
              </a:rPr>
              <a:pPr marL="0" marR="0" lvl="0" indent="0" algn="r" defTabSz="1829379" rtl="0" eaLnBrk="1" fontAlgn="auto" latinLnBrk="0" hangingPunct="1">
                <a:lnSpc>
                  <a:spcPct val="100000"/>
                </a:lnSpc>
                <a:spcBef>
                  <a:spcPts val="0"/>
                </a:spcBef>
                <a:spcAft>
                  <a:spcPts val="0"/>
                </a:spcAft>
                <a:buClrTx/>
                <a:buSzTx/>
                <a:buFontTx/>
                <a:buNone/>
                <a:tabLst/>
                <a:defRPr/>
              </a:pPr>
              <a:t>7</a:t>
            </a:fld>
            <a:endParaRPr kumimoji="0" lang="en-US" sz="600" b="0" i="0" u="none" strike="noStrike" kern="1200" cap="none" spc="0" normalizeH="0" baseline="0" noProof="0" dirty="0">
              <a:ln>
                <a:noFill/>
              </a:ln>
              <a:solidFill>
                <a:srgbClr val="000000"/>
              </a:solidFill>
              <a:effectLst/>
              <a:uLnTx/>
              <a:uFillTx/>
              <a:latin typeface="IBM Plex Sans Light" panose="020B0503050203000203" pitchFamily="34" charset="0"/>
              <a:ea typeface="IBM Plex Sans Light"/>
              <a:cs typeface="IBM Plex Sans Light"/>
            </a:endParaRPr>
          </a:p>
        </p:txBody>
      </p:sp>
    </p:spTree>
    <p:extLst>
      <p:ext uri="{BB962C8B-B14F-4D97-AF65-F5344CB8AC3E}">
        <p14:creationId xmlns:p14="http://schemas.microsoft.com/office/powerpoint/2010/main" val="23829295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375" y="228600"/>
            <a:ext cx="6419850" cy="36115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1829379" rtl="0" eaLnBrk="1" fontAlgn="auto" latinLnBrk="0" hangingPunct="1">
              <a:lnSpc>
                <a:spcPct val="100000"/>
              </a:lnSpc>
              <a:spcBef>
                <a:spcPts val="0"/>
              </a:spcBef>
              <a:spcAft>
                <a:spcPts val="0"/>
              </a:spcAft>
              <a:buClrTx/>
              <a:buSzTx/>
              <a:buFontTx/>
              <a:buNone/>
              <a:tabLst/>
              <a:defRPr/>
            </a:pPr>
            <a:fld id="{6E2E38B8-B0B4-AD41-AC6E-B781F46A9FD3}" type="slidenum">
              <a:rPr kumimoji="0" lang="en-US" sz="600" b="0" i="0" u="none" strike="noStrike" kern="1200" cap="none" spc="0" normalizeH="0" baseline="0" noProof="0" smtClean="0">
                <a:ln>
                  <a:noFill/>
                </a:ln>
                <a:solidFill>
                  <a:srgbClr val="000000"/>
                </a:solidFill>
                <a:effectLst/>
                <a:uLnTx/>
                <a:uFillTx/>
                <a:latin typeface="IBM Plex Sans Light" panose="020B0503050203000203" pitchFamily="34" charset="0"/>
              </a:rPr>
              <a:pPr marL="0" marR="0" lvl="0" indent="0" algn="r" defTabSz="1829379" rtl="0" eaLnBrk="1" fontAlgn="auto" latinLnBrk="0" hangingPunct="1">
                <a:lnSpc>
                  <a:spcPct val="100000"/>
                </a:lnSpc>
                <a:spcBef>
                  <a:spcPts val="0"/>
                </a:spcBef>
                <a:spcAft>
                  <a:spcPts val="0"/>
                </a:spcAft>
                <a:buClrTx/>
                <a:buSzTx/>
                <a:buFontTx/>
                <a:buNone/>
                <a:tabLst/>
                <a:defRPr/>
              </a:pPr>
              <a:t>8</a:t>
            </a:fld>
            <a:endParaRPr kumimoji="0" lang="en-US" sz="600" b="0" i="0" u="none" strike="noStrike" kern="1200" cap="none" spc="0" normalizeH="0" baseline="0" noProof="0" dirty="0">
              <a:ln>
                <a:noFill/>
              </a:ln>
              <a:solidFill>
                <a:srgbClr val="000000"/>
              </a:solidFill>
              <a:effectLst/>
              <a:uLnTx/>
              <a:uFillTx/>
              <a:latin typeface="IBM Plex Sans Light" panose="020B0503050203000203" pitchFamily="34" charset="0"/>
            </a:endParaRPr>
          </a:p>
        </p:txBody>
      </p:sp>
      <p:sp>
        <p:nvSpPr>
          <p:cNvPr id="5" name="Footer Placeholder 4"/>
          <p:cNvSpPr>
            <a:spLocks noGrp="1"/>
          </p:cNvSpPr>
          <p:nvPr>
            <p:ph type="ftr" sz="quarter" idx="4"/>
          </p:nvPr>
        </p:nvSpPr>
        <p:spPr/>
        <p:txBody>
          <a:bodyPr/>
          <a:lstStyle/>
          <a:p>
            <a:pPr marL="0" marR="0" lvl="0" indent="0" algn="l" defTabSz="1829379"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000000"/>
                </a:solidFill>
                <a:effectLst/>
                <a:uLnTx/>
                <a:uFillTx/>
                <a:latin typeface="IBM Plex Sans Light" panose="020B0503050203000203" pitchFamily="34" charset="0"/>
              </a:rPr>
              <a:t>Footer</a:t>
            </a:r>
            <a:endParaRPr kumimoji="0" lang="en-US" sz="600" b="0" i="0" u="none" strike="noStrike" kern="1200" cap="none" spc="0" normalizeH="0" baseline="0" noProof="0" dirty="0">
              <a:ln>
                <a:noFill/>
              </a:ln>
              <a:solidFill>
                <a:srgbClr val="000000"/>
              </a:solidFill>
              <a:effectLst/>
              <a:uLnTx/>
              <a:uFillTx/>
              <a:latin typeface="IBM Plex Sans Light" panose="020B0503050203000203" pitchFamily="34" charset="0"/>
            </a:endParaRPr>
          </a:p>
        </p:txBody>
      </p:sp>
    </p:spTree>
    <p:extLst>
      <p:ext uri="{BB962C8B-B14F-4D97-AF65-F5344CB8AC3E}">
        <p14:creationId xmlns:p14="http://schemas.microsoft.com/office/powerpoint/2010/main" val="33237889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14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15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15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15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15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15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pic>
        <p:nvPicPr>
          <p:cNvPr id="7" name="Picture" descr="IBM 8-bar logo"/>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8393812" y="4693077"/>
            <a:ext cx="521589" cy="206791"/>
          </a:xfrm>
          <a:prstGeom prst="rect">
            <a:avLst/>
          </a:prstGeom>
        </p:spPr>
      </p:pic>
    </p:spTree>
    <p:extLst>
      <p:ext uri="{BB962C8B-B14F-4D97-AF65-F5344CB8AC3E}">
        <p14:creationId xmlns:p14="http://schemas.microsoft.com/office/powerpoint/2010/main" val="2120460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7" name="Content Placeholder"/>
          <p:cNvSpPr>
            <a:spLocks noGrp="1"/>
          </p:cNvSpPr>
          <p:nvPr>
            <p:ph sz="quarter" idx="13"/>
          </p:nvPr>
        </p:nvSpPr>
        <p:spPr>
          <a:xfrm>
            <a:off x="210312" y="1216152"/>
            <a:ext cx="4142232" cy="3279648"/>
          </a:xfrm>
        </p:spPr>
        <p:txBody>
          <a:bodyPr/>
          <a:lstStyle>
            <a:lvl1pPr>
              <a:defRPr sz="2400"/>
            </a:lvl1pPr>
          </a:lstStyle>
          <a:p>
            <a:pPr lvl="0"/>
            <a:r>
              <a:rPr lang="en-US"/>
              <a:t>Click to edit Master text styles</a:t>
            </a:r>
          </a:p>
        </p:txBody>
      </p:sp>
      <p:sp>
        <p:nvSpPr>
          <p:cNvPr id="6" name="Text Placeholder"/>
          <p:cNvSpPr>
            <a:spLocks noGrp="1"/>
          </p:cNvSpPr>
          <p:nvPr>
            <p:ph type="body" sz="quarter" idx="12"/>
          </p:nvPr>
        </p:nvSpPr>
        <p:spPr>
          <a:xfrm>
            <a:off x="4791456" y="1243584"/>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53502184"/>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over, imagery, half ">
    <p:bg>
      <p:bgPr>
        <a:solidFill>
          <a:schemeClr val="bg1"/>
        </a:solidFill>
        <a:effectLst/>
      </p:bgPr>
    </p:bg>
    <p:spTree>
      <p:nvGrpSpPr>
        <p:cNvPr id="1" name=""/>
        <p:cNvGrpSpPr/>
        <p:nvPr/>
      </p:nvGrpSpPr>
      <p:grpSpPr>
        <a:xfrm>
          <a:off x="0" y="0"/>
          <a:ext cx="0" cy="0"/>
          <a:chOff x="0" y="0"/>
          <a:chExt cx="0" cy="0"/>
        </a:xfrm>
      </p:grpSpPr>
      <p:sp>
        <p:nvSpPr>
          <p:cNvPr id="7" name="Picture Placeholder 6" descr="Place imagery here">
            <a:extLst>
              <a:ext uri="{FF2B5EF4-FFF2-40B4-BE49-F238E27FC236}">
                <a16:creationId xmlns:a16="http://schemas.microsoft.com/office/drawing/2014/main" id="{9CD5B627-E439-376E-A00C-87BAFF059FD8}"/>
              </a:ext>
            </a:extLst>
          </p:cNvPr>
          <p:cNvSpPr>
            <a:spLocks noGrp="1"/>
          </p:cNvSpPr>
          <p:nvPr>
            <p:ph type="pic" sz="quarter" idx="12" hasCustomPrompt="1"/>
          </p:nvPr>
        </p:nvSpPr>
        <p:spPr>
          <a:xfrm>
            <a:off x="4785689" y="214312"/>
            <a:ext cx="4140635" cy="4716999"/>
          </a:xfrm>
          <a:solidFill>
            <a:srgbClr val="E0E0E0"/>
          </a:solidFill>
        </p:spPr>
        <p:txBody>
          <a:bodyPr anchor="ctr"/>
          <a:lstStyle>
            <a:lvl1pPr algn="ctr">
              <a:defRPr>
                <a:solidFill>
                  <a:schemeClr val="accent5"/>
                </a:solidFill>
              </a:defRPr>
            </a:lvl1pPr>
          </a:lstStyle>
          <a:p>
            <a:r>
              <a:rPr lang="en-US" dirty="0"/>
              <a:t>Place imagery here</a:t>
            </a:r>
          </a:p>
        </p:txBody>
      </p:sp>
      <p:pic>
        <p:nvPicPr>
          <p:cNvPr id="3" name="Picture 2" descr="IBM 8-bar logo">
            <a:extLst>
              <a:ext uri="{FF2B5EF4-FFF2-40B4-BE49-F238E27FC236}">
                <a16:creationId xmlns:a16="http://schemas.microsoft.com/office/drawing/2014/main" id="{5C99EA1F-50F2-8D44-9784-4C9D55555354}"/>
              </a:ext>
            </a:extLst>
          </p:cNvPr>
          <p:cNvPicPr>
            <a:picLocks noChangeAspect="1"/>
          </p:cNvPicPr>
          <p:nvPr userDrawn="1"/>
        </p:nvPicPr>
        <p:blipFill>
          <a:blip r:embed="rId2"/>
          <a:stretch>
            <a:fillRect/>
          </a:stretch>
        </p:blipFill>
        <p:spPr>
          <a:xfrm>
            <a:off x="217504" y="4716661"/>
            <a:ext cx="576797" cy="214650"/>
          </a:xfrm>
          <a:prstGeom prst="rect">
            <a:avLst/>
          </a:prstGeom>
        </p:spPr>
      </p:pic>
      <p:sp>
        <p:nvSpPr>
          <p:cNvPr id="6" name="Title 1">
            <a:extLst>
              <a:ext uri="{FF2B5EF4-FFF2-40B4-BE49-F238E27FC236}">
                <a16:creationId xmlns:a16="http://schemas.microsoft.com/office/drawing/2014/main" id="{EC22CE22-4A72-C394-2534-3F9CEE594205}"/>
              </a:ext>
            </a:extLst>
          </p:cNvPr>
          <p:cNvSpPr>
            <a:spLocks noGrp="1"/>
          </p:cNvSpPr>
          <p:nvPr>
            <p:ph type="title"/>
          </p:nvPr>
        </p:nvSpPr>
        <p:spPr>
          <a:xfrm>
            <a:off x="215972" y="116681"/>
            <a:ext cx="3787409" cy="3883819"/>
          </a:xfrm>
        </p:spPr>
        <p:txBody>
          <a:bodyPr/>
          <a:lstStyle>
            <a:lvl1pPr>
              <a:lnSpc>
                <a:spcPct val="100000"/>
              </a:lnSpc>
              <a:defRPr sz="3150">
                <a:solidFill>
                  <a:schemeClr val="tx2"/>
                </a:solidFill>
              </a:defRPr>
            </a:lvl1pPr>
          </a:lstStyle>
          <a:p>
            <a:r>
              <a:rPr lang="en-US"/>
              <a:t>Click to edit Master title style</a:t>
            </a:r>
            <a:endParaRPr lang="en-US" dirty="0"/>
          </a:p>
        </p:txBody>
      </p:sp>
    </p:spTree>
    <p:extLst>
      <p:ext uri="{BB962C8B-B14F-4D97-AF65-F5344CB8AC3E}">
        <p14:creationId xmlns:p14="http://schemas.microsoft.com/office/powerpoint/2010/main" val="1160632088"/>
      </p:ext>
    </p:extLst>
  </p:cSld>
  <p:clrMapOvr>
    <a:masterClrMapping/>
  </p:clrMapOvr>
  <p:transition spd="med"/>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Cover, imagery, half, label">
    <p:bg>
      <p:bgPr>
        <a:solidFill>
          <a:schemeClr val="bg1"/>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76E74B7-8F2A-46A5-97C4-76677246CFAF}"/>
              </a:ext>
            </a:extLst>
          </p:cNvPr>
          <p:cNvSpPr>
            <a:spLocks noGrp="1"/>
          </p:cNvSpPr>
          <p:nvPr>
            <p:ph type="body" sz="quarter" idx="11"/>
          </p:nvPr>
        </p:nvSpPr>
        <p:spPr>
          <a:xfrm>
            <a:off x="215972" y="216027"/>
            <a:ext cx="3786885" cy="214313"/>
          </a:xfrm>
        </p:spPr>
        <p:txBody>
          <a:bodyPr/>
          <a:lstStyle>
            <a:lvl1pPr>
              <a:spcBef>
                <a:spcPts val="0"/>
              </a:spcBef>
              <a:defRPr sz="1050">
                <a:solidFill>
                  <a:schemeClr val="tx2"/>
                </a:solidFill>
              </a:defRPr>
            </a:lvl1pPr>
            <a:lvl2pPr>
              <a:spcBef>
                <a:spcPts val="0"/>
              </a:spcBef>
              <a:defRPr/>
            </a:lvl2pPr>
            <a:lvl3pPr>
              <a:spcBef>
                <a:spcPts val="0"/>
              </a:spcBef>
              <a:defRPr/>
            </a:lvl3pPr>
            <a:lvl4pPr>
              <a:spcBef>
                <a:spcPts val="0"/>
              </a:spcBef>
              <a:defRPr/>
            </a:lvl4pPr>
            <a:lvl5pPr>
              <a:spcBef>
                <a:spcPts val="0"/>
              </a:spcBef>
              <a:defRPr/>
            </a:lvl5pPr>
          </a:lstStyle>
          <a:p>
            <a:pPr lvl="0"/>
            <a:r>
              <a:rPr lang="en-US"/>
              <a:t>Click to edit Master text styles</a:t>
            </a:r>
          </a:p>
        </p:txBody>
      </p:sp>
      <p:sp>
        <p:nvSpPr>
          <p:cNvPr id="2" name="Title 1">
            <a:extLst>
              <a:ext uri="{FF2B5EF4-FFF2-40B4-BE49-F238E27FC236}">
                <a16:creationId xmlns:a16="http://schemas.microsoft.com/office/drawing/2014/main" id="{413A412C-EE28-6248-612D-41BAAD7F005C}"/>
              </a:ext>
            </a:extLst>
          </p:cNvPr>
          <p:cNvSpPr>
            <a:spLocks noGrp="1"/>
          </p:cNvSpPr>
          <p:nvPr>
            <p:ph type="title"/>
          </p:nvPr>
        </p:nvSpPr>
        <p:spPr>
          <a:xfrm>
            <a:off x="215972" y="567000"/>
            <a:ext cx="3786885" cy="3430191"/>
          </a:xfrm>
        </p:spPr>
        <p:txBody>
          <a:bodyPr/>
          <a:lstStyle>
            <a:lvl1pPr>
              <a:lnSpc>
                <a:spcPct val="100000"/>
              </a:lnSpc>
              <a:defRPr sz="3150">
                <a:solidFill>
                  <a:schemeClr val="tx2"/>
                </a:solidFill>
              </a:defRPr>
            </a:lvl1pPr>
          </a:lstStyle>
          <a:p>
            <a:r>
              <a:rPr lang="en-US"/>
              <a:t>Click to edit Master title style</a:t>
            </a:r>
            <a:endParaRPr lang="en-US" dirty="0"/>
          </a:p>
        </p:txBody>
      </p:sp>
      <p:pic>
        <p:nvPicPr>
          <p:cNvPr id="3" name="Picture 2" descr="IBM 8-bar logo">
            <a:extLst>
              <a:ext uri="{FF2B5EF4-FFF2-40B4-BE49-F238E27FC236}">
                <a16:creationId xmlns:a16="http://schemas.microsoft.com/office/drawing/2014/main" id="{0A3BE97F-BB78-DA67-3A9B-B2FBFA0DFC6D}"/>
              </a:ext>
            </a:extLst>
          </p:cNvPr>
          <p:cNvPicPr>
            <a:picLocks noChangeAspect="1"/>
          </p:cNvPicPr>
          <p:nvPr userDrawn="1"/>
        </p:nvPicPr>
        <p:blipFill>
          <a:blip r:embed="rId2"/>
          <a:stretch>
            <a:fillRect/>
          </a:stretch>
        </p:blipFill>
        <p:spPr>
          <a:xfrm>
            <a:off x="217504" y="4716661"/>
            <a:ext cx="576797" cy="214650"/>
          </a:xfrm>
          <a:prstGeom prst="rect">
            <a:avLst/>
          </a:prstGeom>
        </p:spPr>
      </p:pic>
      <p:sp>
        <p:nvSpPr>
          <p:cNvPr id="6" name="Picture Placeholder 6" descr="Place imagery here">
            <a:extLst>
              <a:ext uri="{FF2B5EF4-FFF2-40B4-BE49-F238E27FC236}">
                <a16:creationId xmlns:a16="http://schemas.microsoft.com/office/drawing/2014/main" id="{54AE768F-E6B1-F789-5E61-E59B3DBA779A}"/>
              </a:ext>
            </a:extLst>
          </p:cNvPr>
          <p:cNvSpPr>
            <a:spLocks noGrp="1"/>
          </p:cNvSpPr>
          <p:nvPr>
            <p:ph type="pic" sz="quarter" idx="12" hasCustomPrompt="1"/>
          </p:nvPr>
        </p:nvSpPr>
        <p:spPr>
          <a:xfrm>
            <a:off x="4785689" y="213717"/>
            <a:ext cx="4140635" cy="4717594"/>
          </a:xfrm>
          <a:solidFill>
            <a:srgbClr val="E0E0E0"/>
          </a:solidFill>
        </p:spPr>
        <p:txBody>
          <a:bodyPr anchor="ctr"/>
          <a:lstStyle>
            <a:lvl1pPr algn="ctr">
              <a:defRPr>
                <a:solidFill>
                  <a:schemeClr val="accent5"/>
                </a:solidFill>
              </a:defRPr>
            </a:lvl1pPr>
          </a:lstStyle>
          <a:p>
            <a:r>
              <a:rPr lang="en-US" dirty="0"/>
              <a:t>Place imagery here</a:t>
            </a:r>
          </a:p>
        </p:txBody>
      </p:sp>
    </p:spTree>
    <p:extLst>
      <p:ext uri="{BB962C8B-B14F-4D97-AF65-F5344CB8AC3E}">
        <p14:creationId xmlns:p14="http://schemas.microsoft.com/office/powerpoint/2010/main" val="1663764599"/>
      </p:ext>
    </p:extLst>
  </p:cSld>
  <p:clrMapOvr>
    <a:masterClrMapping/>
  </p:clrMapOvr>
  <p:transition spd="med"/>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ata, 2 callouts, vertical">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D5E03B0-C633-E81D-0D42-3FCCAFD64B0F}"/>
              </a:ext>
            </a:extLst>
          </p:cNvPr>
          <p:cNvSpPr>
            <a:spLocks noGrp="1"/>
          </p:cNvSpPr>
          <p:nvPr>
            <p:ph type="body" sz="quarter" idx="12"/>
          </p:nvPr>
        </p:nvSpPr>
        <p:spPr>
          <a:xfrm>
            <a:off x="215972" y="216027"/>
            <a:ext cx="2858318" cy="2641473"/>
          </a:xfrm>
        </p:spPr>
        <p:txBody>
          <a:bodyPr/>
          <a:lstStyle>
            <a:lvl1pPr>
              <a:lnSpc>
                <a:spcPct val="100000"/>
              </a:lnSpc>
              <a:spcBef>
                <a:spcPts val="0"/>
              </a:spcBef>
              <a:defRPr sz="1575">
                <a:solidFill>
                  <a:schemeClr val="tx1"/>
                </a:solidFill>
              </a:defRPr>
            </a:lvl1pPr>
            <a:lvl2pPr marL="150876" indent="-150876">
              <a:lnSpc>
                <a:spcPct val="100000"/>
              </a:lnSpc>
              <a:spcBef>
                <a:spcPts val="0"/>
              </a:spcBef>
              <a:defRPr sz="1575">
                <a:solidFill>
                  <a:schemeClr val="tx1"/>
                </a:solidFill>
              </a:defRPr>
            </a:lvl2pPr>
            <a:lvl3pPr marL="301752" indent="-150876">
              <a:lnSpc>
                <a:spcPct val="100000"/>
              </a:lnSpc>
              <a:spcBef>
                <a:spcPts val="0"/>
              </a:spcBef>
              <a:defRPr sz="1575">
                <a:solidFill>
                  <a:schemeClr val="tx1"/>
                </a:solidFill>
              </a:defRPr>
            </a:lvl3pPr>
            <a:lvl4pPr marL="418338" indent="-150876">
              <a:lnSpc>
                <a:spcPct val="100000"/>
              </a:lnSpc>
              <a:spcBef>
                <a:spcPts val="0"/>
              </a:spcBef>
              <a:defRPr sz="1575">
                <a:solidFill>
                  <a:schemeClr val="tx1"/>
                </a:solidFill>
              </a:defRPr>
            </a:lvl4pPr>
            <a:lvl5pPr>
              <a:lnSpc>
                <a:spcPct val="100000"/>
              </a:lnSpc>
              <a:spcBef>
                <a:spcPts val="0"/>
              </a:spcBef>
              <a:defRPr sz="16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9">
            <a:extLst>
              <a:ext uri="{FF2B5EF4-FFF2-40B4-BE49-F238E27FC236}">
                <a16:creationId xmlns:a16="http://schemas.microsoft.com/office/drawing/2014/main" id="{DB20D7FD-6784-59C5-938D-4728A153F52B}"/>
              </a:ext>
            </a:extLst>
          </p:cNvPr>
          <p:cNvSpPr>
            <a:spLocks noGrp="1"/>
          </p:cNvSpPr>
          <p:nvPr>
            <p:ph type="body" sz="quarter" idx="13" hasCustomPrompt="1"/>
          </p:nvPr>
        </p:nvSpPr>
        <p:spPr>
          <a:xfrm>
            <a:off x="215972" y="3610584"/>
            <a:ext cx="4143431" cy="1257399"/>
          </a:xfrm>
        </p:spPr>
        <p:txBody>
          <a:bodyPr anchor="b"/>
          <a:lstStyle>
            <a:lvl1pPr>
              <a:lnSpc>
                <a:spcPct val="90000"/>
              </a:lnSpc>
              <a:spcBef>
                <a:spcPts val="0"/>
              </a:spcBef>
              <a:defRPr sz="9450" b="0" i="0">
                <a:solidFill>
                  <a:schemeClr val="accent1"/>
                </a:solidFill>
                <a:latin typeface="IBM Plex Sans ExtLt" panose="020B0303050203000203" pitchFamily="34" charset="0"/>
              </a:defRPr>
            </a:lvl1pPr>
          </a:lstStyle>
          <a:p>
            <a:r>
              <a:rPr lang="en-US" dirty="0"/>
              <a:t>↗︎00M</a:t>
            </a:r>
          </a:p>
        </p:txBody>
      </p:sp>
      <p:cxnSp>
        <p:nvCxnSpPr>
          <p:cNvPr id="9" name="Straight Connector 8" descr="Vertical column divider">
            <a:extLst>
              <a:ext uri="{FF2B5EF4-FFF2-40B4-BE49-F238E27FC236}">
                <a16:creationId xmlns:a16="http://schemas.microsoft.com/office/drawing/2014/main" id="{1C44518A-7FBB-67DA-E35B-8BC0AAFC6062}"/>
              </a:ext>
            </a:extLst>
          </p:cNvPr>
          <p:cNvCxnSpPr>
            <a:cxnSpLocks/>
          </p:cNvCxnSpPr>
          <p:nvPr userDrawn="1"/>
        </p:nvCxnSpPr>
        <p:spPr bwMode="auto">
          <a:xfrm>
            <a:off x="4572000" y="213718"/>
            <a:ext cx="0" cy="4359473"/>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6" name="Text Placeholder 5">
            <a:extLst>
              <a:ext uri="{FF2B5EF4-FFF2-40B4-BE49-F238E27FC236}">
                <a16:creationId xmlns:a16="http://schemas.microsoft.com/office/drawing/2014/main" id="{0A7285B0-4A1E-8885-0C0E-77D0ECA9CACD}"/>
              </a:ext>
            </a:extLst>
          </p:cNvPr>
          <p:cNvSpPr>
            <a:spLocks noGrp="1"/>
          </p:cNvSpPr>
          <p:nvPr>
            <p:ph type="body" sz="quarter" idx="11"/>
          </p:nvPr>
        </p:nvSpPr>
        <p:spPr>
          <a:xfrm>
            <a:off x="4791876" y="216027"/>
            <a:ext cx="2857128" cy="2641473"/>
          </a:xfrm>
        </p:spPr>
        <p:txBody>
          <a:bodyPr/>
          <a:lstStyle>
            <a:lvl1pPr>
              <a:lnSpc>
                <a:spcPct val="100000"/>
              </a:lnSpc>
              <a:spcBef>
                <a:spcPts val="0"/>
              </a:spcBef>
              <a:defRPr sz="1575">
                <a:solidFill>
                  <a:schemeClr val="tx1"/>
                </a:solidFill>
              </a:defRPr>
            </a:lvl1pPr>
            <a:lvl2pPr marL="150876" indent="-150876">
              <a:lnSpc>
                <a:spcPct val="100000"/>
              </a:lnSpc>
              <a:spcBef>
                <a:spcPts val="0"/>
              </a:spcBef>
              <a:defRPr sz="1575">
                <a:solidFill>
                  <a:schemeClr val="tx1"/>
                </a:solidFill>
              </a:defRPr>
            </a:lvl2pPr>
            <a:lvl3pPr marL="301752" indent="-150876">
              <a:lnSpc>
                <a:spcPct val="100000"/>
              </a:lnSpc>
              <a:spcBef>
                <a:spcPts val="0"/>
              </a:spcBef>
              <a:defRPr sz="1575">
                <a:solidFill>
                  <a:schemeClr val="tx1"/>
                </a:solidFill>
              </a:defRPr>
            </a:lvl3pPr>
            <a:lvl4pPr marL="418338" indent="-150876">
              <a:lnSpc>
                <a:spcPct val="100000"/>
              </a:lnSpc>
              <a:spcBef>
                <a:spcPts val="0"/>
              </a:spcBef>
              <a:defRPr sz="1575">
                <a:solidFill>
                  <a:schemeClr val="tx1"/>
                </a:solidFill>
              </a:defRPr>
            </a:lvl4pPr>
            <a:lvl5pPr>
              <a:lnSpc>
                <a:spcPct val="100000"/>
              </a:lnSpc>
              <a:spcBef>
                <a:spcPts val="0"/>
              </a:spcBef>
              <a:defRPr sz="16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11">
            <a:extLst>
              <a:ext uri="{FF2B5EF4-FFF2-40B4-BE49-F238E27FC236}">
                <a16:creationId xmlns:a16="http://schemas.microsoft.com/office/drawing/2014/main" id="{5F395CBF-E65B-9A42-BAE5-C2B2BD9B7BD2}"/>
              </a:ext>
            </a:extLst>
          </p:cNvPr>
          <p:cNvSpPr>
            <a:spLocks noGrp="1"/>
          </p:cNvSpPr>
          <p:nvPr>
            <p:ph type="body" sz="quarter" idx="14" hasCustomPrompt="1"/>
          </p:nvPr>
        </p:nvSpPr>
        <p:spPr>
          <a:xfrm>
            <a:off x="4791876" y="3610583"/>
            <a:ext cx="4142836" cy="1257860"/>
          </a:xfrm>
        </p:spPr>
        <p:txBody>
          <a:bodyPr anchor="b"/>
          <a:lstStyle>
            <a:lvl1pPr>
              <a:lnSpc>
                <a:spcPct val="90000"/>
              </a:lnSpc>
              <a:spcBef>
                <a:spcPts val="0"/>
              </a:spcBef>
              <a:defRPr sz="9450" b="0" i="0">
                <a:solidFill>
                  <a:schemeClr val="accent1"/>
                </a:solidFill>
                <a:latin typeface="IBM Plex Sans ExtLt" panose="020B0303050203000203" pitchFamily="34" charset="0"/>
              </a:defRPr>
            </a:lvl1pPr>
          </a:lstStyle>
          <a:p>
            <a:r>
              <a:rPr lang="en-US" dirty="0"/>
              <a:t>+00%</a:t>
            </a:r>
          </a:p>
        </p:txBody>
      </p:sp>
      <p:sp>
        <p:nvSpPr>
          <p:cNvPr id="2" name="Footer Placeholder 3">
            <a:extLst>
              <a:ext uri="{FF2B5EF4-FFF2-40B4-BE49-F238E27FC236}">
                <a16:creationId xmlns:a16="http://schemas.microsoft.com/office/drawing/2014/main" id="{21A64AF3-E67B-E80B-A5D3-6B3533C87F91}"/>
              </a:ext>
            </a:extLst>
          </p:cNvPr>
          <p:cNvSpPr>
            <a:spLocks noGrp="1"/>
          </p:cNvSpPr>
          <p:nvPr>
            <p:ph type="ftr" sz="quarter" idx="18"/>
          </p:nvPr>
        </p:nvSpPr>
        <p:spPr>
          <a:xfrm>
            <a:off x="215972" y="4806000"/>
            <a:ext cx="1858324" cy="142875"/>
          </a:xfrm>
        </p:spPr>
        <p:txBody>
          <a:bodyPr/>
          <a:lstStyle/>
          <a:p>
            <a:endParaRPr lang="en-US" dirty="0"/>
          </a:p>
        </p:txBody>
      </p:sp>
      <p:sp>
        <p:nvSpPr>
          <p:cNvPr id="5" name="Slide Number">
            <a:extLst>
              <a:ext uri="{FF2B5EF4-FFF2-40B4-BE49-F238E27FC236}">
                <a16:creationId xmlns:a16="http://schemas.microsoft.com/office/drawing/2014/main" id="{28C4F134-9B5D-407C-F525-B2FC25B7B5CD}"/>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3403433854"/>
      </p:ext>
    </p:extLst>
  </p:cSld>
  <p:clrMapOvr>
    <a:masterClrMapping/>
  </p:clrMapOvr>
  <p:transition spd="med"/>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Data, 3 callouts, vertical">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6D02D-89A9-0455-FACB-7B6D03346E4C}"/>
              </a:ext>
            </a:extLst>
          </p:cNvPr>
          <p:cNvSpPr>
            <a:spLocks noGrp="1"/>
          </p:cNvSpPr>
          <p:nvPr>
            <p:ph type="title"/>
          </p:nvPr>
        </p:nvSpPr>
        <p:spPr>
          <a:xfrm>
            <a:off x="215999" y="216027"/>
            <a:ext cx="1855943" cy="1231773"/>
          </a:xfrm>
        </p:spPr>
        <p:txBody>
          <a:bodyPr/>
          <a:lstStyle>
            <a:lvl1pPr>
              <a:lnSpc>
                <a:spcPct val="110000"/>
              </a:lnSpc>
              <a:defRPr sz="1350">
                <a:solidFill>
                  <a:schemeClr val="tx2"/>
                </a:solidFill>
              </a:defRPr>
            </a:lvl1pPr>
          </a:lstStyle>
          <a:p>
            <a:r>
              <a:rPr lang="en-US"/>
              <a:t>Click to edit Master title style</a:t>
            </a:r>
            <a:endParaRPr lang="en-US" dirty="0"/>
          </a:p>
        </p:txBody>
      </p:sp>
      <p:sp>
        <p:nvSpPr>
          <p:cNvPr id="16" name="Text Placeholder 15">
            <a:extLst>
              <a:ext uri="{FF2B5EF4-FFF2-40B4-BE49-F238E27FC236}">
                <a16:creationId xmlns:a16="http://schemas.microsoft.com/office/drawing/2014/main" id="{BBB79390-98CC-5F62-D373-F6646F767DD0}"/>
              </a:ext>
            </a:extLst>
          </p:cNvPr>
          <p:cNvSpPr>
            <a:spLocks noGrp="1"/>
          </p:cNvSpPr>
          <p:nvPr>
            <p:ph type="body" sz="quarter" idx="15" hasCustomPrompt="1"/>
          </p:nvPr>
        </p:nvSpPr>
        <p:spPr>
          <a:xfrm>
            <a:off x="2499987" y="144450"/>
            <a:ext cx="1856538" cy="715467"/>
          </a:xfrm>
        </p:spPr>
        <p:txBody>
          <a:bodyPr/>
          <a:lstStyle>
            <a:lvl1pPr>
              <a:lnSpc>
                <a:spcPct val="90000"/>
              </a:lnSpc>
              <a:defRPr sz="4950">
                <a:solidFill>
                  <a:schemeClr val="accent1"/>
                </a:solidFill>
              </a:defRPr>
            </a:lvl1pPr>
            <a:lvl2pPr marL="0" indent="0">
              <a:buNone/>
              <a:defRPr/>
            </a:lvl2pPr>
          </a:lstStyle>
          <a:p>
            <a:pPr lvl="0"/>
            <a:r>
              <a:rPr lang="en-US" dirty="0"/>
              <a:t>00%</a:t>
            </a:r>
          </a:p>
        </p:txBody>
      </p:sp>
      <p:sp>
        <p:nvSpPr>
          <p:cNvPr id="7" name="Text Placeholder 6">
            <a:extLst>
              <a:ext uri="{FF2B5EF4-FFF2-40B4-BE49-F238E27FC236}">
                <a16:creationId xmlns:a16="http://schemas.microsoft.com/office/drawing/2014/main" id="{FDDE7F16-A938-0D17-3BFA-034F142A8082}"/>
              </a:ext>
            </a:extLst>
          </p:cNvPr>
          <p:cNvSpPr>
            <a:spLocks noGrp="1"/>
          </p:cNvSpPr>
          <p:nvPr>
            <p:ph type="body" sz="quarter" idx="12"/>
          </p:nvPr>
        </p:nvSpPr>
        <p:spPr>
          <a:xfrm>
            <a:off x="2499987" y="874900"/>
            <a:ext cx="1856538" cy="3698291"/>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Text Placeholder 17">
            <a:extLst>
              <a:ext uri="{FF2B5EF4-FFF2-40B4-BE49-F238E27FC236}">
                <a16:creationId xmlns:a16="http://schemas.microsoft.com/office/drawing/2014/main" id="{3516E6B1-7020-1EA5-CDD4-B1FC6CE2740C}"/>
              </a:ext>
            </a:extLst>
          </p:cNvPr>
          <p:cNvSpPr>
            <a:spLocks noGrp="1"/>
          </p:cNvSpPr>
          <p:nvPr>
            <p:ph type="body" sz="quarter" idx="16" hasCustomPrompt="1"/>
          </p:nvPr>
        </p:nvSpPr>
        <p:spPr>
          <a:xfrm>
            <a:off x="4791876" y="144450"/>
            <a:ext cx="1855943" cy="714971"/>
          </a:xfrm>
        </p:spPr>
        <p:txBody>
          <a:bodyPr/>
          <a:lstStyle>
            <a:lvl1pPr>
              <a:lnSpc>
                <a:spcPct val="90000"/>
              </a:lnSpc>
              <a:defRPr sz="4950">
                <a:solidFill>
                  <a:schemeClr val="accent1"/>
                </a:solidFill>
              </a:defRPr>
            </a:lvl1pPr>
          </a:lstStyle>
          <a:p>
            <a:pPr lvl="0"/>
            <a:r>
              <a:rPr lang="en-US" dirty="0"/>
              <a:t>00%</a:t>
            </a:r>
          </a:p>
        </p:txBody>
      </p:sp>
      <p:sp>
        <p:nvSpPr>
          <p:cNvPr id="9" name="Text Placeholder 8">
            <a:extLst>
              <a:ext uri="{FF2B5EF4-FFF2-40B4-BE49-F238E27FC236}">
                <a16:creationId xmlns:a16="http://schemas.microsoft.com/office/drawing/2014/main" id="{3F3FD8FB-143C-CB66-123C-0495EB1C33B7}"/>
              </a:ext>
            </a:extLst>
          </p:cNvPr>
          <p:cNvSpPr>
            <a:spLocks noGrp="1"/>
          </p:cNvSpPr>
          <p:nvPr>
            <p:ph type="body" sz="quarter" idx="13"/>
          </p:nvPr>
        </p:nvSpPr>
        <p:spPr>
          <a:xfrm>
            <a:off x="4791876" y="875495"/>
            <a:ext cx="1857133" cy="3698291"/>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Text Placeholder 19">
            <a:extLst>
              <a:ext uri="{FF2B5EF4-FFF2-40B4-BE49-F238E27FC236}">
                <a16:creationId xmlns:a16="http://schemas.microsoft.com/office/drawing/2014/main" id="{AC11D906-6DD0-910D-48BA-0C197C90AA45}"/>
              </a:ext>
            </a:extLst>
          </p:cNvPr>
          <p:cNvSpPr>
            <a:spLocks noGrp="1"/>
          </p:cNvSpPr>
          <p:nvPr>
            <p:ph type="body" sz="quarter" idx="17" hasCustomPrompt="1"/>
          </p:nvPr>
        </p:nvSpPr>
        <p:spPr>
          <a:xfrm>
            <a:off x="7071392" y="144450"/>
            <a:ext cx="1855943" cy="713780"/>
          </a:xfrm>
        </p:spPr>
        <p:txBody>
          <a:bodyPr/>
          <a:lstStyle>
            <a:lvl1pPr>
              <a:lnSpc>
                <a:spcPct val="90000"/>
              </a:lnSpc>
              <a:defRPr sz="4950">
                <a:solidFill>
                  <a:schemeClr val="accent1"/>
                </a:solidFill>
              </a:defRPr>
            </a:lvl1pPr>
          </a:lstStyle>
          <a:p>
            <a:pPr lvl="0"/>
            <a:r>
              <a:rPr lang="en-US" dirty="0"/>
              <a:t>00%</a:t>
            </a:r>
          </a:p>
        </p:txBody>
      </p:sp>
      <p:sp>
        <p:nvSpPr>
          <p:cNvPr id="11" name="Text Placeholder 10">
            <a:extLst>
              <a:ext uri="{FF2B5EF4-FFF2-40B4-BE49-F238E27FC236}">
                <a16:creationId xmlns:a16="http://schemas.microsoft.com/office/drawing/2014/main" id="{BA1063D1-FD79-491C-791B-87858EA0CB85}"/>
              </a:ext>
            </a:extLst>
          </p:cNvPr>
          <p:cNvSpPr>
            <a:spLocks noGrp="1"/>
          </p:cNvSpPr>
          <p:nvPr>
            <p:ph type="body" sz="quarter" idx="14"/>
          </p:nvPr>
        </p:nvSpPr>
        <p:spPr>
          <a:xfrm>
            <a:off x="7071392" y="874900"/>
            <a:ext cx="1857133" cy="3698291"/>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a:extLst>
              <a:ext uri="{FF2B5EF4-FFF2-40B4-BE49-F238E27FC236}">
                <a16:creationId xmlns:a16="http://schemas.microsoft.com/office/drawing/2014/main" id="{1B7E465D-4B5F-2DAE-57C4-590983308A95}"/>
              </a:ext>
            </a:extLst>
          </p:cNvPr>
          <p:cNvSpPr>
            <a:spLocks noGrp="1"/>
          </p:cNvSpPr>
          <p:nvPr>
            <p:ph type="body" sz="quarter" idx="11" hasCustomPrompt="1"/>
          </p:nvPr>
        </p:nvSpPr>
        <p:spPr>
          <a:xfrm>
            <a:off x="2501178" y="4792237"/>
            <a:ext cx="1856538" cy="158382"/>
          </a:xfrm>
        </p:spPr>
        <p:txBody>
          <a:bodyPr anchor="b"/>
          <a:lstStyle>
            <a:lvl1pPr>
              <a:lnSpc>
                <a:spcPct val="120000"/>
              </a:lnSpc>
              <a:spcBef>
                <a:spcPts val="0"/>
              </a:spcBef>
              <a:defRPr sz="600" b="0" i="0">
                <a:solidFill>
                  <a:schemeClr val="tx1"/>
                </a:solidFill>
                <a:latin typeface="IBM Plex Sans" panose="020B0503050203000203" pitchFamily="34" charset="0"/>
              </a:defRPr>
            </a:lvl1pPr>
            <a:lvl2pPr marL="54864" indent="-54864">
              <a:lnSpc>
                <a:spcPct val="120000"/>
              </a:lnSpc>
              <a:spcBef>
                <a:spcPts val="0"/>
              </a:spcBef>
              <a:defRPr sz="600" b="0" i="0">
                <a:solidFill>
                  <a:schemeClr val="tx1"/>
                </a:solidFill>
                <a:latin typeface="IBM Plex Sans" panose="020B0503050203000203" pitchFamily="34" charset="0"/>
              </a:defRPr>
            </a:lvl2pPr>
            <a:lvl3pPr marL="109728" indent="-54864">
              <a:lnSpc>
                <a:spcPct val="120000"/>
              </a:lnSpc>
              <a:spcBef>
                <a:spcPts val="0"/>
              </a:spcBef>
              <a:defRPr sz="600" b="0" i="0">
                <a:solidFill>
                  <a:schemeClr val="tx1"/>
                </a:solidFill>
                <a:latin typeface="IBM Plex Sans" panose="020B0503050203000203" pitchFamily="34" charset="0"/>
              </a:defRPr>
            </a:lvl3pPr>
            <a:lvl4pPr marL="164592" indent="-54864">
              <a:lnSpc>
                <a:spcPct val="120000"/>
              </a:lnSpc>
              <a:spcBef>
                <a:spcPts val="0"/>
              </a:spcBef>
              <a:defRPr sz="600" b="0" i="0">
                <a:solidFill>
                  <a:schemeClr val="tx1"/>
                </a:solidFill>
                <a:latin typeface="IBM Plex Sans" panose="020B0503050203000203" pitchFamily="34" charset="0"/>
              </a:defRPr>
            </a:lvl4pPr>
            <a:lvl5pPr>
              <a:lnSpc>
                <a:spcPct val="120000"/>
              </a:lnSpc>
              <a:spcBef>
                <a:spcPts val="0"/>
              </a:spcBef>
              <a:defRPr sz="600" b="0" i="0">
                <a:solidFill>
                  <a:schemeClr val="tx1"/>
                </a:solidFill>
                <a:latin typeface="IBM Plex Sans" panose="020B0503050203000203" pitchFamily="34" charset="0"/>
              </a:defRPr>
            </a:lvl5pPr>
          </a:lstStyle>
          <a:p>
            <a:pPr marL="0" marR="0" lvl="0" indent="0" algn="l" defTabSz="914400" rtl="0" eaLnBrk="1" fontAlgn="auto" latinLnBrk="0" hangingPunct="1">
              <a:lnSpc>
                <a:spcPct val="120000"/>
              </a:lnSpc>
              <a:spcBef>
                <a:spcPts val="0"/>
              </a:spcBef>
              <a:spcAft>
                <a:spcPts val="0"/>
              </a:spcAft>
              <a:buClrTx/>
              <a:buSzTx/>
              <a:buFontTx/>
              <a:buNone/>
              <a:tabLst/>
              <a:defRPr/>
            </a:pPr>
            <a:r>
              <a:rPr lang="en-US" dirty="0"/>
              <a:t>1. Publication name, “Article Title,” XX Month YYYY.</a:t>
            </a:r>
          </a:p>
        </p:txBody>
      </p:sp>
      <p:sp>
        <p:nvSpPr>
          <p:cNvPr id="4" name="Footer Placeholder 3">
            <a:extLst>
              <a:ext uri="{FF2B5EF4-FFF2-40B4-BE49-F238E27FC236}">
                <a16:creationId xmlns:a16="http://schemas.microsoft.com/office/drawing/2014/main" id="{C856FFD0-F317-D3D7-DE9D-AA1F4AB27EEB}"/>
              </a:ext>
            </a:extLst>
          </p:cNvPr>
          <p:cNvSpPr>
            <a:spLocks noGrp="1"/>
          </p:cNvSpPr>
          <p:nvPr>
            <p:ph type="ftr" sz="quarter" idx="18"/>
          </p:nvPr>
        </p:nvSpPr>
        <p:spPr>
          <a:xfrm>
            <a:off x="215972" y="4806000"/>
            <a:ext cx="1858324" cy="142875"/>
          </a:xfrm>
        </p:spPr>
        <p:txBody>
          <a:bodyPr/>
          <a:lstStyle/>
          <a:p>
            <a:endParaRPr lang="en-US" dirty="0"/>
          </a:p>
        </p:txBody>
      </p:sp>
      <p:sp>
        <p:nvSpPr>
          <p:cNvPr id="8" name="Slide Number">
            <a:extLst>
              <a:ext uri="{FF2B5EF4-FFF2-40B4-BE49-F238E27FC236}">
                <a16:creationId xmlns:a16="http://schemas.microsoft.com/office/drawing/2014/main" id="{899D670E-69CE-BB86-FB88-291343BDEE2E}"/>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909318578"/>
      </p:ext>
    </p:extLst>
  </p:cSld>
  <p:clrMapOvr>
    <a:masterClrMapping/>
  </p:clrMapOvr>
  <p:transition spd="med"/>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Data, 3 callouts, horizontal">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6D02D-89A9-0455-FACB-7B6D03346E4C}"/>
              </a:ext>
            </a:extLst>
          </p:cNvPr>
          <p:cNvSpPr>
            <a:spLocks noGrp="1"/>
          </p:cNvSpPr>
          <p:nvPr>
            <p:ph type="title"/>
          </p:nvPr>
        </p:nvSpPr>
        <p:spPr>
          <a:xfrm>
            <a:off x="215999" y="216027"/>
            <a:ext cx="1855943" cy="1231773"/>
          </a:xfrm>
        </p:spPr>
        <p:txBody>
          <a:bodyPr/>
          <a:lstStyle>
            <a:lvl1pPr>
              <a:lnSpc>
                <a:spcPct val="110000"/>
              </a:lnSpc>
              <a:defRPr sz="1350">
                <a:solidFill>
                  <a:schemeClr val="tx2"/>
                </a:solidFill>
              </a:defRPr>
            </a:lvl1pPr>
          </a:lstStyle>
          <a:p>
            <a:r>
              <a:rPr lang="en-US"/>
              <a:t>Click to edit Master title style</a:t>
            </a:r>
            <a:endParaRPr lang="en-US" dirty="0"/>
          </a:p>
        </p:txBody>
      </p:sp>
      <p:sp>
        <p:nvSpPr>
          <p:cNvPr id="16" name="Text Placeholder 15">
            <a:extLst>
              <a:ext uri="{FF2B5EF4-FFF2-40B4-BE49-F238E27FC236}">
                <a16:creationId xmlns:a16="http://schemas.microsoft.com/office/drawing/2014/main" id="{BBB79390-98CC-5F62-D373-F6646F767DD0}"/>
              </a:ext>
            </a:extLst>
          </p:cNvPr>
          <p:cNvSpPr>
            <a:spLocks noGrp="1"/>
          </p:cNvSpPr>
          <p:nvPr>
            <p:ph type="body" sz="quarter" idx="15" hasCustomPrompt="1"/>
          </p:nvPr>
        </p:nvSpPr>
        <p:spPr>
          <a:xfrm>
            <a:off x="2499987" y="144018"/>
            <a:ext cx="1856538" cy="1072158"/>
          </a:xfrm>
        </p:spPr>
        <p:txBody>
          <a:bodyPr/>
          <a:lstStyle>
            <a:lvl1pPr>
              <a:lnSpc>
                <a:spcPct val="90000"/>
              </a:lnSpc>
              <a:defRPr sz="4950">
                <a:solidFill>
                  <a:schemeClr val="accent1"/>
                </a:solidFill>
              </a:defRPr>
            </a:lvl1pPr>
            <a:lvl2pPr marL="0" indent="0">
              <a:buNone/>
              <a:defRPr/>
            </a:lvl2pPr>
          </a:lstStyle>
          <a:p>
            <a:r>
              <a:rPr lang="en-US" dirty="0"/>
              <a:t>00%</a:t>
            </a:r>
          </a:p>
        </p:txBody>
      </p:sp>
      <p:sp>
        <p:nvSpPr>
          <p:cNvPr id="7" name="Text Placeholder 6">
            <a:extLst>
              <a:ext uri="{FF2B5EF4-FFF2-40B4-BE49-F238E27FC236}">
                <a16:creationId xmlns:a16="http://schemas.microsoft.com/office/drawing/2014/main" id="{FDDE7F16-A938-0D17-3BFA-034F142A8082}"/>
              </a:ext>
            </a:extLst>
          </p:cNvPr>
          <p:cNvSpPr>
            <a:spLocks noGrp="1"/>
          </p:cNvSpPr>
          <p:nvPr>
            <p:ph type="body" sz="quarter" idx="12"/>
          </p:nvPr>
        </p:nvSpPr>
        <p:spPr>
          <a:xfrm>
            <a:off x="4785689" y="214836"/>
            <a:ext cx="2857128" cy="1072158"/>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7" name="Straight Connector 16" descr="Horizontal row divider">
            <a:extLst>
              <a:ext uri="{FF2B5EF4-FFF2-40B4-BE49-F238E27FC236}">
                <a16:creationId xmlns:a16="http://schemas.microsoft.com/office/drawing/2014/main" id="{1103109C-6DA9-8F27-B4B1-EE276442E489}"/>
              </a:ext>
            </a:extLst>
          </p:cNvPr>
          <p:cNvCxnSpPr/>
          <p:nvPr userDrawn="1"/>
        </p:nvCxnSpPr>
        <p:spPr bwMode="auto">
          <a:xfrm>
            <a:off x="2499987" y="1715691"/>
            <a:ext cx="6428538"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8" name="Text Placeholder 17">
            <a:extLst>
              <a:ext uri="{FF2B5EF4-FFF2-40B4-BE49-F238E27FC236}">
                <a16:creationId xmlns:a16="http://schemas.microsoft.com/office/drawing/2014/main" id="{3516E6B1-7020-1EA5-CDD4-B1FC6CE2740C}"/>
              </a:ext>
            </a:extLst>
          </p:cNvPr>
          <p:cNvSpPr>
            <a:spLocks noGrp="1"/>
          </p:cNvSpPr>
          <p:nvPr>
            <p:ph type="body" sz="quarter" idx="16" hasCustomPrompt="1"/>
          </p:nvPr>
        </p:nvSpPr>
        <p:spPr>
          <a:xfrm>
            <a:off x="2499987" y="1859183"/>
            <a:ext cx="1856538" cy="1071565"/>
          </a:xfrm>
        </p:spPr>
        <p:txBody>
          <a:bodyPr/>
          <a:lstStyle>
            <a:lvl1pPr>
              <a:lnSpc>
                <a:spcPct val="90000"/>
              </a:lnSpc>
              <a:defRPr sz="4950">
                <a:solidFill>
                  <a:schemeClr val="accent1"/>
                </a:solidFill>
              </a:defRPr>
            </a:lvl1pPr>
          </a:lstStyle>
          <a:p>
            <a:r>
              <a:rPr lang="en-US" dirty="0"/>
              <a:t>00%</a:t>
            </a:r>
          </a:p>
        </p:txBody>
      </p:sp>
      <p:sp>
        <p:nvSpPr>
          <p:cNvPr id="9" name="Text Placeholder 8">
            <a:extLst>
              <a:ext uri="{FF2B5EF4-FFF2-40B4-BE49-F238E27FC236}">
                <a16:creationId xmlns:a16="http://schemas.microsoft.com/office/drawing/2014/main" id="{3F3FD8FB-143C-CB66-123C-0495EB1C33B7}"/>
              </a:ext>
            </a:extLst>
          </p:cNvPr>
          <p:cNvSpPr>
            <a:spLocks noGrp="1"/>
          </p:cNvSpPr>
          <p:nvPr>
            <p:ph type="body" sz="quarter" idx="13"/>
          </p:nvPr>
        </p:nvSpPr>
        <p:spPr>
          <a:xfrm>
            <a:off x="4785689" y="1922238"/>
            <a:ext cx="2857128" cy="1071563"/>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5" name="Straight Connector 14" descr="Horizontal row divider">
            <a:extLst>
              <a:ext uri="{FF2B5EF4-FFF2-40B4-BE49-F238E27FC236}">
                <a16:creationId xmlns:a16="http://schemas.microsoft.com/office/drawing/2014/main" id="{687931BB-B3EF-829C-B354-B048514D5138}"/>
              </a:ext>
            </a:extLst>
          </p:cNvPr>
          <p:cNvCxnSpPr/>
          <p:nvPr userDrawn="1"/>
        </p:nvCxnSpPr>
        <p:spPr bwMode="auto">
          <a:xfrm>
            <a:off x="2499987" y="3427809"/>
            <a:ext cx="6428538"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20" name="Text Placeholder 19">
            <a:extLst>
              <a:ext uri="{FF2B5EF4-FFF2-40B4-BE49-F238E27FC236}">
                <a16:creationId xmlns:a16="http://schemas.microsoft.com/office/drawing/2014/main" id="{AC11D906-6DD0-910D-48BA-0C197C90AA45}"/>
              </a:ext>
            </a:extLst>
          </p:cNvPr>
          <p:cNvSpPr>
            <a:spLocks noGrp="1"/>
          </p:cNvSpPr>
          <p:nvPr>
            <p:ph type="body" sz="quarter" idx="17" hasCustomPrompt="1"/>
          </p:nvPr>
        </p:nvSpPr>
        <p:spPr>
          <a:xfrm>
            <a:off x="2499988" y="3572492"/>
            <a:ext cx="1856537" cy="1000699"/>
          </a:xfrm>
        </p:spPr>
        <p:txBody>
          <a:bodyPr/>
          <a:lstStyle>
            <a:lvl1pPr>
              <a:lnSpc>
                <a:spcPct val="90000"/>
              </a:lnSpc>
              <a:defRPr sz="4950">
                <a:solidFill>
                  <a:schemeClr val="accent1"/>
                </a:solidFill>
              </a:defRPr>
            </a:lvl1pPr>
          </a:lstStyle>
          <a:p>
            <a:r>
              <a:rPr lang="en-US" dirty="0"/>
              <a:t>00%</a:t>
            </a:r>
          </a:p>
        </p:txBody>
      </p:sp>
      <p:sp>
        <p:nvSpPr>
          <p:cNvPr id="11" name="Text Placeholder 10">
            <a:extLst>
              <a:ext uri="{FF2B5EF4-FFF2-40B4-BE49-F238E27FC236}">
                <a16:creationId xmlns:a16="http://schemas.microsoft.com/office/drawing/2014/main" id="{BA1063D1-FD79-491C-791B-87858EA0CB85}"/>
              </a:ext>
            </a:extLst>
          </p:cNvPr>
          <p:cNvSpPr>
            <a:spLocks noGrp="1"/>
          </p:cNvSpPr>
          <p:nvPr>
            <p:ph type="body" sz="quarter" idx="14"/>
          </p:nvPr>
        </p:nvSpPr>
        <p:spPr>
          <a:xfrm>
            <a:off x="4785689" y="3626404"/>
            <a:ext cx="2857128" cy="946787"/>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a:extLst>
              <a:ext uri="{FF2B5EF4-FFF2-40B4-BE49-F238E27FC236}">
                <a16:creationId xmlns:a16="http://schemas.microsoft.com/office/drawing/2014/main" id="{1B7E465D-4B5F-2DAE-57C4-590983308A95}"/>
              </a:ext>
            </a:extLst>
          </p:cNvPr>
          <p:cNvSpPr>
            <a:spLocks noGrp="1"/>
          </p:cNvSpPr>
          <p:nvPr>
            <p:ph type="body" sz="quarter" idx="11"/>
          </p:nvPr>
        </p:nvSpPr>
        <p:spPr>
          <a:xfrm>
            <a:off x="2499987" y="4521994"/>
            <a:ext cx="1856538" cy="428625"/>
          </a:xfrm>
        </p:spPr>
        <p:txBody>
          <a:bodyPr anchor="b"/>
          <a:lstStyle>
            <a:lvl1pPr>
              <a:lnSpc>
                <a:spcPct val="120000"/>
              </a:lnSpc>
              <a:spcBef>
                <a:spcPts val="0"/>
              </a:spcBef>
              <a:defRPr sz="600" b="0" i="0">
                <a:solidFill>
                  <a:schemeClr val="tx1"/>
                </a:solidFill>
                <a:latin typeface="IBM Plex Sans" panose="020B0503050203000203" pitchFamily="34" charset="0"/>
              </a:defRPr>
            </a:lvl1pPr>
            <a:lvl2pPr>
              <a:lnSpc>
                <a:spcPct val="120000"/>
              </a:lnSpc>
              <a:spcBef>
                <a:spcPts val="0"/>
              </a:spcBef>
              <a:defRPr sz="600" b="0" i="0">
                <a:solidFill>
                  <a:schemeClr val="tx1"/>
                </a:solidFill>
                <a:latin typeface="IBM Plex Sans" panose="020B0503050203000203" pitchFamily="34" charset="0"/>
              </a:defRPr>
            </a:lvl2pPr>
            <a:lvl3pPr>
              <a:lnSpc>
                <a:spcPct val="120000"/>
              </a:lnSpc>
              <a:spcBef>
                <a:spcPts val="0"/>
              </a:spcBef>
              <a:defRPr sz="600" b="0" i="0">
                <a:solidFill>
                  <a:schemeClr val="tx1"/>
                </a:solidFill>
                <a:latin typeface="IBM Plex Sans" panose="020B0503050203000203" pitchFamily="34" charset="0"/>
              </a:defRPr>
            </a:lvl3pPr>
            <a:lvl4pPr>
              <a:lnSpc>
                <a:spcPct val="120000"/>
              </a:lnSpc>
              <a:spcBef>
                <a:spcPts val="0"/>
              </a:spcBef>
              <a:defRPr sz="600" b="0" i="0">
                <a:solidFill>
                  <a:schemeClr val="tx1"/>
                </a:solidFill>
                <a:latin typeface="IBM Plex Sans" panose="020B0503050203000203" pitchFamily="34" charset="0"/>
              </a:defRPr>
            </a:lvl4pPr>
            <a:lvl5pPr>
              <a:lnSpc>
                <a:spcPct val="120000"/>
              </a:lnSpc>
              <a:spcBef>
                <a:spcPts val="0"/>
              </a:spcBef>
              <a:defRPr sz="600" b="0" i="0">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8495C3AC-E4B9-F837-204B-FF01953D40BE}"/>
              </a:ext>
            </a:extLst>
          </p:cNvPr>
          <p:cNvSpPr>
            <a:spLocks noGrp="1"/>
          </p:cNvSpPr>
          <p:nvPr>
            <p:ph type="ftr" sz="quarter" idx="18"/>
          </p:nvPr>
        </p:nvSpPr>
        <p:spPr>
          <a:xfrm>
            <a:off x="215972" y="4806000"/>
            <a:ext cx="1858324" cy="142875"/>
          </a:xfrm>
        </p:spPr>
        <p:txBody>
          <a:bodyPr/>
          <a:lstStyle/>
          <a:p>
            <a:endParaRPr lang="en-US" dirty="0"/>
          </a:p>
        </p:txBody>
      </p:sp>
      <p:sp>
        <p:nvSpPr>
          <p:cNvPr id="8" name="Slide Number">
            <a:extLst>
              <a:ext uri="{FF2B5EF4-FFF2-40B4-BE49-F238E27FC236}">
                <a16:creationId xmlns:a16="http://schemas.microsoft.com/office/drawing/2014/main" id="{22119C11-B0BD-168C-0C07-D70B259D3906}"/>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1308043848"/>
      </p:ext>
    </p:extLst>
  </p:cSld>
  <p:clrMapOvr>
    <a:masterClrMapping/>
  </p:clrMapOvr>
  <p:transition spd="med"/>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1_Data, 3 callouts, horizontal">
    <p:bg>
      <p:bgPr>
        <a:solidFill>
          <a:schemeClr val="bg1"/>
        </a:solidFill>
        <a:effectLst/>
      </p:bgPr>
    </p:bg>
    <p:spTree>
      <p:nvGrpSpPr>
        <p:cNvPr id="1" name=""/>
        <p:cNvGrpSpPr/>
        <p:nvPr/>
      </p:nvGrpSpPr>
      <p:grpSpPr>
        <a:xfrm>
          <a:off x="0" y="0"/>
          <a:ext cx="0" cy="0"/>
          <a:chOff x="0" y="0"/>
          <a:chExt cx="0" cy="0"/>
        </a:xfrm>
      </p:grpSpPr>
      <p:sp>
        <p:nvSpPr>
          <p:cNvPr id="3" name="Rectangle 2" descr="Blue 10 full slide background ">
            <a:extLst>
              <a:ext uri="{FF2B5EF4-FFF2-40B4-BE49-F238E27FC236}">
                <a16:creationId xmlns:a16="http://schemas.microsoft.com/office/drawing/2014/main" id="{0268D4F2-8639-6234-ECC9-FEF46D06EEA5}"/>
              </a:ext>
            </a:extLst>
          </p:cNvPr>
          <p:cNvSpPr/>
          <p:nvPr userDrawn="1"/>
        </p:nvSpPr>
        <p:spPr bwMode="auto">
          <a:xfrm>
            <a:off x="1" y="0"/>
            <a:ext cx="2285702" cy="5143500"/>
          </a:xfrm>
          <a:prstGeom prst="rect">
            <a:avLst/>
          </a:prstGeom>
          <a:solidFill>
            <a:srgbClr val="E5F6FF"/>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4286" tIns="34286" rIns="34286" bIns="34286" numCol="1" rtlCol="0" anchor="t" anchorCtr="0" compatLnSpc="1">
            <a:prstTxWarp prst="textNoShape">
              <a:avLst/>
            </a:prstTxWarp>
          </a:bodyPr>
          <a:lstStyle/>
          <a:p>
            <a:pPr marL="0" marR="0" indent="0" algn="l" defTabSz="342900" rtl="0" eaLnBrk="1" fontAlgn="base" latinLnBrk="0" hangingPunct="1">
              <a:lnSpc>
                <a:spcPct val="100000"/>
              </a:lnSpc>
              <a:spcBef>
                <a:spcPct val="0"/>
              </a:spcBef>
              <a:spcAft>
                <a:spcPct val="0"/>
              </a:spcAft>
              <a:buClrTx/>
              <a:buSzTx/>
              <a:buFont typeface="IBM Plex Sans Light"/>
              <a:buNone/>
              <a:tabLst/>
            </a:pPr>
            <a:endParaRPr kumimoji="0" lang="en-US" sz="525" b="0" i="0" u="none" strike="noStrike" cap="none" normalizeH="0" baseline="0" dirty="0">
              <a:ln>
                <a:noFill/>
              </a:ln>
              <a:solidFill>
                <a:schemeClr val="bg1"/>
              </a:solidFill>
              <a:effectLst/>
              <a:latin typeface="+mn-lt"/>
            </a:endParaRPr>
          </a:p>
        </p:txBody>
      </p:sp>
      <p:sp>
        <p:nvSpPr>
          <p:cNvPr id="16" name="Text Placeholder 15">
            <a:extLst>
              <a:ext uri="{FF2B5EF4-FFF2-40B4-BE49-F238E27FC236}">
                <a16:creationId xmlns:a16="http://schemas.microsoft.com/office/drawing/2014/main" id="{BBB79390-98CC-5F62-D373-F6646F767DD0}"/>
              </a:ext>
            </a:extLst>
          </p:cNvPr>
          <p:cNvSpPr>
            <a:spLocks noGrp="1"/>
          </p:cNvSpPr>
          <p:nvPr>
            <p:ph type="body" sz="quarter" idx="15" hasCustomPrompt="1"/>
          </p:nvPr>
        </p:nvSpPr>
        <p:spPr>
          <a:xfrm>
            <a:off x="2499987" y="144018"/>
            <a:ext cx="1856538" cy="1072158"/>
          </a:xfrm>
        </p:spPr>
        <p:txBody>
          <a:bodyPr/>
          <a:lstStyle>
            <a:lvl1pPr>
              <a:lnSpc>
                <a:spcPct val="90000"/>
              </a:lnSpc>
              <a:defRPr sz="4950">
                <a:solidFill>
                  <a:schemeClr val="accent1"/>
                </a:solidFill>
              </a:defRPr>
            </a:lvl1pPr>
            <a:lvl2pPr marL="0" indent="0">
              <a:buNone/>
              <a:defRPr/>
            </a:lvl2pPr>
          </a:lstStyle>
          <a:p>
            <a:r>
              <a:rPr lang="en-US" dirty="0"/>
              <a:t>00%</a:t>
            </a:r>
          </a:p>
        </p:txBody>
      </p:sp>
      <p:sp>
        <p:nvSpPr>
          <p:cNvPr id="7" name="Text Placeholder 6">
            <a:extLst>
              <a:ext uri="{FF2B5EF4-FFF2-40B4-BE49-F238E27FC236}">
                <a16:creationId xmlns:a16="http://schemas.microsoft.com/office/drawing/2014/main" id="{FDDE7F16-A938-0D17-3BFA-034F142A8082}"/>
              </a:ext>
            </a:extLst>
          </p:cNvPr>
          <p:cNvSpPr>
            <a:spLocks noGrp="1"/>
          </p:cNvSpPr>
          <p:nvPr>
            <p:ph type="body" sz="quarter" idx="12" hasCustomPrompt="1"/>
          </p:nvPr>
        </p:nvSpPr>
        <p:spPr>
          <a:xfrm>
            <a:off x="4785689" y="214836"/>
            <a:ext cx="2857128" cy="1072158"/>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dirty="0"/>
              <a:t>36pt text, sentence case</a:t>
            </a:r>
          </a:p>
        </p:txBody>
      </p:sp>
      <p:cxnSp>
        <p:nvCxnSpPr>
          <p:cNvPr id="17" name="Straight Connector 16" descr="Horizontal row divider">
            <a:extLst>
              <a:ext uri="{FF2B5EF4-FFF2-40B4-BE49-F238E27FC236}">
                <a16:creationId xmlns:a16="http://schemas.microsoft.com/office/drawing/2014/main" id="{1103109C-6DA9-8F27-B4B1-EE276442E489}"/>
              </a:ext>
            </a:extLst>
          </p:cNvPr>
          <p:cNvCxnSpPr/>
          <p:nvPr userDrawn="1"/>
        </p:nvCxnSpPr>
        <p:spPr bwMode="auto">
          <a:xfrm>
            <a:off x="2499987" y="1715691"/>
            <a:ext cx="6428538"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8" name="Text Placeholder 17">
            <a:extLst>
              <a:ext uri="{FF2B5EF4-FFF2-40B4-BE49-F238E27FC236}">
                <a16:creationId xmlns:a16="http://schemas.microsoft.com/office/drawing/2014/main" id="{3516E6B1-7020-1EA5-CDD4-B1FC6CE2740C}"/>
              </a:ext>
            </a:extLst>
          </p:cNvPr>
          <p:cNvSpPr>
            <a:spLocks noGrp="1"/>
          </p:cNvSpPr>
          <p:nvPr>
            <p:ph type="body" sz="quarter" idx="16" hasCustomPrompt="1"/>
          </p:nvPr>
        </p:nvSpPr>
        <p:spPr>
          <a:xfrm>
            <a:off x="2499987" y="1859183"/>
            <a:ext cx="1856538" cy="1071565"/>
          </a:xfrm>
        </p:spPr>
        <p:txBody>
          <a:bodyPr/>
          <a:lstStyle>
            <a:lvl1pPr>
              <a:lnSpc>
                <a:spcPct val="90000"/>
              </a:lnSpc>
              <a:defRPr sz="4950">
                <a:solidFill>
                  <a:schemeClr val="accent1"/>
                </a:solidFill>
              </a:defRPr>
            </a:lvl1pPr>
          </a:lstStyle>
          <a:p>
            <a:r>
              <a:rPr lang="en-US" dirty="0"/>
              <a:t>00%</a:t>
            </a:r>
          </a:p>
        </p:txBody>
      </p:sp>
      <p:sp>
        <p:nvSpPr>
          <p:cNvPr id="9" name="Text Placeholder 8">
            <a:extLst>
              <a:ext uri="{FF2B5EF4-FFF2-40B4-BE49-F238E27FC236}">
                <a16:creationId xmlns:a16="http://schemas.microsoft.com/office/drawing/2014/main" id="{3F3FD8FB-143C-CB66-123C-0495EB1C33B7}"/>
              </a:ext>
            </a:extLst>
          </p:cNvPr>
          <p:cNvSpPr>
            <a:spLocks noGrp="1"/>
          </p:cNvSpPr>
          <p:nvPr>
            <p:ph type="body" sz="quarter" idx="13" hasCustomPrompt="1"/>
          </p:nvPr>
        </p:nvSpPr>
        <p:spPr>
          <a:xfrm>
            <a:off x="4785689" y="1922238"/>
            <a:ext cx="2857128" cy="1071563"/>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dirty="0"/>
              <a:t>36pt text, sentence case</a:t>
            </a:r>
          </a:p>
        </p:txBody>
      </p:sp>
      <p:cxnSp>
        <p:nvCxnSpPr>
          <p:cNvPr id="15" name="Straight Connector 14" descr="Horizontal row divider">
            <a:extLst>
              <a:ext uri="{FF2B5EF4-FFF2-40B4-BE49-F238E27FC236}">
                <a16:creationId xmlns:a16="http://schemas.microsoft.com/office/drawing/2014/main" id="{687931BB-B3EF-829C-B354-B048514D5138}"/>
              </a:ext>
            </a:extLst>
          </p:cNvPr>
          <p:cNvCxnSpPr/>
          <p:nvPr userDrawn="1"/>
        </p:nvCxnSpPr>
        <p:spPr bwMode="auto">
          <a:xfrm>
            <a:off x="2499987" y="3427809"/>
            <a:ext cx="6428538"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20" name="Text Placeholder 19">
            <a:extLst>
              <a:ext uri="{FF2B5EF4-FFF2-40B4-BE49-F238E27FC236}">
                <a16:creationId xmlns:a16="http://schemas.microsoft.com/office/drawing/2014/main" id="{AC11D906-6DD0-910D-48BA-0C197C90AA45}"/>
              </a:ext>
            </a:extLst>
          </p:cNvPr>
          <p:cNvSpPr>
            <a:spLocks noGrp="1"/>
          </p:cNvSpPr>
          <p:nvPr>
            <p:ph type="body" sz="quarter" idx="17" hasCustomPrompt="1"/>
          </p:nvPr>
        </p:nvSpPr>
        <p:spPr>
          <a:xfrm>
            <a:off x="2499988" y="3572492"/>
            <a:ext cx="1856537" cy="1000699"/>
          </a:xfrm>
        </p:spPr>
        <p:txBody>
          <a:bodyPr/>
          <a:lstStyle>
            <a:lvl1pPr>
              <a:lnSpc>
                <a:spcPct val="90000"/>
              </a:lnSpc>
              <a:defRPr sz="4950">
                <a:solidFill>
                  <a:schemeClr val="accent1"/>
                </a:solidFill>
              </a:defRPr>
            </a:lvl1pPr>
          </a:lstStyle>
          <a:p>
            <a:r>
              <a:rPr lang="en-US" dirty="0"/>
              <a:t>00%</a:t>
            </a:r>
          </a:p>
        </p:txBody>
      </p:sp>
      <p:sp>
        <p:nvSpPr>
          <p:cNvPr id="11" name="Text Placeholder 10">
            <a:extLst>
              <a:ext uri="{FF2B5EF4-FFF2-40B4-BE49-F238E27FC236}">
                <a16:creationId xmlns:a16="http://schemas.microsoft.com/office/drawing/2014/main" id="{BA1063D1-FD79-491C-791B-87858EA0CB85}"/>
              </a:ext>
            </a:extLst>
          </p:cNvPr>
          <p:cNvSpPr>
            <a:spLocks noGrp="1"/>
          </p:cNvSpPr>
          <p:nvPr>
            <p:ph type="body" sz="quarter" idx="14" hasCustomPrompt="1"/>
          </p:nvPr>
        </p:nvSpPr>
        <p:spPr>
          <a:xfrm>
            <a:off x="4785689" y="3626404"/>
            <a:ext cx="2857128" cy="946787"/>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dirty="0"/>
              <a:t>36pt text, sentence case</a:t>
            </a:r>
          </a:p>
        </p:txBody>
      </p:sp>
      <p:sp>
        <p:nvSpPr>
          <p:cNvPr id="8" name="Slide Number">
            <a:extLst>
              <a:ext uri="{FF2B5EF4-FFF2-40B4-BE49-F238E27FC236}">
                <a16:creationId xmlns:a16="http://schemas.microsoft.com/office/drawing/2014/main" id="{22119C11-B0BD-168C-0C07-D70B259D3906}"/>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6" name="Title 1">
            <a:extLst>
              <a:ext uri="{FF2B5EF4-FFF2-40B4-BE49-F238E27FC236}">
                <a16:creationId xmlns:a16="http://schemas.microsoft.com/office/drawing/2014/main" id="{899A5A09-BA63-88B4-ABAF-F130668EA025}"/>
              </a:ext>
            </a:extLst>
          </p:cNvPr>
          <p:cNvSpPr>
            <a:spLocks noGrp="1"/>
          </p:cNvSpPr>
          <p:nvPr>
            <p:ph type="title" hasCustomPrompt="1"/>
          </p:nvPr>
        </p:nvSpPr>
        <p:spPr>
          <a:xfrm>
            <a:off x="215999" y="216027"/>
            <a:ext cx="1855943" cy="786408"/>
          </a:xfrm>
        </p:spPr>
        <p:txBody>
          <a:bodyPr/>
          <a:lstStyle>
            <a:lvl1pPr>
              <a:lnSpc>
                <a:spcPct val="110000"/>
              </a:lnSpc>
              <a:defRPr sz="1350">
                <a:solidFill>
                  <a:schemeClr val="tx2"/>
                </a:solidFill>
              </a:defRPr>
            </a:lvl1pPr>
          </a:lstStyle>
          <a:p>
            <a:r>
              <a:rPr lang="en-US" dirty="0"/>
              <a:t>36pt headline, 5 lines maximum, sentence case</a:t>
            </a:r>
          </a:p>
        </p:txBody>
      </p:sp>
      <p:sp>
        <p:nvSpPr>
          <p:cNvPr id="10" name="Footer Placeholder 3">
            <a:extLst>
              <a:ext uri="{FF2B5EF4-FFF2-40B4-BE49-F238E27FC236}">
                <a16:creationId xmlns:a16="http://schemas.microsoft.com/office/drawing/2014/main" id="{69FB0544-0AE1-D759-C582-49BED3705AFE}"/>
              </a:ext>
            </a:extLst>
          </p:cNvPr>
          <p:cNvSpPr>
            <a:spLocks noGrp="1"/>
          </p:cNvSpPr>
          <p:nvPr>
            <p:ph type="ftr" sz="quarter" idx="18"/>
          </p:nvPr>
        </p:nvSpPr>
        <p:spPr>
          <a:xfrm>
            <a:off x="215972" y="4806000"/>
            <a:ext cx="1858324" cy="142875"/>
          </a:xfrm>
        </p:spPr>
        <p:txBody>
          <a:bodyPr/>
          <a:lstStyle/>
          <a:p>
            <a:r>
              <a:rPr lang="en-US" dirty="0"/>
              <a:t>Product or solution name</a:t>
            </a:r>
          </a:p>
        </p:txBody>
      </p:sp>
      <p:sp>
        <p:nvSpPr>
          <p:cNvPr id="13" name="Text Placeholder 9">
            <a:extLst>
              <a:ext uri="{FF2B5EF4-FFF2-40B4-BE49-F238E27FC236}">
                <a16:creationId xmlns:a16="http://schemas.microsoft.com/office/drawing/2014/main" id="{105B9034-6A48-8B74-7484-A0D3D4F8F58C}"/>
              </a:ext>
            </a:extLst>
          </p:cNvPr>
          <p:cNvSpPr>
            <a:spLocks noGrp="1"/>
          </p:cNvSpPr>
          <p:nvPr>
            <p:ph type="body" sz="quarter" idx="19" hasCustomPrompt="1"/>
          </p:nvPr>
        </p:nvSpPr>
        <p:spPr>
          <a:xfrm>
            <a:off x="2499987" y="4793433"/>
            <a:ext cx="2071418" cy="159544"/>
          </a:xfrm>
        </p:spPr>
        <p:txBody>
          <a:bodyPr anchor="b" anchorCtr="0"/>
          <a:lstStyle>
            <a:lvl1pPr>
              <a:defRPr sz="600">
                <a:latin typeface="IBM Plex Sans" panose="020B0503050203000203" pitchFamily="34" charset="0"/>
              </a:defRPr>
            </a:lvl1pPr>
            <a:lvl2pPr>
              <a:defRPr sz="600"/>
            </a:lvl2pPr>
            <a:lvl3pPr>
              <a:defRPr sz="600"/>
            </a:lvl3pPr>
            <a:lvl4pPr>
              <a:defRPr sz="600"/>
            </a:lvl4pPr>
            <a:lvl5pPr>
              <a:defRPr sz="600"/>
            </a:lvl5pPr>
          </a:lstStyle>
          <a:p>
            <a:r>
              <a:rPr lang="en-US" dirty="0"/>
              <a:t>1. Publication name, “Article Title,” XX Month YYYY.</a:t>
            </a:r>
          </a:p>
        </p:txBody>
      </p:sp>
    </p:spTree>
    <p:extLst>
      <p:ext uri="{BB962C8B-B14F-4D97-AF65-F5344CB8AC3E}">
        <p14:creationId xmlns:p14="http://schemas.microsoft.com/office/powerpoint/2010/main" val="470524549"/>
      </p:ext>
    </p:extLst>
  </p:cSld>
  <p:clrMapOvr>
    <a:masterClrMapping/>
  </p:clrMapOvr>
  <p:transition spd="med"/>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ext, 4 columns ">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215972" y="216027"/>
            <a:ext cx="1853038" cy="572096"/>
          </a:xfrm>
        </p:spPr>
        <p:txBody>
          <a:bodyPr/>
          <a:lstStyle>
            <a:lvl1pPr>
              <a:lnSpc>
                <a:spcPct val="110000"/>
              </a:lnSpc>
              <a:defRPr sz="1050">
                <a:solidFill>
                  <a:schemeClr val="tx2"/>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1C17B282-9F6A-839A-442D-69BC9DF3749A}"/>
              </a:ext>
            </a:extLst>
          </p:cNvPr>
          <p:cNvSpPr>
            <a:spLocks noGrp="1"/>
          </p:cNvSpPr>
          <p:nvPr>
            <p:ph type="body" sz="quarter" idx="11"/>
          </p:nvPr>
        </p:nvSpPr>
        <p:spPr>
          <a:xfrm>
            <a:off x="215972" y="1143000"/>
            <a:ext cx="1858324" cy="3432572"/>
          </a:xfrm>
        </p:spPr>
        <p:txBody>
          <a:bodyPr/>
          <a:lstStyle>
            <a:lvl1pPr>
              <a:spcBef>
                <a:spcPts val="0"/>
              </a:spcBef>
              <a:defRPr sz="750" b="0" i="0">
                <a:solidFill>
                  <a:schemeClr val="tx1"/>
                </a:solidFill>
                <a:latin typeface="IBM Plex Sans" panose="020B0503050203000203" pitchFamily="34" charset="0"/>
              </a:defRPr>
            </a:lvl1pPr>
            <a:lvl2pPr marL="68580" indent="-68580">
              <a:spcBef>
                <a:spcPts val="0"/>
              </a:spcBef>
              <a:defRPr sz="750" b="0" i="0">
                <a:solidFill>
                  <a:schemeClr val="tx1"/>
                </a:solidFill>
                <a:latin typeface="IBM Plex Sans" panose="020B0503050203000203" pitchFamily="34" charset="0"/>
              </a:defRPr>
            </a:lvl2pPr>
            <a:lvl3pPr marL="137160" indent="-68580">
              <a:spcBef>
                <a:spcPts val="0"/>
              </a:spcBef>
              <a:defRPr sz="750" b="0" i="0">
                <a:solidFill>
                  <a:schemeClr val="tx1"/>
                </a:solidFill>
                <a:latin typeface="IBM Plex Sans" panose="020B0503050203000203" pitchFamily="34" charset="0"/>
              </a:defRPr>
            </a:lvl3pPr>
            <a:lvl4pPr marL="205740" indent="-68580">
              <a:spcBef>
                <a:spcPts val="0"/>
              </a:spcBef>
              <a:defRPr sz="750" b="0" i="0">
                <a:solidFill>
                  <a:schemeClr val="tx1"/>
                </a:solidFill>
                <a:latin typeface="IBM Plex Sans" panose="020B0503050203000203" pitchFamily="34" charset="0"/>
              </a:defRPr>
            </a:lvl4pPr>
            <a:lvl5pPr>
              <a:spcBef>
                <a:spcPts val="0"/>
              </a:spcBef>
              <a:defRPr sz="75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p:nvPr>
        </p:nvSpPr>
        <p:spPr>
          <a:xfrm>
            <a:off x="2501178" y="1143000"/>
            <a:ext cx="1856538" cy="3432572"/>
          </a:xfrm>
        </p:spPr>
        <p:txBody>
          <a:bodyPr/>
          <a:lstStyle>
            <a:lvl1pPr>
              <a:spcBef>
                <a:spcPts val="0"/>
              </a:spcBef>
              <a:defRPr sz="750" b="0" i="0">
                <a:solidFill>
                  <a:schemeClr val="tx1"/>
                </a:solidFill>
                <a:latin typeface="IBM Plex Sans" panose="020B0503050203000203" pitchFamily="34" charset="0"/>
              </a:defRPr>
            </a:lvl1pPr>
            <a:lvl2pPr marL="68580" indent="-68580">
              <a:spcBef>
                <a:spcPts val="0"/>
              </a:spcBef>
              <a:defRPr sz="750" b="0" i="0">
                <a:solidFill>
                  <a:schemeClr val="tx1"/>
                </a:solidFill>
                <a:latin typeface="IBM Plex Sans" panose="020B0503050203000203" pitchFamily="34" charset="0"/>
              </a:defRPr>
            </a:lvl2pPr>
            <a:lvl3pPr marL="137160" indent="-68580">
              <a:spcBef>
                <a:spcPts val="0"/>
              </a:spcBef>
              <a:defRPr sz="750" b="0" i="0">
                <a:solidFill>
                  <a:schemeClr val="tx1"/>
                </a:solidFill>
                <a:latin typeface="IBM Plex Sans" panose="020B0503050203000203" pitchFamily="34" charset="0"/>
              </a:defRPr>
            </a:lvl3pPr>
            <a:lvl4pPr marL="205740" indent="-68580">
              <a:spcBef>
                <a:spcPts val="0"/>
              </a:spcBef>
              <a:defRPr sz="750" b="0" i="0">
                <a:solidFill>
                  <a:schemeClr val="tx1"/>
                </a:solidFill>
                <a:latin typeface="IBM Plex Sans" panose="020B0503050203000203" pitchFamily="34" charset="0"/>
              </a:defRPr>
            </a:lvl4pPr>
            <a:lvl5pPr>
              <a:spcBef>
                <a:spcPts val="0"/>
              </a:spcBef>
              <a:defRPr sz="75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p:nvPr>
        </p:nvSpPr>
        <p:spPr>
          <a:xfrm>
            <a:off x="4791876" y="1143000"/>
            <a:ext cx="1857133" cy="3432572"/>
          </a:xfrm>
        </p:spPr>
        <p:txBody>
          <a:bodyPr/>
          <a:lstStyle>
            <a:lvl1pPr>
              <a:spcBef>
                <a:spcPts val="0"/>
              </a:spcBef>
              <a:defRPr sz="750" b="0" i="0">
                <a:solidFill>
                  <a:schemeClr val="tx1"/>
                </a:solidFill>
                <a:latin typeface="IBM Plex Sans" panose="020B0503050203000203" pitchFamily="34" charset="0"/>
              </a:defRPr>
            </a:lvl1pPr>
            <a:lvl2pPr marL="68580" indent="-68580">
              <a:spcBef>
                <a:spcPts val="0"/>
              </a:spcBef>
              <a:defRPr sz="750" b="0" i="0">
                <a:solidFill>
                  <a:schemeClr val="tx1"/>
                </a:solidFill>
                <a:latin typeface="IBM Plex Sans" panose="020B0503050203000203" pitchFamily="34" charset="0"/>
              </a:defRPr>
            </a:lvl2pPr>
            <a:lvl3pPr marL="137160" indent="-68580">
              <a:spcBef>
                <a:spcPts val="0"/>
              </a:spcBef>
              <a:defRPr sz="750" b="0" i="0">
                <a:solidFill>
                  <a:schemeClr val="tx1"/>
                </a:solidFill>
                <a:latin typeface="IBM Plex Sans" panose="020B0503050203000203" pitchFamily="34" charset="0"/>
              </a:defRPr>
            </a:lvl3pPr>
            <a:lvl4pPr marL="205740" indent="-68580">
              <a:spcBef>
                <a:spcPts val="0"/>
              </a:spcBef>
              <a:defRPr sz="750" b="0" i="0">
                <a:solidFill>
                  <a:schemeClr val="tx1"/>
                </a:solidFill>
                <a:latin typeface="IBM Plex Sans" panose="020B0503050203000203" pitchFamily="34" charset="0"/>
              </a:defRPr>
            </a:lvl4pPr>
            <a:lvl5pPr>
              <a:spcBef>
                <a:spcPts val="0"/>
              </a:spcBef>
              <a:defRPr sz="75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ext Placeholder 10">
            <a:extLst>
              <a:ext uri="{FF2B5EF4-FFF2-40B4-BE49-F238E27FC236}">
                <a16:creationId xmlns:a16="http://schemas.microsoft.com/office/drawing/2014/main" id="{1E0D5184-93C0-B658-7967-FBC78C38A518}"/>
              </a:ext>
            </a:extLst>
          </p:cNvPr>
          <p:cNvSpPr>
            <a:spLocks noGrp="1"/>
          </p:cNvSpPr>
          <p:nvPr>
            <p:ph type="body" sz="quarter" idx="14"/>
          </p:nvPr>
        </p:nvSpPr>
        <p:spPr>
          <a:xfrm>
            <a:off x="7072582" y="1143000"/>
            <a:ext cx="1859514" cy="3432572"/>
          </a:xfrm>
        </p:spPr>
        <p:txBody>
          <a:bodyPr/>
          <a:lstStyle>
            <a:lvl1pPr>
              <a:spcBef>
                <a:spcPts val="0"/>
              </a:spcBef>
              <a:defRPr sz="750" b="0" i="0">
                <a:solidFill>
                  <a:schemeClr val="tx1"/>
                </a:solidFill>
                <a:latin typeface="IBM Plex Sans" panose="020B0503050203000203" pitchFamily="34" charset="0"/>
              </a:defRPr>
            </a:lvl1pPr>
            <a:lvl2pPr marL="68580" indent="-68580">
              <a:spcBef>
                <a:spcPts val="0"/>
              </a:spcBef>
              <a:defRPr sz="750" b="0" i="0">
                <a:solidFill>
                  <a:schemeClr val="tx1"/>
                </a:solidFill>
                <a:latin typeface="IBM Plex Sans" panose="020B0503050203000203" pitchFamily="34" charset="0"/>
              </a:defRPr>
            </a:lvl2pPr>
            <a:lvl3pPr marL="137160" indent="-68580">
              <a:spcBef>
                <a:spcPts val="0"/>
              </a:spcBef>
              <a:defRPr sz="750" b="0" i="0">
                <a:solidFill>
                  <a:schemeClr val="tx1"/>
                </a:solidFill>
                <a:latin typeface="IBM Plex Sans" panose="020B0503050203000203" pitchFamily="34" charset="0"/>
              </a:defRPr>
            </a:lvl3pPr>
            <a:lvl4pPr marL="205740" indent="-68580">
              <a:spcBef>
                <a:spcPts val="0"/>
              </a:spcBef>
              <a:defRPr sz="750" b="0" i="0">
                <a:solidFill>
                  <a:schemeClr val="tx1"/>
                </a:solidFill>
                <a:latin typeface="IBM Plex Sans" panose="020B0503050203000203" pitchFamily="34" charset="0"/>
              </a:defRPr>
            </a:lvl4pPr>
            <a:lvl5pPr>
              <a:spcBef>
                <a:spcPts val="0"/>
              </a:spcBef>
              <a:defRPr sz="75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2D830AE7-F6A6-A339-0B24-876A9554C9E3}"/>
              </a:ext>
            </a:extLst>
          </p:cNvPr>
          <p:cNvSpPr>
            <a:spLocks noGrp="1"/>
          </p:cNvSpPr>
          <p:nvPr>
            <p:ph type="ftr" sz="quarter" idx="18"/>
          </p:nvPr>
        </p:nvSpPr>
        <p:spPr>
          <a:xfrm>
            <a:off x="215972" y="4806000"/>
            <a:ext cx="1858324" cy="142875"/>
          </a:xfrm>
        </p:spPr>
        <p:txBody>
          <a:bodyPr/>
          <a:lstStyle/>
          <a:p>
            <a:endParaRPr lang="en-US" dirty="0"/>
          </a:p>
        </p:txBody>
      </p:sp>
      <p:sp>
        <p:nvSpPr>
          <p:cNvPr id="8" name="Slide Number">
            <a:extLst>
              <a:ext uri="{FF2B5EF4-FFF2-40B4-BE49-F238E27FC236}">
                <a16:creationId xmlns:a16="http://schemas.microsoft.com/office/drawing/2014/main" id="{31A616C3-34A8-1D7A-67C9-8B76F2D30BD0}"/>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1154475295"/>
      </p:ext>
    </p:extLst>
  </p:cSld>
  <p:clrMapOvr>
    <a:masterClrMapping/>
  </p:clrMapOvr>
  <p:transition spd="med"/>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ext, 4 columns, short divider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215972" y="216027"/>
            <a:ext cx="1855943" cy="572096"/>
          </a:xfrm>
        </p:spPr>
        <p:txBody>
          <a:bodyPr/>
          <a:lstStyle>
            <a:lvl1pPr>
              <a:lnSpc>
                <a:spcPct val="110000"/>
              </a:lnSpc>
              <a:defRPr sz="1050">
                <a:solidFill>
                  <a:schemeClr val="tx2"/>
                </a:solidFill>
              </a:defRPr>
            </a:lvl1p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9792CE3F-FA6A-2FE0-0146-4BFD45CF296A}"/>
              </a:ext>
            </a:extLst>
          </p:cNvPr>
          <p:cNvSpPr>
            <a:spLocks noGrp="1"/>
          </p:cNvSpPr>
          <p:nvPr>
            <p:ph type="body" sz="quarter" idx="15"/>
          </p:nvPr>
        </p:nvSpPr>
        <p:spPr>
          <a:xfrm>
            <a:off x="2501177" y="216027"/>
            <a:ext cx="1858324" cy="572095"/>
          </a:xfrm>
        </p:spPr>
        <p:txBody>
          <a:bodyPr/>
          <a:lstStyle>
            <a:lvl1pPr>
              <a:lnSpc>
                <a:spcPct val="110000"/>
              </a:lnSpc>
              <a:spcBef>
                <a:spcPts val="0"/>
              </a:spcBef>
              <a:defRPr sz="750" b="0" i="0">
                <a:solidFill>
                  <a:schemeClr val="tx1"/>
                </a:solidFill>
                <a:latin typeface="IBM Plex Sans" panose="020B0503050203000203" pitchFamily="34" charset="0"/>
              </a:defRPr>
            </a:lvl1pPr>
            <a:lvl2pPr marL="68580" indent="-68580">
              <a:lnSpc>
                <a:spcPct val="110000"/>
              </a:lnSpc>
              <a:spcBef>
                <a:spcPts val="0"/>
              </a:spcBef>
              <a:defRPr sz="750" b="0" i="0">
                <a:solidFill>
                  <a:schemeClr val="tx1"/>
                </a:solidFill>
                <a:latin typeface="IBM Plex Sans" panose="020B0503050203000203" pitchFamily="34" charset="0"/>
              </a:defRPr>
            </a:lvl2pPr>
            <a:lvl3pPr marL="137160" indent="-68580">
              <a:lnSpc>
                <a:spcPct val="110000"/>
              </a:lnSpc>
              <a:spcBef>
                <a:spcPts val="0"/>
              </a:spcBef>
              <a:defRPr sz="750" b="0" i="0">
                <a:solidFill>
                  <a:schemeClr val="tx1"/>
                </a:solidFill>
                <a:latin typeface="IBM Plex Sans" panose="020B0503050203000203" pitchFamily="34" charset="0"/>
              </a:defRPr>
            </a:lvl3pPr>
            <a:lvl4pPr marL="205740" indent="-68580">
              <a:lnSpc>
                <a:spcPct val="110000"/>
              </a:lnSpc>
              <a:spcBef>
                <a:spcPts val="0"/>
              </a:spcBef>
              <a:defRPr sz="750" b="0" i="0">
                <a:solidFill>
                  <a:schemeClr val="tx1"/>
                </a:solidFill>
                <a:latin typeface="IBM Plex Sans" panose="020B0503050203000203" pitchFamily="34" charset="0"/>
              </a:defRPr>
            </a:lvl4pPr>
            <a:lvl5pPr>
              <a:lnSpc>
                <a:spcPct val="110000"/>
              </a:lnSpc>
              <a:spcBef>
                <a:spcPts val="0"/>
              </a:spcBef>
              <a:defRPr sz="75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20" name="Straight Connector 19" descr="Vertical column divider">
            <a:extLst>
              <a:ext uri="{FF2B5EF4-FFF2-40B4-BE49-F238E27FC236}">
                <a16:creationId xmlns:a16="http://schemas.microsoft.com/office/drawing/2014/main" id="{ABAB2974-AD95-0BF2-C41A-265AEF03B4F7}"/>
              </a:ext>
            </a:extLst>
          </p:cNvPr>
          <p:cNvCxnSpPr>
            <a:cxnSpLocks/>
          </p:cNvCxnSpPr>
          <p:nvPr userDrawn="1"/>
        </p:nvCxnSpPr>
        <p:spPr bwMode="auto">
          <a:xfrm>
            <a:off x="2285702" y="1141809"/>
            <a:ext cx="0" cy="342955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1" name="Straight Connector 20" descr="Vertical column divider">
            <a:extLst>
              <a:ext uri="{FF2B5EF4-FFF2-40B4-BE49-F238E27FC236}">
                <a16:creationId xmlns:a16="http://schemas.microsoft.com/office/drawing/2014/main" id="{CDB8CB8D-C4DB-E357-4948-59CD6A18A9DC}"/>
              </a:ext>
            </a:extLst>
          </p:cNvPr>
          <p:cNvCxnSpPr/>
          <p:nvPr userDrawn="1"/>
        </p:nvCxnSpPr>
        <p:spPr bwMode="auto">
          <a:xfrm>
            <a:off x="4570262" y="1141810"/>
            <a:ext cx="0" cy="3431381"/>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2" name="Straight Connector 21" descr="Vertical column divider">
            <a:extLst>
              <a:ext uri="{FF2B5EF4-FFF2-40B4-BE49-F238E27FC236}">
                <a16:creationId xmlns:a16="http://schemas.microsoft.com/office/drawing/2014/main" id="{8B5887E5-28C4-AA99-EBD5-E34B88F46F25}"/>
              </a:ext>
            </a:extLst>
          </p:cNvPr>
          <p:cNvCxnSpPr/>
          <p:nvPr userDrawn="1"/>
        </p:nvCxnSpPr>
        <p:spPr bwMode="auto">
          <a:xfrm>
            <a:off x="6857107" y="1141810"/>
            <a:ext cx="0" cy="3431381"/>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4" name="Footer Placeholder 3">
            <a:extLst>
              <a:ext uri="{FF2B5EF4-FFF2-40B4-BE49-F238E27FC236}">
                <a16:creationId xmlns:a16="http://schemas.microsoft.com/office/drawing/2014/main" id="{9A5E154F-497D-F356-4526-C17B1B098AC9}"/>
              </a:ext>
            </a:extLst>
          </p:cNvPr>
          <p:cNvSpPr>
            <a:spLocks noGrp="1"/>
          </p:cNvSpPr>
          <p:nvPr userDrawn="1">
            <p:ph type="ftr" sz="quarter" idx="18"/>
          </p:nvPr>
        </p:nvSpPr>
        <p:spPr>
          <a:xfrm>
            <a:off x="215972" y="4806000"/>
            <a:ext cx="1858324" cy="142875"/>
          </a:xfrm>
        </p:spPr>
        <p:txBody>
          <a:bodyPr/>
          <a:lstStyle/>
          <a:p>
            <a:endParaRPr lang="en-US" dirty="0"/>
          </a:p>
        </p:txBody>
      </p:sp>
      <p:sp>
        <p:nvSpPr>
          <p:cNvPr id="8" name="Slide Number">
            <a:extLst>
              <a:ext uri="{FF2B5EF4-FFF2-40B4-BE49-F238E27FC236}">
                <a16:creationId xmlns:a16="http://schemas.microsoft.com/office/drawing/2014/main" id="{A3714515-3CA1-0F75-0503-3208A09DFA76}"/>
              </a:ext>
            </a:extLst>
          </p:cNvPr>
          <p:cNvSpPr txBox="1">
            <a:spLocks noGrp="1"/>
          </p:cNvSpPr>
          <p:nvPr userDrawn="1">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10" name="Text Placeholder 4">
            <a:extLst>
              <a:ext uri="{FF2B5EF4-FFF2-40B4-BE49-F238E27FC236}">
                <a16:creationId xmlns:a16="http://schemas.microsoft.com/office/drawing/2014/main" id="{4B531E36-2064-83A6-3D5A-E40E324F8495}"/>
              </a:ext>
            </a:extLst>
          </p:cNvPr>
          <p:cNvSpPr>
            <a:spLocks noGrp="1"/>
          </p:cNvSpPr>
          <p:nvPr userDrawn="1">
            <p:ph type="body" sz="quarter" idx="11"/>
          </p:nvPr>
        </p:nvSpPr>
        <p:spPr>
          <a:xfrm>
            <a:off x="218380" y="1143000"/>
            <a:ext cx="1858324" cy="3432572"/>
          </a:xfrm>
        </p:spPr>
        <p:txBody>
          <a:bodyPr/>
          <a:lstStyle>
            <a:lvl1pPr>
              <a:spcBef>
                <a:spcPts val="0"/>
              </a:spcBef>
              <a:defRPr sz="750" b="0" i="0">
                <a:solidFill>
                  <a:schemeClr val="tx1"/>
                </a:solidFill>
                <a:latin typeface="IBM Plex Sans" panose="020B0503050203000203" pitchFamily="34" charset="0"/>
              </a:defRPr>
            </a:lvl1pPr>
            <a:lvl2pPr marL="68580" indent="-68580">
              <a:spcBef>
                <a:spcPts val="0"/>
              </a:spcBef>
              <a:defRPr sz="750" b="0" i="0">
                <a:solidFill>
                  <a:schemeClr val="tx1"/>
                </a:solidFill>
                <a:latin typeface="IBM Plex Sans" panose="020B0503050203000203" pitchFamily="34" charset="0"/>
              </a:defRPr>
            </a:lvl2pPr>
            <a:lvl3pPr marL="137160" indent="-68580">
              <a:spcBef>
                <a:spcPts val="0"/>
              </a:spcBef>
              <a:defRPr sz="750" b="0" i="0">
                <a:solidFill>
                  <a:schemeClr val="tx1"/>
                </a:solidFill>
                <a:latin typeface="IBM Plex Sans" panose="020B0503050203000203" pitchFamily="34" charset="0"/>
              </a:defRPr>
            </a:lvl3pPr>
            <a:lvl4pPr marL="205740" indent="-68580">
              <a:spcBef>
                <a:spcPts val="0"/>
              </a:spcBef>
              <a:defRPr sz="750" b="0" i="0">
                <a:solidFill>
                  <a:schemeClr val="tx1"/>
                </a:solidFill>
                <a:latin typeface="IBM Plex Sans" panose="020B0503050203000203" pitchFamily="34" charset="0"/>
              </a:defRPr>
            </a:lvl4pPr>
            <a:lvl5pPr>
              <a:spcBef>
                <a:spcPts val="0"/>
              </a:spcBef>
              <a:defRPr sz="75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6">
            <a:extLst>
              <a:ext uri="{FF2B5EF4-FFF2-40B4-BE49-F238E27FC236}">
                <a16:creationId xmlns:a16="http://schemas.microsoft.com/office/drawing/2014/main" id="{70587680-FBD6-A326-93E3-B3437A4124A3}"/>
              </a:ext>
            </a:extLst>
          </p:cNvPr>
          <p:cNvSpPr>
            <a:spLocks noGrp="1"/>
          </p:cNvSpPr>
          <p:nvPr userDrawn="1">
            <p:ph type="body" sz="quarter" idx="12"/>
          </p:nvPr>
        </p:nvSpPr>
        <p:spPr>
          <a:xfrm>
            <a:off x="2501178" y="1143000"/>
            <a:ext cx="1856538" cy="3432572"/>
          </a:xfrm>
        </p:spPr>
        <p:txBody>
          <a:bodyPr/>
          <a:lstStyle>
            <a:lvl1pPr>
              <a:spcBef>
                <a:spcPts val="0"/>
              </a:spcBef>
              <a:defRPr sz="750" b="0" i="0">
                <a:solidFill>
                  <a:schemeClr val="tx1"/>
                </a:solidFill>
                <a:latin typeface="IBM Plex Sans" panose="020B0503050203000203" pitchFamily="34" charset="0"/>
              </a:defRPr>
            </a:lvl1pPr>
            <a:lvl2pPr marL="68580" indent="-68580">
              <a:spcBef>
                <a:spcPts val="0"/>
              </a:spcBef>
              <a:defRPr sz="750" b="0" i="0">
                <a:solidFill>
                  <a:schemeClr val="tx1"/>
                </a:solidFill>
                <a:latin typeface="IBM Plex Sans" panose="020B0503050203000203" pitchFamily="34" charset="0"/>
              </a:defRPr>
            </a:lvl2pPr>
            <a:lvl3pPr marL="137160" indent="-68580">
              <a:spcBef>
                <a:spcPts val="0"/>
              </a:spcBef>
              <a:defRPr sz="750" b="0" i="0">
                <a:solidFill>
                  <a:schemeClr val="tx1"/>
                </a:solidFill>
                <a:latin typeface="IBM Plex Sans" panose="020B0503050203000203" pitchFamily="34" charset="0"/>
              </a:defRPr>
            </a:lvl3pPr>
            <a:lvl4pPr marL="205740" indent="-68580">
              <a:spcBef>
                <a:spcPts val="0"/>
              </a:spcBef>
              <a:defRPr sz="750" b="0" i="0">
                <a:solidFill>
                  <a:schemeClr val="tx1"/>
                </a:solidFill>
                <a:latin typeface="IBM Plex Sans" panose="020B0503050203000203" pitchFamily="34" charset="0"/>
              </a:defRPr>
            </a:lvl4pPr>
            <a:lvl5pPr>
              <a:spcBef>
                <a:spcPts val="0"/>
              </a:spcBef>
              <a:defRPr sz="75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ext Placeholder 8">
            <a:extLst>
              <a:ext uri="{FF2B5EF4-FFF2-40B4-BE49-F238E27FC236}">
                <a16:creationId xmlns:a16="http://schemas.microsoft.com/office/drawing/2014/main" id="{CAE80882-A798-33A6-BF3F-DF9C75646C23}"/>
              </a:ext>
            </a:extLst>
          </p:cNvPr>
          <p:cNvSpPr>
            <a:spLocks noGrp="1"/>
          </p:cNvSpPr>
          <p:nvPr userDrawn="1">
            <p:ph type="body" sz="quarter" idx="13"/>
          </p:nvPr>
        </p:nvSpPr>
        <p:spPr>
          <a:xfrm>
            <a:off x="4791876" y="1143000"/>
            <a:ext cx="1857133" cy="3432572"/>
          </a:xfrm>
        </p:spPr>
        <p:txBody>
          <a:bodyPr/>
          <a:lstStyle>
            <a:lvl1pPr>
              <a:spcBef>
                <a:spcPts val="0"/>
              </a:spcBef>
              <a:defRPr sz="750" b="0" i="0">
                <a:solidFill>
                  <a:schemeClr val="tx1"/>
                </a:solidFill>
                <a:latin typeface="IBM Plex Sans" panose="020B0503050203000203" pitchFamily="34" charset="0"/>
              </a:defRPr>
            </a:lvl1pPr>
            <a:lvl2pPr marL="68580" indent="-68580">
              <a:spcBef>
                <a:spcPts val="0"/>
              </a:spcBef>
              <a:defRPr sz="750" b="0" i="0">
                <a:solidFill>
                  <a:schemeClr val="tx1"/>
                </a:solidFill>
                <a:latin typeface="IBM Plex Sans" panose="020B0503050203000203" pitchFamily="34" charset="0"/>
              </a:defRPr>
            </a:lvl2pPr>
            <a:lvl3pPr marL="137160" indent="-68580">
              <a:spcBef>
                <a:spcPts val="0"/>
              </a:spcBef>
              <a:defRPr sz="750" b="0" i="0">
                <a:solidFill>
                  <a:schemeClr val="tx1"/>
                </a:solidFill>
                <a:latin typeface="IBM Plex Sans" panose="020B0503050203000203" pitchFamily="34" charset="0"/>
              </a:defRPr>
            </a:lvl3pPr>
            <a:lvl4pPr marL="205740" indent="-68580">
              <a:spcBef>
                <a:spcPts val="0"/>
              </a:spcBef>
              <a:defRPr sz="750" b="0" i="0">
                <a:solidFill>
                  <a:schemeClr val="tx1"/>
                </a:solidFill>
                <a:latin typeface="IBM Plex Sans" panose="020B0503050203000203" pitchFamily="34" charset="0"/>
              </a:defRPr>
            </a:lvl4pPr>
            <a:lvl5pPr>
              <a:spcBef>
                <a:spcPts val="0"/>
              </a:spcBef>
              <a:defRPr sz="75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Text Placeholder 10">
            <a:extLst>
              <a:ext uri="{FF2B5EF4-FFF2-40B4-BE49-F238E27FC236}">
                <a16:creationId xmlns:a16="http://schemas.microsoft.com/office/drawing/2014/main" id="{1809E051-5EDC-532B-0D86-AA9349AAA053}"/>
              </a:ext>
            </a:extLst>
          </p:cNvPr>
          <p:cNvSpPr>
            <a:spLocks noGrp="1"/>
          </p:cNvSpPr>
          <p:nvPr userDrawn="1">
            <p:ph type="body" sz="quarter" idx="14"/>
          </p:nvPr>
        </p:nvSpPr>
        <p:spPr>
          <a:xfrm>
            <a:off x="7072582" y="1143000"/>
            <a:ext cx="1859514" cy="3432572"/>
          </a:xfrm>
        </p:spPr>
        <p:txBody>
          <a:bodyPr/>
          <a:lstStyle>
            <a:lvl1pPr>
              <a:spcBef>
                <a:spcPts val="0"/>
              </a:spcBef>
              <a:defRPr sz="750" b="0" i="0">
                <a:solidFill>
                  <a:schemeClr val="tx1"/>
                </a:solidFill>
                <a:latin typeface="IBM Plex Sans" panose="020B0503050203000203" pitchFamily="34" charset="0"/>
              </a:defRPr>
            </a:lvl1pPr>
            <a:lvl2pPr marL="68580" indent="-68580">
              <a:spcBef>
                <a:spcPts val="0"/>
              </a:spcBef>
              <a:defRPr sz="750" b="0" i="0">
                <a:solidFill>
                  <a:schemeClr val="tx1"/>
                </a:solidFill>
                <a:latin typeface="IBM Plex Sans" panose="020B0503050203000203" pitchFamily="34" charset="0"/>
              </a:defRPr>
            </a:lvl2pPr>
            <a:lvl3pPr marL="137160" indent="-68580">
              <a:spcBef>
                <a:spcPts val="0"/>
              </a:spcBef>
              <a:defRPr sz="750" b="0" i="0">
                <a:solidFill>
                  <a:schemeClr val="tx1"/>
                </a:solidFill>
                <a:latin typeface="IBM Plex Sans" panose="020B0503050203000203" pitchFamily="34" charset="0"/>
              </a:defRPr>
            </a:lvl3pPr>
            <a:lvl4pPr marL="205740" indent="-68580">
              <a:spcBef>
                <a:spcPts val="0"/>
              </a:spcBef>
              <a:defRPr sz="750" b="0" i="0">
                <a:solidFill>
                  <a:schemeClr val="tx1"/>
                </a:solidFill>
                <a:latin typeface="IBM Plex Sans" panose="020B0503050203000203" pitchFamily="34" charset="0"/>
              </a:defRPr>
            </a:lvl4pPr>
            <a:lvl5pPr>
              <a:spcBef>
                <a:spcPts val="0"/>
              </a:spcBef>
              <a:defRPr sz="75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620689722"/>
      </p:ext>
    </p:extLst>
  </p:cSld>
  <p:clrMapOvr>
    <a:masterClrMapping/>
  </p:clrMapOvr>
  <p:transition spd="med"/>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ext, 4 columns, dividers, headlin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215972" y="216027"/>
            <a:ext cx="1855943" cy="925782"/>
          </a:xfrm>
        </p:spPr>
        <p:txBody>
          <a:bodyPr/>
          <a:lstStyle>
            <a:lvl1pPr>
              <a:lnSpc>
                <a:spcPct val="110000"/>
              </a:lnSpc>
              <a:defRPr sz="1050">
                <a:solidFill>
                  <a:schemeClr val="tx2"/>
                </a:solidFill>
              </a:defRPr>
            </a:lvl1p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9792CE3F-FA6A-2FE0-0146-4BFD45CF296A}"/>
              </a:ext>
            </a:extLst>
          </p:cNvPr>
          <p:cNvSpPr>
            <a:spLocks noGrp="1"/>
          </p:cNvSpPr>
          <p:nvPr>
            <p:ph type="body" sz="quarter" idx="15"/>
          </p:nvPr>
        </p:nvSpPr>
        <p:spPr>
          <a:xfrm>
            <a:off x="2499987" y="216027"/>
            <a:ext cx="1858324" cy="691139"/>
          </a:xfrm>
        </p:spPr>
        <p:txBody>
          <a:bodyPr/>
          <a:lstStyle>
            <a:lvl1pPr>
              <a:lnSpc>
                <a:spcPct val="110000"/>
              </a:lnSpc>
              <a:spcBef>
                <a:spcPts val="0"/>
              </a:spcBef>
              <a:defRPr sz="1050">
                <a:solidFill>
                  <a:schemeClr val="tx1"/>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p:nvPr>
        </p:nvSpPr>
        <p:spPr>
          <a:xfrm>
            <a:off x="2499987" y="1143000"/>
            <a:ext cx="1856538" cy="3433763"/>
          </a:xfrm>
        </p:spPr>
        <p:txBody>
          <a:bodyPr/>
          <a:lstStyle>
            <a:lvl1pPr>
              <a:spcBef>
                <a:spcPts val="0"/>
              </a:spcBef>
              <a:defRPr sz="750" b="0" i="0">
                <a:solidFill>
                  <a:schemeClr val="tx1"/>
                </a:solidFill>
                <a:latin typeface="IBM Plex Sans" panose="020B0503050203000203" pitchFamily="34" charset="0"/>
              </a:defRPr>
            </a:lvl1pPr>
            <a:lvl2pPr marL="68580" indent="-68580">
              <a:spcBef>
                <a:spcPts val="0"/>
              </a:spcBef>
              <a:defRPr sz="750" b="0" i="0">
                <a:solidFill>
                  <a:schemeClr val="tx1"/>
                </a:solidFill>
                <a:latin typeface="IBM Plex Sans" panose="020B0503050203000203" pitchFamily="34" charset="0"/>
              </a:defRPr>
            </a:lvl2pPr>
            <a:lvl3pPr marL="137160" indent="-68580">
              <a:spcBef>
                <a:spcPts val="0"/>
              </a:spcBef>
              <a:defRPr sz="750" b="0" i="0">
                <a:solidFill>
                  <a:schemeClr val="tx1"/>
                </a:solidFill>
                <a:latin typeface="IBM Plex Sans" panose="020B0503050203000203" pitchFamily="34" charset="0"/>
              </a:defRPr>
            </a:lvl3pPr>
            <a:lvl4pPr marL="205740" indent="-68580">
              <a:spcBef>
                <a:spcPts val="0"/>
              </a:spcBef>
              <a:defRPr sz="750" b="0" i="0">
                <a:solidFill>
                  <a:schemeClr val="tx1"/>
                </a:solidFill>
                <a:latin typeface="IBM Plex Sans" panose="020B0503050203000203" pitchFamily="34" charset="0"/>
              </a:defRPr>
            </a:lvl4pPr>
            <a:lvl5pPr>
              <a:spcBef>
                <a:spcPts val="0"/>
              </a:spcBef>
              <a:defRPr sz="75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9">
            <a:extLst>
              <a:ext uri="{FF2B5EF4-FFF2-40B4-BE49-F238E27FC236}">
                <a16:creationId xmlns:a16="http://schemas.microsoft.com/office/drawing/2014/main" id="{793A9C8C-F98C-5899-BE8B-D1A544D66C6A}"/>
              </a:ext>
            </a:extLst>
          </p:cNvPr>
          <p:cNvSpPr>
            <a:spLocks noGrp="1"/>
          </p:cNvSpPr>
          <p:nvPr>
            <p:ph type="body" sz="quarter" idx="16"/>
          </p:nvPr>
        </p:nvSpPr>
        <p:spPr>
          <a:xfrm>
            <a:off x="4791876" y="216027"/>
            <a:ext cx="1857133" cy="691139"/>
          </a:xfrm>
        </p:spPr>
        <p:txBody>
          <a:bodyPr/>
          <a:lstStyle>
            <a:lvl1pPr>
              <a:lnSpc>
                <a:spcPct val="110000"/>
              </a:lnSpc>
              <a:spcBef>
                <a:spcPts val="0"/>
              </a:spcBef>
              <a:defRPr sz="1050">
                <a:solidFill>
                  <a:schemeClr val="tx1"/>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p:nvPr>
        </p:nvSpPr>
        <p:spPr>
          <a:xfrm>
            <a:off x="4791876" y="1143000"/>
            <a:ext cx="1857133" cy="3433763"/>
          </a:xfrm>
        </p:spPr>
        <p:txBody>
          <a:bodyPr/>
          <a:lstStyle>
            <a:lvl1pPr>
              <a:spcBef>
                <a:spcPts val="0"/>
              </a:spcBef>
              <a:defRPr sz="750" b="0" i="0">
                <a:solidFill>
                  <a:schemeClr val="tx1"/>
                </a:solidFill>
                <a:latin typeface="IBM Plex Sans" panose="020B0503050203000203" pitchFamily="34" charset="0"/>
              </a:defRPr>
            </a:lvl1pPr>
            <a:lvl2pPr marL="68580" indent="-68580">
              <a:spcBef>
                <a:spcPts val="0"/>
              </a:spcBef>
              <a:defRPr sz="750" b="0" i="0">
                <a:solidFill>
                  <a:schemeClr val="tx1"/>
                </a:solidFill>
                <a:latin typeface="IBM Plex Sans" panose="020B0503050203000203" pitchFamily="34" charset="0"/>
              </a:defRPr>
            </a:lvl2pPr>
            <a:lvl3pPr marL="137160" indent="-68580">
              <a:spcBef>
                <a:spcPts val="0"/>
              </a:spcBef>
              <a:defRPr sz="750" b="0" i="0">
                <a:solidFill>
                  <a:schemeClr val="tx1"/>
                </a:solidFill>
                <a:latin typeface="IBM Plex Sans" panose="020B0503050203000203" pitchFamily="34" charset="0"/>
              </a:defRPr>
            </a:lvl3pPr>
            <a:lvl4pPr marL="205740" indent="-68580">
              <a:spcBef>
                <a:spcPts val="0"/>
              </a:spcBef>
              <a:defRPr sz="750" b="0" i="0">
                <a:solidFill>
                  <a:schemeClr val="tx1"/>
                </a:solidFill>
                <a:latin typeface="IBM Plex Sans" panose="020B0503050203000203" pitchFamily="34" charset="0"/>
              </a:defRPr>
            </a:lvl4pPr>
            <a:lvl5pPr>
              <a:spcBef>
                <a:spcPts val="0"/>
              </a:spcBef>
              <a:defRPr sz="75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4" name="Straight Connector 13" descr="Vertical column divider">
            <a:extLst>
              <a:ext uri="{FF2B5EF4-FFF2-40B4-BE49-F238E27FC236}">
                <a16:creationId xmlns:a16="http://schemas.microsoft.com/office/drawing/2014/main" id="{C6EB28FF-C21F-A83D-2D19-2242B76C6B09}"/>
              </a:ext>
            </a:extLst>
          </p:cNvPr>
          <p:cNvCxnSpPr>
            <a:cxnSpLocks/>
          </p:cNvCxnSpPr>
          <p:nvPr userDrawn="1"/>
        </p:nvCxnSpPr>
        <p:spPr bwMode="auto">
          <a:xfrm>
            <a:off x="2285702" y="213789"/>
            <a:ext cx="0" cy="435828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 name="Straight Connector 17" descr="Vertical column divider">
            <a:extLst>
              <a:ext uri="{FF2B5EF4-FFF2-40B4-BE49-F238E27FC236}">
                <a16:creationId xmlns:a16="http://schemas.microsoft.com/office/drawing/2014/main" id="{3D7A0E74-695D-C6F5-07CD-01209D58A70A}"/>
              </a:ext>
            </a:extLst>
          </p:cNvPr>
          <p:cNvCxnSpPr>
            <a:cxnSpLocks/>
          </p:cNvCxnSpPr>
          <p:nvPr userDrawn="1"/>
        </p:nvCxnSpPr>
        <p:spPr bwMode="auto">
          <a:xfrm>
            <a:off x="4570262" y="213789"/>
            <a:ext cx="0" cy="435940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 name="Straight Connector 18" descr="Vertical column divider">
            <a:extLst>
              <a:ext uri="{FF2B5EF4-FFF2-40B4-BE49-F238E27FC236}">
                <a16:creationId xmlns:a16="http://schemas.microsoft.com/office/drawing/2014/main" id="{19E1AC9A-B000-435B-E4BC-54B09FB7957C}"/>
              </a:ext>
            </a:extLst>
          </p:cNvPr>
          <p:cNvCxnSpPr>
            <a:cxnSpLocks/>
          </p:cNvCxnSpPr>
          <p:nvPr userDrawn="1"/>
        </p:nvCxnSpPr>
        <p:spPr bwMode="auto">
          <a:xfrm>
            <a:off x="6857107" y="213789"/>
            <a:ext cx="0" cy="435828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3" name="Text Placeholder 12">
            <a:extLst>
              <a:ext uri="{FF2B5EF4-FFF2-40B4-BE49-F238E27FC236}">
                <a16:creationId xmlns:a16="http://schemas.microsoft.com/office/drawing/2014/main" id="{2A62B128-D226-0D9B-89EC-51AFD07F30CF}"/>
              </a:ext>
            </a:extLst>
          </p:cNvPr>
          <p:cNvSpPr>
            <a:spLocks noGrp="1"/>
          </p:cNvSpPr>
          <p:nvPr userDrawn="1">
            <p:ph type="body" sz="quarter" idx="17"/>
          </p:nvPr>
        </p:nvSpPr>
        <p:spPr>
          <a:xfrm>
            <a:off x="7071392" y="216027"/>
            <a:ext cx="1859514" cy="691139"/>
          </a:xfrm>
        </p:spPr>
        <p:txBody>
          <a:bodyPr/>
          <a:lstStyle>
            <a:lvl1pPr>
              <a:lnSpc>
                <a:spcPct val="110000"/>
              </a:lnSpc>
              <a:spcBef>
                <a:spcPts val="0"/>
              </a:spcBef>
              <a:defRPr sz="1050">
                <a:solidFill>
                  <a:schemeClr val="tx1"/>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ext Placeholder 10">
            <a:extLst>
              <a:ext uri="{FF2B5EF4-FFF2-40B4-BE49-F238E27FC236}">
                <a16:creationId xmlns:a16="http://schemas.microsoft.com/office/drawing/2014/main" id="{1E0D5184-93C0-B658-7967-FBC78C38A518}"/>
              </a:ext>
            </a:extLst>
          </p:cNvPr>
          <p:cNvSpPr>
            <a:spLocks noGrp="1"/>
          </p:cNvSpPr>
          <p:nvPr userDrawn="1">
            <p:ph type="body" sz="quarter" idx="14"/>
          </p:nvPr>
        </p:nvSpPr>
        <p:spPr>
          <a:xfrm>
            <a:off x="7071392" y="1143000"/>
            <a:ext cx="1859514" cy="3433763"/>
          </a:xfrm>
        </p:spPr>
        <p:txBody>
          <a:bodyPr/>
          <a:lstStyle>
            <a:lvl1pPr>
              <a:spcBef>
                <a:spcPts val="0"/>
              </a:spcBef>
              <a:defRPr sz="750" b="0" i="0">
                <a:solidFill>
                  <a:schemeClr val="tx1"/>
                </a:solidFill>
                <a:latin typeface="IBM Plex Sans" panose="020B0503050203000203" pitchFamily="34" charset="0"/>
              </a:defRPr>
            </a:lvl1pPr>
            <a:lvl2pPr marL="68580" indent="-68580">
              <a:spcBef>
                <a:spcPts val="0"/>
              </a:spcBef>
              <a:defRPr sz="750" b="0" i="0">
                <a:solidFill>
                  <a:schemeClr val="tx1"/>
                </a:solidFill>
                <a:latin typeface="IBM Plex Sans" panose="020B0503050203000203" pitchFamily="34" charset="0"/>
              </a:defRPr>
            </a:lvl2pPr>
            <a:lvl3pPr marL="137160" indent="-68580">
              <a:spcBef>
                <a:spcPts val="0"/>
              </a:spcBef>
              <a:defRPr sz="750" b="0" i="0">
                <a:solidFill>
                  <a:schemeClr val="tx1"/>
                </a:solidFill>
                <a:latin typeface="IBM Plex Sans" panose="020B0503050203000203" pitchFamily="34" charset="0"/>
              </a:defRPr>
            </a:lvl3pPr>
            <a:lvl4pPr marL="205740" indent="-68580">
              <a:spcBef>
                <a:spcPts val="0"/>
              </a:spcBef>
              <a:defRPr sz="750" b="0" i="0">
                <a:solidFill>
                  <a:schemeClr val="tx1"/>
                </a:solidFill>
                <a:latin typeface="IBM Plex Sans" panose="020B0503050203000203" pitchFamily="34" charset="0"/>
              </a:defRPr>
            </a:lvl4pPr>
            <a:lvl5pPr>
              <a:spcBef>
                <a:spcPts val="0"/>
              </a:spcBef>
              <a:defRPr sz="75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6C3F2C39-1D80-7B1C-F53D-B11D6327AF07}"/>
              </a:ext>
            </a:extLst>
          </p:cNvPr>
          <p:cNvSpPr>
            <a:spLocks noGrp="1"/>
          </p:cNvSpPr>
          <p:nvPr userDrawn="1">
            <p:ph type="ftr" sz="quarter" idx="18"/>
          </p:nvPr>
        </p:nvSpPr>
        <p:spPr>
          <a:xfrm>
            <a:off x="215972" y="4806000"/>
            <a:ext cx="1858324" cy="142875"/>
          </a:xfrm>
        </p:spPr>
        <p:txBody>
          <a:bodyPr/>
          <a:lstStyle/>
          <a:p>
            <a:endParaRPr lang="en-US" dirty="0"/>
          </a:p>
        </p:txBody>
      </p:sp>
      <p:sp>
        <p:nvSpPr>
          <p:cNvPr id="8" name="Slide Number">
            <a:extLst>
              <a:ext uri="{FF2B5EF4-FFF2-40B4-BE49-F238E27FC236}">
                <a16:creationId xmlns:a16="http://schemas.microsoft.com/office/drawing/2014/main" id="{56961C62-D766-8A68-1FA3-BF6BE095543D}"/>
              </a:ext>
            </a:extLst>
          </p:cNvPr>
          <p:cNvSpPr txBox="1">
            <a:spLocks noGrp="1"/>
          </p:cNvSpPr>
          <p:nvPr userDrawn="1">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4030190496"/>
      </p:ext>
    </p:extLst>
  </p:cSld>
  <p:clrMapOvr>
    <a:masterClrMapping/>
  </p:clrMapOvr>
  <p:transition spd="med"/>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1_Text, 4 columns, dividers, headlin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hasCustomPrompt="1"/>
          </p:nvPr>
        </p:nvSpPr>
        <p:spPr>
          <a:xfrm>
            <a:off x="215972" y="216027"/>
            <a:ext cx="1855943" cy="272606"/>
          </a:xfrm>
        </p:spPr>
        <p:txBody>
          <a:bodyPr/>
          <a:lstStyle>
            <a:lvl1pPr>
              <a:lnSpc>
                <a:spcPct val="110000"/>
              </a:lnSpc>
              <a:defRPr sz="1050">
                <a:solidFill>
                  <a:schemeClr val="tx2"/>
                </a:solidFill>
              </a:defRPr>
            </a:lvl1pPr>
          </a:lstStyle>
          <a:p>
            <a:r>
              <a:rPr lang="en-US" dirty="0"/>
              <a:t>Client case study</a:t>
            </a:r>
          </a:p>
        </p:txBody>
      </p:sp>
      <p:sp>
        <p:nvSpPr>
          <p:cNvPr id="6" name="Text Placeholder 5">
            <a:extLst>
              <a:ext uri="{FF2B5EF4-FFF2-40B4-BE49-F238E27FC236}">
                <a16:creationId xmlns:a16="http://schemas.microsoft.com/office/drawing/2014/main" id="{9792CE3F-FA6A-2FE0-0146-4BFD45CF296A}"/>
              </a:ext>
            </a:extLst>
          </p:cNvPr>
          <p:cNvSpPr>
            <a:spLocks noGrp="1"/>
          </p:cNvSpPr>
          <p:nvPr>
            <p:ph type="body" sz="quarter" idx="15" hasCustomPrompt="1"/>
          </p:nvPr>
        </p:nvSpPr>
        <p:spPr>
          <a:xfrm>
            <a:off x="2499987" y="216027"/>
            <a:ext cx="1858324" cy="691139"/>
          </a:xfrm>
        </p:spPr>
        <p:txBody>
          <a:bodyPr/>
          <a:lstStyle>
            <a:lvl1pPr>
              <a:lnSpc>
                <a:spcPct val="110000"/>
              </a:lnSpc>
              <a:spcBef>
                <a:spcPts val="0"/>
              </a:spcBef>
              <a:defRPr sz="1050">
                <a:solidFill>
                  <a:srgbClr val="0F62FE"/>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dirty="0"/>
              <a:t>28pt subhead, 1 line</a:t>
            </a:r>
          </a:p>
        </p:txBody>
      </p: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hasCustomPrompt="1"/>
          </p:nvPr>
        </p:nvSpPr>
        <p:spPr>
          <a:xfrm>
            <a:off x="2499987" y="1143000"/>
            <a:ext cx="1856538" cy="3433763"/>
          </a:xfrm>
        </p:spPr>
        <p:txBody>
          <a:bodyPr/>
          <a:lstStyle>
            <a:lvl1pPr>
              <a:spcBef>
                <a:spcPts val="0"/>
              </a:spcBef>
              <a:defRPr sz="900" b="0" i="0">
                <a:solidFill>
                  <a:schemeClr val="tx1"/>
                </a:solidFill>
                <a:latin typeface="+mn-lt"/>
              </a:defRPr>
            </a:lvl1pPr>
            <a:lvl2pPr marL="68580" indent="-68580">
              <a:spcBef>
                <a:spcPts val="0"/>
              </a:spcBef>
              <a:defRPr sz="900" b="0" i="0">
                <a:solidFill>
                  <a:schemeClr val="tx1"/>
                </a:solidFill>
                <a:latin typeface="+mn-lt"/>
              </a:defRPr>
            </a:lvl2pPr>
            <a:lvl3pPr marL="137160" indent="-68580">
              <a:spcBef>
                <a:spcPts val="0"/>
              </a:spcBef>
              <a:defRPr sz="900" b="0" i="0">
                <a:solidFill>
                  <a:schemeClr val="tx1"/>
                </a:solidFill>
                <a:latin typeface="+mn-lt"/>
              </a:defRPr>
            </a:lvl3pPr>
            <a:lvl4pPr marL="205740" indent="-68580">
              <a:spcBef>
                <a:spcPts val="0"/>
              </a:spcBef>
              <a:defRPr sz="900" b="0" i="0">
                <a:solidFill>
                  <a:schemeClr val="tx1"/>
                </a:solidFill>
                <a:latin typeface="+mn-lt"/>
              </a:defRPr>
            </a:lvl4pPr>
            <a:lvl5pPr>
              <a:spcBef>
                <a:spcPts val="0"/>
              </a:spcBef>
              <a:defRPr sz="750" b="0" i="0">
                <a:solidFill>
                  <a:schemeClr val="tx1"/>
                </a:solidFill>
                <a:latin typeface="IBM Plex Sans" panose="020B0503050203000203" pitchFamily="34" charset="0"/>
              </a:defRPr>
            </a:lvl5pPr>
          </a:lstStyle>
          <a:p>
            <a:pPr lvl="0"/>
            <a:r>
              <a:rPr lang="en-US" dirty="0"/>
              <a:t>24pt text, sentence case</a:t>
            </a:r>
          </a:p>
        </p:txBody>
      </p:sp>
      <p:sp>
        <p:nvSpPr>
          <p:cNvPr id="10" name="Text Placeholder 9">
            <a:extLst>
              <a:ext uri="{FF2B5EF4-FFF2-40B4-BE49-F238E27FC236}">
                <a16:creationId xmlns:a16="http://schemas.microsoft.com/office/drawing/2014/main" id="{793A9C8C-F98C-5899-BE8B-D1A544D66C6A}"/>
              </a:ext>
            </a:extLst>
          </p:cNvPr>
          <p:cNvSpPr>
            <a:spLocks noGrp="1"/>
          </p:cNvSpPr>
          <p:nvPr>
            <p:ph type="body" sz="quarter" idx="16" hasCustomPrompt="1"/>
          </p:nvPr>
        </p:nvSpPr>
        <p:spPr>
          <a:xfrm>
            <a:off x="4791876" y="216027"/>
            <a:ext cx="1857133" cy="691139"/>
          </a:xfrm>
        </p:spPr>
        <p:txBody>
          <a:bodyPr/>
          <a:lstStyle>
            <a:lvl1pPr>
              <a:lnSpc>
                <a:spcPct val="110000"/>
              </a:lnSpc>
              <a:spcBef>
                <a:spcPts val="0"/>
              </a:spcBef>
              <a:defRPr sz="1050">
                <a:solidFill>
                  <a:srgbClr val="0F62FE"/>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dirty="0"/>
              <a:t>28pt subhead, 1 line</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hasCustomPrompt="1"/>
          </p:nvPr>
        </p:nvSpPr>
        <p:spPr>
          <a:xfrm>
            <a:off x="4791876" y="1143000"/>
            <a:ext cx="1857133" cy="3433763"/>
          </a:xfrm>
        </p:spPr>
        <p:txBody>
          <a:bodyPr/>
          <a:lstStyle>
            <a:lvl1pPr>
              <a:spcBef>
                <a:spcPts val="0"/>
              </a:spcBef>
              <a:defRPr sz="900" b="0" i="0">
                <a:solidFill>
                  <a:schemeClr val="tx1"/>
                </a:solidFill>
                <a:latin typeface="+mn-lt"/>
              </a:defRPr>
            </a:lvl1pPr>
            <a:lvl2pPr marL="68580" indent="-68580">
              <a:spcBef>
                <a:spcPts val="0"/>
              </a:spcBef>
              <a:defRPr sz="750" b="0" i="0">
                <a:solidFill>
                  <a:schemeClr val="tx1"/>
                </a:solidFill>
                <a:latin typeface="IBM Plex Sans" panose="020B0503050203000203" pitchFamily="34" charset="0"/>
              </a:defRPr>
            </a:lvl2pPr>
            <a:lvl3pPr marL="137160" indent="-68580">
              <a:spcBef>
                <a:spcPts val="0"/>
              </a:spcBef>
              <a:defRPr sz="750" b="0" i="0">
                <a:solidFill>
                  <a:schemeClr val="tx1"/>
                </a:solidFill>
                <a:latin typeface="IBM Plex Sans" panose="020B0503050203000203" pitchFamily="34" charset="0"/>
              </a:defRPr>
            </a:lvl3pPr>
            <a:lvl4pPr marL="205740" indent="-68580">
              <a:spcBef>
                <a:spcPts val="0"/>
              </a:spcBef>
              <a:defRPr sz="750" b="0" i="0">
                <a:solidFill>
                  <a:schemeClr val="tx1"/>
                </a:solidFill>
                <a:latin typeface="IBM Plex Sans" panose="020B0503050203000203" pitchFamily="34" charset="0"/>
              </a:defRPr>
            </a:lvl4pPr>
            <a:lvl5pPr>
              <a:spcBef>
                <a:spcPts val="0"/>
              </a:spcBef>
              <a:defRPr sz="750" b="0" i="0">
                <a:solidFill>
                  <a:schemeClr val="tx1"/>
                </a:solidFill>
                <a:latin typeface="IBM Plex Sans" panose="020B0503050203000203" pitchFamily="34" charset="0"/>
              </a:defRPr>
            </a:lvl5pPr>
          </a:lstStyle>
          <a:p>
            <a:pPr lvl="0"/>
            <a:r>
              <a:rPr lang="en-US" dirty="0"/>
              <a:t>24pt text, sentence case</a:t>
            </a:r>
          </a:p>
        </p:txBody>
      </p:sp>
      <p:cxnSp>
        <p:nvCxnSpPr>
          <p:cNvPr id="14" name="Straight Connector 13" descr="Vertical column divider">
            <a:extLst>
              <a:ext uri="{FF2B5EF4-FFF2-40B4-BE49-F238E27FC236}">
                <a16:creationId xmlns:a16="http://schemas.microsoft.com/office/drawing/2014/main" id="{C6EB28FF-C21F-A83D-2D19-2242B76C6B09}"/>
              </a:ext>
            </a:extLst>
          </p:cNvPr>
          <p:cNvCxnSpPr>
            <a:cxnSpLocks/>
          </p:cNvCxnSpPr>
          <p:nvPr userDrawn="1"/>
        </p:nvCxnSpPr>
        <p:spPr bwMode="auto">
          <a:xfrm>
            <a:off x="2285702" y="213789"/>
            <a:ext cx="0" cy="435828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 name="Straight Connector 17" descr="Vertical column divider">
            <a:extLst>
              <a:ext uri="{FF2B5EF4-FFF2-40B4-BE49-F238E27FC236}">
                <a16:creationId xmlns:a16="http://schemas.microsoft.com/office/drawing/2014/main" id="{3D7A0E74-695D-C6F5-07CD-01209D58A70A}"/>
              </a:ext>
            </a:extLst>
          </p:cNvPr>
          <p:cNvCxnSpPr>
            <a:cxnSpLocks/>
          </p:cNvCxnSpPr>
          <p:nvPr userDrawn="1"/>
        </p:nvCxnSpPr>
        <p:spPr bwMode="auto">
          <a:xfrm>
            <a:off x="4570262" y="213789"/>
            <a:ext cx="0" cy="435940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 name="Straight Connector 18" descr="Vertical column divider">
            <a:extLst>
              <a:ext uri="{FF2B5EF4-FFF2-40B4-BE49-F238E27FC236}">
                <a16:creationId xmlns:a16="http://schemas.microsoft.com/office/drawing/2014/main" id="{19E1AC9A-B000-435B-E4BC-54B09FB7957C}"/>
              </a:ext>
            </a:extLst>
          </p:cNvPr>
          <p:cNvCxnSpPr>
            <a:cxnSpLocks/>
          </p:cNvCxnSpPr>
          <p:nvPr userDrawn="1"/>
        </p:nvCxnSpPr>
        <p:spPr bwMode="auto">
          <a:xfrm>
            <a:off x="6857107" y="213789"/>
            <a:ext cx="0" cy="435828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3" name="Text Placeholder 12">
            <a:extLst>
              <a:ext uri="{FF2B5EF4-FFF2-40B4-BE49-F238E27FC236}">
                <a16:creationId xmlns:a16="http://schemas.microsoft.com/office/drawing/2014/main" id="{2A62B128-D226-0D9B-89EC-51AFD07F30CF}"/>
              </a:ext>
            </a:extLst>
          </p:cNvPr>
          <p:cNvSpPr>
            <a:spLocks noGrp="1"/>
          </p:cNvSpPr>
          <p:nvPr userDrawn="1">
            <p:ph type="body" sz="quarter" idx="17" hasCustomPrompt="1"/>
          </p:nvPr>
        </p:nvSpPr>
        <p:spPr>
          <a:xfrm>
            <a:off x="7071392" y="216027"/>
            <a:ext cx="1859514" cy="691139"/>
          </a:xfrm>
        </p:spPr>
        <p:txBody>
          <a:bodyPr/>
          <a:lstStyle>
            <a:lvl1pPr>
              <a:lnSpc>
                <a:spcPct val="110000"/>
              </a:lnSpc>
              <a:spcBef>
                <a:spcPts val="0"/>
              </a:spcBef>
              <a:defRPr sz="1050">
                <a:solidFill>
                  <a:srgbClr val="0F62FE"/>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dirty="0"/>
              <a:t>28pt subhead, 1 line</a:t>
            </a:r>
          </a:p>
        </p:txBody>
      </p:sp>
      <p:sp>
        <p:nvSpPr>
          <p:cNvPr id="11" name="Text Placeholder 10">
            <a:extLst>
              <a:ext uri="{FF2B5EF4-FFF2-40B4-BE49-F238E27FC236}">
                <a16:creationId xmlns:a16="http://schemas.microsoft.com/office/drawing/2014/main" id="{1E0D5184-93C0-B658-7967-FBC78C38A518}"/>
              </a:ext>
            </a:extLst>
          </p:cNvPr>
          <p:cNvSpPr>
            <a:spLocks noGrp="1"/>
          </p:cNvSpPr>
          <p:nvPr userDrawn="1">
            <p:ph type="body" sz="quarter" idx="14" hasCustomPrompt="1"/>
          </p:nvPr>
        </p:nvSpPr>
        <p:spPr>
          <a:xfrm>
            <a:off x="7071392" y="1143000"/>
            <a:ext cx="1859514" cy="3433763"/>
          </a:xfrm>
        </p:spPr>
        <p:txBody>
          <a:bodyPr/>
          <a:lstStyle>
            <a:lvl1pPr>
              <a:spcBef>
                <a:spcPts val="0"/>
              </a:spcBef>
              <a:defRPr sz="900" b="0" i="0">
                <a:solidFill>
                  <a:schemeClr val="tx1"/>
                </a:solidFill>
                <a:latin typeface="+mn-lt"/>
              </a:defRPr>
            </a:lvl1pPr>
            <a:lvl2pPr marL="68580" indent="-68580">
              <a:spcBef>
                <a:spcPts val="0"/>
              </a:spcBef>
              <a:defRPr sz="750" b="0" i="0">
                <a:solidFill>
                  <a:schemeClr val="tx1"/>
                </a:solidFill>
                <a:latin typeface="IBM Plex Sans" panose="020B0503050203000203" pitchFamily="34" charset="0"/>
              </a:defRPr>
            </a:lvl2pPr>
            <a:lvl3pPr marL="137160" indent="-68580">
              <a:spcBef>
                <a:spcPts val="0"/>
              </a:spcBef>
              <a:defRPr sz="750" b="0" i="0">
                <a:solidFill>
                  <a:schemeClr val="tx1"/>
                </a:solidFill>
                <a:latin typeface="IBM Plex Sans" panose="020B0503050203000203" pitchFamily="34" charset="0"/>
              </a:defRPr>
            </a:lvl3pPr>
            <a:lvl4pPr marL="205740" indent="-68580">
              <a:spcBef>
                <a:spcPts val="0"/>
              </a:spcBef>
              <a:defRPr sz="750" b="0" i="0">
                <a:solidFill>
                  <a:schemeClr val="tx1"/>
                </a:solidFill>
                <a:latin typeface="IBM Plex Sans" panose="020B0503050203000203" pitchFamily="34" charset="0"/>
              </a:defRPr>
            </a:lvl4pPr>
            <a:lvl5pPr>
              <a:spcBef>
                <a:spcPts val="0"/>
              </a:spcBef>
              <a:defRPr sz="750" b="0" i="0">
                <a:solidFill>
                  <a:schemeClr val="tx1"/>
                </a:solidFill>
                <a:latin typeface="IBM Plex Sans" panose="020B0503050203000203" pitchFamily="34" charset="0"/>
              </a:defRPr>
            </a:lvl5pPr>
          </a:lstStyle>
          <a:p>
            <a:pPr lvl="0"/>
            <a:r>
              <a:rPr lang="en-US" dirty="0"/>
              <a:t>24pt text, sentence case</a:t>
            </a:r>
          </a:p>
        </p:txBody>
      </p:sp>
      <p:sp>
        <p:nvSpPr>
          <p:cNvPr id="4" name="Footer Placeholder 3">
            <a:extLst>
              <a:ext uri="{FF2B5EF4-FFF2-40B4-BE49-F238E27FC236}">
                <a16:creationId xmlns:a16="http://schemas.microsoft.com/office/drawing/2014/main" id="{6C3F2C39-1D80-7B1C-F53D-B11D6327AF07}"/>
              </a:ext>
            </a:extLst>
          </p:cNvPr>
          <p:cNvSpPr>
            <a:spLocks noGrp="1"/>
          </p:cNvSpPr>
          <p:nvPr userDrawn="1">
            <p:ph type="ftr" sz="quarter" idx="18"/>
          </p:nvPr>
        </p:nvSpPr>
        <p:spPr>
          <a:xfrm>
            <a:off x="215972" y="4806000"/>
            <a:ext cx="1858324" cy="142875"/>
          </a:xfrm>
        </p:spPr>
        <p:txBody>
          <a:bodyPr/>
          <a:lstStyle/>
          <a:p>
            <a:r>
              <a:rPr lang="en-US" dirty="0"/>
              <a:t>Product or solution name</a:t>
            </a:r>
          </a:p>
        </p:txBody>
      </p:sp>
      <p:sp>
        <p:nvSpPr>
          <p:cNvPr id="8" name="Slide Number">
            <a:extLst>
              <a:ext uri="{FF2B5EF4-FFF2-40B4-BE49-F238E27FC236}">
                <a16:creationId xmlns:a16="http://schemas.microsoft.com/office/drawing/2014/main" id="{56961C62-D766-8A68-1FA3-BF6BE095543D}"/>
              </a:ext>
            </a:extLst>
          </p:cNvPr>
          <p:cNvSpPr txBox="1">
            <a:spLocks noGrp="1"/>
          </p:cNvSpPr>
          <p:nvPr userDrawn="1">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12" name="Text Placeholder 4">
            <a:extLst>
              <a:ext uri="{FF2B5EF4-FFF2-40B4-BE49-F238E27FC236}">
                <a16:creationId xmlns:a16="http://schemas.microsoft.com/office/drawing/2014/main" id="{700C9797-006B-383C-E0A7-5DA39156A7D5}"/>
              </a:ext>
            </a:extLst>
          </p:cNvPr>
          <p:cNvSpPr>
            <a:spLocks noGrp="1"/>
          </p:cNvSpPr>
          <p:nvPr>
            <p:ph type="body" sz="quarter" idx="11" hasCustomPrompt="1"/>
          </p:nvPr>
        </p:nvSpPr>
        <p:spPr>
          <a:xfrm>
            <a:off x="215972" y="1143000"/>
            <a:ext cx="1853038" cy="1716881"/>
          </a:xfrm>
        </p:spPr>
        <p:txBody>
          <a:bodyPr/>
          <a:lstStyle>
            <a:lvl1pPr>
              <a:lnSpc>
                <a:spcPct val="100000"/>
              </a:lnSpc>
              <a:spcBef>
                <a:spcPts val="0"/>
              </a:spcBef>
              <a:defRPr sz="1350">
                <a:solidFill>
                  <a:schemeClr val="tx1"/>
                </a:solidFill>
              </a:defRPr>
            </a:lvl1pPr>
          </a:lstStyle>
          <a:p>
            <a:pPr lvl="0"/>
            <a:r>
              <a:rPr lang="en-US" dirty="0"/>
              <a:t>36pt headline, 5 lines maximum, sentence case</a:t>
            </a:r>
          </a:p>
        </p:txBody>
      </p:sp>
    </p:spTree>
    <p:extLst>
      <p:ext uri="{BB962C8B-B14F-4D97-AF65-F5344CB8AC3E}">
        <p14:creationId xmlns:p14="http://schemas.microsoft.com/office/powerpoint/2010/main" val="3650806497"/>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text (four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6" name="Text Placeholder 1"/>
          <p:cNvSpPr>
            <a:spLocks noGrp="1"/>
          </p:cNvSpPr>
          <p:nvPr>
            <p:ph type="body" sz="quarter" idx="12"/>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
          <p:cNvSpPr>
            <a:spLocks noGrp="1"/>
          </p:cNvSpPr>
          <p:nvPr>
            <p:ph type="body" sz="quarter" idx="13"/>
          </p:nvPr>
        </p:nvSpPr>
        <p:spPr>
          <a:xfrm>
            <a:off x="2505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quarter" idx="14"/>
          </p:nvPr>
        </p:nvSpPr>
        <p:spPr>
          <a:xfrm>
            <a:off x="4791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4"/>
          <p:cNvSpPr>
            <a:spLocks noGrp="1"/>
          </p:cNvSpPr>
          <p:nvPr>
            <p:ph type="body" sz="quarter" idx="15"/>
          </p:nvPr>
        </p:nvSpPr>
        <p:spPr>
          <a:xfrm>
            <a:off x="7077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30125764"/>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3_Text, 4 columns, dividers, headlines">
    <p:bg>
      <p:bgPr>
        <a:solidFill>
          <a:schemeClr val="bg1"/>
        </a:solid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792CE3F-FA6A-2FE0-0146-4BFD45CF296A}"/>
              </a:ext>
            </a:extLst>
          </p:cNvPr>
          <p:cNvSpPr>
            <a:spLocks noGrp="1"/>
          </p:cNvSpPr>
          <p:nvPr>
            <p:ph type="body" sz="quarter" idx="15" hasCustomPrompt="1"/>
          </p:nvPr>
        </p:nvSpPr>
        <p:spPr>
          <a:xfrm>
            <a:off x="2499987" y="216027"/>
            <a:ext cx="1858324" cy="691139"/>
          </a:xfrm>
        </p:spPr>
        <p:txBody>
          <a:bodyPr/>
          <a:lstStyle>
            <a:lvl1pPr>
              <a:lnSpc>
                <a:spcPct val="110000"/>
              </a:lnSpc>
              <a:spcBef>
                <a:spcPts val="0"/>
              </a:spcBef>
              <a:defRPr sz="1050">
                <a:solidFill>
                  <a:srgbClr val="0F62FE"/>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dirty="0"/>
              <a:t>28pt text, 3 lines maximum, sentence case</a:t>
            </a:r>
          </a:p>
        </p:txBody>
      </p: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hasCustomPrompt="1"/>
          </p:nvPr>
        </p:nvSpPr>
        <p:spPr>
          <a:xfrm>
            <a:off x="2499987" y="1143000"/>
            <a:ext cx="1856538" cy="3433763"/>
          </a:xfrm>
        </p:spPr>
        <p:txBody>
          <a:bodyPr/>
          <a:lstStyle>
            <a:lvl1pPr>
              <a:spcBef>
                <a:spcPts val="0"/>
              </a:spcBef>
              <a:defRPr sz="900" b="0" i="0">
                <a:solidFill>
                  <a:schemeClr val="tx1"/>
                </a:solidFill>
                <a:latin typeface="+mn-lt"/>
              </a:defRPr>
            </a:lvl1pPr>
            <a:lvl2pPr marL="68580" indent="-68580">
              <a:spcBef>
                <a:spcPts val="0"/>
              </a:spcBef>
              <a:defRPr sz="900" b="0" i="0">
                <a:solidFill>
                  <a:schemeClr val="tx1"/>
                </a:solidFill>
                <a:latin typeface="+mn-lt"/>
              </a:defRPr>
            </a:lvl2pPr>
            <a:lvl3pPr marL="137160" indent="-68580">
              <a:spcBef>
                <a:spcPts val="0"/>
              </a:spcBef>
              <a:defRPr sz="900" b="0" i="0">
                <a:solidFill>
                  <a:schemeClr val="tx1"/>
                </a:solidFill>
                <a:latin typeface="+mn-lt"/>
              </a:defRPr>
            </a:lvl3pPr>
            <a:lvl4pPr marL="205740" indent="-68580">
              <a:spcBef>
                <a:spcPts val="0"/>
              </a:spcBef>
              <a:defRPr sz="900" b="0" i="0">
                <a:solidFill>
                  <a:schemeClr val="tx1"/>
                </a:solidFill>
                <a:latin typeface="+mn-lt"/>
              </a:defRPr>
            </a:lvl4pPr>
            <a:lvl5pPr>
              <a:spcBef>
                <a:spcPts val="0"/>
              </a:spcBef>
              <a:defRPr sz="750" b="0" i="0">
                <a:solidFill>
                  <a:schemeClr val="tx1"/>
                </a:solidFill>
                <a:latin typeface="IBM Plex Sans" panose="020B0503050203000203" pitchFamily="34" charset="0"/>
              </a:defRPr>
            </a:lvl5pPr>
          </a:lstStyle>
          <a:p>
            <a:pPr lvl="0"/>
            <a:r>
              <a:rPr lang="en-US" dirty="0"/>
              <a:t>24pt text, sentence case</a:t>
            </a:r>
          </a:p>
        </p:txBody>
      </p:sp>
      <p:sp>
        <p:nvSpPr>
          <p:cNvPr id="10" name="Text Placeholder 9">
            <a:extLst>
              <a:ext uri="{FF2B5EF4-FFF2-40B4-BE49-F238E27FC236}">
                <a16:creationId xmlns:a16="http://schemas.microsoft.com/office/drawing/2014/main" id="{793A9C8C-F98C-5899-BE8B-D1A544D66C6A}"/>
              </a:ext>
            </a:extLst>
          </p:cNvPr>
          <p:cNvSpPr>
            <a:spLocks noGrp="1"/>
          </p:cNvSpPr>
          <p:nvPr>
            <p:ph type="body" sz="quarter" idx="16" hasCustomPrompt="1"/>
          </p:nvPr>
        </p:nvSpPr>
        <p:spPr>
          <a:xfrm>
            <a:off x="4791876" y="216027"/>
            <a:ext cx="1857133" cy="691139"/>
          </a:xfrm>
        </p:spPr>
        <p:txBody>
          <a:bodyPr/>
          <a:lstStyle>
            <a:lvl1pPr>
              <a:lnSpc>
                <a:spcPct val="110000"/>
              </a:lnSpc>
              <a:spcBef>
                <a:spcPts val="0"/>
              </a:spcBef>
              <a:defRPr sz="1050">
                <a:solidFill>
                  <a:srgbClr val="0F62FE"/>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dirty="0"/>
              <a:t>28pt text, 3 lines maximum, sentence case</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hasCustomPrompt="1"/>
          </p:nvPr>
        </p:nvSpPr>
        <p:spPr>
          <a:xfrm>
            <a:off x="4791876" y="1143000"/>
            <a:ext cx="1857133" cy="3433763"/>
          </a:xfrm>
        </p:spPr>
        <p:txBody>
          <a:bodyPr/>
          <a:lstStyle>
            <a:lvl1pPr>
              <a:spcBef>
                <a:spcPts val="0"/>
              </a:spcBef>
              <a:defRPr sz="900" b="0" i="0">
                <a:solidFill>
                  <a:schemeClr val="tx1"/>
                </a:solidFill>
                <a:latin typeface="+mn-lt"/>
              </a:defRPr>
            </a:lvl1pPr>
            <a:lvl2pPr marL="68580" indent="-68580">
              <a:spcBef>
                <a:spcPts val="0"/>
              </a:spcBef>
              <a:defRPr sz="750" b="0" i="0">
                <a:solidFill>
                  <a:schemeClr val="tx1"/>
                </a:solidFill>
                <a:latin typeface="IBM Plex Sans" panose="020B0503050203000203" pitchFamily="34" charset="0"/>
              </a:defRPr>
            </a:lvl2pPr>
            <a:lvl3pPr marL="137160" indent="-68580">
              <a:spcBef>
                <a:spcPts val="0"/>
              </a:spcBef>
              <a:defRPr sz="750" b="0" i="0">
                <a:solidFill>
                  <a:schemeClr val="tx1"/>
                </a:solidFill>
                <a:latin typeface="IBM Plex Sans" panose="020B0503050203000203" pitchFamily="34" charset="0"/>
              </a:defRPr>
            </a:lvl3pPr>
            <a:lvl4pPr marL="205740" indent="-68580">
              <a:spcBef>
                <a:spcPts val="0"/>
              </a:spcBef>
              <a:defRPr sz="750" b="0" i="0">
                <a:solidFill>
                  <a:schemeClr val="tx1"/>
                </a:solidFill>
                <a:latin typeface="IBM Plex Sans" panose="020B0503050203000203" pitchFamily="34" charset="0"/>
              </a:defRPr>
            </a:lvl4pPr>
            <a:lvl5pPr>
              <a:spcBef>
                <a:spcPts val="0"/>
              </a:spcBef>
              <a:defRPr sz="750" b="0" i="0">
                <a:solidFill>
                  <a:schemeClr val="tx1"/>
                </a:solidFill>
                <a:latin typeface="IBM Plex Sans" panose="020B0503050203000203" pitchFamily="34" charset="0"/>
              </a:defRPr>
            </a:lvl5pPr>
          </a:lstStyle>
          <a:p>
            <a:pPr lvl="0"/>
            <a:r>
              <a:rPr lang="en-US" dirty="0"/>
              <a:t>24pt text, sentence case</a:t>
            </a:r>
          </a:p>
        </p:txBody>
      </p:sp>
      <p:cxnSp>
        <p:nvCxnSpPr>
          <p:cNvPr id="14" name="Straight Connector 13" descr="Vertical column divider">
            <a:extLst>
              <a:ext uri="{FF2B5EF4-FFF2-40B4-BE49-F238E27FC236}">
                <a16:creationId xmlns:a16="http://schemas.microsoft.com/office/drawing/2014/main" id="{C6EB28FF-C21F-A83D-2D19-2242B76C6B09}"/>
              </a:ext>
            </a:extLst>
          </p:cNvPr>
          <p:cNvCxnSpPr>
            <a:cxnSpLocks/>
          </p:cNvCxnSpPr>
          <p:nvPr userDrawn="1"/>
        </p:nvCxnSpPr>
        <p:spPr bwMode="auto">
          <a:xfrm>
            <a:off x="2285702" y="213789"/>
            <a:ext cx="0" cy="435828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 name="Straight Connector 17" descr="Vertical column divider">
            <a:extLst>
              <a:ext uri="{FF2B5EF4-FFF2-40B4-BE49-F238E27FC236}">
                <a16:creationId xmlns:a16="http://schemas.microsoft.com/office/drawing/2014/main" id="{3D7A0E74-695D-C6F5-07CD-01209D58A70A}"/>
              </a:ext>
            </a:extLst>
          </p:cNvPr>
          <p:cNvCxnSpPr>
            <a:cxnSpLocks/>
          </p:cNvCxnSpPr>
          <p:nvPr userDrawn="1"/>
        </p:nvCxnSpPr>
        <p:spPr bwMode="auto">
          <a:xfrm>
            <a:off x="4570262" y="213789"/>
            <a:ext cx="0" cy="435940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 name="Straight Connector 18" descr="Vertical column divider">
            <a:extLst>
              <a:ext uri="{FF2B5EF4-FFF2-40B4-BE49-F238E27FC236}">
                <a16:creationId xmlns:a16="http://schemas.microsoft.com/office/drawing/2014/main" id="{19E1AC9A-B000-435B-E4BC-54B09FB7957C}"/>
              </a:ext>
            </a:extLst>
          </p:cNvPr>
          <p:cNvCxnSpPr>
            <a:cxnSpLocks/>
          </p:cNvCxnSpPr>
          <p:nvPr userDrawn="1"/>
        </p:nvCxnSpPr>
        <p:spPr bwMode="auto">
          <a:xfrm>
            <a:off x="6857107" y="213789"/>
            <a:ext cx="0" cy="435828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3" name="Text Placeholder 12">
            <a:extLst>
              <a:ext uri="{FF2B5EF4-FFF2-40B4-BE49-F238E27FC236}">
                <a16:creationId xmlns:a16="http://schemas.microsoft.com/office/drawing/2014/main" id="{2A62B128-D226-0D9B-89EC-51AFD07F30CF}"/>
              </a:ext>
            </a:extLst>
          </p:cNvPr>
          <p:cNvSpPr>
            <a:spLocks noGrp="1"/>
          </p:cNvSpPr>
          <p:nvPr userDrawn="1">
            <p:ph type="body" sz="quarter" idx="17" hasCustomPrompt="1"/>
          </p:nvPr>
        </p:nvSpPr>
        <p:spPr>
          <a:xfrm>
            <a:off x="7071392" y="216027"/>
            <a:ext cx="1859514" cy="691139"/>
          </a:xfrm>
        </p:spPr>
        <p:txBody>
          <a:bodyPr/>
          <a:lstStyle>
            <a:lvl1pPr>
              <a:lnSpc>
                <a:spcPct val="110000"/>
              </a:lnSpc>
              <a:spcBef>
                <a:spcPts val="0"/>
              </a:spcBef>
              <a:defRPr sz="1050">
                <a:solidFill>
                  <a:srgbClr val="0F62FE"/>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dirty="0"/>
              <a:t>28pt text, 3 lines maximum, sentence case</a:t>
            </a:r>
          </a:p>
        </p:txBody>
      </p:sp>
      <p:sp>
        <p:nvSpPr>
          <p:cNvPr id="11" name="Text Placeholder 10">
            <a:extLst>
              <a:ext uri="{FF2B5EF4-FFF2-40B4-BE49-F238E27FC236}">
                <a16:creationId xmlns:a16="http://schemas.microsoft.com/office/drawing/2014/main" id="{1E0D5184-93C0-B658-7967-FBC78C38A518}"/>
              </a:ext>
            </a:extLst>
          </p:cNvPr>
          <p:cNvSpPr>
            <a:spLocks noGrp="1"/>
          </p:cNvSpPr>
          <p:nvPr userDrawn="1">
            <p:ph type="body" sz="quarter" idx="14" hasCustomPrompt="1"/>
          </p:nvPr>
        </p:nvSpPr>
        <p:spPr>
          <a:xfrm>
            <a:off x="7071392" y="1143000"/>
            <a:ext cx="1859514" cy="3433763"/>
          </a:xfrm>
        </p:spPr>
        <p:txBody>
          <a:bodyPr/>
          <a:lstStyle>
            <a:lvl1pPr>
              <a:spcBef>
                <a:spcPts val="0"/>
              </a:spcBef>
              <a:defRPr sz="900" b="0" i="0">
                <a:solidFill>
                  <a:schemeClr val="tx1"/>
                </a:solidFill>
                <a:latin typeface="+mn-lt"/>
              </a:defRPr>
            </a:lvl1pPr>
            <a:lvl2pPr marL="68580" indent="-68580">
              <a:spcBef>
                <a:spcPts val="0"/>
              </a:spcBef>
              <a:defRPr sz="750" b="0" i="0">
                <a:solidFill>
                  <a:schemeClr val="tx1"/>
                </a:solidFill>
                <a:latin typeface="IBM Plex Sans" panose="020B0503050203000203" pitchFamily="34" charset="0"/>
              </a:defRPr>
            </a:lvl2pPr>
            <a:lvl3pPr marL="137160" indent="-68580">
              <a:spcBef>
                <a:spcPts val="0"/>
              </a:spcBef>
              <a:defRPr sz="750" b="0" i="0">
                <a:solidFill>
                  <a:schemeClr val="tx1"/>
                </a:solidFill>
                <a:latin typeface="IBM Plex Sans" panose="020B0503050203000203" pitchFamily="34" charset="0"/>
              </a:defRPr>
            </a:lvl3pPr>
            <a:lvl4pPr marL="205740" indent="-68580">
              <a:spcBef>
                <a:spcPts val="0"/>
              </a:spcBef>
              <a:defRPr sz="750" b="0" i="0">
                <a:solidFill>
                  <a:schemeClr val="tx1"/>
                </a:solidFill>
                <a:latin typeface="IBM Plex Sans" panose="020B0503050203000203" pitchFamily="34" charset="0"/>
              </a:defRPr>
            </a:lvl4pPr>
            <a:lvl5pPr>
              <a:spcBef>
                <a:spcPts val="0"/>
              </a:spcBef>
              <a:defRPr sz="750" b="0" i="0">
                <a:solidFill>
                  <a:schemeClr val="tx1"/>
                </a:solidFill>
                <a:latin typeface="IBM Plex Sans" panose="020B0503050203000203" pitchFamily="34" charset="0"/>
              </a:defRPr>
            </a:lvl5pPr>
          </a:lstStyle>
          <a:p>
            <a:pPr lvl="0"/>
            <a:r>
              <a:rPr lang="en-US" dirty="0"/>
              <a:t>24pt text, sentence case</a:t>
            </a:r>
          </a:p>
        </p:txBody>
      </p:sp>
      <p:sp>
        <p:nvSpPr>
          <p:cNvPr id="4" name="Footer Placeholder 3">
            <a:extLst>
              <a:ext uri="{FF2B5EF4-FFF2-40B4-BE49-F238E27FC236}">
                <a16:creationId xmlns:a16="http://schemas.microsoft.com/office/drawing/2014/main" id="{6C3F2C39-1D80-7B1C-F53D-B11D6327AF07}"/>
              </a:ext>
            </a:extLst>
          </p:cNvPr>
          <p:cNvSpPr>
            <a:spLocks noGrp="1"/>
          </p:cNvSpPr>
          <p:nvPr userDrawn="1">
            <p:ph type="ftr" sz="quarter" idx="18"/>
          </p:nvPr>
        </p:nvSpPr>
        <p:spPr>
          <a:xfrm>
            <a:off x="215972" y="4806000"/>
            <a:ext cx="1858324" cy="142875"/>
          </a:xfrm>
        </p:spPr>
        <p:txBody>
          <a:bodyPr/>
          <a:lstStyle/>
          <a:p>
            <a:r>
              <a:rPr lang="en-US" dirty="0"/>
              <a:t>Product or solution name</a:t>
            </a:r>
          </a:p>
        </p:txBody>
      </p:sp>
      <p:sp>
        <p:nvSpPr>
          <p:cNvPr id="8" name="Slide Number">
            <a:extLst>
              <a:ext uri="{FF2B5EF4-FFF2-40B4-BE49-F238E27FC236}">
                <a16:creationId xmlns:a16="http://schemas.microsoft.com/office/drawing/2014/main" id="{56961C62-D766-8A68-1FA3-BF6BE095543D}"/>
              </a:ext>
            </a:extLst>
          </p:cNvPr>
          <p:cNvSpPr txBox="1">
            <a:spLocks noGrp="1"/>
          </p:cNvSpPr>
          <p:nvPr userDrawn="1">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3" name="Title 1">
            <a:extLst>
              <a:ext uri="{FF2B5EF4-FFF2-40B4-BE49-F238E27FC236}">
                <a16:creationId xmlns:a16="http://schemas.microsoft.com/office/drawing/2014/main" id="{37F1CB5B-2D13-6385-09C4-70E46E762378}"/>
              </a:ext>
            </a:extLst>
          </p:cNvPr>
          <p:cNvSpPr>
            <a:spLocks noGrp="1"/>
          </p:cNvSpPr>
          <p:nvPr>
            <p:ph type="title" hasCustomPrompt="1"/>
          </p:nvPr>
        </p:nvSpPr>
        <p:spPr>
          <a:xfrm>
            <a:off x="215999" y="216027"/>
            <a:ext cx="1855943" cy="786408"/>
          </a:xfrm>
        </p:spPr>
        <p:txBody>
          <a:bodyPr/>
          <a:lstStyle>
            <a:lvl1pPr>
              <a:lnSpc>
                <a:spcPct val="110000"/>
              </a:lnSpc>
              <a:defRPr sz="1350">
                <a:solidFill>
                  <a:schemeClr val="tx2"/>
                </a:solidFill>
              </a:defRPr>
            </a:lvl1pPr>
          </a:lstStyle>
          <a:p>
            <a:r>
              <a:rPr lang="en-US" dirty="0"/>
              <a:t>36pt headline, 5 lines maximum, sentence case</a:t>
            </a:r>
          </a:p>
        </p:txBody>
      </p:sp>
      <p:sp>
        <p:nvSpPr>
          <p:cNvPr id="15" name="Text Placeholder 9">
            <a:extLst>
              <a:ext uri="{FF2B5EF4-FFF2-40B4-BE49-F238E27FC236}">
                <a16:creationId xmlns:a16="http://schemas.microsoft.com/office/drawing/2014/main" id="{09C3F161-C5A2-2808-E9C3-C2C811A48108}"/>
              </a:ext>
            </a:extLst>
          </p:cNvPr>
          <p:cNvSpPr>
            <a:spLocks noGrp="1"/>
          </p:cNvSpPr>
          <p:nvPr>
            <p:ph type="body" sz="quarter" idx="19" hasCustomPrompt="1"/>
          </p:nvPr>
        </p:nvSpPr>
        <p:spPr>
          <a:xfrm>
            <a:off x="2499987" y="4793433"/>
            <a:ext cx="2071418" cy="159544"/>
          </a:xfrm>
        </p:spPr>
        <p:txBody>
          <a:bodyPr anchor="b" anchorCtr="0"/>
          <a:lstStyle>
            <a:lvl1pPr>
              <a:defRPr sz="600">
                <a:latin typeface="IBM Plex Sans" panose="020B0503050203000203" pitchFamily="34" charset="0"/>
              </a:defRPr>
            </a:lvl1pPr>
            <a:lvl2pPr>
              <a:defRPr sz="600"/>
            </a:lvl2pPr>
            <a:lvl3pPr>
              <a:defRPr sz="600"/>
            </a:lvl3pPr>
            <a:lvl4pPr>
              <a:defRPr sz="600"/>
            </a:lvl4pPr>
            <a:lvl5pPr>
              <a:defRPr sz="600"/>
            </a:lvl5pPr>
          </a:lstStyle>
          <a:p>
            <a:pPr marL="0" marR="0" lvl="0" indent="0" algn="l" defTabSz="914400" rtl="0" eaLnBrk="1" fontAlgn="auto" latinLnBrk="0" hangingPunct="1">
              <a:lnSpc>
                <a:spcPct val="110000"/>
              </a:lnSpc>
              <a:spcBef>
                <a:spcPts val="0"/>
              </a:spcBef>
              <a:spcAft>
                <a:spcPts val="0"/>
              </a:spcAft>
              <a:buClrTx/>
              <a:buSzTx/>
              <a:buFontTx/>
              <a:buNone/>
              <a:tabLst/>
              <a:defRPr/>
            </a:pPr>
            <a:r>
              <a:rPr lang="en-US" dirty="0"/>
              <a:t>1. Publication name, “Article Title,” XX Month YYYY.</a:t>
            </a:r>
          </a:p>
        </p:txBody>
      </p:sp>
    </p:spTree>
    <p:extLst>
      <p:ext uri="{BB962C8B-B14F-4D97-AF65-F5344CB8AC3E}">
        <p14:creationId xmlns:p14="http://schemas.microsoft.com/office/powerpoint/2010/main" val="3220506353"/>
      </p:ext>
    </p:extLst>
  </p:cSld>
  <p:clrMapOvr>
    <a:masterClrMapping/>
  </p:clrMapOvr>
  <p:transition spd="med"/>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4_Text, 4 columns, dividers, headlines">
    <p:bg>
      <p:bgPr>
        <a:solidFill>
          <a:schemeClr val="bg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hasCustomPrompt="1"/>
          </p:nvPr>
        </p:nvSpPr>
        <p:spPr>
          <a:xfrm>
            <a:off x="2499987" y="1143000"/>
            <a:ext cx="1856538" cy="3433763"/>
          </a:xfrm>
        </p:spPr>
        <p:txBody>
          <a:bodyPr/>
          <a:lstStyle>
            <a:lvl1pPr>
              <a:spcBef>
                <a:spcPts val="0"/>
              </a:spcBef>
              <a:defRPr sz="900" b="0" i="0">
                <a:solidFill>
                  <a:schemeClr val="tx1"/>
                </a:solidFill>
                <a:latin typeface="+mn-lt"/>
              </a:defRPr>
            </a:lvl1pPr>
            <a:lvl2pPr marL="68580" indent="-68580">
              <a:spcBef>
                <a:spcPts val="0"/>
              </a:spcBef>
              <a:defRPr sz="900" b="0" i="0">
                <a:solidFill>
                  <a:schemeClr val="tx1"/>
                </a:solidFill>
                <a:latin typeface="+mn-lt"/>
              </a:defRPr>
            </a:lvl2pPr>
            <a:lvl3pPr marL="137160" indent="-68580">
              <a:spcBef>
                <a:spcPts val="0"/>
              </a:spcBef>
              <a:defRPr sz="900" b="0" i="0">
                <a:solidFill>
                  <a:schemeClr val="tx1"/>
                </a:solidFill>
                <a:latin typeface="+mn-lt"/>
              </a:defRPr>
            </a:lvl3pPr>
            <a:lvl4pPr marL="205740" indent="-68580">
              <a:spcBef>
                <a:spcPts val="0"/>
              </a:spcBef>
              <a:defRPr sz="900" b="0" i="0">
                <a:solidFill>
                  <a:schemeClr val="tx1"/>
                </a:solidFill>
                <a:latin typeface="+mn-lt"/>
              </a:defRPr>
            </a:lvl4pPr>
            <a:lvl5pPr>
              <a:spcBef>
                <a:spcPts val="0"/>
              </a:spcBef>
              <a:defRPr sz="750" b="0" i="0">
                <a:solidFill>
                  <a:schemeClr val="tx1"/>
                </a:solidFill>
                <a:latin typeface="IBM Plex Sans" panose="020B0503050203000203" pitchFamily="34" charset="0"/>
              </a:defRPr>
            </a:lvl5pPr>
          </a:lstStyle>
          <a:p>
            <a:pPr lvl="0"/>
            <a:r>
              <a:rPr lang="en-US" dirty="0"/>
              <a:t>24pt text, sentence case</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hasCustomPrompt="1"/>
          </p:nvPr>
        </p:nvSpPr>
        <p:spPr>
          <a:xfrm>
            <a:off x="4791876" y="1143000"/>
            <a:ext cx="1857133" cy="3433763"/>
          </a:xfrm>
        </p:spPr>
        <p:txBody>
          <a:bodyPr/>
          <a:lstStyle>
            <a:lvl1pPr>
              <a:spcBef>
                <a:spcPts val="0"/>
              </a:spcBef>
              <a:defRPr sz="900" b="0" i="0">
                <a:solidFill>
                  <a:schemeClr val="tx1"/>
                </a:solidFill>
                <a:latin typeface="+mn-lt"/>
              </a:defRPr>
            </a:lvl1pPr>
            <a:lvl2pPr marL="68580" indent="-68580">
              <a:spcBef>
                <a:spcPts val="0"/>
              </a:spcBef>
              <a:defRPr sz="750" b="0" i="0">
                <a:solidFill>
                  <a:schemeClr val="tx1"/>
                </a:solidFill>
                <a:latin typeface="IBM Plex Sans" panose="020B0503050203000203" pitchFamily="34" charset="0"/>
              </a:defRPr>
            </a:lvl2pPr>
            <a:lvl3pPr marL="137160" indent="-68580">
              <a:spcBef>
                <a:spcPts val="0"/>
              </a:spcBef>
              <a:defRPr sz="750" b="0" i="0">
                <a:solidFill>
                  <a:schemeClr val="tx1"/>
                </a:solidFill>
                <a:latin typeface="IBM Plex Sans" panose="020B0503050203000203" pitchFamily="34" charset="0"/>
              </a:defRPr>
            </a:lvl3pPr>
            <a:lvl4pPr marL="205740" indent="-68580">
              <a:spcBef>
                <a:spcPts val="0"/>
              </a:spcBef>
              <a:defRPr sz="750" b="0" i="0">
                <a:solidFill>
                  <a:schemeClr val="tx1"/>
                </a:solidFill>
                <a:latin typeface="IBM Plex Sans" panose="020B0503050203000203" pitchFamily="34" charset="0"/>
              </a:defRPr>
            </a:lvl4pPr>
            <a:lvl5pPr>
              <a:spcBef>
                <a:spcPts val="0"/>
              </a:spcBef>
              <a:defRPr sz="750" b="0" i="0">
                <a:solidFill>
                  <a:schemeClr val="tx1"/>
                </a:solidFill>
                <a:latin typeface="IBM Plex Sans" panose="020B0503050203000203" pitchFamily="34" charset="0"/>
              </a:defRPr>
            </a:lvl5pPr>
          </a:lstStyle>
          <a:p>
            <a:pPr lvl="0"/>
            <a:r>
              <a:rPr lang="en-US" dirty="0"/>
              <a:t>24pt text, sentence case</a:t>
            </a:r>
          </a:p>
        </p:txBody>
      </p:sp>
      <p:cxnSp>
        <p:nvCxnSpPr>
          <p:cNvPr id="14" name="Straight Connector 13" descr="Vertical column divider">
            <a:extLst>
              <a:ext uri="{FF2B5EF4-FFF2-40B4-BE49-F238E27FC236}">
                <a16:creationId xmlns:a16="http://schemas.microsoft.com/office/drawing/2014/main" id="{C6EB28FF-C21F-A83D-2D19-2242B76C6B09}"/>
              </a:ext>
            </a:extLst>
          </p:cNvPr>
          <p:cNvCxnSpPr>
            <a:cxnSpLocks/>
          </p:cNvCxnSpPr>
          <p:nvPr userDrawn="1"/>
        </p:nvCxnSpPr>
        <p:spPr bwMode="auto">
          <a:xfrm>
            <a:off x="2285702" y="213789"/>
            <a:ext cx="0" cy="435828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 name="Straight Connector 17" descr="Vertical column divider">
            <a:extLst>
              <a:ext uri="{FF2B5EF4-FFF2-40B4-BE49-F238E27FC236}">
                <a16:creationId xmlns:a16="http://schemas.microsoft.com/office/drawing/2014/main" id="{3D7A0E74-695D-C6F5-07CD-01209D58A70A}"/>
              </a:ext>
            </a:extLst>
          </p:cNvPr>
          <p:cNvCxnSpPr>
            <a:cxnSpLocks/>
          </p:cNvCxnSpPr>
          <p:nvPr userDrawn="1"/>
        </p:nvCxnSpPr>
        <p:spPr bwMode="auto">
          <a:xfrm>
            <a:off x="4570262" y="213789"/>
            <a:ext cx="0" cy="435940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 name="Straight Connector 18" descr="Vertical column divider">
            <a:extLst>
              <a:ext uri="{FF2B5EF4-FFF2-40B4-BE49-F238E27FC236}">
                <a16:creationId xmlns:a16="http://schemas.microsoft.com/office/drawing/2014/main" id="{19E1AC9A-B000-435B-E4BC-54B09FB7957C}"/>
              </a:ext>
            </a:extLst>
          </p:cNvPr>
          <p:cNvCxnSpPr>
            <a:cxnSpLocks/>
          </p:cNvCxnSpPr>
          <p:nvPr userDrawn="1"/>
        </p:nvCxnSpPr>
        <p:spPr bwMode="auto">
          <a:xfrm>
            <a:off x="6857107" y="213789"/>
            <a:ext cx="0" cy="435828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1" name="Text Placeholder 10">
            <a:extLst>
              <a:ext uri="{FF2B5EF4-FFF2-40B4-BE49-F238E27FC236}">
                <a16:creationId xmlns:a16="http://schemas.microsoft.com/office/drawing/2014/main" id="{1E0D5184-93C0-B658-7967-FBC78C38A518}"/>
              </a:ext>
            </a:extLst>
          </p:cNvPr>
          <p:cNvSpPr>
            <a:spLocks noGrp="1"/>
          </p:cNvSpPr>
          <p:nvPr userDrawn="1">
            <p:ph type="body" sz="quarter" idx="14" hasCustomPrompt="1"/>
          </p:nvPr>
        </p:nvSpPr>
        <p:spPr>
          <a:xfrm>
            <a:off x="7071392" y="1143000"/>
            <a:ext cx="1859514" cy="3433763"/>
          </a:xfrm>
        </p:spPr>
        <p:txBody>
          <a:bodyPr/>
          <a:lstStyle>
            <a:lvl1pPr>
              <a:spcBef>
                <a:spcPts val="0"/>
              </a:spcBef>
              <a:defRPr sz="900" b="0" i="0">
                <a:solidFill>
                  <a:schemeClr val="tx1"/>
                </a:solidFill>
                <a:latin typeface="+mn-lt"/>
              </a:defRPr>
            </a:lvl1pPr>
            <a:lvl2pPr marL="68580" indent="-68580">
              <a:spcBef>
                <a:spcPts val="0"/>
              </a:spcBef>
              <a:defRPr sz="750" b="0" i="0">
                <a:solidFill>
                  <a:schemeClr val="tx1"/>
                </a:solidFill>
                <a:latin typeface="IBM Plex Sans" panose="020B0503050203000203" pitchFamily="34" charset="0"/>
              </a:defRPr>
            </a:lvl2pPr>
            <a:lvl3pPr marL="137160" indent="-68580">
              <a:spcBef>
                <a:spcPts val="0"/>
              </a:spcBef>
              <a:defRPr sz="750" b="0" i="0">
                <a:solidFill>
                  <a:schemeClr val="tx1"/>
                </a:solidFill>
                <a:latin typeface="IBM Plex Sans" panose="020B0503050203000203" pitchFamily="34" charset="0"/>
              </a:defRPr>
            </a:lvl3pPr>
            <a:lvl4pPr marL="205740" indent="-68580">
              <a:spcBef>
                <a:spcPts val="0"/>
              </a:spcBef>
              <a:defRPr sz="750" b="0" i="0">
                <a:solidFill>
                  <a:schemeClr val="tx1"/>
                </a:solidFill>
                <a:latin typeface="IBM Plex Sans" panose="020B0503050203000203" pitchFamily="34" charset="0"/>
              </a:defRPr>
            </a:lvl4pPr>
            <a:lvl5pPr>
              <a:spcBef>
                <a:spcPts val="0"/>
              </a:spcBef>
              <a:defRPr sz="750" b="0" i="0">
                <a:solidFill>
                  <a:schemeClr val="tx1"/>
                </a:solidFill>
                <a:latin typeface="IBM Plex Sans" panose="020B0503050203000203" pitchFamily="34" charset="0"/>
              </a:defRPr>
            </a:lvl5pPr>
          </a:lstStyle>
          <a:p>
            <a:pPr lvl="0"/>
            <a:r>
              <a:rPr lang="en-US" dirty="0"/>
              <a:t>24pt text, sentence case</a:t>
            </a:r>
          </a:p>
        </p:txBody>
      </p:sp>
      <p:sp>
        <p:nvSpPr>
          <p:cNvPr id="4" name="Footer Placeholder 3">
            <a:extLst>
              <a:ext uri="{FF2B5EF4-FFF2-40B4-BE49-F238E27FC236}">
                <a16:creationId xmlns:a16="http://schemas.microsoft.com/office/drawing/2014/main" id="{6C3F2C39-1D80-7B1C-F53D-B11D6327AF07}"/>
              </a:ext>
            </a:extLst>
          </p:cNvPr>
          <p:cNvSpPr>
            <a:spLocks noGrp="1"/>
          </p:cNvSpPr>
          <p:nvPr userDrawn="1">
            <p:ph type="ftr" sz="quarter" idx="18"/>
          </p:nvPr>
        </p:nvSpPr>
        <p:spPr>
          <a:xfrm>
            <a:off x="215972" y="4806000"/>
            <a:ext cx="1858324" cy="142875"/>
          </a:xfrm>
        </p:spPr>
        <p:txBody>
          <a:bodyPr/>
          <a:lstStyle/>
          <a:p>
            <a:r>
              <a:rPr lang="en-US" dirty="0"/>
              <a:t>Product or solution name</a:t>
            </a:r>
          </a:p>
        </p:txBody>
      </p:sp>
      <p:sp>
        <p:nvSpPr>
          <p:cNvPr id="8" name="Slide Number">
            <a:extLst>
              <a:ext uri="{FF2B5EF4-FFF2-40B4-BE49-F238E27FC236}">
                <a16:creationId xmlns:a16="http://schemas.microsoft.com/office/drawing/2014/main" id="{56961C62-D766-8A68-1FA3-BF6BE095543D}"/>
              </a:ext>
            </a:extLst>
          </p:cNvPr>
          <p:cNvSpPr txBox="1">
            <a:spLocks noGrp="1"/>
          </p:cNvSpPr>
          <p:nvPr userDrawn="1">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3" name="Title 1">
            <a:extLst>
              <a:ext uri="{FF2B5EF4-FFF2-40B4-BE49-F238E27FC236}">
                <a16:creationId xmlns:a16="http://schemas.microsoft.com/office/drawing/2014/main" id="{37F1CB5B-2D13-6385-09C4-70E46E762378}"/>
              </a:ext>
            </a:extLst>
          </p:cNvPr>
          <p:cNvSpPr>
            <a:spLocks noGrp="1"/>
          </p:cNvSpPr>
          <p:nvPr>
            <p:ph type="title" hasCustomPrompt="1"/>
          </p:nvPr>
        </p:nvSpPr>
        <p:spPr>
          <a:xfrm>
            <a:off x="215999" y="216027"/>
            <a:ext cx="1855943" cy="786408"/>
          </a:xfrm>
        </p:spPr>
        <p:txBody>
          <a:bodyPr/>
          <a:lstStyle>
            <a:lvl1pPr>
              <a:lnSpc>
                <a:spcPct val="110000"/>
              </a:lnSpc>
              <a:defRPr sz="1350">
                <a:solidFill>
                  <a:schemeClr val="tx2"/>
                </a:solidFill>
              </a:defRPr>
            </a:lvl1pPr>
          </a:lstStyle>
          <a:p>
            <a:r>
              <a:rPr lang="en-US" dirty="0"/>
              <a:t>36pt headline, 5 lines maximum, sentence case</a:t>
            </a:r>
          </a:p>
        </p:txBody>
      </p:sp>
      <p:sp>
        <p:nvSpPr>
          <p:cNvPr id="2" name="Picture Placeholder 13" descr="Place pictogram here">
            <a:extLst>
              <a:ext uri="{FF2B5EF4-FFF2-40B4-BE49-F238E27FC236}">
                <a16:creationId xmlns:a16="http://schemas.microsoft.com/office/drawing/2014/main" id="{40AFEFC4-259E-8386-52A0-3112EB4DC15D}"/>
              </a:ext>
            </a:extLst>
          </p:cNvPr>
          <p:cNvSpPr>
            <a:spLocks noGrp="1"/>
          </p:cNvSpPr>
          <p:nvPr>
            <p:ph type="pic" sz="quarter" idx="15" hasCustomPrompt="1"/>
          </p:nvPr>
        </p:nvSpPr>
        <p:spPr>
          <a:xfrm>
            <a:off x="2499987" y="216027"/>
            <a:ext cx="455998" cy="456057"/>
          </a:xfrm>
        </p:spPr>
        <p:txBody>
          <a:bodyPr anchor="ctr"/>
          <a:lstStyle>
            <a:lvl1pPr algn="ctr">
              <a:defRPr sz="600">
                <a:solidFill>
                  <a:schemeClr val="tx1"/>
                </a:solidFill>
              </a:defRPr>
            </a:lvl1pPr>
          </a:lstStyle>
          <a:p>
            <a:r>
              <a:rPr lang="en-US" dirty="0"/>
              <a:t>Pictogram</a:t>
            </a:r>
          </a:p>
        </p:txBody>
      </p:sp>
      <p:sp>
        <p:nvSpPr>
          <p:cNvPr id="12" name="Picture Placeholder 13" descr="Place pictogram here">
            <a:extLst>
              <a:ext uri="{FF2B5EF4-FFF2-40B4-BE49-F238E27FC236}">
                <a16:creationId xmlns:a16="http://schemas.microsoft.com/office/drawing/2014/main" id="{4CC02E63-CD34-C623-9B50-FC5ECC3A212C}"/>
              </a:ext>
            </a:extLst>
          </p:cNvPr>
          <p:cNvSpPr>
            <a:spLocks noGrp="1"/>
          </p:cNvSpPr>
          <p:nvPr>
            <p:ph type="pic" sz="quarter" idx="16" hasCustomPrompt="1"/>
          </p:nvPr>
        </p:nvSpPr>
        <p:spPr>
          <a:xfrm>
            <a:off x="4791876" y="216027"/>
            <a:ext cx="455998" cy="456057"/>
          </a:xfrm>
        </p:spPr>
        <p:txBody>
          <a:bodyPr anchor="ctr"/>
          <a:lstStyle>
            <a:lvl1pPr algn="ctr">
              <a:defRPr sz="600">
                <a:solidFill>
                  <a:schemeClr val="tx1"/>
                </a:solidFill>
              </a:defRPr>
            </a:lvl1pPr>
          </a:lstStyle>
          <a:p>
            <a:r>
              <a:rPr lang="en-US" dirty="0"/>
              <a:t>Pictogram</a:t>
            </a:r>
          </a:p>
        </p:txBody>
      </p:sp>
      <p:sp>
        <p:nvSpPr>
          <p:cNvPr id="15" name="Picture Placeholder 13" descr="Place pictogram here">
            <a:extLst>
              <a:ext uri="{FF2B5EF4-FFF2-40B4-BE49-F238E27FC236}">
                <a16:creationId xmlns:a16="http://schemas.microsoft.com/office/drawing/2014/main" id="{267D19F5-8953-4270-A4B5-12945EDA4A74}"/>
              </a:ext>
            </a:extLst>
          </p:cNvPr>
          <p:cNvSpPr>
            <a:spLocks noGrp="1"/>
          </p:cNvSpPr>
          <p:nvPr>
            <p:ph type="pic" sz="quarter" idx="17" hasCustomPrompt="1"/>
          </p:nvPr>
        </p:nvSpPr>
        <p:spPr>
          <a:xfrm>
            <a:off x="7071392" y="216027"/>
            <a:ext cx="455998" cy="456057"/>
          </a:xfrm>
        </p:spPr>
        <p:txBody>
          <a:bodyPr anchor="ctr"/>
          <a:lstStyle>
            <a:lvl1pPr algn="ctr">
              <a:defRPr sz="600">
                <a:solidFill>
                  <a:schemeClr val="tx1"/>
                </a:solidFill>
              </a:defRPr>
            </a:lvl1pPr>
          </a:lstStyle>
          <a:p>
            <a:r>
              <a:rPr lang="en-US" dirty="0"/>
              <a:t>Pictogram</a:t>
            </a:r>
          </a:p>
        </p:txBody>
      </p:sp>
      <p:sp>
        <p:nvSpPr>
          <p:cNvPr id="16" name="Text Placeholder 9">
            <a:extLst>
              <a:ext uri="{FF2B5EF4-FFF2-40B4-BE49-F238E27FC236}">
                <a16:creationId xmlns:a16="http://schemas.microsoft.com/office/drawing/2014/main" id="{D6E38D4C-53FB-B716-06AD-1C2743232739}"/>
              </a:ext>
            </a:extLst>
          </p:cNvPr>
          <p:cNvSpPr>
            <a:spLocks noGrp="1"/>
          </p:cNvSpPr>
          <p:nvPr>
            <p:ph type="body" sz="quarter" idx="19" hasCustomPrompt="1"/>
          </p:nvPr>
        </p:nvSpPr>
        <p:spPr>
          <a:xfrm>
            <a:off x="2499987" y="4793433"/>
            <a:ext cx="2071418" cy="159544"/>
          </a:xfrm>
        </p:spPr>
        <p:txBody>
          <a:bodyPr anchor="b" anchorCtr="0"/>
          <a:lstStyle>
            <a:lvl1pPr>
              <a:defRPr sz="600">
                <a:latin typeface="IBM Plex Sans" panose="020B0503050203000203" pitchFamily="34" charset="0"/>
              </a:defRPr>
            </a:lvl1pPr>
            <a:lvl2pPr>
              <a:defRPr sz="600"/>
            </a:lvl2pPr>
            <a:lvl3pPr>
              <a:defRPr sz="600"/>
            </a:lvl3pPr>
            <a:lvl4pPr>
              <a:defRPr sz="600"/>
            </a:lvl4pPr>
            <a:lvl5pPr>
              <a:defRPr sz="600"/>
            </a:lvl5pPr>
          </a:lstStyle>
          <a:p>
            <a:pPr marL="0" marR="0" lvl="0" indent="0" algn="l" defTabSz="914400" rtl="0" eaLnBrk="1" fontAlgn="auto" latinLnBrk="0" hangingPunct="1">
              <a:lnSpc>
                <a:spcPct val="110000"/>
              </a:lnSpc>
              <a:spcBef>
                <a:spcPts val="0"/>
              </a:spcBef>
              <a:spcAft>
                <a:spcPts val="0"/>
              </a:spcAft>
              <a:buClrTx/>
              <a:buSzTx/>
              <a:buFontTx/>
              <a:buNone/>
              <a:tabLst/>
              <a:defRPr/>
            </a:pPr>
            <a:r>
              <a:rPr lang="en-US" dirty="0"/>
              <a:t>1. Publication name, “Article Title,” XX Month YYYY.</a:t>
            </a:r>
          </a:p>
        </p:txBody>
      </p:sp>
    </p:spTree>
    <p:extLst>
      <p:ext uri="{BB962C8B-B14F-4D97-AF65-F5344CB8AC3E}">
        <p14:creationId xmlns:p14="http://schemas.microsoft.com/office/powerpoint/2010/main" val="2313367529"/>
      </p:ext>
    </p:extLst>
  </p:cSld>
  <p:clrMapOvr>
    <a:masterClrMapping/>
  </p:clrMapOvr>
  <p:transition spd="med"/>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2_Text, 4 columns, dividers, headlines">
    <p:bg>
      <p:bgPr>
        <a:solidFill>
          <a:schemeClr val="bg1"/>
        </a:solidFill>
        <a:effectLst/>
      </p:bgPr>
    </p:bg>
    <p:spTree>
      <p:nvGrpSpPr>
        <p:cNvPr id="1" name=""/>
        <p:cNvGrpSpPr/>
        <p:nvPr/>
      </p:nvGrpSpPr>
      <p:grpSpPr>
        <a:xfrm>
          <a:off x="0" y="0"/>
          <a:ext cx="0" cy="0"/>
          <a:chOff x="0" y="0"/>
          <a:chExt cx="0" cy="0"/>
        </a:xfrm>
      </p:grpSpPr>
      <p:sp>
        <p:nvSpPr>
          <p:cNvPr id="3" name="Rectangle 2" descr="Blue 10 full slide background ">
            <a:extLst>
              <a:ext uri="{FF2B5EF4-FFF2-40B4-BE49-F238E27FC236}">
                <a16:creationId xmlns:a16="http://schemas.microsoft.com/office/drawing/2014/main" id="{D1D386F9-ACC5-4C68-6D1B-8384F979A67B}"/>
              </a:ext>
            </a:extLst>
          </p:cNvPr>
          <p:cNvSpPr/>
          <p:nvPr userDrawn="1"/>
        </p:nvSpPr>
        <p:spPr bwMode="auto">
          <a:xfrm>
            <a:off x="1" y="0"/>
            <a:ext cx="2285702" cy="5143500"/>
          </a:xfrm>
          <a:prstGeom prst="rect">
            <a:avLst/>
          </a:prstGeom>
          <a:solidFill>
            <a:srgbClr val="E5F6FF"/>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4286" tIns="34286" rIns="34286" bIns="34286" numCol="1" rtlCol="0" anchor="t" anchorCtr="0" compatLnSpc="1">
            <a:prstTxWarp prst="textNoShape">
              <a:avLst/>
            </a:prstTxWarp>
          </a:bodyPr>
          <a:lstStyle/>
          <a:p>
            <a:pPr marL="0" marR="0" indent="0" algn="l" defTabSz="342900" rtl="0" eaLnBrk="1" fontAlgn="base" latinLnBrk="0" hangingPunct="1">
              <a:lnSpc>
                <a:spcPct val="100000"/>
              </a:lnSpc>
              <a:spcBef>
                <a:spcPct val="0"/>
              </a:spcBef>
              <a:spcAft>
                <a:spcPct val="0"/>
              </a:spcAft>
              <a:buClrTx/>
              <a:buSzTx/>
              <a:buFont typeface="IBM Plex Sans Light"/>
              <a:buNone/>
              <a:tabLst/>
            </a:pPr>
            <a:endParaRPr kumimoji="0" lang="en-US" sz="525" b="0" i="0" u="none" strike="noStrike" cap="none" normalizeH="0" baseline="0" dirty="0">
              <a:ln>
                <a:noFill/>
              </a:ln>
              <a:solidFill>
                <a:schemeClr val="bg1"/>
              </a:solidFill>
              <a:effectLst/>
              <a:latin typeface="+mn-lt"/>
            </a:endParaRPr>
          </a:p>
        </p:txBody>
      </p:sp>
      <p:sp>
        <p:nvSpPr>
          <p:cNvPr id="6" name="Text Placeholder 5">
            <a:extLst>
              <a:ext uri="{FF2B5EF4-FFF2-40B4-BE49-F238E27FC236}">
                <a16:creationId xmlns:a16="http://schemas.microsoft.com/office/drawing/2014/main" id="{9792CE3F-FA6A-2FE0-0146-4BFD45CF296A}"/>
              </a:ext>
            </a:extLst>
          </p:cNvPr>
          <p:cNvSpPr>
            <a:spLocks noGrp="1"/>
          </p:cNvSpPr>
          <p:nvPr>
            <p:ph type="body" sz="quarter" idx="15" hasCustomPrompt="1"/>
          </p:nvPr>
        </p:nvSpPr>
        <p:spPr>
          <a:xfrm>
            <a:off x="2499987" y="216027"/>
            <a:ext cx="1858324" cy="691139"/>
          </a:xfrm>
        </p:spPr>
        <p:txBody>
          <a:bodyPr/>
          <a:lstStyle>
            <a:lvl1pPr>
              <a:lnSpc>
                <a:spcPct val="110000"/>
              </a:lnSpc>
              <a:spcBef>
                <a:spcPts val="0"/>
              </a:spcBef>
              <a:defRPr sz="1050">
                <a:solidFill>
                  <a:srgbClr val="0F62FE"/>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dirty="0"/>
              <a:t>28pt text, 3 lines maximum, sentence case</a:t>
            </a:r>
          </a:p>
        </p:txBody>
      </p: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hasCustomPrompt="1"/>
          </p:nvPr>
        </p:nvSpPr>
        <p:spPr>
          <a:xfrm>
            <a:off x="2499987" y="1143000"/>
            <a:ext cx="1856538" cy="3433763"/>
          </a:xfrm>
        </p:spPr>
        <p:txBody>
          <a:bodyPr/>
          <a:lstStyle>
            <a:lvl1pPr>
              <a:spcBef>
                <a:spcPts val="0"/>
              </a:spcBef>
              <a:defRPr sz="1050" b="0" i="0">
                <a:solidFill>
                  <a:schemeClr val="tx1"/>
                </a:solidFill>
                <a:latin typeface="+mn-lt"/>
              </a:defRPr>
            </a:lvl1pPr>
            <a:lvl2pPr marL="68580" indent="-68580">
              <a:spcBef>
                <a:spcPts val="0"/>
              </a:spcBef>
              <a:defRPr sz="900" b="0" i="0">
                <a:solidFill>
                  <a:schemeClr val="tx1"/>
                </a:solidFill>
                <a:latin typeface="+mn-lt"/>
              </a:defRPr>
            </a:lvl2pPr>
            <a:lvl3pPr marL="137160" indent="-68580">
              <a:spcBef>
                <a:spcPts val="0"/>
              </a:spcBef>
              <a:defRPr sz="900" b="0" i="0">
                <a:solidFill>
                  <a:schemeClr val="tx1"/>
                </a:solidFill>
                <a:latin typeface="+mn-lt"/>
              </a:defRPr>
            </a:lvl3pPr>
            <a:lvl4pPr marL="205740" indent="-68580">
              <a:spcBef>
                <a:spcPts val="0"/>
              </a:spcBef>
              <a:defRPr sz="900" b="0" i="0">
                <a:solidFill>
                  <a:schemeClr val="tx1"/>
                </a:solidFill>
                <a:latin typeface="+mn-lt"/>
              </a:defRPr>
            </a:lvl4pPr>
            <a:lvl5pPr>
              <a:spcBef>
                <a:spcPts val="0"/>
              </a:spcBef>
              <a:defRPr sz="750" b="0" i="0">
                <a:solidFill>
                  <a:schemeClr val="tx1"/>
                </a:solidFill>
                <a:latin typeface="IBM Plex Sans" panose="020B0503050203000203" pitchFamily="34" charset="0"/>
              </a:defRPr>
            </a:lvl5pPr>
          </a:lstStyle>
          <a:p>
            <a:pPr lvl="0"/>
            <a:r>
              <a:rPr lang="en-US" dirty="0"/>
              <a:t>28pt text, sentence case</a:t>
            </a:r>
          </a:p>
        </p:txBody>
      </p:sp>
      <p:sp>
        <p:nvSpPr>
          <p:cNvPr id="10" name="Text Placeholder 9">
            <a:extLst>
              <a:ext uri="{FF2B5EF4-FFF2-40B4-BE49-F238E27FC236}">
                <a16:creationId xmlns:a16="http://schemas.microsoft.com/office/drawing/2014/main" id="{793A9C8C-F98C-5899-BE8B-D1A544D66C6A}"/>
              </a:ext>
            </a:extLst>
          </p:cNvPr>
          <p:cNvSpPr>
            <a:spLocks noGrp="1"/>
          </p:cNvSpPr>
          <p:nvPr>
            <p:ph type="body" sz="quarter" idx="16" hasCustomPrompt="1"/>
          </p:nvPr>
        </p:nvSpPr>
        <p:spPr>
          <a:xfrm>
            <a:off x="4791876" y="216027"/>
            <a:ext cx="1857133" cy="691139"/>
          </a:xfrm>
        </p:spPr>
        <p:txBody>
          <a:bodyPr/>
          <a:lstStyle>
            <a:lvl1pPr>
              <a:lnSpc>
                <a:spcPct val="110000"/>
              </a:lnSpc>
              <a:spcBef>
                <a:spcPts val="0"/>
              </a:spcBef>
              <a:defRPr sz="1050">
                <a:solidFill>
                  <a:srgbClr val="0F62FE"/>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dirty="0"/>
              <a:t>28pt text, 3 lines maximum, sentence case</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hasCustomPrompt="1"/>
          </p:nvPr>
        </p:nvSpPr>
        <p:spPr>
          <a:xfrm>
            <a:off x="4791876" y="1143000"/>
            <a:ext cx="1857133" cy="3433763"/>
          </a:xfrm>
        </p:spPr>
        <p:txBody>
          <a:bodyPr/>
          <a:lstStyle>
            <a:lvl1pPr>
              <a:spcBef>
                <a:spcPts val="0"/>
              </a:spcBef>
              <a:defRPr sz="1050" b="0" i="0">
                <a:solidFill>
                  <a:schemeClr val="tx1"/>
                </a:solidFill>
                <a:latin typeface="+mn-lt"/>
              </a:defRPr>
            </a:lvl1pPr>
            <a:lvl2pPr marL="68580" indent="-68580">
              <a:spcBef>
                <a:spcPts val="0"/>
              </a:spcBef>
              <a:defRPr sz="750" b="0" i="0">
                <a:solidFill>
                  <a:schemeClr val="tx1"/>
                </a:solidFill>
                <a:latin typeface="IBM Plex Sans" panose="020B0503050203000203" pitchFamily="34" charset="0"/>
              </a:defRPr>
            </a:lvl2pPr>
            <a:lvl3pPr marL="137160" indent="-68580">
              <a:spcBef>
                <a:spcPts val="0"/>
              </a:spcBef>
              <a:defRPr sz="750" b="0" i="0">
                <a:solidFill>
                  <a:schemeClr val="tx1"/>
                </a:solidFill>
                <a:latin typeface="IBM Plex Sans" panose="020B0503050203000203" pitchFamily="34" charset="0"/>
              </a:defRPr>
            </a:lvl3pPr>
            <a:lvl4pPr marL="205740" indent="-68580">
              <a:spcBef>
                <a:spcPts val="0"/>
              </a:spcBef>
              <a:defRPr sz="750" b="0" i="0">
                <a:solidFill>
                  <a:schemeClr val="tx1"/>
                </a:solidFill>
                <a:latin typeface="IBM Plex Sans" panose="020B0503050203000203" pitchFamily="34" charset="0"/>
              </a:defRPr>
            </a:lvl4pPr>
            <a:lvl5pPr>
              <a:spcBef>
                <a:spcPts val="0"/>
              </a:spcBef>
              <a:defRPr sz="750" b="0" i="0">
                <a:solidFill>
                  <a:schemeClr val="tx1"/>
                </a:solidFill>
                <a:latin typeface="IBM Plex Sans" panose="020B0503050203000203" pitchFamily="34" charset="0"/>
              </a:defRPr>
            </a:lvl5pPr>
          </a:lstStyle>
          <a:p>
            <a:pPr lvl="0"/>
            <a:r>
              <a:rPr lang="en-US" dirty="0"/>
              <a:t>28pt text, sentence case</a:t>
            </a:r>
          </a:p>
        </p:txBody>
      </p:sp>
      <p:cxnSp>
        <p:nvCxnSpPr>
          <p:cNvPr id="18" name="Straight Connector 17" descr="Vertical column divider">
            <a:extLst>
              <a:ext uri="{FF2B5EF4-FFF2-40B4-BE49-F238E27FC236}">
                <a16:creationId xmlns:a16="http://schemas.microsoft.com/office/drawing/2014/main" id="{3D7A0E74-695D-C6F5-07CD-01209D58A70A}"/>
              </a:ext>
            </a:extLst>
          </p:cNvPr>
          <p:cNvCxnSpPr>
            <a:cxnSpLocks/>
          </p:cNvCxnSpPr>
          <p:nvPr userDrawn="1"/>
        </p:nvCxnSpPr>
        <p:spPr bwMode="auto">
          <a:xfrm>
            <a:off x="4570262" y="213789"/>
            <a:ext cx="0" cy="435940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 name="Straight Connector 18" descr="Vertical column divider">
            <a:extLst>
              <a:ext uri="{FF2B5EF4-FFF2-40B4-BE49-F238E27FC236}">
                <a16:creationId xmlns:a16="http://schemas.microsoft.com/office/drawing/2014/main" id="{19E1AC9A-B000-435B-E4BC-54B09FB7957C}"/>
              </a:ext>
            </a:extLst>
          </p:cNvPr>
          <p:cNvCxnSpPr>
            <a:cxnSpLocks/>
          </p:cNvCxnSpPr>
          <p:nvPr userDrawn="1"/>
        </p:nvCxnSpPr>
        <p:spPr bwMode="auto">
          <a:xfrm>
            <a:off x="6857107" y="213789"/>
            <a:ext cx="0" cy="435828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3" name="Text Placeholder 12">
            <a:extLst>
              <a:ext uri="{FF2B5EF4-FFF2-40B4-BE49-F238E27FC236}">
                <a16:creationId xmlns:a16="http://schemas.microsoft.com/office/drawing/2014/main" id="{2A62B128-D226-0D9B-89EC-51AFD07F30CF}"/>
              </a:ext>
            </a:extLst>
          </p:cNvPr>
          <p:cNvSpPr>
            <a:spLocks noGrp="1"/>
          </p:cNvSpPr>
          <p:nvPr userDrawn="1">
            <p:ph type="body" sz="quarter" idx="17" hasCustomPrompt="1"/>
          </p:nvPr>
        </p:nvSpPr>
        <p:spPr>
          <a:xfrm>
            <a:off x="7071392" y="216027"/>
            <a:ext cx="1859514" cy="691139"/>
          </a:xfrm>
        </p:spPr>
        <p:txBody>
          <a:bodyPr/>
          <a:lstStyle>
            <a:lvl1pPr>
              <a:lnSpc>
                <a:spcPct val="110000"/>
              </a:lnSpc>
              <a:spcBef>
                <a:spcPts val="0"/>
              </a:spcBef>
              <a:defRPr sz="1050">
                <a:solidFill>
                  <a:srgbClr val="0F62FE"/>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dirty="0"/>
              <a:t>28pt text, 3 lines maximum, sentence case</a:t>
            </a:r>
          </a:p>
        </p:txBody>
      </p:sp>
      <p:sp>
        <p:nvSpPr>
          <p:cNvPr id="11" name="Text Placeholder 10">
            <a:extLst>
              <a:ext uri="{FF2B5EF4-FFF2-40B4-BE49-F238E27FC236}">
                <a16:creationId xmlns:a16="http://schemas.microsoft.com/office/drawing/2014/main" id="{1E0D5184-93C0-B658-7967-FBC78C38A518}"/>
              </a:ext>
            </a:extLst>
          </p:cNvPr>
          <p:cNvSpPr>
            <a:spLocks noGrp="1"/>
          </p:cNvSpPr>
          <p:nvPr userDrawn="1">
            <p:ph type="body" sz="quarter" idx="14" hasCustomPrompt="1"/>
          </p:nvPr>
        </p:nvSpPr>
        <p:spPr>
          <a:xfrm>
            <a:off x="7071392" y="1143000"/>
            <a:ext cx="1859514" cy="3433763"/>
          </a:xfrm>
        </p:spPr>
        <p:txBody>
          <a:bodyPr/>
          <a:lstStyle>
            <a:lvl1pPr>
              <a:spcBef>
                <a:spcPts val="0"/>
              </a:spcBef>
              <a:defRPr sz="1050" b="0" i="0">
                <a:solidFill>
                  <a:schemeClr val="tx1"/>
                </a:solidFill>
                <a:latin typeface="+mn-lt"/>
              </a:defRPr>
            </a:lvl1pPr>
            <a:lvl2pPr marL="68580" indent="-68580">
              <a:spcBef>
                <a:spcPts val="0"/>
              </a:spcBef>
              <a:defRPr sz="750" b="0" i="0">
                <a:solidFill>
                  <a:schemeClr val="tx1"/>
                </a:solidFill>
                <a:latin typeface="IBM Plex Sans" panose="020B0503050203000203" pitchFamily="34" charset="0"/>
              </a:defRPr>
            </a:lvl2pPr>
            <a:lvl3pPr marL="137160" indent="-68580">
              <a:spcBef>
                <a:spcPts val="0"/>
              </a:spcBef>
              <a:defRPr sz="750" b="0" i="0">
                <a:solidFill>
                  <a:schemeClr val="tx1"/>
                </a:solidFill>
                <a:latin typeface="IBM Plex Sans" panose="020B0503050203000203" pitchFamily="34" charset="0"/>
              </a:defRPr>
            </a:lvl3pPr>
            <a:lvl4pPr marL="205740" indent="-68580">
              <a:spcBef>
                <a:spcPts val="0"/>
              </a:spcBef>
              <a:defRPr sz="750" b="0" i="0">
                <a:solidFill>
                  <a:schemeClr val="tx1"/>
                </a:solidFill>
                <a:latin typeface="IBM Plex Sans" panose="020B0503050203000203" pitchFamily="34" charset="0"/>
              </a:defRPr>
            </a:lvl4pPr>
            <a:lvl5pPr>
              <a:spcBef>
                <a:spcPts val="0"/>
              </a:spcBef>
              <a:defRPr sz="750" b="0" i="0">
                <a:solidFill>
                  <a:schemeClr val="tx1"/>
                </a:solidFill>
                <a:latin typeface="IBM Plex Sans" panose="020B0503050203000203" pitchFamily="34" charset="0"/>
              </a:defRPr>
            </a:lvl5pPr>
          </a:lstStyle>
          <a:p>
            <a:pPr lvl="0"/>
            <a:r>
              <a:rPr lang="en-US" dirty="0"/>
              <a:t>28pt text, sentence case</a:t>
            </a:r>
          </a:p>
        </p:txBody>
      </p:sp>
      <p:sp>
        <p:nvSpPr>
          <p:cNvPr id="4" name="Footer Placeholder 3">
            <a:extLst>
              <a:ext uri="{FF2B5EF4-FFF2-40B4-BE49-F238E27FC236}">
                <a16:creationId xmlns:a16="http://schemas.microsoft.com/office/drawing/2014/main" id="{6C3F2C39-1D80-7B1C-F53D-B11D6327AF07}"/>
              </a:ext>
            </a:extLst>
          </p:cNvPr>
          <p:cNvSpPr>
            <a:spLocks noGrp="1"/>
          </p:cNvSpPr>
          <p:nvPr userDrawn="1">
            <p:ph type="ftr" sz="quarter" idx="18"/>
          </p:nvPr>
        </p:nvSpPr>
        <p:spPr>
          <a:xfrm>
            <a:off x="215972" y="4806000"/>
            <a:ext cx="1858324" cy="142875"/>
          </a:xfrm>
        </p:spPr>
        <p:txBody>
          <a:bodyPr/>
          <a:lstStyle/>
          <a:p>
            <a:r>
              <a:rPr lang="en-US" dirty="0"/>
              <a:t>Product or solution name</a:t>
            </a:r>
          </a:p>
        </p:txBody>
      </p:sp>
      <p:sp>
        <p:nvSpPr>
          <p:cNvPr id="8" name="Slide Number">
            <a:extLst>
              <a:ext uri="{FF2B5EF4-FFF2-40B4-BE49-F238E27FC236}">
                <a16:creationId xmlns:a16="http://schemas.microsoft.com/office/drawing/2014/main" id="{56961C62-D766-8A68-1FA3-BF6BE095543D}"/>
              </a:ext>
            </a:extLst>
          </p:cNvPr>
          <p:cNvSpPr txBox="1">
            <a:spLocks noGrp="1"/>
          </p:cNvSpPr>
          <p:nvPr userDrawn="1">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5" name="Title 1">
            <a:extLst>
              <a:ext uri="{FF2B5EF4-FFF2-40B4-BE49-F238E27FC236}">
                <a16:creationId xmlns:a16="http://schemas.microsoft.com/office/drawing/2014/main" id="{D61F816E-D82E-BFF6-CD7A-06C1341E6743}"/>
              </a:ext>
            </a:extLst>
          </p:cNvPr>
          <p:cNvSpPr>
            <a:spLocks noGrp="1"/>
          </p:cNvSpPr>
          <p:nvPr>
            <p:ph type="title" hasCustomPrompt="1"/>
          </p:nvPr>
        </p:nvSpPr>
        <p:spPr>
          <a:xfrm>
            <a:off x="215999" y="216027"/>
            <a:ext cx="1855943" cy="786408"/>
          </a:xfrm>
        </p:spPr>
        <p:txBody>
          <a:bodyPr/>
          <a:lstStyle>
            <a:lvl1pPr>
              <a:lnSpc>
                <a:spcPct val="110000"/>
              </a:lnSpc>
              <a:defRPr sz="1350">
                <a:solidFill>
                  <a:schemeClr val="tx2"/>
                </a:solidFill>
              </a:defRPr>
            </a:lvl1pPr>
          </a:lstStyle>
          <a:p>
            <a:r>
              <a:rPr lang="en-US" dirty="0"/>
              <a:t>36pt headline, 5 lines maximum, sentence case</a:t>
            </a:r>
          </a:p>
        </p:txBody>
      </p:sp>
      <p:sp>
        <p:nvSpPr>
          <p:cNvPr id="16" name="Text Placeholder 9">
            <a:extLst>
              <a:ext uri="{FF2B5EF4-FFF2-40B4-BE49-F238E27FC236}">
                <a16:creationId xmlns:a16="http://schemas.microsoft.com/office/drawing/2014/main" id="{334BAB80-359C-0C31-BBAA-6DA9EC64011D}"/>
              </a:ext>
            </a:extLst>
          </p:cNvPr>
          <p:cNvSpPr>
            <a:spLocks noGrp="1"/>
          </p:cNvSpPr>
          <p:nvPr>
            <p:ph type="body" sz="quarter" idx="19" hasCustomPrompt="1"/>
          </p:nvPr>
        </p:nvSpPr>
        <p:spPr>
          <a:xfrm>
            <a:off x="2499987" y="4793433"/>
            <a:ext cx="2071418" cy="159544"/>
          </a:xfrm>
        </p:spPr>
        <p:txBody>
          <a:bodyPr anchor="b" anchorCtr="0"/>
          <a:lstStyle>
            <a:lvl1pPr>
              <a:defRPr sz="600">
                <a:latin typeface="IBM Plex Sans" panose="020B0503050203000203" pitchFamily="34" charset="0"/>
              </a:defRPr>
            </a:lvl1pPr>
            <a:lvl2pPr>
              <a:defRPr sz="600"/>
            </a:lvl2pPr>
            <a:lvl3pPr>
              <a:defRPr sz="600"/>
            </a:lvl3pPr>
            <a:lvl4pPr>
              <a:defRPr sz="600"/>
            </a:lvl4pPr>
            <a:lvl5pPr>
              <a:defRPr sz="600"/>
            </a:lvl5pPr>
          </a:lstStyle>
          <a:p>
            <a:pPr marL="0" marR="0" lvl="0" indent="0" algn="l" defTabSz="914400" rtl="0" eaLnBrk="1" fontAlgn="auto" latinLnBrk="0" hangingPunct="1">
              <a:lnSpc>
                <a:spcPct val="110000"/>
              </a:lnSpc>
              <a:spcBef>
                <a:spcPts val="0"/>
              </a:spcBef>
              <a:spcAft>
                <a:spcPts val="0"/>
              </a:spcAft>
              <a:buClrTx/>
              <a:buSzTx/>
              <a:buFontTx/>
              <a:buNone/>
              <a:tabLst/>
              <a:defRPr/>
            </a:pPr>
            <a:r>
              <a:rPr lang="en-US" dirty="0"/>
              <a:t>1. Publication name, “Article Title,” XX Month YYYY.</a:t>
            </a:r>
          </a:p>
        </p:txBody>
      </p:sp>
    </p:spTree>
    <p:extLst>
      <p:ext uri="{BB962C8B-B14F-4D97-AF65-F5344CB8AC3E}">
        <p14:creationId xmlns:p14="http://schemas.microsoft.com/office/powerpoint/2010/main" val="946703043"/>
      </p:ext>
    </p:extLst>
  </p:cSld>
  <p:clrMapOvr>
    <a:masterClrMapping/>
  </p:clrMapOvr>
  <p:transition spd="med"/>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Text, 4 columns, dividers, pictogram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34332-B5B5-4358-3C72-8B35F374A887}"/>
              </a:ext>
            </a:extLst>
          </p:cNvPr>
          <p:cNvSpPr>
            <a:spLocks noGrp="1"/>
          </p:cNvSpPr>
          <p:nvPr>
            <p:ph type="title"/>
          </p:nvPr>
        </p:nvSpPr>
        <p:spPr>
          <a:xfrm>
            <a:off x="215999" y="216027"/>
            <a:ext cx="1855943" cy="786408"/>
          </a:xfrm>
        </p:spPr>
        <p:txBody>
          <a:bodyPr/>
          <a:lstStyle>
            <a:lvl1pPr>
              <a:lnSpc>
                <a:spcPct val="110000"/>
              </a:lnSpc>
              <a:defRPr sz="900">
                <a:solidFill>
                  <a:schemeClr val="tx2"/>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A59C4772-2960-241E-274D-18A4B5568DAB}"/>
              </a:ext>
            </a:extLst>
          </p:cNvPr>
          <p:cNvSpPr>
            <a:spLocks noGrp="1"/>
          </p:cNvSpPr>
          <p:nvPr>
            <p:ph type="body" sz="quarter" idx="11"/>
          </p:nvPr>
        </p:nvSpPr>
        <p:spPr>
          <a:xfrm>
            <a:off x="215972" y="1143000"/>
            <a:ext cx="1853038" cy="1716881"/>
          </a:xfrm>
        </p:spPr>
        <p:txBody>
          <a:bodyPr/>
          <a:lstStyle>
            <a:lvl1pPr>
              <a:lnSpc>
                <a:spcPct val="100000"/>
              </a:lnSpc>
              <a:spcBef>
                <a:spcPts val="0"/>
              </a:spcBef>
              <a:defRPr sz="1350">
                <a:solidFill>
                  <a:schemeClr val="tx1"/>
                </a:solidFill>
              </a:defRPr>
            </a:lvl1pPr>
          </a:lstStyle>
          <a:p>
            <a:pPr lvl="0"/>
            <a:r>
              <a:rPr lang="en-US"/>
              <a:t>Click to edit Master text styles</a:t>
            </a:r>
          </a:p>
        </p:txBody>
      </p:sp>
      <p:sp>
        <p:nvSpPr>
          <p:cNvPr id="14" name="Picture Placeholder 13" descr="Place pictogram here">
            <a:extLst>
              <a:ext uri="{FF2B5EF4-FFF2-40B4-BE49-F238E27FC236}">
                <a16:creationId xmlns:a16="http://schemas.microsoft.com/office/drawing/2014/main" id="{637C5D5A-A533-DB2D-8BBE-C9DAA013CA01}"/>
              </a:ext>
            </a:extLst>
          </p:cNvPr>
          <p:cNvSpPr>
            <a:spLocks noGrp="1"/>
          </p:cNvSpPr>
          <p:nvPr>
            <p:ph type="pic" sz="quarter" idx="15" hasCustomPrompt="1"/>
          </p:nvPr>
        </p:nvSpPr>
        <p:spPr>
          <a:xfrm>
            <a:off x="2499987" y="216027"/>
            <a:ext cx="455998" cy="456057"/>
          </a:xfrm>
        </p:spPr>
        <p:txBody>
          <a:bodyPr anchor="ctr"/>
          <a:lstStyle>
            <a:lvl1pPr algn="ctr">
              <a:defRPr sz="600">
                <a:solidFill>
                  <a:schemeClr val="tx1"/>
                </a:solidFill>
              </a:defRPr>
            </a:lvl1pPr>
          </a:lstStyle>
          <a:p>
            <a:r>
              <a:rPr lang="en-US" dirty="0"/>
              <a:t>Pictogram</a:t>
            </a:r>
          </a:p>
        </p:txBody>
      </p:sp>
      <p:sp>
        <p:nvSpPr>
          <p:cNvPr id="10" name="Text Placeholder 9">
            <a:extLst>
              <a:ext uri="{FF2B5EF4-FFF2-40B4-BE49-F238E27FC236}">
                <a16:creationId xmlns:a16="http://schemas.microsoft.com/office/drawing/2014/main" id="{627CF39F-F0FC-7815-2582-A13E0599BC21}"/>
              </a:ext>
            </a:extLst>
          </p:cNvPr>
          <p:cNvSpPr>
            <a:spLocks noGrp="1"/>
          </p:cNvSpPr>
          <p:nvPr>
            <p:ph type="body" sz="quarter" idx="12"/>
          </p:nvPr>
        </p:nvSpPr>
        <p:spPr>
          <a:xfrm>
            <a:off x="2501178" y="1143000"/>
            <a:ext cx="1856538" cy="3432572"/>
          </a:xfrm>
        </p:spPr>
        <p:txBody>
          <a:bodyPr/>
          <a:lstStyle>
            <a:lvl1pPr>
              <a:lnSpc>
                <a:spcPct val="110000"/>
              </a:lnSpc>
              <a:spcBef>
                <a:spcPts val="0"/>
              </a:spcBef>
              <a:defRPr sz="900">
                <a:solidFill>
                  <a:schemeClr val="tx1"/>
                </a:solidFill>
              </a:defRPr>
            </a:lvl1pPr>
            <a:lvl2pPr marL="82296" indent="-82296">
              <a:lnSpc>
                <a:spcPct val="110000"/>
              </a:lnSpc>
              <a:spcBef>
                <a:spcPts val="0"/>
              </a:spcBef>
              <a:defRPr sz="900">
                <a:solidFill>
                  <a:schemeClr val="tx1"/>
                </a:solidFill>
              </a:defRPr>
            </a:lvl2pPr>
            <a:lvl3pPr marL="164592" indent="-82296">
              <a:lnSpc>
                <a:spcPct val="110000"/>
              </a:lnSpc>
              <a:spcBef>
                <a:spcPts val="0"/>
              </a:spcBef>
              <a:defRPr sz="900">
                <a:solidFill>
                  <a:schemeClr val="tx1"/>
                </a:solidFill>
              </a:defRPr>
            </a:lvl3pPr>
            <a:lvl4pPr marL="246888" indent="-82296">
              <a:lnSpc>
                <a:spcPct val="110000"/>
              </a:lnSpc>
              <a:spcBef>
                <a:spcPts val="0"/>
              </a:spcBef>
              <a:defRPr sz="900">
                <a:solidFill>
                  <a:schemeClr val="tx1"/>
                </a:solidFill>
              </a:defRPr>
            </a:lvl4pPr>
            <a:lvl5pPr>
              <a:lnSpc>
                <a:spcPct val="110000"/>
              </a:lnSpc>
              <a:spcBef>
                <a:spcPts val="0"/>
              </a:spcBef>
              <a:defRPr sz="9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13" descr="Place pictogram here">
            <a:extLst>
              <a:ext uri="{FF2B5EF4-FFF2-40B4-BE49-F238E27FC236}">
                <a16:creationId xmlns:a16="http://schemas.microsoft.com/office/drawing/2014/main" id="{81413BEF-DDD1-548F-409B-224DE030B67E}"/>
              </a:ext>
            </a:extLst>
          </p:cNvPr>
          <p:cNvSpPr>
            <a:spLocks noGrp="1"/>
          </p:cNvSpPr>
          <p:nvPr>
            <p:ph type="pic" sz="quarter" idx="16" hasCustomPrompt="1"/>
          </p:nvPr>
        </p:nvSpPr>
        <p:spPr>
          <a:xfrm>
            <a:off x="4791876" y="216027"/>
            <a:ext cx="455998" cy="456057"/>
          </a:xfrm>
        </p:spPr>
        <p:txBody>
          <a:bodyPr anchor="ctr"/>
          <a:lstStyle>
            <a:lvl1pPr algn="ctr">
              <a:defRPr sz="600">
                <a:solidFill>
                  <a:schemeClr val="tx1"/>
                </a:solidFill>
              </a:defRPr>
            </a:lvl1pPr>
          </a:lstStyle>
          <a:p>
            <a:r>
              <a:rPr lang="en-US" dirty="0"/>
              <a:t>Pictogram</a:t>
            </a:r>
          </a:p>
        </p:txBody>
      </p:sp>
      <p:sp>
        <p:nvSpPr>
          <p:cNvPr id="11" name="Text Placeholder 9">
            <a:extLst>
              <a:ext uri="{FF2B5EF4-FFF2-40B4-BE49-F238E27FC236}">
                <a16:creationId xmlns:a16="http://schemas.microsoft.com/office/drawing/2014/main" id="{68C92137-8AC3-46D8-C9A2-F6F058938BEF}"/>
              </a:ext>
            </a:extLst>
          </p:cNvPr>
          <p:cNvSpPr>
            <a:spLocks noGrp="1"/>
          </p:cNvSpPr>
          <p:nvPr>
            <p:ph type="body" sz="quarter" idx="13"/>
          </p:nvPr>
        </p:nvSpPr>
        <p:spPr>
          <a:xfrm>
            <a:off x="4791876" y="1142999"/>
            <a:ext cx="1853054" cy="3432572"/>
          </a:xfrm>
        </p:spPr>
        <p:txBody>
          <a:bodyPr/>
          <a:lstStyle>
            <a:lvl1pPr>
              <a:lnSpc>
                <a:spcPct val="110000"/>
              </a:lnSpc>
              <a:spcBef>
                <a:spcPts val="0"/>
              </a:spcBef>
              <a:defRPr sz="900">
                <a:solidFill>
                  <a:schemeClr val="tx1"/>
                </a:solidFill>
              </a:defRPr>
            </a:lvl1pPr>
            <a:lvl2pPr marL="82296" indent="-82296">
              <a:lnSpc>
                <a:spcPct val="110000"/>
              </a:lnSpc>
              <a:spcBef>
                <a:spcPts val="0"/>
              </a:spcBef>
              <a:defRPr sz="900">
                <a:solidFill>
                  <a:schemeClr val="tx1"/>
                </a:solidFill>
              </a:defRPr>
            </a:lvl2pPr>
            <a:lvl3pPr marL="164592" indent="-82296">
              <a:lnSpc>
                <a:spcPct val="110000"/>
              </a:lnSpc>
              <a:spcBef>
                <a:spcPts val="0"/>
              </a:spcBef>
              <a:defRPr sz="900">
                <a:solidFill>
                  <a:schemeClr val="tx1"/>
                </a:solidFill>
              </a:defRPr>
            </a:lvl3pPr>
            <a:lvl4pPr marL="246888" indent="-82296">
              <a:lnSpc>
                <a:spcPct val="110000"/>
              </a:lnSpc>
              <a:spcBef>
                <a:spcPts val="0"/>
              </a:spcBef>
              <a:defRPr sz="900">
                <a:solidFill>
                  <a:schemeClr val="tx1"/>
                </a:solidFill>
              </a:defRPr>
            </a:lvl4pPr>
            <a:lvl5pPr>
              <a:lnSpc>
                <a:spcPct val="110000"/>
              </a:lnSpc>
              <a:spcBef>
                <a:spcPts val="0"/>
              </a:spcBef>
              <a:defRPr sz="9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Picture Placeholder 13" descr="Place pictogram here">
            <a:extLst>
              <a:ext uri="{FF2B5EF4-FFF2-40B4-BE49-F238E27FC236}">
                <a16:creationId xmlns:a16="http://schemas.microsoft.com/office/drawing/2014/main" id="{B37C3DBB-1177-5FC6-7F7F-E6C5931C9620}"/>
              </a:ext>
            </a:extLst>
          </p:cNvPr>
          <p:cNvSpPr>
            <a:spLocks noGrp="1"/>
          </p:cNvSpPr>
          <p:nvPr>
            <p:ph type="pic" sz="quarter" idx="17" hasCustomPrompt="1"/>
          </p:nvPr>
        </p:nvSpPr>
        <p:spPr>
          <a:xfrm>
            <a:off x="7071392" y="216027"/>
            <a:ext cx="455998" cy="456057"/>
          </a:xfrm>
        </p:spPr>
        <p:txBody>
          <a:bodyPr anchor="ctr"/>
          <a:lstStyle>
            <a:lvl1pPr algn="ctr">
              <a:defRPr sz="600">
                <a:solidFill>
                  <a:schemeClr val="tx1"/>
                </a:solidFill>
              </a:defRPr>
            </a:lvl1pPr>
          </a:lstStyle>
          <a:p>
            <a:r>
              <a:rPr lang="en-US" dirty="0"/>
              <a:t>Pictogram</a:t>
            </a:r>
          </a:p>
        </p:txBody>
      </p:sp>
      <p:sp>
        <p:nvSpPr>
          <p:cNvPr id="12" name="Text Placeholder 9">
            <a:extLst>
              <a:ext uri="{FF2B5EF4-FFF2-40B4-BE49-F238E27FC236}">
                <a16:creationId xmlns:a16="http://schemas.microsoft.com/office/drawing/2014/main" id="{AC380211-AA5F-2F8D-309F-DC766DF1EF52}"/>
              </a:ext>
            </a:extLst>
          </p:cNvPr>
          <p:cNvSpPr>
            <a:spLocks noGrp="1"/>
          </p:cNvSpPr>
          <p:nvPr>
            <p:ph type="body" sz="quarter" idx="14"/>
          </p:nvPr>
        </p:nvSpPr>
        <p:spPr>
          <a:xfrm>
            <a:off x="7072583" y="1143000"/>
            <a:ext cx="1852966" cy="3432572"/>
          </a:xfrm>
        </p:spPr>
        <p:txBody>
          <a:bodyPr/>
          <a:lstStyle>
            <a:lvl1pPr>
              <a:lnSpc>
                <a:spcPct val="110000"/>
              </a:lnSpc>
              <a:spcBef>
                <a:spcPts val="0"/>
              </a:spcBef>
              <a:defRPr sz="900">
                <a:solidFill>
                  <a:schemeClr val="tx1"/>
                </a:solidFill>
              </a:defRPr>
            </a:lvl1pPr>
            <a:lvl2pPr marL="82296" indent="-82296">
              <a:lnSpc>
                <a:spcPct val="110000"/>
              </a:lnSpc>
              <a:spcBef>
                <a:spcPts val="0"/>
              </a:spcBef>
              <a:defRPr sz="900">
                <a:solidFill>
                  <a:schemeClr val="tx1"/>
                </a:solidFill>
              </a:defRPr>
            </a:lvl2pPr>
            <a:lvl3pPr marL="164592" indent="-82296">
              <a:lnSpc>
                <a:spcPct val="110000"/>
              </a:lnSpc>
              <a:spcBef>
                <a:spcPts val="0"/>
              </a:spcBef>
              <a:defRPr sz="900">
                <a:solidFill>
                  <a:schemeClr val="tx1"/>
                </a:solidFill>
              </a:defRPr>
            </a:lvl3pPr>
            <a:lvl4pPr marL="246888" indent="-82296">
              <a:lnSpc>
                <a:spcPct val="110000"/>
              </a:lnSpc>
              <a:spcBef>
                <a:spcPts val="0"/>
              </a:spcBef>
              <a:defRPr sz="900">
                <a:solidFill>
                  <a:schemeClr val="tx1"/>
                </a:solidFill>
              </a:defRPr>
            </a:lvl4pPr>
            <a:lvl5pPr>
              <a:lnSpc>
                <a:spcPct val="110000"/>
              </a:lnSpc>
              <a:spcBef>
                <a:spcPts val="0"/>
              </a:spcBef>
              <a:defRPr sz="9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Footer Placeholder 3">
            <a:extLst>
              <a:ext uri="{FF2B5EF4-FFF2-40B4-BE49-F238E27FC236}">
                <a16:creationId xmlns:a16="http://schemas.microsoft.com/office/drawing/2014/main" id="{8C59ECBB-8567-F0FF-2B81-7CCA543AC3AF}"/>
              </a:ext>
            </a:extLst>
          </p:cNvPr>
          <p:cNvSpPr>
            <a:spLocks noGrp="1"/>
          </p:cNvSpPr>
          <p:nvPr>
            <p:ph type="ftr" sz="quarter" idx="18"/>
          </p:nvPr>
        </p:nvSpPr>
        <p:spPr>
          <a:xfrm>
            <a:off x="215972" y="4806000"/>
            <a:ext cx="1858324" cy="142875"/>
          </a:xfrm>
        </p:spPr>
        <p:txBody>
          <a:bodyPr/>
          <a:lstStyle/>
          <a:p>
            <a:endParaRPr lang="en-US" dirty="0"/>
          </a:p>
        </p:txBody>
      </p:sp>
      <p:sp>
        <p:nvSpPr>
          <p:cNvPr id="7" name="Slide Number">
            <a:extLst>
              <a:ext uri="{FF2B5EF4-FFF2-40B4-BE49-F238E27FC236}">
                <a16:creationId xmlns:a16="http://schemas.microsoft.com/office/drawing/2014/main" id="{193F0BFF-6925-3869-6436-5F209217E4E7}"/>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cxnSp>
        <p:nvCxnSpPr>
          <p:cNvPr id="4" name="Straight Connector 3" descr="Vertical column divider">
            <a:extLst>
              <a:ext uri="{FF2B5EF4-FFF2-40B4-BE49-F238E27FC236}">
                <a16:creationId xmlns:a16="http://schemas.microsoft.com/office/drawing/2014/main" id="{3EC1ADC5-863A-1C19-32F5-F71459CCBF15}"/>
              </a:ext>
            </a:extLst>
          </p:cNvPr>
          <p:cNvCxnSpPr>
            <a:cxnSpLocks/>
          </p:cNvCxnSpPr>
          <p:nvPr userDrawn="1"/>
        </p:nvCxnSpPr>
        <p:spPr bwMode="auto">
          <a:xfrm>
            <a:off x="2285702" y="213788"/>
            <a:ext cx="0" cy="4361783"/>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 name="Straight Connector 5" descr="Vertical column divider">
            <a:extLst>
              <a:ext uri="{FF2B5EF4-FFF2-40B4-BE49-F238E27FC236}">
                <a16:creationId xmlns:a16="http://schemas.microsoft.com/office/drawing/2014/main" id="{72E1DB67-171C-F7FE-B9F6-5778755FF746}"/>
              </a:ext>
            </a:extLst>
          </p:cNvPr>
          <p:cNvCxnSpPr>
            <a:cxnSpLocks/>
          </p:cNvCxnSpPr>
          <p:nvPr userDrawn="1"/>
        </p:nvCxnSpPr>
        <p:spPr bwMode="auto">
          <a:xfrm>
            <a:off x="4571452" y="213789"/>
            <a:ext cx="0" cy="435940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 name="Straight Connector 7" descr="Vertical column divider">
            <a:extLst>
              <a:ext uri="{FF2B5EF4-FFF2-40B4-BE49-F238E27FC236}">
                <a16:creationId xmlns:a16="http://schemas.microsoft.com/office/drawing/2014/main" id="{6EF3DAE3-95FD-80AD-F6F4-79B5745FA451}"/>
              </a:ext>
            </a:extLst>
          </p:cNvPr>
          <p:cNvCxnSpPr>
            <a:cxnSpLocks/>
          </p:cNvCxnSpPr>
          <p:nvPr userDrawn="1"/>
        </p:nvCxnSpPr>
        <p:spPr bwMode="auto">
          <a:xfrm>
            <a:off x="6857107" y="213789"/>
            <a:ext cx="0" cy="435828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75561946"/>
      </p:ext>
    </p:extLst>
  </p:cSld>
  <p:clrMapOvr>
    <a:masterClrMapping/>
  </p:clrMapOvr>
  <p:transition spd="med"/>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1_Text, 4 columns, dividers, pictogram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34332-B5B5-4358-3C72-8B35F374A887}"/>
              </a:ext>
            </a:extLst>
          </p:cNvPr>
          <p:cNvSpPr>
            <a:spLocks noGrp="1"/>
          </p:cNvSpPr>
          <p:nvPr>
            <p:ph type="title" hasCustomPrompt="1"/>
          </p:nvPr>
        </p:nvSpPr>
        <p:spPr>
          <a:xfrm>
            <a:off x="215999" y="216027"/>
            <a:ext cx="1855943" cy="786408"/>
          </a:xfrm>
        </p:spPr>
        <p:txBody>
          <a:bodyPr/>
          <a:lstStyle>
            <a:lvl1pPr>
              <a:lnSpc>
                <a:spcPct val="110000"/>
              </a:lnSpc>
              <a:defRPr sz="1350">
                <a:solidFill>
                  <a:schemeClr val="tx2"/>
                </a:solidFill>
              </a:defRPr>
            </a:lvl1pPr>
          </a:lstStyle>
          <a:p>
            <a:r>
              <a:rPr lang="en-US" dirty="0"/>
              <a:t>36pt headline, 5 lines maximum, sentence case</a:t>
            </a:r>
          </a:p>
        </p:txBody>
      </p:sp>
      <p:sp>
        <p:nvSpPr>
          <p:cNvPr id="14" name="Picture Placeholder 13" descr="Place pictogram here">
            <a:extLst>
              <a:ext uri="{FF2B5EF4-FFF2-40B4-BE49-F238E27FC236}">
                <a16:creationId xmlns:a16="http://schemas.microsoft.com/office/drawing/2014/main" id="{637C5D5A-A533-DB2D-8BBE-C9DAA013CA01}"/>
              </a:ext>
            </a:extLst>
          </p:cNvPr>
          <p:cNvSpPr>
            <a:spLocks noGrp="1"/>
          </p:cNvSpPr>
          <p:nvPr>
            <p:ph type="pic" sz="quarter" idx="15" hasCustomPrompt="1"/>
          </p:nvPr>
        </p:nvSpPr>
        <p:spPr>
          <a:xfrm>
            <a:off x="2499987" y="216027"/>
            <a:ext cx="455998" cy="456057"/>
          </a:xfrm>
        </p:spPr>
        <p:txBody>
          <a:bodyPr anchor="ctr"/>
          <a:lstStyle>
            <a:lvl1pPr algn="ctr">
              <a:defRPr sz="600">
                <a:solidFill>
                  <a:schemeClr val="tx1"/>
                </a:solidFill>
              </a:defRPr>
            </a:lvl1pPr>
          </a:lstStyle>
          <a:p>
            <a:r>
              <a:rPr lang="en-US" dirty="0"/>
              <a:t>Pictogram</a:t>
            </a:r>
          </a:p>
        </p:txBody>
      </p:sp>
      <p:sp>
        <p:nvSpPr>
          <p:cNvPr id="10" name="Text Placeholder 9">
            <a:extLst>
              <a:ext uri="{FF2B5EF4-FFF2-40B4-BE49-F238E27FC236}">
                <a16:creationId xmlns:a16="http://schemas.microsoft.com/office/drawing/2014/main" id="{627CF39F-F0FC-7815-2582-A13E0599BC21}"/>
              </a:ext>
            </a:extLst>
          </p:cNvPr>
          <p:cNvSpPr>
            <a:spLocks noGrp="1"/>
          </p:cNvSpPr>
          <p:nvPr>
            <p:ph type="body" sz="quarter" idx="12" hasCustomPrompt="1"/>
          </p:nvPr>
        </p:nvSpPr>
        <p:spPr>
          <a:xfrm>
            <a:off x="2501178" y="1143000"/>
            <a:ext cx="1856538" cy="1143000"/>
          </a:xfrm>
        </p:spPr>
        <p:txBody>
          <a:bodyPr/>
          <a:lstStyle>
            <a:lvl1pPr>
              <a:lnSpc>
                <a:spcPct val="110000"/>
              </a:lnSpc>
              <a:spcBef>
                <a:spcPts val="0"/>
              </a:spcBef>
              <a:defRPr sz="1350">
                <a:solidFill>
                  <a:schemeClr val="tx1"/>
                </a:solidFill>
              </a:defRPr>
            </a:lvl1pPr>
            <a:lvl2pPr marL="82296" indent="-82296">
              <a:lnSpc>
                <a:spcPct val="110000"/>
              </a:lnSpc>
              <a:spcBef>
                <a:spcPts val="0"/>
              </a:spcBef>
              <a:defRPr sz="900">
                <a:solidFill>
                  <a:schemeClr val="tx1"/>
                </a:solidFill>
              </a:defRPr>
            </a:lvl2pPr>
            <a:lvl3pPr marL="164592" indent="-82296">
              <a:lnSpc>
                <a:spcPct val="110000"/>
              </a:lnSpc>
              <a:spcBef>
                <a:spcPts val="0"/>
              </a:spcBef>
              <a:defRPr sz="900">
                <a:solidFill>
                  <a:schemeClr val="tx1"/>
                </a:solidFill>
              </a:defRPr>
            </a:lvl3pPr>
            <a:lvl4pPr marL="246888" indent="-82296">
              <a:lnSpc>
                <a:spcPct val="110000"/>
              </a:lnSpc>
              <a:spcBef>
                <a:spcPts val="0"/>
              </a:spcBef>
              <a:defRPr sz="900">
                <a:solidFill>
                  <a:schemeClr val="tx1"/>
                </a:solidFill>
              </a:defRPr>
            </a:lvl4pPr>
            <a:lvl5pPr>
              <a:lnSpc>
                <a:spcPct val="110000"/>
              </a:lnSpc>
              <a:spcBef>
                <a:spcPts val="0"/>
              </a:spcBef>
              <a:defRPr sz="900">
                <a:solidFill>
                  <a:schemeClr val="tx1"/>
                </a:solidFill>
              </a:defRPr>
            </a:lvl5pPr>
          </a:lstStyle>
          <a:p>
            <a:pPr lvl="0"/>
            <a:r>
              <a:rPr lang="en-US" dirty="0"/>
              <a:t>36pt text, 4 lines maximum, sentence case</a:t>
            </a:r>
          </a:p>
        </p:txBody>
      </p:sp>
      <p:sp>
        <p:nvSpPr>
          <p:cNvPr id="15" name="Picture Placeholder 13" descr="Place pictogram here">
            <a:extLst>
              <a:ext uri="{FF2B5EF4-FFF2-40B4-BE49-F238E27FC236}">
                <a16:creationId xmlns:a16="http://schemas.microsoft.com/office/drawing/2014/main" id="{81413BEF-DDD1-548F-409B-224DE030B67E}"/>
              </a:ext>
            </a:extLst>
          </p:cNvPr>
          <p:cNvSpPr>
            <a:spLocks noGrp="1"/>
          </p:cNvSpPr>
          <p:nvPr>
            <p:ph type="pic" sz="quarter" idx="16" hasCustomPrompt="1"/>
          </p:nvPr>
        </p:nvSpPr>
        <p:spPr>
          <a:xfrm>
            <a:off x="4791876" y="216027"/>
            <a:ext cx="455998" cy="456057"/>
          </a:xfrm>
        </p:spPr>
        <p:txBody>
          <a:bodyPr anchor="ctr"/>
          <a:lstStyle>
            <a:lvl1pPr algn="ctr">
              <a:defRPr sz="600">
                <a:solidFill>
                  <a:schemeClr val="tx1"/>
                </a:solidFill>
              </a:defRPr>
            </a:lvl1pPr>
          </a:lstStyle>
          <a:p>
            <a:r>
              <a:rPr lang="en-US" dirty="0"/>
              <a:t>Pictogram</a:t>
            </a:r>
          </a:p>
        </p:txBody>
      </p:sp>
      <p:sp>
        <p:nvSpPr>
          <p:cNvPr id="11" name="Text Placeholder 9">
            <a:extLst>
              <a:ext uri="{FF2B5EF4-FFF2-40B4-BE49-F238E27FC236}">
                <a16:creationId xmlns:a16="http://schemas.microsoft.com/office/drawing/2014/main" id="{68C92137-8AC3-46D8-C9A2-F6F058938BEF}"/>
              </a:ext>
            </a:extLst>
          </p:cNvPr>
          <p:cNvSpPr>
            <a:spLocks noGrp="1"/>
          </p:cNvSpPr>
          <p:nvPr>
            <p:ph type="body" sz="quarter" idx="13" hasCustomPrompt="1"/>
          </p:nvPr>
        </p:nvSpPr>
        <p:spPr>
          <a:xfrm>
            <a:off x="4791876" y="1143000"/>
            <a:ext cx="1853054" cy="1143000"/>
          </a:xfrm>
        </p:spPr>
        <p:txBody>
          <a:bodyPr/>
          <a:lstStyle>
            <a:lvl1pPr>
              <a:lnSpc>
                <a:spcPct val="110000"/>
              </a:lnSpc>
              <a:spcBef>
                <a:spcPts val="0"/>
              </a:spcBef>
              <a:defRPr sz="1350">
                <a:solidFill>
                  <a:schemeClr val="tx1"/>
                </a:solidFill>
              </a:defRPr>
            </a:lvl1pPr>
            <a:lvl2pPr marL="82296" indent="-82296">
              <a:lnSpc>
                <a:spcPct val="110000"/>
              </a:lnSpc>
              <a:spcBef>
                <a:spcPts val="0"/>
              </a:spcBef>
              <a:defRPr sz="900">
                <a:solidFill>
                  <a:schemeClr val="tx1"/>
                </a:solidFill>
              </a:defRPr>
            </a:lvl2pPr>
            <a:lvl3pPr marL="164592" indent="-82296">
              <a:lnSpc>
                <a:spcPct val="110000"/>
              </a:lnSpc>
              <a:spcBef>
                <a:spcPts val="0"/>
              </a:spcBef>
              <a:defRPr sz="900">
                <a:solidFill>
                  <a:schemeClr val="tx1"/>
                </a:solidFill>
              </a:defRPr>
            </a:lvl3pPr>
            <a:lvl4pPr marL="246888" indent="-82296">
              <a:lnSpc>
                <a:spcPct val="110000"/>
              </a:lnSpc>
              <a:spcBef>
                <a:spcPts val="0"/>
              </a:spcBef>
              <a:defRPr sz="900">
                <a:solidFill>
                  <a:schemeClr val="tx1"/>
                </a:solidFill>
              </a:defRPr>
            </a:lvl4pPr>
            <a:lvl5pPr>
              <a:lnSpc>
                <a:spcPct val="110000"/>
              </a:lnSpc>
              <a:spcBef>
                <a:spcPts val="0"/>
              </a:spcBef>
              <a:defRPr sz="900">
                <a:solidFill>
                  <a:schemeClr val="tx1"/>
                </a:solidFill>
              </a:defRPr>
            </a:lvl5pPr>
          </a:lstStyle>
          <a:p>
            <a:pPr lvl="0"/>
            <a:r>
              <a:rPr lang="en-US" dirty="0"/>
              <a:t>36pt text, 4 lines maximum, sentence case</a:t>
            </a:r>
          </a:p>
        </p:txBody>
      </p:sp>
      <p:sp>
        <p:nvSpPr>
          <p:cNvPr id="16" name="Picture Placeholder 13" descr="Place pictogram here">
            <a:extLst>
              <a:ext uri="{FF2B5EF4-FFF2-40B4-BE49-F238E27FC236}">
                <a16:creationId xmlns:a16="http://schemas.microsoft.com/office/drawing/2014/main" id="{B37C3DBB-1177-5FC6-7F7F-E6C5931C9620}"/>
              </a:ext>
            </a:extLst>
          </p:cNvPr>
          <p:cNvSpPr>
            <a:spLocks noGrp="1"/>
          </p:cNvSpPr>
          <p:nvPr>
            <p:ph type="pic" sz="quarter" idx="17" hasCustomPrompt="1"/>
          </p:nvPr>
        </p:nvSpPr>
        <p:spPr>
          <a:xfrm>
            <a:off x="7071392" y="216027"/>
            <a:ext cx="455998" cy="456057"/>
          </a:xfrm>
        </p:spPr>
        <p:txBody>
          <a:bodyPr anchor="ctr"/>
          <a:lstStyle>
            <a:lvl1pPr algn="ctr">
              <a:defRPr sz="600">
                <a:solidFill>
                  <a:schemeClr val="tx1"/>
                </a:solidFill>
              </a:defRPr>
            </a:lvl1pPr>
          </a:lstStyle>
          <a:p>
            <a:r>
              <a:rPr lang="en-US" dirty="0"/>
              <a:t>Pictogram</a:t>
            </a:r>
          </a:p>
        </p:txBody>
      </p:sp>
      <p:sp>
        <p:nvSpPr>
          <p:cNvPr id="12" name="Text Placeholder 9">
            <a:extLst>
              <a:ext uri="{FF2B5EF4-FFF2-40B4-BE49-F238E27FC236}">
                <a16:creationId xmlns:a16="http://schemas.microsoft.com/office/drawing/2014/main" id="{AC380211-AA5F-2F8D-309F-DC766DF1EF52}"/>
              </a:ext>
            </a:extLst>
          </p:cNvPr>
          <p:cNvSpPr>
            <a:spLocks noGrp="1"/>
          </p:cNvSpPr>
          <p:nvPr>
            <p:ph type="body" sz="quarter" idx="14" hasCustomPrompt="1"/>
          </p:nvPr>
        </p:nvSpPr>
        <p:spPr>
          <a:xfrm>
            <a:off x="7072583" y="1143000"/>
            <a:ext cx="1852966" cy="1143000"/>
          </a:xfrm>
        </p:spPr>
        <p:txBody>
          <a:bodyPr/>
          <a:lstStyle>
            <a:lvl1pPr>
              <a:lnSpc>
                <a:spcPct val="110000"/>
              </a:lnSpc>
              <a:spcBef>
                <a:spcPts val="0"/>
              </a:spcBef>
              <a:defRPr sz="1350">
                <a:solidFill>
                  <a:schemeClr val="tx1"/>
                </a:solidFill>
              </a:defRPr>
            </a:lvl1pPr>
            <a:lvl2pPr marL="82296" indent="-82296">
              <a:lnSpc>
                <a:spcPct val="110000"/>
              </a:lnSpc>
              <a:spcBef>
                <a:spcPts val="0"/>
              </a:spcBef>
              <a:defRPr sz="900">
                <a:solidFill>
                  <a:schemeClr val="tx1"/>
                </a:solidFill>
              </a:defRPr>
            </a:lvl2pPr>
            <a:lvl3pPr marL="164592" indent="-82296">
              <a:lnSpc>
                <a:spcPct val="110000"/>
              </a:lnSpc>
              <a:spcBef>
                <a:spcPts val="0"/>
              </a:spcBef>
              <a:defRPr sz="900">
                <a:solidFill>
                  <a:schemeClr val="tx1"/>
                </a:solidFill>
              </a:defRPr>
            </a:lvl3pPr>
            <a:lvl4pPr marL="246888" indent="-82296">
              <a:lnSpc>
                <a:spcPct val="110000"/>
              </a:lnSpc>
              <a:spcBef>
                <a:spcPts val="0"/>
              </a:spcBef>
              <a:defRPr sz="900">
                <a:solidFill>
                  <a:schemeClr val="tx1"/>
                </a:solidFill>
              </a:defRPr>
            </a:lvl4pPr>
            <a:lvl5pPr>
              <a:lnSpc>
                <a:spcPct val="110000"/>
              </a:lnSpc>
              <a:spcBef>
                <a:spcPts val="0"/>
              </a:spcBef>
              <a:defRPr sz="900">
                <a:solidFill>
                  <a:schemeClr val="tx1"/>
                </a:solidFill>
              </a:defRPr>
            </a:lvl5pPr>
          </a:lstStyle>
          <a:p>
            <a:pPr lvl="0"/>
            <a:r>
              <a:rPr lang="en-US" dirty="0"/>
              <a:t>36pt text, 4 lines maximum, sentence case</a:t>
            </a:r>
          </a:p>
        </p:txBody>
      </p:sp>
      <p:sp>
        <p:nvSpPr>
          <p:cNvPr id="3" name="Footer Placeholder 3">
            <a:extLst>
              <a:ext uri="{FF2B5EF4-FFF2-40B4-BE49-F238E27FC236}">
                <a16:creationId xmlns:a16="http://schemas.microsoft.com/office/drawing/2014/main" id="{8C59ECBB-8567-F0FF-2B81-7CCA543AC3AF}"/>
              </a:ext>
            </a:extLst>
          </p:cNvPr>
          <p:cNvSpPr>
            <a:spLocks noGrp="1"/>
          </p:cNvSpPr>
          <p:nvPr>
            <p:ph type="ftr" sz="quarter" idx="18"/>
          </p:nvPr>
        </p:nvSpPr>
        <p:spPr>
          <a:xfrm>
            <a:off x="215972" y="4806000"/>
            <a:ext cx="1858324" cy="142875"/>
          </a:xfrm>
        </p:spPr>
        <p:txBody>
          <a:bodyPr/>
          <a:lstStyle/>
          <a:p>
            <a:r>
              <a:rPr lang="en-US" dirty="0"/>
              <a:t>Product or solution name</a:t>
            </a:r>
          </a:p>
        </p:txBody>
      </p:sp>
      <p:sp>
        <p:nvSpPr>
          <p:cNvPr id="7" name="Slide Number">
            <a:extLst>
              <a:ext uri="{FF2B5EF4-FFF2-40B4-BE49-F238E27FC236}">
                <a16:creationId xmlns:a16="http://schemas.microsoft.com/office/drawing/2014/main" id="{193F0BFF-6925-3869-6436-5F209217E4E7}"/>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cxnSp>
        <p:nvCxnSpPr>
          <p:cNvPr id="4" name="Straight Connector 3" descr="Vertical column divider">
            <a:extLst>
              <a:ext uri="{FF2B5EF4-FFF2-40B4-BE49-F238E27FC236}">
                <a16:creationId xmlns:a16="http://schemas.microsoft.com/office/drawing/2014/main" id="{3EC1ADC5-863A-1C19-32F5-F71459CCBF15}"/>
              </a:ext>
            </a:extLst>
          </p:cNvPr>
          <p:cNvCxnSpPr>
            <a:cxnSpLocks/>
          </p:cNvCxnSpPr>
          <p:nvPr userDrawn="1"/>
        </p:nvCxnSpPr>
        <p:spPr bwMode="auto">
          <a:xfrm>
            <a:off x="2285702" y="213788"/>
            <a:ext cx="0" cy="4361783"/>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 name="Straight Connector 5" descr="Vertical column divider">
            <a:extLst>
              <a:ext uri="{FF2B5EF4-FFF2-40B4-BE49-F238E27FC236}">
                <a16:creationId xmlns:a16="http://schemas.microsoft.com/office/drawing/2014/main" id="{72E1DB67-171C-F7FE-B9F6-5778755FF746}"/>
              </a:ext>
            </a:extLst>
          </p:cNvPr>
          <p:cNvCxnSpPr>
            <a:cxnSpLocks/>
          </p:cNvCxnSpPr>
          <p:nvPr userDrawn="1"/>
        </p:nvCxnSpPr>
        <p:spPr bwMode="auto">
          <a:xfrm>
            <a:off x="4571452" y="213789"/>
            <a:ext cx="0" cy="435940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 name="Straight Connector 7" descr="Vertical column divider">
            <a:extLst>
              <a:ext uri="{FF2B5EF4-FFF2-40B4-BE49-F238E27FC236}">
                <a16:creationId xmlns:a16="http://schemas.microsoft.com/office/drawing/2014/main" id="{6EF3DAE3-95FD-80AD-F6F4-79B5745FA451}"/>
              </a:ext>
            </a:extLst>
          </p:cNvPr>
          <p:cNvCxnSpPr>
            <a:cxnSpLocks/>
          </p:cNvCxnSpPr>
          <p:nvPr userDrawn="1"/>
        </p:nvCxnSpPr>
        <p:spPr bwMode="auto">
          <a:xfrm>
            <a:off x="6857107" y="213789"/>
            <a:ext cx="0" cy="435828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9" name="Text Placeholder 9">
            <a:extLst>
              <a:ext uri="{FF2B5EF4-FFF2-40B4-BE49-F238E27FC236}">
                <a16:creationId xmlns:a16="http://schemas.microsoft.com/office/drawing/2014/main" id="{8BAB7529-BB39-6E3D-0039-FF5627679772}"/>
              </a:ext>
            </a:extLst>
          </p:cNvPr>
          <p:cNvSpPr>
            <a:spLocks noGrp="1"/>
          </p:cNvSpPr>
          <p:nvPr>
            <p:ph type="body" sz="quarter" idx="19" hasCustomPrompt="1"/>
          </p:nvPr>
        </p:nvSpPr>
        <p:spPr>
          <a:xfrm>
            <a:off x="2497904" y="2286000"/>
            <a:ext cx="1856538" cy="1143000"/>
          </a:xfrm>
        </p:spPr>
        <p:txBody>
          <a:bodyPr/>
          <a:lstStyle>
            <a:lvl1pPr>
              <a:lnSpc>
                <a:spcPct val="110000"/>
              </a:lnSpc>
              <a:spcBef>
                <a:spcPts val="0"/>
              </a:spcBef>
              <a:defRPr sz="1350">
                <a:solidFill>
                  <a:srgbClr val="0F62FE"/>
                </a:solidFill>
              </a:defRPr>
            </a:lvl1pPr>
            <a:lvl2pPr marL="82296" indent="-82296">
              <a:lnSpc>
                <a:spcPct val="110000"/>
              </a:lnSpc>
              <a:spcBef>
                <a:spcPts val="0"/>
              </a:spcBef>
              <a:defRPr sz="900">
                <a:solidFill>
                  <a:schemeClr val="tx1"/>
                </a:solidFill>
              </a:defRPr>
            </a:lvl2pPr>
            <a:lvl3pPr marL="164592" indent="-82296">
              <a:lnSpc>
                <a:spcPct val="110000"/>
              </a:lnSpc>
              <a:spcBef>
                <a:spcPts val="0"/>
              </a:spcBef>
              <a:defRPr sz="900">
                <a:solidFill>
                  <a:schemeClr val="tx1"/>
                </a:solidFill>
              </a:defRPr>
            </a:lvl3pPr>
            <a:lvl4pPr marL="246888" indent="-82296">
              <a:lnSpc>
                <a:spcPct val="110000"/>
              </a:lnSpc>
              <a:spcBef>
                <a:spcPts val="0"/>
              </a:spcBef>
              <a:defRPr sz="900">
                <a:solidFill>
                  <a:schemeClr val="tx1"/>
                </a:solidFill>
              </a:defRPr>
            </a:lvl4pPr>
            <a:lvl5pPr>
              <a:lnSpc>
                <a:spcPct val="110000"/>
              </a:lnSpc>
              <a:spcBef>
                <a:spcPts val="0"/>
              </a:spcBef>
              <a:defRPr sz="900">
                <a:solidFill>
                  <a:schemeClr val="tx1"/>
                </a:solidFill>
              </a:defRPr>
            </a:lvl5pPr>
          </a:lstStyle>
          <a:p>
            <a:pPr lvl="0"/>
            <a:r>
              <a:rPr lang="en-US" dirty="0"/>
              <a:t>36pt link text, sentence case</a:t>
            </a:r>
          </a:p>
        </p:txBody>
      </p:sp>
      <p:sp>
        <p:nvSpPr>
          <p:cNvPr id="13" name="Text Placeholder 9">
            <a:extLst>
              <a:ext uri="{FF2B5EF4-FFF2-40B4-BE49-F238E27FC236}">
                <a16:creationId xmlns:a16="http://schemas.microsoft.com/office/drawing/2014/main" id="{E4BAA473-7F35-4340-1FC9-265976EBE376}"/>
              </a:ext>
            </a:extLst>
          </p:cNvPr>
          <p:cNvSpPr>
            <a:spLocks noGrp="1"/>
          </p:cNvSpPr>
          <p:nvPr>
            <p:ph type="body" sz="quarter" idx="20" hasCustomPrompt="1"/>
          </p:nvPr>
        </p:nvSpPr>
        <p:spPr>
          <a:xfrm>
            <a:off x="4786285" y="2286000"/>
            <a:ext cx="1856538" cy="1143000"/>
          </a:xfrm>
        </p:spPr>
        <p:txBody>
          <a:bodyPr/>
          <a:lstStyle>
            <a:lvl1pPr>
              <a:lnSpc>
                <a:spcPct val="110000"/>
              </a:lnSpc>
              <a:spcBef>
                <a:spcPts val="0"/>
              </a:spcBef>
              <a:defRPr sz="1350">
                <a:solidFill>
                  <a:srgbClr val="0F62FE"/>
                </a:solidFill>
              </a:defRPr>
            </a:lvl1pPr>
            <a:lvl2pPr marL="82296" indent="-82296">
              <a:lnSpc>
                <a:spcPct val="110000"/>
              </a:lnSpc>
              <a:spcBef>
                <a:spcPts val="0"/>
              </a:spcBef>
              <a:defRPr sz="900">
                <a:solidFill>
                  <a:schemeClr val="tx1"/>
                </a:solidFill>
              </a:defRPr>
            </a:lvl2pPr>
            <a:lvl3pPr marL="164592" indent="-82296">
              <a:lnSpc>
                <a:spcPct val="110000"/>
              </a:lnSpc>
              <a:spcBef>
                <a:spcPts val="0"/>
              </a:spcBef>
              <a:defRPr sz="900">
                <a:solidFill>
                  <a:schemeClr val="tx1"/>
                </a:solidFill>
              </a:defRPr>
            </a:lvl3pPr>
            <a:lvl4pPr marL="246888" indent="-82296">
              <a:lnSpc>
                <a:spcPct val="110000"/>
              </a:lnSpc>
              <a:spcBef>
                <a:spcPts val="0"/>
              </a:spcBef>
              <a:defRPr sz="900">
                <a:solidFill>
                  <a:schemeClr val="tx1"/>
                </a:solidFill>
              </a:defRPr>
            </a:lvl4pPr>
            <a:lvl5pPr>
              <a:lnSpc>
                <a:spcPct val="110000"/>
              </a:lnSpc>
              <a:spcBef>
                <a:spcPts val="0"/>
              </a:spcBef>
              <a:defRPr sz="900">
                <a:solidFill>
                  <a:schemeClr val="tx1"/>
                </a:solidFill>
              </a:defRPr>
            </a:lvl5pPr>
          </a:lstStyle>
          <a:p>
            <a:pPr lvl="0"/>
            <a:r>
              <a:rPr lang="en-US" dirty="0"/>
              <a:t>36pt link text, sentence case</a:t>
            </a:r>
          </a:p>
        </p:txBody>
      </p:sp>
      <p:sp>
        <p:nvSpPr>
          <p:cNvPr id="17" name="Text Placeholder 9">
            <a:extLst>
              <a:ext uri="{FF2B5EF4-FFF2-40B4-BE49-F238E27FC236}">
                <a16:creationId xmlns:a16="http://schemas.microsoft.com/office/drawing/2014/main" id="{158CA407-34F2-BD98-A8EE-6129874CE09D}"/>
              </a:ext>
            </a:extLst>
          </p:cNvPr>
          <p:cNvSpPr>
            <a:spLocks noGrp="1"/>
          </p:cNvSpPr>
          <p:nvPr>
            <p:ph type="body" sz="quarter" idx="21" hasCustomPrompt="1"/>
          </p:nvPr>
        </p:nvSpPr>
        <p:spPr>
          <a:xfrm>
            <a:off x="7069011" y="2286000"/>
            <a:ext cx="1856538" cy="1143000"/>
          </a:xfrm>
        </p:spPr>
        <p:txBody>
          <a:bodyPr/>
          <a:lstStyle>
            <a:lvl1pPr>
              <a:lnSpc>
                <a:spcPct val="110000"/>
              </a:lnSpc>
              <a:spcBef>
                <a:spcPts val="0"/>
              </a:spcBef>
              <a:defRPr sz="1350">
                <a:solidFill>
                  <a:srgbClr val="0F62FE"/>
                </a:solidFill>
              </a:defRPr>
            </a:lvl1pPr>
            <a:lvl2pPr marL="82296" indent="-82296">
              <a:lnSpc>
                <a:spcPct val="110000"/>
              </a:lnSpc>
              <a:spcBef>
                <a:spcPts val="0"/>
              </a:spcBef>
              <a:defRPr sz="900">
                <a:solidFill>
                  <a:schemeClr val="tx1"/>
                </a:solidFill>
              </a:defRPr>
            </a:lvl2pPr>
            <a:lvl3pPr marL="164592" indent="-82296">
              <a:lnSpc>
                <a:spcPct val="110000"/>
              </a:lnSpc>
              <a:spcBef>
                <a:spcPts val="0"/>
              </a:spcBef>
              <a:defRPr sz="900">
                <a:solidFill>
                  <a:schemeClr val="tx1"/>
                </a:solidFill>
              </a:defRPr>
            </a:lvl3pPr>
            <a:lvl4pPr marL="246888" indent="-82296">
              <a:lnSpc>
                <a:spcPct val="110000"/>
              </a:lnSpc>
              <a:spcBef>
                <a:spcPts val="0"/>
              </a:spcBef>
              <a:defRPr sz="900">
                <a:solidFill>
                  <a:schemeClr val="tx1"/>
                </a:solidFill>
              </a:defRPr>
            </a:lvl4pPr>
            <a:lvl5pPr>
              <a:lnSpc>
                <a:spcPct val="110000"/>
              </a:lnSpc>
              <a:spcBef>
                <a:spcPts val="0"/>
              </a:spcBef>
              <a:defRPr sz="900">
                <a:solidFill>
                  <a:schemeClr val="tx1"/>
                </a:solidFill>
              </a:defRPr>
            </a:lvl5pPr>
          </a:lstStyle>
          <a:p>
            <a:pPr lvl="0"/>
            <a:r>
              <a:rPr lang="en-US" dirty="0"/>
              <a:t>36pt link text, sentence case</a:t>
            </a:r>
          </a:p>
        </p:txBody>
      </p:sp>
    </p:spTree>
    <p:extLst>
      <p:ext uri="{BB962C8B-B14F-4D97-AF65-F5344CB8AC3E}">
        <p14:creationId xmlns:p14="http://schemas.microsoft.com/office/powerpoint/2010/main" val="3081041195"/>
      </p:ext>
    </p:extLst>
  </p:cSld>
  <p:clrMapOvr>
    <a:masterClrMapping/>
  </p:clrMapOvr>
  <p:transition spd="med"/>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ext, 2 wide column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46C39-902F-3DA0-AAF4-319DA8AE384D}"/>
              </a:ext>
            </a:extLst>
          </p:cNvPr>
          <p:cNvSpPr>
            <a:spLocks noGrp="1"/>
          </p:cNvSpPr>
          <p:nvPr>
            <p:ph type="title"/>
          </p:nvPr>
        </p:nvSpPr>
        <p:spPr>
          <a:xfrm>
            <a:off x="215972" y="216027"/>
            <a:ext cx="2783985" cy="714971"/>
          </a:xfrm>
        </p:spPr>
        <p:txBody>
          <a:bodyPr/>
          <a:lstStyle>
            <a:lvl1pPr>
              <a:lnSpc>
                <a:spcPct val="110000"/>
              </a:lnSpc>
              <a:defRPr sz="1350">
                <a:solidFill>
                  <a:schemeClr val="tx2"/>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DABBA43D-8D00-4EDB-B803-D1EEE6CE2CB5}"/>
              </a:ext>
            </a:extLst>
          </p:cNvPr>
          <p:cNvSpPr>
            <a:spLocks noGrp="1"/>
          </p:cNvSpPr>
          <p:nvPr>
            <p:ph type="body" sz="quarter" idx="11"/>
          </p:nvPr>
        </p:nvSpPr>
        <p:spPr>
          <a:xfrm>
            <a:off x="215972" y="1142999"/>
            <a:ext cx="3786885" cy="3432572"/>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4">
            <a:extLst>
              <a:ext uri="{FF2B5EF4-FFF2-40B4-BE49-F238E27FC236}">
                <a16:creationId xmlns:a16="http://schemas.microsoft.com/office/drawing/2014/main" id="{D32DCE7C-29C5-BC86-B154-7DD0C4F0553A}"/>
              </a:ext>
            </a:extLst>
          </p:cNvPr>
          <p:cNvSpPr>
            <a:spLocks noGrp="1"/>
          </p:cNvSpPr>
          <p:nvPr>
            <p:ph type="body" sz="quarter" idx="12"/>
          </p:nvPr>
        </p:nvSpPr>
        <p:spPr>
          <a:xfrm>
            <a:off x="4791876" y="1143000"/>
            <a:ext cx="3785695" cy="3432572"/>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Footer Placeholder 3">
            <a:extLst>
              <a:ext uri="{FF2B5EF4-FFF2-40B4-BE49-F238E27FC236}">
                <a16:creationId xmlns:a16="http://schemas.microsoft.com/office/drawing/2014/main" id="{C9E836C4-97D9-E198-E7C4-C2E94BADE6BD}"/>
              </a:ext>
            </a:extLst>
          </p:cNvPr>
          <p:cNvSpPr>
            <a:spLocks noGrp="1"/>
          </p:cNvSpPr>
          <p:nvPr>
            <p:ph type="ftr" sz="quarter" idx="18"/>
          </p:nvPr>
        </p:nvSpPr>
        <p:spPr>
          <a:xfrm>
            <a:off x="215972" y="4806000"/>
            <a:ext cx="1858324" cy="142875"/>
          </a:xfrm>
        </p:spPr>
        <p:txBody>
          <a:bodyPr/>
          <a:lstStyle/>
          <a:p>
            <a:endParaRPr lang="en-US" dirty="0"/>
          </a:p>
        </p:txBody>
      </p:sp>
      <p:sp>
        <p:nvSpPr>
          <p:cNvPr id="8" name="Slide Number">
            <a:extLst>
              <a:ext uri="{FF2B5EF4-FFF2-40B4-BE49-F238E27FC236}">
                <a16:creationId xmlns:a16="http://schemas.microsoft.com/office/drawing/2014/main" id="{A861A72C-9D4B-8178-79CE-382DDE87CD24}"/>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1702909330"/>
      </p:ext>
    </p:extLst>
  </p:cSld>
  <p:clrMapOvr>
    <a:masterClrMapping/>
  </p:clrMapOvr>
  <p:transition spd="med"/>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Text, 2 columns, large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691A7-388D-D543-2C74-58FA1F3BC20C}"/>
              </a:ext>
            </a:extLst>
          </p:cNvPr>
          <p:cNvSpPr>
            <a:spLocks noGrp="1"/>
          </p:cNvSpPr>
          <p:nvPr>
            <p:ph type="title"/>
          </p:nvPr>
        </p:nvSpPr>
        <p:spPr>
          <a:xfrm>
            <a:off x="215972" y="144018"/>
            <a:ext cx="4138145" cy="1578816"/>
          </a:xfrm>
        </p:spPr>
        <p:txBody>
          <a:bodyPr rIns="457200"/>
          <a:lstStyle>
            <a:lvl1pPr>
              <a:lnSpc>
                <a:spcPct val="100000"/>
              </a:lnSpc>
              <a:defRPr sz="2550">
                <a:solidFill>
                  <a:schemeClr val="tx2"/>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CDE09569-73DF-2226-A7D7-ABBE84A47048}"/>
              </a:ext>
            </a:extLst>
          </p:cNvPr>
          <p:cNvSpPr>
            <a:spLocks noGrp="1"/>
          </p:cNvSpPr>
          <p:nvPr>
            <p:ph type="body" sz="quarter" idx="11"/>
          </p:nvPr>
        </p:nvSpPr>
        <p:spPr>
          <a:xfrm>
            <a:off x="4786880" y="216027"/>
            <a:ext cx="1855943" cy="4357164"/>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4">
            <a:extLst>
              <a:ext uri="{FF2B5EF4-FFF2-40B4-BE49-F238E27FC236}">
                <a16:creationId xmlns:a16="http://schemas.microsoft.com/office/drawing/2014/main" id="{9B0D0BB0-9896-0353-D972-26B687C3D8DD}"/>
              </a:ext>
            </a:extLst>
          </p:cNvPr>
          <p:cNvSpPr>
            <a:spLocks noGrp="1"/>
          </p:cNvSpPr>
          <p:nvPr>
            <p:ph type="body" sz="quarter" idx="12"/>
          </p:nvPr>
        </p:nvSpPr>
        <p:spPr>
          <a:xfrm>
            <a:off x="7072582" y="216027"/>
            <a:ext cx="1852967" cy="4357164"/>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Footer Placeholder 3">
            <a:extLst>
              <a:ext uri="{FF2B5EF4-FFF2-40B4-BE49-F238E27FC236}">
                <a16:creationId xmlns:a16="http://schemas.microsoft.com/office/drawing/2014/main" id="{A8BE2778-A9AA-3756-3479-C4A6DD4F0F00}"/>
              </a:ext>
            </a:extLst>
          </p:cNvPr>
          <p:cNvSpPr>
            <a:spLocks noGrp="1"/>
          </p:cNvSpPr>
          <p:nvPr>
            <p:ph type="ftr" sz="quarter" idx="18"/>
          </p:nvPr>
        </p:nvSpPr>
        <p:spPr>
          <a:xfrm>
            <a:off x="215972" y="4806000"/>
            <a:ext cx="1858324" cy="142875"/>
          </a:xfrm>
        </p:spPr>
        <p:txBody>
          <a:bodyPr/>
          <a:lstStyle/>
          <a:p>
            <a:endParaRPr lang="en-US" dirty="0"/>
          </a:p>
        </p:txBody>
      </p:sp>
      <p:sp>
        <p:nvSpPr>
          <p:cNvPr id="8" name="Slide Number">
            <a:extLst>
              <a:ext uri="{FF2B5EF4-FFF2-40B4-BE49-F238E27FC236}">
                <a16:creationId xmlns:a16="http://schemas.microsoft.com/office/drawing/2014/main" id="{31D49C41-81F4-5A73-2F6D-EF2D5E383721}"/>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70729953"/>
      </p:ext>
    </p:extLst>
  </p:cSld>
  <p:clrMapOvr>
    <a:masterClrMapping/>
  </p:clrMapOvr>
  <p:transition spd="med"/>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Text, 2 columns, small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691A7-388D-D543-2C74-58FA1F3BC20C}"/>
              </a:ext>
            </a:extLst>
          </p:cNvPr>
          <p:cNvSpPr>
            <a:spLocks noGrp="1"/>
          </p:cNvSpPr>
          <p:nvPr>
            <p:ph type="title"/>
          </p:nvPr>
        </p:nvSpPr>
        <p:spPr>
          <a:xfrm>
            <a:off x="215972" y="216027"/>
            <a:ext cx="1853038" cy="1498473"/>
          </a:xfrm>
        </p:spPr>
        <p:txBody>
          <a:bodyPr/>
          <a:lstStyle>
            <a:lvl1pPr>
              <a:lnSpc>
                <a:spcPct val="110000"/>
              </a:lnSpc>
              <a:defRPr sz="1350">
                <a:solidFill>
                  <a:schemeClr val="tx2"/>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CDE09569-73DF-2226-A7D7-ABBE84A47048}"/>
              </a:ext>
            </a:extLst>
          </p:cNvPr>
          <p:cNvSpPr>
            <a:spLocks noGrp="1"/>
          </p:cNvSpPr>
          <p:nvPr>
            <p:ph type="body" sz="quarter" idx="11"/>
          </p:nvPr>
        </p:nvSpPr>
        <p:spPr>
          <a:xfrm>
            <a:off x="4791876" y="216000"/>
            <a:ext cx="1857133" cy="4358283"/>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4">
            <a:extLst>
              <a:ext uri="{FF2B5EF4-FFF2-40B4-BE49-F238E27FC236}">
                <a16:creationId xmlns:a16="http://schemas.microsoft.com/office/drawing/2014/main" id="{9B0D0BB0-9896-0353-D972-26B687C3D8DD}"/>
              </a:ext>
            </a:extLst>
          </p:cNvPr>
          <p:cNvSpPr>
            <a:spLocks noGrp="1"/>
          </p:cNvSpPr>
          <p:nvPr>
            <p:ph type="body" sz="quarter" idx="12"/>
          </p:nvPr>
        </p:nvSpPr>
        <p:spPr>
          <a:xfrm>
            <a:off x="7072582" y="216000"/>
            <a:ext cx="1852967" cy="4358283"/>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Footer Placeholder 3">
            <a:extLst>
              <a:ext uri="{FF2B5EF4-FFF2-40B4-BE49-F238E27FC236}">
                <a16:creationId xmlns:a16="http://schemas.microsoft.com/office/drawing/2014/main" id="{CB9B0455-A1CF-B58E-3124-86D0B0DD2BB2}"/>
              </a:ext>
            </a:extLst>
          </p:cNvPr>
          <p:cNvSpPr>
            <a:spLocks noGrp="1"/>
          </p:cNvSpPr>
          <p:nvPr>
            <p:ph type="ftr" sz="quarter" idx="18"/>
          </p:nvPr>
        </p:nvSpPr>
        <p:spPr>
          <a:xfrm>
            <a:off x="215972" y="4806000"/>
            <a:ext cx="1858324" cy="142875"/>
          </a:xfrm>
        </p:spPr>
        <p:txBody>
          <a:bodyPr/>
          <a:lstStyle/>
          <a:p>
            <a:endParaRPr lang="en-US" dirty="0"/>
          </a:p>
        </p:txBody>
      </p:sp>
      <p:sp>
        <p:nvSpPr>
          <p:cNvPr id="8" name="Slide Number">
            <a:extLst>
              <a:ext uri="{FF2B5EF4-FFF2-40B4-BE49-F238E27FC236}">
                <a16:creationId xmlns:a16="http://schemas.microsoft.com/office/drawing/2014/main" id="{964E5562-E403-533D-BEAD-AB50713ED183}"/>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3931585420"/>
      </p:ext>
    </p:extLst>
  </p:cSld>
  <p:clrMapOvr>
    <a:masterClrMapping/>
  </p:clrMapOvr>
  <p:transition spd="med"/>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Text, 2 columns, dividers, large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E75BA-E283-08AE-B230-A89A2245C127}"/>
              </a:ext>
            </a:extLst>
          </p:cNvPr>
          <p:cNvSpPr>
            <a:spLocks noGrp="1"/>
          </p:cNvSpPr>
          <p:nvPr>
            <p:ph type="title"/>
          </p:nvPr>
        </p:nvSpPr>
        <p:spPr>
          <a:xfrm>
            <a:off x="215972" y="144018"/>
            <a:ext cx="4139265" cy="1578816"/>
          </a:xfrm>
        </p:spPr>
        <p:txBody>
          <a:bodyPr rIns="457200"/>
          <a:lstStyle>
            <a:lvl1pPr>
              <a:lnSpc>
                <a:spcPct val="100000"/>
              </a:lnSpc>
              <a:defRPr sz="2550">
                <a:solidFill>
                  <a:schemeClr val="tx2"/>
                </a:solidFill>
              </a:defRPr>
            </a:lvl1pPr>
          </a:lstStyle>
          <a:p>
            <a:r>
              <a:rPr lang="en-US"/>
              <a:t>Click to edit Master title style</a:t>
            </a:r>
            <a:endParaRPr lang="en-US" dirty="0"/>
          </a:p>
        </p:txBody>
      </p:sp>
      <p:sp>
        <p:nvSpPr>
          <p:cNvPr id="4" name="Text Placeholder 9">
            <a:extLst>
              <a:ext uri="{FF2B5EF4-FFF2-40B4-BE49-F238E27FC236}">
                <a16:creationId xmlns:a16="http://schemas.microsoft.com/office/drawing/2014/main" id="{8AF10F27-0178-9C93-8741-F0241501B4B0}"/>
              </a:ext>
            </a:extLst>
          </p:cNvPr>
          <p:cNvSpPr>
            <a:spLocks noGrp="1"/>
          </p:cNvSpPr>
          <p:nvPr>
            <p:ph type="body" sz="quarter" idx="16"/>
          </p:nvPr>
        </p:nvSpPr>
        <p:spPr>
          <a:xfrm>
            <a:off x="4791876" y="216027"/>
            <a:ext cx="1857133" cy="704160"/>
          </a:xfrm>
        </p:spPr>
        <p:txBody>
          <a:bodyPr/>
          <a:lstStyle>
            <a:lvl1pPr>
              <a:lnSpc>
                <a:spcPct val="110000"/>
              </a:lnSpc>
              <a:spcBef>
                <a:spcPts val="0"/>
              </a:spcBef>
              <a:defRPr sz="1050">
                <a:solidFill>
                  <a:schemeClr val="tx1"/>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5898D950-EA52-ABF9-D15D-C6C8FE946495}"/>
              </a:ext>
            </a:extLst>
          </p:cNvPr>
          <p:cNvSpPr>
            <a:spLocks noGrp="1"/>
          </p:cNvSpPr>
          <p:nvPr>
            <p:ph type="body" sz="quarter" idx="18"/>
          </p:nvPr>
        </p:nvSpPr>
        <p:spPr>
          <a:xfrm>
            <a:off x="4791876" y="1143000"/>
            <a:ext cx="1857133" cy="3432572"/>
          </a:xfrm>
        </p:spPr>
        <p:txBody>
          <a:bodyPr/>
          <a:lstStyle>
            <a:lvl1pPr>
              <a:lnSpc>
                <a:spcPct val="110000"/>
              </a:lnSpc>
              <a:spcBef>
                <a:spcPts val="0"/>
              </a:spcBef>
              <a:defRPr sz="750" b="0" i="0">
                <a:solidFill>
                  <a:schemeClr val="tx1"/>
                </a:solidFill>
                <a:latin typeface="IBM Plex Sans" panose="020B0503050203000203" pitchFamily="34" charset="0"/>
              </a:defRPr>
            </a:lvl1pPr>
            <a:lvl2pPr marL="68580" indent="-68580">
              <a:lnSpc>
                <a:spcPct val="110000"/>
              </a:lnSpc>
              <a:spcBef>
                <a:spcPts val="0"/>
              </a:spcBef>
              <a:defRPr sz="750" b="0" i="0">
                <a:solidFill>
                  <a:schemeClr val="tx1"/>
                </a:solidFill>
                <a:latin typeface="IBM Plex Sans" panose="020B0503050203000203" pitchFamily="34" charset="0"/>
              </a:defRPr>
            </a:lvl2pPr>
            <a:lvl3pPr marL="137160" indent="-68580">
              <a:lnSpc>
                <a:spcPct val="110000"/>
              </a:lnSpc>
              <a:spcBef>
                <a:spcPts val="0"/>
              </a:spcBef>
              <a:defRPr sz="750" b="0" i="0">
                <a:solidFill>
                  <a:schemeClr val="tx1"/>
                </a:solidFill>
                <a:latin typeface="IBM Plex Sans" panose="020B0503050203000203" pitchFamily="34" charset="0"/>
              </a:defRPr>
            </a:lvl3pPr>
            <a:lvl4pPr marL="205740" indent="-68580">
              <a:lnSpc>
                <a:spcPct val="110000"/>
              </a:lnSpc>
              <a:spcBef>
                <a:spcPts val="0"/>
              </a:spcBef>
              <a:defRPr sz="750" b="0" i="0">
                <a:solidFill>
                  <a:schemeClr val="tx1"/>
                </a:solidFill>
                <a:latin typeface="IBM Plex Sans" panose="020B0503050203000203" pitchFamily="34" charset="0"/>
              </a:defRPr>
            </a:lvl4pPr>
            <a:lvl5pPr>
              <a:lnSpc>
                <a:spcPct val="110000"/>
              </a:lnSpc>
              <a:spcBef>
                <a:spcPts val="0"/>
              </a:spcBef>
              <a:defRPr sz="75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12">
            <a:extLst>
              <a:ext uri="{FF2B5EF4-FFF2-40B4-BE49-F238E27FC236}">
                <a16:creationId xmlns:a16="http://schemas.microsoft.com/office/drawing/2014/main" id="{17CD3DC6-7946-2D82-C3E4-10BC579C88DE}"/>
              </a:ext>
            </a:extLst>
          </p:cNvPr>
          <p:cNvSpPr>
            <a:spLocks noGrp="1"/>
          </p:cNvSpPr>
          <p:nvPr>
            <p:ph type="body" sz="quarter" idx="17"/>
          </p:nvPr>
        </p:nvSpPr>
        <p:spPr>
          <a:xfrm>
            <a:off x="7071392" y="216027"/>
            <a:ext cx="1859514" cy="704160"/>
          </a:xfrm>
        </p:spPr>
        <p:txBody>
          <a:bodyPr/>
          <a:lstStyle>
            <a:lvl1pPr>
              <a:lnSpc>
                <a:spcPct val="110000"/>
              </a:lnSpc>
              <a:spcBef>
                <a:spcPts val="0"/>
              </a:spcBef>
              <a:defRPr sz="1050">
                <a:solidFill>
                  <a:schemeClr val="tx1"/>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8">
            <a:extLst>
              <a:ext uri="{FF2B5EF4-FFF2-40B4-BE49-F238E27FC236}">
                <a16:creationId xmlns:a16="http://schemas.microsoft.com/office/drawing/2014/main" id="{A501ADC5-5846-FF23-F5DB-93E8D05863E8}"/>
              </a:ext>
            </a:extLst>
          </p:cNvPr>
          <p:cNvSpPr>
            <a:spLocks noGrp="1"/>
          </p:cNvSpPr>
          <p:nvPr>
            <p:ph type="body" sz="quarter" idx="19"/>
          </p:nvPr>
        </p:nvSpPr>
        <p:spPr>
          <a:xfrm>
            <a:off x="7072582" y="1142999"/>
            <a:ext cx="1857133" cy="3432572"/>
          </a:xfrm>
        </p:spPr>
        <p:txBody>
          <a:bodyPr/>
          <a:lstStyle>
            <a:lvl1pPr>
              <a:lnSpc>
                <a:spcPct val="110000"/>
              </a:lnSpc>
              <a:spcBef>
                <a:spcPts val="0"/>
              </a:spcBef>
              <a:defRPr sz="750" b="0" i="0">
                <a:solidFill>
                  <a:schemeClr val="tx1"/>
                </a:solidFill>
                <a:latin typeface="IBM Plex Sans" panose="020B0503050203000203" pitchFamily="34" charset="0"/>
              </a:defRPr>
            </a:lvl1pPr>
            <a:lvl2pPr marL="68580" indent="-68580">
              <a:lnSpc>
                <a:spcPct val="110000"/>
              </a:lnSpc>
              <a:spcBef>
                <a:spcPts val="0"/>
              </a:spcBef>
              <a:defRPr sz="750" b="0" i="0">
                <a:solidFill>
                  <a:schemeClr val="tx1"/>
                </a:solidFill>
                <a:latin typeface="IBM Plex Sans" panose="020B0503050203000203" pitchFamily="34" charset="0"/>
              </a:defRPr>
            </a:lvl2pPr>
            <a:lvl3pPr marL="137160" indent="-68580">
              <a:lnSpc>
                <a:spcPct val="110000"/>
              </a:lnSpc>
              <a:spcBef>
                <a:spcPts val="0"/>
              </a:spcBef>
              <a:defRPr sz="750" b="0" i="0">
                <a:solidFill>
                  <a:schemeClr val="tx1"/>
                </a:solidFill>
                <a:latin typeface="IBM Plex Sans" panose="020B0503050203000203" pitchFamily="34" charset="0"/>
              </a:defRPr>
            </a:lvl3pPr>
            <a:lvl4pPr marL="205740" indent="-68580">
              <a:lnSpc>
                <a:spcPct val="110000"/>
              </a:lnSpc>
              <a:spcBef>
                <a:spcPts val="0"/>
              </a:spcBef>
              <a:defRPr sz="750" b="0" i="0">
                <a:solidFill>
                  <a:schemeClr val="tx1"/>
                </a:solidFill>
                <a:latin typeface="IBM Plex Sans" panose="020B0503050203000203" pitchFamily="34" charset="0"/>
              </a:defRPr>
            </a:lvl4pPr>
            <a:lvl5pPr>
              <a:lnSpc>
                <a:spcPct val="110000"/>
              </a:lnSpc>
              <a:spcBef>
                <a:spcPts val="0"/>
              </a:spcBef>
              <a:defRPr sz="75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Footer Placeholder 3">
            <a:extLst>
              <a:ext uri="{FF2B5EF4-FFF2-40B4-BE49-F238E27FC236}">
                <a16:creationId xmlns:a16="http://schemas.microsoft.com/office/drawing/2014/main" id="{C196BE21-C69D-85CB-EE77-49D2E4993A04}"/>
              </a:ext>
            </a:extLst>
          </p:cNvPr>
          <p:cNvSpPr>
            <a:spLocks noGrp="1"/>
          </p:cNvSpPr>
          <p:nvPr>
            <p:ph type="ftr" sz="quarter" idx="20"/>
          </p:nvPr>
        </p:nvSpPr>
        <p:spPr>
          <a:xfrm>
            <a:off x="215972" y="4806000"/>
            <a:ext cx="1858324" cy="142875"/>
          </a:xfrm>
        </p:spPr>
        <p:txBody>
          <a:bodyPr/>
          <a:lstStyle/>
          <a:p>
            <a:endParaRPr lang="en-US" dirty="0"/>
          </a:p>
        </p:txBody>
      </p:sp>
      <p:sp>
        <p:nvSpPr>
          <p:cNvPr id="8" name="Slide Number">
            <a:extLst>
              <a:ext uri="{FF2B5EF4-FFF2-40B4-BE49-F238E27FC236}">
                <a16:creationId xmlns:a16="http://schemas.microsoft.com/office/drawing/2014/main" id="{DBB179B0-7DF8-112C-BC38-B65090C6DD68}"/>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138386859"/>
      </p:ext>
    </p:extLst>
  </p:cSld>
  <p:clrMapOvr>
    <a:masterClrMapping/>
  </p:clrMapOvr>
  <p:transition spd="med"/>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Text, 2 columns, dividers, small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E75BA-E283-08AE-B230-A89A2245C127}"/>
              </a:ext>
            </a:extLst>
          </p:cNvPr>
          <p:cNvSpPr>
            <a:spLocks noGrp="1"/>
          </p:cNvSpPr>
          <p:nvPr>
            <p:ph type="title"/>
          </p:nvPr>
        </p:nvSpPr>
        <p:spPr>
          <a:xfrm>
            <a:off x="215972" y="216027"/>
            <a:ext cx="1855943" cy="1498473"/>
          </a:xfrm>
        </p:spPr>
        <p:txBody>
          <a:bodyPr rIns="0"/>
          <a:lstStyle>
            <a:lvl1pPr>
              <a:lnSpc>
                <a:spcPct val="110000"/>
              </a:lnSpc>
              <a:defRPr sz="1050">
                <a:solidFill>
                  <a:schemeClr val="tx2"/>
                </a:solidFill>
              </a:defRPr>
            </a:lvl1pPr>
          </a:lstStyle>
          <a:p>
            <a:r>
              <a:rPr lang="en-US"/>
              <a:t>Click to edit Master title style</a:t>
            </a:r>
            <a:endParaRPr lang="en-US" dirty="0"/>
          </a:p>
        </p:txBody>
      </p:sp>
      <p:sp>
        <p:nvSpPr>
          <p:cNvPr id="4" name="Text Placeholder 9">
            <a:extLst>
              <a:ext uri="{FF2B5EF4-FFF2-40B4-BE49-F238E27FC236}">
                <a16:creationId xmlns:a16="http://schemas.microsoft.com/office/drawing/2014/main" id="{8AF10F27-0178-9C93-8741-F0241501B4B0}"/>
              </a:ext>
            </a:extLst>
          </p:cNvPr>
          <p:cNvSpPr>
            <a:spLocks noGrp="1"/>
          </p:cNvSpPr>
          <p:nvPr>
            <p:ph type="body" sz="quarter" idx="16"/>
          </p:nvPr>
        </p:nvSpPr>
        <p:spPr>
          <a:xfrm>
            <a:off x="4791876" y="216027"/>
            <a:ext cx="1857133" cy="704160"/>
          </a:xfrm>
        </p:spPr>
        <p:txBody>
          <a:bodyPr/>
          <a:lstStyle>
            <a:lvl1pPr>
              <a:lnSpc>
                <a:spcPct val="110000"/>
              </a:lnSpc>
              <a:spcBef>
                <a:spcPts val="0"/>
              </a:spcBef>
              <a:defRPr sz="1050">
                <a:solidFill>
                  <a:schemeClr val="tx1"/>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5898D950-EA52-ABF9-D15D-C6C8FE946495}"/>
              </a:ext>
            </a:extLst>
          </p:cNvPr>
          <p:cNvSpPr>
            <a:spLocks noGrp="1"/>
          </p:cNvSpPr>
          <p:nvPr>
            <p:ph type="body" sz="quarter" idx="18"/>
          </p:nvPr>
        </p:nvSpPr>
        <p:spPr>
          <a:xfrm>
            <a:off x="4791876" y="1143000"/>
            <a:ext cx="1857133" cy="3432572"/>
          </a:xfrm>
        </p:spPr>
        <p:txBody>
          <a:bodyPr/>
          <a:lstStyle>
            <a:lvl1pPr>
              <a:lnSpc>
                <a:spcPct val="110000"/>
              </a:lnSpc>
              <a:spcBef>
                <a:spcPts val="0"/>
              </a:spcBef>
              <a:defRPr sz="750" b="0" i="0">
                <a:solidFill>
                  <a:schemeClr val="tx1"/>
                </a:solidFill>
                <a:latin typeface="IBM Plex Sans" panose="020B0503050203000203" pitchFamily="34" charset="0"/>
              </a:defRPr>
            </a:lvl1pPr>
            <a:lvl2pPr marL="68580" indent="-68580">
              <a:lnSpc>
                <a:spcPct val="110000"/>
              </a:lnSpc>
              <a:spcBef>
                <a:spcPts val="0"/>
              </a:spcBef>
              <a:defRPr sz="750" b="0" i="0">
                <a:solidFill>
                  <a:schemeClr val="tx1"/>
                </a:solidFill>
                <a:latin typeface="IBM Plex Sans" panose="020B0503050203000203" pitchFamily="34" charset="0"/>
              </a:defRPr>
            </a:lvl2pPr>
            <a:lvl3pPr marL="137160" indent="-68580">
              <a:lnSpc>
                <a:spcPct val="110000"/>
              </a:lnSpc>
              <a:spcBef>
                <a:spcPts val="0"/>
              </a:spcBef>
              <a:defRPr sz="750" b="0" i="0">
                <a:solidFill>
                  <a:schemeClr val="tx1"/>
                </a:solidFill>
                <a:latin typeface="IBM Plex Sans" panose="020B0503050203000203" pitchFamily="34" charset="0"/>
              </a:defRPr>
            </a:lvl3pPr>
            <a:lvl4pPr marL="205740" indent="-68580">
              <a:lnSpc>
                <a:spcPct val="110000"/>
              </a:lnSpc>
              <a:spcBef>
                <a:spcPts val="0"/>
              </a:spcBef>
              <a:defRPr sz="750" b="0" i="0">
                <a:solidFill>
                  <a:schemeClr val="tx1"/>
                </a:solidFill>
                <a:latin typeface="IBM Plex Sans" panose="020B0503050203000203" pitchFamily="34" charset="0"/>
              </a:defRPr>
            </a:lvl4pPr>
            <a:lvl5pPr>
              <a:lnSpc>
                <a:spcPct val="110000"/>
              </a:lnSpc>
              <a:spcBef>
                <a:spcPts val="0"/>
              </a:spcBef>
              <a:defRPr sz="75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12">
            <a:extLst>
              <a:ext uri="{FF2B5EF4-FFF2-40B4-BE49-F238E27FC236}">
                <a16:creationId xmlns:a16="http://schemas.microsoft.com/office/drawing/2014/main" id="{17CD3DC6-7946-2D82-C3E4-10BC579C88DE}"/>
              </a:ext>
            </a:extLst>
          </p:cNvPr>
          <p:cNvSpPr>
            <a:spLocks noGrp="1"/>
          </p:cNvSpPr>
          <p:nvPr>
            <p:ph type="body" sz="quarter" idx="17"/>
          </p:nvPr>
        </p:nvSpPr>
        <p:spPr>
          <a:xfrm>
            <a:off x="7072582" y="216027"/>
            <a:ext cx="1853038" cy="704160"/>
          </a:xfrm>
        </p:spPr>
        <p:txBody>
          <a:bodyPr/>
          <a:lstStyle>
            <a:lvl1pPr>
              <a:lnSpc>
                <a:spcPct val="110000"/>
              </a:lnSpc>
              <a:spcBef>
                <a:spcPts val="0"/>
              </a:spcBef>
              <a:defRPr sz="1050">
                <a:solidFill>
                  <a:schemeClr val="tx1"/>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8">
            <a:extLst>
              <a:ext uri="{FF2B5EF4-FFF2-40B4-BE49-F238E27FC236}">
                <a16:creationId xmlns:a16="http://schemas.microsoft.com/office/drawing/2014/main" id="{A501ADC5-5846-FF23-F5DB-93E8D05863E8}"/>
              </a:ext>
            </a:extLst>
          </p:cNvPr>
          <p:cNvSpPr>
            <a:spLocks noGrp="1"/>
          </p:cNvSpPr>
          <p:nvPr>
            <p:ph type="body" sz="quarter" idx="19"/>
          </p:nvPr>
        </p:nvSpPr>
        <p:spPr>
          <a:xfrm>
            <a:off x="7072582" y="1143000"/>
            <a:ext cx="1857133" cy="3432572"/>
          </a:xfrm>
        </p:spPr>
        <p:txBody>
          <a:bodyPr/>
          <a:lstStyle>
            <a:lvl1pPr>
              <a:lnSpc>
                <a:spcPct val="110000"/>
              </a:lnSpc>
              <a:spcBef>
                <a:spcPts val="0"/>
              </a:spcBef>
              <a:defRPr sz="750" b="0" i="0">
                <a:solidFill>
                  <a:schemeClr val="tx1"/>
                </a:solidFill>
                <a:latin typeface="IBM Plex Sans" panose="020B0503050203000203" pitchFamily="34" charset="0"/>
              </a:defRPr>
            </a:lvl1pPr>
            <a:lvl2pPr marL="68580" indent="-68580">
              <a:lnSpc>
                <a:spcPct val="110000"/>
              </a:lnSpc>
              <a:spcBef>
                <a:spcPts val="0"/>
              </a:spcBef>
              <a:defRPr sz="750" b="0" i="0">
                <a:solidFill>
                  <a:schemeClr val="tx1"/>
                </a:solidFill>
                <a:latin typeface="IBM Plex Sans" panose="020B0503050203000203" pitchFamily="34" charset="0"/>
              </a:defRPr>
            </a:lvl2pPr>
            <a:lvl3pPr marL="137160" indent="-68580">
              <a:lnSpc>
                <a:spcPct val="110000"/>
              </a:lnSpc>
              <a:spcBef>
                <a:spcPts val="0"/>
              </a:spcBef>
              <a:defRPr sz="750" b="0" i="0">
                <a:solidFill>
                  <a:schemeClr val="tx1"/>
                </a:solidFill>
                <a:latin typeface="IBM Plex Sans" panose="020B0503050203000203" pitchFamily="34" charset="0"/>
              </a:defRPr>
            </a:lvl3pPr>
            <a:lvl4pPr marL="205740" indent="-68580">
              <a:lnSpc>
                <a:spcPct val="110000"/>
              </a:lnSpc>
              <a:spcBef>
                <a:spcPts val="0"/>
              </a:spcBef>
              <a:defRPr sz="750" b="0" i="0">
                <a:solidFill>
                  <a:schemeClr val="tx1"/>
                </a:solidFill>
                <a:latin typeface="IBM Plex Sans" panose="020B0503050203000203" pitchFamily="34" charset="0"/>
              </a:defRPr>
            </a:lvl4pPr>
            <a:lvl5pPr>
              <a:lnSpc>
                <a:spcPct val="110000"/>
              </a:lnSpc>
              <a:spcBef>
                <a:spcPts val="0"/>
              </a:spcBef>
              <a:defRPr sz="75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Footer Placeholder 3">
            <a:extLst>
              <a:ext uri="{FF2B5EF4-FFF2-40B4-BE49-F238E27FC236}">
                <a16:creationId xmlns:a16="http://schemas.microsoft.com/office/drawing/2014/main" id="{12FA1770-E046-DD8F-9F28-19D80D1D67C2}"/>
              </a:ext>
            </a:extLst>
          </p:cNvPr>
          <p:cNvSpPr>
            <a:spLocks noGrp="1"/>
          </p:cNvSpPr>
          <p:nvPr>
            <p:ph type="ftr" sz="quarter" idx="20"/>
          </p:nvPr>
        </p:nvSpPr>
        <p:spPr>
          <a:xfrm>
            <a:off x="215972" y="4806000"/>
            <a:ext cx="1858324" cy="142875"/>
          </a:xfrm>
        </p:spPr>
        <p:txBody>
          <a:bodyPr/>
          <a:lstStyle/>
          <a:p>
            <a:endParaRPr lang="en-US" dirty="0"/>
          </a:p>
        </p:txBody>
      </p:sp>
      <p:sp>
        <p:nvSpPr>
          <p:cNvPr id="8" name="Slide Number">
            <a:extLst>
              <a:ext uri="{FF2B5EF4-FFF2-40B4-BE49-F238E27FC236}">
                <a16:creationId xmlns:a16="http://schemas.microsoft.com/office/drawing/2014/main" id="{91ADA982-549A-4D2D-490A-DE5610A50878}"/>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1750215129"/>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text, half-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19456" y="1243584"/>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a:t>Click icon to add picture</a:t>
            </a:r>
            <a:endParaRPr lang="en-US" dirty="0"/>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88799002"/>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Boxes, 4 stacked wide, pictograms">
    <p:bg>
      <p:bgPr>
        <a:solidFill>
          <a:schemeClr val="bg1"/>
        </a:solidFill>
        <a:effectLst/>
      </p:bgPr>
    </p:bg>
    <p:spTree>
      <p:nvGrpSpPr>
        <p:cNvPr id="1" name=""/>
        <p:cNvGrpSpPr/>
        <p:nvPr/>
      </p:nvGrpSpPr>
      <p:grpSpPr>
        <a:xfrm>
          <a:off x="0" y="0"/>
          <a:ext cx="0" cy="0"/>
          <a:chOff x="0" y="0"/>
          <a:chExt cx="0" cy="0"/>
        </a:xfrm>
      </p:grpSpPr>
      <p:sp>
        <p:nvSpPr>
          <p:cNvPr id="13" name="Picture Placeholder 12" descr="Place pictogram here">
            <a:extLst>
              <a:ext uri="{FF2B5EF4-FFF2-40B4-BE49-F238E27FC236}">
                <a16:creationId xmlns:a16="http://schemas.microsoft.com/office/drawing/2014/main" id="{30AB5158-BCB8-39EE-DA85-F2CD01699FBB}"/>
              </a:ext>
            </a:extLst>
          </p:cNvPr>
          <p:cNvSpPr>
            <a:spLocks noGrp="1"/>
          </p:cNvSpPr>
          <p:nvPr>
            <p:ph type="pic" sz="quarter" idx="15" hasCustomPrompt="1"/>
          </p:nvPr>
        </p:nvSpPr>
        <p:spPr>
          <a:xfrm>
            <a:off x="215999" y="216027"/>
            <a:ext cx="455998" cy="456057"/>
          </a:xfrm>
        </p:spPr>
        <p:txBody>
          <a:bodyPr anchor="ctr"/>
          <a:lstStyle>
            <a:lvl1pPr algn="ctr">
              <a:defRPr sz="600"/>
            </a:lvl1pPr>
          </a:lstStyle>
          <a:p>
            <a:r>
              <a:rPr lang="en-US" dirty="0"/>
              <a:t>Pictogram</a:t>
            </a:r>
          </a:p>
        </p:txBody>
      </p:sp>
      <p:sp>
        <p:nvSpPr>
          <p:cNvPr id="5" name="Text Placeholder 4">
            <a:extLst>
              <a:ext uri="{FF2B5EF4-FFF2-40B4-BE49-F238E27FC236}">
                <a16:creationId xmlns:a16="http://schemas.microsoft.com/office/drawing/2014/main" id="{931099CB-CB87-D5D5-506D-4B49C08161D3}"/>
              </a:ext>
            </a:extLst>
          </p:cNvPr>
          <p:cNvSpPr>
            <a:spLocks noGrp="1"/>
          </p:cNvSpPr>
          <p:nvPr>
            <p:ph type="body" sz="quarter" idx="11"/>
          </p:nvPr>
        </p:nvSpPr>
        <p:spPr>
          <a:xfrm>
            <a:off x="215999" y="929259"/>
            <a:ext cx="2501177" cy="1143000"/>
          </a:xfrm>
        </p:spPr>
        <p:txBody>
          <a:bodyPr/>
          <a:lstStyle>
            <a:lvl1pPr>
              <a:lnSpc>
                <a:spcPct val="100000"/>
              </a:lnSpc>
              <a:spcBef>
                <a:spcPts val="0"/>
              </a:spcBef>
              <a:defRPr sz="1575">
                <a:solidFill>
                  <a:schemeClr val="tx1"/>
                </a:solidFill>
              </a:defRPr>
            </a:lvl1pPr>
            <a:lvl2pPr marL="150876" indent="-150876">
              <a:lnSpc>
                <a:spcPct val="100000"/>
              </a:lnSpc>
              <a:spcBef>
                <a:spcPts val="0"/>
              </a:spcBef>
              <a:defRPr sz="1575">
                <a:solidFill>
                  <a:schemeClr val="tx1"/>
                </a:solidFill>
              </a:defRPr>
            </a:lvl2pPr>
            <a:lvl3pPr marL="301752" indent="-150876">
              <a:lnSpc>
                <a:spcPct val="100000"/>
              </a:lnSpc>
              <a:spcBef>
                <a:spcPts val="0"/>
              </a:spcBef>
              <a:defRPr sz="1575">
                <a:solidFill>
                  <a:schemeClr val="tx1"/>
                </a:solidFill>
              </a:defRPr>
            </a:lvl3pPr>
            <a:lvl4pPr marL="418338" indent="-150876">
              <a:lnSpc>
                <a:spcPct val="100000"/>
              </a:lnSpc>
              <a:spcBef>
                <a:spcPts val="0"/>
              </a:spcBef>
              <a:defRPr sz="1575">
                <a:solidFill>
                  <a:schemeClr val="tx1"/>
                </a:solidFill>
              </a:defRPr>
            </a:lvl4pPr>
            <a:lvl5pPr>
              <a:lnSpc>
                <a:spcPct val="100000"/>
              </a:lnSpc>
              <a:spcBef>
                <a:spcPts val="0"/>
              </a:spcBef>
              <a:defRPr sz="16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14" descr="Place pictogram here">
            <a:extLst>
              <a:ext uri="{FF2B5EF4-FFF2-40B4-BE49-F238E27FC236}">
                <a16:creationId xmlns:a16="http://schemas.microsoft.com/office/drawing/2014/main" id="{3C3730E5-61EB-7405-CC85-AB04242CDBC4}"/>
              </a:ext>
            </a:extLst>
          </p:cNvPr>
          <p:cNvSpPr>
            <a:spLocks noGrp="1"/>
          </p:cNvSpPr>
          <p:nvPr>
            <p:ph type="pic" sz="quarter" idx="16" hasCustomPrompt="1"/>
          </p:nvPr>
        </p:nvSpPr>
        <p:spPr>
          <a:xfrm>
            <a:off x="4791876" y="216027"/>
            <a:ext cx="455998" cy="456057"/>
          </a:xfrm>
        </p:spPr>
        <p:txBody>
          <a:bodyPr anchor="ctr"/>
          <a:lstStyle>
            <a:lvl1pPr algn="ctr">
              <a:defRPr sz="600"/>
            </a:lvl1pPr>
          </a:lstStyle>
          <a:p>
            <a:r>
              <a:rPr lang="en-US" dirty="0"/>
              <a:t>Pictogram</a:t>
            </a:r>
          </a:p>
        </p:txBody>
      </p:sp>
      <p:sp>
        <p:nvSpPr>
          <p:cNvPr id="7" name="Text Placeholder 6">
            <a:extLst>
              <a:ext uri="{FF2B5EF4-FFF2-40B4-BE49-F238E27FC236}">
                <a16:creationId xmlns:a16="http://schemas.microsoft.com/office/drawing/2014/main" id="{FC1DA3C4-E728-0E45-C91D-8EDF4B495FFC}"/>
              </a:ext>
            </a:extLst>
          </p:cNvPr>
          <p:cNvSpPr>
            <a:spLocks noGrp="1"/>
          </p:cNvSpPr>
          <p:nvPr>
            <p:ph type="body" sz="quarter" idx="12"/>
          </p:nvPr>
        </p:nvSpPr>
        <p:spPr>
          <a:xfrm>
            <a:off x="4791876" y="928688"/>
            <a:ext cx="2502844" cy="1143000"/>
          </a:xfrm>
        </p:spPr>
        <p:txBody>
          <a:bodyPr/>
          <a:lstStyle>
            <a:lvl1pPr>
              <a:lnSpc>
                <a:spcPct val="100000"/>
              </a:lnSpc>
              <a:spcBef>
                <a:spcPts val="0"/>
              </a:spcBef>
              <a:defRPr sz="1575">
                <a:solidFill>
                  <a:schemeClr val="tx1"/>
                </a:solidFill>
              </a:defRPr>
            </a:lvl1pPr>
            <a:lvl2pPr marL="150876" indent="-150876">
              <a:lnSpc>
                <a:spcPct val="100000"/>
              </a:lnSpc>
              <a:spcBef>
                <a:spcPts val="0"/>
              </a:spcBef>
              <a:defRPr sz="1575">
                <a:solidFill>
                  <a:schemeClr val="tx1"/>
                </a:solidFill>
              </a:defRPr>
            </a:lvl2pPr>
            <a:lvl3pPr marL="301752" indent="-150876">
              <a:lnSpc>
                <a:spcPct val="100000"/>
              </a:lnSpc>
              <a:spcBef>
                <a:spcPts val="0"/>
              </a:spcBef>
              <a:defRPr sz="1575">
                <a:solidFill>
                  <a:schemeClr val="tx1"/>
                </a:solidFill>
              </a:defRPr>
            </a:lvl3pPr>
            <a:lvl4pPr marL="418338" indent="-150876">
              <a:lnSpc>
                <a:spcPct val="100000"/>
              </a:lnSpc>
              <a:spcBef>
                <a:spcPts val="0"/>
              </a:spcBef>
              <a:defRPr sz="1575">
                <a:solidFill>
                  <a:schemeClr val="tx1"/>
                </a:solidFill>
              </a:defRPr>
            </a:lvl4pPr>
            <a:lvl5pPr>
              <a:lnSpc>
                <a:spcPct val="100000"/>
              </a:lnSpc>
              <a:spcBef>
                <a:spcPts val="0"/>
              </a:spcBef>
              <a:defRPr sz="16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6" name="Straight Connector 15" descr="Horizontal row divider">
            <a:extLst>
              <a:ext uri="{FF2B5EF4-FFF2-40B4-BE49-F238E27FC236}">
                <a16:creationId xmlns:a16="http://schemas.microsoft.com/office/drawing/2014/main" id="{9C5483A0-0E31-72CE-21C3-6248FAEBC09A}"/>
              </a:ext>
              <a:ext uri="{C183D7F6-B498-43B3-948B-1728B52AA6E4}">
                <adec:decorative xmlns:adec="http://schemas.microsoft.com/office/drawing/2017/decorative" val="0"/>
              </a:ext>
            </a:extLst>
          </p:cNvPr>
          <p:cNvCxnSpPr>
            <a:cxnSpLocks/>
          </p:cNvCxnSpPr>
          <p:nvPr userDrawn="1"/>
        </p:nvCxnSpPr>
        <p:spPr bwMode="auto">
          <a:xfrm>
            <a:off x="215999" y="2286000"/>
            <a:ext cx="8712526"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7" name="Picture Placeholder 16" descr="Place pictogram here">
            <a:extLst>
              <a:ext uri="{FF2B5EF4-FFF2-40B4-BE49-F238E27FC236}">
                <a16:creationId xmlns:a16="http://schemas.microsoft.com/office/drawing/2014/main" id="{62C94928-6A9B-2EA7-301C-71E5F2547C8A}"/>
              </a:ext>
            </a:extLst>
          </p:cNvPr>
          <p:cNvSpPr>
            <a:spLocks noGrp="1"/>
          </p:cNvSpPr>
          <p:nvPr>
            <p:ph type="pic" sz="quarter" idx="17" hasCustomPrompt="1"/>
          </p:nvPr>
        </p:nvSpPr>
        <p:spPr>
          <a:xfrm>
            <a:off x="215999" y="2427732"/>
            <a:ext cx="455998" cy="456057"/>
          </a:xfrm>
        </p:spPr>
        <p:txBody>
          <a:bodyPr anchor="ctr"/>
          <a:lstStyle>
            <a:lvl1pPr algn="ctr">
              <a:defRPr sz="600"/>
            </a:lvl1pPr>
          </a:lstStyle>
          <a:p>
            <a:r>
              <a:rPr lang="en-US" dirty="0"/>
              <a:t>Pictogram</a:t>
            </a:r>
          </a:p>
        </p:txBody>
      </p:sp>
      <p:sp>
        <p:nvSpPr>
          <p:cNvPr id="9" name="Text Placeholder 8">
            <a:extLst>
              <a:ext uri="{FF2B5EF4-FFF2-40B4-BE49-F238E27FC236}">
                <a16:creationId xmlns:a16="http://schemas.microsoft.com/office/drawing/2014/main" id="{B0565063-698E-31B0-B619-B99A9A0B3DB6}"/>
              </a:ext>
            </a:extLst>
          </p:cNvPr>
          <p:cNvSpPr>
            <a:spLocks noGrp="1"/>
          </p:cNvSpPr>
          <p:nvPr>
            <p:ph type="body" sz="quarter" idx="13"/>
          </p:nvPr>
        </p:nvSpPr>
        <p:spPr>
          <a:xfrm>
            <a:off x="215999" y="3144393"/>
            <a:ext cx="2501178" cy="1143000"/>
          </a:xfrm>
        </p:spPr>
        <p:txBody>
          <a:bodyPr/>
          <a:lstStyle>
            <a:lvl1pPr>
              <a:lnSpc>
                <a:spcPct val="100000"/>
              </a:lnSpc>
              <a:spcBef>
                <a:spcPts val="0"/>
              </a:spcBef>
              <a:defRPr sz="1575">
                <a:solidFill>
                  <a:schemeClr val="tx1"/>
                </a:solidFill>
              </a:defRPr>
            </a:lvl1pPr>
            <a:lvl2pPr marL="150876" indent="-150876">
              <a:lnSpc>
                <a:spcPct val="100000"/>
              </a:lnSpc>
              <a:spcBef>
                <a:spcPts val="0"/>
              </a:spcBef>
              <a:defRPr sz="1575">
                <a:solidFill>
                  <a:schemeClr val="tx1"/>
                </a:solidFill>
              </a:defRPr>
            </a:lvl2pPr>
            <a:lvl3pPr marL="301752" indent="-150876">
              <a:lnSpc>
                <a:spcPct val="100000"/>
              </a:lnSpc>
              <a:spcBef>
                <a:spcPts val="0"/>
              </a:spcBef>
              <a:defRPr sz="1575">
                <a:solidFill>
                  <a:schemeClr val="tx1"/>
                </a:solidFill>
              </a:defRPr>
            </a:lvl3pPr>
            <a:lvl4pPr marL="418338" indent="-150876">
              <a:lnSpc>
                <a:spcPct val="100000"/>
              </a:lnSpc>
              <a:spcBef>
                <a:spcPts val="0"/>
              </a:spcBef>
              <a:defRPr sz="1575">
                <a:solidFill>
                  <a:schemeClr val="tx1"/>
                </a:solidFill>
              </a:defRPr>
            </a:lvl4pPr>
            <a:lvl5pPr>
              <a:lnSpc>
                <a:spcPct val="100000"/>
              </a:lnSpc>
              <a:spcBef>
                <a:spcPts val="0"/>
              </a:spcBef>
              <a:defRPr sz="16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18" descr="Place pictogram here">
            <a:extLst>
              <a:ext uri="{FF2B5EF4-FFF2-40B4-BE49-F238E27FC236}">
                <a16:creationId xmlns:a16="http://schemas.microsoft.com/office/drawing/2014/main" id="{2E840026-2FAF-826F-DCFD-3FF0082B0823}"/>
              </a:ext>
            </a:extLst>
          </p:cNvPr>
          <p:cNvSpPr>
            <a:spLocks noGrp="1"/>
          </p:cNvSpPr>
          <p:nvPr>
            <p:ph type="pic" sz="quarter" idx="18" hasCustomPrompt="1"/>
          </p:nvPr>
        </p:nvSpPr>
        <p:spPr>
          <a:xfrm>
            <a:off x="4791876" y="2428875"/>
            <a:ext cx="455998" cy="456057"/>
          </a:xfrm>
        </p:spPr>
        <p:txBody>
          <a:bodyPr anchor="ctr"/>
          <a:lstStyle>
            <a:lvl1pPr algn="ctr">
              <a:defRPr sz="600"/>
            </a:lvl1pPr>
          </a:lstStyle>
          <a:p>
            <a:r>
              <a:rPr lang="en-US" dirty="0"/>
              <a:t>Pictogram</a:t>
            </a:r>
          </a:p>
        </p:txBody>
      </p:sp>
      <p:sp>
        <p:nvSpPr>
          <p:cNvPr id="11" name="Text Placeholder 10">
            <a:extLst>
              <a:ext uri="{FF2B5EF4-FFF2-40B4-BE49-F238E27FC236}">
                <a16:creationId xmlns:a16="http://schemas.microsoft.com/office/drawing/2014/main" id="{B4E44FFD-1EB7-1873-F6D1-67DE839EF09E}"/>
              </a:ext>
            </a:extLst>
          </p:cNvPr>
          <p:cNvSpPr>
            <a:spLocks noGrp="1"/>
          </p:cNvSpPr>
          <p:nvPr>
            <p:ph type="body" sz="quarter" idx="14"/>
          </p:nvPr>
        </p:nvSpPr>
        <p:spPr>
          <a:xfrm>
            <a:off x="4791876" y="3143250"/>
            <a:ext cx="2502844" cy="1143000"/>
          </a:xfrm>
        </p:spPr>
        <p:txBody>
          <a:bodyPr/>
          <a:lstStyle>
            <a:lvl1pPr>
              <a:lnSpc>
                <a:spcPct val="100000"/>
              </a:lnSpc>
              <a:spcBef>
                <a:spcPts val="0"/>
              </a:spcBef>
              <a:defRPr sz="1575">
                <a:solidFill>
                  <a:schemeClr val="tx1"/>
                </a:solidFill>
              </a:defRPr>
            </a:lvl1pPr>
            <a:lvl2pPr marL="150876" indent="-150876">
              <a:lnSpc>
                <a:spcPct val="100000"/>
              </a:lnSpc>
              <a:spcBef>
                <a:spcPts val="0"/>
              </a:spcBef>
              <a:defRPr sz="1575">
                <a:solidFill>
                  <a:schemeClr val="tx1"/>
                </a:solidFill>
              </a:defRPr>
            </a:lvl2pPr>
            <a:lvl3pPr marL="301752" indent="-150876">
              <a:lnSpc>
                <a:spcPct val="100000"/>
              </a:lnSpc>
              <a:spcBef>
                <a:spcPts val="0"/>
              </a:spcBef>
              <a:defRPr sz="1575">
                <a:solidFill>
                  <a:schemeClr val="tx1"/>
                </a:solidFill>
              </a:defRPr>
            </a:lvl3pPr>
            <a:lvl4pPr marL="418338" indent="-150876">
              <a:lnSpc>
                <a:spcPct val="100000"/>
              </a:lnSpc>
              <a:spcBef>
                <a:spcPts val="0"/>
              </a:spcBef>
              <a:defRPr sz="1575">
                <a:solidFill>
                  <a:schemeClr val="tx1"/>
                </a:solidFill>
              </a:defRPr>
            </a:lvl4pPr>
            <a:lvl5pPr>
              <a:lnSpc>
                <a:spcPct val="100000"/>
              </a:lnSpc>
              <a:spcBef>
                <a:spcPts val="0"/>
              </a:spcBef>
              <a:defRPr sz="16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Footer Placeholder 3">
            <a:extLst>
              <a:ext uri="{FF2B5EF4-FFF2-40B4-BE49-F238E27FC236}">
                <a16:creationId xmlns:a16="http://schemas.microsoft.com/office/drawing/2014/main" id="{1FC9DA86-6E63-7EF1-DAC1-73040332758F}"/>
              </a:ext>
            </a:extLst>
          </p:cNvPr>
          <p:cNvSpPr>
            <a:spLocks noGrp="1"/>
          </p:cNvSpPr>
          <p:nvPr>
            <p:ph type="ftr" sz="quarter" idx="19"/>
          </p:nvPr>
        </p:nvSpPr>
        <p:spPr>
          <a:xfrm>
            <a:off x="215972" y="4806000"/>
            <a:ext cx="1858324" cy="142875"/>
          </a:xfrm>
        </p:spPr>
        <p:txBody>
          <a:bodyPr/>
          <a:lstStyle/>
          <a:p>
            <a:endParaRPr lang="en-US" dirty="0"/>
          </a:p>
        </p:txBody>
      </p:sp>
      <p:sp>
        <p:nvSpPr>
          <p:cNvPr id="6" name="Slide Number">
            <a:extLst>
              <a:ext uri="{FF2B5EF4-FFF2-40B4-BE49-F238E27FC236}">
                <a16:creationId xmlns:a16="http://schemas.microsoft.com/office/drawing/2014/main" id="{BE7CD285-42F9-CF03-AB5C-1DC86205FBC3}"/>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cxnSp>
        <p:nvCxnSpPr>
          <p:cNvPr id="4" name="Straight Connector 3" descr="Vertical column divider">
            <a:extLst>
              <a:ext uri="{FF2B5EF4-FFF2-40B4-BE49-F238E27FC236}">
                <a16:creationId xmlns:a16="http://schemas.microsoft.com/office/drawing/2014/main" id="{E664AD27-CDB8-1E16-6F0A-1A4FF8BD97F5}"/>
              </a:ext>
            </a:extLst>
          </p:cNvPr>
          <p:cNvCxnSpPr>
            <a:cxnSpLocks/>
          </p:cNvCxnSpPr>
          <p:nvPr userDrawn="1"/>
        </p:nvCxnSpPr>
        <p:spPr bwMode="auto">
          <a:xfrm>
            <a:off x="4571452" y="213789"/>
            <a:ext cx="0" cy="435940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32226605"/>
      </p:ext>
    </p:extLst>
  </p:cSld>
  <p:clrMapOvr>
    <a:masterClrMapping/>
  </p:clrMapOvr>
  <p:transition spd="med"/>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Boxes, 4 stacked, small title">
    <p:bg>
      <p:bgPr>
        <a:solidFill>
          <a:schemeClr val="bg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E29EF9E2-1551-8357-22BD-8C43EF5EBE34}"/>
              </a:ext>
            </a:extLst>
          </p:cNvPr>
          <p:cNvSpPr>
            <a:spLocks noGrp="1"/>
          </p:cNvSpPr>
          <p:nvPr>
            <p:ph type="body" sz="quarter" idx="21"/>
          </p:nvPr>
        </p:nvSpPr>
        <p:spPr>
          <a:xfrm>
            <a:off x="215972" y="216027"/>
            <a:ext cx="1860181" cy="173307"/>
          </a:xfrm>
        </p:spPr>
        <p:txBody>
          <a:bodyPr/>
          <a:lstStyle>
            <a:lvl1pPr>
              <a:defRPr sz="1050">
                <a:solidFill>
                  <a:schemeClr val="tx2"/>
                </a:solidFill>
              </a:defRPr>
            </a:lvl1pPr>
          </a:lstStyle>
          <a:p>
            <a:pPr lvl="0"/>
            <a:r>
              <a:rPr lang="en-US"/>
              <a:t>Click to edit Master text styles</a:t>
            </a:r>
          </a:p>
        </p:txBody>
      </p:sp>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215972" y="571500"/>
            <a:ext cx="1855419" cy="1143000"/>
          </a:xfrm>
        </p:spPr>
        <p:txBody>
          <a:bodyPr/>
          <a:lstStyle>
            <a:lvl1pPr>
              <a:lnSpc>
                <a:spcPct val="110000"/>
              </a:lnSpc>
              <a:defRPr sz="1350">
                <a:solidFill>
                  <a:schemeClr val="tx2"/>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793A9C8C-F98C-5899-BE8B-D1A544D66C6A}"/>
              </a:ext>
            </a:extLst>
          </p:cNvPr>
          <p:cNvSpPr>
            <a:spLocks noGrp="1"/>
          </p:cNvSpPr>
          <p:nvPr>
            <p:ph type="body" sz="quarter" idx="16"/>
          </p:nvPr>
        </p:nvSpPr>
        <p:spPr>
          <a:xfrm>
            <a:off x="4791876" y="216027"/>
            <a:ext cx="1857133" cy="1855661"/>
          </a:xfrm>
        </p:spPr>
        <p:txBody>
          <a:bodyPr/>
          <a:lstStyle>
            <a:lvl1pPr>
              <a:lnSpc>
                <a:spcPct val="110000"/>
              </a:lnSpc>
              <a:spcBef>
                <a:spcPts val="0"/>
              </a:spcBef>
              <a:defRPr sz="1050" b="0" i="0">
                <a:solidFill>
                  <a:schemeClr val="tx1"/>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ext Placeholder 12">
            <a:extLst>
              <a:ext uri="{FF2B5EF4-FFF2-40B4-BE49-F238E27FC236}">
                <a16:creationId xmlns:a16="http://schemas.microsoft.com/office/drawing/2014/main" id="{2A62B128-D226-0D9B-89EC-51AFD07F30CF}"/>
              </a:ext>
            </a:extLst>
          </p:cNvPr>
          <p:cNvSpPr>
            <a:spLocks noGrp="1"/>
          </p:cNvSpPr>
          <p:nvPr>
            <p:ph type="body" sz="quarter" idx="17"/>
          </p:nvPr>
        </p:nvSpPr>
        <p:spPr>
          <a:xfrm>
            <a:off x="7072582" y="216027"/>
            <a:ext cx="1859514" cy="1855660"/>
          </a:xfrm>
        </p:spPr>
        <p:txBody>
          <a:bodyPr/>
          <a:lstStyle>
            <a:lvl1pPr>
              <a:lnSpc>
                <a:spcPct val="110000"/>
              </a:lnSpc>
              <a:spcBef>
                <a:spcPts val="0"/>
              </a:spcBef>
              <a:defRPr sz="1050" b="0" i="0">
                <a:solidFill>
                  <a:schemeClr val="tx1"/>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a:extLst>
              <a:ext uri="{FF2B5EF4-FFF2-40B4-BE49-F238E27FC236}">
                <a16:creationId xmlns:a16="http://schemas.microsoft.com/office/drawing/2014/main" id="{A5DD5CF1-28D6-74AF-B345-5911CB10D454}"/>
              </a:ext>
            </a:extLst>
          </p:cNvPr>
          <p:cNvSpPr>
            <a:spLocks noGrp="1"/>
          </p:cNvSpPr>
          <p:nvPr>
            <p:ph type="body" sz="quarter" idx="18"/>
          </p:nvPr>
        </p:nvSpPr>
        <p:spPr>
          <a:xfrm>
            <a:off x="4791876" y="2501503"/>
            <a:ext cx="1857133" cy="1855661"/>
          </a:xfrm>
        </p:spPr>
        <p:txBody>
          <a:bodyPr/>
          <a:lstStyle>
            <a:lvl1pPr>
              <a:lnSpc>
                <a:spcPct val="110000"/>
              </a:lnSpc>
              <a:spcBef>
                <a:spcPts val="0"/>
              </a:spcBef>
              <a:defRPr sz="1050" b="0" i="0">
                <a:solidFill>
                  <a:schemeClr val="tx1"/>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11">
            <a:extLst>
              <a:ext uri="{FF2B5EF4-FFF2-40B4-BE49-F238E27FC236}">
                <a16:creationId xmlns:a16="http://schemas.microsoft.com/office/drawing/2014/main" id="{67B1C684-915C-90D4-C69F-C24979A42EFC}"/>
              </a:ext>
            </a:extLst>
          </p:cNvPr>
          <p:cNvSpPr>
            <a:spLocks noGrp="1"/>
          </p:cNvSpPr>
          <p:nvPr>
            <p:ph type="body" sz="quarter" idx="19"/>
          </p:nvPr>
        </p:nvSpPr>
        <p:spPr>
          <a:xfrm>
            <a:off x="7072582" y="2501503"/>
            <a:ext cx="1857133" cy="1855660"/>
          </a:xfrm>
        </p:spPr>
        <p:txBody>
          <a:bodyPr/>
          <a:lstStyle>
            <a:lvl1pPr>
              <a:lnSpc>
                <a:spcPct val="110000"/>
              </a:lnSpc>
              <a:spcBef>
                <a:spcPts val="0"/>
              </a:spcBef>
              <a:defRPr sz="1050" b="0" i="0">
                <a:solidFill>
                  <a:schemeClr val="tx1"/>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Footer Placeholder 3">
            <a:extLst>
              <a:ext uri="{FF2B5EF4-FFF2-40B4-BE49-F238E27FC236}">
                <a16:creationId xmlns:a16="http://schemas.microsoft.com/office/drawing/2014/main" id="{4D288907-977D-2E2D-D334-59684842A637}"/>
              </a:ext>
            </a:extLst>
          </p:cNvPr>
          <p:cNvSpPr>
            <a:spLocks noGrp="1"/>
          </p:cNvSpPr>
          <p:nvPr>
            <p:ph type="ftr" sz="quarter" idx="22"/>
          </p:nvPr>
        </p:nvSpPr>
        <p:spPr>
          <a:xfrm>
            <a:off x="215972" y="4806000"/>
            <a:ext cx="1858324" cy="142875"/>
          </a:xfrm>
        </p:spPr>
        <p:txBody>
          <a:bodyPr/>
          <a:lstStyle/>
          <a:p>
            <a:endParaRPr lang="en-US" dirty="0"/>
          </a:p>
        </p:txBody>
      </p:sp>
      <p:sp>
        <p:nvSpPr>
          <p:cNvPr id="8" name="Slide Number">
            <a:extLst>
              <a:ext uri="{FF2B5EF4-FFF2-40B4-BE49-F238E27FC236}">
                <a16:creationId xmlns:a16="http://schemas.microsoft.com/office/drawing/2014/main" id="{299C7C32-4361-2D42-DB76-E3E2316F597E}"/>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3393714895"/>
      </p:ext>
    </p:extLst>
  </p:cSld>
  <p:clrMapOvr>
    <a:masterClrMapping/>
  </p:clrMapOvr>
  <p:transition spd="med"/>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1_Boxes, 4 stacked, small title">
    <p:bg>
      <p:bgPr>
        <a:solidFill>
          <a:schemeClr val="bg1"/>
        </a:solid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2A62B128-D226-0D9B-89EC-51AFD07F30CF}"/>
              </a:ext>
            </a:extLst>
          </p:cNvPr>
          <p:cNvSpPr>
            <a:spLocks noGrp="1"/>
          </p:cNvSpPr>
          <p:nvPr>
            <p:ph type="body" sz="quarter" idx="17" hasCustomPrompt="1"/>
          </p:nvPr>
        </p:nvSpPr>
        <p:spPr>
          <a:xfrm>
            <a:off x="7072582" y="216027"/>
            <a:ext cx="1859514" cy="354282"/>
          </a:xfrm>
        </p:spPr>
        <p:txBody>
          <a:bodyPr/>
          <a:lstStyle>
            <a:lvl1pPr>
              <a:lnSpc>
                <a:spcPct val="110000"/>
              </a:lnSpc>
              <a:spcBef>
                <a:spcPts val="0"/>
              </a:spcBef>
              <a:defRPr sz="1050" b="0" i="0">
                <a:solidFill>
                  <a:srgbClr val="0F62FE"/>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subhead, 1 line</a:t>
            </a:r>
          </a:p>
        </p:txBody>
      </p:sp>
      <p:sp>
        <p:nvSpPr>
          <p:cNvPr id="5" name="Text Placeholder 4">
            <a:extLst>
              <a:ext uri="{FF2B5EF4-FFF2-40B4-BE49-F238E27FC236}">
                <a16:creationId xmlns:a16="http://schemas.microsoft.com/office/drawing/2014/main" id="{A5DD5CF1-28D6-74AF-B345-5911CB10D454}"/>
              </a:ext>
            </a:extLst>
          </p:cNvPr>
          <p:cNvSpPr>
            <a:spLocks noGrp="1"/>
          </p:cNvSpPr>
          <p:nvPr>
            <p:ph type="body" sz="quarter" idx="18" hasCustomPrompt="1"/>
          </p:nvPr>
        </p:nvSpPr>
        <p:spPr>
          <a:xfrm>
            <a:off x="4791876" y="2501503"/>
            <a:ext cx="1857133" cy="355997"/>
          </a:xfrm>
        </p:spPr>
        <p:txBody>
          <a:bodyPr/>
          <a:lstStyle>
            <a:lvl1pPr>
              <a:lnSpc>
                <a:spcPct val="110000"/>
              </a:lnSpc>
              <a:spcBef>
                <a:spcPts val="0"/>
              </a:spcBef>
              <a:defRPr sz="1050" b="0" i="0">
                <a:solidFill>
                  <a:srgbClr val="0F62FE"/>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subhead, 1 line</a:t>
            </a:r>
          </a:p>
        </p:txBody>
      </p:sp>
      <p:sp>
        <p:nvSpPr>
          <p:cNvPr id="12" name="Text Placeholder 11">
            <a:extLst>
              <a:ext uri="{FF2B5EF4-FFF2-40B4-BE49-F238E27FC236}">
                <a16:creationId xmlns:a16="http://schemas.microsoft.com/office/drawing/2014/main" id="{67B1C684-915C-90D4-C69F-C24979A42EFC}"/>
              </a:ext>
            </a:extLst>
          </p:cNvPr>
          <p:cNvSpPr>
            <a:spLocks noGrp="1"/>
          </p:cNvSpPr>
          <p:nvPr>
            <p:ph type="body" sz="quarter" idx="19" hasCustomPrompt="1"/>
          </p:nvPr>
        </p:nvSpPr>
        <p:spPr>
          <a:xfrm>
            <a:off x="7072582" y="2501503"/>
            <a:ext cx="1857133" cy="355997"/>
          </a:xfrm>
        </p:spPr>
        <p:txBody>
          <a:bodyPr/>
          <a:lstStyle>
            <a:lvl1pPr>
              <a:lnSpc>
                <a:spcPct val="110000"/>
              </a:lnSpc>
              <a:spcBef>
                <a:spcPts val="0"/>
              </a:spcBef>
              <a:defRPr sz="1050" b="0" i="0">
                <a:solidFill>
                  <a:srgbClr val="0F62FE"/>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subhead, 1 line</a:t>
            </a:r>
          </a:p>
        </p:txBody>
      </p:sp>
      <p:sp>
        <p:nvSpPr>
          <p:cNvPr id="3" name="Footer Placeholder 3">
            <a:extLst>
              <a:ext uri="{FF2B5EF4-FFF2-40B4-BE49-F238E27FC236}">
                <a16:creationId xmlns:a16="http://schemas.microsoft.com/office/drawing/2014/main" id="{4D288907-977D-2E2D-D334-59684842A637}"/>
              </a:ext>
            </a:extLst>
          </p:cNvPr>
          <p:cNvSpPr>
            <a:spLocks noGrp="1"/>
          </p:cNvSpPr>
          <p:nvPr>
            <p:ph type="ftr" sz="quarter" idx="22"/>
          </p:nvPr>
        </p:nvSpPr>
        <p:spPr>
          <a:xfrm>
            <a:off x="215972" y="4806000"/>
            <a:ext cx="1858324" cy="142875"/>
          </a:xfrm>
        </p:spPr>
        <p:txBody>
          <a:bodyPr/>
          <a:lstStyle/>
          <a:p>
            <a:r>
              <a:rPr lang="en-US" dirty="0"/>
              <a:t>Product or solution</a:t>
            </a:r>
          </a:p>
        </p:txBody>
      </p:sp>
      <p:sp>
        <p:nvSpPr>
          <p:cNvPr id="8" name="Slide Number">
            <a:extLst>
              <a:ext uri="{FF2B5EF4-FFF2-40B4-BE49-F238E27FC236}">
                <a16:creationId xmlns:a16="http://schemas.microsoft.com/office/drawing/2014/main" id="{299C7C32-4361-2D42-DB76-E3E2316F597E}"/>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cxnSp>
        <p:nvCxnSpPr>
          <p:cNvPr id="4" name="Straight Connector 3" descr="Horizontal row divider line">
            <a:extLst>
              <a:ext uri="{FF2B5EF4-FFF2-40B4-BE49-F238E27FC236}">
                <a16:creationId xmlns:a16="http://schemas.microsoft.com/office/drawing/2014/main" id="{05A40C32-830E-479F-F1E3-2B1E7D48F06F}"/>
              </a:ext>
            </a:extLst>
          </p:cNvPr>
          <p:cNvCxnSpPr/>
          <p:nvPr userDrawn="1"/>
        </p:nvCxnSpPr>
        <p:spPr bwMode="auto">
          <a:xfrm>
            <a:off x="4571405" y="2286000"/>
            <a:ext cx="4357692"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 name="Straight Connector 5" descr="Vertical column divider">
            <a:extLst>
              <a:ext uri="{FF2B5EF4-FFF2-40B4-BE49-F238E27FC236}">
                <a16:creationId xmlns:a16="http://schemas.microsoft.com/office/drawing/2014/main" id="{E206AD2A-311D-14F0-2D0A-44E8796A510F}"/>
              </a:ext>
            </a:extLst>
          </p:cNvPr>
          <p:cNvCxnSpPr>
            <a:cxnSpLocks/>
          </p:cNvCxnSpPr>
          <p:nvPr userDrawn="1"/>
        </p:nvCxnSpPr>
        <p:spPr bwMode="auto">
          <a:xfrm>
            <a:off x="4571452" y="213789"/>
            <a:ext cx="0" cy="435940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 name="Straight Connector 8" descr="Vertical column divider">
            <a:extLst>
              <a:ext uri="{FF2B5EF4-FFF2-40B4-BE49-F238E27FC236}">
                <a16:creationId xmlns:a16="http://schemas.microsoft.com/office/drawing/2014/main" id="{B4C938DD-6FC6-BFEA-0D4A-A8434CFC4FE6}"/>
              </a:ext>
            </a:extLst>
          </p:cNvPr>
          <p:cNvCxnSpPr>
            <a:cxnSpLocks/>
          </p:cNvCxnSpPr>
          <p:nvPr userDrawn="1"/>
        </p:nvCxnSpPr>
        <p:spPr bwMode="auto">
          <a:xfrm>
            <a:off x="6857107" y="213789"/>
            <a:ext cx="0" cy="435828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1" name="Picture Placeholder 4" descr="Place pictogram here">
            <a:extLst>
              <a:ext uri="{FF2B5EF4-FFF2-40B4-BE49-F238E27FC236}">
                <a16:creationId xmlns:a16="http://schemas.microsoft.com/office/drawing/2014/main" id="{73FDE246-2363-A31A-7668-AED4FAC23245}"/>
              </a:ext>
            </a:extLst>
          </p:cNvPr>
          <p:cNvSpPr>
            <a:spLocks noGrp="1" noChangeAspect="1"/>
          </p:cNvSpPr>
          <p:nvPr>
            <p:ph type="pic" sz="quarter" idx="23" hasCustomPrompt="1"/>
          </p:nvPr>
        </p:nvSpPr>
        <p:spPr>
          <a:xfrm>
            <a:off x="4785689" y="1621917"/>
            <a:ext cx="455998" cy="455423"/>
          </a:xfrm>
        </p:spPr>
        <p:txBody>
          <a:bodyPr anchor="ctr"/>
          <a:lstStyle>
            <a:lvl1pPr algn="ctr">
              <a:defRPr sz="600">
                <a:solidFill>
                  <a:schemeClr val="tx1"/>
                </a:solidFill>
              </a:defRPr>
            </a:lvl1pPr>
          </a:lstStyle>
          <a:p>
            <a:r>
              <a:rPr lang="en-US" dirty="0"/>
              <a:t>Pictogram</a:t>
            </a:r>
          </a:p>
        </p:txBody>
      </p:sp>
      <p:sp>
        <p:nvSpPr>
          <p:cNvPr id="14" name="Text Placeholder 9">
            <a:extLst>
              <a:ext uri="{FF2B5EF4-FFF2-40B4-BE49-F238E27FC236}">
                <a16:creationId xmlns:a16="http://schemas.microsoft.com/office/drawing/2014/main" id="{5B3395B5-74F2-D01D-118E-4E0FB8BD293C}"/>
              </a:ext>
            </a:extLst>
          </p:cNvPr>
          <p:cNvSpPr>
            <a:spLocks noGrp="1"/>
          </p:cNvSpPr>
          <p:nvPr>
            <p:ph type="body" sz="quarter" idx="16" hasCustomPrompt="1"/>
          </p:nvPr>
        </p:nvSpPr>
        <p:spPr>
          <a:xfrm>
            <a:off x="4791876" y="216027"/>
            <a:ext cx="1857133" cy="354282"/>
          </a:xfrm>
        </p:spPr>
        <p:txBody>
          <a:bodyPr/>
          <a:lstStyle>
            <a:lvl1pPr>
              <a:lnSpc>
                <a:spcPct val="110000"/>
              </a:lnSpc>
              <a:spcBef>
                <a:spcPts val="0"/>
              </a:spcBef>
              <a:defRPr sz="1050">
                <a:solidFill>
                  <a:srgbClr val="0F62FE"/>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dirty="0"/>
              <a:t>28pt subhead, 1 line</a:t>
            </a:r>
          </a:p>
        </p:txBody>
      </p:sp>
      <p:sp>
        <p:nvSpPr>
          <p:cNvPr id="16" name="Text Placeholder 9">
            <a:extLst>
              <a:ext uri="{FF2B5EF4-FFF2-40B4-BE49-F238E27FC236}">
                <a16:creationId xmlns:a16="http://schemas.microsoft.com/office/drawing/2014/main" id="{13025800-9F27-3B87-18E1-FDD3E112922B}"/>
              </a:ext>
            </a:extLst>
          </p:cNvPr>
          <p:cNvSpPr>
            <a:spLocks noGrp="1"/>
          </p:cNvSpPr>
          <p:nvPr>
            <p:ph type="body" sz="quarter" idx="24" hasCustomPrompt="1"/>
          </p:nvPr>
        </p:nvSpPr>
        <p:spPr>
          <a:xfrm>
            <a:off x="4791876" y="570310"/>
            <a:ext cx="1857133" cy="775573"/>
          </a:xfrm>
        </p:spPr>
        <p:txBody>
          <a:bodyPr/>
          <a:lstStyle>
            <a:lvl1pPr>
              <a:lnSpc>
                <a:spcPct val="110000"/>
              </a:lnSpc>
              <a:spcBef>
                <a:spcPts val="0"/>
              </a:spcBef>
              <a:defRPr sz="1050" b="0" i="0" baseline="0">
                <a:solidFill>
                  <a:schemeClr val="tx1"/>
                </a:solidFill>
                <a:latin typeface="+mn-lt"/>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text, 5 lines maximum, sentence case</a:t>
            </a:r>
          </a:p>
        </p:txBody>
      </p:sp>
      <p:sp>
        <p:nvSpPr>
          <p:cNvPr id="17" name="Title 1">
            <a:extLst>
              <a:ext uri="{FF2B5EF4-FFF2-40B4-BE49-F238E27FC236}">
                <a16:creationId xmlns:a16="http://schemas.microsoft.com/office/drawing/2014/main" id="{77571BB5-B073-F09A-D5A6-5F529A887583}"/>
              </a:ext>
            </a:extLst>
          </p:cNvPr>
          <p:cNvSpPr>
            <a:spLocks noGrp="1"/>
          </p:cNvSpPr>
          <p:nvPr>
            <p:ph type="title" hasCustomPrompt="1"/>
          </p:nvPr>
        </p:nvSpPr>
        <p:spPr>
          <a:xfrm>
            <a:off x="215972" y="216027"/>
            <a:ext cx="1855943" cy="272606"/>
          </a:xfrm>
        </p:spPr>
        <p:txBody>
          <a:bodyPr/>
          <a:lstStyle>
            <a:lvl1pPr>
              <a:lnSpc>
                <a:spcPct val="110000"/>
              </a:lnSpc>
              <a:defRPr sz="1050">
                <a:solidFill>
                  <a:schemeClr val="tx2"/>
                </a:solidFill>
              </a:defRPr>
            </a:lvl1pPr>
          </a:lstStyle>
          <a:p>
            <a:r>
              <a:rPr lang="en-US" dirty="0"/>
              <a:t>Use cases</a:t>
            </a:r>
          </a:p>
        </p:txBody>
      </p:sp>
      <p:sp>
        <p:nvSpPr>
          <p:cNvPr id="18" name="Text Placeholder 4">
            <a:extLst>
              <a:ext uri="{FF2B5EF4-FFF2-40B4-BE49-F238E27FC236}">
                <a16:creationId xmlns:a16="http://schemas.microsoft.com/office/drawing/2014/main" id="{9CA64170-CAFB-CF84-DDE1-1D81C688CE0F}"/>
              </a:ext>
            </a:extLst>
          </p:cNvPr>
          <p:cNvSpPr>
            <a:spLocks noGrp="1"/>
          </p:cNvSpPr>
          <p:nvPr>
            <p:ph type="body" sz="quarter" idx="11" hasCustomPrompt="1"/>
          </p:nvPr>
        </p:nvSpPr>
        <p:spPr>
          <a:xfrm>
            <a:off x="215972" y="570310"/>
            <a:ext cx="2069731" cy="2289572"/>
          </a:xfrm>
        </p:spPr>
        <p:txBody>
          <a:bodyPr/>
          <a:lstStyle>
            <a:lvl1pPr>
              <a:lnSpc>
                <a:spcPct val="100000"/>
              </a:lnSpc>
              <a:spcBef>
                <a:spcPts val="0"/>
              </a:spcBef>
              <a:defRPr sz="1350">
                <a:solidFill>
                  <a:schemeClr val="tx1"/>
                </a:solidFill>
              </a:defRPr>
            </a:lvl1pPr>
          </a:lstStyle>
          <a:p>
            <a:pPr lvl="0"/>
            <a:r>
              <a:rPr lang="en-US" dirty="0"/>
              <a:t>36pt headline, 5 lines maximum, sentence case</a:t>
            </a:r>
          </a:p>
        </p:txBody>
      </p:sp>
      <p:sp>
        <p:nvSpPr>
          <p:cNvPr id="19" name="Picture Placeholder 4" descr="Place pictogram here">
            <a:extLst>
              <a:ext uri="{FF2B5EF4-FFF2-40B4-BE49-F238E27FC236}">
                <a16:creationId xmlns:a16="http://schemas.microsoft.com/office/drawing/2014/main" id="{4EBA7E37-3F45-0B10-B3D4-EC78CB32A84D}"/>
              </a:ext>
            </a:extLst>
          </p:cNvPr>
          <p:cNvSpPr>
            <a:spLocks noGrp="1" noChangeAspect="1"/>
          </p:cNvSpPr>
          <p:nvPr>
            <p:ph type="pic" sz="quarter" idx="25" hasCustomPrompt="1"/>
          </p:nvPr>
        </p:nvSpPr>
        <p:spPr>
          <a:xfrm>
            <a:off x="7071392" y="1621917"/>
            <a:ext cx="455998" cy="455423"/>
          </a:xfrm>
        </p:spPr>
        <p:txBody>
          <a:bodyPr anchor="ctr"/>
          <a:lstStyle>
            <a:lvl1pPr algn="ctr">
              <a:defRPr sz="600">
                <a:solidFill>
                  <a:schemeClr val="tx1"/>
                </a:solidFill>
              </a:defRPr>
            </a:lvl1pPr>
          </a:lstStyle>
          <a:p>
            <a:r>
              <a:rPr lang="en-US" dirty="0"/>
              <a:t>Pictogram</a:t>
            </a:r>
          </a:p>
        </p:txBody>
      </p:sp>
      <p:sp>
        <p:nvSpPr>
          <p:cNvPr id="20" name="Text Placeholder 9">
            <a:extLst>
              <a:ext uri="{FF2B5EF4-FFF2-40B4-BE49-F238E27FC236}">
                <a16:creationId xmlns:a16="http://schemas.microsoft.com/office/drawing/2014/main" id="{4BCDAFDB-0989-CBB6-7358-A6A143AFB026}"/>
              </a:ext>
            </a:extLst>
          </p:cNvPr>
          <p:cNvSpPr>
            <a:spLocks noGrp="1"/>
          </p:cNvSpPr>
          <p:nvPr>
            <p:ph type="body" sz="quarter" idx="26" hasCustomPrompt="1"/>
          </p:nvPr>
        </p:nvSpPr>
        <p:spPr>
          <a:xfrm>
            <a:off x="7077579" y="570310"/>
            <a:ext cx="1857133" cy="775573"/>
          </a:xfrm>
        </p:spPr>
        <p:txBody>
          <a:bodyPr/>
          <a:lstStyle>
            <a:lvl1pPr>
              <a:lnSpc>
                <a:spcPct val="110000"/>
              </a:lnSpc>
              <a:spcBef>
                <a:spcPts val="0"/>
              </a:spcBef>
              <a:defRPr sz="1050" b="0" i="0" baseline="0">
                <a:solidFill>
                  <a:schemeClr val="tx1"/>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text, 5 lines maximum, sentence case</a:t>
            </a:r>
          </a:p>
        </p:txBody>
      </p:sp>
      <p:sp>
        <p:nvSpPr>
          <p:cNvPr id="21" name="Picture Placeholder 4" descr="Place pictogram here">
            <a:extLst>
              <a:ext uri="{FF2B5EF4-FFF2-40B4-BE49-F238E27FC236}">
                <a16:creationId xmlns:a16="http://schemas.microsoft.com/office/drawing/2014/main" id="{A66EA8C8-436A-9556-EEDA-C6E3917C5E3D}"/>
              </a:ext>
            </a:extLst>
          </p:cNvPr>
          <p:cNvSpPr>
            <a:spLocks noGrp="1" noChangeAspect="1"/>
          </p:cNvSpPr>
          <p:nvPr>
            <p:ph type="pic" sz="quarter" idx="27" hasCustomPrompt="1"/>
          </p:nvPr>
        </p:nvSpPr>
        <p:spPr>
          <a:xfrm>
            <a:off x="4785689" y="3909108"/>
            <a:ext cx="455998" cy="455423"/>
          </a:xfrm>
        </p:spPr>
        <p:txBody>
          <a:bodyPr anchor="ctr"/>
          <a:lstStyle>
            <a:lvl1pPr algn="ctr">
              <a:defRPr sz="600">
                <a:solidFill>
                  <a:schemeClr val="tx1"/>
                </a:solidFill>
              </a:defRPr>
            </a:lvl1pPr>
          </a:lstStyle>
          <a:p>
            <a:r>
              <a:rPr lang="en-US" dirty="0"/>
              <a:t>Pictogram</a:t>
            </a:r>
          </a:p>
        </p:txBody>
      </p:sp>
      <p:sp>
        <p:nvSpPr>
          <p:cNvPr id="22" name="Text Placeholder 9">
            <a:extLst>
              <a:ext uri="{FF2B5EF4-FFF2-40B4-BE49-F238E27FC236}">
                <a16:creationId xmlns:a16="http://schemas.microsoft.com/office/drawing/2014/main" id="{ECA54C54-E172-9FB2-9DE7-89083705CB3E}"/>
              </a:ext>
            </a:extLst>
          </p:cNvPr>
          <p:cNvSpPr>
            <a:spLocks noGrp="1"/>
          </p:cNvSpPr>
          <p:nvPr>
            <p:ph type="body" sz="quarter" idx="28" hasCustomPrompt="1"/>
          </p:nvPr>
        </p:nvSpPr>
        <p:spPr>
          <a:xfrm>
            <a:off x="4791876" y="2857500"/>
            <a:ext cx="1857133" cy="775573"/>
          </a:xfrm>
        </p:spPr>
        <p:txBody>
          <a:bodyPr/>
          <a:lstStyle>
            <a:lvl1pPr>
              <a:lnSpc>
                <a:spcPct val="110000"/>
              </a:lnSpc>
              <a:spcBef>
                <a:spcPts val="0"/>
              </a:spcBef>
              <a:defRPr sz="1050" b="0" i="0" baseline="0">
                <a:solidFill>
                  <a:schemeClr val="tx1"/>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text, 5 lines maximum, sentence case</a:t>
            </a:r>
          </a:p>
        </p:txBody>
      </p:sp>
      <p:sp>
        <p:nvSpPr>
          <p:cNvPr id="23" name="Picture Placeholder 4" descr="Place pictogram here">
            <a:extLst>
              <a:ext uri="{FF2B5EF4-FFF2-40B4-BE49-F238E27FC236}">
                <a16:creationId xmlns:a16="http://schemas.microsoft.com/office/drawing/2014/main" id="{449948AF-64EC-A641-682F-58128FFB130F}"/>
              </a:ext>
            </a:extLst>
          </p:cNvPr>
          <p:cNvSpPr>
            <a:spLocks noGrp="1" noChangeAspect="1"/>
          </p:cNvSpPr>
          <p:nvPr>
            <p:ph type="pic" sz="quarter" idx="29" hasCustomPrompt="1"/>
          </p:nvPr>
        </p:nvSpPr>
        <p:spPr>
          <a:xfrm>
            <a:off x="7071392" y="3909108"/>
            <a:ext cx="455998" cy="455423"/>
          </a:xfrm>
        </p:spPr>
        <p:txBody>
          <a:bodyPr anchor="ctr"/>
          <a:lstStyle>
            <a:lvl1pPr algn="ctr">
              <a:defRPr sz="600">
                <a:solidFill>
                  <a:schemeClr val="tx1"/>
                </a:solidFill>
              </a:defRPr>
            </a:lvl1pPr>
          </a:lstStyle>
          <a:p>
            <a:r>
              <a:rPr lang="en-US" dirty="0"/>
              <a:t>Pictogram</a:t>
            </a:r>
          </a:p>
        </p:txBody>
      </p:sp>
      <p:sp>
        <p:nvSpPr>
          <p:cNvPr id="24" name="Text Placeholder 9">
            <a:extLst>
              <a:ext uri="{FF2B5EF4-FFF2-40B4-BE49-F238E27FC236}">
                <a16:creationId xmlns:a16="http://schemas.microsoft.com/office/drawing/2014/main" id="{FE96BABE-312A-F2DD-F958-C038704303D9}"/>
              </a:ext>
            </a:extLst>
          </p:cNvPr>
          <p:cNvSpPr>
            <a:spLocks noGrp="1"/>
          </p:cNvSpPr>
          <p:nvPr>
            <p:ph type="body" sz="quarter" idx="30" hasCustomPrompt="1"/>
          </p:nvPr>
        </p:nvSpPr>
        <p:spPr>
          <a:xfrm>
            <a:off x="7077579" y="2857500"/>
            <a:ext cx="1857133" cy="775573"/>
          </a:xfrm>
        </p:spPr>
        <p:txBody>
          <a:bodyPr/>
          <a:lstStyle>
            <a:lvl1pPr>
              <a:lnSpc>
                <a:spcPct val="110000"/>
              </a:lnSpc>
              <a:spcBef>
                <a:spcPts val="0"/>
              </a:spcBef>
              <a:defRPr sz="1050" b="0" i="0" baseline="0">
                <a:solidFill>
                  <a:schemeClr val="tx1"/>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text, 5 lines maximum, sentence case</a:t>
            </a:r>
          </a:p>
        </p:txBody>
      </p:sp>
      <p:sp>
        <p:nvSpPr>
          <p:cNvPr id="27" name="Text Placeholder 9">
            <a:extLst>
              <a:ext uri="{FF2B5EF4-FFF2-40B4-BE49-F238E27FC236}">
                <a16:creationId xmlns:a16="http://schemas.microsoft.com/office/drawing/2014/main" id="{6B2F6896-A3B2-522E-F7C1-36FB2C394D98}"/>
              </a:ext>
            </a:extLst>
          </p:cNvPr>
          <p:cNvSpPr>
            <a:spLocks noGrp="1"/>
          </p:cNvSpPr>
          <p:nvPr>
            <p:ph type="body" sz="quarter" idx="31" hasCustomPrompt="1"/>
          </p:nvPr>
        </p:nvSpPr>
        <p:spPr>
          <a:xfrm>
            <a:off x="4785689" y="4793433"/>
            <a:ext cx="2071418" cy="159544"/>
          </a:xfrm>
        </p:spPr>
        <p:txBody>
          <a:bodyPr anchor="b" anchorCtr="0"/>
          <a:lstStyle>
            <a:lvl1pPr>
              <a:defRPr sz="600">
                <a:latin typeface="IBM Plex Sans" panose="020B0503050203000203" pitchFamily="34" charset="0"/>
              </a:defRPr>
            </a:lvl1pPr>
            <a:lvl2pPr>
              <a:defRPr sz="600"/>
            </a:lvl2pPr>
            <a:lvl3pPr>
              <a:defRPr sz="600"/>
            </a:lvl3pPr>
            <a:lvl4pPr>
              <a:defRPr sz="600"/>
            </a:lvl4pPr>
            <a:lvl5pPr>
              <a:defRPr sz="600"/>
            </a:lvl5pPr>
          </a:lstStyle>
          <a:p>
            <a:pPr marL="0" marR="0" lvl="0" indent="0" algn="l" defTabSz="914400" rtl="0" eaLnBrk="1" fontAlgn="auto" latinLnBrk="0" hangingPunct="1">
              <a:lnSpc>
                <a:spcPct val="110000"/>
              </a:lnSpc>
              <a:spcBef>
                <a:spcPts val="0"/>
              </a:spcBef>
              <a:spcAft>
                <a:spcPts val="0"/>
              </a:spcAft>
              <a:buClrTx/>
              <a:buSzTx/>
              <a:buFontTx/>
              <a:buNone/>
              <a:tabLst/>
              <a:defRPr/>
            </a:pPr>
            <a:r>
              <a:rPr lang="en-US" dirty="0"/>
              <a:t>1. Publication name, “Article Title,” XX Month YYYY.</a:t>
            </a:r>
          </a:p>
        </p:txBody>
      </p:sp>
    </p:spTree>
    <p:extLst>
      <p:ext uri="{BB962C8B-B14F-4D97-AF65-F5344CB8AC3E}">
        <p14:creationId xmlns:p14="http://schemas.microsoft.com/office/powerpoint/2010/main" val="4245294042"/>
      </p:ext>
    </p:extLst>
  </p:cSld>
  <p:clrMapOvr>
    <a:masterClrMapping/>
  </p:clrMapOvr>
  <p:transition spd="med"/>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2_Boxes, 4 stacked, small title">
    <p:bg>
      <p:bgPr>
        <a:solidFill>
          <a:schemeClr val="bg1"/>
        </a:solidFill>
        <a:effectLst/>
      </p:bgPr>
    </p:bg>
    <p:spTree>
      <p:nvGrpSpPr>
        <p:cNvPr id="1" name=""/>
        <p:cNvGrpSpPr/>
        <p:nvPr/>
      </p:nvGrpSpPr>
      <p:grpSpPr>
        <a:xfrm>
          <a:off x="0" y="0"/>
          <a:ext cx="0" cy="0"/>
          <a:chOff x="0" y="0"/>
          <a:chExt cx="0" cy="0"/>
        </a:xfrm>
      </p:grpSpPr>
      <p:sp>
        <p:nvSpPr>
          <p:cNvPr id="2" name="Rectangle 1" descr="Blue 10 full slide background ">
            <a:extLst>
              <a:ext uri="{FF2B5EF4-FFF2-40B4-BE49-F238E27FC236}">
                <a16:creationId xmlns:a16="http://schemas.microsoft.com/office/drawing/2014/main" id="{A3EA690D-8C45-A729-1685-B1A4580EA95A}"/>
              </a:ext>
            </a:extLst>
          </p:cNvPr>
          <p:cNvSpPr/>
          <p:nvPr userDrawn="1"/>
        </p:nvSpPr>
        <p:spPr bwMode="auto">
          <a:xfrm>
            <a:off x="0" y="0"/>
            <a:ext cx="4571404" cy="5143500"/>
          </a:xfrm>
          <a:prstGeom prst="rect">
            <a:avLst/>
          </a:prstGeom>
          <a:solidFill>
            <a:srgbClr val="E5F6FF"/>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4286" tIns="34286" rIns="34286" bIns="34286" numCol="1" rtlCol="0" anchor="t" anchorCtr="0" compatLnSpc="1">
            <a:prstTxWarp prst="textNoShape">
              <a:avLst/>
            </a:prstTxWarp>
          </a:bodyPr>
          <a:lstStyle/>
          <a:p>
            <a:pPr marL="0" marR="0" indent="0" algn="l" defTabSz="342900" rtl="0" eaLnBrk="1" fontAlgn="base" latinLnBrk="0" hangingPunct="1">
              <a:lnSpc>
                <a:spcPct val="100000"/>
              </a:lnSpc>
              <a:spcBef>
                <a:spcPct val="0"/>
              </a:spcBef>
              <a:spcAft>
                <a:spcPct val="0"/>
              </a:spcAft>
              <a:buClrTx/>
              <a:buSzTx/>
              <a:buFont typeface="IBM Plex Sans Light"/>
              <a:buNone/>
              <a:tabLst/>
            </a:pPr>
            <a:endParaRPr kumimoji="0" lang="en-US" sz="525" b="0" i="0" u="none" strike="noStrike" cap="none" normalizeH="0" baseline="0" dirty="0">
              <a:ln>
                <a:noFill/>
              </a:ln>
              <a:solidFill>
                <a:schemeClr val="bg1"/>
              </a:solidFill>
              <a:effectLst/>
              <a:latin typeface="+mn-lt"/>
            </a:endParaRPr>
          </a:p>
        </p:txBody>
      </p:sp>
      <p:sp>
        <p:nvSpPr>
          <p:cNvPr id="13" name="Text Placeholder 12">
            <a:extLst>
              <a:ext uri="{FF2B5EF4-FFF2-40B4-BE49-F238E27FC236}">
                <a16:creationId xmlns:a16="http://schemas.microsoft.com/office/drawing/2014/main" id="{2A62B128-D226-0D9B-89EC-51AFD07F30CF}"/>
              </a:ext>
            </a:extLst>
          </p:cNvPr>
          <p:cNvSpPr>
            <a:spLocks noGrp="1"/>
          </p:cNvSpPr>
          <p:nvPr>
            <p:ph type="body" sz="quarter" idx="17" hasCustomPrompt="1"/>
          </p:nvPr>
        </p:nvSpPr>
        <p:spPr>
          <a:xfrm>
            <a:off x="7072582" y="216027"/>
            <a:ext cx="1859514" cy="354282"/>
          </a:xfrm>
        </p:spPr>
        <p:txBody>
          <a:bodyPr/>
          <a:lstStyle>
            <a:lvl1pPr>
              <a:lnSpc>
                <a:spcPct val="110000"/>
              </a:lnSpc>
              <a:spcBef>
                <a:spcPts val="0"/>
              </a:spcBef>
              <a:defRPr sz="1050" b="0" i="0">
                <a:solidFill>
                  <a:srgbClr val="0F62FE"/>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subhead, 1 line</a:t>
            </a:r>
          </a:p>
        </p:txBody>
      </p:sp>
      <p:sp>
        <p:nvSpPr>
          <p:cNvPr id="5" name="Text Placeholder 4">
            <a:extLst>
              <a:ext uri="{FF2B5EF4-FFF2-40B4-BE49-F238E27FC236}">
                <a16:creationId xmlns:a16="http://schemas.microsoft.com/office/drawing/2014/main" id="{A5DD5CF1-28D6-74AF-B345-5911CB10D454}"/>
              </a:ext>
            </a:extLst>
          </p:cNvPr>
          <p:cNvSpPr>
            <a:spLocks noGrp="1"/>
          </p:cNvSpPr>
          <p:nvPr>
            <p:ph type="body" sz="quarter" idx="18" hasCustomPrompt="1"/>
          </p:nvPr>
        </p:nvSpPr>
        <p:spPr>
          <a:xfrm>
            <a:off x="4791876" y="2501503"/>
            <a:ext cx="1857133" cy="355997"/>
          </a:xfrm>
        </p:spPr>
        <p:txBody>
          <a:bodyPr/>
          <a:lstStyle>
            <a:lvl1pPr>
              <a:lnSpc>
                <a:spcPct val="110000"/>
              </a:lnSpc>
              <a:spcBef>
                <a:spcPts val="0"/>
              </a:spcBef>
              <a:defRPr sz="1050" b="0" i="0">
                <a:solidFill>
                  <a:srgbClr val="0F62FE"/>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subhead, 1 line</a:t>
            </a:r>
          </a:p>
        </p:txBody>
      </p:sp>
      <p:sp>
        <p:nvSpPr>
          <p:cNvPr id="12" name="Text Placeholder 11">
            <a:extLst>
              <a:ext uri="{FF2B5EF4-FFF2-40B4-BE49-F238E27FC236}">
                <a16:creationId xmlns:a16="http://schemas.microsoft.com/office/drawing/2014/main" id="{67B1C684-915C-90D4-C69F-C24979A42EFC}"/>
              </a:ext>
            </a:extLst>
          </p:cNvPr>
          <p:cNvSpPr>
            <a:spLocks noGrp="1"/>
          </p:cNvSpPr>
          <p:nvPr>
            <p:ph type="body" sz="quarter" idx="19" hasCustomPrompt="1"/>
          </p:nvPr>
        </p:nvSpPr>
        <p:spPr>
          <a:xfrm>
            <a:off x="7072582" y="2501503"/>
            <a:ext cx="1857133" cy="355997"/>
          </a:xfrm>
        </p:spPr>
        <p:txBody>
          <a:bodyPr/>
          <a:lstStyle>
            <a:lvl1pPr>
              <a:lnSpc>
                <a:spcPct val="110000"/>
              </a:lnSpc>
              <a:spcBef>
                <a:spcPts val="0"/>
              </a:spcBef>
              <a:defRPr sz="1050" b="0" i="0">
                <a:solidFill>
                  <a:srgbClr val="0F62FE"/>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subhead, 1 line</a:t>
            </a:r>
          </a:p>
        </p:txBody>
      </p:sp>
      <p:sp>
        <p:nvSpPr>
          <p:cNvPr id="3" name="Footer Placeholder 3">
            <a:extLst>
              <a:ext uri="{FF2B5EF4-FFF2-40B4-BE49-F238E27FC236}">
                <a16:creationId xmlns:a16="http://schemas.microsoft.com/office/drawing/2014/main" id="{4D288907-977D-2E2D-D334-59684842A637}"/>
              </a:ext>
            </a:extLst>
          </p:cNvPr>
          <p:cNvSpPr>
            <a:spLocks noGrp="1"/>
          </p:cNvSpPr>
          <p:nvPr>
            <p:ph type="ftr" sz="quarter" idx="22"/>
          </p:nvPr>
        </p:nvSpPr>
        <p:spPr>
          <a:xfrm>
            <a:off x="215972" y="4806000"/>
            <a:ext cx="1858324" cy="142875"/>
          </a:xfrm>
        </p:spPr>
        <p:txBody>
          <a:bodyPr/>
          <a:lstStyle/>
          <a:p>
            <a:r>
              <a:rPr lang="en-US" dirty="0"/>
              <a:t>Product or solution</a:t>
            </a:r>
          </a:p>
        </p:txBody>
      </p:sp>
      <p:sp>
        <p:nvSpPr>
          <p:cNvPr id="8" name="Slide Number">
            <a:extLst>
              <a:ext uri="{FF2B5EF4-FFF2-40B4-BE49-F238E27FC236}">
                <a16:creationId xmlns:a16="http://schemas.microsoft.com/office/drawing/2014/main" id="{299C7C32-4361-2D42-DB76-E3E2316F597E}"/>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cxnSp>
        <p:nvCxnSpPr>
          <p:cNvPr id="4" name="Straight Connector 3" descr="Horizontal row divider line">
            <a:extLst>
              <a:ext uri="{FF2B5EF4-FFF2-40B4-BE49-F238E27FC236}">
                <a16:creationId xmlns:a16="http://schemas.microsoft.com/office/drawing/2014/main" id="{05A40C32-830E-479F-F1E3-2B1E7D48F06F}"/>
              </a:ext>
            </a:extLst>
          </p:cNvPr>
          <p:cNvCxnSpPr>
            <a:cxnSpLocks/>
          </p:cNvCxnSpPr>
          <p:nvPr userDrawn="1"/>
        </p:nvCxnSpPr>
        <p:spPr bwMode="auto">
          <a:xfrm>
            <a:off x="4785689" y="2286000"/>
            <a:ext cx="4143407"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 name="Straight Connector 8" descr="Vertical column divider">
            <a:extLst>
              <a:ext uri="{FF2B5EF4-FFF2-40B4-BE49-F238E27FC236}">
                <a16:creationId xmlns:a16="http://schemas.microsoft.com/office/drawing/2014/main" id="{B4C938DD-6FC6-BFEA-0D4A-A8434CFC4FE6}"/>
              </a:ext>
            </a:extLst>
          </p:cNvPr>
          <p:cNvCxnSpPr>
            <a:cxnSpLocks/>
          </p:cNvCxnSpPr>
          <p:nvPr userDrawn="1"/>
        </p:nvCxnSpPr>
        <p:spPr bwMode="auto">
          <a:xfrm>
            <a:off x="6857107" y="213789"/>
            <a:ext cx="0" cy="435828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4" name="Text Placeholder 9">
            <a:extLst>
              <a:ext uri="{FF2B5EF4-FFF2-40B4-BE49-F238E27FC236}">
                <a16:creationId xmlns:a16="http://schemas.microsoft.com/office/drawing/2014/main" id="{5B3395B5-74F2-D01D-118E-4E0FB8BD293C}"/>
              </a:ext>
            </a:extLst>
          </p:cNvPr>
          <p:cNvSpPr>
            <a:spLocks noGrp="1"/>
          </p:cNvSpPr>
          <p:nvPr>
            <p:ph type="body" sz="quarter" idx="16" hasCustomPrompt="1"/>
          </p:nvPr>
        </p:nvSpPr>
        <p:spPr>
          <a:xfrm>
            <a:off x="4791876" y="216027"/>
            <a:ext cx="1857133" cy="354282"/>
          </a:xfrm>
        </p:spPr>
        <p:txBody>
          <a:bodyPr/>
          <a:lstStyle>
            <a:lvl1pPr>
              <a:lnSpc>
                <a:spcPct val="110000"/>
              </a:lnSpc>
              <a:spcBef>
                <a:spcPts val="0"/>
              </a:spcBef>
              <a:defRPr sz="1050">
                <a:solidFill>
                  <a:srgbClr val="0F62FE"/>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dirty="0"/>
              <a:t>28pt subhead, 1 line</a:t>
            </a:r>
          </a:p>
        </p:txBody>
      </p:sp>
      <p:sp>
        <p:nvSpPr>
          <p:cNvPr id="16" name="Text Placeholder 9">
            <a:extLst>
              <a:ext uri="{FF2B5EF4-FFF2-40B4-BE49-F238E27FC236}">
                <a16:creationId xmlns:a16="http://schemas.microsoft.com/office/drawing/2014/main" id="{13025800-9F27-3B87-18E1-FDD3E112922B}"/>
              </a:ext>
            </a:extLst>
          </p:cNvPr>
          <p:cNvSpPr>
            <a:spLocks noGrp="1"/>
          </p:cNvSpPr>
          <p:nvPr>
            <p:ph type="body" sz="quarter" idx="24" hasCustomPrompt="1"/>
          </p:nvPr>
        </p:nvSpPr>
        <p:spPr>
          <a:xfrm>
            <a:off x="4791876" y="570310"/>
            <a:ext cx="1857133" cy="775573"/>
          </a:xfrm>
        </p:spPr>
        <p:txBody>
          <a:bodyPr/>
          <a:lstStyle>
            <a:lvl1pPr>
              <a:lnSpc>
                <a:spcPct val="110000"/>
              </a:lnSpc>
              <a:spcBef>
                <a:spcPts val="0"/>
              </a:spcBef>
              <a:defRPr sz="1050" b="0" i="0" baseline="0">
                <a:solidFill>
                  <a:schemeClr val="tx1"/>
                </a:solidFill>
                <a:latin typeface="+mn-lt"/>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text, 5 lines maximum, sentence case</a:t>
            </a:r>
          </a:p>
        </p:txBody>
      </p:sp>
      <p:sp>
        <p:nvSpPr>
          <p:cNvPr id="20" name="Text Placeholder 9">
            <a:extLst>
              <a:ext uri="{FF2B5EF4-FFF2-40B4-BE49-F238E27FC236}">
                <a16:creationId xmlns:a16="http://schemas.microsoft.com/office/drawing/2014/main" id="{4BCDAFDB-0989-CBB6-7358-A6A143AFB026}"/>
              </a:ext>
            </a:extLst>
          </p:cNvPr>
          <p:cNvSpPr>
            <a:spLocks noGrp="1"/>
          </p:cNvSpPr>
          <p:nvPr>
            <p:ph type="body" sz="quarter" idx="26" hasCustomPrompt="1"/>
          </p:nvPr>
        </p:nvSpPr>
        <p:spPr>
          <a:xfrm>
            <a:off x="7077579" y="570310"/>
            <a:ext cx="1857133" cy="775573"/>
          </a:xfrm>
        </p:spPr>
        <p:txBody>
          <a:bodyPr/>
          <a:lstStyle>
            <a:lvl1pPr>
              <a:lnSpc>
                <a:spcPct val="110000"/>
              </a:lnSpc>
              <a:spcBef>
                <a:spcPts val="0"/>
              </a:spcBef>
              <a:defRPr sz="1050" b="0" i="0" baseline="0">
                <a:solidFill>
                  <a:schemeClr val="tx1"/>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text, 5 lines maximum, sentence case</a:t>
            </a:r>
          </a:p>
        </p:txBody>
      </p:sp>
      <p:sp>
        <p:nvSpPr>
          <p:cNvPr id="22" name="Text Placeholder 9">
            <a:extLst>
              <a:ext uri="{FF2B5EF4-FFF2-40B4-BE49-F238E27FC236}">
                <a16:creationId xmlns:a16="http://schemas.microsoft.com/office/drawing/2014/main" id="{ECA54C54-E172-9FB2-9DE7-89083705CB3E}"/>
              </a:ext>
            </a:extLst>
          </p:cNvPr>
          <p:cNvSpPr>
            <a:spLocks noGrp="1"/>
          </p:cNvSpPr>
          <p:nvPr>
            <p:ph type="body" sz="quarter" idx="28" hasCustomPrompt="1"/>
          </p:nvPr>
        </p:nvSpPr>
        <p:spPr>
          <a:xfrm>
            <a:off x="4791876" y="2857500"/>
            <a:ext cx="1857133" cy="775573"/>
          </a:xfrm>
        </p:spPr>
        <p:txBody>
          <a:bodyPr/>
          <a:lstStyle>
            <a:lvl1pPr>
              <a:lnSpc>
                <a:spcPct val="110000"/>
              </a:lnSpc>
              <a:spcBef>
                <a:spcPts val="0"/>
              </a:spcBef>
              <a:defRPr sz="1050" b="0" i="0" baseline="0">
                <a:solidFill>
                  <a:schemeClr val="tx1"/>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text, 5 lines maximum, sentence case</a:t>
            </a:r>
          </a:p>
        </p:txBody>
      </p:sp>
      <p:sp>
        <p:nvSpPr>
          <p:cNvPr id="24" name="Text Placeholder 9">
            <a:extLst>
              <a:ext uri="{FF2B5EF4-FFF2-40B4-BE49-F238E27FC236}">
                <a16:creationId xmlns:a16="http://schemas.microsoft.com/office/drawing/2014/main" id="{FE96BABE-312A-F2DD-F958-C038704303D9}"/>
              </a:ext>
            </a:extLst>
          </p:cNvPr>
          <p:cNvSpPr>
            <a:spLocks noGrp="1"/>
          </p:cNvSpPr>
          <p:nvPr>
            <p:ph type="body" sz="quarter" idx="30" hasCustomPrompt="1"/>
          </p:nvPr>
        </p:nvSpPr>
        <p:spPr>
          <a:xfrm>
            <a:off x="7077579" y="2857500"/>
            <a:ext cx="1857133" cy="775573"/>
          </a:xfrm>
        </p:spPr>
        <p:txBody>
          <a:bodyPr/>
          <a:lstStyle>
            <a:lvl1pPr>
              <a:lnSpc>
                <a:spcPct val="110000"/>
              </a:lnSpc>
              <a:spcBef>
                <a:spcPts val="0"/>
              </a:spcBef>
              <a:defRPr sz="1050" b="0" i="0" baseline="0">
                <a:solidFill>
                  <a:schemeClr val="tx1"/>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text, 5 lines maximum, sentence case</a:t>
            </a:r>
          </a:p>
        </p:txBody>
      </p:sp>
      <p:sp>
        <p:nvSpPr>
          <p:cNvPr id="7" name="Title 1">
            <a:extLst>
              <a:ext uri="{FF2B5EF4-FFF2-40B4-BE49-F238E27FC236}">
                <a16:creationId xmlns:a16="http://schemas.microsoft.com/office/drawing/2014/main" id="{86B3FAF2-34F9-2C26-9B26-ABC6EE199A33}"/>
              </a:ext>
            </a:extLst>
          </p:cNvPr>
          <p:cNvSpPr>
            <a:spLocks noGrp="1"/>
          </p:cNvSpPr>
          <p:nvPr>
            <p:ph type="title" hasCustomPrompt="1"/>
          </p:nvPr>
        </p:nvSpPr>
        <p:spPr>
          <a:xfrm>
            <a:off x="215999" y="216027"/>
            <a:ext cx="2069704" cy="786408"/>
          </a:xfrm>
        </p:spPr>
        <p:txBody>
          <a:bodyPr/>
          <a:lstStyle>
            <a:lvl1pPr>
              <a:lnSpc>
                <a:spcPct val="110000"/>
              </a:lnSpc>
              <a:defRPr sz="1350">
                <a:solidFill>
                  <a:schemeClr val="tx2"/>
                </a:solidFill>
              </a:defRPr>
            </a:lvl1pPr>
          </a:lstStyle>
          <a:p>
            <a:r>
              <a:rPr lang="en-US" dirty="0"/>
              <a:t>36pt headline, 5 lines maximum, sentence case</a:t>
            </a:r>
          </a:p>
        </p:txBody>
      </p:sp>
      <p:sp>
        <p:nvSpPr>
          <p:cNvPr id="15" name="Text Placeholder 9">
            <a:extLst>
              <a:ext uri="{FF2B5EF4-FFF2-40B4-BE49-F238E27FC236}">
                <a16:creationId xmlns:a16="http://schemas.microsoft.com/office/drawing/2014/main" id="{6B33F237-4DF7-145E-3C76-51B770B0BDA8}"/>
              </a:ext>
            </a:extLst>
          </p:cNvPr>
          <p:cNvSpPr>
            <a:spLocks noGrp="1"/>
          </p:cNvSpPr>
          <p:nvPr>
            <p:ph type="body" sz="quarter" idx="31" hasCustomPrompt="1"/>
          </p:nvPr>
        </p:nvSpPr>
        <p:spPr>
          <a:xfrm>
            <a:off x="4785689" y="4793433"/>
            <a:ext cx="2071418" cy="159544"/>
          </a:xfrm>
        </p:spPr>
        <p:txBody>
          <a:bodyPr anchor="b" anchorCtr="0"/>
          <a:lstStyle>
            <a:lvl1pPr>
              <a:defRPr sz="600">
                <a:latin typeface="IBM Plex Sans" panose="020B0503050203000203" pitchFamily="34" charset="0"/>
              </a:defRPr>
            </a:lvl1pPr>
            <a:lvl2pPr>
              <a:defRPr sz="600"/>
            </a:lvl2pPr>
            <a:lvl3pPr>
              <a:defRPr sz="600"/>
            </a:lvl3pPr>
            <a:lvl4pPr>
              <a:defRPr sz="600"/>
            </a:lvl4pPr>
            <a:lvl5pPr>
              <a:defRPr sz="600"/>
            </a:lvl5pPr>
          </a:lstStyle>
          <a:p>
            <a:pPr lvl="0"/>
            <a:r>
              <a:rPr lang="en-US" dirty="0"/>
              <a:t>Source</a:t>
            </a:r>
          </a:p>
        </p:txBody>
      </p:sp>
    </p:spTree>
    <p:extLst>
      <p:ext uri="{BB962C8B-B14F-4D97-AF65-F5344CB8AC3E}">
        <p14:creationId xmlns:p14="http://schemas.microsoft.com/office/powerpoint/2010/main" val="2938639696"/>
      </p:ext>
    </p:extLst>
  </p:cSld>
  <p:clrMapOvr>
    <a:masterClrMapping/>
  </p:clrMapOvr>
  <p:transition spd="med"/>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3_Boxes, 4 stacked, small title">
    <p:bg>
      <p:bgPr>
        <a:solidFill>
          <a:schemeClr val="bg1"/>
        </a:solidFill>
        <a:effectLst/>
      </p:bgPr>
    </p:bg>
    <p:spTree>
      <p:nvGrpSpPr>
        <p:cNvPr id="1" name=""/>
        <p:cNvGrpSpPr/>
        <p:nvPr/>
      </p:nvGrpSpPr>
      <p:grpSpPr>
        <a:xfrm>
          <a:off x="0" y="0"/>
          <a:ext cx="0" cy="0"/>
          <a:chOff x="0" y="0"/>
          <a:chExt cx="0" cy="0"/>
        </a:xfrm>
      </p:grpSpPr>
      <p:sp>
        <p:nvSpPr>
          <p:cNvPr id="2" name="Rectangle 1" descr="Blue 10 full slide background ">
            <a:extLst>
              <a:ext uri="{FF2B5EF4-FFF2-40B4-BE49-F238E27FC236}">
                <a16:creationId xmlns:a16="http://schemas.microsoft.com/office/drawing/2014/main" id="{A3EA690D-8C45-A729-1685-B1A4580EA95A}"/>
              </a:ext>
            </a:extLst>
          </p:cNvPr>
          <p:cNvSpPr/>
          <p:nvPr userDrawn="1"/>
        </p:nvSpPr>
        <p:spPr bwMode="auto">
          <a:xfrm>
            <a:off x="1" y="0"/>
            <a:ext cx="2285702" cy="5143500"/>
          </a:xfrm>
          <a:prstGeom prst="rect">
            <a:avLst/>
          </a:prstGeom>
          <a:solidFill>
            <a:srgbClr val="E5F6FF"/>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4286" tIns="34286" rIns="34286" bIns="34286" numCol="1" rtlCol="0" anchor="t" anchorCtr="0" compatLnSpc="1">
            <a:prstTxWarp prst="textNoShape">
              <a:avLst/>
            </a:prstTxWarp>
          </a:bodyPr>
          <a:lstStyle/>
          <a:p>
            <a:pPr marL="0" marR="0" indent="0" algn="l" defTabSz="342900" rtl="0" eaLnBrk="1" fontAlgn="base" latinLnBrk="0" hangingPunct="1">
              <a:lnSpc>
                <a:spcPct val="100000"/>
              </a:lnSpc>
              <a:spcBef>
                <a:spcPct val="0"/>
              </a:spcBef>
              <a:spcAft>
                <a:spcPct val="0"/>
              </a:spcAft>
              <a:buClrTx/>
              <a:buSzTx/>
              <a:buFont typeface="IBM Plex Sans Light"/>
              <a:buNone/>
              <a:tabLst/>
            </a:pPr>
            <a:endParaRPr kumimoji="0" lang="en-US" sz="525" b="0" i="0" u="none" strike="noStrike" cap="none" normalizeH="0" baseline="0" dirty="0">
              <a:ln>
                <a:noFill/>
              </a:ln>
              <a:solidFill>
                <a:schemeClr val="bg1"/>
              </a:solidFill>
              <a:effectLst/>
              <a:latin typeface="+mn-lt"/>
            </a:endParaRPr>
          </a:p>
        </p:txBody>
      </p:sp>
      <p:sp>
        <p:nvSpPr>
          <p:cNvPr id="13" name="Text Placeholder 12">
            <a:extLst>
              <a:ext uri="{FF2B5EF4-FFF2-40B4-BE49-F238E27FC236}">
                <a16:creationId xmlns:a16="http://schemas.microsoft.com/office/drawing/2014/main" id="{2A62B128-D226-0D9B-89EC-51AFD07F30CF}"/>
              </a:ext>
            </a:extLst>
          </p:cNvPr>
          <p:cNvSpPr>
            <a:spLocks noGrp="1"/>
          </p:cNvSpPr>
          <p:nvPr>
            <p:ph type="body" sz="quarter" idx="17" hasCustomPrompt="1"/>
          </p:nvPr>
        </p:nvSpPr>
        <p:spPr>
          <a:xfrm>
            <a:off x="7072582" y="216027"/>
            <a:ext cx="1859514" cy="354282"/>
          </a:xfrm>
        </p:spPr>
        <p:txBody>
          <a:bodyPr/>
          <a:lstStyle>
            <a:lvl1pPr>
              <a:lnSpc>
                <a:spcPct val="110000"/>
              </a:lnSpc>
              <a:spcBef>
                <a:spcPts val="0"/>
              </a:spcBef>
              <a:defRPr sz="1050" b="0" i="0">
                <a:solidFill>
                  <a:srgbClr val="0F62FE"/>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subhead, 1 line</a:t>
            </a:r>
          </a:p>
        </p:txBody>
      </p:sp>
      <p:sp>
        <p:nvSpPr>
          <p:cNvPr id="5" name="Text Placeholder 4">
            <a:extLst>
              <a:ext uri="{FF2B5EF4-FFF2-40B4-BE49-F238E27FC236}">
                <a16:creationId xmlns:a16="http://schemas.microsoft.com/office/drawing/2014/main" id="{A5DD5CF1-28D6-74AF-B345-5911CB10D454}"/>
              </a:ext>
            </a:extLst>
          </p:cNvPr>
          <p:cNvSpPr>
            <a:spLocks noGrp="1"/>
          </p:cNvSpPr>
          <p:nvPr>
            <p:ph type="body" sz="quarter" idx="18" hasCustomPrompt="1"/>
          </p:nvPr>
        </p:nvSpPr>
        <p:spPr>
          <a:xfrm>
            <a:off x="4791876" y="2501503"/>
            <a:ext cx="1857133" cy="355997"/>
          </a:xfrm>
        </p:spPr>
        <p:txBody>
          <a:bodyPr/>
          <a:lstStyle>
            <a:lvl1pPr>
              <a:lnSpc>
                <a:spcPct val="110000"/>
              </a:lnSpc>
              <a:spcBef>
                <a:spcPts val="0"/>
              </a:spcBef>
              <a:defRPr sz="1050" b="0" i="0">
                <a:solidFill>
                  <a:srgbClr val="0F62FE"/>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subhead, 1 line</a:t>
            </a:r>
          </a:p>
        </p:txBody>
      </p:sp>
      <p:sp>
        <p:nvSpPr>
          <p:cNvPr id="12" name="Text Placeholder 11">
            <a:extLst>
              <a:ext uri="{FF2B5EF4-FFF2-40B4-BE49-F238E27FC236}">
                <a16:creationId xmlns:a16="http://schemas.microsoft.com/office/drawing/2014/main" id="{67B1C684-915C-90D4-C69F-C24979A42EFC}"/>
              </a:ext>
            </a:extLst>
          </p:cNvPr>
          <p:cNvSpPr>
            <a:spLocks noGrp="1"/>
          </p:cNvSpPr>
          <p:nvPr>
            <p:ph type="body" sz="quarter" idx="19" hasCustomPrompt="1"/>
          </p:nvPr>
        </p:nvSpPr>
        <p:spPr>
          <a:xfrm>
            <a:off x="7072582" y="2501503"/>
            <a:ext cx="1857133" cy="355997"/>
          </a:xfrm>
        </p:spPr>
        <p:txBody>
          <a:bodyPr/>
          <a:lstStyle>
            <a:lvl1pPr>
              <a:lnSpc>
                <a:spcPct val="110000"/>
              </a:lnSpc>
              <a:spcBef>
                <a:spcPts val="0"/>
              </a:spcBef>
              <a:defRPr sz="1050" b="0" i="0">
                <a:solidFill>
                  <a:srgbClr val="0F62FE"/>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subhead, 1 line</a:t>
            </a:r>
          </a:p>
        </p:txBody>
      </p:sp>
      <p:sp>
        <p:nvSpPr>
          <p:cNvPr id="3" name="Footer Placeholder 3">
            <a:extLst>
              <a:ext uri="{FF2B5EF4-FFF2-40B4-BE49-F238E27FC236}">
                <a16:creationId xmlns:a16="http://schemas.microsoft.com/office/drawing/2014/main" id="{4D288907-977D-2E2D-D334-59684842A637}"/>
              </a:ext>
            </a:extLst>
          </p:cNvPr>
          <p:cNvSpPr>
            <a:spLocks noGrp="1"/>
          </p:cNvSpPr>
          <p:nvPr>
            <p:ph type="ftr" sz="quarter" idx="22"/>
          </p:nvPr>
        </p:nvSpPr>
        <p:spPr>
          <a:xfrm>
            <a:off x="215972" y="4806000"/>
            <a:ext cx="1858324" cy="142875"/>
          </a:xfrm>
        </p:spPr>
        <p:txBody>
          <a:bodyPr/>
          <a:lstStyle/>
          <a:p>
            <a:r>
              <a:rPr lang="en-US" dirty="0"/>
              <a:t>Product or solution</a:t>
            </a:r>
          </a:p>
        </p:txBody>
      </p:sp>
      <p:sp>
        <p:nvSpPr>
          <p:cNvPr id="8" name="Slide Number">
            <a:extLst>
              <a:ext uri="{FF2B5EF4-FFF2-40B4-BE49-F238E27FC236}">
                <a16:creationId xmlns:a16="http://schemas.microsoft.com/office/drawing/2014/main" id="{299C7C32-4361-2D42-DB76-E3E2316F597E}"/>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cxnSp>
        <p:nvCxnSpPr>
          <p:cNvPr id="4" name="Straight Connector 3" descr="Horizontal row divider line">
            <a:extLst>
              <a:ext uri="{FF2B5EF4-FFF2-40B4-BE49-F238E27FC236}">
                <a16:creationId xmlns:a16="http://schemas.microsoft.com/office/drawing/2014/main" id="{05A40C32-830E-479F-F1E3-2B1E7D48F06F}"/>
              </a:ext>
            </a:extLst>
          </p:cNvPr>
          <p:cNvCxnSpPr>
            <a:cxnSpLocks/>
          </p:cNvCxnSpPr>
          <p:nvPr userDrawn="1"/>
        </p:nvCxnSpPr>
        <p:spPr bwMode="auto">
          <a:xfrm>
            <a:off x="2499987" y="2286000"/>
            <a:ext cx="6429109"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 name="Straight Connector 8" descr="Vertical column divider">
            <a:extLst>
              <a:ext uri="{FF2B5EF4-FFF2-40B4-BE49-F238E27FC236}">
                <a16:creationId xmlns:a16="http://schemas.microsoft.com/office/drawing/2014/main" id="{B4C938DD-6FC6-BFEA-0D4A-A8434CFC4FE6}"/>
              </a:ext>
            </a:extLst>
          </p:cNvPr>
          <p:cNvCxnSpPr>
            <a:cxnSpLocks/>
          </p:cNvCxnSpPr>
          <p:nvPr userDrawn="1"/>
        </p:nvCxnSpPr>
        <p:spPr bwMode="auto">
          <a:xfrm>
            <a:off x="6857107" y="213789"/>
            <a:ext cx="0" cy="435828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4" name="Text Placeholder 9">
            <a:extLst>
              <a:ext uri="{FF2B5EF4-FFF2-40B4-BE49-F238E27FC236}">
                <a16:creationId xmlns:a16="http://schemas.microsoft.com/office/drawing/2014/main" id="{5B3395B5-74F2-D01D-118E-4E0FB8BD293C}"/>
              </a:ext>
            </a:extLst>
          </p:cNvPr>
          <p:cNvSpPr>
            <a:spLocks noGrp="1"/>
          </p:cNvSpPr>
          <p:nvPr>
            <p:ph type="body" sz="quarter" idx="16" hasCustomPrompt="1"/>
          </p:nvPr>
        </p:nvSpPr>
        <p:spPr>
          <a:xfrm>
            <a:off x="4791876" y="216027"/>
            <a:ext cx="1857133" cy="354282"/>
          </a:xfrm>
        </p:spPr>
        <p:txBody>
          <a:bodyPr/>
          <a:lstStyle>
            <a:lvl1pPr>
              <a:lnSpc>
                <a:spcPct val="110000"/>
              </a:lnSpc>
              <a:spcBef>
                <a:spcPts val="0"/>
              </a:spcBef>
              <a:defRPr sz="1050">
                <a:solidFill>
                  <a:srgbClr val="0F62FE"/>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dirty="0"/>
              <a:t>28pt subhead, 1 line</a:t>
            </a:r>
          </a:p>
        </p:txBody>
      </p:sp>
      <p:sp>
        <p:nvSpPr>
          <p:cNvPr id="16" name="Text Placeholder 9">
            <a:extLst>
              <a:ext uri="{FF2B5EF4-FFF2-40B4-BE49-F238E27FC236}">
                <a16:creationId xmlns:a16="http://schemas.microsoft.com/office/drawing/2014/main" id="{13025800-9F27-3B87-18E1-FDD3E112922B}"/>
              </a:ext>
            </a:extLst>
          </p:cNvPr>
          <p:cNvSpPr>
            <a:spLocks noGrp="1"/>
          </p:cNvSpPr>
          <p:nvPr>
            <p:ph type="body" sz="quarter" idx="24" hasCustomPrompt="1"/>
          </p:nvPr>
        </p:nvSpPr>
        <p:spPr>
          <a:xfrm>
            <a:off x="4791876" y="570310"/>
            <a:ext cx="1857133" cy="775573"/>
          </a:xfrm>
        </p:spPr>
        <p:txBody>
          <a:bodyPr/>
          <a:lstStyle>
            <a:lvl1pPr>
              <a:lnSpc>
                <a:spcPct val="110000"/>
              </a:lnSpc>
              <a:spcBef>
                <a:spcPts val="0"/>
              </a:spcBef>
              <a:defRPr sz="1050" b="0" i="0" baseline="0">
                <a:solidFill>
                  <a:schemeClr val="tx1"/>
                </a:solidFill>
                <a:latin typeface="+mn-lt"/>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text, 5 lines maximum, sentence case</a:t>
            </a:r>
          </a:p>
        </p:txBody>
      </p:sp>
      <p:sp>
        <p:nvSpPr>
          <p:cNvPr id="20" name="Text Placeholder 9">
            <a:extLst>
              <a:ext uri="{FF2B5EF4-FFF2-40B4-BE49-F238E27FC236}">
                <a16:creationId xmlns:a16="http://schemas.microsoft.com/office/drawing/2014/main" id="{4BCDAFDB-0989-CBB6-7358-A6A143AFB026}"/>
              </a:ext>
            </a:extLst>
          </p:cNvPr>
          <p:cNvSpPr>
            <a:spLocks noGrp="1"/>
          </p:cNvSpPr>
          <p:nvPr>
            <p:ph type="body" sz="quarter" idx="26" hasCustomPrompt="1"/>
          </p:nvPr>
        </p:nvSpPr>
        <p:spPr>
          <a:xfrm>
            <a:off x="7077579" y="570310"/>
            <a:ext cx="1857133" cy="775573"/>
          </a:xfrm>
        </p:spPr>
        <p:txBody>
          <a:bodyPr/>
          <a:lstStyle>
            <a:lvl1pPr>
              <a:lnSpc>
                <a:spcPct val="110000"/>
              </a:lnSpc>
              <a:spcBef>
                <a:spcPts val="0"/>
              </a:spcBef>
              <a:defRPr sz="1050" b="0" i="0" baseline="0">
                <a:solidFill>
                  <a:schemeClr val="tx1"/>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text, 5 lines maximum, sentence case</a:t>
            </a:r>
          </a:p>
        </p:txBody>
      </p:sp>
      <p:sp>
        <p:nvSpPr>
          <p:cNvPr id="22" name="Text Placeholder 9">
            <a:extLst>
              <a:ext uri="{FF2B5EF4-FFF2-40B4-BE49-F238E27FC236}">
                <a16:creationId xmlns:a16="http://schemas.microsoft.com/office/drawing/2014/main" id="{ECA54C54-E172-9FB2-9DE7-89083705CB3E}"/>
              </a:ext>
            </a:extLst>
          </p:cNvPr>
          <p:cNvSpPr>
            <a:spLocks noGrp="1"/>
          </p:cNvSpPr>
          <p:nvPr>
            <p:ph type="body" sz="quarter" idx="28" hasCustomPrompt="1"/>
          </p:nvPr>
        </p:nvSpPr>
        <p:spPr>
          <a:xfrm>
            <a:off x="4791876" y="2857500"/>
            <a:ext cx="1857133" cy="775573"/>
          </a:xfrm>
        </p:spPr>
        <p:txBody>
          <a:bodyPr/>
          <a:lstStyle>
            <a:lvl1pPr>
              <a:lnSpc>
                <a:spcPct val="110000"/>
              </a:lnSpc>
              <a:spcBef>
                <a:spcPts val="0"/>
              </a:spcBef>
              <a:defRPr sz="1050" b="0" i="0" baseline="0">
                <a:solidFill>
                  <a:schemeClr val="tx1"/>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text, 5 lines maximum, sentence case</a:t>
            </a:r>
          </a:p>
        </p:txBody>
      </p:sp>
      <p:sp>
        <p:nvSpPr>
          <p:cNvPr id="24" name="Text Placeholder 9">
            <a:extLst>
              <a:ext uri="{FF2B5EF4-FFF2-40B4-BE49-F238E27FC236}">
                <a16:creationId xmlns:a16="http://schemas.microsoft.com/office/drawing/2014/main" id="{FE96BABE-312A-F2DD-F958-C038704303D9}"/>
              </a:ext>
            </a:extLst>
          </p:cNvPr>
          <p:cNvSpPr>
            <a:spLocks noGrp="1"/>
          </p:cNvSpPr>
          <p:nvPr>
            <p:ph type="body" sz="quarter" idx="30" hasCustomPrompt="1"/>
          </p:nvPr>
        </p:nvSpPr>
        <p:spPr>
          <a:xfrm>
            <a:off x="7077579" y="2857500"/>
            <a:ext cx="1857133" cy="775573"/>
          </a:xfrm>
        </p:spPr>
        <p:txBody>
          <a:bodyPr/>
          <a:lstStyle>
            <a:lvl1pPr>
              <a:lnSpc>
                <a:spcPct val="110000"/>
              </a:lnSpc>
              <a:spcBef>
                <a:spcPts val="0"/>
              </a:spcBef>
              <a:defRPr sz="1050" b="0" i="0" baseline="0">
                <a:solidFill>
                  <a:schemeClr val="tx1"/>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text, 5 lines maximum, sentence case</a:t>
            </a:r>
          </a:p>
        </p:txBody>
      </p:sp>
      <p:sp>
        <p:nvSpPr>
          <p:cNvPr id="7" name="Title 1">
            <a:extLst>
              <a:ext uri="{FF2B5EF4-FFF2-40B4-BE49-F238E27FC236}">
                <a16:creationId xmlns:a16="http://schemas.microsoft.com/office/drawing/2014/main" id="{86B3FAF2-34F9-2C26-9B26-ABC6EE199A33}"/>
              </a:ext>
            </a:extLst>
          </p:cNvPr>
          <p:cNvSpPr>
            <a:spLocks noGrp="1"/>
          </p:cNvSpPr>
          <p:nvPr>
            <p:ph type="title" hasCustomPrompt="1"/>
          </p:nvPr>
        </p:nvSpPr>
        <p:spPr>
          <a:xfrm>
            <a:off x="215999" y="216027"/>
            <a:ext cx="1855419" cy="786408"/>
          </a:xfrm>
        </p:spPr>
        <p:txBody>
          <a:bodyPr/>
          <a:lstStyle>
            <a:lvl1pPr>
              <a:lnSpc>
                <a:spcPct val="110000"/>
              </a:lnSpc>
              <a:defRPr sz="1350">
                <a:solidFill>
                  <a:schemeClr val="tx2"/>
                </a:solidFill>
              </a:defRPr>
            </a:lvl1pPr>
          </a:lstStyle>
          <a:p>
            <a:r>
              <a:rPr lang="en-US" dirty="0"/>
              <a:t>36pt headline, 5 lines maximum, sentence case</a:t>
            </a:r>
          </a:p>
        </p:txBody>
      </p:sp>
      <p:cxnSp>
        <p:nvCxnSpPr>
          <p:cNvPr id="6" name="Straight Connector 5" descr="Vertical column divider">
            <a:extLst>
              <a:ext uri="{FF2B5EF4-FFF2-40B4-BE49-F238E27FC236}">
                <a16:creationId xmlns:a16="http://schemas.microsoft.com/office/drawing/2014/main" id="{3D68997B-0776-0C0D-5846-358E480973E5}"/>
              </a:ext>
            </a:extLst>
          </p:cNvPr>
          <p:cNvCxnSpPr>
            <a:cxnSpLocks/>
          </p:cNvCxnSpPr>
          <p:nvPr userDrawn="1"/>
        </p:nvCxnSpPr>
        <p:spPr bwMode="auto">
          <a:xfrm>
            <a:off x="4575214" y="213789"/>
            <a:ext cx="0" cy="435828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1" name="Text Placeholder 4">
            <a:extLst>
              <a:ext uri="{FF2B5EF4-FFF2-40B4-BE49-F238E27FC236}">
                <a16:creationId xmlns:a16="http://schemas.microsoft.com/office/drawing/2014/main" id="{851CDC85-9D7E-98AE-4010-34AC3AB84446}"/>
              </a:ext>
            </a:extLst>
          </p:cNvPr>
          <p:cNvSpPr>
            <a:spLocks noGrp="1"/>
          </p:cNvSpPr>
          <p:nvPr>
            <p:ph type="body" sz="quarter" idx="31" hasCustomPrompt="1"/>
          </p:nvPr>
        </p:nvSpPr>
        <p:spPr>
          <a:xfrm>
            <a:off x="2499987" y="2501503"/>
            <a:ext cx="1857133" cy="355997"/>
          </a:xfrm>
        </p:spPr>
        <p:txBody>
          <a:bodyPr/>
          <a:lstStyle>
            <a:lvl1pPr>
              <a:lnSpc>
                <a:spcPct val="110000"/>
              </a:lnSpc>
              <a:spcBef>
                <a:spcPts val="0"/>
              </a:spcBef>
              <a:defRPr sz="1050" b="0" i="0">
                <a:solidFill>
                  <a:srgbClr val="0F62FE"/>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subhead, 1 line</a:t>
            </a:r>
          </a:p>
        </p:txBody>
      </p:sp>
      <p:sp>
        <p:nvSpPr>
          <p:cNvPr id="15" name="Text Placeholder 9">
            <a:extLst>
              <a:ext uri="{FF2B5EF4-FFF2-40B4-BE49-F238E27FC236}">
                <a16:creationId xmlns:a16="http://schemas.microsoft.com/office/drawing/2014/main" id="{F678475D-F848-87C5-7EA1-BD457643188F}"/>
              </a:ext>
            </a:extLst>
          </p:cNvPr>
          <p:cNvSpPr>
            <a:spLocks noGrp="1"/>
          </p:cNvSpPr>
          <p:nvPr>
            <p:ph type="body" sz="quarter" idx="32" hasCustomPrompt="1"/>
          </p:nvPr>
        </p:nvSpPr>
        <p:spPr>
          <a:xfrm>
            <a:off x="2499987" y="216027"/>
            <a:ext cx="1857133" cy="354282"/>
          </a:xfrm>
        </p:spPr>
        <p:txBody>
          <a:bodyPr/>
          <a:lstStyle>
            <a:lvl1pPr>
              <a:lnSpc>
                <a:spcPct val="110000"/>
              </a:lnSpc>
              <a:spcBef>
                <a:spcPts val="0"/>
              </a:spcBef>
              <a:defRPr sz="1050">
                <a:solidFill>
                  <a:srgbClr val="0F62FE"/>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dirty="0"/>
              <a:t>28pt subhead, 1 line</a:t>
            </a:r>
          </a:p>
        </p:txBody>
      </p:sp>
      <p:sp>
        <p:nvSpPr>
          <p:cNvPr id="17" name="Text Placeholder 9">
            <a:extLst>
              <a:ext uri="{FF2B5EF4-FFF2-40B4-BE49-F238E27FC236}">
                <a16:creationId xmlns:a16="http://schemas.microsoft.com/office/drawing/2014/main" id="{32A43C73-BBDF-1791-89ED-3CADD27A69A5}"/>
              </a:ext>
            </a:extLst>
          </p:cNvPr>
          <p:cNvSpPr>
            <a:spLocks noGrp="1"/>
          </p:cNvSpPr>
          <p:nvPr>
            <p:ph type="body" sz="quarter" idx="33" hasCustomPrompt="1"/>
          </p:nvPr>
        </p:nvSpPr>
        <p:spPr>
          <a:xfrm>
            <a:off x="2499987" y="570310"/>
            <a:ext cx="1857133" cy="775573"/>
          </a:xfrm>
        </p:spPr>
        <p:txBody>
          <a:bodyPr/>
          <a:lstStyle>
            <a:lvl1pPr>
              <a:lnSpc>
                <a:spcPct val="110000"/>
              </a:lnSpc>
              <a:spcBef>
                <a:spcPts val="0"/>
              </a:spcBef>
              <a:defRPr sz="1050" b="0" i="0" baseline="0">
                <a:solidFill>
                  <a:schemeClr val="tx1"/>
                </a:solidFill>
                <a:latin typeface="+mn-lt"/>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text, 5 lines maximum, sentence case</a:t>
            </a:r>
          </a:p>
        </p:txBody>
      </p:sp>
      <p:sp>
        <p:nvSpPr>
          <p:cNvPr id="18" name="Text Placeholder 9">
            <a:extLst>
              <a:ext uri="{FF2B5EF4-FFF2-40B4-BE49-F238E27FC236}">
                <a16:creationId xmlns:a16="http://schemas.microsoft.com/office/drawing/2014/main" id="{B7416ABF-105C-6646-75CC-FA7C08BA6BFF}"/>
              </a:ext>
            </a:extLst>
          </p:cNvPr>
          <p:cNvSpPr>
            <a:spLocks noGrp="1"/>
          </p:cNvSpPr>
          <p:nvPr>
            <p:ph type="body" sz="quarter" idx="34" hasCustomPrompt="1"/>
          </p:nvPr>
        </p:nvSpPr>
        <p:spPr>
          <a:xfrm>
            <a:off x="2499987" y="2857500"/>
            <a:ext cx="1857133" cy="775573"/>
          </a:xfrm>
        </p:spPr>
        <p:txBody>
          <a:bodyPr/>
          <a:lstStyle>
            <a:lvl1pPr>
              <a:lnSpc>
                <a:spcPct val="110000"/>
              </a:lnSpc>
              <a:spcBef>
                <a:spcPts val="0"/>
              </a:spcBef>
              <a:defRPr sz="1050" b="0" i="0" baseline="0">
                <a:solidFill>
                  <a:schemeClr val="tx1"/>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text, 5 lines maximum, sentence case</a:t>
            </a:r>
          </a:p>
        </p:txBody>
      </p:sp>
      <p:sp>
        <p:nvSpPr>
          <p:cNvPr id="19" name="Text Placeholder 9">
            <a:extLst>
              <a:ext uri="{FF2B5EF4-FFF2-40B4-BE49-F238E27FC236}">
                <a16:creationId xmlns:a16="http://schemas.microsoft.com/office/drawing/2014/main" id="{FA1C8FEF-2248-E4EA-A106-F08B322CDAAD}"/>
              </a:ext>
            </a:extLst>
          </p:cNvPr>
          <p:cNvSpPr>
            <a:spLocks noGrp="1"/>
          </p:cNvSpPr>
          <p:nvPr>
            <p:ph type="body" sz="quarter" idx="35" hasCustomPrompt="1"/>
          </p:nvPr>
        </p:nvSpPr>
        <p:spPr>
          <a:xfrm>
            <a:off x="2499987" y="4793433"/>
            <a:ext cx="2071418" cy="159544"/>
          </a:xfrm>
        </p:spPr>
        <p:txBody>
          <a:bodyPr anchor="b" anchorCtr="0"/>
          <a:lstStyle>
            <a:lvl1pPr>
              <a:defRPr sz="600">
                <a:latin typeface="IBM Plex Sans" panose="020B0503050203000203" pitchFamily="34" charset="0"/>
              </a:defRPr>
            </a:lvl1pPr>
            <a:lvl2pPr>
              <a:defRPr sz="600"/>
            </a:lvl2pPr>
            <a:lvl3pPr>
              <a:defRPr sz="600"/>
            </a:lvl3pPr>
            <a:lvl4pPr>
              <a:defRPr sz="600"/>
            </a:lvl4pPr>
            <a:lvl5pPr>
              <a:defRPr sz="600"/>
            </a:lvl5pPr>
          </a:lstStyle>
          <a:p>
            <a:pPr marL="0" marR="0" lvl="0" indent="0" algn="l" defTabSz="914400" rtl="0" eaLnBrk="1" fontAlgn="auto" latinLnBrk="0" hangingPunct="1">
              <a:lnSpc>
                <a:spcPct val="110000"/>
              </a:lnSpc>
              <a:spcBef>
                <a:spcPts val="0"/>
              </a:spcBef>
              <a:spcAft>
                <a:spcPts val="0"/>
              </a:spcAft>
              <a:buClrTx/>
              <a:buSzTx/>
              <a:buFontTx/>
              <a:buNone/>
              <a:tabLst/>
              <a:defRPr/>
            </a:pPr>
            <a:r>
              <a:rPr lang="en-US" dirty="0"/>
              <a:t>1. Publication name, “Article Title,” XX Month YYYY.</a:t>
            </a:r>
          </a:p>
        </p:txBody>
      </p:sp>
    </p:spTree>
    <p:extLst>
      <p:ext uri="{BB962C8B-B14F-4D97-AF65-F5344CB8AC3E}">
        <p14:creationId xmlns:p14="http://schemas.microsoft.com/office/powerpoint/2010/main" val="1821832035"/>
      </p:ext>
    </p:extLst>
  </p:cSld>
  <p:clrMapOvr>
    <a:masterClrMapping/>
  </p:clrMapOvr>
  <p:transition spd="med"/>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5_Boxes, 4 stacked, small title">
    <p:bg>
      <p:bgPr>
        <a:solidFill>
          <a:schemeClr val="bg1"/>
        </a:solid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2A62B128-D226-0D9B-89EC-51AFD07F30CF}"/>
              </a:ext>
            </a:extLst>
          </p:cNvPr>
          <p:cNvSpPr>
            <a:spLocks noGrp="1"/>
          </p:cNvSpPr>
          <p:nvPr>
            <p:ph type="body" sz="quarter" idx="17" hasCustomPrompt="1"/>
          </p:nvPr>
        </p:nvSpPr>
        <p:spPr>
          <a:xfrm>
            <a:off x="7072582" y="216027"/>
            <a:ext cx="1859514" cy="354282"/>
          </a:xfrm>
        </p:spPr>
        <p:txBody>
          <a:bodyPr/>
          <a:lstStyle>
            <a:lvl1pPr>
              <a:lnSpc>
                <a:spcPct val="110000"/>
              </a:lnSpc>
              <a:spcBef>
                <a:spcPts val="0"/>
              </a:spcBef>
              <a:defRPr sz="2550" b="0" i="0">
                <a:solidFill>
                  <a:srgbClr val="0F62FE"/>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Stat</a:t>
            </a:r>
          </a:p>
        </p:txBody>
      </p:sp>
      <p:sp>
        <p:nvSpPr>
          <p:cNvPr id="5" name="Text Placeholder 4">
            <a:extLst>
              <a:ext uri="{FF2B5EF4-FFF2-40B4-BE49-F238E27FC236}">
                <a16:creationId xmlns:a16="http://schemas.microsoft.com/office/drawing/2014/main" id="{A5DD5CF1-28D6-74AF-B345-5911CB10D454}"/>
              </a:ext>
            </a:extLst>
          </p:cNvPr>
          <p:cNvSpPr>
            <a:spLocks noGrp="1"/>
          </p:cNvSpPr>
          <p:nvPr>
            <p:ph type="body" sz="quarter" idx="18" hasCustomPrompt="1"/>
          </p:nvPr>
        </p:nvSpPr>
        <p:spPr>
          <a:xfrm>
            <a:off x="4791876" y="2501503"/>
            <a:ext cx="1857133" cy="355997"/>
          </a:xfrm>
        </p:spPr>
        <p:txBody>
          <a:bodyPr/>
          <a:lstStyle>
            <a:lvl1pPr>
              <a:lnSpc>
                <a:spcPct val="110000"/>
              </a:lnSpc>
              <a:spcBef>
                <a:spcPts val="0"/>
              </a:spcBef>
              <a:defRPr sz="2550" b="0" i="0">
                <a:solidFill>
                  <a:srgbClr val="0F62FE"/>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Stat</a:t>
            </a:r>
          </a:p>
        </p:txBody>
      </p:sp>
      <p:sp>
        <p:nvSpPr>
          <p:cNvPr id="12" name="Text Placeholder 11">
            <a:extLst>
              <a:ext uri="{FF2B5EF4-FFF2-40B4-BE49-F238E27FC236}">
                <a16:creationId xmlns:a16="http://schemas.microsoft.com/office/drawing/2014/main" id="{67B1C684-915C-90D4-C69F-C24979A42EFC}"/>
              </a:ext>
            </a:extLst>
          </p:cNvPr>
          <p:cNvSpPr>
            <a:spLocks noGrp="1"/>
          </p:cNvSpPr>
          <p:nvPr>
            <p:ph type="body" sz="quarter" idx="19" hasCustomPrompt="1"/>
          </p:nvPr>
        </p:nvSpPr>
        <p:spPr>
          <a:xfrm>
            <a:off x="7072582" y="2501503"/>
            <a:ext cx="1857133" cy="355997"/>
          </a:xfrm>
        </p:spPr>
        <p:txBody>
          <a:bodyPr/>
          <a:lstStyle>
            <a:lvl1pPr>
              <a:lnSpc>
                <a:spcPct val="110000"/>
              </a:lnSpc>
              <a:spcBef>
                <a:spcPts val="0"/>
              </a:spcBef>
              <a:defRPr sz="2550" b="0" i="0">
                <a:solidFill>
                  <a:srgbClr val="0F62FE"/>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Stat</a:t>
            </a:r>
          </a:p>
        </p:txBody>
      </p:sp>
      <p:sp>
        <p:nvSpPr>
          <p:cNvPr id="3" name="Footer Placeholder 3">
            <a:extLst>
              <a:ext uri="{FF2B5EF4-FFF2-40B4-BE49-F238E27FC236}">
                <a16:creationId xmlns:a16="http://schemas.microsoft.com/office/drawing/2014/main" id="{4D288907-977D-2E2D-D334-59684842A637}"/>
              </a:ext>
            </a:extLst>
          </p:cNvPr>
          <p:cNvSpPr>
            <a:spLocks noGrp="1"/>
          </p:cNvSpPr>
          <p:nvPr>
            <p:ph type="ftr" sz="quarter" idx="22"/>
          </p:nvPr>
        </p:nvSpPr>
        <p:spPr>
          <a:xfrm>
            <a:off x="215972" y="4806000"/>
            <a:ext cx="1858324" cy="142875"/>
          </a:xfrm>
        </p:spPr>
        <p:txBody>
          <a:bodyPr/>
          <a:lstStyle/>
          <a:p>
            <a:r>
              <a:rPr lang="en-US" dirty="0"/>
              <a:t>Product or solution</a:t>
            </a:r>
          </a:p>
        </p:txBody>
      </p:sp>
      <p:sp>
        <p:nvSpPr>
          <p:cNvPr id="8" name="Slide Number">
            <a:extLst>
              <a:ext uri="{FF2B5EF4-FFF2-40B4-BE49-F238E27FC236}">
                <a16:creationId xmlns:a16="http://schemas.microsoft.com/office/drawing/2014/main" id="{299C7C32-4361-2D42-DB76-E3E2316F597E}"/>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cxnSp>
        <p:nvCxnSpPr>
          <p:cNvPr id="4" name="Straight Connector 3" descr="Horizontal row divider line">
            <a:extLst>
              <a:ext uri="{FF2B5EF4-FFF2-40B4-BE49-F238E27FC236}">
                <a16:creationId xmlns:a16="http://schemas.microsoft.com/office/drawing/2014/main" id="{05A40C32-830E-479F-F1E3-2B1E7D48F06F}"/>
              </a:ext>
            </a:extLst>
          </p:cNvPr>
          <p:cNvCxnSpPr>
            <a:cxnSpLocks/>
          </p:cNvCxnSpPr>
          <p:nvPr userDrawn="1"/>
        </p:nvCxnSpPr>
        <p:spPr bwMode="auto">
          <a:xfrm>
            <a:off x="2287576" y="2286000"/>
            <a:ext cx="6641520"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 name="Straight Connector 8" descr="Vertical column divider">
            <a:extLst>
              <a:ext uri="{FF2B5EF4-FFF2-40B4-BE49-F238E27FC236}">
                <a16:creationId xmlns:a16="http://schemas.microsoft.com/office/drawing/2014/main" id="{B4C938DD-6FC6-BFEA-0D4A-A8434CFC4FE6}"/>
              </a:ext>
            </a:extLst>
          </p:cNvPr>
          <p:cNvCxnSpPr>
            <a:cxnSpLocks/>
          </p:cNvCxnSpPr>
          <p:nvPr userDrawn="1"/>
        </p:nvCxnSpPr>
        <p:spPr bwMode="auto">
          <a:xfrm>
            <a:off x="6857107" y="213789"/>
            <a:ext cx="0" cy="435828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4" name="Text Placeholder 9">
            <a:extLst>
              <a:ext uri="{FF2B5EF4-FFF2-40B4-BE49-F238E27FC236}">
                <a16:creationId xmlns:a16="http://schemas.microsoft.com/office/drawing/2014/main" id="{5B3395B5-74F2-D01D-118E-4E0FB8BD293C}"/>
              </a:ext>
            </a:extLst>
          </p:cNvPr>
          <p:cNvSpPr>
            <a:spLocks noGrp="1"/>
          </p:cNvSpPr>
          <p:nvPr>
            <p:ph type="body" sz="quarter" idx="16" hasCustomPrompt="1"/>
          </p:nvPr>
        </p:nvSpPr>
        <p:spPr>
          <a:xfrm>
            <a:off x="4791876" y="216027"/>
            <a:ext cx="1857133" cy="354282"/>
          </a:xfrm>
        </p:spPr>
        <p:txBody>
          <a:bodyPr/>
          <a:lstStyle>
            <a:lvl1pPr>
              <a:lnSpc>
                <a:spcPct val="110000"/>
              </a:lnSpc>
              <a:spcBef>
                <a:spcPts val="0"/>
              </a:spcBef>
              <a:defRPr sz="2550">
                <a:solidFill>
                  <a:srgbClr val="0F62FE"/>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dirty="0"/>
              <a:t>Stat</a:t>
            </a:r>
          </a:p>
        </p:txBody>
      </p:sp>
      <p:sp>
        <p:nvSpPr>
          <p:cNvPr id="16" name="Text Placeholder 9">
            <a:extLst>
              <a:ext uri="{FF2B5EF4-FFF2-40B4-BE49-F238E27FC236}">
                <a16:creationId xmlns:a16="http://schemas.microsoft.com/office/drawing/2014/main" id="{13025800-9F27-3B87-18E1-FDD3E112922B}"/>
              </a:ext>
            </a:extLst>
          </p:cNvPr>
          <p:cNvSpPr>
            <a:spLocks noGrp="1"/>
          </p:cNvSpPr>
          <p:nvPr>
            <p:ph type="body" sz="quarter" idx="24" hasCustomPrompt="1"/>
          </p:nvPr>
        </p:nvSpPr>
        <p:spPr>
          <a:xfrm>
            <a:off x="4791876" y="838200"/>
            <a:ext cx="1857133" cy="876300"/>
          </a:xfrm>
        </p:spPr>
        <p:txBody>
          <a:bodyPr/>
          <a:lstStyle>
            <a:lvl1pPr>
              <a:lnSpc>
                <a:spcPct val="110000"/>
              </a:lnSpc>
              <a:spcBef>
                <a:spcPts val="0"/>
              </a:spcBef>
              <a:defRPr sz="1050" b="0" i="0" baseline="0">
                <a:solidFill>
                  <a:schemeClr val="tx1"/>
                </a:solidFill>
                <a:latin typeface="+mn-lt"/>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text, sentence case</a:t>
            </a:r>
          </a:p>
        </p:txBody>
      </p:sp>
      <p:sp>
        <p:nvSpPr>
          <p:cNvPr id="20" name="Text Placeholder 9">
            <a:extLst>
              <a:ext uri="{FF2B5EF4-FFF2-40B4-BE49-F238E27FC236}">
                <a16:creationId xmlns:a16="http://schemas.microsoft.com/office/drawing/2014/main" id="{4BCDAFDB-0989-CBB6-7358-A6A143AFB026}"/>
              </a:ext>
            </a:extLst>
          </p:cNvPr>
          <p:cNvSpPr>
            <a:spLocks noGrp="1"/>
          </p:cNvSpPr>
          <p:nvPr>
            <p:ph type="body" sz="quarter" idx="26" hasCustomPrompt="1"/>
          </p:nvPr>
        </p:nvSpPr>
        <p:spPr>
          <a:xfrm>
            <a:off x="7077579" y="838200"/>
            <a:ext cx="1857133" cy="876300"/>
          </a:xfrm>
        </p:spPr>
        <p:txBody>
          <a:bodyPr/>
          <a:lstStyle>
            <a:lvl1pPr>
              <a:lnSpc>
                <a:spcPct val="110000"/>
              </a:lnSpc>
              <a:spcBef>
                <a:spcPts val="0"/>
              </a:spcBef>
              <a:defRPr sz="1050" b="0" i="0" baseline="0">
                <a:solidFill>
                  <a:schemeClr val="tx1"/>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text, sentence case</a:t>
            </a:r>
          </a:p>
        </p:txBody>
      </p:sp>
      <p:sp>
        <p:nvSpPr>
          <p:cNvPr id="22" name="Text Placeholder 9">
            <a:extLst>
              <a:ext uri="{FF2B5EF4-FFF2-40B4-BE49-F238E27FC236}">
                <a16:creationId xmlns:a16="http://schemas.microsoft.com/office/drawing/2014/main" id="{ECA54C54-E172-9FB2-9DE7-89083705CB3E}"/>
              </a:ext>
            </a:extLst>
          </p:cNvPr>
          <p:cNvSpPr>
            <a:spLocks noGrp="1"/>
          </p:cNvSpPr>
          <p:nvPr>
            <p:ph type="body" sz="quarter" idx="28" hasCustomPrompt="1"/>
          </p:nvPr>
        </p:nvSpPr>
        <p:spPr>
          <a:xfrm>
            <a:off x="4791876" y="3125391"/>
            <a:ext cx="1857133" cy="875109"/>
          </a:xfrm>
        </p:spPr>
        <p:txBody>
          <a:bodyPr/>
          <a:lstStyle>
            <a:lvl1pPr>
              <a:lnSpc>
                <a:spcPct val="110000"/>
              </a:lnSpc>
              <a:spcBef>
                <a:spcPts val="0"/>
              </a:spcBef>
              <a:defRPr sz="1050" b="0" i="0" baseline="0">
                <a:solidFill>
                  <a:schemeClr val="tx1"/>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text, sentence case</a:t>
            </a:r>
          </a:p>
        </p:txBody>
      </p:sp>
      <p:sp>
        <p:nvSpPr>
          <p:cNvPr id="24" name="Text Placeholder 9">
            <a:extLst>
              <a:ext uri="{FF2B5EF4-FFF2-40B4-BE49-F238E27FC236}">
                <a16:creationId xmlns:a16="http://schemas.microsoft.com/office/drawing/2014/main" id="{FE96BABE-312A-F2DD-F958-C038704303D9}"/>
              </a:ext>
            </a:extLst>
          </p:cNvPr>
          <p:cNvSpPr>
            <a:spLocks noGrp="1"/>
          </p:cNvSpPr>
          <p:nvPr>
            <p:ph type="body" sz="quarter" idx="30" hasCustomPrompt="1"/>
          </p:nvPr>
        </p:nvSpPr>
        <p:spPr>
          <a:xfrm>
            <a:off x="7077579" y="3125391"/>
            <a:ext cx="1857133" cy="875109"/>
          </a:xfrm>
        </p:spPr>
        <p:txBody>
          <a:bodyPr/>
          <a:lstStyle>
            <a:lvl1pPr>
              <a:lnSpc>
                <a:spcPct val="110000"/>
              </a:lnSpc>
              <a:spcBef>
                <a:spcPts val="0"/>
              </a:spcBef>
              <a:defRPr sz="1050" b="0" i="0" baseline="0">
                <a:solidFill>
                  <a:schemeClr val="tx1"/>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text, sentence case</a:t>
            </a:r>
          </a:p>
        </p:txBody>
      </p:sp>
      <p:sp>
        <p:nvSpPr>
          <p:cNvPr id="7" name="Title 1">
            <a:extLst>
              <a:ext uri="{FF2B5EF4-FFF2-40B4-BE49-F238E27FC236}">
                <a16:creationId xmlns:a16="http://schemas.microsoft.com/office/drawing/2014/main" id="{86B3FAF2-34F9-2C26-9B26-ABC6EE199A33}"/>
              </a:ext>
            </a:extLst>
          </p:cNvPr>
          <p:cNvSpPr>
            <a:spLocks noGrp="1"/>
          </p:cNvSpPr>
          <p:nvPr>
            <p:ph type="title" hasCustomPrompt="1"/>
          </p:nvPr>
        </p:nvSpPr>
        <p:spPr>
          <a:xfrm>
            <a:off x="215999" y="216027"/>
            <a:ext cx="1855419" cy="786408"/>
          </a:xfrm>
        </p:spPr>
        <p:txBody>
          <a:bodyPr/>
          <a:lstStyle>
            <a:lvl1pPr>
              <a:lnSpc>
                <a:spcPct val="110000"/>
              </a:lnSpc>
              <a:defRPr sz="1350">
                <a:solidFill>
                  <a:schemeClr val="tx2"/>
                </a:solidFill>
              </a:defRPr>
            </a:lvl1pPr>
          </a:lstStyle>
          <a:p>
            <a:r>
              <a:rPr lang="en-US" dirty="0"/>
              <a:t>36pt headline, </a:t>
            </a:r>
            <a:br>
              <a:rPr lang="en-US" dirty="0"/>
            </a:br>
            <a:r>
              <a:rPr lang="en-US" dirty="0"/>
              <a:t>5 lines maximum, sentence case</a:t>
            </a:r>
          </a:p>
        </p:txBody>
      </p:sp>
      <p:cxnSp>
        <p:nvCxnSpPr>
          <p:cNvPr id="6" name="Straight Connector 5" descr="Vertical column divider">
            <a:extLst>
              <a:ext uri="{FF2B5EF4-FFF2-40B4-BE49-F238E27FC236}">
                <a16:creationId xmlns:a16="http://schemas.microsoft.com/office/drawing/2014/main" id="{3D68997B-0776-0C0D-5846-358E480973E5}"/>
              </a:ext>
            </a:extLst>
          </p:cNvPr>
          <p:cNvCxnSpPr>
            <a:cxnSpLocks/>
          </p:cNvCxnSpPr>
          <p:nvPr userDrawn="1"/>
        </p:nvCxnSpPr>
        <p:spPr bwMode="auto">
          <a:xfrm>
            <a:off x="4575214" y="213789"/>
            <a:ext cx="0" cy="435828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1" name="Text Placeholder 4">
            <a:extLst>
              <a:ext uri="{FF2B5EF4-FFF2-40B4-BE49-F238E27FC236}">
                <a16:creationId xmlns:a16="http://schemas.microsoft.com/office/drawing/2014/main" id="{851CDC85-9D7E-98AE-4010-34AC3AB84446}"/>
              </a:ext>
            </a:extLst>
          </p:cNvPr>
          <p:cNvSpPr>
            <a:spLocks noGrp="1"/>
          </p:cNvSpPr>
          <p:nvPr>
            <p:ph type="body" sz="quarter" idx="31" hasCustomPrompt="1"/>
          </p:nvPr>
        </p:nvSpPr>
        <p:spPr>
          <a:xfrm>
            <a:off x="2499987" y="2501503"/>
            <a:ext cx="1857133" cy="355997"/>
          </a:xfrm>
        </p:spPr>
        <p:txBody>
          <a:bodyPr/>
          <a:lstStyle>
            <a:lvl1pPr>
              <a:lnSpc>
                <a:spcPct val="110000"/>
              </a:lnSpc>
              <a:spcBef>
                <a:spcPts val="0"/>
              </a:spcBef>
              <a:defRPr sz="2550" b="0" i="0">
                <a:solidFill>
                  <a:srgbClr val="0F62FE"/>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Stat</a:t>
            </a:r>
          </a:p>
        </p:txBody>
      </p:sp>
      <p:sp>
        <p:nvSpPr>
          <p:cNvPr id="15" name="Text Placeholder 9">
            <a:extLst>
              <a:ext uri="{FF2B5EF4-FFF2-40B4-BE49-F238E27FC236}">
                <a16:creationId xmlns:a16="http://schemas.microsoft.com/office/drawing/2014/main" id="{F678475D-F848-87C5-7EA1-BD457643188F}"/>
              </a:ext>
            </a:extLst>
          </p:cNvPr>
          <p:cNvSpPr>
            <a:spLocks noGrp="1"/>
          </p:cNvSpPr>
          <p:nvPr>
            <p:ph type="body" sz="quarter" idx="32" hasCustomPrompt="1"/>
          </p:nvPr>
        </p:nvSpPr>
        <p:spPr>
          <a:xfrm>
            <a:off x="2499987" y="216027"/>
            <a:ext cx="1857133" cy="354282"/>
          </a:xfrm>
        </p:spPr>
        <p:txBody>
          <a:bodyPr/>
          <a:lstStyle>
            <a:lvl1pPr>
              <a:lnSpc>
                <a:spcPct val="110000"/>
              </a:lnSpc>
              <a:spcBef>
                <a:spcPts val="0"/>
              </a:spcBef>
              <a:defRPr sz="2550">
                <a:solidFill>
                  <a:srgbClr val="0F62FE"/>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dirty="0"/>
              <a:t>Stat</a:t>
            </a:r>
          </a:p>
        </p:txBody>
      </p:sp>
      <p:sp>
        <p:nvSpPr>
          <p:cNvPr id="17" name="Text Placeholder 9">
            <a:extLst>
              <a:ext uri="{FF2B5EF4-FFF2-40B4-BE49-F238E27FC236}">
                <a16:creationId xmlns:a16="http://schemas.microsoft.com/office/drawing/2014/main" id="{32A43C73-BBDF-1791-89ED-3CADD27A69A5}"/>
              </a:ext>
            </a:extLst>
          </p:cNvPr>
          <p:cNvSpPr>
            <a:spLocks noGrp="1"/>
          </p:cNvSpPr>
          <p:nvPr>
            <p:ph type="body" sz="quarter" idx="33" hasCustomPrompt="1"/>
          </p:nvPr>
        </p:nvSpPr>
        <p:spPr>
          <a:xfrm>
            <a:off x="2499987" y="838200"/>
            <a:ext cx="1857133" cy="876300"/>
          </a:xfrm>
        </p:spPr>
        <p:txBody>
          <a:bodyPr/>
          <a:lstStyle>
            <a:lvl1pPr>
              <a:lnSpc>
                <a:spcPct val="110000"/>
              </a:lnSpc>
              <a:spcBef>
                <a:spcPts val="0"/>
              </a:spcBef>
              <a:defRPr sz="1050" b="0" i="0" baseline="0">
                <a:solidFill>
                  <a:schemeClr val="tx1"/>
                </a:solidFill>
                <a:latin typeface="+mn-lt"/>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text, sentence case</a:t>
            </a:r>
          </a:p>
        </p:txBody>
      </p:sp>
      <p:sp>
        <p:nvSpPr>
          <p:cNvPr id="19" name="Text Placeholder 9">
            <a:extLst>
              <a:ext uri="{FF2B5EF4-FFF2-40B4-BE49-F238E27FC236}">
                <a16:creationId xmlns:a16="http://schemas.microsoft.com/office/drawing/2014/main" id="{FA1C8FEF-2248-E4EA-A106-F08B322CDAAD}"/>
              </a:ext>
            </a:extLst>
          </p:cNvPr>
          <p:cNvSpPr>
            <a:spLocks noGrp="1"/>
          </p:cNvSpPr>
          <p:nvPr>
            <p:ph type="body" sz="quarter" idx="35" hasCustomPrompt="1"/>
          </p:nvPr>
        </p:nvSpPr>
        <p:spPr>
          <a:xfrm>
            <a:off x="2499987" y="4793433"/>
            <a:ext cx="2071418" cy="159544"/>
          </a:xfrm>
        </p:spPr>
        <p:txBody>
          <a:bodyPr anchor="b" anchorCtr="0"/>
          <a:lstStyle>
            <a:lvl1pPr>
              <a:defRPr sz="600">
                <a:latin typeface="IBM Plex Sans" panose="020B0503050203000203" pitchFamily="34" charset="0"/>
              </a:defRPr>
            </a:lvl1pPr>
            <a:lvl2pPr>
              <a:defRPr sz="600"/>
            </a:lvl2pPr>
            <a:lvl3pPr>
              <a:defRPr sz="600"/>
            </a:lvl3pPr>
            <a:lvl4pPr>
              <a:defRPr sz="600"/>
            </a:lvl4pPr>
            <a:lvl5pPr>
              <a:defRPr sz="600"/>
            </a:lvl5pPr>
          </a:lstStyle>
          <a:p>
            <a:r>
              <a:rPr lang="en-US" dirty="0"/>
              <a:t>1. Publication name, “Article Title,” XX Month YYYY.</a:t>
            </a:r>
          </a:p>
        </p:txBody>
      </p:sp>
      <p:cxnSp>
        <p:nvCxnSpPr>
          <p:cNvPr id="10" name="Straight Connector 9" descr="Vertical column divider">
            <a:extLst>
              <a:ext uri="{FF2B5EF4-FFF2-40B4-BE49-F238E27FC236}">
                <a16:creationId xmlns:a16="http://schemas.microsoft.com/office/drawing/2014/main" id="{9DA0135C-4C1D-B713-2F1A-3EE14D98B45C}"/>
              </a:ext>
            </a:extLst>
          </p:cNvPr>
          <p:cNvCxnSpPr>
            <a:cxnSpLocks/>
          </p:cNvCxnSpPr>
          <p:nvPr userDrawn="1"/>
        </p:nvCxnSpPr>
        <p:spPr bwMode="auto">
          <a:xfrm>
            <a:off x="2285702" y="213789"/>
            <a:ext cx="0" cy="435828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23" name="Text Placeholder 9">
            <a:extLst>
              <a:ext uri="{FF2B5EF4-FFF2-40B4-BE49-F238E27FC236}">
                <a16:creationId xmlns:a16="http://schemas.microsoft.com/office/drawing/2014/main" id="{5DBBA03F-6F5A-AC41-E771-68347C451F62}"/>
              </a:ext>
            </a:extLst>
          </p:cNvPr>
          <p:cNvSpPr>
            <a:spLocks noGrp="1"/>
          </p:cNvSpPr>
          <p:nvPr>
            <p:ph type="body" sz="quarter" idx="37" hasCustomPrompt="1"/>
          </p:nvPr>
        </p:nvSpPr>
        <p:spPr>
          <a:xfrm>
            <a:off x="2499987" y="3125391"/>
            <a:ext cx="1857133" cy="875109"/>
          </a:xfrm>
        </p:spPr>
        <p:txBody>
          <a:bodyPr/>
          <a:lstStyle>
            <a:lvl1pPr>
              <a:lnSpc>
                <a:spcPct val="110000"/>
              </a:lnSpc>
              <a:spcBef>
                <a:spcPts val="0"/>
              </a:spcBef>
              <a:defRPr sz="1050" b="0" i="0" baseline="0">
                <a:solidFill>
                  <a:schemeClr val="tx1"/>
                </a:solidFill>
                <a:latin typeface="+mn-lt"/>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text, sentence case</a:t>
            </a:r>
          </a:p>
        </p:txBody>
      </p:sp>
    </p:spTree>
    <p:extLst>
      <p:ext uri="{BB962C8B-B14F-4D97-AF65-F5344CB8AC3E}">
        <p14:creationId xmlns:p14="http://schemas.microsoft.com/office/powerpoint/2010/main" val="2572066761"/>
      </p:ext>
    </p:extLst>
  </p:cSld>
  <p:clrMapOvr>
    <a:masterClrMapping/>
  </p:clrMapOvr>
  <p:transition spd="med"/>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4_Boxes, 4 stacked, small title">
    <p:bg>
      <p:bgPr>
        <a:solidFill>
          <a:schemeClr val="bg1"/>
        </a:solidFill>
        <a:effectLst/>
      </p:bgPr>
    </p:bg>
    <p:spTree>
      <p:nvGrpSpPr>
        <p:cNvPr id="1" name=""/>
        <p:cNvGrpSpPr/>
        <p:nvPr/>
      </p:nvGrpSpPr>
      <p:grpSpPr>
        <a:xfrm>
          <a:off x="0" y="0"/>
          <a:ext cx="0" cy="0"/>
          <a:chOff x="0" y="0"/>
          <a:chExt cx="0" cy="0"/>
        </a:xfrm>
      </p:grpSpPr>
      <p:sp>
        <p:nvSpPr>
          <p:cNvPr id="2" name="Rectangle 1" descr="Blue 10 full slide background ">
            <a:extLst>
              <a:ext uri="{FF2B5EF4-FFF2-40B4-BE49-F238E27FC236}">
                <a16:creationId xmlns:a16="http://schemas.microsoft.com/office/drawing/2014/main" id="{A3EA690D-8C45-A729-1685-B1A4580EA95A}"/>
              </a:ext>
            </a:extLst>
          </p:cNvPr>
          <p:cNvSpPr/>
          <p:nvPr userDrawn="1"/>
        </p:nvSpPr>
        <p:spPr bwMode="auto">
          <a:xfrm>
            <a:off x="0" y="0"/>
            <a:ext cx="4571404" cy="5143500"/>
          </a:xfrm>
          <a:prstGeom prst="rect">
            <a:avLst/>
          </a:prstGeom>
          <a:solidFill>
            <a:srgbClr val="E5F6FF"/>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4286" tIns="34286" rIns="34286" bIns="34286" numCol="1" rtlCol="0" anchor="t" anchorCtr="0" compatLnSpc="1">
            <a:prstTxWarp prst="textNoShape">
              <a:avLst/>
            </a:prstTxWarp>
          </a:bodyPr>
          <a:lstStyle/>
          <a:p>
            <a:pPr marL="0" marR="0" indent="0" algn="l" defTabSz="342900" rtl="0" eaLnBrk="1" fontAlgn="base" latinLnBrk="0" hangingPunct="1">
              <a:lnSpc>
                <a:spcPct val="100000"/>
              </a:lnSpc>
              <a:spcBef>
                <a:spcPct val="0"/>
              </a:spcBef>
              <a:spcAft>
                <a:spcPct val="0"/>
              </a:spcAft>
              <a:buClrTx/>
              <a:buSzTx/>
              <a:buFont typeface="IBM Plex Sans Light"/>
              <a:buNone/>
              <a:tabLst/>
            </a:pPr>
            <a:endParaRPr kumimoji="0" lang="en-US" sz="525" b="0" i="0" u="none" strike="noStrike" cap="none" normalizeH="0" baseline="0" dirty="0">
              <a:ln>
                <a:noFill/>
              </a:ln>
              <a:solidFill>
                <a:schemeClr val="bg1"/>
              </a:solidFill>
              <a:effectLst/>
              <a:latin typeface="+mn-lt"/>
            </a:endParaRPr>
          </a:p>
        </p:txBody>
      </p:sp>
      <p:sp>
        <p:nvSpPr>
          <p:cNvPr id="13" name="Text Placeholder 12">
            <a:extLst>
              <a:ext uri="{FF2B5EF4-FFF2-40B4-BE49-F238E27FC236}">
                <a16:creationId xmlns:a16="http://schemas.microsoft.com/office/drawing/2014/main" id="{2A62B128-D226-0D9B-89EC-51AFD07F30CF}"/>
              </a:ext>
            </a:extLst>
          </p:cNvPr>
          <p:cNvSpPr>
            <a:spLocks noGrp="1"/>
          </p:cNvSpPr>
          <p:nvPr>
            <p:ph type="body" sz="quarter" idx="17" hasCustomPrompt="1"/>
          </p:nvPr>
        </p:nvSpPr>
        <p:spPr>
          <a:xfrm>
            <a:off x="7072582" y="216027"/>
            <a:ext cx="1859514" cy="354282"/>
          </a:xfrm>
        </p:spPr>
        <p:txBody>
          <a:bodyPr/>
          <a:lstStyle>
            <a:lvl1pPr>
              <a:lnSpc>
                <a:spcPct val="110000"/>
              </a:lnSpc>
              <a:spcBef>
                <a:spcPts val="0"/>
              </a:spcBef>
              <a:defRPr sz="1050" b="0" i="0">
                <a:solidFill>
                  <a:schemeClr val="tx1"/>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subhead, 3 lines, sentence case</a:t>
            </a:r>
          </a:p>
        </p:txBody>
      </p:sp>
      <p:sp>
        <p:nvSpPr>
          <p:cNvPr id="3" name="Footer Placeholder 3">
            <a:extLst>
              <a:ext uri="{FF2B5EF4-FFF2-40B4-BE49-F238E27FC236}">
                <a16:creationId xmlns:a16="http://schemas.microsoft.com/office/drawing/2014/main" id="{4D288907-977D-2E2D-D334-59684842A637}"/>
              </a:ext>
            </a:extLst>
          </p:cNvPr>
          <p:cNvSpPr>
            <a:spLocks noGrp="1"/>
          </p:cNvSpPr>
          <p:nvPr>
            <p:ph type="ftr" sz="quarter" idx="22"/>
          </p:nvPr>
        </p:nvSpPr>
        <p:spPr>
          <a:xfrm>
            <a:off x="215972" y="4806000"/>
            <a:ext cx="1858324" cy="142875"/>
          </a:xfrm>
        </p:spPr>
        <p:txBody>
          <a:bodyPr/>
          <a:lstStyle/>
          <a:p>
            <a:r>
              <a:rPr lang="en-US" dirty="0"/>
              <a:t>Product or solution</a:t>
            </a:r>
          </a:p>
        </p:txBody>
      </p:sp>
      <p:sp>
        <p:nvSpPr>
          <p:cNvPr id="8" name="Slide Number">
            <a:extLst>
              <a:ext uri="{FF2B5EF4-FFF2-40B4-BE49-F238E27FC236}">
                <a16:creationId xmlns:a16="http://schemas.microsoft.com/office/drawing/2014/main" id="{299C7C32-4361-2D42-DB76-E3E2316F597E}"/>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cxnSp>
        <p:nvCxnSpPr>
          <p:cNvPr id="9" name="Straight Connector 8" descr="Vertical column divider">
            <a:extLst>
              <a:ext uri="{FF2B5EF4-FFF2-40B4-BE49-F238E27FC236}">
                <a16:creationId xmlns:a16="http://schemas.microsoft.com/office/drawing/2014/main" id="{B4C938DD-6FC6-BFEA-0D4A-A8434CFC4FE6}"/>
              </a:ext>
            </a:extLst>
          </p:cNvPr>
          <p:cNvCxnSpPr>
            <a:cxnSpLocks/>
          </p:cNvCxnSpPr>
          <p:nvPr userDrawn="1"/>
        </p:nvCxnSpPr>
        <p:spPr bwMode="auto">
          <a:xfrm>
            <a:off x="6857107" y="213789"/>
            <a:ext cx="0" cy="435828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4" name="Text Placeholder 9">
            <a:extLst>
              <a:ext uri="{FF2B5EF4-FFF2-40B4-BE49-F238E27FC236}">
                <a16:creationId xmlns:a16="http://schemas.microsoft.com/office/drawing/2014/main" id="{5B3395B5-74F2-D01D-118E-4E0FB8BD293C}"/>
              </a:ext>
            </a:extLst>
          </p:cNvPr>
          <p:cNvSpPr>
            <a:spLocks noGrp="1"/>
          </p:cNvSpPr>
          <p:nvPr>
            <p:ph type="body" sz="quarter" idx="16" hasCustomPrompt="1"/>
          </p:nvPr>
        </p:nvSpPr>
        <p:spPr>
          <a:xfrm>
            <a:off x="4791876" y="216027"/>
            <a:ext cx="1857133" cy="354282"/>
          </a:xfrm>
        </p:spPr>
        <p:txBody>
          <a:bodyPr/>
          <a:lstStyle>
            <a:lvl1pPr>
              <a:lnSpc>
                <a:spcPct val="110000"/>
              </a:lnSpc>
              <a:spcBef>
                <a:spcPts val="0"/>
              </a:spcBef>
              <a:defRPr sz="1050">
                <a:solidFill>
                  <a:schemeClr val="tx1"/>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dirty="0"/>
              <a:t>28pt subhead, 3 lines, sentence case</a:t>
            </a:r>
          </a:p>
        </p:txBody>
      </p:sp>
      <p:sp>
        <p:nvSpPr>
          <p:cNvPr id="16" name="Text Placeholder 9">
            <a:extLst>
              <a:ext uri="{FF2B5EF4-FFF2-40B4-BE49-F238E27FC236}">
                <a16:creationId xmlns:a16="http://schemas.microsoft.com/office/drawing/2014/main" id="{13025800-9F27-3B87-18E1-FDD3E112922B}"/>
              </a:ext>
            </a:extLst>
          </p:cNvPr>
          <p:cNvSpPr>
            <a:spLocks noGrp="1"/>
          </p:cNvSpPr>
          <p:nvPr>
            <p:ph type="body" sz="quarter" idx="24" hasCustomPrompt="1"/>
          </p:nvPr>
        </p:nvSpPr>
        <p:spPr>
          <a:xfrm>
            <a:off x="4791876" y="1141810"/>
            <a:ext cx="1857133" cy="3431381"/>
          </a:xfrm>
        </p:spPr>
        <p:txBody>
          <a:bodyPr/>
          <a:lstStyle>
            <a:lvl1pPr>
              <a:lnSpc>
                <a:spcPct val="110000"/>
              </a:lnSpc>
              <a:spcBef>
                <a:spcPts val="0"/>
              </a:spcBef>
              <a:defRPr sz="900" b="0" i="0" baseline="0">
                <a:solidFill>
                  <a:schemeClr val="tx1"/>
                </a:solidFill>
                <a:latin typeface="+mn-lt"/>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24pt text, sentence case</a:t>
            </a:r>
          </a:p>
        </p:txBody>
      </p:sp>
      <p:sp>
        <p:nvSpPr>
          <p:cNvPr id="20" name="Text Placeholder 9">
            <a:extLst>
              <a:ext uri="{FF2B5EF4-FFF2-40B4-BE49-F238E27FC236}">
                <a16:creationId xmlns:a16="http://schemas.microsoft.com/office/drawing/2014/main" id="{4BCDAFDB-0989-CBB6-7358-A6A143AFB026}"/>
              </a:ext>
            </a:extLst>
          </p:cNvPr>
          <p:cNvSpPr>
            <a:spLocks noGrp="1"/>
          </p:cNvSpPr>
          <p:nvPr>
            <p:ph type="body" sz="quarter" idx="26" hasCustomPrompt="1"/>
          </p:nvPr>
        </p:nvSpPr>
        <p:spPr>
          <a:xfrm>
            <a:off x="7077579" y="1141810"/>
            <a:ext cx="1857133" cy="3431381"/>
          </a:xfrm>
        </p:spPr>
        <p:txBody>
          <a:bodyPr/>
          <a:lstStyle>
            <a:lvl1pPr>
              <a:lnSpc>
                <a:spcPct val="110000"/>
              </a:lnSpc>
              <a:spcBef>
                <a:spcPts val="0"/>
              </a:spcBef>
              <a:defRPr sz="900" b="0" i="0" baseline="0">
                <a:solidFill>
                  <a:schemeClr val="tx1"/>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24pt text, sentence case</a:t>
            </a:r>
          </a:p>
        </p:txBody>
      </p:sp>
      <p:sp>
        <p:nvSpPr>
          <p:cNvPr id="7" name="Title 1">
            <a:extLst>
              <a:ext uri="{FF2B5EF4-FFF2-40B4-BE49-F238E27FC236}">
                <a16:creationId xmlns:a16="http://schemas.microsoft.com/office/drawing/2014/main" id="{86B3FAF2-34F9-2C26-9B26-ABC6EE199A33}"/>
              </a:ext>
            </a:extLst>
          </p:cNvPr>
          <p:cNvSpPr>
            <a:spLocks noGrp="1"/>
          </p:cNvSpPr>
          <p:nvPr>
            <p:ph type="title" hasCustomPrompt="1"/>
          </p:nvPr>
        </p:nvSpPr>
        <p:spPr>
          <a:xfrm>
            <a:off x="215999" y="216027"/>
            <a:ext cx="2069704" cy="786408"/>
          </a:xfrm>
        </p:spPr>
        <p:txBody>
          <a:bodyPr/>
          <a:lstStyle>
            <a:lvl1pPr>
              <a:lnSpc>
                <a:spcPct val="110000"/>
              </a:lnSpc>
              <a:defRPr sz="1350">
                <a:solidFill>
                  <a:schemeClr val="tx2"/>
                </a:solidFill>
              </a:defRPr>
            </a:lvl1pPr>
          </a:lstStyle>
          <a:p>
            <a:r>
              <a:rPr lang="en-US" dirty="0"/>
              <a:t>36pt headline, 5 lines maximum, sentence case</a:t>
            </a:r>
          </a:p>
        </p:txBody>
      </p:sp>
    </p:spTree>
    <p:extLst>
      <p:ext uri="{BB962C8B-B14F-4D97-AF65-F5344CB8AC3E}">
        <p14:creationId xmlns:p14="http://schemas.microsoft.com/office/powerpoint/2010/main" val="2278757783"/>
      </p:ext>
    </p:extLst>
  </p:cSld>
  <p:clrMapOvr>
    <a:masterClrMapping/>
  </p:clrMapOvr>
  <p:transition spd="med"/>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Boxes, 4 stacked, large title">
    <p:bg>
      <p:bgPr>
        <a:solidFill>
          <a:schemeClr val="bg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E29EF9E2-1551-8357-22BD-8C43EF5EBE34}"/>
              </a:ext>
            </a:extLst>
          </p:cNvPr>
          <p:cNvSpPr>
            <a:spLocks noGrp="1"/>
          </p:cNvSpPr>
          <p:nvPr>
            <p:ph type="body" sz="quarter" idx="21"/>
          </p:nvPr>
        </p:nvSpPr>
        <p:spPr>
          <a:xfrm>
            <a:off x="215972" y="216027"/>
            <a:ext cx="1860181" cy="173307"/>
          </a:xfrm>
        </p:spPr>
        <p:txBody>
          <a:bodyPr/>
          <a:lstStyle>
            <a:lvl1pPr>
              <a:defRPr sz="1050">
                <a:solidFill>
                  <a:schemeClr val="tx2"/>
                </a:solidFill>
              </a:defRPr>
            </a:lvl1pPr>
          </a:lstStyle>
          <a:p>
            <a:pPr lvl="0"/>
            <a:r>
              <a:rPr lang="en-US"/>
              <a:t>Click to edit Master text styles</a:t>
            </a:r>
          </a:p>
        </p:txBody>
      </p:sp>
      <p:sp>
        <p:nvSpPr>
          <p:cNvPr id="10" name="Text Placeholder 9">
            <a:extLst>
              <a:ext uri="{FF2B5EF4-FFF2-40B4-BE49-F238E27FC236}">
                <a16:creationId xmlns:a16="http://schemas.microsoft.com/office/drawing/2014/main" id="{793A9C8C-F98C-5899-BE8B-D1A544D66C6A}"/>
              </a:ext>
            </a:extLst>
          </p:cNvPr>
          <p:cNvSpPr>
            <a:spLocks noGrp="1"/>
          </p:cNvSpPr>
          <p:nvPr>
            <p:ph type="body" sz="quarter" idx="16"/>
          </p:nvPr>
        </p:nvSpPr>
        <p:spPr>
          <a:xfrm>
            <a:off x="4791876" y="216027"/>
            <a:ext cx="1857133" cy="1855661"/>
          </a:xfrm>
        </p:spPr>
        <p:txBody>
          <a:bodyPr/>
          <a:lstStyle>
            <a:lvl1pPr>
              <a:lnSpc>
                <a:spcPct val="110000"/>
              </a:lnSpc>
              <a:spcBef>
                <a:spcPts val="0"/>
              </a:spcBef>
              <a:defRPr sz="1050" b="0" i="0">
                <a:solidFill>
                  <a:schemeClr val="tx1"/>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ext Placeholder 12">
            <a:extLst>
              <a:ext uri="{FF2B5EF4-FFF2-40B4-BE49-F238E27FC236}">
                <a16:creationId xmlns:a16="http://schemas.microsoft.com/office/drawing/2014/main" id="{2A62B128-D226-0D9B-89EC-51AFD07F30CF}"/>
              </a:ext>
            </a:extLst>
          </p:cNvPr>
          <p:cNvSpPr>
            <a:spLocks noGrp="1"/>
          </p:cNvSpPr>
          <p:nvPr>
            <p:ph type="body" sz="quarter" idx="17"/>
          </p:nvPr>
        </p:nvSpPr>
        <p:spPr>
          <a:xfrm>
            <a:off x="7072582" y="216027"/>
            <a:ext cx="1859514" cy="1855660"/>
          </a:xfrm>
        </p:spPr>
        <p:txBody>
          <a:bodyPr/>
          <a:lstStyle>
            <a:lvl1pPr>
              <a:lnSpc>
                <a:spcPct val="110000"/>
              </a:lnSpc>
              <a:spcBef>
                <a:spcPts val="0"/>
              </a:spcBef>
              <a:defRPr sz="1050" b="0" i="0">
                <a:solidFill>
                  <a:schemeClr val="tx1"/>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a:extLst>
              <a:ext uri="{FF2B5EF4-FFF2-40B4-BE49-F238E27FC236}">
                <a16:creationId xmlns:a16="http://schemas.microsoft.com/office/drawing/2014/main" id="{A5DD5CF1-28D6-74AF-B345-5911CB10D454}"/>
              </a:ext>
            </a:extLst>
          </p:cNvPr>
          <p:cNvSpPr>
            <a:spLocks noGrp="1"/>
          </p:cNvSpPr>
          <p:nvPr>
            <p:ph type="body" sz="quarter" idx="18"/>
          </p:nvPr>
        </p:nvSpPr>
        <p:spPr>
          <a:xfrm>
            <a:off x="4791876" y="2501503"/>
            <a:ext cx="1857133" cy="1855661"/>
          </a:xfrm>
        </p:spPr>
        <p:txBody>
          <a:bodyPr/>
          <a:lstStyle>
            <a:lvl1pPr>
              <a:lnSpc>
                <a:spcPct val="110000"/>
              </a:lnSpc>
              <a:spcBef>
                <a:spcPts val="0"/>
              </a:spcBef>
              <a:defRPr sz="1050" b="0" i="0">
                <a:solidFill>
                  <a:schemeClr val="tx1"/>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11">
            <a:extLst>
              <a:ext uri="{FF2B5EF4-FFF2-40B4-BE49-F238E27FC236}">
                <a16:creationId xmlns:a16="http://schemas.microsoft.com/office/drawing/2014/main" id="{67B1C684-915C-90D4-C69F-C24979A42EFC}"/>
              </a:ext>
            </a:extLst>
          </p:cNvPr>
          <p:cNvSpPr>
            <a:spLocks noGrp="1"/>
          </p:cNvSpPr>
          <p:nvPr>
            <p:ph type="body" sz="quarter" idx="19"/>
          </p:nvPr>
        </p:nvSpPr>
        <p:spPr>
          <a:xfrm>
            <a:off x="7072582" y="2501503"/>
            <a:ext cx="1857133" cy="1855660"/>
          </a:xfrm>
        </p:spPr>
        <p:txBody>
          <a:bodyPr/>
          <a:lstStyle>
            <a:lvl1pPr>
              <a:lnSpc>
                <a:spcPct val="110000"/>
              </a:lnSpc>
              <a:spcBef>
                <a:spcPts val="0"/>
              </a:spcBef>
              <a:defRPr sz="1050" b="0" i="0">
                <a:solidFill>
                  <a:schemeClr val="tx1"/>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Footer Placeholder 3">
            <a:extLst>
              <a:ext uri="{FF2B5EF4-FFF2-40B4-BE49-F238E27FC236}">
                <a16:creationId xmlns:a16="http://schemas.microsoft.com/office/drawing/2014/main" id="{4D288907-977D-2E2D-D334-59684842A637}"/>
              </a:ext>
            </a:extLst>
          </p:cNvPr>
          <p:cNvSpPr>
            <a:spLocks noGrp="1"/>
          </p:cNvSpPr>
          <p:nvPr>
            <p:ph type="ftr" sz="quarter" idx="22"/>
          </p:nvPr>
        </p:nvSpPr>
        <p:spPr>
          <a:xfrm>
            <a:off x="215972" y="4806000"/>
            <a:ext cx="1858324" cy="142875"/>
          </a:xfrm>
        </p:spPr>
        <p:txBody>
          <a:bodyPr/>
          <a:lstStyle/>
          <a:p>
            <a:endParaRPr lang="en-US" dirty="0"/>
          </a:p>
        </p:txBody>
      </p:sp>
      <p:sp>
        <p:nvSpPr>
          <p:cNvPr id="8" name="Slide Number">
            <a:extLst>
              <a:ext uri="{FF2B5EF4-FFF2-40B4-BE49-F238E27FC236}">
                <a16:creationId xmlns:a16="http://schemas.microsoft.com/office/drawing/2014/main" id="{299C7C32-4361-2D42-DB76-E3E2316F597E}"/>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4" name="Title 1">
            <a:extLst>
              <a:ext uri="{FF2B5EF4-FFF2-40B4-BE49-F238E27FC236}">
                <a16:creationId xmlns:a16="http://schemas.microsoft.com/office/drawing/2014/main" id="{8009016F-5759-0B27-8DB2-77BDD7980942}"/>
              </a:ext>
            </a:extLst>
          </p:cNvPr>
          <p:cNvSpPr>
            <a:spLocks noGrp="1"/>
          </p:cNvSpPr>
          <p:nvPr>
            <p:ph type="title"/>
          </p:nvPr>
        </p:nvSpPr>
        <p:spPr>
          <a:xfrm>
            <a:off x="215972" y="571452"/>
            <a:ext cx="4141050" cy="1714548"/>
          </a:xfrm>
        </p:spPr>
        <p:txBody>
          <a:bodyPr rIns="457200"/>
          <a:lstStyle>
            <a:lvl1pPr>
              <a:lnSpc>
                <a:spcPct val="110000"/>
              </a:lnSpc>
              <a:defRPr sz="2550">
                <a:solidFill>
                  <a:schemeClr val="tx2"/>
                </a:solidFill>
              </a:defRPr>
            </a:lvl1pPr>
          </a:lstStyle>
          <a:p>
            <a:r>
              <a:rPr lang="en-US"/>
              <a:t>Click to edit Master title style</a:t>
            </a:r>
            <a:endParaRPr lang="en-US" dirty="0"/>
          </a:p>
        </p:txBody>
      </p:sp>
    </p:spTree>
    <p:extLst>
      <p:ext uri="{BB962C8B-B14F-4D97-AF65-F5344CB8AC3E}">
        <p14:creationId xmlns:p14="http://schemas.microsoft.com/office/powerpoint/2010/main" val="2832826927"/>
      </p:ext>
    </p:extLst>
  </p:cSld>
  <p:clrMapOvr>
    <a:masterClrMapping/>
  </p:clrMapOvr>
  <p:transition spd="med"/>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Boxes, 4 horizontal, small title">
    <p:bg>
      <p:bgPr>
        <a:solidFill>
          <a:schemeClr val="bg1"/>
        </a:solidFill>
        <a:effectLst/>
      </p:bgPr>
    </p:bg>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2A71C2BF-857E-B291-7D82-5920AF4A5278}"/>
              </a:ext>
            </a:extLst>
          </p:cNvPr>
          <p:cNvSpPr>
            <a:spLocks noGrp="1"/>
          </p:cNvSpPr>
          <p:nvPr>
            <p:ph type="body" sz="quarter" idx="11"/>
          </p:nvPr>
        </p:nvSpPr>
        <p:spPr>
          <a:xfrm>
            <a:off x="215999" y="2503456"/>
            <a:ext cx="1855943" cy="2069735"/>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10">
            <a:extLst>
              <a:ext uri="{FF2B5EF4-FFF2-40B4-BE49-F238E27FC236}">
                <a16:creationId xmlns:a16="http://schemas.microsoft.com/office/drawing/2014/main" id="{257EC586-7CBB-7AC4-C2FA-85F4BA8AA030}"/>
              </a:ext>
            </a:extLst>
          </p:cNvPr>
          <p:cNvSpPr>
            <a:spLocks noGrp="1"/>
          </p:cNvSpPr>
          <p:nvPr>
            <p:ph type="body" sz="quarter" idx="12"/>
          </p:nvPr>
        </p:nvSpPr>
        <p:spPr>
          <a:xfrm>
            <a:off x="2498390" y="2502694"/>
            <a:ext cx="1855943" cy="2070496"/>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ext Placeholder 10">
            <a:extLst>
              <a:ext uri="{FF2B5EF4-FFF2-40B4-BE49-F238E27FC236}">
                <a16:creationId xmlns:a16="http://schemas.microsoft.com/office/drawing/2014/main" id="{A0ABD1EA-F6CD-F56B-B5E1-034EEB64D63E}"/>
              </a:ext>
            </a:extLst>
          </p:cNvPr>
          <p:cNvSpPr>
            <a:spLocks noGrp="1"/>
          </p:cNvSpPr>
          <p:nvPr>
            <p:ph type="body" sz="quarter" idx="13"/>
          </p:nvPr>
        </p:nvSpPr>
        <p:spPr>
          <a:xfrm>
            <a:off x="4787287" y="2502694"/>
            <a:ext cx="1855943" cy="2070496"/>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Text Placeholder 10">
            <a:extLst>
              <a:ext uri="{FF2B5EF4-FFF2-40B4-BE49-F238E27FC236}">
                <a16:creationId xmlns:a16="http://schemas.microsoft.com/office/drawing/2014/main" id="{0F2DD97F-E181-3C33-32D8-844B57967D83}"/>
              </a:ext>
            </a:extLst>
          </p:cNvPr>
          <p:cNvSpPr>
            <a:spLocks noGrp="1"/>
          </p:cNvSpPr>
          <p:nvPr>
            <p:ph type="body" sz="quarter" idx="14"/>
          </p:nvPr>
        </p:nvSpPr>
        <p:spPr>
          <a:xfrm>
            <a:off x="7071392" y="2502694"/>
            <a:ext cx="1855943" cy="2070497"/>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Footer Placeholder 3">
            <a:extLst>
              <a:ext uri="{FF2B5EF4-FFF2-40B4-BE49-F238E27FC236}">
                <a16:creationId xmlns:a16="http://schemas.microsoft.com/office/drawing/2014/main" id="{EB933E98-EDAA-167B-D822-384AE57CFD41}"/>
              </a:ext>
            </a:extLst>
          </p:cNvPr>
          <p:cNvSpPr>
            <a:spLocks noGrp="1"/>
          </p:cNvSpPr>
          <p:nvPr>
            <p:ph type="ftr" sz="quarter" idx="18"/>
          </p:nvPr>
        </p:nvSpPr>
        <p:spPr>
          <a:xfrm>
            <a:off x="215972" y="4806000"/>
            <a:ext cx="1858324" cy="142875"/>
          </a:xfrm>
        </p:spPr>
        <p:txBody>
          <a:bodyPr/>
          <a:lstStyle/>
          <a:p>
            <a:endParaRPr lang="en-US" dirty="0"/>
          </a:p>
        </p:txBody>
      </p:sp>
      <p:sp>
        <p:nvSpPr>
          <p:cNvPr id="6" name="Slide Number">
            <a:extLst>
              <a:ext uri="{FF2B5EF4-FFF2-40B4-BE49-F238E27FC236}">
                <a16:creationId xmlns:a16="http://schemas.microsoft.com/office/drawing/2014/main" id="{9CE74F70-DD3B-B787-1122-8CC2F06AD01A}"/>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17" name="Text Placeholder 6">
            <a:extLst>
              <a:ext uri="{FF2B5EF4-FFF2-40B4-BE49-F238E27FC236}">
                <a16:creationId xmlns:a16="http://schemas.microsoft.com/office/drawing/2014/main" id="{73047254-F916-4821-F269-6EDEB3A3FAD7}"/>
              </a:ext>
            </a:extLst>
          </p:cNvPr>
          <p:cNvSpPr>
            <a:spLocks noGrp="1"/>
          </p:cNvSpPr>
          <p:nvPr>
            <p:ph type="body" sz="quarter" idx="21"/>
          </p:nvPr>
        </p:nvSpPr>
        <p:spPr>
          <a:xfrm>
            <a:off x="215972" y="216027"/>
            <a:ext cx="1853038" cy="1498473"/>
          </a:xfrm>
        </p:spPr>
        <p:txBody>
          <a:bodyPr/>
          <a:lstStyle>
            <a:lvl1pPr>
              <a:defRPr sz="1050">
                <a:solidFill>
                  <a:schemeClr val="tx2"/>
                </a:solidFill>
              </a:defRPr>
            </a:lvl1pPr>
          </a:lstStyle>
          <a:p>
            <a:pPr lvl="0"/>
            <a:r>
              <a:rPr lang="en-US"/>
              <a:t>Click to edit Master text styles</a:t>
            </a:r>
          </a:p>
        </p:txBody>
      </p:sp>
    </p:spTree>
    <p:extLst>
      <p:ext uri="{BB962C8B-B14F-4D97-AF65-F5344CB8AC3E}">
        <p14:creationId xmlns:p14="http://schemas.microsoft.com/office/powerpoint/2010/main" val="794391393"/>
      </p:ext>
    </p:extLst>
  </p:cSld>
  <p:clrMapOvr>
    <a:masterClrMapping/>
  </p:clrMapOvr>
  <p:transition spd="med"/>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Boxes, 4 horizontal, large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4353C-7670-AC55-CDA3-888971A5482E}"/>
              </a:ext>
            </a:extLst>
          </p:cNvPr>
          <p:cNvSpPr>
            <a:spLocks noGrp="1"/>
          </p:cNvSpPr>
          <p:nvPr>
            <p:ph type="title"/>
          </p:nvPr>
        </p:nvSpPr>
        <p:spPr>
          <a:xfrm>
            <a:off x="215972" y="144018"/>
            <a:ext cx="4138334" cy="1578816"/>
          </a:xfrm>
        </p:spPr>
        <p:txBody>
          <a:bodyPr rIns="457200"/>
          <a:lstStyle>
            <a:lvl1pPr>
              <a:lnSpc>
                <a:spcPct val="100000"/>
              </a:lnSpc>
              <a:defRPr sz="1350">
                <a:solidFill>
                  <a:schemeClr val="tx2"/>
                </a:solidFill>
              </a:defRPr>
            </a:lvl1pPr>
          </a:lstStyle>
          <a:p>
            <a:r>
              <a:rPr lang="en-US"/>
              <a:t>Click to edit Master title style</a:t>
            </a:r>
            <a:endParaRPr lang="en-US" dirty="0"/>
          </a:p>
        </p:txBody>
      </p:sp>
      <p:sp>
        <p:nvSpPr>
          <p:cNvPr id="3" name="Footer Placeholder 3">
            <a:extLst>
              <a:ext uri="{FF2B5EF4-FFF2-40B4-BE49-F238E27FC236}">
                <a16:creationId xmlns:a16="http://schemas.microsoft.com/office/drawing/2014/main" id="{A61589D3-5821-F43C-9924-D7FBDD5E84A5}"/>
              </a:ext>
            </a:extLst>
          </p:cNvPr>
          <p:cNvSpPr>
            <a:spLocks noGrp="1"/>
          </p:cNvSpPr>
          <p:nvPr>
            <p:ph type="ftr" sz="quarter" idx="18"/>
          </p:nvPr>
        </p:nvSpPr>
        <p:spPr>
          <a:xfrm>
            <a:off x="217856" y="4808732"/>
            <a:ext cx="1858324" cy="142875"/>
          </a:xfrm>
        </p:spPr>
        <p:txBody>
          <a:bodyPr/>
          <a:lstStyle/>
          <a:p>
            <a:endParaRPr lang="en-US" dirty="0"/>
          </a:p>
        </p:txBody>
      </p:sp>
      <p:sp>
        <p:nvSpPr>
          <p:cNvPr id="6" name="Slide Number">
            <a:extLst>
              <a:ext uri="{FF2B5EF4-FFF2-40B4-BE49-F238E27FC236}">
                <a16:creationId xmlns:a16="http://schemas.microsoft.com/office/drawing/2014/main" id="{9EA471B4-B30A-F4D7-84E4-C54A4D1ACDB2}"/>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4" name="Text Placeholder 10">
            <a:extLst>
              <a:ext uri="{FF2B5EF4-FFF2-40B4-BE49-F238E27FC236}">
                <a16:creationId xmlns:a16="http://schemas.microsoft.com/office/drawing/2014/main" id="{C5CEBFE7-AD2E-DFE8-B046-3B866828612E}"/>
              </a:ext>
            </a:extLst>
          </p:cNvPr>
          <p:cNvSpPr>
            <a:spLocks noGrp="1"/>
          </p:cNvSpPr>
          <p:nvPr>
            <p:ph type="body" sz="quarter" idx="11"/>
          </p:nvPr>
        </p:nvSpPr>
        <p:spPr>
          <a:xfrm>
            <a:off x="215999" y="2503456"/>
            <a:ext cx="1855943" cy="2069735"/>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10">
            <a:extLst>
              <a:ext uri="{FF2B5EF4-FFF2-40B4-BE49-F238E27FC236}">
                <a16:creationId xmlns:a16="http://schemas.microsoft.com/office/drawing/2014/main" id="{42695C8E-740F-09FE-EEF5-F2D3F3F88137}"/>
              </a:ext>
            </a:extLst>
          </p:cNvPr>
          <p:cNvSpPr>
            <a:spLocks noGrp="1"/>
          </p:cNvSpPr>
          <p:nvPr>
            <p:ph type="body" sz="quarter" idx="12"/>
          </p:nvPr>
        </p:nvSpPr>
        <p:spPr>
          <a:xfrm>
            <a:off x="2498390" y="2502694"/>
            <a:ext cx="1855943" cy="2070496"/>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10">
            <a:extLst>
              <a:ext uri="{FF2B5EF4-FFF2-40B4-BE49-F238E27FC236}">
                <a16:creationId xmlns:a16="http://schemas.microsoft.com/office/drawing/2014/main" id="{59937119-9484-C422-CDBB-7ACF8FB463EA}"/>
              </a:ext>
            </a:extLst>
          </p:cNvPr>
          <p:cNvSpPr>
            <a:spLocks noGrp="1"/>
          </p:cNvSpPr>
          <p:nvPr>
            <p:ph type="body" sz="quarter" idx="13"/>
          </p:nvPr>
        </p:nvSpPr>
        <p:spPr>
          <a:xfrm>
            <a:off x="4787287" y="2502694"/>
            <a:ext cx="1855943" cy="2070496"/>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10">
            <a:extLst>
              <a:ext uri="{FF2B5EF4-FFF2-40B4-BE49-F238E27FC236}">
                <a16:creationId xmlns:a16="http://schemas.microsoft.com/office/drawing/2014/main" id="{031FDB97-22F2-B958-137D-E25328D2B01D}"/>
              </a:ext>
            </a:extLst>
          </p:cNvPr>
          <p:cNvSpPr>
            <a:spLocks noGrp="1"/>
          </p:cNvSpPr>
          <p:nvPr>
            <p:ph type="body" sz="quarter" idx="14"/>
          </p:nvPr>
        </p:nvSpPr>
        <p:spPr>
          <a:xfrm>
            <a:off x="7071392" y="2502694"/>
            <a:ext cx="1855943" cy="2070497"/>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65172146"/>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text (two narrow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a:t>Click to edit Master title style</a:t>
            </a:r>
            <a:endParaRPr lang="en-US" dirty="0"/>
          </a:p>
        </p:txBody>
      </p:sp>
      <p:sp>
        <p:nvSpPr>
          <p:cNvPr id="6" name="Text Placeholder 1"/>
          <p:cNvSpPr>
            <a:spLocks noGrp="1"/>
          </p:cNvSpPr>
          <p:nvPr>
            <p:ph type="body" sz="quarter" idx="12"/>
          </p:nvPr>
        </p:nvSpPr>
        <p:spPr>
          <a:xfrm>
            <a:off x="4791456" y="201168"/>
            <a:ext cx="1837944" cy="4294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sz="quarter" idx="13"/>
          </p:nvPr>
        </p:nvSpPr>
        <p:spPr>
          <a:xfrm>
            <a:off x="7077456" y="201168"/>
            <a:ext cx="1837944" cy="4294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787397416"/>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1_Boxes, 4 horizontal, large title">
    <p:bg>
      <p:bgPr>
        <a:solidFill>
          <a:schemeClr val="bg1"/>
        </a:solidFill>
        <a:effectLst/>
      </p:bgPr>
    </p:bg>
    <p:spTree>
      <p:nvGrpSpPr>
        <p:cNvPr id="1" name=""/>
        <p:cNvGrpSpPr/>
        <p:nvPr/>
      </p:nvGrpSpPr>
      <p:grpSpPr>
        <a:xfrm>
          <a:off x="0" y="0"/>
          <a:ext cx="0" cy="0"/>
          <a:chOff x="0" y="0"/>
          <a:chExt cx="0" cy="0"/>
        </a:xfrm>
      </p:grpSpPr>
      <p:sp>
        <p:nvSpPr>
          <p:cNvPr id="12" name="Rectangle 11" descr="Blue 10 full slide background ">
            <a:extLst>
              <a:ext uri="{FF2B5EF4-FFF2-40B4-BE49-F238E27FC236}">
                <a16:creationId xmlns:a16="http://schemas.microsoft.com/office/drawing/2014/main" id="{F7131D63-EFB6-9E84-A9E9-5277C8794F23}"/>
              </a:ext>
            </a:extLst>
          </p:cNvPr>
          <p:cNvSpPr/>
          <p:nvPr userDrawn="1"/>
        </p:nvSpPr>
        <p:spPr bwMode="auto">
          <a:xfrm>
            <a:off x="0" y="0"/>
            <a:ext cx="9144000" cy="2286000"/>
          </a:xfrm>
          <a:prstGeom prst="rect">
            <a:avLst/>
          </a:prstGeom>
          <a:solidFill>
            <a:srgbClr val="E5F6FF"/>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4286" tIns="34286" rIns="34286" bIns="34286" numCol="1" rtlCol="0" anchor="t" anchorCtr="0" compatLnSpc="1">
            <a:prstTxWarp prst="textNoShape">
              <a:avLst/>
            </a:prstTxWarp>
          </a:bodyPr>
          <a:lstStyle/>
          <a:p>
            <a:pPr marL="0" marR="0" indent="0" algn="l" defTabSz="342900" rtl="0" eaLnBrk="1" fontAlgn="base" latinLnBrk="0" hangingPunct="1">
              <a:lnSpc>
                <a:spcPct val="100000"/>
              </a:lnSpc>
              <a:spcBef>
                <a:spcPct val="0"/>
              </a:spcBef>
              <a:spcAft>
                <a:spcPct val="0"/>
              </a:spcAft>
              <a:buClrTx/>
              <a:buSzTx/>
              <a:buFont typeface="IBM Plex Sans Light"/>
              <a:buNone/>
              <a:tabLst/>
            </a:pPr>
            <a:endParaRPr kumimoji="0" lang="en-US" sz="525" b="0" i="0" u="none" strike="noStrike" cap="none" normalizeH="0" baseline="0" dirty="0">
              <a:ln>
                <a:noFill/>
              </a:ln>
              <a:solidFill>
                <a:schemeClr val="bg1"/>
              </a:solidFill>
              <a:effectLst/>
              <a:latin typeface="+mn-lt"/>
            </a:endParaRPr>
          </a:p>
        </p:txBody>
      </p:sp>
      <p:sp>
        <p:nvSpPr>
          <p:cNvPr id="3" name="Footer Placeholder 3">
            <a:extLst>
              <a:ext uri="{FF2B5EF4-FFF2-40B4-BE49-F238E27FC236}">
                <a16:creationId xmlns:a16="http://schemas.microsoft.com/office/drawing/2014/main" id="{A61589D3-5821-F43C-9924-D7FBDD5E84A5}"/>
              </a:ext>
            </a:extLst>
          </p:cNvPr>
          <p:cNvSpPr>
            <a:spLocks noGrp="1"/>
          </p:cNvSpPr>
          <p:nvPr>
            <p:ph type="ftr" sz="quarter" idx="18"/>
          </p:nvPr>
        </p:nvSpPr>
        <p:spPr>
          <a:xfrm>
            <a:off x="217856" y="4808732"/>
            <a:ext cx="1858324" cy="142875"/>
          </a:xfrm>
        </p:spPr>
        <p:txBody>
          <a:bodyPr/>
          <a:lstStyle/>
          <a:p>
            <a:r>
              <a:rPr lang="en-US" dirty="0"/>
              <a:t>Product or solution name</a:t>
            </a:r>
          </a:p>
        </p:txBody>
      </p:sp>
      <p:sp>
        <p:nvSpPr>
          <p:cNvPr id="6" name="Slide Number">
            <a:extLst>
              <a:ext uri="{FF2B5EF4-FFF2-40B4-BE49-F238E27FC236}">
                <a16:creationId xmlns:a16="http://schemas.microsoft.com/office/drawing/2014/main" id="{9EA471B4-B30A-F4D7-84E4-C54A4D1ACDB2}"/>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4" name="Text Placeholder 10">
            <a:extLst>
              <a:ext uri="{FF2B5EF4-FFF2-40B4-BE49-F238E27FC236}">
                <a16:creationId xmlns:a16="http://schemas.microsoft.com/office/drawing/2014/main" id="{C5CEBFE7-AD2E-DFE8-B046-3B866828612E}"/>
              </a:ext>
            </a:extLst>
          </p:cNvPr>
          <p:cNvSpPr>
            <a:spLocks noGrp="1"/>
          </p:cNvSpPr>
          <p:nvPr>
            <p:ph type="body" sz="quarter" idx="11" hasCustomPrompt="1"/>
          </p:nvPr>
        </p:nvSpPr>
        <p:spPr>
          <a:xfrm>
            <a:off x="216666" y="2503456"/>
            <a:ext cx="1855276" cy="354044"/>
          </a:xfrm>
        </p:spPr>
        <p:txBody>
          <a:bodyPr/>
          <a:lstStyle>
            <a:lvl1pPr>
              <a:spcBef>
                <a:spcPts val="0"/>
              </a:spcBef>
              <a:defRPr sz="2550">
                <a:solidFill>
                  <a:srgbClr val="0F62FE"/>
                </a:solidFill>
              </a:defRPr>
            </a:lvl1pPr>
            <a:lvl2pPr marL="96012" indent="-96012">
              <a:spcBef>
                <a:spcPts val="0"/>
              </a:spcBef>
              <a:defRPr sz="2250">
                <a:solidFill>
                  <a:schemeClr val="tx1"/>
                </a:solidFill>
              </a:defRPr>
            </a:lvl2pPr>
            <a:lvl3pPr marL="192024" indent="-96012">
              <a:spcBef>
                <a:spcPts val="0"/>
              </a:spcBef>
              <a:defRPr sz="2250">
                <a:solidFill>
                  <a:schemeClr val="tx1"/>
                </a:solidFill>
              </a:defRPr>
            </a:lvl3pPr>
            <a:lvl4pPr marL="288036" indent="-96012">
              <a:spcBef>
                <a:spcPts val="0"/>
              </a:spcBef>
              <a:defRPr sz="2250">
                <a:solidFill>
                  <a:schemeClr val="tx1"/>
                </a:solidFill>
              </a:defRPr>
            </a:lvl4pPr>
            <a:lvl5pPr>
              <a:spcBef>
                <a:spcPts val="0"/>
              </a:spcBef>
              <a:defRPr sz="1050">
                <a:solidFill>
                  <a:schemeClr val="tx1"/>
                </a:solidFill>
              </a:defRPr>
            </a:lvl5pPr>
          </a:lstStyle>
          <a:p>
            <a:pPr lvl="0"/>
            <a:r>
              <a:rPr lang="en-US" dirty="0"/>
              <a:t>#</a:t>
            </a:r>
          </a:p>
        </p:txBody>
      </p:sp>
      <p:sp>
        <p:nvSpPr>
          <p:cNvPr id="14" name="Text Placeholder 10">
            <a:extLst>
              <a:ext uri="{FF2B5EF4-FFF2-40B4-BE49-F238E27FC236}">
                <a16:creationId xmlns:a16="http://schemas.microsoft.com/office/drawing/2014/main" id="{162E80EB-0E7D-3138-256D-546AA0F09ADD}"/>
              </a:ext>
            </a:extLst>
          </p:cNvPr>
          <p:cNvSpPr>
            <a:spLocks noGrp="1"/>
          </p:cNvSpPr>
          <p:nvPr>
            <p:ph type="body" sz="quarter" idx="19" hasCustomPrompt="1"/>
          </p:nvPr>
        </p:nvSpPr>
        <p:spPr>
          <a:xfrm>
            <a:off x="216666" y="3114820"/>
            <a:ext cx="1855943" cy="1500187"/>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dirty="0"/>
              <a:t>28pt text, 6 lines maximum, sentence case</a:t>
            </a:r>
          </a:p>
        </p:txBody>
      </p:sp>
      <p:sp>
        <p:nvSpPr>
          <p:cNvPr id="15" name="Text Placeholder 10">
            <a:extLst>
              <a:ext uri="{FF2B5EF4-FFF2-40B4-BE49-F238E27FC236}">
                <a16:creationId xmlns:a16="http://schemas.microsoft.com/office/drawing/2014/main" id="{41B22C97-EE0D-8263-AEF7-A03AAF1548D0}"/>
              </a:ext>
            </a:extLst>
          </p:cNvPr>
          <p:cNvSpPr>
            <a:spLocks noGrp="1"/>
          </p:cNvSpPr>
          <p:nvPr>
            <p:ph type="body" sz="quarter" idx="20" hasCustomPrompt="1"/>
          </p:nvPr>
        </p:nvSpPr>
        <p:spPr>
          <a:xfrm>
            <a:off x="2499987" y="2503456"/>
            <a:ext cx="1856538" cy="354044"/>
          </a:xfrm>
        </p:spPr>
        <p:txBody>
          <a:bodyPr/>
          <a:lstStyle>
            <a:lvl1pPr>
              <a:spcBef>
                <a:spcPts val="0"/>
              </a:spcBef>
              <a:defRPr sz="2550">
                <a:solidFill>
                  <a:srgbClr val="0F62FE"/>
                </a:solidFill>
              </a:defRPr>
            </a:lvl1pPr>
            <a:lvl2pPr marL="96012" indent="-96012">
              <a:spcBef>
                <a:spcPts val="0"/>
              </a:spcBef>
              <a:defRPr sz="2250">
                <a:solidFill>
                  <a:schemeClr val="tx1"/>
                </a:solidFill>
              </a:defRPr>
            </a:lvl2pPr>
            <a:lvl3pPr marL="192024" indent="-96012">
              <a:spcBef>
                <a:spcPts val="0"/>
              </a:spcBef>
              <a:defRPr sz="2250">
                <a:solidFill>
                  <a:schemeClr val="tx1"/>
                </a:solidFill>
              </a:defRPr>
            </a:lvl3pPr>
            <a:lvl4pPr marL="288036" indent="-96012">
              <a:spcBef>
                <a:spcPts val="0"/>
              </a:spcBef>
              <a:defRPr sz="2250">
                <a:solidFill>
                  <a:schemeClr val="tx1"/>
                </a:solidFill>
              </a:defRPr>
            </a:lvl4pPr>
            <a:lvl5pPr>
              <a:spcBef>
                <a:spcPts val="0"/>
              </a:spcBef>
              <a:defRPr sz="1050">
                <a:solidFill>
                  <a:schemeClr val="tx1"/>
                </a:solidFill>
              </a:defRPr>
            </a:lvl5pPr>
          </a:lstStyle>
          <a:p>
            <a:pPr lvl="0"/>
            <a:r>
              <a:rPr lang="en-US" dirty="0"/>
              <a:t>#</a:t>
            </a:r>
          </a:p>
        </p:txBody>
      </p:sp>
      <p:sp>
        <p:nvSpPr>
          <p:cNvPr id="16" name="Text Placeholder 10">
            <a:extLst>
              <a:ext uri="{FF2B5EF4-FFF2-40B4-BE49-F238E27FC236}">
                <a16:creationId xmlns:a16="http://schemas.microsoft.com/office/drawing/2014/main" id="{0E6859DE-3246-3638-41AD-FC4814B4EE6E}"/>
              </a:ext>
            </a:extLst>
          </p:cNvPr>
          <p:cNvSpPr>
            <a:spLocks noGrp="1"/>
          </p:cNvSpPr>
          <p:nvPr>
            <p:ph type="body" sz="quarter" idx="21" hasCustomPrompt="1"/>
          </p:nvPr>
        </p:nvSpPr>
        <p:spPr>
          <a:xfrm>
            <a:off x="2501249" y="3114820"/>
            <a:ext cx="1855943" cy="1500187"/>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dirty="0"/>
              <a:t>28pt text, 6 lines maximum, sentence case</a:t>
            </a:r>
          </a:p>
        </p:txBody>
      </p:sp>
      <p:sp>
        <p:nvSpPr>
          <p:cNvPr id="17" name="Text Placeholder 10">
            <a:extLst>
              <a:ext uri="{FF2B5EF4-FFF2-40B4-BE49-F238E27FC236}">
                <a16:creationId xmlns:a16="http://schemas.microsoft.com/office/drawing/2014/main" id="{7045D9E6-7929-E01C-5C66-E67E14D9ED88}"/>
              </a:ext>
            </a:extLst>
          </p:cNvPr>
          <p:cNvSpPr>
            <a:spLocks noGrp="1"/>
          </p:cNvSpPr>
          <p:nvPr>
            <p:ph type="body" sz="quarter" idx="22" hasCustomPrompt="1"/>
          </p:nvPr>
        </p:nvSpPr>
        <p:spPr>
          <a:xfrm>
            <a:off x="4785689" y="2503456"/>
            <a:ext cx="1857134" cy="354044"/>
          </a:xfrm>
        </p:spPr>
        <p:txBody>
          <a:bodyPr/>
          <a:lstStyle>
            <a:lvl1pPr>
              <a:spcBef>
                <a:spcPts val="0"/>
              </a:spcBef>
              <a:defRPr sz="2550">
                <a:solidFill>
                  <a:srgbClr val="0F62FE"/>
                </a:solidFill>
              </a:defRPr>
            </a:lvl1pPr>
            <a:lvl2pPr marL="96012" indent="-96012">
              <a:spcBef>
                <a:spcPts val="0"/>
              </a:spcBef>
              <a:defRPr sz="2250">
                <a:solidFill>
                  <a:schemeClr val="tx1"/>
                </a:solidFill>
              </a:defRPr>
            </a:lvl2pPr>
            <a:lvl3pPr marL="192024" indent="-96012">
              <a:spcBef>
                <a:spcPts val="0"/>
              </a:spcBef>
              <a:defRPr sz="2250">
                <a:solidFill>
                  <a:schemeClr val="tx1"/>
                </a:solidFill>
              </a:defRPr>
            </a:lvl3pPr>
            <a:lvl4pPr marL="288036" indent="-96012">
              <a:spcBef>
                <a:spcPts val="0"/>
              </a:spcBef>
              <a:defRPr sz="2250">
                <a:solidFill>
                  <a:schemeClr val="tx1"/>
                </a:solidFill>
              </a:defRPr>
            </a:lvl4pPr>
            <a:lvl5pPr>
              <a:spcBef>
                <a:spcPts val="0"/>
              </a:spcBef>
              <a:defRPr sz="1050">
                <a:solidFill>
                  <a:schemeClr val="tx1"/>
                </a:solidFill>
              </a:defRPr>
            </a:lvl5pPr>
          </a:lstStyle>
          <a:p>
            <a:pPr lvl="0"/>
            <a:r>
              <a:rPr lang="en-US" dirty="0"/>
              <a:t>#</a:t>
            </a:r>
          </a:p>
        </p:txBody>
      </p:sp>
      <p:sp>
        <p:nvSpPr>
          <p:cNvPr id="18" name="Text Placeholder 10">
            <a:extLst>
              <a:ext uri="{FF2B5EF4-FFF2-40B4-BE49-F238E27FC236}">
                <a16:creationId xmlns:a16="http://schemas.microsoft.com/office/drawing/2014/main" id="{E7210F47-604F-E4AE-F318-67B29BFD097D}"/>
              </a:ext>
            </a:extLst>
          </p:cNvPr>
          <p:cNvSpPr>
            <a:spLocks noGrp="1"/>
          </p:cNvSpPr>
          <p:nvPr>
            <p:ph type="body" sz="quarter" idx="23" hasCustomPrompt="1"/>
          </p:nvPr>
        </p:nvSpPr>
        <p:spPr>
          <a:xfrm>
            <a:off x="4787547" y="3114820"/>
            <a:ext cx="1855943" cy="1500187"/>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dirty="0"/>
              <a:t>28pt text, 6 lines maximum, sentence case</a:t>
            </a:r>
          </a:p>
        </p:txBody>
      </p:sp>
      <p:sp>
        <p:nvSpPr>
          <p:cNvPr id="19" name="Text Placeholder 10">
            <a:extLst>
              <a:ext uri="{FF2B5EF4-FFF2-40B4-BE49-F238E27FC236}">
                <a16:creationId xmlns:a16="http://schemas.microsoft.com/office/drawing/2014/main" id="{1C829B95-F7D9-0271-F9C6-3E032BD06409}"/>
              </a:ext>
            </a:extLst>
          </p:cNvPr>
          <p:cNvSpPr>
            <a:spLocks noGrp="1"/>
          </p:cNvSpPr>
          <p:nvPr>
            <p:ph type="body" sz="quarter" idx="24" hasCustomPrompt="1"/>
          </p:nvPr>
        </p:nvSpPr>
        <p:spPr>
          <a:xfrm>
            <a:off x="7071392" y="2503456"/>
            <a:ext cx="1856538" cy="354044"/>
          </a:xfrm>
        </p:spPr>
        <p:txBody>
          <a:bodyPr/>
          <a:lstStyle>
            <a:lvl1pPr>
              <a:spcBef>
                <a:spcPts val="0"/>
              </a:spcBef>
              <a:defRPr sz="2550">
                <a:solidFill>
                  <a:srgbClr val="0F62FE"/>
                </a:solidFill>
              </a:defRPr>
            </a:lvl1pPr>
            <a:lvl2pPr marL="96012" indent="-96012">
              <a:spcBef>
                <a:spcPts val="0"/>
              </a:spcBef>
              <a:defRPr sz="2250">
                <a:solidFill>
                  <a:schemeClr val="tx1"/>
                </a:solidFill>
              </a:defRPr>
            </a:lvl2pPr>
            <a:lvl3pPr marL="192024" indent="-96012">
              <a:spcBef>
                <a:spcPts val="0"/>
              </a:spcBef>
              <a:defRPr sz="2250">
                <a:solidFill>
                  <a:schemeClr val="tx1"/>
                </a:solidFill>
              </a:defRPr>
            </a:lvl3pPr>
            <a:lvl4pPr marL="288036" indent="-96012">
              <a:spcBef>
                <a:spcPts val="0"/>
              </a:spcBef>
              <a:defRPr sz="2250">
                <a:solidFill>
                  <a:schemeClr val="tx1"/>
                </a:solidFill>
              </a:defRPr>
            </a:lvl4pPr>
            <a:lvl5pPr>
              <a:spcBef>
                <a:spcPts val="0"/>
              </a:spcBef>
              <a:defRPr sz="1050">
                <a:solidFill>
                  <a:schemeClr val="tx1"/>
                </a:solidFill>
              </a:defRPr>
            </a:lvl5pPr>
          </a:lstStyle>
          <a:p>
            <a:pPr lvl="0"/>
            <a:r>
              <a:rPr lang="en-US" dirty="0"/>
              <a:t>#</a:t>
            </a:r>
          </a:p>
        </p:txBody>
      </p:sp>
      <p:sp>
        <p:nvSpPr>
          <p:cNvPr id="20" name="Text Placeholder 10">
            <a:extLst>
              <a:ext uri="{FF2B5EF4-FFF2-40B4-BE49-F238E27FC236}">
                <a16:creationId xmlns:a16="http://schemas.microsoft.com/office/drawing/2014/main" id="{7C911B64-1459-1653-F140-20296E8F6117}"/>
              </a:ext>
            </a:extLst>
          </p:cNvPr>
          <p:cNvSpPr>
            <a:spLocks noGrp="1"/>
          </p:cNvSpPr>
          <p:nvPr>
            <p:ph type="body" sz="quarter" idx="25" hasCustomPrompt="1"/>
          </p:nvPr>
        </p:nvSpPr>
        <p:spPr>
          <a:xfrm>
            <a:off x="7072654" y="3114820"/>
            <a:ext cx="1855943" cy="1500187"/>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dirty="0"/>
              <a:t>28pt text, 6 lines maximum, sentence case</a:t>
            </a:r>
          </a:p>
        </p:txBody>
      </p:sp>
      <p:sp>
        <p:nvSpPr>
          <p:cNvPr id="26" name="Title 1">
            <a:extLst>
              <a:ext uri="{FF2B5EF4-FFF2-40B4-BE49-F238E27FC236}">
                <a16:creationId xmlns:a16="http://schemas.microsoft.com/office/drawing/2014/main" id="{AA73BEB0-FA73-F9CC-9311-ABD2B95F468F}"/>
              </a:ext>
            </a:extLst>
          </p:cNvPr>
          <p:cNvSpPr>
            <a:spLocks noGrp="1"/>
          </p:cNvSpPr>
          <p:nvPr>
            <p:ph type="title" hasCustomPrompt="1"/>
          </p:nvPr>
        </p:nvSpPr>
        <p:spPr>
          <a:xfrm>
            <a:off x="215999" y="216027"/>
            <a:ext cx="2069704" cy="786408"/>
          </a:xfrm>
        </p:spPr>
        <p:txBody>
          <a:bodyPr/>
          <a:lstStyle>
            <a:lvl1pPr>
              <a:lnSpc>
                <a:spcPct val="110000"/>
              </a:lnSpc>
              <a:defRPr sz="1350">
                <a:solidFill>
                  <a:schemeClr val="tx2"/>
                </a:solidFill>
              </a:defRPr>
            </a:lvl1pPr>
          </a:lstStyle>
          <a:p>
            <a:r>
              <a:rPr lang="en-US" dirty="0"/>
              <a:t>36pt headline, 3 lines maximum, sentence case</a:t>
            </a:r>
          </a:p>
        </p:txBody>
      </p:sp>
      <p:sp>
        <p:nvSpPr>
          <p:cNvPr id="28" name="Text Placeholder 9">
            <a:extLst>
              <a:ext uri="{FF2B5EF4-FFF2-40B4-BE49-F238E27FC236}">
                <a16:creationId xmlns:a16="http://schemas.microsoft.com/office/drawing/2014/main" id="{3C2AD224-CFAB-67A6-A404-98B427025B71}"/>
              </a:ext>
            </a:extLst>
          </p:cNvPr>
          <p:cNvSpPr>
            <a:spLocks noGrp="1"/>
          </p:cNvSpPr>
          <p:nvPr>
            <p:ph type="body" sz="quarter" idx="26" hasCustomPrompt="1"/>
          </p:nvPr>
        </p:nvSpPr>
        <p:spPr>
          <a:xfrm>
            <a:off x="2499987" y="4793433"/>
            <a:ext cx="2071418" cy="159544"/>
          </a:xfrm>
        </p:spPr>
        <p:txBody>
          <a:bodyPr anchor="b" anchorCtr="0"/>
          <a:lstStyle>
            <a:lvl1pPr>
              <a:defRPr sz="600">
                <a:latin typeface="IBM Plex Sans" panose="020B0503050203000203" pitchFamily="34" charset="0"/>
              </a:defRPr>
            </a:lvl1pPr>
            <a:lvl2pPr>
              <a:defRPr sz="600"/>
            </a:lvl2pPr>
            <a:lvl3pPr>
              <a:defRPr sz="600"/>
            </a:lvl3pPr>
            <a:lvl4pPr>
              <a:defRPr sz="600"/>
            </a:lvl4pPr>
            <a:lvl5pPr>
              <a:defRPr sz="600"/>
            </a:lvl5pPr>
          </a:lstStyle>
          <a:p>
            <a:r>
              <a:rPr lang="en-US" dirty="0"/>
              <a:t>1. Publication name, “Article Title,” XX Month YYYY.</a:t>
            </a:r>
          </a:p>
        </p:txBody>
      </p:sp>
      <p:cxnSp>
        <p:nvCxnSpPr>
          <p:cNvPr id="29" name="Straight Connector 28" descr="Vertical column divider">
            <a:extLst>
              <a:ext uri="{FF2B5EF4-FFF2-40B4-BE49-F238E27FC236}">
                <a16:creationId xmlns:a16="http://schemas.microsoft.com/office/drawing/2014/main" id="{BA61F194-9C2F-8F62-6819-AF7356180641}"/>
              </a:ext>
            </a:extLst>
          </p:cNvPr>
          <p:cNvCxnSpPr>
            <a:cxnSpLocks/>
          </p:cNvCxnSpPr>
          <p:nvPr userDrawn="1"/>
        </p:nvCxnSpPr>
        <p:spPr bwMode="auto">
          <a:xfrm>
            <a:off x="2285702" y="2436669"/>
            <a:ext cx="0" cy="213652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0" name="Straight Connector 29" descr="Vertical column divider">
            <a:extLst>
              <a:ext uri="{FF2B5EF4-FFF2-40B4-BE49-F238E27FC236}">
                <a16:creationId xmlns:a16="http://schemas.microsoft.com/office/drawing/2014/main" id="{28546839-C691-5CE5-3A6D-0F732E088669}"/>
              </a:ext>
            </a:extLst>
          </p:cNvPr>
          <p:cNvCxnSpPr>
            <a:cxnSpLocks/>
          </p:cNvCxnSpPr>
          <p:nvPr userDrawn="1"/>
        </p:nvCxnSpPr>
        <p:spPr bwMode="auto">
          <a:xfrm>
            <a:off x="4571452" y="2437734"/>
            <a:ext cx="0" cy="213545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1" name="Straight Connector 30" descr="Vertical column divider">
            <a:extLst>
              <a:ext uri="{FF2B5EF4-FFF2-40B4-BE49-F238E27FC236}">
                <a16:creationId xmlns:a16="http://schemas.microsoft.com/office/drawing/2014/main" id="{7BE3CDE8-9453-B218-7612-75BD1206F44B}"/>
              </a:ext>
            </a:extLst>
          </p:cNvPr>
          <p:cNvCxnSpPr>
            <a:cxnSpLocks/>
          </p:cNvCxnSpPr>
          <p:nvPr userDrawn="1"/>
        </p:nvCxnSpPr>
        <p:spPr bwMode="auto">
          <a:xfrm>
            <a:off x="6857107" y="2436669"/>
            <a:ext cx="0" cy="213652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06185129"/>
      </p:ext>
    </p:extLst>
  </p:cSld>
  <p:clrMapOvr>
    <a:masterClrMapping/>
  </p:clrMapOvr>
  <p:transition spd="med"/>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Boxes, 6 stacke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215972" y="216027"/>
            <a:ext cx="1855943" cy="1498473"/>
          </a:xfrm>
        </p:spPr>
        <p:txBody>
          <a:bodyPr/>
          <a:lstStyle>
            <a:lvl1pPr>
              <a:lnSpc>
                <a:spcPct val="110000"/>
              </a:lnSpc>
              <a:defRPr sz="1050">
                <a:solidFill>
                  <a:schemeClr val="tx2"/>
                </a:solidFill>
              </a:defRPr>
            </a:lvl1pPr>
          </a:lstStyle>
          <a:p>
            <a:r>
              <a:rPr lang="en-US"/>
              <a:t>Click to edit Master title style</a:t>
            </a:r>
            <a:endParaRPr lang="en-US" dirty="0"/>
          </a:p>
        </p:txBody>
      </p:sp>
      <p:sp>
        <p:nvSpPr>
          <p:cNvPr id="14" name="Text Placeholder 9">
            <a:extLst>
              <a:ext uri="{FF2B5EF4-FFF2-40B4-BE49-F238E27FC236}">
                <a16:creationId xmlns:a16="http://schemas.microsoft.com/office/drawing/2014/main" id="{B1D44C30-196F-B4B1-540A-E556579735DB}"/>
              </a:ext>
            </a:extLst>
          </p:cNvPr>
          <p:cNvSpPr>
            <a:spLocks noGrp="1"/>
          </p:cNvSpPr>
          <p:nvPr>
            <p:ph type="body" sz="quarter" idx="20"/>
          </p:nvPr>
        </p:nvSpPr>
        <p:spPr>
          <a:xfrm>
            <a:off x="2499580" y="216027"/>
            <a:ext cx="1858276" cy="1858518"/>
          </a:xfrm>
        </p:spPr>
        <p:txBody>
          <a:bodyPr/>
          <a:lstStyle>
            <a:lvl1pPr>
              <a:lnSpc>
                <a:spcPct val="110000"/>
              </a:lnSpc>
              <a:spcBef>
                <a:spcPts val="0"/>
              </a:spcBef>
              <a:defRPr sz="1050" b="0" i="0">
                <a:solidFill>
                  <a:schemeClr val="tx1"/>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9">
            <a:extLst>
              <a:ext uri="{FF2B5EF4-FFF2-40B4-BE49-F238E27FC236}">
                <a16:creationId xmlns:a16="http://schemas.microsoft.com/office/drawing/2014/main" id="{793A9C8C-F98C-5899-BE8B-D1A544D66C6A}"/>
              </a:ext>
            </a:extLst>
          </p:cNvPr>
          <p:cNvSpPr>
            <a:spLocks noGrp="1"/>
          </p:cNvSpPr>
          <p:nvPr>
            <p:ph type="body" sz="quarter" idx="16"/>
          </p:nvPr>
        </p:nvSpPr>
        <p:spPr>
          <a:xfrm>
            <a:off x="4785689" y="216027"/>
            <a:ext cx="1858276" cy="1858518"/>
          </a:xfrm>
        </p:spPr>
        <p:txBody>
          <a:bodyPr/>
          <a:lstStyle>
            <a:lvl1pPr>
              <a:lnSpc>
                <a:spcPct val="110000"/>
              </a:lnSpc>
              <a:spcBef>
                <a:spcPts val="0"/>
              </a:spcBef>
              <a:defRPr sz="1050" b="0" i="0">
                <a:solidFill>
                  <a:schemeClr val="tx1"/>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ext Placeholder 12">
            <a:extLst>
              <a:ext uri="{FF2B5EF4-FFF2-40B4-BE49-F238E27FC236}">
                <a16:creationId xmlns:a16="http://schemas.microsoft.com/office/drawing/2014/main" id="{2A62B128-D226-0D9B-89EC-51AFD07F30CF}"/>
              </a:ext>
            </a:extLst>
          </p:cNvPr>
          <p:cNvSpPr>
            <a:spLocks noGrp="1"/>
          </p:cNvSpPr>
          <p:nvPr>
            <p:ph type="body" sz="quarter" idx="17"/>
          </p:nvPr>
        </p:nvSpPr>
        <p:spPr>
          <a:xfrm>
            <a:off x="7071392" y="216027"/>
            <a:ext cx="1854847" cy="1858518"/>
          </a:xfrm>
        </p:spPr>
        <p:txBody>
          <a:bodyPr/>
          <a:lstStyle>
            <a:lvl1pPr>
              <a:lnSpc>
                <a:spcPct val="110000"/>
              </a:lnSpc>
              <a:spcBef>
                <a:spcPts val="0"/>
              </a:spcBef>
              <a:defRPr sz="1050" b="0" i="0">
                <a:solidFill>
                  <a:schemeClr val="tx1"/>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Footer Placeholder 3">
            <a:extLst>
              <a:ext uri="{FF2B5EF4-FFF2-40B4-BE49-F238E27FC236}">
                <a16:creationId xmlns:a16="http://schemas.microsoft.com/office/drawing/2014/main" id="{06DFE032-E717-840D-774E-AC6218CA01A8}"/>
              </a:ext>
            </a:extLst>
          </p:cNvPr>
          <p:cNvSpPr>
            <a:spLocks noGrp="1"/>
          </p:cNvSpPr>
          <p:nvPr>
            <p:ph type="ftr" sz="quarter" idx="22"/>
          </p:nvPr>
        </p:nvSpPr>
        <p:spPr>
          <a:xfrm>
            <a:off x="217856" y="4808732"/>
            <a:ext cx="1858324" cy="142875"/>
          </a:xfrm>
        </p:spPr>
        <p:txBody>
          <a:bodyPr/>
          <a:lstStyle/>
          <a:p>
            <a:endParaRPr lang="en-US" dirty="0"/>
          </a:p>
        </p:txBody>
      </p:sp>
      <p:sp>
        <p:nvSpPr>
          <p:cNvPr id="7" name="Slide Number">
            <a:extLst>
              <a:ext uri="{FF2B5EF4-FFF2-40B4-BE49-F238E27FC236}">
                <a16:creationId xmlns:a16="http://schemas.microsoft.com/office/drawing/2014/main" id="{219EFD5E-874A-DCAB-55D5-D376C79F2C67}"/>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6" name="Text Placeholder 10">
            <a:extLst>
              <a:ext uri="{FF2B5EF4-FFF2-40B4-BE49-F238E27FC236}">
                <a16:creationId xmlns:a16="http://schemas.microsoft.com/office/drawing/2014/main" id="{0813F20A-BEE4-B8A6-B7C6-A452A39FAD7F}"/>
              </a:ext>
            </a:extLst>
          </p:cNvPr>
          <p:cNvSpPr>
            <a:spLocks noGrp="1"/>
          </p:cNvSpPr>
          <p:nvPr>
            <p:ph type="body" sz="quarter" idx="12"/>
          </p:nvPr>
        </p:nvSpPr>
        <p:spPr>
          <a:xfrm>
            <a:off x="2499580" y="2502694"/>
            <a:ext cx="1858276" cy="1858518"/>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10">
            <a:extLst>
              <a:ext uri="{FF2B5EF4-FFF2-40B4-BE49-F238E27FC236}">
                <a16:creationId xmlns:a16="http://schemas.microsoft.com/office/drawing/2014/main" id="{150973AC-ED14-F5BF-FFA2-3AA73BE9F47C}"/>
              </a:ext>
            </a:extLst>
          </p:cNvPr>
          <p:cNvSpPr>
            <a:spLocks noGrp="1"/>
          </p:cNvSpPr>
          <p:nvPr>
            <p:ph type="body" sz="quarter" idx="13"/>
          </p:nvPr>
        </p:nvSpPr>
        <p:spPr>
          <a:xfrm>
            <a:off x="4785689" y="2502694"/>
            <a:ext cx="1858276" cy="1858518"/>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10">
            <a:extLst>
              <a:ext uri="{FF2B5EF4-FFF2-40B4-BE49-F238E27FC236}">
                <a16:creationId xmlns:a16="http://schemas.microsoft.com/office/drawing/2014/main" id="{BE127C12-10BF-D35C-4112-2B9F89481529}"/>
              </a:ext>
            </a:extLst>
          </p:cNvPr>
          <p:cNvSpPr>
            <a:spLocks noGrp="1"/>
          </p:cNvSpPr>
          <p:nvPr>
            <p:ph type="body" sz="quarter" idx="14"/>
          </p:nvPr>
        </p:nvSpPr>
        <p:spPr>
          <a:xfrm>
            <a:off x="7071392" y="2502694"/>
            <a:ext cx="1854847" cy="1858518"/>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122646999"/>
      </p:ext>
    </p:extLst>
  </p:cSld>
  <p:clrMapOvr>
    <a:masterClrMapping/>
  </p:clrMapOvr>
  <p:transition spd="med"/>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Boxes, 6 stacked, alternate, large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3E52F-EEA1-D56F-5E7A-C1983151DCC0}"/>
              </a:ext>
            </a:extLst>
          </p:cNvPr>
          <p:cNvSpPr>
            <a:spLocks noGrp="1"/>
          </p:cNvSpPr>
          <p:nvPr>
            <p:ph type="title"/>
          </p:nvPr>
        </p:nvSpPr>
        <p:spPr>
          <a:xfrm>
            <a:off x="215972" y="144018"/>
            <a:ext cx="4139264" cy="1279922"/>
          </a:xfrm>
        </p:spPr>
        <p:txBody>
          <a:bodyPr rIns="457200"/>
          <a:lstStyle>
            <a:lvl1pPr>
              <a:lnSpc>
                <a:spcPct val="100000"/>
              </a:lnSpc>
              <a:defRPr sz="2550">
                <a:solidFill>
                  <a:schemeClr val="tx2"/>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D534223-A15F-A9E6-C7FA-95FFDF117A57}"/>
              </a:ext>
            </a:extLst>
          </p:cNvPr>
          <p:cNvSpPr>
            <a:spLocks noGrp="1"/>
          </p:cNvSpPr>
          <p:nvPr>
            <p:ph type="body" sz="quarter" idx="12"/>
          </p:nvPr>
        </p:nvSpPr>
        <p:spPr>
          <a:xfrm>
            <a:off x="4791876" y="216027"/>
            <a:ext cx="1857133" cy="1857970"/>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9" name="Straight Connector 18" descr="Vertical column divider">
            <a:extLst>
              <a:ext uri="{FF2B5EF4-FFF2-40B4-BE49-F238E27FC236}">
                <a16:creationId xmlns:a16="http://schemas.microsoft.com/office/drawing/2014/main" id="{B87B78A1-A315-98D3-1692-18AAAF4C6002}"/>
              </a:ext>
              <a:ext uri="{C183D7F6-B498-43B3-948B-1728B52AA6E4}">
                <adec:decorative xmlns:adec="http://schemas.microsoft.com/office/drawing/2017/decorative" val="0"/>
              </a:ext>
            </a:extLst>
          </p:cNvPr>
          <p:cNvCxnSpPr>
            <a:cxnSpLocks/>
          </p:cNvCxnSpPr>
          <p:nvPr userDrawn="1"/>
        </p:nvCxnSpPr>
        <p:spPr bwMode="auto">
          <a:xfrm>
            <a:off x="6857107" y="214927"/>
            <a:ext cx="0" cy="4358264"/>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8" name="Text Placeholder 6">
            <a:extLst>
              <a:ext uri="{FF2B5EF4-FFF2-40B4-BE49-F238E27FC236}">
                <a16:creationId xmlns:a16="http://schemas.microsoft.com/office/drawing/2014/main" id="{C1675E3B-BB72-1CF2-CC6C-1977AEAF5921}"/>
              </a:ext>
            </a:extLst>
          </p:cNvPr>
          <p:cNvSpPr>
            <a:spLocks noGrp="1"/>
          </p:cNvSpPr>
          <p:nvPr userDrawn="1">
            <p:ph type="body" sz="quarter" idx="13"/>
          </p:nvPr>
        </p:nvSpPr>
        <p:spPr>
          <a:xfrm>
            <a:off x="7072582" y="216027"/>
            <a:ext cx="1857133" cy="1857970"/>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6" name="Straight Connector 15" descr="Horizontal row divider">
            <a:extLst>
              <a:ext uri="{FF2B5EF4-FFF2-40B4-BE49-F238E27FC236}">
                <a16:creationId xmlns:a16="http://schemas.microsoft.com/office/drawing/2014/main" id="{4F455E69-0B51-1D31-E569-651079398D33}"/>
              </a:ext>
              <a:ext uri="{C183D7F6-B498-43B3-948B-1728B52AA6E4}">
                <adec:decorative xmlns:adec="http://schemas.microsoft.com/office/drawing/2017/decorative" val="0"/>
              </a:ext>
            </a:extLst>
          </p:cNvPr>
          <p:cNvCxnSpPr>
            <a:cxnSpLocks/>
          </p:cNvCxnSpPr>
          <p:nvPr userDrawn="1"/>
        </p:nvCxnSpPr>
        <p:spPr bwMode="auto">
          <a:xfrm>
            <a:off x="215999" y="2286000"/>
            <a:ext cx="8709550"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 name="Straight Connector 17" descr="Vertical column divider">
            <a:extLst>
              <a:ext uri="{FF2B5EF4-FFF2-40B4-BE49-F238E27FC236}">
                <a16:creationId xmlns:a16="http://schemas.microsoft.com/office/drawing/2014/main" id="{54C560F4-CB2D-6B04-588B-57BB4D4E6DC3}"/>
              </a:ext>
              <a:ext uri="{C183D7F6-B498-43B3-948B-1728B52AA6E4}">
                <adec:decorative xmlns:adec="http://schemas.microsoft.com/office/drawing/2017/decorative" val="0"/>
              </a:ext>
            </a:extLst>
          </p:cNvPr>
          <p:cNvCxnSpPr>
            <a:cxnSpLocks/>
          </p:cNvCxnSpPr>
          <p:nvPr userDrawn="1"/>
        </p:nvCxnSpPr>
        <p:spPr bwMode="auto">
          <a:xfrm>
            <a:off x="2285702" y="2286000"/>
            <a:ext cx="0" cy="2287191"/>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3" name="Footer Placeholder 3">
            <a:extLst>
              <a:ext uri="{FF2B5EF4-FFF2-40B4-BE49-F238E27FC236}">
                <a16:creationId xmlns:a16="http://schemas.microsoft.com/office/drawing/2014/main" id="{59A0B1DF-AF8B-38B3-B47C-60722DFBF162}"/>
              </a:ext>
            </a:extLst>
          </p:cNvPr>
          <p:cNvSpPr>
            <a:spLocks noGrp="1"/>
          </p:cNvSpPr>
          <p:nvPr userDrawn="1">
            <p:ph type="ftr" sz="quarter" idx="18"/>
          </p:nvPr>
        </p:nvSpPr>
        <p:spPr>
          <a:xfrm>
            <a:off x="215972" y="4806000"/>
            <a:ext cx="1858324" cy="142875"/>
          </a:xfrm>
        </p:spPr>
        <p:txBody>
          <a:bodyPr/>
          <a:lstStyle/>
          <a:p>
            <a:endParaRPr lang="en-US" dirty="0"/>
          </a:p>
        </p:txBody>
      </p:sp>
      <p:sp>
        <p:nvSpPr>
          <p:cNvPr id="6" name="Slide Number">
            <a:extLst>
              <a:ext uri="{FF2B5EF4-FFF2-40B4-BE49-F238E27FC236}">
                <a16:creationId xmlns:a16="http://schemas.microsoft.com/office/drawing/2014/main" id="{EFD38FC2-A92F-D3A8-74D5-CE6E95D9C133}"/>
              </a:ext>
            </a:extLst>
          </p:cNvPr>
          <p:cNvSpPr txBox="1">
            <a:spLocks noGrp="1"/>
          </p:cNvSpPr>
          <p:nvPr userDrawn="1">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cxnSp>
        <p:nvCxnSpPr>
          <p:cNvPr id="5" name="Straight Connector 4" descr="Vertical column divider">
            <a:extLst>
              <a:ext uri="{FF2B5EF4-FFF2-40B4-BE49-F238E27FC236}">
                <a16:creationId xmlns:a16="http://schemas.microsoft.com/office/drawing/2014/main" id="{A5B6E0FE-2F6F-9D77-9834-2DF9E13E2262}"/>
              </a:ext>
            </a:extLst>
          </p:cNvPr>
          <p:cNvCxnSpPr>
            <a:cxnSpLocks/>
          </p:cNvCxnSpPr>
          <p:nvPr userDrawn="1"/>
        </p:nvCxnSpPr>
        <p:spPr bwMode="auto">
          <a:xfrm>
            <a:off x="4571452" y="213789"/>
            <a:ext cx="0" cy="435940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9" name="Text Placeholder 10">
            <a:extLst>
              <a:ext uri="{FF2B5EF4-FFF2-40B4-BE49-F238E27FC236}">
                <a16:creationId xmlns:a16="http://schemas.microsoft.com/office/drawing/2014/main" id="{022E65FD-CDEF-1AA2-2521-5B200BF4B6BD}"/>
              </a:ext>
            </a:extLst>
          </p:cNvPr>
          <p:cNvSpPr>
            <a:spLocks noGrp="1"/>
          </p:cNvSpPr>
          <p:nvPr>
            <p:ph type="body" sz="quarter" idx="11"/>
          </p:nvPr>
        </p:nvSpPr>
        <p:spPr>
          <a:xfrm>
            <a:off x="215999" y="2503456"/>
            <a:ext cx="1855943" cy="2069735"/>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10">
            <a:extLst>
              <a:ext uri="{FF2B5EF4-FFF2-40B4-BE49-F238E27FC236}">
                <a16:creationId xmlns:a16="http://schemas.microsoft.com/office/drawing/2014/main" id="{83C43A7A-FFA5-D00F-7BEB-AA5C5DA6FB8E}"/>
              </a:ext>
            </a:extLst>
          </p:cNvPr>
          <p:cNvSpPr>
            <a:spLocks noGrp="1"/>
          </p:cNvSpPr>
          <p:nvPr>
            <p:ph type="body" sz="quarter" idx="19"/>
          </p:nvPr>
        </p:nvSpPr>
        <p:spPr>
          <a:xfrm>
            <a:off x="2498390" y="2502694"/>
            <a:ext cx="1855943" cy="2070496"/>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ext Placeholder 10">
            <a:extLst>
              <a:ext uri="{FF2B5EF4-FFF2-40B4-BE49-F238E27FC236}">
                <a16:creationId xmlns:a16="http://schemas.microsoft.com/office/drawing/2014/main" id="{6558C27E-CF79-F761-3827-DA392178DC8E}"/>
              </a:ext>
            </a:extLst>
          </p:cNvPr>
          <p:cNvSpPr>
            <a:spLocks noGrp="1"/>
          </p:cNvSpPr>
          <p:nvPr>
            <p:ph type="body" sz="quarter" idx="20"/>
          </p:nvPr>
        </p:nvSpPr>
        <p:spPr>
          <a:xfrm>
            <a:off x="4791876" y="2502694"/>
            <a:ext cx="1855943" cy="2070496"/>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10">
            <a:extLst>
              <a:ext uri="{FF2B5EF4-FFF2-40B4-BE49-F238E27FC236}">
                <a16:creationId xmlns:a16="http://schemas.microsoft.com/office/drawing/2014/main" id="{C0BF9C6F-22AC-2FF0-D8C9-37373CDEB3A5}"/>
              </a:ext>
            </a:extLst>
          </p:cNvPr>
          <p:cNvSpPr>
            <a:spLocks noGrp="1"/>
          </p:cNvSpPr>
          <p:nvPr>
            <p:ph type="body" sz="quarter" idx="14"/>
          </p:nvPr>
        </p:nvSpPr>
        <p:spPr>
          <a:xfrm>
            <a:off x="7071392" y="2502694"/>
            <a:ext cx="1855943" cy="2070497"/>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731781016"/>
      </p:ext>
    </p:extLst>
  </p:cSld>
  <p:clrMapOvr>
    <a:masterClrMapping/>
  </p:clrMapOvr>
  <p:transition spd="med"/>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Boxes, 6 stacked, alternate, small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3E52F-EEA1-D56F-5E7A-C1983151DCC0}"/>
              </a:ext>
            </a:extLst>
          </p:cNvPr>
          <p:cNvSpPr>
            <a:spLocks noGrp="1"/>
          </p:cNvSpPr>
          <p:nvPr>
            <p:ph type="title"/>
          </p:nvPr>
        </p:nvSpPr>
        <p:spPr>
          <a:xfrm>
            <a:off x="215972" y="216027"/>
            <a:ext cx="1855943" cy="1279922"/>
          </a:xfrm>
        </p:spPr>
        <p:txBody>
          <a:bodyPr rIns="0"/>
          <a:lstStyle>
            <a:lvl1pPr>
              <a:lnSpc>
                <a:spcPct val="110000"/>
              </a:lnSpc>
              <a:defRPr sz="1350">
                <a:solidFill>
                  <a:schemeClr val="tx2"/>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D534223-A15F-A9E6-C7FA-95FFDF117A57}"/>
              </a:ext>
            </a:extLst>
          </p:cNvPr>
          <p:cNvSpPr>
            <a:spLocks noGrp="1"/>
          </p:cNvSpPr>
          <p:nvPr>
            <p:ph type="body" sz="quarter" idx="12"/>
          </p:nvPr>
        </p:nvSpPr>
        <p:spPr>
          <a:xfrm>
            <a:off x="4791876" y="216027"/>
            <a:ext cx="1857133" cy="1857970"/>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a:extLst>
              <a:ext uri="{FF2B5EF4-FFF2-40B4-BE49-F238E27FC236}">
                <a16:creationId xmlns:a16="http://schemas.microsoft.com/office/drawing/2014/main" id="{C1675E3B-BB72-1CF2-CC6C-1977AEAF5921}"/>
              </a:ext>
            </a:extLst>
          </p:cNvPr>
          <p:cNvSpPr>
            <a:spLocks noGrp="1"/>
          </p:cNvSpPr>
          <p:nvPr>
            <p:ph type="body" sz="quarter" idx="13"/>
          </p:nvPr>
        </p:nvSpPr>
        <p:spPr>
          <a:xfrm>
            <a:off x="7072582" y="216027"/>
            <a:ext cx="1857133" cy="1857970"/>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Footer Placeholder 3">
            <a:extLst>
              <a:ext uri="{FF2B5EF4-FFF2-40B4-BE49-F238E27FC236}">
                <a16:creationId xmlns:a16="http://schemas.microsoft.com/office/drawing/2014/main" id="{7C192388-DAC3-247F-4457-03A65F8CDF36}"/>
              </a:ext>
            </a:extLst>
          </p:cNvPr>
          <p:cNvSpPr>
            <a:spLocks noGrp="1"/>
          </p:cNvSpPr>
          <p:nvPr>
            <p:ph type="ftr" sz="quarter" idx="18"/>
          </p:nvPr>
        </p:nvSpPr>
        <p:spPr>
          <a:xfrm>
            <a:off x="215972" y="4806000"/>
            <a:ext cx="1858324" cy="142875"/>
          </a:xfrm>
        </p:spPr>
        <p:txBody>
          <a:bodyPr/>
          <a:lstStyle/>
          <a:p>
            <a:endParaRPr lang="en-US" dirty="0"/>
          </a:p>
        </p:txBody>
      </p:sp>
      <p:sp>
        <p:nvSpPr>
          <p:cNvPr id="6" name="Slide Number">
            <a:extLst>
              <a:ext uri="{FF2B5EF4-FFF2-40B4-BE49-F238E27FC236}">
                <a16:creationId xmlns:a16="http://schemas.microsoft.com/office/drawing/2014/main" id="{72D75691-23B7-FADC-4357-CB3662EB3779}"/>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cxnSp>
        <p:nvCxnSpPr>
          <p:cNvPr id="5" name="Straight Connector 4" descr="Vertical column divider">
            <a:extLst>
              <a:ext uri="{FF2B5EF4-FFF2-40B4-BE49-F238E27FC236}">
                <a16:creationId xmlns:a16="http://schemas.microsoft.com/office/drawing/2014/main" id="{CB17488F-3B5A-CD3F-8D89-787477C1F946}"/>
              </a:ext>
              <a:ext uri="{C183D7F6-B498-43B3-948B-1728B52AA6E4}">
                <adec:decorative xmlns:adec="http://schemas.microsoft.com/office/drawing/2017/decorative" val="0"/>
              </a:ext>
            </a:extLst>
          </p:cNvPr>
          <p:cNvCxnSpPr>
            <a:cxnSpLocks/>
          </p:cNvCxnSpPr>
          <p:nvPr userDrawn="1"/>
        </p:nvCxnSpPr>
        <p:spPr bwMode="auto">
          <a:xfrm>
            <a:off x="6857107" y="214927"/>
            <a:ext cx="0" cy="4358264"/>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3" name="Straight Connector 12" descr="Horizontal row divider">
            <a:extLst>
              <a:ext uri="{FF2B5EF4-FFF2-40B4-BE49-F238E27FC236}">
                <a16:creationId xmlns:a16="http://schemas.microsoft.com/office/drawing/2014/main" id="{7B2108DD-FE3A-F98C-D857-CDFA3DAD9666}"/>
              </a:ext>
              <a:ext uri="{C183D7F6-B498-43B3-948B-1728B52AA6E4}">
                <adec:decorative xmlns:adec="http://schemas.microsoft.com/office/drawing/2017/decorative" val="0"/>
              </a:ext>
            </a:extLst>
          </p:cNvPr>
          <p:cNvCxnSpPr>
            <a:cxnSpLocks/>
          </p:cNvCxnSpPr>
          <p:nvPr userDrawn="1"/>
        </p:nvCxnSpPr>
        <p:spPr bwMode="auto">
          <a:xfrm>
            <a:off x="215999" y="2286000"/>
            <a:ext cx="8709550"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4" name="Straight Connector 13" descr="Vertical column divider">
            <a:extLst>
              <a:ext uri="{FF2B5EF4-FFF2-40B4-BE49-F238E27FC236}">
                <a16:creationId xmlns:a16="http://schemas.microsoft.com/office/drawing/2014/main" id="{03D0E68D-02AF-474A-3224-FF5108D23382}"/>
              </a:ext>
              <a:ext uri="{C183D7F6-B498-43B3-948B-1728B52AA6E4}">
                <adec:decorative xmlns:adec="http://schemas.microsoft.com/office/drawing/2017/decorative" val="0"/>
              </a:ext>
            </a:extLst>
          </p:cNvPr>
          <p:cNvCxnSpPr>
            <a:cxnSpLocks/>
          </p:cNvCxnSpPr>
          <p:nvPr userDrawn="1"/>
        </p:nvCxnSpPr>
        <p:spPr bwMode="auto">
          <a:xfrm>
            <a:off x="2285702" y="2281238"/>
            <a:ext cx="0" cy="2291953"/>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5" name="Straight Connector 14" descr="Vertical column divider">
            <a:extLst>
              <a:ext uri="{FF2B5EF4-FFF2-40B4-BE49-F238E27FC236}">
                <a16:creationId xmlns:a16="http://schemas.microsoft.com/office/drawing/2014/main" id="{5600EFDE-928F-B419-8585-5582A68373F2}"/>
              </a:ext>
            </a:extLst>
          </p:cNvPr>
          <p:cNvCxnSpPr>
            <a:cxnSpLocks/>
          </p:cNvCxnSpPr>
          <p:nvPr userDrawn="1"/>
        </p:nvCxnSpPr>
        <p:spPr bwMode="auto">
          <a:xfrm>
            <a:off x="4571452" y="213789"/>
            <a:ext cx="0" cy="435940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6" name="Text Placeholder 10">
            <a:extLst>
              <a:ext uri="{FF2B5EF4-FFF2-40B4-BE49-F238E27FC236}">
                <a16:creationId xmlns:a16="http://schemas.microsoft.com/office/drawing/2014/main" id="{5C1B1885-0510-1907-4EAD-DB9018C133E5}"/>
              </a:ext>
            </a:extLst>
          </p:cNvPr>
          <p:cNvSpPr>
            <a:spLocks noGrp="1"/>
          </p:cNvSpPr>
          <p:nvPr>
            <p:ph type="body" sz="quarter" idx="11"/>
          </p:nvPr>
        </p:nvSpPr>
        <p:spPr>
          <a:xfrm>
            <a:off x="215999" y="2503456"/>
            <a:ext cx="1855943" cy="2069735"/>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Text Placeholder 10">
            <a:extLst>
              <a:ext uri="{FF2B5EF4-FFF2-40B4-BE49-F238E27FC236}">
                <a16:creationId xmlns:a16="http://schemas.microsoft.com/office/drawing/2014/main" id="{5804D2DB-0651-E704-D761-49FB6352B7C3}"/>
              </a:ext>
            </a:extLst>
          </p:cNvPr>
          <p:cNvSpPr>
            <a:spLocks noGrp="1"/>
          </p:cNvSpPr>
          <p:nvPr>
            <p:ph type="body" sz="quarter" idx="19"/>
          </p:nvPr>
        </p:nvSpPr>
        <p:spPr>
          <a:xfrm>
            <a:off x="2498390" y="2502694"/>
            <a:ext cx="1855943" cy="2070496"/>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Text Placeholder 10">
            <a:extLst>
              <a:ext uri="{FF2B5EF4-FFF2-40B4-BE49-F238E27FC236}">
                <a16:creationId xmlns:a16="http://schemas.microsoft.com/office/drawing/2014/main" id="{9900EBA3-CCC2-CE83-A620-B68ADAF8371C}"/>
              </a:ext>
            </a:extLst>
          </p:cNvPr>
          <p:cNvSpPr>
            <a:spLocks noGrp="1"/>
          </p:cNvSpPr>
          <p:nvPr>
            <p:ph type="body" sz="quarter" idx="20"/>
          </p:nvPr>
        </p:nvSpPr>
        <p:spPr>
          <a:xfrm>
            <a:off x="4791876" y="2502694"/>
            <a:ext cx="1855943" cy="2070496"/>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Text Placeholder 10">
            <a:extLst>
              <a:ext uri="{FF2B5EF4-FFF2-40B4-BE49-F238E27FC236}">
                <a16:creationId xmlns:a16="http://schemas.microsoft.com/office/drawing/2014/main" id="{FAB4091C-FF62-7BAF-B996-F22392D5E709}"/>
              </a:ext>
            </a:extLst>
          </p:cNvPr>
          <p:cNvSpPr>
            <a:spLocks noGrp="1"/>
          </p:cNvSpPr>
          <p:nvPr>
            <p:ph type="body" sz="quarter" idx="14"/>
          </p:nvPr>
        </p:nvSpPr>
        <p:spPr>
          <a:xfrm>
            <a:off x="7071392" y="2502694"/>
            <a:ext cx="1855943" cy="2070497"/>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059312019"/>
      </p:ext>
    </p:extLst>
  </p:cSld>
  <p:clrMapOvr>
    <a:masterClrMapping/>
  </p:clrMapOvr>
  <p:transition spd="med"/>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Video or imagery, half, inse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215972" y="216027"/>
            <a:ext cx="1855943" cy="572096"/>
          </a:xfrm>
        </p:spPr>
        <p:txBody>
          <a:bodyPr/>
          <a:lstStyle>
            <a:lvl1pPr>
              <a:lnSpc>
                <a:spcPct val="110000"/>
              </a:lnSpc>
              <a:defRPr sz="1050">
                <a:solidFill>
                  <a:schemeClr val="tx2"/>
                </a:solidFill>
              </a:defRPr>
            </a:lvl1p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28FE37E5-0FED-B2B2-3150-F02A8956CD38}"/>
              </a:ext>
            </a:extLst>
          </p:cNvPr>
          <p:cNvSpPr>
            <a:spLocks noGrp="1"/>
          </p:cNvSpPr>
          <p:nvPr>
            <p:ph type="body" sz="quarter" idx="12"/>
          </p:nvPr>
        </p:nvSpPr>
        <p:spPr>
          <a:xfrm>
            <a:off x="215972" y="1140619"/>
            <a:ext cx="1854847" cy="3432572"/>
          </a:xfrm>
        </p:spPr>
        <p:txBody>
          <a:bodyPr/>
          <a:lstStyle>
            <a:lvl1pPr>
              <a:lnSpc>
                <a:spcPct val="110000"/>
              </a:lnSpc>
              <a:spcBef>
                <a:spcPts val="0"/>
              </a:spcBef>
              <a:defRPr sz="1050">
                <a:solidFill>
                  <a:schemeClr val="tx1"/>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5">
            <a:extLst>
              <a:ext uri="{FF2B5EF4-FFF2-40B4-BE49-F238E27FC236}">
                <a16:creationId xmlns:a16="http://schemas.microsoft.com/office/drawing/2014/main" id="{88F00625-4E10-D884-2256-56B294B4BA89}"/>
              </a:ext>
            </a:extLst>
          </p:cNvPr>
          <p:cNvSpPr>
            <a:spLocks noGrp="1"/>
          </p:cNvSpPr>
          <p:nvPr>
            <p:ph type="body" sz="quarter" idx="13"/>
          </p:nvPr>
        </p:nvSpPr>
        <p:spPr>
          <a:xfrm>
            <a:off x="2501178" y="1140619"/>
            <a:ext cx="1856538" cy="3432572"/>
          </a:xfrm>
        </p:spPr>
        <p:txBody>
          <a:bodyPr/>
          <a:lstStyle>
            <a:lvl1pPr>
              <a:lnSpc>
                <a:spcPct val="110000"/>
              </a:lnSpc>
              <a:spcBef>
                <a:spcPts val="0"/>
              </a:spcBef>
              <a:defRPr sz="1050">
                <a:solidFill>
                  <a:schemeClr val="tx1"/>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Picture Placeholder 10" descr="Place imagery here">
            <a:extLst>
              <a:ext uri="{FF2B5EF4-FFF2-40B4-BE49-F238E27FC236}">
                <a16:creationId xmlns:a16="http://schemas.microsoft.com/office/drawing/2014/main" id="{468A48E8-BE84-7972-AB73-8E31C1C13499}"/>
              </a:ext>
            </a:extLst>
          </p:cNvPr>
          <p:cNvSpPr>
            <a:spLocks noGrp="1"/>
          </p:cNvSpPr>
          <p:nvPr>
            <p:ph type="pic" sz="quarter" idx="15" hasCustomPrompt="1"/>
          </p:nvPr>
        </p:nvSpPr>
        <p:spPr>
          <a:xfrm>
            <a:off x="4785689" y="216027"/>
            <a:ext cx="4139931" cy="4714351"/>
          </a:xfrm>
          <a:solidFill>
            <a:srgbClr val="E0E0E0"/>
          </a:solidFill>
        </p:spPr>
        <p:txBody>
          <a:bodyPr anchor="ctr"/>
          <a:lstStyle>
            <a:lvl1pPr algn="ctr">
              <a:defRPr>
                <a:solidFill>
                  <a:schemeClr val="accent5"/>
                </a:solidFill>
              </a:defRPr>
            </a:lvl1pPr>
          </a:lstStyle>
          <a:p>
            <a:r>
              <a:rPr lang="en-US" dirty="0"/>
              <a:t>Place imagery here</a:t>
            </a:r>
          </a:p>
        </p:txBody>
      </p:sp>
      <p:sp>
        <p:nvSpPr>
          <p:cNvPr id="3" name="Footer Placeholder 3">
            <a:extLst>
              <a:ext uri="{FF2B5EF4-FFF2-40B4-BE49-F238E27FC236}">
                <a16:creationId xmlns:a16="http://schemas.microsoft.com/office/drawing/2014/main" id="{765F8DDE-78BD-E2B6-1CAB-2A9EF14E9F71}"/>
              </a:ext>
            </a:extLst>
          </p:cNvPr>
          <p:cNvSpPr>
            <a:spLocks noGrp="1"/>
          </p:cNvSpPr>
          <p:nvPr>
            <p:ph type="ftr" sz="quarter" idx="18"/>
          </p:nvPr>
        </p:nvSpPr>
        <p:spPr>
          <a:xfrm>
            <a:off x="215972" y="4806000"/>
            <a:ext cx="1858324" cy="142875"/>
          </a:xfrm>
        </p:spPr>
        <p:txBody>
          <a:bodyPr/>
          <a:lstStyle/>
          <a:p>
            <a:endParaRPr lang="en-US" dirty="0"/>
          </a:p>
        </p:txBody>
      </p:sp>
    </p:spTree>
    <p:extLst>
      <p:ext uri="{BB962C8B-B14F-4D97-AF65-F5344CB8AC3E}">
        <p14:creationId xmlns:p14="http://schemas.microsoft.com/office/powerpoint/2010/main" val="729991294"/>
      </p:ext>
    </p:extLst>
  </p:cSld>
  <p:clrMapOvr>
    <a:masterClrMapping/>
  </p:clrMapOvr>
  <p:transition spd="med"/>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2_Video or imagery, half, inset">
    <p:bg>
      <p:bgPr>
        <a:solidFill>
          <a:schemeClr val="bg1"/>
        </a:solid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28FE37E5-0FED-B2B2-3150-F02A8956CD38}"/>
              </a:ext>
            </a:extLst>
          </p:cNvPr>
          <p:cNvSpPr>
            <a:spLocks noGrp="1"/>
          </p:cNvSpPr>
          <p:nvPr>
            <p:ph type="body" sz="quarter" idx="12" hasCustomPrompt="1"/>
          </p:nvPr>
        </p:nvSpPr>
        <p:spPr>
          <a:xfrm>
            <a:off x="215972" y="1140619"/>
            <a:ext cx="1854847" cy="3432572"/>
          </a:xfrm>
        </p:spPr>
        <p:txBody>
          <a:bodyPr/>
          <a:lstStyle>
            <a:lvl1pPr>
              <a:lnSpc>
                <a:spcPct val="110000"/>
              </a:lnSpc>
              <a:spcBef>
                <a:spcPts val="0"/>
              </a:spcBef>
              <a:defRPr sz="1050">
                <a:solidFill>
                  <a:schemeClr val="tx1"/>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dirty="0"/>
              <a:t>28pt text, sentence case</a:t>
            </a:r>
          </a:p>
        </p:txBody>
      </p:sp>
      <p:sp>
        <p:nvSpPr>
          <p:cNvPr id="7" name="Text Placeholder 5">
            <a:extLst>
              <a:ext uri="{FF2B5EF4-FFF2-40B4-BE49-F238E27FC236}">
                <a16:creationId xmlns:a16="http://schemas.microsoft.com/office/drawing/2014/main" id="{88F00625-4E10-D884-2256-56B294B4BA89}"/>
              </a:ext>
            </a:extLst>
          </p:cNvPr>
          <p:cNvSpPr>
            <a:spLocks noGrp="1"/>
          </p:cNvSpPr>
          <p:nvPr>
            <p:ph type="body" sz="quarter" idx="13" hasCustomPrompt="1"/>
          </p:nvPr>
        </p:nvSpPr>
        <p:spPr>
          <a:xfrm>
            <a:off x="2501178" y="1140619"/>
            <a:ext cx="1856538" cy="3432572"/>
          </a:xfrm>
        </p:spPr>
        <p:txBody>
          <a:bodyPr/>
          <a:lstStyle>
            <a:lvl1pPr>
              <a:lnSpc>
                <a:spcPct val="110000"/>
              </a:lnSpc>
              <a:spcBef>
                <a:spcPts val="0"/>
              </a:spcBef>
              <a:defRPr sz="1050">
                <a:solidFill>
                  <a:schemeClr val="tx1"/>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dirty="0"/>
              <a:t>28pt text, sentence case</a:t>
            </a:r>
          </a:p>
        </p:txBody>
      </p:sp>
      <p:sp>
        <p:nvSpPr>
          <p:cNvPr id="5" name="Picture Placeholder 10" descr="Place imagery here">
            <a:extLst>
              <a:ext uri="{FF2B5EF4-FFF2-40B4-BE49-F238E27FC236}">
                <a16:creationId xmlns:a16="http://schemas.microsoft.com/office/drawing/2014/main" id="{468A48E8-BE84-7972-AB73-8E31C1C13499}"/>
              </a:ext>
            </a:extLst>
          </p:cNvPr>
          <p:cNvSpPr>
            <a:spLocks noGrp="1"/>
          </p:cNvSpPr>
          <p:nvPr>
            <p:ph type="pic" sz="quarter" idx="15" hasCustomPrompt="1"/>
          </p:nvPr>
        </p:nvSpPr>
        <p:spPr>
          <a:xfrm>
            <a:off x="4571405" y="0"/>
            <a:ext cx="4572595" cy="5143500"/>
          </a:xfrm>
          <a:solidFill>
            <a:srgbClr val="E0E0E0"/>
          </a:solidFill>
        </p:spPr>
        <p:txBody>
          <a:bodyPr anchor="ctr"/>
          <a:lstStyle>
            <a:lvl1pPr algn="ctr">
              <a:defRPr>
                <a:solidFill>
                  <a:schemeClr val="accent5"/>
                </a:solidFill>
              </a:defRPr>
            </a:lvl1pPr>
          </a:lstStyle>
          <a:p>
            <a:r>
              <a:rPr lang="en-US" dirty="0"/>
              <a:t>Place imagery here</a:t>
            </a:r>
          </a:p>
        </p:txBody>
      </p:sp>
      <p:sp>
        <p:nvSpPr>
          <p:cNvPr id="3" name="Footer Placeholder 3">
            <a:extLst>
              <a:ext uri="{FF2B5EF4-FFF2-40B4-BE49-F238E27FC236}">
                <a16:creationId xmlns:a16="http://schemas.microsoft.com/office/drawing/2014/main" id="{765F8DDE-78BD-E2B6-1CAB-2A9EF14E9F71}"/>
              </a:ext>
            </a:extLst>
          </p:cNvPr>
          <p:cNvSpPr>
            <a:spLocks noGrp="1"/>
          </p:cNvSpPr>
          <p:nvPr>
            <p:ph type="ftr" sz="quarter" idx="18"/>
          </p:nvPr>
        </p:nvSpPr>
        <p:spPr>
          <a:xfrm>
            <a:off x="215972" y="4806000"/>
            <a:ext cx="1858324" cy="142875"/>
          </a:xfrm>
        </p:spPr>
        <p:txBody>
          <a:bodyPr/>
          <a:lstStyle/>
          <a:p>
            <a:r>
              <a:rPr lang="en-US" dirty="0"/>
              <a:t>Product or solution name</a:t>
            </a:r>
          </a:p>
        </p:txBody>
      </p:sp>
      <p:sp>
        <p:nvSpPr>
          <p:cNvPr id="4" name="Title 1">
            <a:extLst>
              <a:ext uri="{FF2B5EF4-FFF2-40B4-BE49-F238E27FC236}">
                <a16:creationId xmlns:a16="http://schemas.microsoft.com/office/drawing/2014/main" id="{443E5284-A5A8-4A68-54B4-C3DCBA6D7147}"/>
              </a:ext>
            </a:extLst>
          </p:cNvPr>
          <p:cNvSpPr>
            <a:spLocks noGrp="1"/>
          </p:cNvSpPr>
          <p:nvPr>
            <p:ph type="title" hasCustomPrompt="1"/>
          </p:nvPr>
        </p:nvSpPr>
        <p:spPr>
          <a:xfrm>
            <a:off x="215999" y="216027"/>
            <a:ext cx="1855419" cy="786408"/>
          </a:xfrm>
        </p:spPr>
        <p:txBody>
          <a:bodyPr/>
          <a:lstStyle>
            <a:lvl1pPr>
              <a:lnSpc>
                <a:spcPct val="110000"/>
              </a:lnSpc>
              <a:defRPr sz="1350">
                <a:solidFill>
                  <a:schemeClr val="tx2"/>
                </a:solidFill>
              </a:defRPr>
            </a:lvl1pPr>
          </a:lstStyle>
          <a:p>
            <a:r>
              <a:rPr lang="en-US" dirty="0"/>
              <a:t>36pt headline, 3 lines maximum, sentence case</a:t>
            </a:r>
          </a:p>
        </p:txBody>
      </p:sp>
      <p:sp>
        <p:nvSpPr>
          <p:cNvPr id="9" name="Text Placeholder 9">
            <a:extLst>
              <a:ext uri="{FF2B5EF4-FFF2-40B4-BE49-F238E27FC236}">
                <a16:creationId xmlns:a16="http://schemas.microsoft.com/office/drawing/2014/main" id="{1AEB757B-101D-FF87-901D-1D273D1DCDF5}"/>
              </a:ext>
            </a:extLst>
          </p:cNvPr>
          <p:cNvSpPr>
            <a:spLocks noGrp="1"/>
          </p:cNvSpPr>
          <p:nvPr>
            <p:ph type="body" sz="quarter" idx="19" hasCustomPrompt="1"/>
          </p:nvPr>
        </p:nvSpPr>
        <p:spPr>
          <a:xfrm>
            <a:off x="2499987" y="4793433"/>
            <a:ext cx="2071418" cy="159544"/>
          </a:xfrm>
        </p:spPr>
        <p:txBody>
          <a:bodyPr anchor="b" anchorCtr="0"/>
          <a:lstStyle>
            <a:lvl1pPr>
              <a:defRPr sz="600">
                <a:latin typeface="IBM Plex Sans" panose="020B0503050203000203" pitchFamily="34" charset="0"/>
              </a:defRPr>
            </a:lvl1pPr>
            <a:lvl2pPr>
              <a:defRPr sz="600"/>
            </a:lvl2pPr>
            <a:lvl3pPr>
              <a:defRPr sz="600"/>
            </a:lvl3pPr>
            <a:lvl4pPr>
              <a:defRPr sz="600"/>
            </a:lvl4pPr>
            <a:lvl5pPr>
              <a:defRPr sz="600"/>
            </a:lvl5pPr>
          </a:lstStyle>
          <a:p>
            <a:pPr marL="0" marR="0" lvl="0" indent="0" algn="l" defTabSz="914400" rtl="0" eaLnBrk="1" fontAlgn="auto" latinLnBrk="0" hangingPunct="1">
              <a:lnSpc>
                <a:spcPct val="110000"/>
              </a:lnSpc>
              <a:spcBef>
                <a:spcPts val="0"/>
              </a:spcBef>
              <a:spcAft>
                <a:spcPts val="0"/>
              </a:spcAft>
              <a:buClrTx/>
              <a:buSzTx/>
              <a:buFontTx/>
              <a:buNone/>
              <a:tabLst/>
              <a:defRPr/>
            </a:pPr>
            <a:r>
              <a:rPr lang="en-US" dirty="0"/>
              <a:t>1. Publication name, “Article Title,” XX Month YYYY.</a:t>
            </a:r>
          </a:p>
        </p:txBody>
      </p:sp>
    </p:spTree>
    <p:extLst>
      <p:ext uri="{BB962C8B-B14F-4D97-AF65-F5344CB8AC3E}">
        <p14:creationId xmlns:p14="http://schemas.microsoft.com/office/powerpoint/2010/main" val="4156255287"/>
      </p:ext>
    </p:extLst>
  </p:cSld>
  <p:clrMapOvr>
    <a:masterClrMapping/>
  </p:clrMapOvr>
  <p:transition spd="med"/>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Video or imagery, 3/4, blee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215972" y="216027"/>
            <a:ext cx="1855943" cy="572096"/>
          </a:xfrm>
        </p:spPr>
        <p:txBody>
          <a:bodyPr/>
          <a:lstStyle>
            <a:lvl1pPr>
              <a:lnSpc>
                <a:spcPct val="110000"/>
              </a:lnSpc>
              <a:defRPr sz="1050">
                <a:solidFill>
                  <a:schemeClr val="tx2"/>
                </a:solidFill>
              </a:defRPr>
            </a:lvl1p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75EDE688-75EF-DA04-F0B3-24F53FFC6BAF}"/>
              </a:ext>
            </a:extLst>
          </p:cNvPr>
          <p:cNvSpPr>
            <a:spLocks noGrp="1"/>
          </p:cNvSpPr>
          <p:nvPr>
            <p:ph type="body" sz="quarter" idx="13"/>
          </p:nvPr>
        </p:nvSpPr>
        <p:spPr>
          <a:xfrm>
            <a:off x="215972" y="1140619"/>
            <a:ext cx="1858324" cy="3432572"/>
          </a:xfrm>
        </p:spPr>
        <p:txBody>
          <a:bodyPr/>
          <a:lstStyle>
            <a:lvl1pPr>
              <a:lnSpc>
                <a:spcPct val="110000"/>
              </a:lnSpc>
              <a:spcBef>
                <a:spcPts val="0"/>
              </a:spcBef>
              <a:defRPr sz="1050">
                <a:solidFill>
                  <a:schemeClr val="tx1"/>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Picture Placeholder 11" descr="Place imagery here">
            <a:extLst>
              <a:ext uri="{FF2B5EF4-FFF2-40B4-BE49-F238E27FC236}">
                <a16:creationId xmlns:a16="http://schemas.microsoft.com/office/drawing/2014/main" id="{DE390102-FDF4-C834-3F45-02B57A70ADB2}"/>
              </a:ext>
            </a:extLst>
          </p:cNvPr>
          <p:cNvSpPr>
            <a:spLocks noGrp="1"/>
          </p:cNvSpPr>
          <p:nvPr>
            <p:ph type="pic" sz="quarter" idx="14" hasCustomPrompt="1"/>
          </p:nvPr>
        </p:nvSpPr>
        <p:spPr>
          <a:xfrm>
            <a:off x="2285702" y="0"/>
            <a:ext cx="6858298" cy="5143500"/>
          </a:xfrm>
          <a:solidFill>
            <a:srgbClr val="E0E0E0"/>
          </a:solidFill>
        </p:spPr>
        <p:txBody>
          <a:bodyPr anchor="ctr"/>
          <a:lstStyle>
            <a:lvl1pPr algn="ctr">
              <a:defRPr>
                <a:solidFill>
                  <a:schemeClr val="accent5"/>
                </a:solidFill>
              </a:defRPr>
            </a:lvl1pPr>
          </a:lstStyle>
          <a:p>
            <a:r>
              <a:rPr lang="en-US" dirty="0"/>
              <a:t>Place imagery here</a:t>
            </a:r>
          </a:p>
        </p:txBody>
      </p:sp>
      <p:sp>
        <p:nvSpPr>
          <p:cNvPr id="5" name="Footer Placeholder 3">
            <a:extLst>
              <a:ext uri="{FF2B5EF4-FFF2-40B4-BE49-F238E27FC236}">
                <a16:creationId xmlns:a16="http://schemas.microsoft.com/office/drawing/2014/main" id="{7B09C899-A6D4-3826-EAB8-A75F78607CE3}"/>
              </a:ext>
            </a:extLst>
          </p:cNvPr>
          <p:cNvSpPr>
            <a:spLocks noGrp="1"/>
          </p:cNvSpPr>
          <p:nvPr>
            <p:ph type="ftr" sz="quarter" idx="18"/>
          </p:nvPr>
        </p:nvSpPr>
        <p:spPr>
          <a:xfrm>
            <a:off x="215972" y="4806000"/>
            <a:ext cx="1858324" cy="142875"/>
          </a:xfrm>
        </p:spPr>
        <p:txBody>
          <a:bodyPr/>
          <a:lstStyle/>
          <a:p>
            <a:endParaRPr lang="en-US" dirty="0"/>
          </a:p>
        </p:txBody>
      </p:sp>
      <p:sp>
        <p:nvSpPr>
          <p:cNvPr id="7" name="Slide Number">
            <a:extLst>
              <a:ext uri="{FF2B5EF4-FFF2-40B4-BE49-F238E27FC236}">
                <a16:creationId xmlns:a16="http://schemas.microsoft.com/office/drawing/2014/main" id="{BEB46264-65A0-272C-CC19-DCA9B586608B}"/>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8451194"/>
      </p:ext>
    </p:extLst>
  </p:cSld>
  <p:clrMapOvr>
    <a:masterClrMapping/>
  </p:clrMapOvr>
  <p:transition spd="med"/>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Video or imagery, 3/4, inset">
    <p:bg>
      <p:bgPr>
        <a:solidFill>
          <a:schemeClr val="bg1"/>
        </a:solid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28FE37E5-0FED-B2B2-3150-F02A8956CD38}"/>
              </a:ext>
            </a:extLst>
          </p:cNvPr>
          <p:cNvSpPr>
            <a:spLocks noGrp="1"/>
          </p:cNvSpPr>
          <p:nvPr>
            <p:ph type="body" sz="quarter" idx="12" hasCustomPrompt="1"/>
          </p:nvPr>
        </p:nvSpPr>
        <p:spPr>
          <a:xfrm>
            <a:off x="215972" y="1140619"/>
            <a:ext cx="1858324" cy="3432572"/>
          </a:xfrm>
        </p:spPr>
        <p:txBody>
          <a:bodyPr/>
          <a:lstStyle>
            <a:lvl1pPr>
              <a:lnSpc>
                <a:spcPct val="110000"/>
              </a:lnSpc>
              <a:spcBef>
                <a:spcPts val="0"/>
              </a:spcBef>
              <a:defRPr sz="1050">
                <a:solidFill>
                  <a:schemeClr val="tx1"/>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dirty="0"/>
              <a:t>28pt text, sentence case</a:t>
            </a:r>
          </a:p>
        </p:txBody>
      </p:sp>
      <p:sp>
        <p:nvSpPr>
          <p:cNvPr id="7" name="Picture Placeholder 6" descr="Place imagery here">
            <a:extLst>
              <a:ext uri="{FF2B5EF4-FFF2-40B4-BE49-F238E27FC236}">
                <a16:creationId xmlns:a16="http://schemas.microsoft.com/office/drawing/2014/main" id="{CC70703B-65B6-4B78-8B7C-73857A06C3A8}"/>
              </a:ext>
            </a:extLst>
          </p:cNvPr>
          <p:cNvSpPr>
            <a:spLocks noGrp="1"/>
          </p:cNvSpPr>
          <p:nvPr>
            <p:ph type="pic" sz="quarter" idx="14" hasCustomPrompt="1"/>
          </p:nvPr>
        </p:nvSpPr>
        <p:spPr>
          <a:xfrm>
            <a:off x="2499987" y="214313"/>
            <a:ext cx="6425562" cy="4717256"/>
          </a:xfrm>
          <a:solidFill>
            <a:srgbClr val="E0E0E0"/>
          </a:solidFill>
        </p:spPr>
        <p:txBody>
          <a:bodyPr anchor="ctr"/>
          <a:lstStyle>
            <a:lvl1pPr algn="ctr">
              <a:defRPr>
                <a:solidFill>
                  <a:schemeClr val="accent5"/>
                </a:solidFill>
              </a:defRPr>
            </a:lvl1pPr>
          </a:lstStyle>
          <a:p>
            <a:r>
              <a:rPr lang="en-US" dirty="0"/>
              <a:t>Place imagery here</a:t>
            </a:r>
          </a:p>
        </p:txBody>
      </p:sp>
      <p:sp>
        <p:nvSpPr>
          <p:cNvPr id="3" name="Footer Placeholder 3">
            <a:extLst>
              <a:ext uri="{FF2B5EF4-FFF2-40B4-BE49-F238E27FC236}">
                <a16:creationId xmlns:a16="http://schemas.microsoft.com/office/drawing/2014/main" id="{547D5110-D587-CC11-18F6-FEB7AA2D7851}"/>
              </a:ext>
            </a:extLst>
          </p:cNvPr>
          <p:cNvSpPr>
            <a:spLocks noGrp="1"/>
          </p:cNvSpPr>
          <p:nvPr>
            <p:ph type="ftr" sz="quarter" idx="18"/>
          </p:nvPr>
        </p:nvSpPr>
        <p:spPr>
          <a:xfrm>
            <a:off x="215972" y="4806000"/>
            <a:ext cx="1858324" cy="142875"/>
          </a:xfrm>
        </p:spPr>
        <p:txBody>
          <a:bodyPr/>
          <a:lstStyle/>
          <a:p>
            <a:r>
              <a:rPr lang="en-US" dirty="0"/>
              <a:t>Product or solution name</a:t>
            </a:r>
          </a:p>
        </p:txBody>
      </p:sp>
      <p:sp>
        <p:nvSpPr>
          <p:cNvPr id="4" name="Title 1">
            <a:extLst>
              <a:ext uri="{FF2B5EF4-FFF2-40B4-BE49-F238E27FC236}">
                <a16:creationId xmlns:a16="http://schemas.microsoft.com/office/drawing/2014/main" id="{E3CD3486-4415-0780-183A-D613BB423AFB}"/>
              </a:ext>
            </a:extLst>
          </p:cNvPr>
          <p:cNvSpPr>
            <a:spLocks noGrp="1"/>
          </p:cNvSpPr>
          <p:nvPr>
            <p:ph type="title" hasCustomPrompt="1"/>
          </p:nvPr>
        </p:nvSpPr>
        <p:spPr>
          <a:xfrm>
            <a:off x="215999" y="216027"/>
            <a:ext cx="1855419" cy="786408"/>
          </a:xfrm>
        </p:spPr>
        <p:txBody>
          <a:bodyPr/>
          <a:lstStyle>
            <a:lvl1pPr>
              <a:lnSpc>
                <a:spcPct val="110000"/>
              </a:lnSpc>
              <a:defRPr sz="1350">
                <a:solidFill>
                  <a:schemeClr val="tx2"/>
                </a:solidFill>
              </a:defRPr>
            </a:lvl1pPr>
          </a:lstStyle>
          <a:p>
            <a:r>
              <a:rPr lang="en-US" dirty="0"/>
              <a:t>36pt headline, 3 lines maximum, sentence case</a:t>
            </a:r>
          </a:p>
        </p:txBody>
      </p:sp>
    </p:spTree>
    <p:extLst>
      <p:ext uri="{BB962C8B-B14F-4D97-AF65-F5344CB8AC3E}">
        <p14:creationId xmlns:p14="http://schemas.microsoft.com/office/powerpoint/2010/main" val="25585770"/>
      </p:ext>
    </p:extLst>
  </p:cSld>
  <p:clrMapOvr>
    <a:masterClrMapping/>
  </p:clrMapOvr>
  <p:transition spd="med"/>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Video or imagery, bleed">
    <p:bg>
      <p:bgPr>
        <a:solidFill>
          <a:schemeClr val="bg1"/>
        </a:solidFill>
        <a:effectLst/>
      </p:bgPr>
    </p:bg>
    <p:spTree>
      <p:nvGrpSpPr>
        <p:cNvPr id="1" name=""/>
        <p:cNvGrpSpPr/>
        <p:nvPr/>
      </p:nvGrpSpPr>
      <p:grpSpPr>
        <a:xfrm>
          <a:off x="0" y="0"/>
          <a:ext cx="0" cy="0"/>
          <a:chOff x="0" y="0"/>
          <a:chExt cx="0" cy="0"/>
        </a:xfrm>
      </p:grpSpPr>
      <p:sp>
        <p:nvSpPr>
          <p:cNvPr id="4" name="Picture Placeholder 3" descr="Place imagery here">
            <a:extLst>
              <a:ext uri="{FF2B5EF4-FFF2-40B4-BE49-F238E27FC236}">
                <a16:creationId xmlns:a16="http://schemas.microsoft.com/office/drawing/2014/main" id="{F6679120-DB81-97FD-CD5A-00DC1F5E6658}"/>
              </a:ext>
            </a:extLst>
          </p:cNvPr>
          <p:cNvSpPr>
            <a:spLocks noGrp="1"/>
          </p:cNvSpPr>
          <p:nvPr>
            <p:ph type="pic" sz="quarter" idx="11" hasCustomPrompt="1"/>
          </p:nvPr>
        </p:nvSpPr>
        <p:spPr>
          <a:xfrm>
            <a:off x="0" y="0"/>
            <a:ext cx="9144000" cy="5143500"/>
          </a:xfrm>
          <a:solidFill>
            <a:srgbClr val="E0E0E0"/>
          </a:solidFill>
        </p:spPr>
        <p:txBody>
          <a:bodyPr anchor="ctr"/>
          <a:lstStyle>
            <a:lvl1pPr algn="ctr">
              <a:defRPr>
                <a:solidFill>
                  <a:schemeClr val="accent5"/>
                </a:solidFill>
              </a:defRPr>
            </a:lvl1pPr>
          </a:lstStyle>
          <a:p>
            <a:r>
              <a:rPr lang="en-US" dirty="0"/>
              <a:t>Place imagery here</a:t>
            </a:r>
          </a:p>
        </p:txBody>
      </p:sp>
      <p:sp>
        <p:nvSpPr>
          <p:cNvPr id="2" name="Slide Number">
            <a:extLst>
              <a:ext uri="{FF2B5EF4-FFF2-40B4-BE49-F238E27FC236}">
                <a16:creationId xmlns:a16="http://schemas.microsoft.com/office/drawing/2014/main" id="{8A69D316-0792-83BD-3912-71CDE3BB681F}"/>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1316170729"/>
      </p:ext>
    </p:extLst>
  </p:cSld>
  <p:clrMapOvr>
    <a:masterClrMapping/>
  </p:clrMapOvr>
  <p:transition spd="med"/>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Video or imagery, inset">
    <p:bg>
      <p:bgPr>
        <a:solidFill>
          <a:schemeClr val="bg1"/>
        </a:solidFill>
        <a:effectLst/>
      </p:bgPr>
    </p:bg>
    <p:spTree>
      <p:nvGrpSpPr>
        <p:cNvPr id="1" name=""/>
        <p:cNvGrpSpPr/>
        <p:nvPr/>
      </p:nvGrpSpPr>
      <p:grpSpPr>
        <a:xfrm>
          <a:off x="0" y="0"/>
          <a:ext cx="0" cy="0"/>
          <a:chOff x="0" y="0"/>
          <a:chExt cx="0" cy="0"/>
        </a:xfrm>
      </p:grpSpPr>
      <p:sp>
        <p:nvSpPr>
          <p:cNvPr id="4" name="Picture Placeholder 3" descr="Place imagery here">
            <a:extLst>
              <a:ext uri="{FF2B5EF4-FFF2-40B4-BE49-F238E27FC236}">
                <a16:creationId xmlns:a16="http://schemas.microsoft.com/office/drawing/2014/main" id="{34239CCE-9A38-90E1-F860-FF40FBDA2409}"/>
              </a:ext>
            </a:extLst>
          </p:cNvPr>
          <p:cNvSpPr>
            <a:spLocks noGrp="1"/>
          </p:cNvSpPr>
          <p:nvPr>
            <p:ph type="pic" sz="quarter" idx="11" hasCustomPrompt="1"/>
          </p:nvPr>
        </p:nvSpPr>
        <p:spPr>
          <a:xfrm>
            <a:off x="216666" y="214313"/>
            <a:ext cx="8708883" cy="4717256"/>
          </a:xfrm>
          <a:solidFill>
            <a:srgbClr val="E0E0E0"/>
          </a:solidFill>
        </p:spPr>
        <p:txBody>
          <a:bodyPr anchor="ctr"/>
          <a:lstStyle>
            <a:lvl1pPr algn="ctr">
              <a:defRPr>
                <a:solidFill>
                  <a:schemeClr val="accent5"/>
                </a:solidFill>
              </a:defRPr>
            </a:lvl1pPr>
          </a:lstStyle>
          <a:p>
            <a:r>
              <a:rPr lang="en-US" dirty="0"/>
              <a:t>Place imagery here</a:t>
            </a:r>
          </a:p>
        </p:txBody>
      </p:sp>
    </p:spTree>
    <p:extLst>
      <p:ext uri="{BB962C8B-B14F-4D97-AF65-F5344CB8AC3E}">
        <p14:creationId xmlns:p14="http://schemas.microsoft.com/office/powerpoint/2010/main" val="2876271892"/>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text (split background)">
    <p:spTree>
      <p:nvGrpSpPr>
        <p:cNvPr id="1" name=""/>
        <p:cNvGrpSpPr/>
        <p:nvPr/>
      </p:nvGrpSpPr>
      <p:grpSpPr>
        <a:xfrm>
          <a:off x="0" y="0"/>
          <a:ext cx="0" cy="0"/>
          <a:chOff x="0" y="0"/>
          <a:chExt cx="0" cy="0"/>
        </a:xfrm>
      </p:grpSpPr>
      <p:sp>
        <p:nvSpPr>
          <p:cNvPr id="2" name="Title"/>
          <p:cNvSpPr>
            <a:spLocks noGrp="1"/>
          </p:cNvSpPr>
          <p:nvPr>
            <p:ph type="title"/>
          </p:nvPr>
        </p:nvSpPr>
        <p:spPr>
          <a:xfrm>
            <a:off x="210313" y="201168"/>
            <a:ext cx="4142164" cy="4294632"/>
          </a:xfrm>
        </p:spPr>
        <p:txBody>
          <a:bodyPr/>
          <a:lstStyle>
            <a:lvl1pPr>
              <a:defRPr>
                <a:latin typeface="+mj-lt"/>
              </a:defRPr>
            </a:lvl1pPr>
          </a:lstStyle>
          <a:p>
            <a:r>
              <a:rPr lang="en-US"/>
              <a:t>Click to edit Master title style</a:t>
            </a:r>
            <a:endParaRPr lang="en-US" dirty="0"/>
          </a:p>
        </p:txBody>
      </p:sp>
      <p:sp>
        <p:nvSpPr>
          <p:cNvPr id="7" name="Cool gray 10 rectangle">
            <a:extLst>
              <a:ext uri="{FF2B5EF4-FFF2-40B4-BE49-F238E27FC236}">
                <a16:creationId xmlns:a16="http://schemas.microsoft.com/office/drawing/2014/main" id="{838ABCAC-D266-7244-9068-DAD3FE4E7CA7}"/>
              </a:ext>
              <a:ext uri="{C183D7F6-B498-43B3-948B-1728B52AA6E4}">
                <adec:decorative xmlns:adec="http://schemas.microsoft.com/office/drawing/2017/decorative" val="1"/>
              </a:ext>
            </a:extLst>
          </p:cNvPr>
          <p:cNvSpPr/>
          <p:nvPr userDrawn="1"/>
        </p:nvSpPr>
        <p:spPr>
          <a:xfrm>
            <a:off x="4572000" y="0"/>
            <a:ext cx="4572000" cy="5143500"/>
          </a:xfrm>
          <a:prstGeom prst="rect">
            <a:avLst/>
          </a:prstGeom>
          <a:solidFill>
            <a:srgbClr val="F3F3F3"/>
          </a:solidFill>
        </p:spPr>
        <p:txBody>
          <a:bodyPr wrap="square" lIns="0" tIns="0" rIns="0" bIns="0" rtlCol="0" anchor="ctr">
            <a:noAutofit/>
          </a:bodyPr>
          <a:lstStyle/>
          <a:p>
            <a:pPr algn="ctr"/>
            <a:endParaRPr lang="en-US" sz="1200" b="0" i="0" dirty="0">
              <a:solidFill>
                <a:srgbClr val="FFFFFF"/>
              </a:solidFill>
              <a:latin typeface="+mn-lt"/>
              <a:cs typeface="Arial"/>
            </a:endParaRPr>
          </a:p>
        </p:txBody>
      </p:sp>
      <p:sp>
        <p:nvSpPr>
          <p:cNvPr id="6" name="Text Placeholder"/>
          <p:cNvSpPr>
            <a:spLocks noGrp="1"/>
          </p:cNvSpPr>
          <p:nvPr>
            <p:ph type="body" sz="quarter" idx="12"/>
          </p:nvPr>
        </p:nvSpPr>
        <p:spPr>
          <a:xfrm>
            <a:off x="4791456" y="201168"/>
            <a:ext cx="4123944" cy="4294632"/>
          </a:xfrm>
        </p:spPr>
        <p:txBody>
          <a:bodyPr/>
          <a:lstStyle>
            <a:lvl1pPr>
              <a:defRPr>
                <a:solidFill>
                  <a:schemeClr val="tx1"/>
                </a:solidFill>
                <a:latin typeface="+mn-lt"/>
              </a:defRPr>
            </a:lvl1pPr>
            <a:lvl2pPr>
              <a:buClr>
                <a:schemeClr val="tx1"/>
              </a:buClr>
              <a:defRPr>
                <a:solidFill>
                  <a:schemeClr val="tx1"/>
                </a:solidFill>
                <a:latin typeface="+mn-lt"/>
              </a:defRPr>
            </a:lvl2pPr>
            <a:lvl3pPr>
              <a:buClr>
                <a:schemeClr val="tx1"/>
              </a:buClr>
              <a:defRPr>
                <a:solidFill>
                  <a:schemeClr val="tx1"/>
                </a:solidFill>
                <a:latin typeface="+mn-lt"/>
              </a:defRPr>
            </a:lvl3pPr>
            <a:lvl4pPr>
              <a:buClr>
                <a:schemeClr val="tx1"/>
              </a:buClr>
              <a:defRPr>
                <a:solidFill>
                  <a:schemeClr val="tx1"/>
                </a:solidFill>
                <a:latin typeface="+mn-lt"/>
              </a:defRPr>
            </a:lvl4pPr>
            <a:lvl5pPr>
              <a:buClr>
                <a:schemeClr val="tx1"/>
              </a:buCl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latin typeface="+mn-lt"/>
              </a:defRPr>
            </a:lvl1p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latin typeface="+mn-lt"/>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52878026"/>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215972" y="216027"/>
            <a:ext cx="1855943" cy="1498473"/>
          </a:xfrm>
        </p:spPr>
        <p:txBody>
          <a:bodyPr/>
          <a:lstStyle>
            <a:lvl1pPr>
              <a:lnSpc>
                <a:spcPct val="110000"/>
              </a:lnSpc>
              <a:defRPr sz="1050">
                <a:solidFill>
                  <a:schemeClr val="tx2"/>
                </a:solidFill>
              </a:defRPr>
            </a:lvl1pPr>
          </a:lstStyle>
          <a:p>
            <a:r>
              <a:rPr lang="en-US"/>
              <a:t>Click to edit Master title style</a:t>
            </a:r>
            <a:endParaRPr lang="en-US" dirty="0"/>
          </a:p>
        </p:txBody>
      </p:sp>
      <p:sp>
        <p:nvSpPr>
          <p:cNvPr id="5" name="Table Placeholder 4">
            <a:extLst>
              <a:ext uri="{FF2B5EF4-FFF2-40B4-BE49-F238E27FC236}">
                <a16:creationId xmlns:a16="http://schemas.microsoft.com/office/drawing/2014/main" id="{B3D8D357-75A1-F4FD-F531-380CF7DE4340}"/>
              </a:ext>
            </a:extLst>
          </p:cNvPr>
          <p:cNvSpPr>
            <a:spLocks noGrp="1"/>
          </p:cNvSpPr>
          <p:nvPr>
            <p:ph type="tbl" sz="quarter" idx="11"/>
          </p:nvPr>
        </p:nvSpPr>
        <p:spPr>
          <a:xfrm>
            <a:off x="2499987" y="216000"/>
            <a:ext cx="6428538" cy="4358878"/>
          </a:xfrm>
        </p:spPr>
        <p:txBody>
          <a:bodyPr anchor="ctr"/>
          <a:lstStyle>
            <a:lvl1pPr algn="ctr">
              <a:defRPr>
                <a:solidFill>
                  <a:schemeClr val="tx1"/>
                </a:solidFill>
              </a:defRPr>
            </a:lvl1pPr>
          </a:lstStyle>
          <a:p>
            <a:r>
              <a:rPr lang="en-US"/>
              <a:t>Click icon to add table</a:t>
            </a:r>
            <a:endParaRPr lang="en-US" dirty="0"/>
          </a:p>
        </p:txBody>
      </p:sp>
      <p:sp>
        <p:nvSpPr>
          <p:cNvPr id="3" name="Footer Placeholder 3">
            <a:extLst>
              <a:ext uri="{FF2B5EF4-FFF2-40B4-BE49-F238E27FC236}">
                <a16:creationId xmlns:a16="http://schemas.microsoft.com/office/drawing/2014/main" id="{3694FFFD-5196-625E-C3FC-9AB6BB13FC34}"/>
              </a:ext>
            </a:extLst>
          </p:cNvPr>
          <p:cNvSpPr>
            <a:spLocks noGrp="1"/>
          </p:cNvSpPr>
          <p:nvPr>
            <p:ph type="ftr" sz="quarter" idx="18"/>
          </p:nvPr>
        </p:nvSpPr>
        <p:spPr>
          <a:xfrm>
            <a:off x="215972" y="4806000"/>
            <a:ext cx="1858324" cy="142875"/>
          </a:xfrm>
        </p:spPr>
        <p:txBody>
          <a:bodyPr/>
          <a:lstStyle/>
          <a:p>
            <a:endParaRPr lang="en-US" dirty="0"/>
          </a:p>
        </p:txBody>
      </p:sp>
      <p:sp>
        <p:nvSpPr>
          <p:cNvPr id="7" name="Slide Number">
            <a:extLst>
              <a:ext uri="{FF2B5EF4-FFF2-40B4-BE49-F238E27FC236}">
                <a16:creationId xmlns:a16="http://schemas.microsoft.com/office/drawing/2014/main" id="{DD2D25A8-2AEC-F554-8D58-47C112486D41}"/>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2794135885"/>
      </p:ext>
    </p:extLst>
  </p:cSld>
  <p:clrMapOvr>
    <a:masterClrMapping/>
  </p:clrMapOvr>
  <p:transition spd="med"/>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215972" y="216027"/>
            <a:ext cx="1855943" cy="572643"/>
          </a:xfrm>
        </p:spPr>
        <p:txBody>
          <a:bodyPr/>
          <a:lstStyle>
            <a:lvl1pPr>
              <a:lnSpc>
                <a:spcPct val="110000"/>
              </a:lnSpc>
              <a:defRPr sz="1050">
                <a:solidFill>
                  <a:schemeClr val="tx2"/>
                </a:solidFill>
              </a:defRPr>
            </a:lvl1pPr>
          </a:lstStyle>
          <a:p>
            <a:r>
              <a:rPr lang="en-US"/>
              <a:t>Click to edit Master title style</a:t>
            </a:r>
            <a:endParaRPr lang="en-US" dirty="0"/>
          </a:p>
        </p:txBody>
      </p:sp>
      <p:sp>
        <p:nvSpPr>
          <p:cNvPr id="3" name="Slide Number">
            <a:extLst>
              <a:ext uri="{FF2B5EF4-FFF2-40B4-BE49-F238E27FC236}">
                <a16:creationId xmlns:a16="http://schemas.microsoft.com/office/drawing/2014/main" id="{B0435695-E156-66C6-5CE4-B0F751F125D2}"/>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10" name="Text Placeholder 9">
            <a:extLst>
              <a:ext uri="{FF2B5EF4-FFF2-40B4-BE49-F238E27FC236}">
                <a16:creationId xmlns:a16="http://schemas.microsoft.com/office/drawing/2014/main" id="{BDFFC916-9B64-A7DC-672D-A4AFA1AE968C}"/>
              </a:ext>
            </a:extLst>
          </p:cNvPr>
          <p:cNvSpPr>
            <a:spLocks noGrp="1"/>
          </p:cNvSpPr>
          <p:nvPr>
            <p:ph type="body" sz="quarter" idx="13" hasCustomPrompt="1"/>
          </p:nvPr>
        </p:nvSpPr>
        <p:spPr>
          <a:xfrm>
            <a:off x="2499987" y="4793433"/>
            <a:ext cx="2071418" cy="159544"/>
          </a:xfrm>
        </p:spPr>
        <p:txBody>
          <a:bodyPr anchor="b" anchorCtr="0"/>
          <a:lstStyle>
            <a:lvl1pPr>
              <a:defRPr sz="600">
                <a:latin typeface="IBM Plex Sans" panose="020B0503050203000203" pitchFamily="34" charset="0"/>
              </a:defRPr>
            </a:lvl1pPr>
            <a:lvl2pPr>
              <a:defRPr sz="600"/>
            </a:lvl2pPr>
            <a:lvl3pPr>
              <a:defRPr sz="600"/>
            </a:lvl3pPr>
            <a:lvl4pPr>
              <a:defRPr sz="600"/>
            </a:lvl4pPr>
            <a:lvl5pPr>
              <a:defRPr sz="600"/>
            </a:lvl5pPr>
          </a:lstStyle>
          <a:p>
            <a:pPr lvl="0"/>
            <a:r>
              <a:rPr lang="en-US" dirty="0"/>
              <a:t>Source</a:t>
            </a:r>
          </a:p>
        </p:txBody>
      </p:sp>
      <p:sp>
        <p:nvSpPr>
          <p:cNvPr id="13" name="Text Placeholder 12">
            <a:extLst>
              <a:ext uri="{FF2B5EF4-FFF2-40B4-BE49-F238E27FC236}">
                <a16:creationId xmlns:a16="http://schemas.microsoft.com/office/drawing/2014/main" id="{81A85749-B0F2-6B16-9E7E-1C979593E9E7}"/>
              </a:ext>
            </a:extLst>
          </p:cNvPr>
          <p:cNvSpPr>
            <a:spLocks noGrp="1"/>
          </p:cNvSpPr>
          <p:nvPr>
            <p:ph type="body" sz="quarter" idx="14" hasCustomPrompt="1"/>
          </p:nvPr>
        </p:nvSpPr>
        <p:spPr>
          <a:xfrm>
            <a:off x="215972" y="1141810"/>
            <a:ext cx="1853562" cy="3431381"/>
          </a:xfrm>
        </p:spPr>
        <p:txBody>
          <a:bodyPr/>
          <a:lstStyle>
            <a:lvl1pPr>
              <a:defRPr sz="1050">
                <a:latin typeface="+mj-lt"/>
              </a:defRPr>
            </a:lvl1pPr>
            <a:lvl2pPr>
              <a:defRPr sz="1050">
                <a:latin typeface="+mj-lt"/>
              </a:defRPr>
            </a:lvl2pPr>
            <a:lvl3pPr>
              <a:defRPr sz="1050">
                <a:latin typeface="+mj-lt"/>
              </a:defRPr>
            </a:lvl3pPr>
            <a:lvl4pPr>
              <a:defRPr sz="1050">
                <a:latin typeface="+mj-lt"/>
              </a:defRPr>
            </a:lvl4pPr>
            <a:lvl5pPr>
              <a:defRPr sz="1050">
                <a:latin typeface="+mj-lt"/>
              </a:defRPr>
            </a:lvl5pPr>
          </a:lstStyle>
          <a:p>
            <a:pPr>
              <a:lnSpc>
                <a:spcPct val="110000"/>
              </a:lnSpc>
            </a:pPr>
            <a:r>
              <a:rPr lang="en-US" sz="1050" dirty="0">
                <a:latin typeface="IBM Plex Sans Light" panose="020B0403050203000203" pitchFamily="34" charset="0"/>
              </a:rPr>
              <a:t>Lorem ipsum dolor sit </a:t>
            </a:r>
            <a:r>
              <a:rPr lang="en-US" sz="1050" dirty="0" err="1">
                <a:latin typeface="IBM Plex Sans Light" panose="020B0403050203000203" pitchFamily="34" charset="0"/>
              </a:rPr>
              <a:t>amet</a:t>
            </a:r>
            <a:r>
              <a:rPr lang="en-US" sz="1050" dirty="0">
                <a:latin typeface="IBM Plex Sans Light" panose="020B0403050203000203" pitchFamily="34" charset="0"/>
              </a:rPr>
              <a:t> </a:t>
            </a:r>
            <a:r>
              <a:rPr lang="en-US" sz="1050" dirty="0" err="1">
                <a:latin typeface="IBM Plex Sans Light" panose="020B0403050203000203" pitchFamily="34" charset="0"/>
              </a:rPr>
              <a:t>donec</a:t>
            </a:r>
            <a:r>
              <a:rPr lang="en-US" sz="1050" dirty="0">
                <a:latin typeface="IBM Plex Sans Light" panose="020B0403050203000203" pitchFamily="34" charset="0"/>
              </a:rPr>
              <a:t> </a:t>
            </a:r>
            <a:r>
              <a:rPr lang="en-US" sz="1050" dirty="0" err="1">
                <a:latin typeface="IBM Plex Sans Light" panose="020B0403050203000203" pitchFamily="34" charset="0"/>
              </a:rPr>
              <a:t>quam</a:t>
            </a:r>
            <a:r>
              <a:rPr lang="en-US" sz="1050" dirty="0">
                <a:latin typeface="IBM Plex Sans Light" panose="020B0403050203000203" pitchFamily="34" charset="0"/>
              </a:rPr>
              <a:t> </a:t>
            </a:r>
            <a:r>
              <a:rPr lang="en-US" sz="1050" dirty="0" err="1">
                <a:latin typeface="IBM Plex Sans Light" panose="020B0403050203000203" pitchFamily="34" charset="0"/>
              </a:rPr>
              <a:t>felis</a:t>
            </a:r>
            <a:r>
              <a:rPr lang="en-US" sz="1050" dirty="0">
                <a:latin typeface="IBM Plex Sans Light" panose="020B0403050203000203" pitchFamily="34" charset="0"/>
              </a:rPr>
              <a:t> </a:t>
            </a:r>
            <a:r>
              <a:rPr lang="en-US" sz="1050" dirty="0" err="1">
                <a:latin typeface="IBM Plex Sans Light" panose="020B0403050203000203" pitchFamily="34" charset="0"/>
              </a:rPr>
              <a:t>ultricies</a:t>
            </a:r>
            <a:r>
              <a:rPr lang="en-US" sz="1050" dirty="0">
                <a:latin typeface="IBM Plex Sans Light" panose="020B0403050203000203" pitchFamily="34" charset="0"/>
              </a:rPr>
              <a:t> </a:t>
            </a:r>
            <a:r>
              <a:rPr lang="en-US" sz="1050" dirty="0" err="1">
                <a:latin typeface="IBM Plex Sans Light" panose="020B0403050203000203" pitchFamily="34" charset="0"/>
              </a:rPr>
              <a:t>nec</a:t>
            </a:r>
            <a:r>
              <a:rPr lang="en-US" sz="1050" dirty="0">
                <a:latin typeface="IBM Plex Sans Light" panose="020B0403050203000203" pitchFamily="34" charset="0"/>
              </a:rPr>
              <a:t> </a:t>
            </a:r>
            <a:r>
              <a:rPr lang="en-US" sz="1050" dirty="0" err="1">
                <a:latin typeface="IBM Plex Sans Light" panose="020B0403050203000203" pitchFamily="34" charset="0"/>
              </a:rPr>
              <a:t>pellentesque</a:t>
            </a:r>
            <a:r>
              <a:rPr lang="en-US" sz="1050" dirty="0">
                <a:latin typeface="IBM Plex Sans Light" panose="020B0403050203000203" pitchFamily="34" charset="0"/>
              </a:rPr>
              <a:t> </a:t>
            </a:r>
            <a:r>
              <a:rPr lang="en-US" sz="1050" dirty="0" err="1">
                <a:latin typeface="IBM Plex Sans Light" panose="020B0403050203000203" pitchFamily="34" charset="0"/>
              </a:rPr>
              <a:t>eu</a:t>
            </a:r>
            <a:r>
              <a:rPr lang="en-US" sz="1050" dirty="0">
                <a:latin typeface="IBM Plex Sans Light" panose="020B0403050203000203" pitchFamily="34" charset="0"/>
              </a:rPr>
              <a:t> </a:t>
            </a:r>
            <a:r>
              <a:rPr lang="en-US" sz="1050" dirty="0" err="1">
                <a:latin typeface="IBM Plex Sans Light" panose="020B0403050203000203" pitchFamily="34" charset="0"/>
              </a:rPr>
              <a:t>pretium</a:t>
            </a:r>
            <a:r>
              <a:rPr lang="en-US" sz="1050" dirty="0">
                <a:latin typeface="IBM Plex Sans Light" panose="020B0403050203000203" pitchFamily="34" charset="0"/>
              </a:rPr>
              <a:t> </a:t>
            </a:r>
            <a:r>
              <a:rPr lang="en-US" sz="1050" dirty="0" err="1">
                <a:latin typeface="IBM Plex Sans Light" panose="020B0403050203000203" pitchFamily="34" charset="0"/>
              </a:rPr>
              <a:t>quis</a:t>
            </a:r>
            <a:r>
              <a:rPr lang="en-US" sz="1050" dirty="0">
                <a:latin typeface="IBM Plex Sans Light" panose="020B0403050203000203" pitchFamily="34" charset="0"/>
              </a:rPr>
              <a:t> sem. </a:t>
            </a:r>
            <a:r>
              <a:rPr lang="en-US" sz="1050" dirty="0" err="1">
                <a:latin typeface="IBM Plex Sans Light" panose="020B0403050203000203" pitchFamily="34" charset="0"/>
              </a:rPr>
              <a:t>Nulla</a:t>
            </a:r>
            <a:r>
              <a:rPr lang="en-US" sz="1050" dirty="0">
                <a:latin typeface="IBM Plex Sans Light" panose="020B0403050203000203" pitchFamily="34" charset="0"/>
              </a:rPr>
              <a:t> </a:t>
            </a:r>
            <a:r>
              <a:rPr lang="en-US" sz="1050" dirty="0" err="1">
                <a:latin typeface="IBM Plex Sans Light" panose="020B0403050203000203" pitchFamily="34" charset="0"/>
              </a:rPr>
              <a:t>conset</a:t>
            </a:r>
            <a:r>
              <a:rPr lang="en-US" sz="1050" dirty="0">
                <a:latin typeface="IBM Plex Sans Light" panose="020B0403050203000203" pitchFamily="34" charset="0"/>
              </a:rPr>
              <a:t> </a:t>
            </a:r>
            <a:r>
              <a:rPr lang="en-US" sz="1050" dirty="0" err="1">
                <a:latin typeface="IBM Plex Sans Light" panose="020B0403050203000203" pitchFamily="34" charset="0"/>
              </a:rPr>
              <a:t>massa</a:t>
            </a:r>
            <a:r>
              <a:rPr lang="en-US" sz="1050" dirty="0">
                <a:latin typeface="IBM Plex Sans Light" panose="020B0403050203000203" pitchFamily="34" charset="0"/>
              </a:rPr>
              <a:t> </a:t>
            </a:r>
            <a:r>
              <a:rPr lang="en-US" sz="1050" dirty="0" err="1">
                <a:latin typeface="IBM Plex Sans Light" panose="020B0403050203000203" pitchFamily="34" charset="0"/>
              </a:rPr>
              <a:t>quis</a:t>
            </a:r>
            <a:r>
              <a:rPr lang="en-US" sz="1050" dirty="0">
                <a:latin typeface="IBM Plex Sans Light" panose="020B0403050203000203" pitchFamily="34" charset="0"/>
              </a:rPr>
              <a:t> </a:t>
            </a:r>
            <a:r>
              <a:rPr lang="en-US" sz="1050" dirty="0" err="1">
                <a:latin typeface="IBM Plex Sans Light" panose="020B0403050203000203" pitchFamily="34" charset="0"/>
              </a:rPr>
              <a:t>enim</a:t>
            </a:r>
            <a:r>
              <a:rPr lang="en-US" sz="1050" dirty="0">
                <a:latin typeface="IBM Plex Sans Light" panose="020B0403050203000203" pitchFamily="34" charset="0"/>
              </a:rPr>
              <a:t>.</a:t>
            </a:r>
          </a:p>
        </p:txBody>
      </p:sp>
      <p:sp>
        <p:nvSpPr>
          <p:cNvPr id="4" name="Footer Placeholder 3">
            <a:extLst>
              <a:ext uri="{FF2B5EF4-FFF2-40B4-BE49-F238E27FC236}">
                <a16:creationId xmlns:a16="http://schemas.microsoft.com/office/drawing/2014/main" id="{E71CF978-95F1-0188-4FBB-81AAB884C2C1}"/>
              </a:ext>
            </a:extLst>
          </p:cNvPr>
          <p:cNvSpPr>
            <a:spLocks noGrp="1"/>
          </p:cNvSpPr>
          <p:nvPr>
            <p:ph type="ftr" sz="quarter" idx="18"/>
          </p:nvPr>
        </p:nvSpPr>
        <p:spPr>
          <a:xfrm>
            <a:off x="215972" y="4806000"/>
            <a:ext cx="1858324" cy="142875"/>
          </a:xfrm>
        </p:spPr>
        <p:txBody>
          <a:bodyPr/>
          <a:lstStyle/>
          <a:p>
            <a:endParaRPr lang="en-US" dirty="0"/>
          </a:p>
        </p:txBody>
      </p:sp>
    </p:spTree>
    <p:extLst>
      <p:ext uri="{BB962C8B-B14F-4D97-AF65-F5344CB8AC3E}">
        <p14:creationId xmlns:p14="http://schemas.microsoft.com/office/powerpoint/2010/main" val="3483169689"/>
      </p:ext>
    </p:extLst>
  </p:cSld>
  <p:clrMapOvr>
    <a:masterClrMapping/>
  </p:clrMapOvr>
  <p:transition spd="med"/>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Legal disclaimer, one column">
    <p:bg>
      <p:bgPr>
        <a:solidFill>
          <a:schemeClr val="bg1"/>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BB717A5-5D28-36C3-250F-93E0C68721CA}"/>
              </a:ext>
            </a:extLst>
          </p:cNvPr>
          <p:cNvSpPr>
            <a:spLocks noGrp="1"/>
          </p:cNvSpPr>
          <p:nvPr>
            <p:ph type="body" sz="quarter" idx="14"/>
          </p:nvPr>
        </p:nvSpPr>
        <p:spPr>
          <a:xfrm>
            <a:off x="215972" y="144018"/>
            <a:ext cx="1858324" cy="1072158"/>
          </a:xfrm>
        </p:spPr>
        <p:txBody>
          <a:bodyPr/>
          <a:lstStyle>
            <a:lvl1pPr>
              <a:lnSpc>
                <a:spcPct val="100000"/>
              </a:lnSpc>
              <a:spcBef>
                <a:spcPts val="0"/>
              </a:spcBef>
              <a:defRPr sz="2550">
                <a:solidFill>
                  <a:schemeClr val="tx2"/>
                </a:solidFill>
              </a:defRPr>
            </a:lvl1pPr>
            <a:lvl2pPr>
              <a:lnSpc>
                <a:spcPct val="100000"/>
              </a:lnSpc>
              <a:spcBef>
                <a:spcPts val="0"/>
              </a:spcBef>
              <a:defRPr sz="2400">
                <a:solidFill>
                  <a:schemeClr val="tx1"/>
                </a:solidFill>
              </a:defRPr>
            </a:lvl2pPr>
            <a:lvl3pPr>
              <a:lnSpc>
                <a:spcPct val="100000"/>
              </a:lnSpc>
              <a:spcBef>
                <a:spcPts val="0"/>
              </a:spcBef>
              <a:defRPr sz="2400">
                <a:solidFill>
                  <a:schemeClr val="tx1"/>
                </a:solidFill>
              </a:defRPr>
            </a:lvl3pPr>
            <a:lvl4pPr>
              <a:lnSpc>
                <a:spcPct val="100000"/>
              </a:lnSpc>
              <a:spcBef>
                <a:spcPts val="0"/>
              </a:spcBef>
              <a:defRPr sz="2400">
                <a:solidFill>
                  <a:schemeClr val="tx1"/>
                </a:solidFill>
              </a:defRPr>
            </a:lvl4pPr>
            <a:lvl5pPr>
              <a:lnSpc>
                <a:spcPct val="100000"/>
              </a:lnSpc>
              <a:spcBef>
                <a:spcPts val="0"/>
              </a:spcBef>
              <a:defRPr sz="2400">
                <a:solidFill>
                  <a:schemeClr val="tx1"/>
                </a:solidFill>
              </a:defRPr>
            </a:lvl5pPr>
          </a:lstStyle>
          <a:p>
            <a:pPr lvl="0"/>
            <a:r>
              <a:rPr lang="en-US"/>
              <a:t>Click to edit Master text styles</a:t>
            </a:r>
          </a:p>
        </p:txBody>
      </p:sp>
      <p:sp>
        <p:nvSpPr>
          <p:cNvPr id="7" name="Text Placeholder 6">
            <a:extLst>
              <a:ext uri="{FF2B5EF4-FFF2-40B4-BE49-F238E27FC236}">
                <a16:creationId xmlns:a16="http://schemas.microsoft.com/office/drawing/2014/main" id="{13FF5DC1-E283-8AC5-8620-936474303181}"/>
              </a:ext>
            </a:extLst>
          </p:cNvPr>
          <p:cNvSpPr>
            <a:spLocks noGrp="1"/>
          </p:cNvSpPr>
          <p:nvPr>
            <p:ph type="body" sz="quarter" idx="15" hasCustomPrompt="1"/>
          </p:nvPr>
        </p:nvSpPr>
        <p:spPr>
          <a:xfrm>
            <a:off x="7072582" y="216000"/>
            <a:ext cx="1857133" cy="4359473"/>
          </a:xfrm>
        </p:spPr>
        <p:txBody>
          <a:bodyPr/>
          <a:lstStyle>
            <a:lvl1pPr>
              <a:lnSpc>
                <a:spcPct val="120000"/>
              </a:lnSpc>
              <a:spcBef>
                <a:spcPts val="0"/>
              </a:spcBef>
              <a:defRPr sz="600" b="0" i="0">
                <a:solidFill>
                  <a:schemeClr val="tx1"/>
                </a:solidFill>
                <a:latin typeface="IBM Plex Sans" panose="020B0503050203000203" pitchFamily="34" charset="0"/>
              </a:defRPr>
            </a:lvl1pPr>
            <a:lvl2pPr marL="54864" indent="-54864">
              <a:lnSpc>
                <a:spcPct val="120000"/>
              </a:lnSpc>
              <a:spcBef>
                <a:spcPts val="0"/>
              </a:spcBef>
              <a:defRPr sz="600" b="0" i="0">
                <a:solidFill>
                  <a:schemeClr val="tx1"/>
                </a:solidFill>
                <a:latin typeface="IBM Plex Sans" panose="020B0503050203000203" pitchFamily="34" charset="0"/>
              </a:defRPr>
            </a:lvl2pPr>
            <a:lvl3pPr marL="109728" indent="-54864">
              <a:lnSpc>
                <a:spcPct val="120000"/>
              </a:lnSpc>
              <a:spcBef>
                <a:spcPts val="0"/>
              </a:spcBef>
              <a:defRPr sz="600" b="0" i="0">
                <a:solidFill>
                  <a:schemeClr val="tx1"/>
                </a:solidFill>
                <a:latin typeface="IBM Plex Sans" panose="020B0503050203000203" pitchFamily="34" charset="0"/>
              </a:defRPr>
            </a:lvl3pPr>
            <a:lvl4pPr marL="164592" indent="-54864">
              <a:lnSpc>
                <a:spcPct val="120000"/>
              </a:lnSpc>
              <a:spcBef>
                <a:spcPts val="0"/>
              </a:spcBef>
              <a:defRPr sz="600" b="0" i="0">
                <a:solidFill>
                  <a:schemeClr val="tx1"/>
                </a:solidFill>
                <a:latin typeface="IBM Plex Sans" panose="020B0503050203000203" pitchFamily="34" charset="0"/>
              </a:defRPr>
            </a:lvl4pPr>
            <a:lvl5pPr>
              <a:lnSpc>
                <a:spcPct val="120000"/>
              </a:lnSpc>
              <a:spcBef>
                <a:spcPts val="0"/>
              </a:spcBef>
              <a:defRPr sz="600" b="0" i="0">
                <a:solidFill>
                  <a:schemeClr val="tx1"/>
                </a:solidFill>
                <a:latin typeface="IBM Plex Sans" panose="020B0503050203000203" pitchFamily="34" charset="0"/>
              </a:defRPr>
            </a:lvl5pPr>
          </a:lstStyle>
          <a:p>
            <a:r>
              <a:rPr lang="en-US" dirty="0"/>
              <a:t>Copy and paste appropriate legal disclaimer text from one of the three options in the PDF guidance deck, found on pages 22-24. Always use the proper legal disclaimer for your presentation audience.</a:t>
            </a:r>
          </a:p>
        </p:txBody>
      </p:sp>
      <p:sp>
        <p:nvSpPr>
          <p:cNvPr id="2" name="Footer Placeholder 1">
            <a:extLst>
              <a:ext uri="{FF2B5EF4-FFF2-40B4-BE49-F238E27FC236}">
                <a16:creationId xmlns:a16="http://schemas.microsoft.com/office/drawing/2014/main" id="{04A6E1A4-1881-81E9-2BBE-BC4DBFE11A0E}"/>
              </a:ext>
            </a:extLst>
          </p:cNvPr>
          <p:cNvSpPr>
            <a:spLocks noGrp="1"/>
          </p:cNvSpPr>
          <p:nvPr>
            <p:ph type="ftr" sz="quarter" idx="16"/>
          </p:nvPr>
        </p:nvSpPr>
        <p:spPr>
          <a:xfrm>
            <a:off x="215972" y="4806000"/>
            <a:ext cx="1858324" cy="142875"/>
          </a:xfrm>
        </p:spPr>
        <p:txBody>
          <a:bodyPr/>
          <a:lstStyle/>
          <a:p>
            <a:endParaRPr lang="en-US" dirty="0"/>
          </a:p>
        </p:txBody>
      </p:sp>
      <p:sp>
        <p:nvSpPr>
          <p:cNvPr id="3" name="Slide Number">
            <a:extLst>
              <a:ext uri="{FF2B5EF4-FFF2-40B4-BE49-F238E27FC236}">
                <a16:creationId xmlns:a16="http://schemas.microsoft.com/office/drawing/2014/main" id="{0C628C1A-F2DD-6011-5846-A9A3A6D3BD72}"/>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1121541330"/>
      </p:ext>
    </p:extLst>
  </p:cSld>
  <p:clrMapOvr>
    <a:masterClrMapping/>
  </p:clrMapOvr>
  <p:transition spd="med"/>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Legal disclaimer, two columns">
    <p:bg>
      <p:bgPr>
        <a:solidFill>
          <a:schemeClr val="bg1"/>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BB717A5-5D28-36C3-250F-93E0C68721CA}"/>
              </a:ext>
            </a:extLst>
          </p:cNvPr>
          <p:cNvSpPr>
            <a:spLocks noGrp="1"/>
          </p:cNvSpPr>
          <p:nvPr>
            <p:ph type="body" sz="quarter" idx="14"/>
          </p:nvPr>
        </p:nvSpPr>
        <p:spPr>
          <a:xfrm>
            <a:off x="215972" y="144018"/>
            <a:ext cx="1858324" cy="1072158"/>
          </a:xfrm>
        </p:spPr>
        <p:txBody>
          <a:bodyPr/>
          <a:lstStyle>
            <a:lvl1pPr>
              <a:lnSpc>
                <a:spcPct val="100000"/>
              </a:lnSpc>
              <a:spcBef>
                <a:spcPts val="0"/>
              </a:spcBef>
              <a:defRPr sz="2550">
                <a:solidFill>
                  <a:schemeClr val="tx2"/>
                </a:solidFill>
              </a:defRPr>
            </a:lvl1pPr>
            <a:lvl2pPr>
              <a:lnSpc>
                <a:spcPct val="100000"/>
              </a:lnSpc>
              <a:spcBef>
                <a:spcPts val="0"/>
              </a:spcBef>
              <a:defRPr sz="2400">
                <a:solidFill>
                  <a:schemeClr val="tx1"/>
                </a:solidFill>
              </a:defRPr>
            </a:lvl2pPr>
            <a:lvl3pPr>
              <a:lnSpc>
                <a:spcPct val="100000"/>
              </a:lnSpc>
              <a:spcBef>
                <a:spcPts val="0"/>
              </a:spcBef>
              <a:defRPr sz="2400">
                <a:solidFill>
                  <a:schemeClr val="tx1"/>
                </a:solidFill>
              </a:defRPr>
            </a:lvl3pPr>
            <a:lvl4pPr>
              <a:lnSpc>
                <a:spcPct val="100000"/>
              </a:lnSpc>
              <a:spcBef>
                <a:spcPts val="0"/>
              </a:spcBef>
              <a:defRPr sz="2400">
                <a:solidFill>
                  <a:schemeClr val="tx1"/>
                </a:solidFill>
              </a:defRPr>
            </a:lvl4pPr>
            <a:lvl5pPr>
              <a:lnSpc>
                <a:spcPct val="100000"/>
              </a:lnSpc>
              <a:spcBef>
                <a:spcPts val="0"/>
              </a:spcBef>
              <a:defRPr sz="2400">
                <a:solidFill>
                  <a:schemeClr val="tx1"/>
                </a:solidFill>
              </a:defRPr>
            </a:lvl5pPr>
          </a:lstStyle>
          <a:p>
            <a:pPr lvl="0"/>
            <a:r>
              <a:rPr lang="en-US"/>
              <a:t>Click to edit Master text styles</a:t>
            </a:r>
          </a:p>
        </p:txBody>
      </p:sp>
      <p:sp>
        <p:nvSpPr>
          <p:cNvPr id="6" name="Text Placeholder 6">
            <a:extLst>
              <a:ext uri="{FF2B5EF4-FFF2-40B4-BE49-F238E27FC236}">
                <a16:creationId xmlns:a16="http://schemas.microsoft.com/office/drawing/2014/main" id="{54E531DA-4051-706E-065B-21A03914153D}"/>
              </a:ext>
            </a:extLst>
          </p:cNvPr>
          <p:cNvSpPr>
            <a:spLocks noGrp="1"/>
          </p:cNvSpPr>
          <p:nvPr>
            <p:ph type="body" sz="quarter" idx="17" hasCustomPrompt="1"/>
          </p:nvPr>
        </p:nvSpPr>
        <p:spPr>
          <a:xfrm>
            <a:off x="4791876" y="216000"/>
            <a:ext cx="1857133" cy="4359473"/>
          </a:xfrm>
        </p:spPr>
        <p:txBody>
          <a:bodyPr/>
          <a:lstStyle>
            <a:lvl1pPr>
              <a:lnSpc>
                <a:spcPct val="120000"/>
              </a:lnSpc>
              <a:spcBef>
                <a:spcPts val="0"/>
              </a:spcBef>
              <a:defRPr sz="600" b="0" i="0">
                <a:solidFill>
                  <a:schemeClr val="tx1"/>
                </a:solidFill>
                <a:latin typeface="IBM Plex Sans" panose="020B0503050203000203" pitchFamily="34" charset="0"/>
              </a:defRPr>
            </a:lvl1pPr>
            <a:lvl2pPr marL="54864" indent="-54864">
              <a:lnSpc>
                <a:spcPct val="120000"/>
              </a:lnSpc>
              <a:spcBef>
                <a:spcPts val="0"/>
              </a:spcBef>
              <a:defRPr sz="600" b="0" i="0">
                <a:solidFill>
                  <a:schemeClr val="tx1"/>
                </a:solidFill>
                <a:latin typeface="IBM Plex Sans" panose="020B0503050203000203" pitchFamily="34" charset="0"/>
              </a:defRPr>
            </a:lvl2pPr>
            <a:lvl3pPr marL="109728" indent="-54864">
              <a:lnSpc>
                <a:spcPct val="120000"/>
              </a:lnSpc>
              <a:spcBef>
                <a:spcPts val="0"/>
              </a:spcBef>
              <a:defRPr sz="600" b="0" i="0">
                <a:solidFill>
                  <a:schemeClr val="tx1"/>
                </a:solidFill>
                <a:latin typeface="IBM Plex Sans" panose="020B0503050203000203" pitchFamily="34" charset="0"/>
              </a:defRPr>
            </a:lvl3pPr>
            <a:lvl4pPr marL="164592" indent="-54864">
              <a:lnSpc>
                <a:spcPct val="120000"/>
              </a:lnSpc>
              <a:spcBef>
                <a:spcPts val="0"/>
              </a:spcBef>
              <a:defRPr sz="600" b="0" i="0">
                <a:solidFill>
                  <a:schemeClr val="tx1"/>
                </a:solidFill>
                <a:latin typeface="IBM Plex Sans" panose="020B0503050203000203" pitchFamily="34" charset="0"/>
              </a:defRPr>
            </a:lvl4pPr>
            <a:lvl5pPr>
              <a:lnSpc>
                <a:spcPct val="120000"/>
              </a:lnSpc>
              <a:spcBef>
                <a:spcPts val="0"/>
              </a:spcBef>
              <a:defRPr sz="600" b="0" i="0">
                <a:solidFill>
                  <a:schemeClr val="tx1"/>
                </a:solidFill>
                <a:latin typeface="IBM Plex Sans" panose="020B0503050203000203" pitchFamily="34" charset="0"/>
              </a:defRPr>
            </a:lvl5pPr>
          </a:lstStyle>
          <a:p>
            <a:r>
              <a:rPr lang="en-US" dirty="0"/>
              <a:t>Copy and paste appropriate legal disclaimer text from one of the three options in the PDF guidance deck, found on pages 22-24. Always use the proper legal disclaimer for your presentation audience.</a:t>
            </a:r>
          </a:p>
        </p:txBody>
      </p:sp>
      <p:sp>
        <p:nvSpPr>
          <p:cNvPr id="7" name="Text Placeholder 6">
            <a:extLst>
              <a:ext uri="{FF2B5EF4-FFF2-40B4-BE49-F238E27FC236}">
                <a16:creationId xmlns:a16="http://schemas.microsoft.com/office/drawing/2014/main" id="{13FF5DC1-E283-8AC5-8620-936474303181}"/>
              </a:ext>
            </a:extLst>
          </p:cNvPr>
          <p:cNvSpPr>
            <a:spLocks noGrp="1"/>
          </p:cNvSpPr>
          <p:nvPr>
            <p:ph type="body" sz="quarter" idx="15" hasCustomPrompt="1"/>
          </p:nvPr>
        </p:nvSpPr>
        <p:spPr>
          <a:xfrm>
            <a:off x="7071392" y="216000"/>
            <a:ext cx="1857133" cy="4359473"/>
          </a:xfrm>
        </p:spPr>
        <p:txBody>
          <a:bodyPr/>
          <a:lstStyle>
            <a:lvl1pPr>
              <a:lnSpc>
                <a:spcPct val="120000"/>
              </a:lnSpc>
              <a:spcBef>
                <a:spcPts val="0"/>
              </a:spcBef>
              <a:defRPr sz="600" b="0" i="0">
                <a:solidFill>
                  <a:schemeClr val="tx1"/>
                </a:solidFill>
                <a:latin typeface="IBM Plex Sans" panose="020B0503050203000203" pitchFamily="34" charset="0"/>
              </a:defRPr>
            </a:lvl1pPr>
            <a:lvl2pPr marL="54864" indent="-54864">
              <a:lnSpc>
                <a:spcPct val="120000"/>
              </a:lnSpc>
              <a:spcBef>
                <a:spcPts val="0"/>
              </a:spcBef>
              <a:defRPr sz="600" b="0" i="0">
                <a:solidFill>
                  <a:schemeClr val="tx1"/>
                </a:solidFill>
                <a:latin typeface="IBM Plex Sans" panose="020B0503050203000203" pitchFamily="34" charset="0"/>
              </a:defRPr>
            </a:lvl2pPr>
            <a:lvl3pPr marL="109728" indent="-54864">
              <a:lnSpc>
                <a:spcPct val="120000"/>
              </a:lnSpc>
              <a:spcBef>
                <a:spcPts val="0"/>
              </a:spcBef>
              <a:defRPr sz="600" b="0" i="0">
                <a:solidFill>
                  <a:schemeClr val="tx1"/>
                </a:solidFill>
                <a:latin typeface="IBM Plex Sans" panose="020B0503050203000203" pitchFamily="34" charset="0"/>
              </a:defRPr>
            </a:lvl3pPr>
            <a:lvl4pPr marL="164592" indent="-54864">
              <a:lnSpc>
                <a:spcPct val="120000"/>
              </a:lnSpc>
              <a:spcBef>
                <a:spcPts val="0"/>
              </a:spcBef>
              <a:defRPr sz="600" b="0" i="0">
                <a:solidFill>
                  <a:schemeClr val="tx1"/>
                </a:solidFill>
                <a:latin typeface="IBM Plex Sans" panose="020B0503050203000203" pitchFamily="34" charset="0"/>
              </a:defRPr>
            </a:lvl4pPr>
            <a:lvl5pPr>
              <a:lnSpc>
                <a:spcPct val="120000"/>
              </a:lnSpc>
              <a:spcBef>
                <a:spcPts val="0"/>
              </a:spcBef>
              <a:defRPr sz="600" b="0" i="0">
                <a:solidFill>
                  <a:schemeClr val="tx1"/>
                </a:solidFill>
                <a:latin typeface="IBM Plex Sans" panose="020B0503050203000203" pitchFamily="34" charset="0"/>
              </a:defRPr>
            </a:lvl5pPr>
          </a:lstStyle>
          <a:p>
            <a:r>
              <a:rPr lang="en-US" dirty="0"/>
              <a:t>Copy and paste appropriate legal disclaimer text from one of the three options in the PDF guidance deck, found on pages 22-24. Always use the proper legal disclaimer for your presentation audience.</a:t>
            </a:r>
          </a:p>
        </p:txBody>
      </p:sp>
      <p:sp>
        <p:nvSpPr>
          <p:cNvPr id="3" name="Footer Placeholder 3">
            <a:extLst>
              <a:ext uri="{FF2B5EF4-FFF2-40B4-BE49-F238E27FC236}">
                <a16:creationId xmlns:a16="http://schemas.microsoft.com/office/drawing/2014/main" id="{F5CA4A6F-2777-D002-EE9E-92C246A4DA85}"/>
              </a:ext>
            </a:extLst>
          </p:cNvPr>
          <p:cNvSpPr>
            <a:spLocks noGrp="1"/>
          </p:cNvSpPr>
          <p:nvPr>
            <p:ph type="ftr" sz="quarter" idx="18"/>
          </p:nvPr>
        </p:nvSpPr>
        <p:spPr>
          <a:xfrm>
            <a:off x="215972" y="4806000"/>
            <a:ext cx="1858324" cy="142875"/>
          </a:xfrm>
        </p:spPr>
        <p:txBody>
          <a:bodyPr/>
          <a:lstStyle/>
          <a:p>
            <a:endParaRPr lang="en-US" dirty="0"/>
          </a:p>
        </p:txBody>
      </p:sp>
      <p:sp>
        <p:nvSpPr>
          <p:cNvPr id="8" name="Slide Number">
            <a:extLst>
              <a:ext uri="{FF2B5EF4-FFF2-40B4-BE49-F238E27FC236}">
                <a16:creationId xmlns:a16="http://schemas.microsoft.com/office/drawing/2014/main" id="{3FBFB86A-A7DC-B54C-4EEC-B69E1897903E}"/>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3392674700"/>
      </p:ext>
    </p:extLst>
  </p:cSld>
  <p:clrMapOvr>
    <a:masterClrMapping/>
  </p:clrMapOvr>
  <p:transition spd="med"/>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1_Legal disclaimer, two columns">
    <p:bg>
      <p:bgPr>
        <a:solidFill>
          <a:schemeClr val="bg1"/>
        </a:solidFill>
        <a:effectLst/>
      </p:bgPr>
    </p:bg>
    <p:spTree>
      <p:nvGrpSpPr>
        <p:cNvPr id="1" name=""/>
        <p:cNvGrpSpPr/>
        <p:nvPr/>
      </p:nvGrpSpPr>
      <p:grpSpPr>
        <a:xfrm>
          <a:off x="0" y="0"/>
          <a:ext cx="0" cy="0"/>
          <a:chOff x="0" y="0"/>
          <a:chExt cx="0" cy="0"/>
        </a:xfrm>
      </p:grpSpPr>
      <p:sp>
        <p:nvSpPr>
          <p:cNvPr id="6" name="Text Placeholder 6">
            <a:extLst>
              <a:ext uri="{FF2B5EF4-FFF2-40B4-BE49-F238E27FC236}">
                <a16:creationId xmlns:a16="http://schemas.microsoft.com/office/drawing/2014/main" id="{54E531DA-4051-706E-065B-21A03914153D}"/>
              </a:ext>
            </a:extLst>
          </p:cNvPr>
          <p:cNvSpPr>
            <a:spLocks noGrp="1"/>
          </p:cNvSpPr>
          <p:nvPr>
            <p:ph type="body" sz="quarter" idx="17" hasCustomPrompt="1"/>
          </p:nvPr>
        </p:nvSpPr>
        <p:spPr>
          <a:xfrm>
            <a:off x="4791876" y="216000"/>
            <a:ext cx="1857133" cy="4359473"/>
          </a:xfrm>
        </p:spPr>
        <p:txBody>
          <a:bodyPr/>
          <a:lstStyle>
            <a:lvl1pPr>
              <a:lnSpc>
                <a:spcPct val="120000"/>
              </a:lnSpc>
              <a:spcBef>
                <a:spcPts val="0"/>
              </a:spcBef>
              <a:defRPr sz="1050" b="0" i="0">
                <a:solidFill>
                  <a:schemeClr val="tx1"/>
                </a:solidFill>
                <a:latin typeface="+mn-lt"/>
              </a:defRPr>
            </a:lvl1pPr>
            <a:lvl2pPr marL="54864" indent="-54864">
              <a:lnSpc>
                <a:spcPct val="120000"/>
              </a:lnSpc>
              <a:spcBef>
                <a:spcPts val="0"/>
              </a:spcBef>
              <a:defRPr sz="600" b="0" i="0">
                <a:solidFill>
                  <a:schemeClr val="tx1"/>
                </a:solidFill>
                <a:latin typeface="IBM Plex Sans" panose="020B0503050203000203" pitchFamily="34" charset="0"/>
              </a:defRPr>
            </a:lvl2pPr>
            <a:lvl3pPr marL="109728" indent="-54864">
              <a:lnSpc>
                <a:spcPct val="120000"/>
              </a:lnSpc>
              <a:spcBef>
                <a:spcPts val="0"/>
              </a:spcBef>
              <a:defRPr sz="600" b="0" i="0">
                <a:solidFill>
                  <a:schemeClr val="tx1"/>
                </a:solidFill>
                <a:latin typeface="IBM Plex Sans" panose="020B0503050203000203" pitchFamily="34" charset="0"/>
              </a:defRPr>
            </a:lvl3pPr>
            <a:lvl4pPr marL="164592" indent="-54864">
              <a:lnSpc>
                <a:spcPct val="120000"/>
              </a:lnSpc>
              <a:spcBef>
                <a:spcPts val="0"/>
              </a:spcBef>
              <a:defRPr sz="600" b="0" i="0">
                <a:solidFill>
                  <a:schemeClr val="tx1"/>
                </a:solidFill>
                <a:latin typeface="IBM Plex Sans" panose="020B0503050203000203" pitchFamily="34" charset="0"/>
              </a:defRPr>
            </a:lvl4pPr>
            <a:lvl5pPr>
              <a:lnSpc>
                <a:spcPct val="120000"/>
              </a:lnSpc>
              <a:spcBef>
                <a:spcPts val="0"/>
              </a:spcBef>
              <a:defRPr sz="600" b="0" i="0">
                <a:solidFill>
                  <a:schemeClr val="tx1"/>
                </a:solidFill>
                <a:latin typeface="IBM Plex Sans" panose="020B0503050203000203" pitchFamily="34" charset="0"/>
              </a:defRPr>
            </a:lvl5pPr>
          </a:lstStyle>
          <a:p>
            <a:r>
              <a:rPr lang="en-US" dirty="0"/>
              <a:t>28pt text, sentence case</a:t>
            </a:r>
          </a:p>
        </p:txBody>
      </p:sp>
      <p:sp>
        <p:nvSpPr>
          <p:cNvPr id="7" name="Text Placeholder 6">
            <a:extLst>
              <a:ext uri="{FF2B5EF4-FFF2-40B4-BE49-F238E27FC236}">
                <a16:creationId xmlns:a16="http://schemas.microsoft.com/office/drawing/2014/main" id="{13FF5DC1-E283-8AC5-8620-936474303181}"/>
              </a:ext>
            </a:extLst>
          </p:cNvPr>
          <p:cNvSpPr>
            <a:spLocks noGrp="1"/>
          </p:cNvSpPr>
          <p:nvPr>
            <p:ph type="body" sz="quarter" idx="15" hasCustomPrompt="1"/>
          </p:nvPr>
        </p:nvSpPr>
        <p:spPr>
          <a:xfrm>
            <a:off x="7071392" y="216000"/>
            <a:ext cx="1857133" cy="4359473"/>
          </a:xfrm>
        </p:spPr>
        <p:txBody>
          <a:bodyPr/>
          <a:lstStyle>
            <a:lvl1pPr>
              <a:lnSpc>
                <a:spcPct val="120000"/>
              </a:lnSpc>
              <a:spcBef>
                <a:spcPts val="0"/>
              </a:spcBef>
              <a:defRPr sz="1050" b="0" i="0">
                <a:solidFill>
                  <a:schemeClr val="tx1"/>
                </a:solidFill>
                <a:latin typeface="+mn-lt"/>
              </a:defRPr>
            </a:lvl1pPr>
            <a:lvl2pPr marL="54864" indent="-54864">
              <a:lnSpc>
                <a:spcPct val="120000"/>
              </a:lnSpc>
              <a:spcBef>
                <a:spcPts val="0"/>
              </a:spcBef>
              <a:defRPr sz="600" b="0" i="0">
                <a:solidFill>
                  <a:schemeClr val="tx1"/>
                </a:solidFill>
                <a:latin typeface="IBM Plex Sans" panose="020B0503050203000203" pitchFamily="34" charset="0"/>
              </a:defRPr>
            </a:lvl2pPr>
            <a:lvl3pPr marL="109728" indent="-54864">
              <a:lnSpc>
                <a:spcPct val="120000"/>
              </a:lnSpc>
              <a:spcBef>
                <a:spcPts val="0"/>
              </a:spcBef>
              <a:defRPr sz="600" b="0" i="0">
                <a:solidFill>
                  <a:schemeClr val="tx1"/>
                </a:solidFill>
                <a:latin typeface="IBM Plex Sans" panose="020B0503050203000203" pitchFamily="34" charset="0"/>
              </a:defRPr>
            </a:lvl3pPr>
            <a:lvl4pPr marL="164592" indent="-54864">
              <a:lnSpc>
                <a:spcPct val="120000"/>
              </a:lnSpc>
              <a:spcBef>
                <a:spcPts val="0"/>
              </a:spcBef>
              <a:defRPr sz="600" b="0" i="0">
                <a:solidFill>
                  <a:schemeClr val="tx1"/>
                </a:solidFill>
                <a:latin typeface="IBM Plex Sans" panose="020B0503050203000203" pitchFamily="34" charset="0"/>
              </a:defRPr>
            </a:lvl4pPr>
            <a:lvl5pPr>
              <a:lnSpc>
                <a:spcPct val="120000"/>
              </a:lnSpc>
              <a:spcBef>
                <a:spcPts val="0"/>
              </a:spcBef>
              <a:defRPr sz="600" b="0" i="0">
                <a:solidFill>
                  <a:schemeClr val="tx1"/>
                </a:solidFill>
                <a:latin typeface="IBM Plex Sans" panose="020B0503050203000203" pitchFamily="34" charset="0"/>
              </a:defRPr>
            </a:lvl5pPr>
          </a:lstStyle>
          <a:p>
            <a:r>
              <a:rPr lang="en-US" dirty="0"/>
              <a:t>28pt text, sentence case</a:t>
            </a:r>
          </a:p>
        </p:txBody>
      </p:sp>
      <p:sp>
        <p:nvSpPr>
          <p:cNvPr id="3" name="Footer Placeholder 3">
            <a:extLst>
              <a:ext uri="{FF2B5EF4-FFF2-40B4-BE49-F238E27FC236}">
                <a16:creationId xmlns:a16="http://schemas.microsoft.com/office/drawing/2014/main" id="{F5CA4A6F-2777-D002-EE9E-92C246A4DA85}"/>
              </a:ext>
            </a:extLst>
          </p:cNvPr>
          <p:cNvSpPr>
            <a:spLocks noGrp="1"/>
          </p:cNvSpPr>
          <p:nvPr>
            <p:ph type="ftr" sz="quarter" idx="18"/>
          </p:nvPr>
        </p:nvSpPr>
        <p:spPr>
          <a:xfrm>
            <a:off x="215972" y="4806000"/>
            <a:ext cx="1858324" cy="142875"/>
          </a:xfrm>
        </p:spPr>
        <p:txBody>
          <a:bodyPr/>
          <a:lstStyle/>
          <a:p>
            <a:r>
              <a:rPr lang="en-US" dirty="0"/>
              <a:t>Product or solution name</a:t>
            </a:r>
          </a:p>
        </p:txBody>
      </p:sp>
      <p:sp>
        <p:nvSpPr>
          <p:cNvPr id="8" name="Slide Number">
            <a:extLst>
              <a:ext uri="{FF2B5EF4-FFF2-40B4-BE49-F238E27FC236}">
                <a16:creationId xmlns:a16="http://schemas.microsoft.com/office/drawing/2014/main" id="{3FBFB86A-A7DC-B54C-4EEC-B69E1897903E}"/>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2" name="Title 1">
            <a:extLst>
              <a:ext uri="{FF2B5EF4-FFF2-40B4-BE49-F238E27FC236}">
                <a16:creationId xmlns:a16="http://schemas.microsoft.com/office/drawing/2014/main" id="{3E26F5FE-C4CF-AC00-A310-84338B7B14CD}"/>
              </a:ext>
            </a:extLst>
          </p:cNvPr>
          <p:cNvSpPr>
            <a:spLocks noGrp="1"/>
          </p:cNvSpPr>
          <p:nvPr>
            <p:ph type="title" hasCustomPrompt="1"/>
          </p:nvPr>
        </p:nvSpPr>
        <p:spPr>
          <a:xfrm>
            <a:off x="215999" y="216027"/>
            <a:ext cx="2069704" cy="786408"/>
          </a:xfrm>
        </p:spPr>
        <p:txBody>
          <a:bodyPr/>
          <a:lstStyle>
            <a:lvl1pPr>
              <a:lnSpc>
                <a:spcPct val="110000"/>
              </a:lnSpc>
              <a:defRPr sz="1350">
                <a:solidFill>
                  <a:schemeClr val="tx2"/>
                </a:solidFill>
              </a:defRPr>
            </a:lvl1pPr>
          </a:lstStyle>
          <a:p>
            <a:r>
              <a:rPr lang="en-US" dirty="0"/>
              <a:t>36pt headline, 5 lines maximum, sentence case</a:t>
            </a:r>
          </a:p>
        </p:txBody>
      </p:sp>
      <p:sp>
        <p:nvSpPr>
          <p:cNvPr id="9" name="Picture Placeholder 7">
            <a:extLst>
              <a:ext uri="{FF2B5EF4-FFF2-40B4-BE49-F238E27FC236}">
                <a16:creationId xmlns:a16="http://schemas.microsoft.com/office/drawing/2014/main" id="{8593B69F-7F25-4C05-FF7E-9FBB4E1C3278}"/>
              </a:ext>
            </a:extLst>
          </p:cNvPr>
          <p:cNvSpPr>
            <a:spLocks noGrp="1"/>
          </p:cNvSpPr>
          <p:nvPr>
            <p:ph type="pic" sz="quarter" idx="19" hasCustomPrompt="1"/>
          </p:nvPr>
        </p:nvSpPr>
        <p:spPr>
          <a:xfrm>
            <a:off x="215475" y="2003227"/>
            <a:ext cx="4140455" cy="2569964"/>
          </a:xfrm>
          <a:solidFill>
            <a:srgbClr val="E0E0E0"/>
          </a:solidFill>
        </p:spPr>
        <p:txBody>
          <a:bodyPr/>
          <a:lstStyle/>
          <a:p>
            <a:r>
              <a:rPr lang="en-US" dirty="0"/>
              <a:t>Optional imagery here</a:t>
            </a:r>
          </a:p>
        </p:txBody>
      </p:sp>
    </p:spTree>
    <p:extLst>
      <p:ext uri="{BB962C8B-B14F-4D97-AF65-F5344CB8AC3E}">
        <p14:creationId xmlns:p14="http://schemas.microsoft.com/office/powerpoint/2010/main" val="1747368877"/>
      </p:ext>
    </p:extLst>
  </p:cSld>
  <p:clrMapOvr>
    <a:masterClrMapping/>
  </p:clrMapOvr>
  <p:transition spd="med"/>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1_Blank slide">
    <p:bg>
      <p:bgPr>
        <a:solidFill>
          <a:schemeClr val="bg1"/>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9559113-A66F-B148-0A73-FD8B5C2B023D}"/>
              </a:ext>
            </a:extLst>
          </p:cNvPr>
          <p:cNvSpPr>
            <a:spLocks noGrp="1"/>
          </p:cNvSpPr>
          <p:nvPr>
            <p:ph type="ftr" sz="quarter" idx="12"/>
          </p:nvPr>
        </p:nvSpPr>
        <p:spPr>
          <a:xfrm>
            <a:off x="215972" y="4806000"/>
            <a:ext cx="1858324" cy="142875"/>
          </a:xfrm>
        </p:spPr>
        <p:txBody>
          <a:bodyPr/>
          <a:lstStyle/>
          <a:p>
            <a:r>
              <a:rPr lang="en-US" dirty="0"/>
              <a:t>Product or solution</a:t>
            </a:r>
          </a:p>
        </p:txBody>
      </p:sp>
      <p:sp>
        <p:nvSpPr>
          <p:cNvPr id="3" name="Slide Number">
            <a:extLst>
              <a:ext uri="{FF2B5EF4-FFF2-40B4-BE49-F238E27FC236}">
                <a16:creationId xmlns:a16="http://schemas.microsoft.com/office/drawing/2014/main" id="{B0435695-E156-66C6-5CE4-B0F751F125D2}"/>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5" name="Title 1">
            <a:extLst>
              <a:ext uri="{FF2B5EF4-FFF2-40B4-BE49-F238E27FC236}">
                <a16:creationId xmlns:a16="http://schemas.microsoft.com/office/drawing/2014/main" id="{CE64C5F3-8EF9-AA64-3396-E2918B0B80B4}"/>
              </a:ext>
            </a:extLst>
          </p:cNvPr>
          <p:cNvSpPr>
            <a:spLocks noGrp="1"/>
          </p:cNvSpPr>
          <p:nvPr>
            <p:ph type="title" hasCustomPrompt="1"/>
          </p:nvPr>
        </p:nvSpPr>
        <p:spPr>
          <a:xfrm>
            <a:off x="215999" y="216027"/>
            <a:ext cx="2069704" cy="786408"/>
          </a:xfrm>
        </p:spPr>
        <p:txBody>
          <a:bodyPr/>
          <a:lstStyle>
            <a:lvl1pPr>
              <a:lnSpc>
                <a:spcPct val="110000"/>
              </a:lnSpc>
              <a:defRPr sz="1350">
                <a:solidFill>
                  <a:schemeClr val="tx2"/>
                </a:solidFill>
              </a:defRPr>
            </a:lvl1pPr>
          </a:lstStyle>
          <a:p>
            <a:r>
              <a:rPr lang="en-US" dirty="0"/>
              <a:t>36pt headline, 3 lines maximum, sentence case</a:t>
            </a:r>
          </a:p>
        </p:txBody>
      </p:sp>
      <p:sp>
        <p:nvSpPr>
          <p:cNvPr id="7" name="Text Placeholder 9">
            <a:extLst>
              <a:ext uri="{FF2B5EF4-FFF2-40B4-BE49-F238E27FC236}">
                <a16:creationId xmlns:a16="http://schemas.microsoft.com/office/drawing/2014/main" id="{F6201FE6-6AD2-9543-A003-8A7772071D6C}"/>
              </a:ext>
            </a:extLst>
          </p:cNvPr>
          <p:cNvSpPr>
            <a:spLocks noGrp="1"/>
          </p:cNvSpPr>
          <p:nvPr>
            <p:ph type="body" sz="quarter" idx="19" hasCustomPrompt="1"/>
          </p:nvPr>
        </p:nvSpPr>
        <p:spPr>
          <a:xfrm>
            <a:off x="2499987" y="4793433"/>
            <a:ext cx="2071418" cy="159544"/>
          </a:xfrm>
        </p:spPr>
        <p:txBody>
          <a:bodyPr anchor="b" anchorCtr="0"/>
          <a:lstStyle>
            <a:lvl1pPr>
              <a:defRPr sz="600">
                <a:latin typeface="IBM Plex Sans" panose="020B0503050203000203" pitchFamily="34" charset="0"/>
              </a:defRPr>
            </a:lvl1pPr>
            <a:lvl2pPr>
              <a:defRPr sz="600"/>
            </a:lvl2pPr>
            <a:lvl3pPr>
              <a:defRPr sz="600"/>
            </a:lvl3pPr>
            <a:lvl4pPr>
              <a:defRPr sz="600"/>
            </a:lvl4pPr>
            <a:lvl5pPr>
              <a:defRPr sz="600"/>
            </a:lvl5pPr>
          </a:lstStyle>
          <a:p>
            <a:pPr marL="0" marR="0" lvl="0" indent="0" algn="l" defTabSz="914400" rtl="0" eaLnBrk="1" fontAlgn="auto" latinLnBrk="0" hangingPunct="1">
              <a:lnSpc>
                <a:spcPct val="110000"/>
              </a:lnSpc>
              <a:spcBef>
                <a:spcPts val="0"/>
              </a:spcBef>
              <a:spcAft>
                <a:spcPts val="0"/>
              </a:spcAft>
              <a:buClrTx/>
              <a:buSzTx/>
              <a:buFontTx/>
              <a:buNone/>
              <a:tabLst/>
              <a:defRPr/>
            </a:pPr>
            <a:r>
              <a:rPr lang="en-US" dirty="0"/>
              <a:t>1. Publication name, “Article Title,” XX Month YYYY.</a:t>
            </a:r>
          </a:p>
        </p:txBody>
      </p:sp>
    </p:spTree>
    <p:extLst>
      <p:ext uri="{BB962C8B-B14F-4D97-AF65-F5344CB8AC3E}">
        <p14:creationId xmlns:p14="http://schemas.microsoft.com/office/powerpoint/2010/main" val="1324702318"/>
      </p:ext>
    </p:extLst>
  </p:cSld>
  <p:clrMapOvr>
    <a:masterClrMapping/>
  </p:clrMapOvr>
  <p:transition spd="med"/>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End slide">
    <p:bg>
      <p:bgPr>
        <a:solidFill>
          <a:schemeClr val="bg1"/>
        </a:solidFill>
        <a:effectLst/>
      </p:bgPr>
    </p:bg>
    <p:spTree>
      <p:nvGrpSpPr>
        <p:cNvPr id="1" name=""/>
        <p:cNvGrpSpPr/>
        <p:nvPr/>
      </p:nvGrpSpPr>
      <p:grpSpPr>
        <a:xfrm>
          <a:off x="0" y="0"/>
          <a:ext cx="0" cy="0"/>
          <a:chOff x="0" y="0"/>
          <a:chExt cx="0" cy="0"/>
        </a:xfrm>
      </p:grpSpPr>
      <p:pic>
        <p:nvPicPr>
          <p:cNvPr id="4" name="Picture 3" descr="IBM 8-bar logo">
            <a:extLst>
              <a:ext uri="{FF2B5EF4-FFF2-40B4-BE49-F238E27FC236}">
                <a16:creationId xmlns:a16="http://schemas.microsoft.com/office/drawing/2014/main" id="{F7060FE5-C047-4041-AB41-F553D2847ED5}"/>
              </a:ext>
            </a:extLst>
          </p:cNvPr>
          <p:cNvPicPr>
            <a:picLocks noChangeAspect="1"/>
          </p:cNvPicPr>
          <p:nvPr userDrawn="1"/>
        </p:nvPicPr>
        <p:blipFill>
          <a:blip r:embed="rId2"/>
          <a:stretch>
            <a:fillRect/>
          </a:stretch>
        </p:blipFill>
        <p:spPr>
          <a:xfrm>
            <a:off x="3924003" y="2313173"/>
            <a:ext cx="1295993" cy="517155"/>
          </a:xfrm>
          <a:prstGeom prst="rect">
            <a:avLst/>
          </a:prstGeom>
        </p:spPr>
      </p:pic>
    </p:spTree>
    <p:extLst>
      <p:ext uri="{BB962C8B-B14F-4D97-AF65-F5344CB8AC3E}">
        <p14:creationId xmlns:p14="http://schemas.microsoft.com/office/powerpoint/2010/main" val="655214275"/>
      </p:ext>
    </p:extLst>
  </p:cSld>
  <p:clrMapOvr>
    <a:masterClrMapping/>
  </p:clrMapOvr>
  <p:transition spd="med"/>
</p:sldLayout>
</file>

<file path=ppt/slideLayouts/slideLayout147.xml><?xml version="1.0" encoding="utf-8"?>
<p:sldLayout xmlns:a="http://schemas.openxmlformats.org/drawingml/2006/main" xmlns:r="http://schemas.openxmlformats.org/officeDocument/2006/relationships" xmlns:p="http://schemas.openxmlformats.org/presentationml/2006/main" userDrawn="1">
  <p:cSld name="Cover, imagery">
    <p:spTree>
      <p:nvGrpSpPr>
        <p:cNvPr id="1" name=""/>
        <p:cNvGrpSpPr/>
        <p:nvPr/>
      </p:nvGrpSpPr>
      <p:grpSpPr>
        <a:xfrm>
          <a:off x="0" y="0"/>
          <a:ext cx="0" cy="0"/>
          <a:chOff x="0" y="0"/>
          <a:chExt cx="0" cy="0"/>
        </a:xfrm>
      </p:grpSpPr>
      <p:sp>
        <p:nvSpPr>
          <p:cNvPr id="5" name="Picture Placeholder 4" descr="Place imagery here">
            <a:extLst>
              <a:ext uri="{FF2B5EF4-FFF2-40B4-BE49-F238E27FC236}">
                <a16:creationId xmlns:a16="http://schemas.microsoft.com/office/drawing/2014/main" id="{EA7055A2-0B5C-73F2-C2DB-FC7245A7AB38}"/>
              </a:ext>
            </a:extLst>
          </p:cNvPr>
          <p:cNvSpPr>
            <a:spLocks noGrp="1"/>
          </p:cNvSpPr>
          <p:nvPr>
            <p:ph type="pic" sz="quarter" idx="11" hasCustomPrompt="1"/>
          </p:nvPr>
        </p:nvSpPr>
        <p:spPr>
          <a:xfrm>
            <a:off x="0" y="0"/>
            <a:ext cx="9144000" cy="4500563"/>
          </a:xfrm>
          <a:solidFill>
            <a:srgbClr val="E0E0E0"/>
          </a:solidFill>
        </p:spPr>
        <p:txBody>
          <a:bodyPr anchor="ctr"/>
          <a:lstStyle>
            <a:lvl1pPr algn="ctr">
              <a:defRPr>
                <a:solidFill>
                  <a:schemeClr val="accent5"/>
                </a:solidFill>
              </a:defRPr>
            </a:lvl1pPr>
          </a:lstStyle>
          <a:p>
            <a:r>
              <a:rPr lang="en-US"/>
              <a:t>Place imagery here</a:t>
            </a:r>
          </a:p>
        </p:txBody>
      </p:sp>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215999" y="144019"/>
            <a:ext cx="4143431" cy="2358033"/>
          </a:xfrm>
        </p:spPr>
        <p:txBody>
          <a:bodyPr/>
          <a:lstStyle>
            <a:lvl1pPr>
              <a:lnSpc>
                <a:spcPct val="100000"/>
              </a:lnSpc>
              <a:defRPr sz="3225">
                <a:solidFill>
                  <a:schemeClr val="tx2"/>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D404A9AD-5866-6BA4-C928-31A5F88EF1E5}"/>
              </a:ext>
            </a:extLst>
          </p:cNvPr>
          <p:cNvSpPr>
            <a:spLocks noGrp="1"/>
          </p:cNvSpPr>
          <p:nvPr>
            <p:ph type="body" sz="quarter" idx="12"/>
          </p:nvPr>
        </p:nvSpPr>
        <p:spPr>
          <a:xfrm>
            <a:off x="215999" y="4533138"/>
            <a:ext cx="1851467" cy="428625"/>
          </a:xfrm>
        </p:spPr>
        <p:txBody>
          <a:bodyPr anchor="b"/>
          <a:lstStyle>
            <a:lvl1pPr>
              <a:lnSpc>
                <a:spcPct val="110000"/>
              </a:lnSpc>
              <a:spcBef>
                <a:spcPts val="0"/>
              </a:spcBef>
              <a:defRPr sz="1050">
                <a:solidFill>
                  <a:schemeClr val="tx1"/>
                </a:solidFill>
              </a:defRPr>
            </a:lvl1pPr>
            <a:lvl2pPr marL="96002" indent="-96002">
              <a:lnSpc>
                <a:spcPct val="110000"/>
              </a:lnSpc>
              <a:spcBef>
                <a:spcPts val="0"/>
              </a:spcBef>
              <a:defRPr sz="1050">
                <a:solidFill>
                  <a:schemeClr val="tx1"/>
                </a:solidFill>
              </a:defRPr>
            </a:lvl2pPr>
            <a:lvl3pPr marL="192005" indent="-96002">
              <a:lnSpc>
                <a:spcPct val="110000"/>
              </a:lnSpc>
              <a:spcBef>
                <a:spcPts val="0"/>
              </a:spcBef>
              <a:defRPr sz="1050">
                <a:solidFill>
                  <a:schemeClr val="tx1"/>
                </a:solidFill>
              </a:defRPr>
            </a:lvl3pPr>
            <a:lvl4pPr marL="288007" indent="-9600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5">
            <a:extLst>
              <a:ext uri="{FF2B5EF4-FFF2-40B4-BE49-F238E27FC236}">
                <a16:creationId xmlns:a16="http://schemas.microsoft.com/office/drawing/2014/main" id="{7D4A8A02-E5FB-018D-1574-2015680C3A07}"/>
              </a:ext>
            </a:extLst>
          </p:cNvPr>
          <p:cNvSpPr>
            <a:spLocks noGrp="1"/>
          </p:cNvSpPr>
          <p:nvPr>
            <p:ph type="body" sz="quarter" idx="13"/>
          </p:nvPr>
        </p:nvSpPr>
        <p:spPr>
          <a:xfrm>
            <a:off x="2501487" y="4531777"/>
            <a:ext cx="1851467" cy="428625"/>
          </a:xfrm>
        </p:spPr>
        <p:txBody>
          <a:bodyPr anchor="b"/>
          <a:lstStyle>
            <a:lvl1pPr>
              <a:lnSpc>
                <a:spcPct val="110000"/>
              </a:lnSpc>
              <a:spcBef>
                <a:spcPts val="0"/>
              </a:spcBef>
              <a:defRPr sz="1050">
                <a:solidFill>
                  <a:schemeClr val="tx1"/>
                </a:solidFill>
              </a:defRPr>
            </a:lvl1pPr>
            <a:lvl2pPr marL="96002" indent="-96002">
              <a:lnSpc>
                <a:spcPct val="110000"/>
              </a:lnSpc>
              <a:spcBef>
                <a:spcPts val="0"/>
              </a:spcBef>
              <a:defRPr sz="1050">
                <a:solidFill>
                  <a:schemeClr val="tx1"/>
                </a:solidFill>
              </a:defRPr>
            </a:lvl2pPr>
            <a:lvl3pPr marL="192005" indent="-96002">
              <a:lnSpc>
                <a:spcPct val="110000"/>
              </a:lnSpc>
              <a:spcBef>
                <a:spcPts val="0"/>
              </a:spcBef>
              <a:defRPr sz="1050">
                <a:solidFill>
                  <a:schemeClr val="tx1"/>
                </a:solidFill>
              </a:defRPr>
            </a:lvl3pPr>
            <a:lvl4pPr marL="288007" indent="-9600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pic>
        <p:nvPicPr>
          <p:cNvPr id="8" name="Picture 7" descr="IBM 8-bar logo">
            <a:extLst>
              <a:ext uri="{FF2B5EF4-FFF2-40B4-BE49-F238E27FC236}">
                <a16:creationId xmlns:a16="http://schemas.microsoft.com/office/drawing/2014/main" id="{418F6040-10C6-A4A5-7C1E-09A9F553C05B}"/>
              </a:ext>
            </a:extLst>
          </p:cNvPr>
          <p:cNvPicPr>
            <a:picLocks noChangeAspect="1"/>
          </p:cNvPicPr>
          <p:nvPr userDrawn="1"/>
        </p:nvPicPr>
        <p:blipFill>
          <a:blip r:embed="rId2"/>
          <a:stretch>
            <a:fillRect/>
          </a:stretch>
        </p:blipFill>
        <p:spPr>
          <a:xfrm>
            <a:off x="8353894" y="4697611"/>
            <a:ext cx="614283" cy="228600"/>
          </a:xfrm>
          <a:prstGeom prst="rect">
            <a:avLst/>
          </a:prstGeom>
        </p:spPr>
      </p:pic>
    </p:spTree>
    <p:extLst>
      <p:ext uri="{BB962C8B-B14F-4D97-AF65-F5344CB8AC3E}">
        <p14:creationId xmlns:p14="http://schemas.microsoft.com/office/powerpoint/2010/main" val="234679206"/>
      </p:ext>
    </p:extLst>
  </p:cSld>
  <p:clrMapOvr>
    <a:masterClrMapping/>
  </p:clrMapOvr>
  <p:transition spd="med"/>
  <p:hf sldNum="0" hdr="0" dt="0"/>
</p:sldLayout>
</file>

<file path=ppt/slideLayouts/slideLayout148.xml><?xml version="1.0" encoding="utf-8"?>
<p:sldLayout xmlns:a="http://schemas.openxmlformats.org/drawingml/2006/main" xmlns:r="http://schemas.openxmlformats.org/officeDocument/2006/relationships" xmlns:p="http://schemas.openxmlformats.org/presentationml/2006/main" userDrawn="1">
  <p:cSld name="Blank slid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215999" y="216027"/>
            <a:ext cx="1855943" cy="572643"/>
          </a:xfrm>
        </p:spPr>
        <p:txBody>
          <a:bodyPr/>
          <a:lstStyle>
            <a:lvl1pPr>
              <a:lnSpc>
                <a:spcPct val="110000"/>
              </a:lnSpc>
              <a:defRPr sz="1050">
                <a:solidFill>
                  <a:schemeClr val="tx2"/>
                </a:solidFill>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69559113-A66F-B148-0A73-FD8B5C2B023D}"/>
              </a:ext>
            </a:extLst>
          </p:cNvPr>
          <p:cNvSpPr>
            <a:spLocks noGrp="1"/>
          </p:cNvSpPr>
          <p:nvPr>
            <p:ph type="ftr" sz="quarter" idx="12"/>
          </p:nvPr>
        </p:nvSpPr>
        <p:spPr/>
        <p:txBody>
          <a:bodyPr/>
          <a:lstStyle/>
          <a:p>
            <a:r>
              <a:rPr lang="en-US"/>
              <a:t>2025 IBM Corporation / IBM Client Confidential</a:t>
            </a:r>
          </a:p>
        </p:txBody>
      </p:sp>
      <p:sp>
        <p:nvSpPr>
          <p:cNvPr id="5" name="Slide Number">
            <a:extLst>
              <a:ext uri="{FF2B5EF4-FFF2-40B4-BE49-F238E27FC236}">
                <a16:creationId xmlns:a16="http://schemas.microsoft.com/office/drawing/2014/main" id="{BAFC9C6E-79FD-9BB8-F74D-EAA013319C68}"/>
              </a:ext>
            </a:extLst>
          </p:cNvPr>
          <p:cNvSpPr txBox="1">
            <a:spLocks noGrp="1"/>
          </p:cNvSpPr>
          <p:nvPr>
            <p:ph type="sldNum" sz="quarter" idx="4"/>
          </p:nvPr>
        </p:nvSpPr>
        <p:spPr>
          <a:xfrm>
            <a:off x="8825932" y="4852065"/>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2311444981"/>
      </p:ext>
    </p:extLst>
  </p:cSld>
  <p:clrMapOvr>
    <a:masterClrMapping/>
  </p:clrMapOvr>
  <p:transition spd="med"/>
  <p:hf sldNum="0" hdr="0" dt="0"/>
</p:sldLayout>
</file>

<file path=ppt/slideLayouts/slideLayout149.xml><?xml version="1.0" encoding="utf-8"?>
<p:sldLayout xmlns:a="http://schemas.openxmlformats.org/drawingml/2006/main" xmlns:r="http://schemas.openxmlformats.org/officeDocument/2006/relationships" xmlns:p="http://schemas.openxmlformats.org/presentationml/2006/main" userDrawn="1">
  <p:cSld name="Left side text, white+cyan">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FF199AD-99F5-8A31-D55D-6EA7FE65BF0B}"/>
              </a:ext>
            </a:extLst>
          </p:cNvPr>
          <p:cNvSpPr>
            <a:spLocks noGrp="1"/>
          </p:cNvSpPr>
          <p:nvPr>
            <p:ph type="sldNum" sz="quarter" idx="10"/>
          </p:nvPr>
        </p:nvSpPr>
        <p:spPr/>
        <p:txBody>
          <a:bodyPr/>
          <a:lstStyle/>
          <a:p>
            <a:fld id="{86CB4B4D-7CA3-9044-876B-883B54F8677D}" type="slidenum">
              <a:rPr lang="en-US" smtClean="0"/>
              <a:pPr/>
              <a:t>‹#›</a:t>
            </a:fld>
            <a:endParaRPr lang="en-US"/>
          </a:p>
        </p:txBody>
      </p:sp>
      <p:sp>
        <p:nvSpPr>
          <p:cNvPr id="7" name="Text Placeholder 4">
            <a:extLst>
              <a:ext uri="{FF2B5EF4-FFF2-40B4-BE49-F238E27FC236}">
                <a16:creationId xmlns:a16="http://schemas.microsoft.com/office/drawing/2014/main" id="{B46CC3A1-4537-FC29-D1E2-9858E5E2B37B}"/>
              </a:ext>
            </a:extLst>
          </p:cNvPr>
          <p:cNvSpPr>
            <a:spLocks noGrp="1"/>
          </p:cNvSpPr>
          <p:nvPr>
            <p:ph type="body" sz="quarter" idx="12"/>
          </p:nvPr>
        </p:nvSpPr>
        <p:spPr>
          <a:xfrm>
            <a:off x="216000" y="1288326"/>
            <a:ext cx="1855418" cy="3214688"/>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itle 1">
            <a:extLst>
              <a:ext uri="{FF2B5EF4-FFF2-40B4-BE49-F238E27FC236}">
                <a16:creationId xmlns:a16="http://schemas.microsoft.com/office/drawing/2014/main" id="{D29BAF6E-9877-855F-9A5E-2AFA760A83B3}"/>
              </a:ext>
            </a:extLst>
          </p:cNvPr>
          <p:cNvSpPr>
            <a:spLocks noGrp="1"/>
          </p:cNvSpPr>
          <p:nvPr>
            <p:ph type="title"/>
          </p:nvPr>
        </p:nvSpPr>
        <p:spPr>
          <a:xfrm>
            <a:off x="201909" y="143953"/>
            <a:ext cx="1869508" cy="1072158"/>
          </a:xfrm>
        </p:spPr>
        <p:txBody>
          <a:bodyPr rIns="457200"/>
          <a:lstStyle>
            <a:lvl1pPr>
              <a:lnSpc>
                <a:spcPct val="100000"/>
              </a:lnSpc>
              <a:defRPr sz="2399">
                <a:solidFill>
                  <a:schemeClr val="tx2"/>
                </a:solidFill>
              </a:defRPr>
            </a:lvl1pPr>
          </a:lstStyle>
          <a:p>
            <a:r>
              <a:rPr lang="en-US"/>
              <a:t>Click to edit Master title style</a:t>
            </a:r>
          </a:p>
        </p:txBody>
      </p:sp>
      <p:sp>
        <p:nvSpPr>
          <p:cNvPr id="9" name="Footer Placeholder 1">
            <a:extLst>
              <a:ext uri="{FF2B5EF4-FFF2-40B4-BE49-F238E27FC236}">
                <a16:creationId xmlns:a16="http://schemas.microsoft.com/office/drawing/2014/main" id="{A0039F55-4DA1-0F76-E4F4-FC3FFABD733D}"/>
              </a:ext>
            </a:extLst>
          </p:cNvPr>
          <p:cNvSpPr>
            <a:spLocks noGrp="1"/>
          </p:cNvSpPr>
          <p:nvPr>
            <p:ph type="ftr" sz="quarter" idx="3"/>
          </p:nvPr>
        </p:nvSpPr>
        <p:spPr>
          <a:xfrm>
            <a:off x="213094" y="4801589"/>
            <a:ext cx="1858324" cy="142875"/>
          </a:xfrm>
          <a:prstGeom prst="rect">
            <a:avLst/>
          </a:prstGeom>
        </p:spPr>
        <p:txBody>
          <a:bodyPr vert="horz" lIns="0" tIns="0" rIns="0" bIns="0" rtlCol="0" anchor="b"/>
          <a:lstStyle>
            <a:lvl1pPr algn="l">
              <a:defRPr sz="600" b="0" i="0">
                <a:solidFill>
                  <a:schemeClr val="tx1"/>
                </a:solidFill>
                <a:latin typeface="IBM Plex Sans" panose="020B0503050203000203" pitchFamily="34" charset="0"/>
              </a:defRPr>
            </a:lvl1pPr>
          </a:lstStyle>
          <a:p>
            <a:r>
              <a:rPr lang="en-US"/>
              <a:t>IBM TechXchange | © 2025 IBM Corporation</a:t>
            </a:r>
          </a:p>
        </p:txBody>
      </p:sp>
      <p:sp>
        <p:nvSpPr>
          <p:cNvPr id="2" name="Rectangle 1">
            <a:extLst>
              <a:ext uri="{FF2B5EF4-FFF2-40B4-BE49-F238E27FC236}">
                <a16:creationId xmlns:a16="http://schemas.microsoft.com/office/drawing/2014/main" id="{32BE503C-A69C-5EFC-BA7A-97308B436F87}"/>
              </a:ext>
            </a:extLst>
          </p:cNvPr>
          <p:cNvSpPr/>
          <p:nvPr userDrawn="1"/>
        </p:nvSpPr>
        <p:spPr bwMode="auto">
          <a:xfrm>
            <a:off x="2285703" y="0"/>
            <a:ext cx="6858298" cy="5143501"/>
          </a:xfrm>
          <a:prstGeom prst="rect">
            <a:avLst/>
          </a:prstGeom>
          <a:solidFill>
            <a:schemeClr val="bg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45708" tIns="45708" rIns="45708" bIns="45708" numCol="1" rtlCol="0" anchor="t" anchorCtr="0" compatLnSpc="1">
            <a:prstTxWarp prst="textNoShape">
              <a:avLst/>
            </a:prstTxWarp>
          </a:bodyPr>
          <a:lstStyle/>
          <a:p>
            <a:pPr defTabSz="457097" fontAlgn="base">
              <a:spcBef>
                <a:spcPct val="0"/>
              </a:spcBef>
              <a:spcAft>
                <a:spcPct val="0"/>
              </a:spcAft>
            </a:pPr>
            <a:endParaRPr lang="en-US" sz="700">
              <a:solidFill>
                <a:schemeClr val="bg1"/>
              </a:solidFill>
            </a:endParaRPr>
          </a:p>
        </p:txBody>
      </p:sp>
      <p:sp>
        <p:nvSpPr>
          <p:cNvPr id="4" name="Slide Number Placeholder 2">
            <a:extLst>
              <a:ext uri="{FF2B5EF4-FFF2-40B4-BE49-F238E27FC236}">
                <a16:creationId xmlns:a16="http://schemas.microsoft.com/office/drawing/2014/main" id="{BDA953EC-0A9D-D7C9-44B5-8EE8D209213E}"/>
              </a:ext>
            </a:extLst>
          </p:cNvPr>
          <p:cNvSpPr txBox="1">
            <a:spLocks/>
          </p:cNvSpPr>
          <p:nvPr userDrawn="1"/>
        </p:nvSpPr>
        <p:spPr>
          <a:xfrm>
            <a:off x="8825933" y="4852132"/>
            <a:ext cx="102592" cy="92333"/>
          </a:xfrm>
          <a:prstGeom prst="rect">
            <a:avLst/>
          </a:prstGeom>
          <a:ln w="12700">
            <a:miter lim="400000"/>
          </a:ln>
        </p:spPr>
        <p:txBody>
          <a:bodyPr wrap="none" lIns="0" tIns="0" rIns="0" bIns="0" anchor="b" anchorCtr="0">
            <a:spAutoFit/>
          </a:bodyPr>
          <a:lstStyle>
            <a:defPPr>
              <a:defRPr lang="en-US"/>
            </a:defPPr>
            <a:lvl1pPr marL="0" algn="r" defTabSz="1829379" rtl="0" eaLnBrk="1" latinLnBrk="0" hangingPunct="1">
              <a:defRPr sz="1600" b="0" i="0" kern="1200">
                <a:solidFill>
                  <a:schemeClr val="tx1"/>
                </a:solidFill>
                <a:latin typeface="IBM Plex Sans" panose="020B0503050203000203" pitchFamily="34" charset="0"/>
                <a:ea typeface="+mn-ea"/>
                <a:cs typeface="+mn-cs"/>
                <a:sym typeface="IBM Plex Sans"/>
              </a:defRPr>
            </a:lvl1pPr>
            <a:lvl2pPr marL="914688" algn="l" defTabSz="1829379" rtl="0" eaLnBrk="1" latinLnBrk="0" hangingPunct="1">
              <a:defRPr sz="3600" kern="1200">
                <a:solidFill>
                  <a:schemeClr val="tx1"/>
                </a:solidFill>
                <a:latin typeface="+mn-lt"/>
                <a:ea typeface="+mn-ea"/>
                <a:cs typeface="+mn-cs"/>
              </a:defRPr>
            </a:lvl2pPr>
            <a:lvl3pPr marL="1829379" algn="l" defTabSz="1829379" rtl="0" eaLnBrk="1" latinLnBrk="0" hangingPunct="1">
              <a:defRPr sz="3600" kern="1200">
                <a:solidFill>
                  <a:schemeClr val="tx1"/>
                </a:solidFill>
                <a:latin typeface="+mn-lt"/>
                <a:ea typeface="+mn-ea"/>
                <a:cs typeface="+mn-cs"/>
              </a:defRPr>
            </a:lvl3pPr>
            <a:lvl4pPr marL="2744068" algn="l" defTabSz="1829379" rtl="0" eaLnBrk="1" latinLnBrk="0" hangingPunct="1">
              <a:defRPr sz="3600" kern="1200">
                <a:solidFill>
                  <a:schemeClr val="tx1"/>
                </a:solidFill>
                <a:latin typeface="+mn-lt"/>
                <a:ea typeface="+mn-ea"/>
                <a:cs typeface="+mn-cs"/>
              </a:defRPr>
            </a:lvl4pPr>
            <a:lvl5pPr marL="3658759" algn="l" defTabSz="1829379" rtl="0" eaLnBrk="1" latinLnBrk="0" hangingPunct="1">
              <a:defRPr sz="3600" kern="1200">
                <a:solidFill>
                  <a:schemeClr val="tx1"/>
                </a:solidFill>
                <a:latin typeface="+mn-lt"/>
                <a:ea typeface="+mn-ea"/>
                <a:cs typeface="+mn-cs"/>
              </a:defRPr>
            </a:lvl5pPr>
            <a:lvl6pPr marL="4573447" algn="l" defTabSz="1829379" rtl="0" eaLnBrk="1" latinLnBrk="0" hangingPunct="1">
              <a:defRPr sz="3600" kern="1200">
                <a:solidFill>
                  <a:schemeClr val="tx1"/>
                </a:solidFill>
                <a:latin typeface="+mn-lt"/>
                <a:ea typeface="+mn-ea"/>
                <a:cs typeface="+mn-cs"/>
              </a:defRPr>
            </a:lvl6pPr>
            <a:lvl7pPr marL="5488138" algn="l" defTabSz="1829379" rtl="0" eaLnBrk="1" latinLnBrk="0" hangingPunct="1">
              <a:defRPr sz="3600" kern="1200">
                <a:solidFill>
                  <a:schemeClr val="tx1"/>
                </a:solidFill>
                <a:latin typeface="+mn-lt"/>
                <a:ea typeface="+mn-ea"/>
                <a:cs typeface="+mn-cs"/>
              </a:defRPr>
            </a:lvl7pPr>
            <a:lvl8pPr marL="6402827" algn="l" defTabSz="1829379" rtl="0" eaLnBrk="1" latinLnBrk="0" hangingPunct="1">
              <a:defRPr sz="3600" kern="1200">
                <a:solidFill>
                  <a:schemeClr val="tx1"/>
                </a:solidFill>
                <a:latin typeface="+mn-lt"/>
                <a:ea typeface="+mn-ea"/>
                <a:cs typeface="+mn-cs"/>
              </a:defRPr>
            </a:lvl8pPr>
            <a:lvl9pPr marL="7317518" algn="l" defTabSz="1829379" rtl="0" eaLnBrk="1" latinLnBrk="0" hangingPunct="1">
              <a:defRPr sz="3600" kern="1200">
                <a:solidFill>
                  <a:schemeClr val="tx1"/>
                </a:solidFill>
                <a:latin typeface="+mn-lt"/>
                <a:ea typeface="+mn-ea"/>
                <a:cs typeface="+mn-cs"/>
              </a:defRPr>
            </a:lvl9pPr>
          </a:lstStyle>
          <a:p>
            <a:fld id="{86CB4B4D-7CA3-9044-876B-883B54F8677D}" type="slidenum">
              <a:rPr lang="en-US" sz="600" smtClean="0"/>
              <a:pPr/>
              <a:t>‹#›</a:t>
            </a:fld>
            <a:endParaRPr lang="en-US" sz="600"/>
          </a:p>
        </p:txBody>
      </p:sp>
    </p:spTree>
    <p:extLst>
      <p:ext uri="{BB962C8B-B14F-4D97-AF65-F5344CB8AC3E}">
        <p14:creationId xmlns:p14="http://schemas.microsoft.com/office/powerpoint/2010/main" val="1531930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a:t>Click to edit Master title style</a:t>
            </a:r>
            <a:endParaRPr lang="en-US" dirty="0"/>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a:t>Click icon to add picture</a:t>
            </a:r>
            <a:endParaRPr lang="en-US" dirty="0"/>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56030312"/>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userDrawn="1">
  <p:cSld name="cov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pic>
        <p:nvPicPr>
          <p:cNvPr id="7" name="Picture" descr="IBM 8-bar logo"/>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8393813" y="4693078"/>
            <a:ext cx="521589" cy="206791"/>
          </a:xfrm>
          <a:prstGeom prst="rect">
            <a:avLst/>
          </a:prstGeom>
        </p:spPr>
      </p:pic>
    </p:spTree>
    <p:extLst>
      <p:ext uri="{BB962C8B-B14F-4D97-AF65-F5344CB8AC3E}">
        <p14:creationId xmlns:p14="http://schemas.microsoft.com/office/powerpoint/2010/main" val="2878827378"/>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userDrawn="1">
  <p:cSld name="Title and two bullets">
    <p:spTree>
      <p:nvGrpSpPr>
        <p:cNvPr id="1" name=""/>
        <p:cNvGrpSpPr/>
        <p:nvPr/>
      </p:nvGrpSpPr>
      <p:grpSpPr>
        <a:xfrm>
          <a:off x="0" y="0"/>
          <a:ext cx="0" cy="0"/>
          <a:chOff x="0" y="0"/>
          <a:chExt cx="0" cy="0"/>
        </a:xfrm>
      </p:grpSpPr>
      <p:sp>
        <p:nvSpPr>
          <p:cNvPr id="2" name="Title 1"/>
          <p:cNvSpPr>
            <a:spLocks noGrp="1"/>
          </p:cNvSpPr>
          <p:nvPr>
            <p:ph type="title"/>
          </p:nvPr>
        </p:nvSpPr>
        <p:spPr>
          <a:xfrm>
            <a:off x="750982" y="273845"/>
            <a:ext cx="7886700" cy="344600"/>
          </a:xfrm>
          <a:prstGeom prst="rect">
            <a:avLst/>
          </a:prstGeom>
        </p:spPr>
        <p:txBody>
          <a:bodyPr lIns="0" tIns="0" rIns="0" bIns="0"/>
          <a:lstStyle/>
          <a:p>
            <a:r>
              <a:rPr lang="en-US"/>
              <a:t>Click to edit Master title style</a:t>
            </a:r>
            <a:endParaRPr lang="en-US" dirty="0"/>
          </a:p>
        </p:txBody>
      </p:sp>
      <p:sp>
        <p:nvSpPr>
          <p:cNvPr id="18" name="Content Placeholder 17"/>
          <p:cNvSpPr>
            <a:spLocks noGrp="1"/>
          </p:cNvSpPr>
          <p:nvPr>
            <p:ph sz="quarter" idx="13"/>
          </p:nvPr>
        </p:nvSpPr>
        <p:spPr>
          <a:xfrm>
            <a:off x="750889" y="966959"/>
            <a:ext cx="7886794" cy="1941909"/>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7"/>
          <p:cNvSpPr>
            <a:spLocks noGrp="1"/>
          </p:cNvSpPr>
          <p:nvPr>
            <p:ph sz="quarter" idx="14"/>
          </p:nvPr>
        </p:nvSpPr>
        <p:spPr>
          <a:xfrm>
            <a:off x="750889" y="2910208"/>
            <a:ext cx="7886794" cy="131481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4"/>
          <p:cNvSpPr>
            <a:spLocks noGrp="1" noChangeArrowheads="1"/>
          </p:cNvSpPr>
          <p:nvPr>
            <p:ph type="sldNum" sz="quarter" idx="15"/>
          </p:nvPr>
        </p:nvSpPr>
        <p:spPr>
          <a:xfrm>
            <a:off x="8969309" y="4979708"/>
            <a:ext cx="102593" cy="92333"/>
          </a:xfrm>
        </p:spPr>
        <p:txBody>
          <a:bodyPr/>
          <a:lstStyle>
            <a:lvl1pPr>
              <a:defRPr/>
            </a:lvl1pPr>
          </a:lstStyle>
          <a:p>
            <a:pPr>
              <a:defRPr/>
            </a:pPr>
            <a:fld id="{D1DC1EEF-60B5-4853-8574-C51A48F36ABC}" type="slidenum">
              <a:rPr lang="en-US"/>
              <a:pPr>
                <a:defRPr/>
              </a:pPr>
              <a:t>‹#›</a:t>
            </a:fld>
            <a:endParaRPr lang="en-US" dirty="0"/>
          </a:p>
        </p:txBody>
      </p:sp>
    </p:spTree>
    <p:extLst>
      <p:ext uri="{BB962C8B-B14F-4D97-AF65-F5344CB8AC3E}">
        <p14:creationId xmlns:p14="http://schemas.microsoft.com/office/powerpoint/2010/main" val="3128168941"/>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Cover, imagery">
    <p:spTree>
      <p:nvGrpSpPr>
        <p:cNvPr id="1" name=""/>
        <p:cNvGrpSpPr/>
        <p:nvPr/>
      </p:nvGrpSpPr>
      <p:grpSpPr>
        <a:xfrm>
          <a:off x="0" y="0"/>
          <a:ext cx="0" cy="0"/>
          <a:chOff x="0" y="0"/>
          <a:chExt cx="0" cy="0"/>
        </a:xfrm>
      </p:grpSpPr>
      <p:sp>
        <p:nvSpPr>
          <p:cNvPr id="5" name="Picture Placeholder 4" descr="Place imagery here">
            <a:extLst>
              <a:ext uri="{FF2B5EF4-FFF2-40B4-BE49-F238E27FC236}">
                <a16:creationId xmlns:a16="http://schemas.microsoft.com/office/drawing/2014/main" id="{EA7055A2-0B5C-73F2-C2DB-FC7245A7AB38}"/>
              </a:ext>
            </a:extLst>
          </p:cNvPr>
          <p:cNvSpPr>
            <a:spLocks noGrp="1"/>
          </p:cNvSpPr>
          <p:nvPr>
            <p:ph type="pic" sz="quarter" idx="11" hasCustomPrompt="1"/>
          </p:nvPr>
        </p:nvSpPr>
        <p:spPr>
          <a:xfrm>
            <a:off x="0" y="0"/>
            <a:ext cx="9144000" cy="4573191"/>
          </a:xfrm>
          <a:solidFill>
            <a:srgbClr val="E0E0E0"/>
          </a:solidFill>
        </p:spPr>
        <p:txBody>
          <a:bodyPr anchor="ctr"/>
          <a:lstStyle>
            <a:lvl1pPr algn="ctr">
              <a:defRPr>
                <a:solidFill>
                  <a:schemeClr val="accent5"/>
                </a:solidFill>
              </a:defRPr>
            </a:lvl1pPr>
          </a:lstStyle>
          <a:p>
            <a:r>
              <a:rPr lang="en-US" dirty="0"/>
              <a:t>Place imagery here</a:t>
            </a:r>
          </a:p>
        </p:txBody>
      </p:sp>
      <p:sp>
        <p:nvSpPr>
          <p:cNvPr id="7" name="Text Placeholder 6">
            <a:extLst>
              <a:ext uri="{FF2B5EF4-FFF2-40B4-BE49-F238E27FC236}">
                <a16:creationId xmlns:a16="http://schemas.microsoft.com/office/drawing/2014/main" id="{D404A9AD-5866-6BA4-C928-31A5F88EF1E5}"/>
              </a:ext>
            </a:extLst>
          </p:cNvPr>
          <p:cNvSpPr>
            <a:spLocks noGrp="1"/>
          </p:cNvSpPr>
          <p:nvPr>
            <p:ph type="body" sz="quarter" idx="12"/>
          </p:nvPr>
        </p:nvSpPr>
        <p:spPr>
          <a:xfrm>
            <a:off x="215972" y="4562475"/>
            <a:ext cx="1853179" cy="402860"/>
          </a:xfrm>
        </p:spPr>
        <p:txBody>
          <a:bodyPr anchor="b"/>
          <a:lstStyle>
            <a:lvl1pPr>
              <a:lnSpc>
                <a:spcPct val="110000"/>
              </a:lnSpc>
              <a:spcBef>
                <a:spcPts val="0"/>
              </a:spcBef>
              <a:defRPr sz="1350">
                <a:solidFill>
                  <a:schemeClr val="tx1"/>
                </a:solidFill>
              </a:defRPr>
            </a:lvl1pPr>
            <a:lvl2pPr marL="122850" indent="-122850">
              <a:lnSpc>
                <a:spcPct val="100000"/>
              </a:lnSpc>
              <a:spcBef>
                <a:spcPts val="0"/>
              </a:spcBef>
              <a:defRPr sz="1350">
                <a:solidFill>
                  <a:schemeClr val="tx1"/>
                </a:solidFill>
              </a:defRPr>
            </a:lvl2pPr>
            <a:lvl3pPr marL="247050" indent="-122850">
              <a:lnSpc>
                <a:spcPct val="100000"/>
              </a:lnSpc>
              <a:spcBef>
                <a:spcPts val="0"/>
              </a:spcBef>
              <a:defRPr sz="1350">
                <a:solidFill>
                  <a:schemeClr val="tx1"/>
                </a:solidFill>
              </a:defRPr>
            </a:lvl3pPr>
            <a:lvl4pPr marL="369900" indent="-122850">
              <a:lnSpc>
                <a:spcPct val="100000"/>
              </a:lnSpc>
              <a:spcBef>
                <a:spcPts val="0"/>
              </a:spcBef>
              <a:defRPr sz="1350">
                <a:solidFill>
                  <a:schemeClr val="tx1"/>
                </a:solidFill>
              </a:defRPr>
            </a:lvl4pPr>
            <a:lvl5pPr>
              <a:lnSpc>
                <a:spcPct val="110000"/>
              </a:lnSpc>
              <a:spcBef>
                <a:spcPts val="0"/>
              </a:spcBef>
              <a:defRPr sz="10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ext Placeholder 5">
            <a:extLst>
              <a:ext uri="{FF2B5EF4-FFF2-40B4-BE49-F238E27FC236}">
                <a16:creationId xmlns:a16="http://schemas.microsoft.com/office/drawing/2014/main" id="{7D4A8A02-E5FB-018D-1574-2015680C3A07}"/>
              </a:ext>
            </a:extLst>
          </p:cNvPr>
          <p:cNvSpPr>
            <a:spLocks noGrp="1"/>
          </p:cNvSpPr>
          <p:nvPr>
            <p:ph type="body" sz="quarter" idx="13"/>
          </p:nvPr>
        </p:nvSpPr>
        <p:spPr>
          <a:xfrm>
            <a:off x="2501487" y="4562475"/>
            <a:ext cx="1855038" cy="403880"/>
          </a:xfrm>
        </p:spPr>
        <p:txBody>
          <a:bodyPr anchor="b"/>
          <a:lstStyle>
            <a:lvl1pPr>
              <a:lnSpc>
                <a:spcPct val="110000"/>
              </a:lnSpc>
              <a:spcBef>
                <a:spcPts val="0"/>
              </a:spcBef>
              <a:defRPr sz="1350">
                <a:solidFill>
                  <a:schemeClr val="tx1"/>
                </a:solidFill>
              </a:defRPr>
            </a:lvl1pPr>
            <a:lvl2pPr marL="122850" indent="-122850">
              <a:lnSpc>
                <a:spcPct val="100000"/>
              </a:lnSpc>
              <a:spcBef>
                <a:spcPts val="0"/>
              </a:spcBef>
              <a:defRPr sz="1350">
                <a:solidFill>
                  <a:schemeClr val="tx1"/>
                </a:solidFill>
              </a:defRPr>
            </a:lvl2pPr>
            <a:lvl3pPr marL="247050" indent="-122850">
              <a:lnSpc>
                <a:spcPct val="100000"/>
              </a:lnSpc>
              <a:spcBef>
                <a:spcPts val="0"/>
              </a:spcBef>
              <a:defRPr sz="1350">
                <a:solidFill>
                  <a:schemeClr val="tx1"/>
                </a:solidFill>
              </a:defRPr>
            </a:lvl3pPr>
            <a:lvl4pPr marL="369900" indent="-122850">
              <a:lnSpc>
                <a:spcPct val="100000"/>
              </a:lnSpc>
              <a:spcBef>
                <a:spcPts val="0"/>
              </a:spcBef>
              <a:defRPr sz="1350">
                <a:solidFill>
                  <a:schemeClr val="tx1"/>
                </a:solidFill>
              </a:defRPr>
            </a:lvl4pPr>
            <a:lvl5pPr>
              <a:lnSpc>
                <a:spcPct val="110000"/>
              </a:lnSpc>
              <a:spcBef>
                <a:spcPts val="0"/>
              </a:spcBef>
              <a:defRPr sz="10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4" name="Picture 3" descr="IBM 8-bar logo">
            <a:extLst>
              <a:ext uri="{FF2B5EF4-FFF2-40B4-BE49-F238E27FC236}">
                <a16:creationId xmlns:a16="http://schemas.microsoft.com/office/drawing/2014/main" id="{09935B61-CCB4-2F0F-6720-2DE3FDE1A05B}"/>
              </a:ext>
            </a:extLst>
          </p:cNvPr>
          <p:cNvPicPr>
            <a:picLocks noChangeAspect="1"/>
          </p:cNvPicPr>
          <p:nvPr userDrawn="1"/>
        </p:nvPicPr>
        <p:blipFill>
          <a:blip r:embed="rId2"/>
          <a:stretch>
            <a:fillRect/>
          </a:stretch>
        </p:blipFill>
        <p:spPr>
          <a:xfrm>
            <a:off x="8389083" y="4716661"/>
            <a:ext cx="576797" cy="214650"/>
          </a:xfrm>
          <a:prstGeom prst="rect">
            <a:avLst/>
          </a:prstGeom>
        </p:spPr>
      </p:pic>
      <p:sp>
        <p:nvSpPr>
          <p:cNvPr id="10" name="Title 1">
            <a:extLst>
              <a:ext uri="{FF2B5EF4-FFF2-40B4-BE49-F238E27FC236}">
                <a16:creationId xmlns:a16="http://schemas.microsoft.com/office/drawing/2014/main" id="{3F3BE6BB-D7C0-3C9B-44F9-5D564E48D8B6}"/>
              </a:ext>
            </a:extLst>
          </p:cNvPr>
          <p:cNvSpPr>
            <a:spLocks noGrp="1"/>
          </p:cNvSpPr>
          <p:nvPr>
            <p:ph type="title"/>
          </p:nvPr>
        </p:nvSpPr>
        <p:spPr>
          <a:xfrm>
            <a:off x="215972" y="216000"/>
            <a:ext cx="3787409" cy="2740819"/>
          </a:xfrm>
        </p:spPr>
        <p:txBody>
          <a:bodyPr/>
          <a:lstStyle>
            <a:lvl1pPr>
              <a:lnSpc>
                <a:spcPct val="100000"/>
              </a:lnSpc>
              <a:defRPr sz="3150">
                <a:solidFill>
                  <a:schemeClr val="tx2"/>
                </a:solidFill>
              </a:defRPr>
            </a:lvl1pPr>
          </a:lstStyle>
          <a:p>
            <a:r>
              <a:rPr lang="en-US" dirty="0"/>
              <a:t>Click to edit Master title style</a:t>
            </a:r>
          </a:p>
        </p:txBody>
      </p:sp>
    </p:spTree>
    <p:extLst>
      <p:ext uri="{BB962C8B-B14F-4D97-AF65-F5344CB8AC3E}">
        <p14:creationId xmlns:p14="http://schemas.microsoft.com/office/powerpoint/2010/main" val="756578468"/>
      </p:ext>
    </p:extLst>
  </p:cSld>
  <p:clrMapOvr>
    <a:masterClrMapping/>
  </p:clrMapOvr>
  <p:transition spd="med"/>
  <p:extLst>
    <p:ext uri="{DCECCB84-F9BA-43D5-87BE-67443E8EF086}">
      <p15:sldGuideLst xmlns:p15="http://schemas.microsoft.com/office/powerpoint/2012/main"/>
    </p:ext>
  </p:extLst>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Cover, cyan">
    <p:spTree>
      <p:nvGrpSpPr>
        <p:cNvPr id="1" name=""/>
        <p:cNvGrpSpPr/>
        <p:nvPr/>
      </p:nvGrpSpPr>
      <p:grpSpPr>
        <a:xfrm>
          <a:off x="0" y="0"/>
          <a:ext cx="0" cy="0"/>
          <a:chOff x="0" y="0"/>
          <a:chExt cx="0" cy="0"/>
        </a:xfrm>
      </p:grpSpPr>
      <p:sp>
        <p:nvSpPr>
          <p:cNvPr id="3" name="Rectangle 2" descr="Blue 10 full slide background ">
            <a:extLst>
              <a:ext uri="{FF2B5EF4-FFF2-40B4-BE49-F238E27FC236}">
                <a16:creationId xmlns:a16="http://schemas.microsoft.com/office/drawing/2014/main" id="{8D23798D-A03E-2BC6-136A-14C1E387E723}"/>
              </a:ext>
            </a:extLst>
          </p:cNvPr>
          <p:cNvSpPr/>
          <p:nvPr userDrawn="1"/>
        </p:nvSpPr>
        <p:spPr bwMode="auto">
          <a:xfrm>
            <a:off x="0" y="0"/>
            <a:ext cx="9144000" cy="4573191"/>
          </a:xfrm>
          <a:prstGeom prst="rect">
            <a:avLst/>
          </a:prstGeom>
          <a:solidFill>
            <a:srgbClr val="E5F6FF"/>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4286" tIns="34286" rIns="34286" bIns="34286" numCol="1" rtlCol="0" anchor="t" anchorCtr="0" compatLnSpc="1">
            <a:prstTxWarp prst="textNoShape">
              <a:avLst/>
            </a:prstTxWarp>
          </a:bodyPr>
          <a:lstStyle/>
          <a:p>
            <a:pPr marL="0" marR="0" indent="0" algn="l" defTabSz="342900" rtl="0" eaLnBrk="1" fontAlgn="base" latinLnBrk="0" hangingPunct="1">
              <a:lnSpc>
                <a:spcPct val="100000"/>
              </a:lnSpc>
              <a:spcBef>
                <a:spcPct val="0"/>
              </a:spcBef>
              <a:spcAft>
                <a:spcPct val="0"/>
              </a:spcAft>
              <a:buClrTx/>
              <a:buSzTx/>
              <a:buFont typeface="IBM Plex Sans Light"/>
              <a:buNone/>
              <a:tabLst/>
            </a:pPr>
            <a:endParaRPr kumimoji="0" lang="en-US" sz="525" b="0" i="0" u="none" strike="noStrike" cap="none" normalizeH="0" baseline="0" dirty="0">
              <a:ln>
                <a:noFill/>
              </a:ln>
              <a:solidFill>
                <a:schemeClr val="bg1"/>
              </a:solidFill>
              <a:effectLst/>
              <a:latin typeface="IBM Plex Sans Light"/>
            </a:endParaRPr>
          </a:p>
        </p:txBody>
      </p:sp>
      <p:pic>
        <p:nvPicPr>
          <p:cNvPr id="7" name="Picture 6" descr="IBM 8-bar logo">
            <a:extLst>
              <a:ext uri="{FF2B5EF4-FFF2-40B4-BE49-F238E27FC236}">
                <a16:creationId xmlns:a16="http://schemas.microsoft.com/office/drawing/2014/main" id="{B4B109D8-FCAE-74D0-0B39-85BF626C84C5}"/>
              </a:ext>
            </a:extLst>
          </p:cNvPr>
          <p:cNvPicPr>
            <a:picLocks noChangeAspect="1"/>
          </p:cNvPicPr>
          <p:nvPr userDrawn="1"/>
        </p:nvPicPr>
        <p:blipFill>
          <a:blip r:embed="rId2"/>
          <a:stretch>
            <a:fillRect/>
          </a:stretch>
        </p:blipFill>
        <p:spPr>
          <a:xfrm>
            <a:off x="8389083" y="4716661"/>
            <a:ext cx="576797" cy="214650"/>
          </a:xfrm>
          <a:prstGeom prst="rect">
            <a:avLst/>
          </a:prstGeom>
        </p:spPr>
      </p:pic>
      <p:sp>
        <p:nvSpPr>
          <p:cNvPr id="8" name="Text Placeholder 6">
            <a:extLst>
              <a:ext uri="{FF2B5EF4-FFF2-40B4-BE49-F238E27FC236}">
                <a16:creationId xmlns:a16="http://schemas.microsoft.com/office/drawing/2014/main" id="{A9FACBA3-656A-1C9D-A350-7759736DCC4B}"/>
              </a:ext>
            </a:extLst>
          </p:cNvPr>
          <p:cNvSpPr>
            <a:spLocks noGrp="1"/>
          </p:cNvSpPr>
          <p:nvPr>
            <p:ph type="body" sz="quarter" idx="12"/>
          </p:nvPr>
        </p:nvSpPr>
        <p:spPr>
          <a:xfrm>
            <a:off x="215972" y="4562475"/>
            <a:ext cx="1853179" cy="402860"/>
          </a:xfrm>
        </p:spPr>
        <p:txBody>
          <a:bodyPr anchor="b"/>
          <a:lstStyle>
            <a:lvl1pPr>
              <a:lnSpc>
                <a:spcPct val="110000"/>
              </a:lnSpc>
              <a:spcBef>
                <a:spcPts val="0"/>
              </a:spcBef>
              <a:defRPr sz="1350">
                <a:solidFill>
                  <a:schemeClr val="tx1"/>
                </a:solidFill>
              </a:defRPr>
            </a:lvl1pPr>
            <a:lvl2pPr marL="122850" indent="-122850">
              <a:lnSpc>
                <a:spcPct val="100000"/>
              </a:lnSpc>
              <a:spcBef>
                <a:spcPts val="0"/>
              </a:spcBef>
              <a:defRPr sz="1350">
                <a:solidFill>
                  <a:schemeClr val="tx1"/>
                </a:solidFill>
              </a:defRPr>
            </a:lvl2pPr>
            <a:lvl3pPr marL="247050" indent="-122850">
              <a:lnSpc>
                <a:spcPct val="100000"/>
              </a:lnSpc>
              <a:spcBef>
                <a:spcPts val="0"/>
              </a:spcBef>
              <a:defRPr sz="1350">
                <a:solidFill>
                  <a:schemeClr val="tx1"/>
                </a:solidFill>
              </a:defRPr>
            </a:lvl3pPr>
            <a:lvl4pPr marL="369900" indent="-122850">
              <a:lnSpc>
                <a:spcPct val="100000"/>
              </a:lnSpc>
              <a:spcBef>
                <a:spcPts val="0"/>
              </a:spcBef>
              <a:defRPr sz="1350">
                <a:solidFill>
                  <a:schemeClr val="tx1"/>
                </a:solidFill>
              </a:defRPr>
            </a:lvl4pPr>
            <a:lvl5pPr>
              <a:lnSpc>
                <a:spcPct val="110000"/>
              </a:lnSpc>
              <a:spcBef>
                <a:spcPts val="0"/>
              </a:spcBef>
              <a:defRPr sz="10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9" name="Text Placeholder 5">
            <a:extLst>
              <a:ext uri="{FF2B5EF4-FFF2-40B4-BE49-F238E27FC236}">
                <a16:creationId xmlns:a16="http://schemas.microsoft.com/office/drawing/2014/main" id="{FA47F09F-F9D8-7B01-E53E-EE9451C6A6EB}"/>
              </a:ext>
            </a:extLst>
          </p:cNvPr>
          <p:cNvSpPr>
            <a:spLocks noGrp="1"/>
          </p:cNvSpPr>
          <p:nvPr>
            <p:ph type="body" sz="quarter" idx="13"/>
          </p:nvPr>
        </p:nvSpPr>
        <p:spPr>
          <a:xfrm>
            <a:off x="2501487" y="4562475"/>
            <a:ext cx="1855038" cy="403880"/>
          </a:xfrm>
        </p:spPr>
        <p:txBody>
          <a:bodyPr anchor="b"/>
          <a:lstStyle>
            <a:lvl1pPr>
              <a:lnSpc>
                <a:spcPct val="110000"/>
              </a:lnSpc>
              <a:spcBef>
                <a:spcPts val="0"/>
              </a:spcBef>
              <a:defRPr sz="1350">
                <a:solidFill>
                  <a:schemeClr val="tx1"/>
                </a:solidFill>
              </a:defRPr>
            </a:lvl1pPr>
            <a:lvl2pPr marL="122850" indent="-122850">
              <a:lnSpc>
                <a:spcPct val="100000"/>
              </a:lnSpc>
              <a:spcBef>
                <a:spcPts val="0"/>
              </a:spcBef>
              <a:defRPr sz="1350">
                <a:solidFill>
                  <a:schemeClr val="tx1"/>
                </a:solidFill>
              </a:defRPr>
            </a:lvl2pPr>
            <a:lvl3pPr marL="247050" indent="-122850">
              <a:lnSpc>
                <a:spcPct val="100000"/>
              </a:lnSpc>
              <a:spcBef>
                <a:spcPts val="0"/>
              </a:spcBef>
              <a:defRPr sz="1350">
                <a:solidFill>
                  <a:schemeClr val="tx1"/>
                </a:solidFill>
              </a:defRPr>
            </a:lvl3pPr>
            <a:lvl4pPr marL="369900" indent="-122850">
              <a:lnSpc>
                <a:spcPct val="100000"/>
              </a:lnSpc>
              <a:spcBef>
                <a:spcPts val="0"/>
              </a:spcBef>
              <a:defRPr sz="1350">
                <a:solidFill>
                  <a:schemeClr val="tx1"/>
                </a:solidFill>
              </a:defRPr>
            </a:lvl4pPr>
            <a:lvl5pPr>
              <a:lnSpc>
                <a:spcPct val="110000"/>
              </a:lnSpc>
              <a:spcBef>
                <a:spcPts val="0"/>
              </a:spcBef>
              <a:defRPr sz="10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3" name="Title 1">
            <a:extLst>
              <a:ext uri="{FF2B5EF4-FFF2-40B4-BE49-F238E27FC236}">
                <a16:creationId xmlns:a16="http://schemas.microsoft.com/office/drawing/2014/main" id="{B8FFB679-F0FF-1DD1-8243-9D4ADEF3889F}"/>
              </a:ext>
            </a:extLst>
          </p:cNvPr>
          <p:cNvSpPr>
            <a:spLocks noGrp="1"/>
          </p:cNvSpPr>
          <p:nvPr>
            <p:ph type="title"/>
          </p:nvPr>
        </p:nvSpPr>
        <p:spPr>
          <a:xfrm>
            <a:off x="215972" y="216000"/>
            <a:ext cx="3787409" cy="2740819"/>
          </a:xfrm>
        </p:spPr>
        <p:txBody>
          <a:bodyPr/>
          <a:lstStyle>
            <a:lvl1pPr>
              <a:lnSpc>
                <a:spcPct val="100000"/>
              </a:lnSpc>
              <a:defRPr sz="3150">
                <a:solidFill>
                  <a:schemeClr val="tx2"/>
                </a:solidFill>
              </a:defRPr>
            </a:lvl1pPr>
          </a:lstStyle>
          <a:p>
            <a:r>
              <a:rPr lang="en-US" dirty="0"/>
              <a:t>Click to edit Master title style</a:t>
            </a:r>
          </a:p>
        </p:txBody>
      </p:sp>
    </p:spTree>
    <p:extLst>
      <p:ext uri="{BB962C8B-B14F-4D97-AF65-F5344CB8AC3E}">
        <p14:creationId xmlns:p14="http://schemas.microsoft.com/office/powerpoint/2010/main" val="1345759957"/>
      </p:ext>
    </p:extLst>
  </p:cSld>
  <p:clrMapOvr>
    <a:masterClrMapping/>
  </p:clrMapOvr>
  <p:transition spd="med"/>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Cover, plain">
    <p:bg>
      <p:bgPr>
        <a:solidFill>
          <a:schemeClr val="bg1"/>
        </a:solidFill>
        <a:effectLst/>
      </p:bgPr>
    </p:bg>
    <p:spTree>
      <p:nvGrpSpPr>
        <p:cNvPr id="1" name=""/>
        <p:cNvGrpSpPr/>
        <p:nvPr/>
      </p:nvGrpSpPr>
      <p:grpSpPr>
        <a:xfrm>
          <a:off x="0" y="0"/>
          <a:ext cx="0" cy="0"/>
          <a:chOff x="0" y="0"/>
          <a:chExt cx="0" cy="0"/>
        </a:xfrm>
      </p:grpSpPr>
      <p:pic>
        <p:nvPicPr>
          <p:cNvPr id="4" name="Picture 3" descr="IBM 8-bar logo">
            <a:extLst>
              <a:ext uri="{FF2B5EF4-FFF2-40B4-BE49-F238E27FC236}">
                <a16:creationId xmlns:a16="http://schemas.microsoft.com/office/drawing/2014/main" id="{E4F73B63-FCC7-DAFC-5E97-E0D29B2DBF2C}"/>
              </a:ext>
            </a:extLst>
          </p:cNvPr>
          <p:cNvPicPr>
            <a:picLocks noChangeAspect="1"/>
          </p:cNvPicPr>
          <p:nvPr userDrawn="1"/>
        </p:nvPicPr>
        <p:blipFill>
          <a:blip r:embed="rId2"/>
          <a:stretch>
            <a:fillRect/>
          </a:stretch>
        </p:blipFill>
        <p:spPr>
          <a:xfrm>
            <a:off x="8389083" y="4716661"/>
            <a:ext cx="576797" cy="214650"/>
          </a:xfrm>
          <a:prstGeom prst="rect">
            <a:avLst/>
          </a:prstGeom>
        </p:spPr>
      </p:pic>
      <p:sp>
        <p:nvSpPr>
          <p:cNvPr id="8" name="Title 1">
            <a:extLst>
              <a:ext uri="{FF2B5EF4-FFF2-40B4-BE49-F238E27FC236}">
                <a16:creationId xmlns:a16="http://schemas.microsoft.com/office/drawing/2014/main" id="{31EEBBCD-6628-78CD-1209-20B2834A647D}"/>
              </a:ext>
            </a:extLst>
          </p:cNvPr>
          <p:cNvSpPr>
            <a:spLocks noGrp="1"/>
          </p:cNvSpPr>
          <p:nvPr>
            <p:ph type="title"/>
          </p:nvPr>
        </p:nvSpPr>
        <p:spPr>
          <a:xfrm>
            <a:off x="215972" y="216000"/>
            <a:ext cx="3787409" cy="3883819"/>
          </a:xfrm>
        </p:spPr>
        <p:txBody>
          <a:bodyPr/>
          <a:lstStyle>
            <a:lvl1pPr>
              <a:lnSpc>
                <a:spcPct val="100000"/>
              </a:lnSpc>
              <a:defRPr sz="3150">
                <a:solidFill>
                  <a:schemeClr val="tx2"/>
                </a:solidFill>
              </a:defRPr>
            </a:lvl1pPr>
          </a:lstStyle>
          <a:p>
            <a:r>
              <a:rPr lang="en-US" dirty="0"/>
              <a:t>Click to edit Master title style</a:t>
            </a:r>
          </a:p>
        </p:txBody>
      </p:sp>
    </p:spTree>
    <p:extLst>
      <p:ext uri="{BB962C8B-B14F-4D97-AF65-F5344CB8AC3E}">
        <p14:creationId xmlns:p14="http://schemas.microsoft.com/office/powerpoint/2010/main" val="1133950114"/>
      </p:ext>
    </p:extLst>
  </p:cSld>
  <p:clrMapOvr>
    <a:masterClrMapping/>
  </p:clrMapOvr>
  <p:transition spd="med"/>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Cover, plain, label">
    <p:bg>
      <p:bgPr>
        <a:solidFill>
          <a:schemeClr val="bg1"/>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3A2629C-3C99-5809-3D6C-46ACEB922F7C}"/>
              </a:ext>
            </a:extLst>
          </p:cNvPr>
          <p:cNvSpPr>
            <a:spLocks noGrp="1"/>
          </p:cNvSpPr>
          <p:nvPr>
            <p:ph type="body" sz="quarter" idx="10"/>
          </p:nvPr>
        </p:nvSpPr>
        <p:spPr>
          <a:xfrm>
            <a:off x="215972" y="4679680"/>
            <a:ext cx="4138878" cy="285750"/>
          </a:xfrm>
        </p:spPr>
        <p:txBody>
          <a:bodyPr anchor="b"/>
          <a:lstStyle>
            <a:lvl1pPr>
              <a:lnSpc>
                <a:spcPct val="110000"/>
              </a:lnSpc>
              <a:spcBef>
                <a:spcPts val="0"/>
              </a:spcBef>
              <a:defRPr sz="1050">
                <a:solidFill>
                  <a:schemeClr val="tx1"/>
                </a:solidFill>
              </a:defRPr>
            </a:lvl1pPr>
          </a:lstStyle>
          <a:p>
            <a:pPr lvl="0"/>
            <a:r>
              <a:rPr lang="en-US"/>
              <a:t>Click to edit Master text styles</a:t>
            </a:r>
          </a:p>
        </p:txBody>
      </p:sp>
      <p:pic>
        <p:nvPicPr>
          <p:cNvPr id="4" name="Picture 3" descr="IBM 8-bar logo">
            <a:extLst>
              <a:ext uri="{FF2B5EF4-FFF2-40B4-BE49-F238E27FC236}">
                <a16:creationId xmlns:a16="http://schemas.microsoft.com/office/drawing/2014/main" id="{81A5AEF9-6465-6773-9724-1305F8245375}"/>
              </a:ext>
            </a:extLst>
          </p:cNvPr>
          <p:cNvPicPr>
            <a:picLocks noChangeAspect="1"/>
          </p:cNvPicPr>
          <p:nvPr userDrawn="1"/>
        </p:nvPicPr>
        <p:blipFill>
          <a:blip r:embed="rId2"/>
          <a:stretch>
            <a:fillRect/>
          </a:stretch>
        </p:blipFill>
        <p:spPr>
          <a:xfrm>
            <a:off x="8389083" y="4716661"/>
            <a:ext cx="576797" cy="214650"/>
          </a:xfrm>
          <a:prstGeom prst="rect">
            <a:avLst/>
          </a:prstGeom>
        </p:spPr>
      </p:pic>
      <p:sp>
        <p:nvSpPr>
          <p:cNvPr id="10" name="Title 1">
            <a:extLst>
              <a:ext uri="{FF2B5EF4-FFF2-40B4-BE49-F238E27FC236}">
                <a16:creationId xmlns:a16="http://schemas.microsoft.com/office/drawing/2014/main" id="{D0F40089-D6C5-B905-B7FE-24BFF3580F12}"/>
              </a:ext>
            </a:extLst>
          </p:cNvPr>
          <p:cNvSpPr>
            <a:spLocks noGrp="1"/>
          </p:cNvSpPr>
          <p:nvPr>
            <p:ph type="title"/>
          </p:nvPr>
        </p:nvSpPr>
        <p:spPr>
          <a:xfrm>
            <a:off x="215972" y="216000"/>
            <a:ext cx="3787409" cy="3883819"/>
          </a:xfrm>
        </p:spPr>
        <p:txBody>
          <a:bodyPr/>
          <a:lstStyle>
            <a:lvl1pPr>
              <a:lnSpc>
                <a:spcPct val="100000"/>
              </a:lnSpc>
              <a:defRPr sz="3150">
                <a:solidFill>
                  <a:schemeClr val="tx2"/>
                </a:solidFill>
              </a:defRPr>
            </a:lvl1pPr>
          </a:lstStyle>
          <a:p>
            <a:r>
              <a:rPr lang="en-US" dirty="0"/>
              <a:t>Click to edit Master title style</a:t>
            </a:r>
          </a:p>
        </p:txBody>
      </p:sp>
    </p:spTree>
    <p:extLst>
      <p:ext uri="{BB962C8B-B14F-4D97-AF65-F5344CB8AC3E}">
        <p14:creationId xmlns:p14="http://schemas.microsoft.com/office/powerpoint/2010/main" val="433802766"/>
      </p:ext>
    </p:extLst>
  </p:cSld>
  <p:clrMapOvr>
    <a:masterClrMapping/>
  </p:clrMapOvr>
  <p:transition spd="med"/>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Cover, imagery, half ">
    <p:bg>
      <p:bgPr>
        <a:solidFill>
          <a:schemeClr val="bg1"/>
        </a:solidFill>
        <a:effectLst/>
      </p:bgPr>
    </p:bg>
    <p:spTree>
      <p:nvGrpSpPr>
        <p:cNvPr id="1" name=""/>
        <p:cNvGrpSpPr/>
        <p:nvPr/>
      </p:nvGrpSpPr>
      <p:grpSpPr>
        <a:xfrm>
          <a:off x="0" y="0"/>
          <a:ext cx="0" cy="0"/>
          <a:chOff x="0" y="0"/>
          <a:chExt cx="0" cy="0"/>
        </a:xfrm>
      </p:grpSpPr>
      <p:sp>
        <p:nvSpPr>
          <p:cNvPr id="7" name="Picture Placeholder 6" descr="Place imagery here">
            <a:extLst>
              <a:ext uri="{FF2B5EF4-FFF2-40B4-BE49-F238E27FC236}">
                <a16:creationId xmlns:a16="http://schemas.microsoft.com/office/drawing/2014/main" id="{9CD5B627-E439-376E-A00C-87BAFF059FD8}"/>
              </a:ext>
            </a:extLst>
          </p:cNvPr>
          <p:cNvSpPr>
            <a:spLocks noGrp="1"/>
          </p:cNvSpPr>
          <p:nvPr>
            <p:ph type="pic" sz="quarter" idx="12" hasCustomPrompt="1"/>
          </p:nvPr>
        </p:nvSpPr>
        <p:spPr>
          <a:xfrm>
            <a:off x="4785689" y="214312"/>
            <a:ext cx="4140635" cy="4716999"/>
          </a:xfrm>
          <a:solidFill>
            <a:srgbClr val="E0E0E0"/>
          </a:solidFill>
        </p:spPr>
        <p:txBody>
          <a:bodyPr anchor="ctr"/>
          <a:lstStyle>
            <a:lvl1pPr algn="ctr">
              <a:defRPr>
                <a:solidFill>
                  <a:schemeClr val="accent5"/>
                </a:solidFill>
              </a:defRPr>
            </a:lvl1pPr>
          </a:lstStyle>
          <a:p>
            <a:r>
              <a:rPr lang="en-US" dirty="0"/>
              <a:t>Place imagery here</a:t>
            </a:r>
          </a:p>
        </p:txBody>
      </p:sp>
      <p:pic>
        <p:nvPicPr>
          <p:cNvPr id="3" name="Picture 2" descr="IBM 8-bar logo">
            <a:extLst>
              <a:ext uri="{FF2B5EF4-FFF2-40B4-BE49-F238E27FC236}">
                <a16:creationId xmlns:a16="http://schemas.microsoft.com/office/drawing/2014/main" id="{5C99EA1F-50F2-8D44-9784-4C9D55555354}"/>
              </a:ext>
            </a:extLst>
          </p:cNvPr>
          <p:cNvPicPr>
            <a:picLocks noChangeAspect="1"/>
          </p:cNvPicPr>
          <p:nvPr userDrawn="1"/>
        </p:nvPicPr>
        <p:blipFill>
          <a:blip r:embed="rId2"/>
          <a:stretch>
            <a:fillRect/>
          </a:stretch>
        </p:blipFill>
        <p:spPr>
          <a:xfrm>
            <a:off x="217504" y="4716661"/>
            <a:ext cx="576797" cy="214650"/>
          </a:xfrm>
          <a:prstGeom prst="rect">
            <a:avLst/>
          </a:prstGeom>
        </p:spPr>
      </p:pic>
      <p:sp>
        <p:nvSpPr>
          <p:cNvPr id="6" name="Title 1">
            <a:extLst>
              <a:ext uri="{FF2B5EF4-FFF2-40B4-BE49-F238E27FC236}">
                <a16:creationId xmlns:a16="http://schemas.microsoft.com/office/drawing/2014/main" id="{EC22CE22-4A72-C394-2534-3F9CEE594205}"/>
              </a:ext>
            </a:extLst>
          </p:cNvPr>
          <p:cNvSpPr>
            <a:spLocks noGrp="1"/>
          </p:cNvSpPr>
          <p:nvPr>
            <p:ph type="title"/>
          </p:nvPr>
        </p:nvSpPr>
        <p:spPr>
          <a:xfrm>
            <a:off x="215972" y="216000"/>
            <a:ext cx="3787409" cy="3883819"/>
          </a:xfrm>
        </p:spPr>
        <p:txBody>
          <a:bodyPr/>
          <a:lstStyle>
            <a:lvl1pPr>
              <a:lnSpc>
                <a:spcPct val="100000"/>
              </a:lnSpc>
              <a:defRPr sz="3150">
                <a:solidFill>
                  <a:schemeClr val="tx2"/>
                </a:solidFill>
              </a:defRPr>
            </a:lvl1pPr>
          </a:lstStyle>
          <a:p>
            <a:r>
              <a:rPr lang="en-US"/>
              <a:t>Click to edit Master title style</a:t>
            </a:r>
            <a:endParaRPr lang="en-US" dirty="0"/>
          </a:p>
        </p:txBody>
      </p:sp>
    </p:spTree>
    <p:extLst>
      <p:ext uri="{BB962C8B-B14F-4D97-AF65-F5344CB8AC3E}">
        <p14:creationId xmlns:p14="http://schemas.microsoft.com/office/powerpoint/2010/main" val="592859954"/>
      </p:ext>
    </p:extLst>
  </p:cSld>
  <p:clrMapOvr>
    <a:masterClrMapping/>
  </p:clrMapOvr>
  <p:transition spd="med"/>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Cover, imagery, half, label">
    <p:bg>
      <p:bgPr>
        <a:solidFill>
          <a:schemeClr val="bg1"/>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76E74B7-8F2A-46A5-97C4-76677246CFAF}"/>
              </a:ext>
            </a:extLst>
          </p:cNvPr>
          <p:cNvSpPr>
            <a:spLocks noGrp="1"/>
          </p:cNvSpPr>
          <p:nvPr>
            <p:ph type="body" sz="quarter" idx="11"/>
          </p:nvPr>
        </p:nvSpPr>
        <p:spPr>
          <a:xfrm>
            <a:off x="215972" y="216027"/>
            <a:ext cx="3786885" cy="214313"/>
          </a:xfrm>
        </p:spPr>
        <p:txBody>
          <a:bodyPr/>
          <a:lstStyle>
            <a:lvl1pPr>
              <a:lnSpc>
                <a:spcPct val="100000"/>
              </a:lnSpc>
              <a:spcBef>
                <a:spcPts val="0"/>
              </a:spcBef>
              <a:defRPr sz="1050">
                <a:solidFill>
                  <a:schemeClr val="tx2"/>
                </a:solidFill>
              </a:defRPr>
            </a:lvl1pPr>
            <a:lvl2pPr>
              <a:spcBef>
                <a:spcPts val="0"/>
              </a:spcBef>
              <a:defRPr/>
            </a:lvl2pPr>
            <a:lvl3pPr>
              <a:spcBef>
                <a:spcPts val="0"/>
              </a:spcBef>
              <a:defRPr/>
            </a:lvl3pPr>
            <a:lvl4pPr>
              <a:spcBef>
                <a:spcPts val="0"/>
              </a:spcBef>
              <a:defRPr/>
            </a:lvl4pPr>
            <a:lvl5pPr>
              <a:spcBef>
                <a:spcPts val="0"/>
              </a:spcBef>
              <a:defRPr/>
            </a:lvl5pPr>
          </a:lstStyle>
          <a:p>
            <a:pPr lvl="0"/>
            <a:r>
              <a:rPr lang="en-US" dirty="0"/>
              <a:t>Click to edit Master text styles</a:t>
            </a:r>
          </a:p>
        </p:txBody>
      </p:sp>
      <p:sp>
        <p:nvSpPr>
          <p:cNvPr id="2" name="Title 1">
            <a:extLst>
              <a:ext uri="{FF2B5EF4-FFF2-40B4-BE49-F238E27FC236}">
                <a16:creationId xmlns:a16="http://schemas.microsoft.com/office/drawing/2014/main" id="{413A412C-EE28-6248-612D-41BAAD7F005C}"/>
              </a:ext>
            </a:extLst>
          </p:cNvPr>
          <p:cNvSpPr>
            <a:spLocks noGrp="1"/>
          </p:cNvSpPr>
          <p:nvPr>
            <p:ph type="title"/>
          </p:nvPr>
        </p:nvSpPr>
        <p:spPr>
          <a:xfrm>
            <a:off x="215972" y="567000"/>
            <a:ext cx="3786885" cy="3430191"/>
          </a:xfrm>
        </p:spPr>
        <p:txBody>
          <a:bodyPr/>
          <a:lstStyle>
            <a:lvl1pPr>
              <a:lnSpc>
                <a:spcPct val="100000"/>
              </a:lnSpc>
              <a:defRPr sz="3150">
                <a:solidFill>
                  <a:schemeClr val="tx2"/>
                </a:solidFill>
              </a:defRPr>
            </a:lvl1pPr>
          </a:lstStyle>
          <a:p>
            <a:r>
              <a:rPr lang="en-US" dirty="0"/>
              <a:t>Click to edit Master title style</a:t>
            </a:r>
          </a:p>
        </p:txBody>
      </p:sp>
      <p:pic>
        <p:nvPicPr>
          <p:cNvPr id="3" name="Picture 2" descr="IBM 8-bar logo">
            <a:extLst>
              <a:ext uri="{FF2B5EF4-FFF2-40B4-BE49-F238E27FC236}">
                <a16:creationId xmlns:a16="http://schemas.microsoft.com/office/drawing/2014/main" id="{0A3BE97F-BB78-DA67-3A9B-B2FBFA0DFC6D}"/>
              </a:ext>
            </a:extLst>
          </p:cNvPr>
          <p:cNvPicPr>
            <a:picLocks noChangeAspect="1"/>
          </p:cNvPicPr>
          <p:nvPr userDrawn="1"/>
        </p:nvPicPr>
        <p:blipFill>
          <a:blip r:embed="rId2"/>
          <a:stretch>
            <a:fillRect/>
          </a:stretch>
        </p:blipFill>
        <p:spPr>
          <a:xfrm>
            <a:off x="217504" y="4716661"/>
            <a:ext cx="576797" cy="214650"/>
          </a:xfrm>
          <a:prstGeom prst="rect">
            <a:avLst/>
          </a:prstGeom>
        </p:spPr>
      </p:pic>
      <p:sp>
        <p:nvSpPr>
          <p:cNvPr id="6" name="Picture Placeholder 6" descr="Place imagery here">
            <a:extLst>
              <a:ext uri="{FF2B5EF4-FFF2-40B4-BE49-F238E27FC236}">
                <a16:creationId xmlns:a16="http://schemas.microsoft.com/office/drawing/2014/main" id="{54AE768F-E6B1-F789-5E61-E59B3DBA779A}"/>
              </a:ext>
            </a:extLst>
          </p:cNvPr>
          <p:cNvSpPr>
            <a:spLocks noGrp="1"/>
          </p:cNvSpPr>
          <p:nvPr>
            <p:ph type="pic" sz="quarter" idx="12" hasCustomPrompt="1"/>
          </p:nvPr>
        </p:nvSpPr>
        <p:spPr>
          <a:xfrm>
            <a:off x="4785689" y="213717"/>
            <a:ext cx="4140635" cy="4717594"/>
          </a:xfrm>
          <a:solidFill>
            <a:srgbClr val="E0E0E0"/>
          </a:solidFill>
        </p:spPr>
        <p:txBody>
          <a:bodyPr anchor="ctr"/>
          <a:lstStyle>
            <a:lvl1pPr algn="ctr">
              <a:defRPr>
                <a:solidFill>
                  <a:schemeClr val="accent5"/>
                </a:solidFill>
              </a:defRPr>
            </a:lvl1pPr>
          </a:lstStyle>
          <a:p>
            <a:r>
              <a:rPr lang="en-US" dirty="0"/>
              <a:t>Place imagery here</a:t>
            </a:r>
          </a:p>
        </p:txBody>
      </p:sp>
    </p:spTree>
    <p:extLst>
      <p:ext uri="{BB962C8B-B14F-4D97-AF65-F5344CB8AC3E}">
        <p14:creationId xmlns:p14="http://schemas.microsoft.com/office/powerpoint/2010/main" val="651913577"/>
      </p:ext>
    </p:extLst>
  </p:cSld>
  <p:clrMapOvr>
    <a:masterClrMapping/>
  </p:clrMapOvr>
  <p:transition spd="med"/>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Content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215972" y="216000"/>
            <a:ext cx="1853038" cy="1578769"/>
          </a:xfrm>
        </p:spPr>
        <p:txBody>
          <a:bodyPr/>
          <a:lstStyle>
            <a:lvl1pPr>
              <a:lnSpc>
                <a:spcPct val="100000"/>
              </a:lnSpc>
              <a:defRPr sz="2550">
                <a:solidFill>
                  <a:schemeClr val="tx2"/>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675443B4-0187-FC99-0FDE-8EB191B6CEF4}"/>
              </a:ext>
            </a:extLst>
          </p:cNvPr>
          <p:cNvSpPr>
            <a:spLocks noGrp="1"/>
          </p:cNvSpPr>
          <p:nvPr>
            <p:ph type="body" sz="quarter" idx="10"/>
          </p:nvPr>
        </p:nvSpPr>
        <p:spPr>
          <a:xfrm>
            <a:off x="4786880" y="215503"/>
            <a:ext cx="1857133" cy="4356494"/>
          </a:xfrm>
        </p:spPr>
        <p:txBody>
          <a:bodyPr/>
          <a:lstStyle>
            <a:lvl1pPr defTabSz="435483">
              <a:spcBef>
                <a:spcPts val="0"/>
              </a:spcBef>
              <a:defRPr>
                <a:solidFill>
                  <a:schemeClr val="tx1"/>
                </a:solidFill>
              </a:defRPr>
            </a:lvl1pPr>
            <a:lvl2pPr defTabSz="435483">
              <a:spcBef>
                <a:spcPts val="0"/>
              </a:spcBef>
              <a:defRPr>
                <a:solidFill>
                  <a:schemeClr val="tx1"/>
                </a:solidFill>
              </a:defRPr>
            </a:lvl2pPr>
            <a:lvl3pPr defTabSz="435483">
              <a:spcBef>
                <a:spcPts val="0"/>
              </a:spcBef>
              <a:defRPr>
                <a:solidFill>
                  <a:schemeClr val="tx1"/>
                </a:solidFill>
              </a:defRPr>
            </a:lvl3pPr>
            <a:lvl4pPr defTabSz="435483">
              <a:spcBef>
                <a:spcPts val="0"/>
              </a:spcBef>
              <a:defRPr>
                <a:solidFill>
                  <a:schemeClr val="tx1"/>
                </a:solidFill>
              </a:defRPr>
            </a:lvl4pPr>
            <a:lvl5pPr defTabSz="435483">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Text Placeholder 9">
            <a:extLst>
              <a:ext uri="{FF2B5EF4-FFF2-40B4-BE49-F238E27FC236}">
                <a16:creationId xmlns:a16="http://schemas.microsoft.com/office/drawing/2014/main" id="{5A647AD3-098B-D1AB-C8D8-463E38402F94}"/>
              </a:ext>
            </a:extLst>
          </p:cNvPr>
          <p:cNvSpPr>
            <a:spLocks noGrp="1"/>
          </p:cNvSpPr>
          <p:nvPr>
            <p:ph type="body" sz="quarter" idx="11"/>
          </p:nvPr>
        </p:nvSpPr>
        <p:spPr>
          <a:xfrm>
            <a:off x="7072582" y="215503"/>
            <a:ext cx="1852967" cy="4357688"/>
          </a:xfrm>
        </p:spPr>
        <p:txBody>
          <a:bodyPr/>
          <a:lstStyle>
            <a:lvl1pPr defTabSz="435483">
              <a:spcBef>
                <a:spcPts val="0"/>
              </a:spcBef>
              <a:defRPr>
                <a:solidFill>
                  <a:schemeClr val="tx1"/>
                </a:solidFill>
              </a:defRPr>
            </a:lvl1pPr>
            <a:lvl2pPr defTabSz="435483">
              <a:spcBef>
                <a:spcPts val="0"/>
              </a:spcBef>
              <a:defRPr>
                <a:solidFill>
                  <a:schemeClr val="tx1"/>
                </a:solidFill>
              </a:defRPr>
            </a:lvl2pPr>
            <a:lvl3pPr defTabSz="435483">
              <a:spcBef>
                <a:spcPts val="0"/>
              </a:spcBef>
              <a:defRPr>
                <a:solidFill>
                  <a:schemeClr val="tx1"/>
                </a:solidFill>
              </a:defRPr>
            </a:lvl3pPr>
            <a:lvl4pPr defTabSz="435483">
              <a:spcBef>
                <a:spcPts val="0"/>
              </a:spcBef>
              <a:defRPr>
                <a:solidFill>
                  <a:schemeClr val="tx1"/>
                </a:solidFill>
              </a:defRPr>
            </a:lvl4pPr>
            <a:lvl5pPr defTabSz="435483">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Footer Placeholder 3">
            <a:extLst>
              <a:ext uri="{FF2B5EF4-FFF2-40B4-BE49-F238E27FC236}">
                <a16:creationId xmlns:a16="http://schemas.microsoft.com/office/drawing/2014/main" id="{028AA764-A00C-AFFF-7F3F-49A733DCD474}"/>
              </a:ext>
            </a:extLst>
          </p:cNvPr>
          <p:cNvSpPr>
            <a:spLocks noGrp="1"/>
          </p:cNvSpPr>
          <p:nvPr>
            <p:ph type="ftr" sz="quarter" idx="18"/>
          </p:nvPr>
        </p:nvSpPr>
        <p:spPr>
          <a:xfrm>
            <a:off x="215972" y="4806000"/>
            <a:ext cx="1858324" cy="142875"/>
          </a:xfrm>
        </p:spPr>
        <p:txBody>
          <a:bodyPr/>
          <a:lstStyle/>
          <a:p>
            <a:endParaRPr lang="en-US" dirty="0"/>
          </a:p>
        </p:txBody>
      </p:sp>
      <p:sp>
        <p:nvSpPr>
          <p:cNvPr id="4" name="Slide Number">
            <a:extLst>
              <a:ext uri="{FF2B5EF4-FFF2-40B4-BE49-F238E27FC236}">
                <a16:creationId xmlns:a16="http://schemas.microsoft.com/office/drawing/2014/main" id="{D5D1D2A7-CF30-5698-14FC-F71CB82D5BCC}"/>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702433993"/>
      </p:ext>
    </p:extLst>
  </p:cSld>
  <p:clrMapOvr>
    <a:masterClrMapping/>
  </p:clrMapOvr>
  <p:transition spd="med"/>
  <p:extLst>
    <p:ext uri="{DCECCB84-F9BA-43D5-87BE-67443E8EF086}">
      <p15:sldGuideLst xmlns:p15="http://schemas.microsoft.com/office/powerpoint/2012/main"/>
    </p:ext>
  </p:extLst>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Section divider">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215972" y="216000"/>
            <a:ext cx="4138145" cy="998934"/>
          </a:xfrm>
        </p:spPr>
        <p:txBody>
          <a:bodyPr rIns="457200"/>
          <a:lstStyle>
            <a:lvl1pPr>
              <a:lnSpc>
                <a:spcPct val="100000"/>
              </a:lnSpc>
              <a:defRPr sz="3150">
                <a:solidFill>
                  <a:schemeClr val="tx2"/>
                </a:solidFill>
              </a:defRPr>
            </a:lvl1pPr>
          </a:lstStyle>
          <a:p>
            <a:r>
              <a:rPr lang="en-US" dirty="0"/>
              <a:t>Click to edit Master title style</a:t>
            </a:r>
          </a:p>
        </p:txBody>
      </p:sp>
      <p:sp>
        <p:nvSpPr>
          <p:cNvPr id="3" name="Footer Placeholder 3">
            <a:extLst>
              <a:ext uri="{FF2B5EF4-FFF2-40B4-BE49-F238E27FC236}">
                <a16:creationId xmlns:a16="http://schemas.microsoft.com/office/drawing/2014/main" id="{42F412B5-726F-373A-86F7-2FBA60F14014}"/>
              </a:ext>
            </a:extLst>
          </p:cNvPr>
          <p:cNvSpPr>
            <a:spLocks noGrp="1"/>
          </p:cNvSpPr>
          <p:nvPr>
            <p:ph type="ftr" sz="quarter" idx="18"/>
          </p:nvPr>
        </p:nvSpPr>
        <p:spPr>
          <a:xfrm>
            <a:off x="215972" y="4806000"/>
            <a:ext cx="1858324" cy="142875"/>
          </a:xfrm>
        </p:spPr>
        <p:txBody>
          <a:bodyPr/>
          <a:lstStyle/>
          <a:p>
            <a:endParaRPr lang="en-US" dirty="0"/>
          </a:p>
        </p:txBody>
      </p:sp>
      <p:sp>
        <p:nvSpPr>
          <p:cNvPr id="6" name="Slide Number">
            <a:extLst>
              <a:ext uri="{FF2B5EF4-FFF2-40B4-BE49-F238E27FC236}">
                <a16:creationId xmlns:a16="http://schemas.microsoft.com/office/drawing/2014/main" id="{6E2B1415-A9D9-645B-4DF0-7D16976DF727}"/>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3411978025"/>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half-blank area">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125712793"/>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Large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C7EC0-4BFB-A603-5703-0D692C62692D}"/>
              </a:ext>
            </a:extLst>
          </p:cNvPr>
          <p:cNvSpPr>
            <a:spLocks noGrp="1"/>
          </p:cNvSpPr>
          <p:nvPr>
            <p:ph type="title"/>
          </p:nvPr>
        </p:nvSpPr>
        <p:spPr>
          <a:xfrm>
            <a:off x="215972" y="216000"/>
            <a:ext cx="6427347" cy="3312319"/>
          </a:xfrm>
        </p:spPr>
        <p:txBody>
          <a:bodyPr/>
          <a:lstStyle>
            <a:lvl1pPr>
              <a:defRPr sz="6300" b="0" i="0">
                <a:solidFill>
                  <a:schemeClr val="tx2"/>
                </a:solidFill>
                <a:latin typeface="IBM Plex Sans Light" panose="020B0303050203000203" pitchFamily="34" charset="0"/>
              </a:defRPr>
            </a:lvl1pPr>
          </a:lstStyle>
          <a:p>
            <a:r>
              <a:rPr lang="en-US" dirty="0"/>
              <a:t>Click to edit Master title style</a:t>
            </a:r>
          </a:p>
        </p:txBody>
      </p:sp>
      <p:sp>
        <p:nvSpPr>
          <p:cNvPr id="3" name="Footer Placeholder 3">
            <a:extLst>
              <a:ext uri="{FF2B5EF4-FFF2-40B4-BE49-F238E27FC236}">
                <a16:creationId xmlns:a16="http://schemas.microsoft.com/office/drawing/2014/main" id="{B98A3D4B-A3E1-0D38-F80E-1D86FCFA4DAE}"/>
              </a:ext>
            </a:extLst>
          </p:cNvPr>
          <p:cNvSpPr>
            <a:spLocks noGrp="1"/>
          </p:cNvSpPr>
          <p:nvPr>
            <p:ph type="ftr" sz="quarter" idx="18"/>
          </p:nvPr>
        </p:nvSpPr>
        <p:spPr>
          <a:xfrm>
            <a:off x="215972" y="4806000"/>
            <a:ext cx="1858324" cy="142875"/>
          </a:xfrm>
        </p:spPr>
        <p:txBody>
          <a:bodyPr/>
          <a:lstStyle/>
          <a:p>
            <a:endParaRPr lang="en-US" dirty="0"/>
          </a:p>
        </p:txBody>
      </p:sp>
      <p:sp>
        <p:nvSpPr>
          <p:cNvPr id="6" name="Slide Number">
            <a:extLst>
              <a:ext uri="{FF2B5EF4-FFF2-40B4-BE49-F238E27FC236}">
                <a16:creationId xmlns:a16="http://schemas.microsoft.com/office/drawing/2014/main" id="{3CF46425-C9F2-46CE-AAEE-89D8A19E0F2E}"/>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3580792457"/>
      </p:ext>
    </p:extLst>
  </p:cSld>
  <p:clrMapOvr>
    <a:masterClrMapping/>
  </p:clrMapOvr>
  <p:transition spd="med"/>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Callout, headlin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215972" y="216000"/>
            <a:ext cx="3715457" cy="1578626"/>
          </a:xfrm>
        </p:spPr>
        <p:txBody>
          <a:bodyPr/>
          <a:lstStyle>
            <a:lvl1pPr>
              <a:lnSpc>
                <a:spcPct val="100000"/>
              </a:lnSpc>
              <a:defRPr sz="2550">
                <a:solidFill>
                  <a:schemeClr val="tx2"/>
                </a:solidFill>
              </a:defRPr>
            </a:lvl1pPr>
          </a:lstStyle>
          <a:p>
            <a:r>
              <a:rPr lang="en-US" dirty="0"/>
              <a:t>Click to edit Master title style</a:t>
            </a:r>
          </a:p>
        </p:txBody>
      </p:sp>
      <p:sp>
        <p:nvSpPr>
          <p:cNvPr id="4" name="Text Placeholder 3">
            <a:extLst>
              <a:ext uri="{FF2B5EF4-FFF2-40B4-BE49-F238E27FC236}">
                <a16:creationId xmlns:a16="http://schemas.microsoft.com/office/drawing/2014/main" id="{0354631A-4ED7-F527-1CBC-9AF7BE2CB676}"/>
              </a:ext>
            </a:extLst>
          </p:cNvPr>
          <p:cNvSpPr>
            <a:spLocks noGrp="1"/>
          </p:cNvSpPr>
          <p:nvPr>
            <p:ph type="body" sz="quarter" idx="10"/>
          </p:nvPr>
        </p:nvSpPr>
        <p:spPr>
          <a:xfrm>
            <a:off x="4791876" y="216000"/>
            <a:ext cx="4140238" cy="3291935"/>
          </a:xfrm>
        </p:spPr>
        <p:txBody>
          <a:bodyPr/>
          <a:lstStyle>
            <a:lvl1pPr>
              <a:lnSpc>
                <a:spcPct val="100000"/>
              </a:lnSpc>
              <a:spcBef>
                <a:spcPts val="0"/>
              </a:spcBef>
              <a:defRPr sz="2550">
                <a:solidFill>
                  <a:schemeClr val="tx2"/>
                </a:solidFill>
              </a:defRPr>
            </a:lvl1pPr>
            <a:lvl2pPr marL="122850" indent="-122850">
              <a:lnSpc>
                <a:spcPct val="100000"/>
              </a:lnSpc>
              <a:spcBef>
                <a:spcPts val="0"/>
              </a:spcBef>
              <a:defRPr sz="2550">
                <a:solidFill>
                  <a:schemeClr val="tx2"/>
                </a:solidFill>
              </a:defRPr>
            </a:lvl2pPr>
            <a:lvl3pPr marL="247050" indent="-122850">
              <a:lnSpc>
                <a:spcPct val="100000"/>
              </a:lnSpc>
              <a:spcBef>
                <a:spcPts val="0"/>
              </a:spcBef>
              <a:defRPr sz="2550">
                <a:solidFill>
                  <a:schemeClr val="tx2"/>
                </a:solidFill>
              </a:defRPr>
            </a:lvl3pPr>
            <a:lvl4pPr marL="369900">
              <a:lnSpc>
                <a:spcPct val="100000"/>
              </a:lnSpc>
              <a:spcBef>
                <a:spcPts val="0"/>
              </a:spcBef>
              <a:defRPr sz="2550">
                <a:solidFill>
                  <a:schemeClr val="tx2"/>
                </a:solidFill>
              </a:defRPr>
            </a:lvl4pPr>
            <a:lvl5pPr>
              <a:lnSpc>
                <a:spcPct val="100000"/>
              </a:lnSpc>
              <a:spcBef>
                <a:spcPts val="0"/>
              </a:spcBef>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 name="Footer Placeholder 3">
            <a:extLst>
              <a:ext uri="{FF2B5EF4-FFF2-40B4-BE49-F238E27FC236}">
                <a16:creationId xmlns:a16="http://schemas.microsoft.com/office/drawing/2014/main" id="{20FC8337-4A61-6950-CEE5-DDB270D10746}"/>
              </a:ext>
            </a:extLst>
          </p:cNvPr>
          <p:cNvSpPr>
            <a:spLocks noGrp="1"/>
          </p:cNvSpPr>
          <p:nvPr>
            <p:ph type="ftr" sz="quarter" idx="18"/>
          </p:nvPr>
        </p:nvSpPr>
        <p:spPr>
          <a:xfrm>
            <a:off x="215972" y="4806000"/>
            <a:ext cx="1858324" cy="142875"/>
          </a:xfrm>
        </p:spPr>
        <p:txBody>
          <a:bodyPr/>
          <a:lstStyle/>
          <a:p>
            <a:endParaRPr lang="en-US" dirty="0"/>
          </a:p>
        </p:txBody>
      </p:sp>
      <p:sp>
        <p:nvSpPr>
          <p:cNvPr id="7" name="Slide Number">
            <a:extLst>
              <a:ext uri="{FF2B5EF4-FFF2-40B4-BE49-F238E27FC236}">
                <a16:creationId xmlns:a16="http://schemas.microsoft.com/office/drawing/2014/main" id="{F8F57643-D39B-662E-5D14-6D9BFA200F39}"/>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582652223"/>
      </p:ext>
    </p:extLst>
  </p:cSld>
  <p:clrMapOvr>
    <a:masterClrMapping/>
  </p:clrMapOvr>
  <p:transition spd="med"/>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Callout, stand-alone">
    <p:bg>
      <p:bgPr>
        <a:solidFill>
          <a:schemeClr val="bg1"/>
        </a:solidFill>
        <a:effectLst/>
      </p:bgPr>
    </p:bg>
    <p:spTree>
      <p:nvGrpSpPr>
        <p:cNvPr id="1" name=""/>
        <p:cNvGrpSpPr/>
        <p:nvPr/>
      </p:nvGrpSpPr>
      <p:grpSpPr>
        <a:xfrm>
          <a:off x="0" y="0"/>
          <a:ext cx="0" cy="0"/>
          <a:chOff x="0" y="0"/>
          <a:chExt cx="0" cy="0"/>
        </a:xfrm>
      </p:grpSpPr>
      <p:sp>
        <p:nvSpPr>
          <p:cNvPr id="3" name="Footer Placeholder 3">
            <a:extLst>
              <a:ext uri="{FF2B5EF4-FFF2-40B4-BE49-F238E27FC236}">
                <a16:creationId xmlns:a16="http://schemas.microsoft.com/office/drawing/2014/main" id="{949EB6B2-A4A6-F162-D0FE-417694FC70FD}"/>
              </a:ext>
            </a:extLst>
          </p:cNvPr>
          <p:cNvSpPr>
            <a:spLocks noGrp="1"/>
          </p:cNvSpPr>
          <p:nvPr>
            <p:ph type="ftr" sz="quarter" idx="18"/>
          </p:nvPr>
        </p:nvSpPr>
        <p:spPr>
          <a:xfrm>
            <a:off x="215972" y="4806000"/>
            <a:ext cx="1853562" cy="142875"/>
          </a:xfrm>
        </p:spPr>
        <p:txBody>
          <a:bodyPr/>
          <a:lstStyle/>
          <a:p>
            <a:endParaRPr lang="en-US" dirty="0"/>
          </a:p>
        </p:txBody>
      </p:sp>
      <p:sp>
        <p:nvSpPr>
          <p:cNvPr id="6" name="Slide Number">
            <a:extLst>
              <a:ext uri="{FF2B5EF4-FFF2-40B4-BE49-F238E27FC236}">
                <a16:creationId xmlns:a16="http://schemas.microsoft.com/office/drawing/2014/main" id="{4DAC6A96-E5C9-E8BD-2383-926167440939}"/>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
        <p:nvSpPr>
          <p:cNvPr id="9" name="Text Placeholder 8">
            <a:extLst>
              <a:ext uri="{FF2B5EF4-FFF2-40B4-BE49-F238E27FC236}">
                <a16:creationId xmlns:a16="http://schemas.microsoft.com/office/drawing/2014/main" id="{E0CC16BE-B09A-0C84-8A0B-5FE3F85FB19B}"/>
              </a:ext>
            </a:extLst>
          </p:cNvPr>
          <p:cNvSpPr>
            <a:spLocks noGrp="1"/>
          </p:cNvSpPr>
          <p:nvPr>
            <p:ph type="body" sz="quarter" idx="19"/>
          </p:nvPr>
        </p:nvSpPr>
        <p:spPr>
          <a:xfrm>
            <a:off x="215972" y="216000"/>
            <a:ext cx="5492829" cy="3883599"/>
          </a:xfrm>
        </p:spPr>
        <p:txBody>
          <a:bodyPr/>
          <a:lstStyle>
            <a:lvl1pPr>
              <a:lnSpc>
                <a:spcPct val="100000"/>
              </a:lnSpc>
              <a:defRPr sz="3150"/>
            </a:lvl1pPr>
          </a:lstStyle>
          <a:p>
            <a:pPr lvl="0"/>
            <a:r>
              <a:rPr lang="en-US" dirty="0"/>
              <a:t>Click to edit Master text styles</a:t>
            </a:r>
          </a:p>
        </p:txBody>
      </p:sp>
    </p:spTree>
    <p:extLst>
      <p:ext uri="{BB962C8B-B14F-4D97-AF65-F5344CB8AC3E}">
        <p14:creationId xmlns:p14="http://schemas.microsoft.com/office/powerpoint/2010/main" val="1899742072"/>
      </p:ext>
    </p:extLst>
  </p:cSld>
  <p:clrMapOvr>
    <a:masterClrMapping/>
  </p:clrMapOvr>
  <p:transition spd="med"/>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Data, 2 callouts, vertical">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D5E03B0-C633-E81D-0D42-3FCCAFD64B0F}"/>
              </a:ext>
            </a:extLst>
          </p:cNvPr>
          <p:cNvSpPr>
            <a:spLocks noGrp="1"/>
          </p:cNvSpPr>
          <p:nvPr>
            <p:ph type="body" sz="quarter" idx="12"/>
          </p:nvPr>
        </p:nvSpPr>
        <p:spPr>
          <a:xfrm>
            <a:off x="215972" y="216027"/>
            <a:ext cx="2858318" cy="2641473"/>
          </a:xfrm>
        </p:spPr>
        <p:txBody>
          <a:bodyPr/>
          <a:lstStyle>
            <a:lvl1pPr>
              <a:lnSpc>
                <a:spcPct val="100000"/>
              </a:lnSpc>
              <a:spcBef>
                <a:spcPts val="0"/>
              </a:spcBef>
              <a:defRPr sz="2550">
                <a:solidFill>
                  <a:schemeClr val="tx1"/>
                </a:solidFill>
              </a:defRPr>
            </a:lvl1pPr>
            <a:lvl2pPr marL="122850" indent="-122850">
              <a:lnSpc>
                <a:spcPct val="100000"/>
              </a:lnSpc>
              <a:spcBef>
                <a:spcPts val="0"/>
              </a:spcBef>
              <a:defRPr sz="2550">
                <a:solidFill>
                  <a:schemeClr val="tx1"/>
                </a:solidFill>
              </a:defRPr>
            </a:lvl2pPr>
            <a:lvl3pPr marL="247050" indent="-122850">
              <a:lnSpc>
                <a:spcPct val="100000"/>
              </a:lnSpc>
              <a:spcBef>
                <a:spcPts val="0"/>
              </a:spcBef>
              <a:defRPr sz="2550">
                <a:solidFill>
                  <a:schemeClr val="tx1"/>
                </a:solidFill>
              </a:defRPr>
            </a:lvl3pPr>
            <a:lvl4pPr marL="369900" indent="-122850">
              <a:lnSpc>
                <a:spcPct val="100000"/>
              </a:lnSpc>
              <a:spcBef>
                <a:spcPts val="0"/>
              </a:spcBef>
              <a:defRPr sz="2550">
                <a:solidFill>
                  <a:schemeClr val="tx1"/>
                </a:solidFill>
              </a:defRPr>
            </a:lvl4pPr>
            <a:lvl5pPr>
              <a:lnSpc>
                <a:spcPct val="100000"/>
              </a:lnSpc>
              <a:spcBef>
                <a:spcPts val="0"/>
              </a:spcBef>
              <a:defRPr sz="16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Text Placeholder 9">
            <a:extLst>
              <a:ext uri="{FF2B5EF4-FFF2-40B4-BE49-F238E27FC236}">
                <a16:creationId xmlns:a16="http://schemas.microsoft.com/office/drawing/2014/main" id="{DB20D7FD-6784-59C5-938D-4728A153F52B}"/>
              </a:ext>
            </a:extLst>
          </p:cNvPr>
          <p:cNvSpPr>
            <a:spLocks noGrp="1"/>
          </p:cNvSpPr>
          <p:nvPr>
            <p:ph type="body" sz="quarter" idx="13" hasCustomPrompt="1"/>
          </p:nvPr>
        </p:nvSpPr>
        <p:spPr>
          <a:xfrm>
            <a:off x="215972" y="3610584"/>
            <a:ext cx="4143431" cy="1257399"/>
          </a:xfrm>
        </p:spPr>
        <p:txBody>
          <a:bodyPr anchor="b"/>
          <a:lstStyle>
            <a:lvl1pPr>
              <a:lnSpc>
                <a:spcPct val="90000"/>
              </a:lnSpc>
              <a:spcBef>
                <a:spcPts val="0"/>
              </a:spcBef>
              <a:defRPr sz="9450" b="0" i="0">
                <a:solidFill>
                  <a:schemeClr val="accent1"/>
                </a:solidFill>
                <a:latin typeface="IBM Plex Sans Light" panose="020B0303050203000203" pitchFamily="34" charset="0"/>
              </a:defRPr>
            </a:lvl1pPr>
          </a:lstStyle>
          <a:p>
            <a:r>
              <a:rPr lang="en-US" dirty="0"/>
              <a:t>↗︎00M</a:t>
            </a:r>
          </a:p>
        </p:txBody>
      </p:sp>
      <p:cxnSp>
        <p:nvCxnSpPr>
          <p:cNvPr id="9" name="Straight Connector 8" descr="Vertical column divider">
            <a:extLst>
              <a:ext uri="{FF2B5EF4-FFF2-40B4-BE49-F238E27FC236}">
                <a16:creationId xmlns:a16="http://schemas.microsoft.com/office/drawing/2014/main" id="{1C44518A-7FBB-67DA-E35B-8BC0AAFC6062}"/>
              </a:ext>
            </a:extLst>
          </p:cNvPr>
          <p:cNvCxnSpPr>
            <a:cxnSpLocks/>
          </p:cNvCxnSpPr>
          <p:nvPr userDrawn="1"/>
        </p:nvCxnSpPr>
        <p:spPr bwMode="auto">
          <a:xfrm>
            <a:off x="4572000" y="213718"/>
            <a:ext cx="0" cy="4359473"/>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6" name="Text Placeholder 5">
            <a:extLst>
              <a:ext uri="{FF2B5EF4-FFF2-40B4-BE49-F238E27FC236}">
                <a16:creationId xmlns:a16="http://schemas.microsoft.com/office/drawing/2014/main" id="{0A7285B0-4A1E-8885-0C0E-77D0ECA9CACD}"/>
              </a:ext>
            </a:extLst>
          </p:cNvPr>
          <p:cNvSpPr>
            <a:spLocks noGrp="1"/>
          </p:cNvSpPr>
          <p:nvPr>
            <p:ph type="body" sz="quarter" idx="11"/>
          </p:nvPr>
        </p:nvSpPr>
        <p:spPr>
          <a:xfrm>
            <a:off x="4791876" y="216027"/>
            <a:ext cx="2858928" cy="2641473"/>
          </a:xfrm>
        </p:spPr>
        <p:txBody>
          <a:bodyPr/>
          <a:lstStyle>
            <a:lvl1pPr>
              <a:lnSpc>
                <a:spcPct val="100000"/>
              </a:lnSpc>
              <a:spcBef>
                <a:spcPts val="0"/>
              </a:spcBef>
              <a:defRPr sz="2550">
                <a:solidFill>
                  <a:schemeClr val="tx1"/>
                </a:solidFill>
              </a:defRPr>
            </a:lvl1pPr>
            <a:lvl2pPr marL="122850" indent="-122850">
              <a:lnSpc>
                <a:spcPct val="100000"/>
              </a:lnSpc>
              <a:spcBef>
                <a:spcPts val="0"/>
              </a:spcBef>
              <a:defRPr sz="2550">
                <a:solidFill>
                  <a:schemeClr val="tx1"/>
                </a:solidFill>
              </a:defRPr>
            </a:lvl2pPr>
            <a:lvl3pPr marL="247050" indent="-122850">
              <a:lnSpc>
                <a:spcPct val="100000"/>
              </a:lnSpc>
              <a:spcBef>
                <a:spcPts val="0"/>
              </a:spcBef>
              <a:defRPr sz="2550">
                <a:solidFill>
                  <a:schemeClr val="tx1"/>
                </a:solidFill>
              </a:defRPr>
            </a:lvl3pPr>
            <a:lvl4pPr marL="369900" indent="-122850">
              <a:lnSpc>
                <a:spcPct val="100000"/>
              </a:lnSpc>
              <a:spcBef>
                <a:spcPts val="0"/>
              </a:spcBef>
              <a:defRPr sz="2550">
                <a:solidFill>
                  <a:schemeClr val="tx1"/>
                </a:solidFill>
              </a:defRPr>
            </a:lvl4pPr>
            <a:lvl5pPr>
              <a:lnSpc>
                <a:spcPct val="100000"/>
              </a:lnSpc>
              <a:spcBef>
                <a:spcPts val="0"/>
              </a:spcBef>
              <a:defRPr sz="16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Text Placeholder 11">
            <a:extLst>
              <a:ext uri="{FF2B5EF4-FFF2-40B4-BE49-F238E27FC236}">
                <a16:creationId xmlns:a16="http://schemas.microsoft.com/office/drawing/2014/main" id="{5F395CBF-E65B-9A42-BAE5-C2B2BD9B7BD2}"/>
              </a:ext>
            </a:extLst>
          </p:cNvPr>
          <p:cNvSpPr>
            <a:spLocks noGrp="1"/>
          </p:cNvSpPr>
          <p:nvPr>
            <p:ph type="body" sz="quarter" idx="14" hasCustomPrompt="1"/>
          </p:nvPr>
        </p:nvSpPr>
        <p:spPr>
          <a:xfrm>
            <a:off x="4791876" y="3610583"/>
            <a:ext cx="4142836" cy="1257860"/>
          </a:xfrm>
        </p:spPr>
        <p:txBody>
          <a:bodyPr anchor="b"/>
          <a:lstStyle>
            <a:lvl1pPr>
              <a:lnSpc>
                <a:spcPct val="90000"/>
              </a:lnSpc>
              <a:spcBef>
                <a:spcPts val="0"/>
              </a:spcBef>
              <a:defRPr sz="9450" b="0" i="0">
                <a:solidFill>
                  <a:schemeClr val="accent1"/>
                </a:solidFill>
                <a:latin typeface="IBM Plex Sans Light" panose="020B0303050203000203" pitchFamily="34" charset="0"/>
              </a:defRPr>
            </a:lvl1pPr>
          </a:lstStyle>
          <a:p>
            <a:r>
              <a:rPr lang="en-US" dirty="0"/>
              <a:t>+00%</a:t>
            </a:r>
          </a:p>
        </p:txBody>
      </p:sp>
      <p:sp>
        <p:nvSpPr>
          <p:cNvPr id="2" name="Footer Placeholder 3">
            <a:extLst>
              <a:ext uri="{FF2B5EF4-FFF2-40B4-BE49-F238E27FC236}">
                <a16:creationId xmlns:a16="http://schemas.microsoft.com/office/drawing/2014/main" id="{21A64AF3-E67B-E80B-A5D3-6B3533C87F91}"/>
              </a:ext>
            </a:extLst>
          </p:cNvPr>
          <p:cNvSpPr>
            <a:spLocks noGrp="1"/>
          </p:cNvSpPr>
          <p:nvPr>
            <p:ph type="ftr" sz="quarter" idx="18"/>
          </p:nvPr>
        </p:nvSpPr>
        <p:spPr>
          <a:xfrm>
            <a:off x="215972" y="4806000"/>
            <a:ext cx="1858324" cy="142875"/>
          </a:xfrm>
        </p:spPr>
        <p:txBody>
          <a:bodyPr/>
          <a:lstStyle/>
          <a:p>
            <a:endParaRPr lang="en-US" dirty="0"/>
          </a:p>
        </p:txBody>
      </p:sp>
      <p:sp>
        <p:nvSpPr>
          <p:cNvPr id="5" name="Slide Number">
            <a:extLst>
              <a:ext uri="{FF2B5EF4-FFF2-40B4-BE49-F238E27FC236}">
                <a16:creationId xmlns:a16="http://schemas.microsoft.com/office/drawing/2014/main" id="{28C4F134-9B5D-407C-F525-B2FC25B7B5CD}"/>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374042585"/>
      </p:ext>
    </p:extLst>
  </p:cSld>
  <p:clrMapOvr>
    <a:masterClrMapping/>
  </p:clrMapOvr>
  <p:transition spd="med"/>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Data, 3 callouts, vertical">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6D02D-89A9-0455-FACB-7B6D03346E4C}"/>
              </a:ext>
            </a:extLst>
          </p:cNvPr>
          <p:cNvSpPr>
            <a:spLocks noGrp="1"/>
          </p:cNvSpPr>
          <p:nvPr>
            <p:ph type="title"/>
          </p:nvPr>
        </p:nvSpPr>
        <p:spPr>
          <a:xfrm>
            <a:off x="215999" y="216027"/>
            <a:ext cx="1855943" cy="1231773"/>
          </a:xfrm>
        </p:spPr>
        <p:txBody>
          <a:bodyPr/>
          <a:lstStyle>
            <a:lvl1pPr>
              <a:lnSpc>
                <a:spcPct val="100000"/>
              </a:lnSpc>
              <a:defRPr sz="2550">
                <a:solidFill>
                  <a:schemeClr val="tx2"/>
                </a:solidFill>
              </a:defRPr>
            </a:lvl1pPr>
          </a:lstStyle>
          <a:p>
            <a:r>
              <a:rPr lang="en-US" dirty="0"/>
              <a:t>Click to edit Master title style</a:t>
            </a:r>
          </a:p>
        </p:txBody>
      </p:sp>
      <p:sp>
        <p:nvSpPr>
          <p:cNvPr id="16" name="Text Placeholder 15">
            <a:extLst>
              <a:ext uri="{FF2B5EF4-FFF2-40B4-BE49-F238E27FC236}">
                <a16:creationId xmlns:a16="http://schemas.microsoft.com/office/drawing/2014/main" id="{BBB79390-98CC-5F62-D373-F6646F767DD0}"/>
              </a:ext>
            </a:extLst>
          </p:cNvPr>
          <p:cNvSpPr>
            <a:spLocks noGrp="1"/>
          </p:cNvSpPr>
          <p:nvPr>
            <p:ph type="body" sz="quarter" idx="15" hasCustomPrompt="1"/>
          </p:nvPr>
        </p:nvSpPr>
        <p:spPr>
          <a:xfrm>
            <a:off x="2499987" y="216000"/>
            <a:ext cx="1856538" cy="715467"/>
          </a:xfrm>
        </p:spPr>
        <p:txBody>
          <a:bodyPr/>
          <a:lstStyle>
            <a:lvl1pPr>
              <a:lnSpc>
                <a:spcPct val="90000"/>
              </a:lnSpc>
              <a:defRPr sz="4950">
                <a:solidFill>
                  <a:schemeClr val="accent1"/>
                </a:solidFill>
              </a:defRPr>
            </a:lvl1pPr>
            <a:lvl2pPr marL="0" indent="0">
              <a:buNone/>
              <a:defRPr/>
            </a:lvl2pPr>
          </a:lstStyle>
          <a:p>
            <a:pPr lvl="0"/>
            <a:r>
              <a:rPr lang="en-US" dirty="0"/>
              <a:t>00%</a:t>
            </a:r>
          </a:p>
        </p:txBody>
      </p:sp>
      <p:sp>
        <p:nvSpPr>
          <p:cNvPr id="7" name="Text Placeholder 6">
            <a:extLst>
              <a:ext uri="{FF2B5EF4-FFF2-40B4-BE49-F238E27FC236}">
                <a16:creationId xmlns:a16="http://schemas.microsoft.com/office/drawing/2014/main" id="{FDDE7F16-A938-0D17-3BFA-034F142A8082}"/>
              </a:ext>
            </a:extLst>
          </p:cNvPr>
          <p:cNvSpPr>
            <a:spLocks noGrp="1"/>
          </p:cNvSpPr>
          <p:nvPr>
            <p:ph type="body" sz="quarter" idx="12"/>
          </p:nvPr>
        </p:nvSpPr>
        <p:spPr>
          <a:xfrm>
            <a:off x="2499987" y="929780"/>
            <a:ext cx="1856538" cy="3698291"/>
          </a:xfrm>
        </p:spPr>
        <p:txBody>
          <a:bodyPr/>
          <a:lstStyle>
            <a:lvl1pPr>
              <a:lnSpc>
                <a:spcPct val="110000"/>
              </a:lnSpc>
              <a:spcBef>
                <a:spcPts val="0"/>
              </a:spcBef>
              <a:defRPr>
                <a:solidFill>
                  <a:schemeClr val="tx1"/>
                </a:solidFill>
              </a:defRPr>
            </a:lvl1pPr>
            <a:lvl2pPr>
              <a:lnSpc>
                <a:spcPct val="100000"/>
              </a:lnSpc>
              <a:spcBef>
                <a:spcPts val="0"/>
              </a:spcBef>
              <a:defRPr>
                <a:solidFill>
                  <a:schemeClr val="tx1"/>
                </a:solidFill>
              </a:defRPr>
            </a:lvl2pPr>
            <a:lvl3pPr>
              <a:lnSpc>
                <a:spcPct val="100000"/>
              </a:lnSpc>
              <a:spcBef>
                <a:spcPts val="0"/>
              </a:spcBef>
              <a:defRPr>
                <a:solidFill>
                  <a:schemeClr val="tx1"/>
                </a:solidFill>
              </a:defRPr>
            </a:lvl3pPr>
            <a:lvl4pPr>
              <a:lnSpc>
                <a:spcPct val="10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8" name="Text Placeholder 17">
            <a:extLst>
              <a:ext uri="{FF2B5EF4-FFF2-40B4-BE49-F238E27FC236}">
                <a16:creationId xmlns:a16="http://schemas.microsoft.com/office/drawing/2014/main" id="{3516E6B1-7020-1EA5-CDD4-B1FC6CE2740C}"/>
              </a:ext>
            </a:extLst>
          </p:cNvPr>
          <p:cNvSpPr>
            <a:spLocks noGrp="1"/>
          </p:cNvSpPr>
          <p:nvPr>
            <p:ph type="body" sz="quarter" idx="16" hasCustomPrompt="1"/>
          </p:nvPr>
        </p:nvSpPr>
        <p:spPr>
          <a:xfrm>
            <a:off x="4791876" y="216000"/>
            <a:ext cx="1855943" cy="714971"/>
          </a:xfrm>
        </p:spPr>
        <p:txBody>
          <a:bodyPr/>
          <a:lstStyle>
            <a:lvl1pPr>
              <a:lnSpc>
                <a:spcPct val="90000"/>
              </a:lnSpc>
              <a:defRPr sz="4950">
                <a:solidFill>
                  <a:schemeClr val="accent1"/>
                </a:solidFill>
              </a:defRPr>
            </a:lvl1pPr>
          </a:lstStyle>
          <a:p>
            <a:pPr lvl="0"/>
            <a:r>
              <a:rPr lang="en-US" dirty="0"/>
              <a:t>00%</a:t>
            </a:r>
          </a:p>
        </p:txBody>
      </p:sp>
      <p:sp>
        <p:nvSpPr>
          <p:cNvPr id="9" name="Text Placeholder 8">
            <a:extLst>
              <a:ext uri="{FF2B5EF4-FFF2-40B4-BE49-F238E27FC236}">
                <a16:creationId xmlns:a16="http://schemas.microsoft.com/office/drawing/2014/main" id="{3F3FD8FB-143C-CB66-123C-0495EB1C33B7}"/>
              </a:ext>
            </a:extLst>
          </p:cNvPr>
          <p:cNvSpPr>
            <a:spLocks noGrp="1"/>
          </p:cNvSpPr>
          <p:nvPr>
            <p:ph type="body" sz="quarter" idx="13"/>
          </p:nvPr>
        </p:nvSpPr>
        <p:spPr>
          <a:xfrm>
            <a:off x="4791876" y="929780"/>
            <a:ext cx="1857133" cy="3698291"/>
          </a:xfrm>
        </p:spPr>
        <p:txBody>
          <a:bodyPr/>
          <a:lstStyle>
            <a:lvl1pPr>
              <a:lnSpc>
                <a:spcPct val="110000"/>
              </a:lnSpc>
              <a:spcBef>
                <a:spcPts val="0"/>
              </a:spcBef>
              <a:defRPr>
                <a:solidFill>
                  <a:schemeClr val="tx1"/>
                </a:solidFill>
              </a:defRPr>
            </a:lvl1pPr>
            <a:lvl2pPr>
              <a:lnSpc>
                <a:spcPct val="100000"/>
              </a:lnSpc>
              <a:spcBef>
                <a:spcPts val="0"/>
              </a:spcBef>
              <a:defRPr>
                <a:solidFill>
                  <a:schemeClr val="tx1"/>
                </a:solidFill>
              </a:defRPr>
            </a:lvl2pPr>
            <a:lvl3pPr>
              <a:lnSpc>
                <a:spcPct val="100000"/>
              </a:lnSpc>
              <a:spcBef>
                <a:spcPts val="0"/>
              </a:spcBef>
              <a:defRPr>
                <a:solidFill>
                  <a:schemeClr val="tx1"/>
                </a:solidFill>
              </a:defRPr>
            </a:lvl3pPr>
            <a:lvl4pPr>
              <a:lnSpc>
                <a:spcPct val="10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0" name="Text Placeholder 19">
            <a:extLst>
              <a:ext uri="{FF2B5EF4-FFF2-40B4-BE49-F238E27FC236}">
                <a16:creationId xmlns:a16="http://schemas.microsoft.com/office/drawing/2014/main" id="{AC11D906-6DD0-910D-48BA-0C197C90AA45}"/>
              </a:ext>
            </a:extLst>
          </p:cNvPr>
          <p:cNvSpPr>
            <a:spLocks noGrp="1"/>
          </p:cNvSpPr>
          <p:nvPr>
            <p:ph type="body" sz="quarter" idx="17" hasCustomPrompt="1"/>
          </p:nvPr>
        </p:nvSpPr>
        <p:spPr>
          <a:xfrm>
            <a:off x="7071392" y="216000"/>
            <a:ext cx="1855943" cy="713780"/>
          </a:xfrm>
        </p:spPr>
        <p:txBody>
          <a:bodyPr/>
          <a:lstStyle>
            <a:lvl1pPr>
              <a:lnSpc>
                <a:spcPct val="90000"/>
              </a:lnSpc>
              <a:defRPr sz="4950">
                <a:solidFill>
                  <a:schemeClr val="accent1"/>
                </a:solidFill>
              </a:defRPr>
            </a:lvl1pPr>
          </a:lstStyle>
          <a:p>
            <a:pPr lvl="0"/>
            <a:r>
              <a:rPr lang="en-US" dirty="0"/>
              <a:t>00%</a:t>
            </a:r>
          </a:p>
        </p:txBody>
      </p:sp>
      <p:sp>
        <p:nvSpPr>
          <p:cNvPr id="11" name="Text Placeholder 10">
            <a:extLst>
              <a:ext uri="{FF2B5EF4-FFF2-40B4-BE49-F238E27FC236}">
                <a16:creationId xmlns:a16="http://schemas.microsoft.com/office/drawing/2014/main" id="{BA1063D1-FD79-491C-791B-87858EA0CB85}"/>
              </a:ext>
            </a:extLst>
          </p:cNvPr>
          <p:cNvSpPr>
            <a:spLocks noGrp="1"/>
          </p:cNvSpPr>
          <p:nvPr>
            <p:ph type="body" sz="quarter" idx="14"/>
          </p:nvPr>
        </p:nvSpPr>
        <p:spPr>
          <a:xfrm>
            <a:off x="7070796" y="929780"/>
            <a:ext cx="1857133" cy="3698291"/>
          </a:xfrm>
        </p:spPr>
        <p:txBody>
          <a:bodyPr/>
          <a:lstStyle>
            <a:lvl1pPr>
              <a:lnSpc>
                <a:spcPct val="110000"/>
              </a:lnSpc>
              <a:spcBef>
                <a:spcPts val="0"/>
              </a:spcBef>
              <a:defRPr>
                <a:solidFill>
                  <a:schemeClr val="tx1"/>
                </a:solidFill>
              </a:defRPr>
            </a:lvl1pPr>
            <a:lvl2pPr>
              <a:lnSpc>
                <a:spcPct val="100000"/>
              </a:lnSpc>
              <a:spcBef>
                <a:spcPts val="0"/>
              </a:spcBef>
              <a:defRPr>
                <a:solidFill>
                  <a:schemeClr val="tx1"/>
                </a:solidFill>
              </a:defRPr>
            </a:lvl2pPr>
            <a:lvl3pPr>
              <a:lnSpc>
                <a:spcPct val="100000"/>
              </a:lnSpc>
              <a:spcBef>
                <a:spcPts val="0"/>
              </a:spcBef>
              <a:defRPr>
                <a:solidFill>
                  <a:schemeClr val="tx1"/>
                </a:solidFill>
              </a:defRPr>
            </a:lvl3pPr>
            <a:lvl4pPr>
              <a:lnSpc>
                <a:spcPct val="10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Text Placeholder 4">
            <a:extLst>
              <a:ext uri="{FF2B5EF4-FFF2-40B4-BE49-F238E27FC236}">
                <a16:creationId xmlns:a16="http://schemas.microsoft.com/office/drawing/2014/main" id="{1B7E465D-4B5F-2DAE-57C4-590983308A95}"/>
              </a:ext>
            </a:extLst>
          </p:cNvPr>
          <p:cNvSpPr>
            <a:spLocks noGrp="1"/>
          </p:cNvSpPr>
          <p:nvPr>
            <p:ph type="body" sz="quarter" idx="11"/>
          </p:nvPr>
        </p:nvSpPr>
        <p:spPr>
          <a:xfrm>
            <a:off x="2501178" y="4521994"/>
            <a:ext cx="1856538" cy="428625"/>
          </a:xfrm>
        </p:spPr>
        <p:txBody>
          <a:bodyPr anchor="b"/>
          <a:lstStyle>
            <a:lvl1pPr>
              <a:lnSpc>
                <a:spcPct val="120000"/>
              </a:lnSpc>
              <a:spcBef>
                <a:spcPts val="0"/>
              </a:spcBef>
              <a:defRPr sz="600" b="0" i="0">
                <a:solidFill>
                  <a:schemeClr val="tx1"/>
                </a:solidFill>
                <a:latin typeface="IBM Plex Sans Light" panose="020B0503050203000203" pitchFamily="34" charset="0"/>
              </a:defRPr>
            </a:lvl1pPr>
            <a:lvl2pPr marL="122850" indent="-122850">
              <a:lnSpc>
                <a:spcPct val="100000"/>
              </a:lnSpc>
              <a:spcBef>
                <a:spcPts val="0"/>
              </a:spcBef>
              <a:defRPr sz="600" b="0" i="0">
                <a:solidFill>
                  <a:schemeClr val="tx1"/>
                </a:solidFill>
                <a:latin typeface="IBM Plex Sans Light" panose="020B0503050203000203" pitchFamily="34" charset="0"/>
              </a:defRPr>
            </a:lvl2pPr>
            <a:lvl3pPr marL="247050" indent="-122850">
              <a:lnSpc>
                <a:spcPct val="100000"/>
              </a:lnSpc>
              <a:spcBef>
                <a:spcPts val="0"/>
              </a:spcBef>
              <a:defRPr sz="600" b="0" i="0">
                <a:solidFill>
                  <a:schemeClr val="tx1"/>
                </a:solidFill>
                <a:latin typeface="IBM Plex Sans Light" panose="020B0503050203000203" pitchFamily="34" charset="0"/>
              </a:defRPr>
            </a:lvl3pPr>
            <a:lvl4pPr marL="369900" indent="-122850">
              <a:lnSpc>
                <a:spcPct val="100000"/>
              </a:lnSpc>
              <a:spcBef>
                <a:spcPts val="0"/>
              </a:spcBef>
              <a:defRPr sz="600" b="0" i="0">
                <a:solidFill>
                  <a:schemeClr val="tx1"/>
                </a:solidFill>
                <a:latin typeface="IBM Plex Sans Light" panose="020B0503050203000203" pitchFamily="34" charset="0"/>
              </a:defRPr>
            </a:lvl4pPr>
            <a:lvl5pPr>
              <a:lnSpc>
                <a:spcPct val="120000"/>
              </a:lnSpc>
              <a:spcBef>
                <a:spcPts val="0"/>
              </a:spcBef>
              <a:defRPr sz="600" b="0" i="0">
                <a:solidFill>
                  <a:schemeClr val="tx1"/>
                </a:solidFill>
                <a:latin typeface="IBM Plex Sans Light"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Footer Placeholder 3">
            <a:extLst>
              <a:ext uri="{FF2B5EF4-FFF2-40B4-BE49-F238E27FC236}">
                <a16:creationId xmlns:a16="http://schemas.microsoft.com/office/drawing/2014/main" id="{C856FFD0-F317-D3D7-DE9D-AA1F4AB27EEB}"/>
              </a:ext>
            </a:extLst>
          </p:cNvPr>
          <p:cNvSpPr>
            <a:spLocks noGrp="1"/>
          </p:cNvSpPr>
          <p:nvPr>
            <p:ph type="ftr" sz="quarter" idx="18"/>
          </p:nvPr>
        </p:nvSpPr>
        <p:spPr>
          <a:xfrm>
            <a:off x="215972" y="4806000"/>
            <a:ext cx="1858324" cy="142875"/>
          </a:xfrm>
        </p:spPr>
        <p:txBody>
          <a:bodyPr/>
          <a:lstStyle/>
          <a:p>
            <a:endParaRPr lang="en-US" dirty="0"/>
          </a:p>
        </p:txBody>
      </p:sp>
      <p:sp>
        <p:nvSpPr>
          <p:cNvPr id="8" name="Slide Number">
            <a:extLst>
              <a:ext uri="{FF2B5EF4-FFF2-40B4-BE49-F238E27FC236}">
                <a16:creationId xmlns:a16="http://schemas.microsoft.com/office/drawing/2014/main" id="{899D670E-69CE-BB86-FB88-291343BDEE2E}"/>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220149538"/>
      </p:ext>
    </p:extLst>
  </p:cSld>
  <p:clrMapOvr>
    <a:masterClrMapping/>
  </p:clrMapOvr>
  <p:transition spd="med"/>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Data, 2 callouts, horizontal">
    <p:bg>
      <p:bgPr>
        <a:solidFill>
          <a:schemeClr val="bg1"/>
        </a:solidFill>
        <a:effectLst/>
      </p:bgPr>
    </p:bg>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2C97FE8A-75E3-6FC8-02DD-50E0A4C8C958}"/>
              </a:ext>
            </a:extLst>
          </p:cNvPr>
          <p:cNvSpPr>
            <a:spLocks noGrp="1"/>
          </p:cNvSpPr>
          <p:nvPr>
            <p:ph type="body" sz="quarter" idx="13"/>
          </p:nvPr>
        </p:nvSpPr>
        <p:spPr>
          <a:xfrm>
            <a:off x="2499874" y="2792591"/>
            <a:ext cx="4141693" cy="2138095"/>
          </a:xfrm>
        </p:spPr>
        <p:txBody>
          <a:bodyPr/>
          <a:lstStyle>
            <a:lvl1pPr>
              <a:lnSpc>
                <a:spcPct val="100000"/>
              </a:lnSpc>
              <a:spcBef>
                <a:spcPts val="0"/>
              </a:spcBef>
              <a:defRPr sz="3150">
                <a:solidFill>
                  <a:schemeClr val="tx1"/>
                </a:solidFill>
              </a:defRPr>
            </a:lvl1pPr>
            <a:lvl2pPr marL="122850" indent="-122850">
              <a:lnSpc>
                <a:spcPct val="100000"/>
              </a:lnSpc>
              <a:spcBef>
                <a:spcPts val="0"/>
              </a:spcBef>
              <a:defRPr sz="3150">
                <a:solidFill>
                  <a:schemeClr val="tx1"/>
                </a:solidFill>
              </a:defRPr>
            </a:lvl2pPr>
            <a:lvl3pPr marL="247050" indent="-122850">
              <a:lnSpc>
                <a:spcPct val="100000"/>
              </a:lnSpc>
              <a:spcBef>
                <a:spcPts val="0"/>
              </a:spcBef>
              <a:defRPr sz="3150">
                <a:solidFill>
                  <a:schemeClr val="tx1"/>
                </a:solidFill>
              </a:defRPr>
            </a:lvl3pPr>
            <a:lvl4pPr marL="369900" indent="-122850">
              <a:lnSpc>
                <a:spcPct val="100000"/>
              </a:lnSpc>
              <a:spcBef>
                <a:spcPts val="0"/>
              </a:spcBef>
              <a:defRPr sz="3150">
                <a:solidFill>
                  <a:schemeClr val="tx1"/>
                </a:solidFill>
              </a:defRPr>
            </a:lvl4pPr>
            <a:lvl5pPr>
              <a:lnSpc>
                <a:spcPct val="100000"/>
              </a:lnSpc>
              <a:spcBef>
                <a:spcPts val="0"/>
              </a:spcBef>
              <a:defRPr sz="3225">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 name="Title 1">
            <a:extLst>
              <a:ext uri="{FF2B5EF4-FFF2-40B4-BE49-F238E27FC236}">
                <a16:creationId xmlns:a16="http://schemas.microsoft.com/office/drawing/2014/main" id="{D4B48808-B77B-7E67-E7EA-BCC945D4D51B}"/>
              </a:ext>
            </a:extLst>
          </p:cNvPr>
          <p:cNvSpPr>
            <a:spLocks noGrp="1"/>
          </p:cNvSpPr>
          <p:nvPr>
            <p:ph type="title" hasCustomPrompt="1"/>
          </p:nvPr>
        </p:nvSpPr>
        <p:spPr>
          <a:xfrm>
            <a:off x="215972" y="216000"/>
            <a:ext cx="1855943" cy="2000845"/>
          </a:xfrm>
        </p:spPr>
        <p:txBody>
          <a:bodyPr/>
          <a:lstStyle>
            <a:lvl1pPr>
              <a:lnSpc>
                <a:spcPct val="100000"/>
              </a:lnSpc>
              <a:defRPr sz="3150">
                <a:solidFill>
                  <a:schemeClr val="accent1"/>
                </a:solidFill>
              </a:defRPr>
            </a:lvl1pPr>
          </a:lstStyle>
          <a:p>
            <a:r>
              <a:rPr lang="en-US" dirty="0"/>
              <a:t>+000%</a:t>
            </a:r>
          </a:p>
        </p:txBody>
      </p:sp>
      <p:sp>
        <p:nvSpPr>
          <p:cNvPr id="5" name="Text Placeholder 4">
            <a:extLst>
              <a:ext uri="{FF2B5EF4-FFF2-40B4-BE49-F238E27FC236}">
                <a16:creationId xmlns:a16="http://schemas.microsoft.com/office/drawing/2014/main" id="{88378CF2-9CD6-2749-A489-08A4608D0BDA}"/>
              </a:ext>
            </a:extLst>
          </p:cNvPr>
          <p:cNvSpPr>
            <a:spLocks noGrp="1"/>
          </p:cNvSpPr>
          <p:nvPr>
            <p:ph type="body" sz="quarter" idx="11"/>
          </p:nvPr>
        </p:nvSpPr>
        <p:spPr>
          <a:xfrm>
            <a:off x="2499987" y="216000"/>
            <a:ext cx="4142836" cy="2000845"/>
          </a:xfrm>
        </p:spPr>
        <p:txBody>
          <a:bodyPr/>
          <a:lstStyle>
            <a:lvl1pPr>
              <a:lnSpc>
                <a:spcPct val="100000"/>
              </a:lnSpc>
              <a:spcBef>
                <a:spcPts val="0"/>
              </a:spcBef>
              <a:defRPr sz="3150">
                <a:solidFill>
                  <a:schemeClr val="tx1"/>
                </a:solidFill>
              </a:defRPr>
            </a:lvl1pPr>
            <a:lvl2pPr marL="122850" indent="-122850">
              <a:lnSpc>
                <a:spcPct val="100000"/>
              </a:lnSpc>
              <a:spcBef>
                <a:spcPts val="0"/>
              </a:spcBef>
              <a:defRPr sz="3150">
                <a:solidFill>
                  <a:schemeClr val="tx1"/>
                </a:solidFill>
              </a:defRPr>
            </a:lvl2pPr>
            <a:lvl3pPr marL="247050" indent="-122850">
              <a:lnSpc>
                <a:spcPct val="100000"/>
              </a:lnSpc>
              <a:spcBef>
                <a:spcPts val="0"/>
              </a:spcBef>
              <a:defRPr sz="3150">
                <a:solidFill>
                  <a:schemeClr val="tx1"/>
                </a:solidFill>
              </a:defRPr>
            </a:lvl3pPr>
            <a:lvl4pPr marL="369900" indent="-122850">
              <a:lnSpc>
                <a:spcPct val="100000"/>
              </a:lnSpc>
              <a:spcBef>
                <a:spcPts val="0"/>
              </a:spcBef>
              <a:defRPr sz="3150">
                <a:solidFill>
                  <a:schemeClr val="tx1"/>
                </a:solidFill>
              </a:defRPr>
            </a:lvl4pPr>
            <a:lvl5pPr>
              <a:lnSpc>
                <a:spcPct val="100000"/>
              </a:lnSpc>
              <a:spcBef>
                <a:spcPts val="0"/>
              </a:spcBef>
              <a:defRPr sz="3225">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cxnSp>
        <p:nvCxnSpPr>
          <p:cNvPr id="10" name="Straight Connector 9" descr="Horizontal row divider">
            <a:extLst>
              <a:ext uri="{FF2B5EF4-FFF2-40B4-BE49-F238E27FC236}">
                <a16:creationId xmlns:a16="http://schemas.microsoft.com/office/drawing/2014/main" id="{3D81813D-DA09-FCA0-D570-1E2D428C59E9}"/>
              </a:ext>
            </a:extLst>
          </p:cNvPr>
          <p:cNvCxnSpPr>
            <a:cxnSpLocks/>
          </p:cNvCxnSpPr>
          <p:nvPr userDrawn="1"/>
        </p:nvCxnSpPr>
        <p:spPr bwMode="auto">
          <a:xfrm>
            <a:off x="216070" y="2571750"/>
            <a:ext cx="8711859"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9" name="Text Placeholder 8">
            <a:extLst>
              <a:ext uri="{FF2B5EF4-FFF2-40B4-BE49-F238E27FC236}">
                <a16:creationId xmlns:a16="http://schemas.microsoft.com/office/drawing/2014/main" id="{A16C1F9D-1D2C-5BDA-E821-35CB4A8708F5}"/>
              </a:ext>
            </a:extLst>
          </p:cNvPr>
          <p:cNvSpPr>
            <a:spLocks noGrp="1"/>
          </p:cNvSpPr>
          <p:nvPr>
            <p:ph type="body" sz="quarter" idx="12" hasCustomPrompt="1"/>
          </p:nvPr>
        </p:nvSpPr>
        <p:spPr>
          <a:xfrm>
            <a:off x="215972" y="2792187"/>
            <a:ext cx="1854847" cy="2138095"/>
          </a:xfrm>
        </p:spPr>
        <p:txBody>
          <a:bodyPr/>
          <a:lstStyle>
            <a:lvl1pPr>
              <a:lnSpc>
                <a:spcPct val="100000"/>
              </a:lnSpc>
              <a:defRPr sz="3150">
                <a:solidFill>
                  <a:schemeClr val="accent1"/>
                </a:solidFill>
              </a:defRPr>
            </a:lvl1pPr>
            <a:lvl2pPr>
              <a:lnSpc>
                <a:spcPct val="100000"/>
              </a:lnSpc>
              <a:defRPr sz="3225">
                <a:solidFill>
                  <a:schemeClr val="accent1"/>
                </a:solidFill>
              </a:defRPr>
            </a:lvl2pPr>
            <a:lvl3pPr>
              <a:lnSpc>
                <a:spcPct val="100000"/>
              </a:lnSpc>
              <a:defRPr sz="3225">
                <a:solidFill>
                  <a:schemeClr val="accent1"/>
                </a:solidFill>
              </a:defRPr>
            </a:lvl3pPr>
            <a:lvl4pPr>
              <a:lnSpc>
                <a:spcPct val="100000"/>
              </a:lnSpc>
              <a:defRPr sz="3225">
                <a:solidFill>
                  <a:schemeClr val="accent1"/>
                </a:solidFill>
              </a:defRPr>
            </a:lvl4pPr>
            <a:lvl5pPr>
              <a:lnSpc>
                <a:spcPct val="100000"/>
              </a:lnSpc>
              <a:defRPr sz="3225">
                <a:solidFill>
                  <a:schemeClr val="accent1"/>
                </a:solidFill>
              </a:defRPr>
            </a:lvl5pPr>
          </a:lstStyle>
          <a:p>
            <a:pPr lvl="0"/>
            <a:r>
              <a:rPr lang="en-US" dirty="0"/>
              <a:t>+000M</a:t>
            </a:r>
          </a:p>
        </p:txBody>
      </p:sp>
      <p:sp>
        <p:nvSpPr>
          <p:cNvPr id="4" name="Footer Placeholder 3">
            <a:extLst>
              <a:ext uri="{FF2B5EF4-FFF2-40B4-BE49-F238E27FC236}">
                <a16:creationId xmlns:a16="http://schemas.microsoft.com/office/drawing/2014/main" id="{7B9ABB71-218D-3F6E-E3F7-5348FD395D22}"/>
              </a:ext>
            </a:extLst>
          </p:cNvPr>
          <p:cNvSpPr>
            <a:spLocks noGrp="1"/>
          </p:cNvSpPr>
          <p:nvPr>
            <p:ph type="ftr" sz="quarter" idx="18"/>
          </p:nvPr>
        </p:nvSpPr>
        <p:spPr>
          <a:xfrm>
            <a:off x="215972" y="4806000"/>
            <a:ext cx="1858324" cy="142875"/>
          </a:xfrm>
        </p:spPr>
        <p:txBody>
          <a:bodyPr/>
          <a:lstStyle/>
          <a:p>
            <a:endParaRPr lang="en-US" dirty="0"/>
          </a:p>
        </p:txBody>
      </p:sp>
      <p:sp>
        <p:nvSpPr>
          <p:cNvPr id="7" name="Slide Number">
            <a:extLst>
              <a:ext uri="{FF2B5EF4-FFF2-40B4-BE49-F238E27FC236}">
                <a16:creationId xmlns:a16="http://schemas.microsoft.com/office/drawing/2014/main" id="{B77BD92D-3A6C-2396-61D4-51D7CC5B1C0A}"/>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459712214"/>
      </p:ext>
    </p:extLst>
  </p:cSld>
  <p:clrMapOvr>
    <a:masterClrMapping/>
  </p:clrMapOvr>
  <p:transition spd="med"/>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Data, 3 callouts, horizontal">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6D02D-89A9-0455-FACB-7B6D03346E4C}"/>
              </a:ext>
            </a:extLst>
          </p:cNvPr>
          <p:cNvSpPr>
            <a:spLocks noGrp="1"/>
          </p:cNvSpPr>
          <p:nvPr>
            <p:ph type="title"/>
          </p:nvPr>
        </p:nvSpPr>
        <p:spPr>
          <a:xfrm>
            <a:off x="215999" y="216027"/>
            <a:ext cx="1855943" cy="1231773"/>
          </a:xfrm>
        </p:spPr>
        <p:txBody>
          <a:bodyPr/>
          <a:lstStyle>
            <a:lvl1pPr>
              <a:lnSpc>
                <a:spcPct val="100000"/>
              </a:lnSpc>
              <a:defRPr sz="2550">
                <a:solidFill>
                  <a:schemeClr val="tx2"/>
                </a:solidFill>
              </a:defRPr>
            </a:lvl1pPr>
          </a:lstStyle>
          <a:p>
            <a:r>
              <a:rPr lang="en-US" dirty="0"/>
              <a:t>Click to edit Master title style</a:t>
            </a:r>
          </a:p>
        </p:txBody>
      </p:sp>
      <p:sp>
        <p:nvSpPr>
          <p:cNvPr id="16" name="Text Placeholder 15">
            <a:extLst>
              <a:ext uri="{FF2B5EF4-FFF2-40B4-BE49-F238E27FC236}">
                <a16:creationId xmlns:a16="http://schemas.microsoft.com/office/drawing/2014/main" id="{BBB79390-98CC-5F62-D373-F6646F767DD0}"/>
              </a:ext>
            </a:extLst>
          </p:cNvPr>
          <p:cNvSpPr>
            <a:spLocks noGrp="1"/>
          </p:cNvSpPr>
          <p:nvPr>
            <p:ph type="body" sz="quarter" idx="15" hasCustomPrompt="1"/>
          </p:nvPr>
        </p:nvSpPr>
        <p:spPr>
          <a:xfrm>
            <a:off x="2499987" y="216000"/>
            <a:ext cx="1856538" cy="1072158"/>
          </a:xfrm>
        </p:spPr>
        <p:txBody>
          <a:bodyPr/>
          <a:lstStyle>
            <a:lvl1pPr>
              <a:lnSpc>
                <a:spcPct val="90000"/>
              </a:lnSpc>
              <a:defRPr sz="4950">
                <a:solidFill>
                  <a:schemeClr val="accent1"/>
                </a:solidFill>
              </a:defRPr>
            </a:lvl1pPr>
            <a:lvl2pPr marL="0" indent="0">
              <a:buNone/>
              <a:defRPr/>
            </a:lvl2pPr>
          </a:lstStyle>
          <a:p>
            <a:r>
              <a:rPr lang="en-US" dirty="0"/>
              <a:t>00%</a:t>
            </a:r>
          </a:p>
        </p:txBody>
      </p:sp>
      <p:sp>
        <p:nvSpPr>
          <p:cNvPr id="7" name="Text Placeholder 6">
            <a:extLst>
              <a:ext uri="{FF2B5EF4-FFF2-40B4-BE49-F238E27FC236}">
                <a16:creationId xmlns:a16="http://schemas.microsoft.com/office/drawing/2014/main" id="{FDDE7F16-A938-0D17-3BFA-034F142A8082}"/>
              </a:ext>
            </a:extLst>
          </p:cNvPr>
          <p:cNvSpPr>
            <a:spLocks noGrp="1"/>
          </p:cNvSpPr>
          <p:nvPr>
            <p:ph type="body" sz="quarter" idx="12"/>
          </p:nvPr>
        </p:nvSpPr>
        <p:spPr>
          <a:xfrm>
            <a:off x="4785689" y="216000"/>
            <a:ext cx="2857128" cy="1072158"/>
          </a:xfrm>
        </p:spPr>
        <p:txBody>
          <a:bodyPr/>
          <a:lstStyle>
            <a:lvl1pPr>
              <a:lnSpc>
                <a:spcPct val="110000"/>
              </a:lnSpc>
              <a:spcBef>
                <a:spcPts val="0"/>
              </a:spcBef>
              <a:defRPr>
                <a:solidFill>
                  <a:schemeClr val="tx1"/>
                </a:solidFill>
              </a:defRPr>
            </a:lvl1pPr>
            <a:lvl2pPr>
              <a:lnSpc>
                <a:spcPct val="100000"/>
              </a:lnSpc>
              <a:spcBef>
                <a:spcPts val="0"/>
              </a:spcBef>
              <a:defRPr>
                <a:solidFill>
                  <a:schemeClr val="tx1"/>
                </a:solidFill>
              </a:defRPr>
            </a:lvl2pPr>
            <a:lvl3pPr>
              <a:lnSpc>
                <a:spcPct val="100000"/>
              </a:lnSpc>
              <a:spcBef>
                <a:spcPts val="0"/>
              </a:spcBef>
              <a:defRPr>
                <a:solidFill>
                  <a:schemeClr val="tx1"/>
                </a:solidFill>
              </a:defRPr>
            </a:lvl3pPr>
            <a:lvl4pPr>
              <a:lnSpc>
                <a:spcPct val="10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cxnSp>
        <p:nvCxnSpPr>
          <p:cNvPr id="17" name="Straight Connector 16" descr="Horizontal row divider">
            <a:extLst>
              <a:ext uri="{FF2B5EF4-FFF2-40B4-BE49-F238E27FC236}">
                <a16:creationId xmlns:a16="http://schemas.microsoft.com/office/drawing/2014/main" id="{1103109C-6DA9-8F27-B4B1-EE276442E489}"/>
              </a:ext>
            </a:extLst>
          </p:cNvPr>
          <p:cNvCxnSpPr/>
          <p:nvPr userDrawn="1"/>
        </p:nvCxnSpPr>
        <p:spPr bwMode="auto">
          <a:xfrm>
            <a:off x="2499987" y="1715691"/>
            <a:ext cx="6428538"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8" name="Text Placeholder 17">
            <a:extLst>
              <a:ext uri="{FF2B5EF4-FFF2-40B4-BE49-F238E27FC236}">
                <a16:creationId xmlns:a16="http://schemas.microsoft.com/office/drawing/2014/main" id="{3516E6B1-7020-1EA5-CDD4-B1FC6CE2740C}"/>
              </a:ext>
            </a:extLst>
          </p:cNvPr>
          <p:cNvSpPr>
            <a:spLocks noGrp="1"/>
          </p:cNvSpPr>
          <p:nvPr>
            <p:ph type="body" sz="quarter" idx="16" hasCustomPrompt="1"/>
          </p:nvPr>
        </p:nvSpPr>
        <p:spPr>
          <a:xfrm>
            <a:off x="2499987" y="1922400"/>
            <a:ext cx="1856538" cy="1071565"/>
          </a:xfrm>
        </p:spPr>
        <p:txBody>
          <a:bodyPr/>
          <a:lstStyle>
            <a:lvl1pPr>
              <a:lnSpc>
                <a:spcPct val="90000"/>
              </a:lnSpc>
              <a:defRPr sz="4950">
                <a:solidFill>
                  <a:schemeClr val="accent1"/>
                </a:solidFill>
              </a:defRPr>
            </a:lvl1pPr>
          </a:lstStyle>
          <a:p>
            <a:r>
              <a:rPr lang="en-US" dirty="0"/>
              <a:t>00%</a:t>
            </a:r>
          </a:p>
        </p:txBody>
      </p:sp>
      <p:sp>
        <p:nvSpPr>
          <p:cNvPr id="9" name="Text Placeholder 8">
            <a:extLst>
              <a:ext uri="{FF2B5EF4-FFF2-40B4-BE49-F238E27FC236}">
                <a16:creationId xmlns:a16="http://schemas.microsoft.com/office/drawing/2014/main" id="{3F3FD8FB-143C-CB66-123C-0495EB1C33B7}"/>
              </a:ext>
            </a:extLst>
          </p:cNvPr>
          <p:cNvSpPr>
            <a:spLocks noGrp="1"/>
          </p:cNvSpPr>
          <p:nvPr>
            <p:ph type="body" sz="quarter" idx="13"/>
          </p:nvPr>
        </p:nvSpPr>
        <p:spPr>
          <a:xfrm>
            <a:off x="4785689" y="1922238"/>
            <a:ext cx="2857128" cy="1071563"/>
          </a:xfrm>
        </p:spPr>
        <p:txBody>
          <a:bodyPr/>
          <a:lstStyle>
            <a:lvl1pPr>
              <a:lnSpc>
                <a:spcPct val="110000"/>
              </a:lnSpc>
              <a:spcBef>
                <a:spcPts val="0"/>
              </a:spcBef>
              <a:defRPr>
                <a:solidFill>
                  <a:schemeClr val="tx1"/>
                </a:solidFill>
              </a:defRPr>
            </a:lvl1pPr>
            <a:lvl2pPr>
              <a:lnSpc>
                <a:spcPct val="100000"/>
              </a:lnSpc>
              <a:spcBef>
                <a:spcPts val="0"/>
              </a:spcBef>
              <a:defRPr>
                <a:solidFill>
                  <a:schemeClr val="tx1"/>
                </a:solidFill>
              </a:defRPr>
            </a:lvl2pPr>
            <a:lvl3pPr>
              <a:lnSpc>
                <a:spcPct val="100000"/>
              </a:lnSpc>
              <a:spcBef>
                <a:spcPts val="0"/>
              </a:spcBef>
              <a:defRPr>
                <a:solidFill>
                  <a:schemeClr val="tx1"/>
                </a:solidFill>
              </a:defRPr>
            </a:lvl3pPr>
            <a:lvl4pPr>
              <a:lnSpc>
                <a:spcPct val="10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cxnSp>
        <p:nvCxnSpPr>
          <p:cNvPr id="15" name="Straight Connector 14" descr="Horizontal row divider">
            <a:extLst>
              <a:ext uri="{FF2B5EF4-FFF2-40B4-BE49-F238E27FC236}">
                <a16:creationId xmlns:a16="http://schemas.microsoft.com/office/drawing/2014/main" id="{687931BB-B3EF-829C-B354-B048514D5138}"/>
              </a:ext>
            </a:extLst>
          </p:cNvPr>
          <p:cNvCxnSpPr/>
          <p:nvPr userDrawn="1"/>
        </p:nvCxnSpPr>
        <p:spPr bwMode="auto">
          <a:xfrm>
            <a:off x="2499987" y="3427809"/>
            <a:ext cx="6428538"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20" name="Text Placeholder 19">
            <a:extLst>
              <a:ext uri="{FF2B5EF4-FFF2-40B4-BE49-F238E27FC236}">
                <a16:creationId xmlns:a16="http://schemas.microsoft.com/office/drawing/2014/main" id="{AC11D906-6DD0-910D-48BA-0C197C90AA45}"/>
              </a:ext>
            </a:extLst>
          </p:cNvPr>
          <p:cNvSpPr>
            <a:spLocks noGrp="1"/>
          </p:cNvSpPr>
          <p:nvPr>
            <p:ph type="body" sz="quarter" idx="17" hasCustomPrompt="1"/>
          </p:nvPr>
        </p:nvSpPr>
        <p:spPr>
          <a:xfrm>
            <a:off x="2499988" y="3626100"/>
            <a:ext cx="1856537" cy="1000699"/>
          </a:xfrm>
        </p:spPr>
        <p:txBody>
          <a:bodyPr/>
          <a:lstStyle>
            <a:lvl1pPr>
              <a:lnSpc>
                <a:spcPct val="90000"/>
              </a:lnSpc>
              <a:defRPr sz="4950">
                <a:solidFill>
                  <a:schemeClr val="accent1"/>
                </a:solidFill>
              </a:defRPr>
            </a:lvl1pPr>
          </a:lstStyle>
          <a:p>
            <a:r>
              <a:rPr lang="en-US" dirty="0"/>
              <a:t>00%</a:t>
            </a:r>
          </a:p>
        </p:txBody>
      </p:sp>
      <p:sp>
        <p:nvSpPr>
          <p:cNvPr id="11" name="Text Placeholder 10">
            <a:extLst>
              <a:ext uri="{FF2B5EF4-FFF2-40B4-BE49-F238E27FC236}">
                <a16:creationId xmlns:a16="http://schemas.microsoft.com/office/drawing/2014/main" id="{BA1063D1-FD79-491C-791B-87858EA0CB85}"/>
              </a:ext>
            </a:extLst>
          </p:cNvPr>
          <p:cNvSpPr>
            <a:spLocks noGrp="1"/>
          </p:cNvSpPr>
          <p:nvPr>
            <p:ph type="body" sz="quarter" idx="14"/>
          </p:nvPr>
        </p:nvSpPr>
        <p:spPr>
          <a:xfrm>
            <a:off x="4785689" y="3626404"/>
            <a:ext cx="2857128" cy="946787"/>
          </a:xfrm>
        </p:spPr>
        <p:txBody>
          <a:bodyPr/>
          <a:lstStyle>
            <a:lvl1pPr>
              <a:lnSpc>
                <a:spcPct val="110000"/>
              </a:lnSpc>
              <a:spcBef>
                <a:spcPts val="0"/>
              </a:spcBef>
              <a:defRPr>
                <a:solidFill>
                  <a:schemeClr val="tx1"/>
                </a:solidFill>
              </a:defRPr>
            </a:lvl1pPr>
            <a:lvl2pPr>
              <a:lnSpc>
                <a:spcPct val="100000"/>
              </a:lnSpc>
              <a:spcBef>
                <a:spcPts val="0"/>
              </a:spcBef>
              <a:defRPr>
                <a:solidFill>
                  <a:schemeClr val="tx1"/>
                </a:solidFill>
              </a:defRPr>
            </a:lvl2pPr>
            <a:lvl3pPr>
              <a:lnSpc>
                <a:spcPct val="100000"/>
              </a:lnSpc>
              <a:spcBef>
                <a:spcPts val="0"/>
              </a:spcBef>
              <a:defRPr>
                <a:solidFill>
                  <a:schemeClr val="tx1"/>
                </a:solidFill>
              </a:defRPr>
            </a:lvl3pPr>
            <a:lvl4pPr>
              <a:lnSpc>
                <a:spcPct val="10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Text Placeholder 4">
            <a:extLst>
              <a:ext uri="{FF2B5EF4-FFF2-40B4-BE49-F238E27FC236}">
                <a16:creationId xmlns:a16="http://schemas.microsoft.com/office/drawing/2014/main" id="{1B7E465D-4B5F-2DAE-57C4-590983308A95}"/>
              </a:ext>
            </a:extLst>
          </p:cNvPr>
          <p:cNvSpPr>
            <a:spLocks noGrp="1"/>
          </p:cNvSpPr>
          <p:nvPr>
            <p:ph type="body" sz="quarter" idx="11"/>
          </p:nvPr>
        </p:nvSpPr>
        <p:spPr>
          <a:xfrm>
            <a:off x="2499987" y="4521994"/>
            <a:ext cx="1856538" cy="428625"/>
          </a:xfrm>
        </p:spPr>
        <p:txBody>
          <a:bodyPr anchor="b"/>
          <a:lstStyle>
            <a:lvl1pPr>
              <a:lnSpc>
                <a:spcPct val="120000"/>
              </a:lnSpc>
              <a:spcBef>
                <a:spcPts val="0"/>
              </a:spcBef>
              <a:defRPr sz="600" b="0" i="0">
                <a:solidFill>
                  <a:schemeClr val="tx1"/>
                </a:solidFill>
                <a:latin typeface="IBM Plex Sans Light" panose="020B0503050203000203" pitchFamily="34" charset="0"/>
              </a:defRPr>
            </a:lvl1pPr>
            <a:lvl2pPr>
              <a:lnSpc>
                <a:spcPct val="100000"/>
              </a:lnSpc>
              <a:spcBef>
                <a:spcPts val="0"/>
              </a:spcBef>
              <a:defRPr sz="600" b="0" i="0">
                <a:solidFill>
                  <a:schemeClr val="tx1"/>
                </a:solidFill>
                <a:latin typeface="IBM Plex Sans Light" panose="020B0503050203000203" pitchFamily="34" charset="0"/>
              </a:defRPr>
            </a:lvl2pPr>
            <a:lvl3pPr>
              <a:lnSpc>
                <a:spcPct val="100000"/>
              </a:lnSpc>
              <a:spcBef>
                <a:spcPts val="0"/>
              </a:spcBef>
              <a:defRPr sz="600" b="0" i="0">
                <a:solidFill>
                  <a:schemeClr val="tx1"/>
                </a:solidFill>
                <a:latin typeface="IBM Plex Sans Light" panose="020B0503050203000203" pitchFamily="34" charset="0"/>
              </a:defRPr>
            </a:lvl3pPr>
            <a:lvl4pPr>
              <a:lnSpc>
                <a:spcPct val="100000"/>
              </a:lnSpc>
              <a:spcBef>
                <a:spcPts val="0"/>
              </a:spcBef>
              <a:defRPr sz="600" b="0" i="0">
                <a:solidFill>
                  <a:schemeClr val="tx1"/>
                </a:solidFill>
                <a:latin typeface="IBM Plex Sans Light" panose="020B0503050203000203" pitchFamily="34" charset="0"/>
              </a:defRPr>
            </a:lvl4pPr>
            <a:lvl5pPr>
              <a:lnSpc>
                <a:spcPct val="120000"/>
              </a:lnSpc>
              <a:spcBef>
                <a:spcPts val="0"/>
              </a:spcBef>
              <a:defRPr sz="600" b="0" i="0">
                <a:latin typeface="IBM Plex Sans Light"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Footer Placeholder 3">
            <a:extLst>
              <a:ext uri="{FF2B5EF4-FFF2-40B4-BE49-F238E27FC236}">
                <a16:creationId xmlns:a16="http://schemas.microsoft.com/office/drawing/2014/main" id="{8495C3AC-E4B9-F837-204B-FF01953D40BE}"/>
              </a:ext>
            </a:extLst>
          </p:cNvPr>
          <p:cNvSpPr>
            <a:spLocks noGrp="1"/>
          </p:cNvSpPr>
          <p:nvPr>
            <p:ph type="ftr" sz="quarter" idx="18"/>
          </p:nvPr>
        </p:nvSpPr>
        <p:spPr>
          <a:xfrm>
            <a:off x="215972" y="4806000"/>
            <a:ext cx="1858324" cy="142875"/>
          </a:xfrm>
        </p:spPr>
        <p:txBody>
          <a:bodyPr/>
          <a:lstStyle/>
          <a:p>
            <a:endParaRPr lang="en-US" dirty="0"/>
          </a:p>
        </p:txBody>
      </p:sp>
      <p:sp>
        <p:nvSpPr>
          <p:cNvPr id="8" name="Slide Number">
            <a:extLst>
              <a:ext uri="{FF2B5EF4-FFF2-40B4-BE49-F238E27FC236}">
                <a16:creationId xmlns:a16="http://schemas.microsoft.com/office/drawing/2014/main" id="{22119C11-B0BD-168C-0C07-D70B259D3906}"/>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554777981"/>
      </p:ext>
    </p:extLst>
  </p:cSld>
  <p:clrMapOvr>
    <a:masterClrMapping/>
  </p:clrMapOvr>
  <p:transition spd="med"/>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Text, 4 columns ">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215972" y="216027"/>
            <a:ext cx="1853038" cy="572096"/>
          </a:xfrm>
        </p:spPr>
        <p:txBody>
          <a:bodyPr/>
          <a:lstStyle>
            <a:lvl1pPr>
              <a:lnSpc>
                <a:spcPct val="100000"/>
              </a:lnSpc>
              <a:defRPr sz="2550">
                <a:solidFill>
                  <a:schemeClr val="tx2"/>
                </a:solidFill>
              </a:defRPr>
            </a:lvl1pPr>
          </a:lstStyle>
          <a:p>
            <a:r>
              <a:rPr lang="en-US" dirty="0"/>
              <a:t>Click to edit Master title style</a:t>
            </a:r>
          </a:p>
        </p:txBody>
      </p:sp>
      <p:sp>
        <p:nvSpPr>
          <p:cNvPr id="5" name="Text Placeholder 4">
            <a:extLst>
              <a:ext uri="{FF2B5EF4-FFF2-40B4-BE49-F238E27FC236}">
                <a16:creationId xmlns:a16="http://schemas.microsoft.com/office/drawing/2014/main" id="{1C17B282-9F6A-839A-442D-69BC9DF3749A}"/>
              </a:ext>
            </a:extLst>
          </p:cNvPr>
          <p:cNvSpPr>
            <a:spLocks noGrp="1"/>
          </p:cNvSpPr>
          <p:nvPr>
            <p:ph type="body" sz="quarter" idx="11"/>
          </p:nvPr>
        </p:nvSpPr>
        <p:spPr>
          <a:xfrm>
            <a:off x="215972" y="1143000"/>
            <a:ext cx="1858324" cy="3432572"/>
          </a:xfrm>
        </p:spPr>
        <p:txBody>
          <a:bodyPr/>
          <a:lstStyle>
            <a:lvl1pPr>
              <a:spcBef>
                <a:spcPts val="0"/>
              </a:spcBef>
              <a:defRPr sz="1350" b="0" i="0">
                <a:solidFill>
                  <a:schemeClr val="tx1"/>
                </a:solidFill>
                <a:latin typeface="IBM Plex Sans Light" panose="020B0503050203000203" pitchFamily="34" charset="0"/>
              </a:defRPr>
            </a:lvl1pPr>
            <a:lvl2pPr marL="122850" indent="-122850">
              <a:spcBef>
                <a:spcPts val="0"/>
              </a:spcBef>
              <a:defRPr sz="1350" b="0" i="0">
                <a:solidFill>
                  <a:schemeClr val="tx1"/>
                </a:solidFill>
                <a:latin typeface="IBM Plex Sans Light" panose="020B0503050203000203" pitchFamily="34" charset="0"/>
              </a:defRPr>
            </a:lvl2pPr>
            <a:lvl3pPr marL="247050" indent="-122850">
              <a:spcBef>
                <a:spcPts val="0"/>
              </a:spcBef>
              <a:defRPr sz="1350" b="0" i="0">
                <a:solidFill>
                  <a:schemeClr val="tx1"/>
                </a:solidFill>
                <a:latin typeface="IBM Plex Sans Light" panose="020B0503050203000203" pitchFamily="34" charset="0"/>
              </a:defRPr>
            </a:lvl3pPr>
            <a:lvl4pPr marL="369900" indent="-122850">
              <a:spcBef>
                <a:spcPts val="0"/>
              </a:spcBef>
              <a:defRPr sz="1350" b="0" i="0">
                <a:solidFill>
                  <a:schemeClr val="tx1"/>
                </a:solidFill>
                <a:latin typeface="IBM Plex Sans Light" panose="020B0503050203000203" pitchFamily="34" charset="0"/>
              </a:defRPr>
            </a:lvl4pPr>
            <a:lvl5pPr>
              <a:spcBef>
                <a:spcPts val="0"/>
              </a:spcBef>
              <a:defRPr sz="750" b="0" i="0">
                <a:solidFill>
                  <a:schemeClr val="tx1"/>
                </a:solidFill>
                <a:latin typeface="IBM Plex Sans Light"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p:nvPr>
        </p:nvSpPr>
        <p:spPr>
          <a:xfrm>
            <a:off x="2501178" y="1143000"/>
            <a:ext cx="1856538" cy="3432572"/>
          </a:xfrm>
        </p:spPr>
        <p:txBody>
          <a:bodyPr/>
          <a:lstStyle>
            <a:lvl1pPr>
              <a:spcBef>
                <a:spcPts val="0"/>
              </a:spcBef>
              <a:defRPr sz="1350" b="0" i="0">
                <a:solidFill>
                  <a:schemeClr val="tx1"/>
                </a:solidFill>
                <a:latin typeface="IBM Plex Sans Light" panose="020B0503050203000203" pitchFamily="34" charset="0"/>
              </a:defRPr>
            </a:lvl1pPr>
            <a:lvl2pPr marL="122850" indent="-122850">
              <a:spcBef>
                <a:spcPts val="0"/>
              </a:spcBef>
              <a:defRPr sz="1350" b="0" i="0">
                <a:solidFill>
                  <a:schemeClr val="tx1"/>
                </a:solidFill>
                <a:latin typeface="IBM Plex Sans Light" panose="020B0503050203000203" pitchFamily="34" charset="0"/>
              </a:defRPr>
            </a:lvl2pPr>
            <a:lvl3pPr marL="247050" indent="-122850">
              <a:spcBef>
                <a:spcPts val="0"/>
              </a:spcBef>
              <a:defRPr sz="1350" b="0" i="0">
                <a:solidFill>
                  <a:schemeClr val="tx1"/>
                </a:solidFill>
                <a:latin typeface="IBM Plex Sans Light" panose="020B0503050203000203" pitchFamily="34" charset="0"/>
              </a:defRPr>
            </a:lvl3pPr>
            <a:lvl4pPr marL="369900" indent="-122850">
              <a:spcBef>
                <a:spcPts val="0"/>
              </a:spcBef>
              <a:defRPr sz="1350" b="0" i="0">
                <a:solidFill>
                  <a:schemeClr val="tx1"/>
                </a:solidFill>
                <a:latin typeface="IBM Plex Sans Light" panose="020B0503050203000203" pitchFamily="34" charset="0"/>
              </a:defRPr>
            </a:lvl4pPr>
            <a:lvl5pPr>
              <a:spcBef>
                <a:spcPts val="0"/>
              </a:spcBef>
              <a:defRPr sz="750" b="0" i="0">
                <a:solidFill>
                  <a:schemeClr val="tx1"/>
                </a:solidFill>
                <a:latin typeface="IBM Plex Sans Light"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p:nvPr>
        </p:nvSpPr>
        <p:spPr>
          <a:xfrm>
            <a:off x="4791876" y="1143000"/>
            <a:ext cx="1857133" cy="3432572"/>
          </a:xfrm>
        </p:spPr>
        <p:txBody>
          <a:bodyPr/>
          <a:lstStyle>
            <a:lvl1pPr>
              <a:spcBef>
                <a:spcPts val="0"/>
              </a:spcBef>
              <a:defRPr sz="1350" b="0" i="0">
                <a:solidFill>
                  <a:schemeClr val="tx1"/>
                </a:solidFill>
                <a:latin typeface="IBM Plex Sans Light" panose="020B0503050203000203" pitchFamily="34" charset="0"/>
              </a:defRPr>
            </a:lvl1pPr>
            <a:lvl2pPr marL="122850" indent="-122850">
              <a:spcBef>
                <a:spcPts val="0"/>
              </a:spcBef>
              <a:defRPr sz="1350" b="0" i="0">
                <a:solidFill>
                  <a:schemeClr val="tx1"/>
                </a:solidFill>
                <a:latin typeface="IBM Plex Sans Light" panose="020B0503050203000203" pitchFamily="34" charset="0"/>
              </a:defRPr>
            </a:lvl2pPr>
            <a:lvl3pPr marL="247050" indent="-122850">
              <a:spcBef>
                <a:spcPts val="0"/>
              </a:spcBef>
              <a:defRPr sz="1350" b="0" i="0">
                <a:solidFill>
                  <a:schemeClr val="tx1"/>
                </a:solidFill>
                <a:latin typeface="IBM Plex Sans Light" panose="020B0503050203000203" pitchFamily="34" charset="0"/>
              </a:defRPr>
            </a:lvl3pPr>
            <a:lvl4pPr marL="369900" indent="-122850">
              <a:spcBef>
                <a:spcPts val="0"/>
              </a:spcBef>
              <a:defRPr sz="1350" b="0" i="0">
                <a:solidFill>
                  <a:schemeClr val="tx1"/>
                </a:solidFill>
                <a:latin typeface="IBM Plex Sans Light" panose="020B0503050203000203" pitchFamily="34" charset="0"/>
              </a:defRPr>
            </a:lvl4pPr>
            <a:lvl5pPr>
              <a:spcBef>
                <a:spcPts val="0"/>
              </a:spcBef>
              <a:defRPr sz="750" b="0" i="0">
                <a:solidFill>
                  <a:schemeClr val="tx1"/>
                </a:solidFill>
                <a:latin typeface="IBM Plex Sans Light"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1" name="Text Placeholder 10">
            <a:extLst>
              <a:ext uri="{FF2B5EF4-FFF2-40B4-BE49-F238E27FC236}">
                <a16:creationId xmlns:a16="http://schemas.microsoft.com/office/drawing/2014/main" id="{1E0D5184-93C0-B658-7967-FBC78C38A518}"/>
              </a:ext>
            </a:extLst>
          </p:cNvPr>
          <p:cNvSpPr>
            <a:spLocks noGrp="1"/>
          </p:cNvSpPr>
          <p:nvPr>
            <p:ph type="body" sz="quarter" idx="14"/>
          </p:nvPr>
        </p:nvSpPr>
        <p:spPr>
          <a:xfrm>
            <a:off x="7072582" y="1143000"/>
            <a:ext cx="1859514" cy="3432572"/>
          </a:xfrm>
        </p:spPr>
        <p:txBody>
          <a:bodyPr/>
          <a:lstStyle>
            <a:lvl1pPr>
              <a:spcBef>
                <a:spcPts val="0"/>
              </a:spcBef>
              <a:defRPr sz="1350" b="0" i="0">
                <a:solidFill>
                  <a:schemeClr val="tx1"/>
                </a:solidFill>
                <a:latin typeface="IBM Plex Sans Light" panose="020B0503050203000203" pitchFamily="34" charset="0"/>
              </a:defRPr>
            </a:lvl1pPr>
            <a:lvl2pPr marL="122850" indent="-122850">
              <a:spcBef>
                <a:spcPts val="0"/>
              </a:spcBef>
              <a:defRPr sz="1350" b="0" i="0">
                <a:solidFill>
                  <a:schemeClr val="tx1"/>
                </a:solidFill>
                <a:latin typeface="IBM Plex Sans Light" panose="020B0503050203000203" pitchFamily="34" charset="0"/>
              </a:defRPr>
            </a:lvl2pPr>
            <a:lvl3pPr marL="247050" indent="-122850">
              <a:spcBef>
                <a:spcPts val="0"/>
              </a:spcBef>
              <a:defRPr sz="1350" b="0" i="0">
                <a:solidFill>
                  <a:schemeClr val="tx1"/>
                </a:solidFill>
                <a:latin typeface="IBM Plex Sans Light" panose="020B0503050203000203" pitchFamily="34" charset="0"/>
              </a:defRPr>
            </a:lvl3pPr>
            <a:lvl4pPr marL="369900" indent="-122850">
              <a:spcBef>
                <a:spcPts val="0"/>
              </a:spcBef>
              <a:defRPr sz="1350" b="0" i="0">
                <a:solidFill>
                  <a:schemeClr val="tx1"/>
                </a:solidFill>
                <a:latin typeface="IBM Plex Sans Light" panose="020B0503050203000203" pitchFamily="34" charset="0"/>
              </a:defRPr>
            </a:lvl4pPr>
            <a:lvl5pPr>
              <a:spcBef>
                <a:spcPts val="0"/>
              </a:spcBef>
              <a:defRPr sz="750" b="0" i="0">
                <a:solidFill>
                  <a:schemeClr val="tx1"/>
                </a:solidFill>
                <a:latin typeface="IBM Plex Sans Light"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Footer Placeholder 3">
            <a:extLst>
              <a:ext uri="{FF2B5EF4-FFF2-40B4-BE49-F238E27FC236}">
                <a16:creationId xmlns:a16="http://schemas.microsoft.com/office/drawing/2014/main" id="{2D830AE7-F6A6-A339-0B24-876A9554C9E3}"/>
              </a:ext>
            </a:extLst>
          </p:cNvPr>
          <p:cNvSpPr>
            <a:spLocks noGrp="1"/>
          </p:cNvSpPr>
          <p:nvPr>
            <p:ph type="ftr" sz="quarter" idx="18"/>
          </p:nvPr>
        </p:nvSpPr>
        <p:spPr>
          <a:xfrm>
            <a:off x="215972" y="4806000"/>
            <a:ext cx="1858324" cy="142875"/>
          </a:xfrm>
        </p:spPr>
        <p:txBody>
          <a:bodyPr/>
          <a:lstStyle/>
          <a:p>
            <a:endParaRPr lang="en-US" dirty="0"/>
          </a:p>
        </p:txBody>
      </p:sp>
      <p:sp>
        <p:nvSpPr>
          <p:cNvPr id="8" name="Slide Number">
            <a:extLst>
              <a:ext uri="{FF2B5EF4-FFF2-40B4-BE49-F238E27FC236}">
                <a16:creationId xmlns:a16="http://schemas.microsoft.com/office/drawing/2014/main" id="{31A616C3-34A8-1D7A-67C9-8B76F2D30BD0}"/>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2929542758"/>
      </p:ext>
    </p:extLst>
  </p:cSld>
  <p:clrMapOvr>
    <a:masterClrMapping/>
  </p:clrMapOvr>
  <p:transition spd="med"/>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Text, 4 columns, short divider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215972" y="216027"/>
            <a:ext cx="1855943" cy="572096"/>
          </a:xfrm>
        </p:spPr>
        <p:txBody>
          <a:bodyPr/>
          <a:lstStyle>
            <a:lvl1pPr>
              <a:lnSpc>
                <a:spcPct val="100000"/>
              </a:lnSpc>
              <a:defRPr sz="2550">
                <a:solidFill>
                  <a:schemeClr val="tx2"/>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9792CE3F-FA6A-2FE0-0146-4BFD45CF296A}"/>
              </a:ext>
            </a:extLst>
          </p:cNvPr>
          <p:cNvSpPr>
            <a:spLocks noGrp="1"/>
          </p:cNvSpPr>
          <p:nvPr>
            <p:ph type="body" sz="quarter" idx="15"/>
          </p:nvPr>
        </p:nvSpPr>
        <p:spPr>
          <a:xfrm>
            <a:off x="2501177" y="216027"/>
            <a:ext cx="1858324" cy="572095"/>
          </a:xfrm>
        </p:spPr>
        <p:txBody>
          <a:bodyPr/>
          <a:lstStyle>
            <a:lvl1pPr>
              <a:lnSpc>
                <a:spcPct val="110000"/>
              </a:lnSpc>
              <a:spcBef>
                <a:spcPts val="0"/>
              </a:spcBef>
              <a:defRPr sz="750" b="0" i="0">
                <a:solidFill>
                  <a:schemeClr val="tx1"/>
                </a:solidFill>
                <a:latin typeface="IBM Plex Sans Light" panose="020B0503050203000203" pitchFamily="34" charset="0"/>
              </a:defRPr>
            </a:lvl1pPr>
            <a:lvl2pPr marL="68580" indent="-68580">
              <a:lnSpc>
                <a:spcPct val="110000"/>
              </a:lnSpc>
              <a:spcBef>
                <a:spcPts val="0"/>
              </a:spcBef>
              <a:defRPr sz="750" b="0" i="0">
                <a:solidFill>
                  <a:schemeClr val="tx1"/>
                </a:solidFill>
                <a:latin typeface="IBM Plex Sans Light" panose="020B0503050203000203" pitchFamily="34" charset="0"/>
              </a:defRPr>
            </a:lvl2pPr>
            <a:lvl3pPr marL="137160" indent="-68580">
              <a:lnSpc>
                <a:spcPct val="110000"/>
              </a:lnSpc>
              <a:spcBef>
                <a:spcPts val="0"/>
              </a:spcBef>
              <a:defRPr sz="750" b="0" i="0">
                <a:solidFill>
                  <a:schemeClr val="tx1"/>
                </a:solidFill>
                <a:latin typeface="IBM Plex Sans Light" panose="020B0503050203000203" pitchFamily="34" charset="0"/>
              </a:defRPr>
            </a:lvl3pPr>
            <a:lvl4pPr marL="205740" indent="-68580">
              <a:lnSpc>
                <a:spcPct val="110000"/>
              </a:lnSpc>
              <a:spcBef>
                <a:spcPts val="0"/>
              </a:spcBef>
              <a:defRPr sz="750" b="0" i="0">
                <a:solidFill>
                  <a:schemeClr val="tx1"/>
                </a:solidFill>
                <a:latin typeface="IBM Plex Sans Light" panose="020B0503050203000203" pitchFamily="34" charset="0"/>
              </a:defRPr>
            </a:lvl4pPr>
            <a:lvl5pPr>
              <a:lnSpc>
                <a:spcPct val="110000"/>
              </a:lnSpc>
              <a:spcBef>
                <a:spcPts val="0"/>
              </a:spcBef>
              <a:defRPr sz="750" b="0" i="0">
                <a:solidFill>
                  <a:schemeClr val="tx1"/>
                </a:solidFill>
                <a:latin typeface="IBM Plex Sans Light"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cxnSp>
        <p:nvCxnSpPr>
          <p:cNvPr id="20" name="Straight Connector 19" descr="Vertical column divider">
            <a:extLst>
              <a:ext uri="{FF2B5EF4-FFF2-40B4-BE49-F238E27FC236}">
                <a16:creationId xmlns:a16="http://schemas.microsoft.com/office/drawing/2014/main" id="{ABAB2974-AD95-0BF2-C41A-265AEF03B4F7}"/>
              </a:ext>
            </a:extLst>
          </p:cNvPr>
          <p:cNvCxnSpPr>
            <a:cxnSpLocks/>
          </p:cNvCxnSpPr>
          <p:nvPr userDrawn="1"/>
        </p:nvCxnSpPr>
        <p:spPr bwMode="auto">
          <a:xfrm>
            <a:off x="2285702" y="1141809"/>
            <a:ext cx="0" cy="342955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1" name="Straight Connector 20" descr="Vertical column divider">
            <a:extLst>
              <a:ext uri="{FF2B5EF4-FFF2-40B4-BE49-F238E27FC236}">
                <a16:creationId xmlns:a16="http://schemas.microsoft.com/office/drawing/2014/main" id="{CDB8CB8D-C4DB-E357-4948-59CD6A18A9DC}"/>
              </a:ext>
            </a:extLst>
          </p:cNvPr>
          <p:cNvCxnSpPr/>
          <p:nvPr userDrawn="1"/>
        </p:nvCxnSpPr>
        <p:spPr bwMode="auto">
          <a:xfrm>
            <a:off x="4570262" y="1141810"/>
            <a:ext cx="0" cy="3431381"/>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2" name="Straight Connector 21" descr="Vertical column divider">
            <a:extLst>
              <a:ext uri="{FF2B5EF4-FFF2-40B4-BE49-F238E27FC236}">
                <a16:creationId xmlns:a16="http://schemas.microsoft.com/office/drawing/2014/main" id="{8B5887E5-28C4-AA99-EBD5-E34B88F46F25}"/>
              </a:ext>
            </a:extLst>
          </p:cNvPr>
          <p:cNvCxnSpPr/>
          <p:nvPr userDrawn="1"/>
        </p:nvCxnSpPr>
        <p:spPr bwMode="auto">
          <a:xfrm>
            <a:off x="6857107" y="1141810"/>
            <a:ext cx="0" cy="3431381"/>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4" name="Footer Placeholder 3">
            <a:extLst>
              <a:ext uri="{FF2B5EF4-FFF2-40B4-BE49-F238E27FC236}">
                <a16:creationId xmlns:a16="http://schemas.microsoft.com/office/drawing/2014/main" id="{9A5E154F-497D-F356-4526-C17B1B098AC9}"/>
              </a:ext>
            </a:extLst>
          </p:cNvPr>
          <p:cNvSpPr>
            <a:spLocks noGrp="1"/>
          </p:cNvSpPr>
          <p:nvPr userDrawn="1">
            <p:ph type="ftr" sz="quarter" idx="18"/>
          </p:nvPr>
        </p:nvSpPr>
        <p:spPr>
          <a:xfrm>
            <a:off x="215972" y="4806000"/>
            <a:ext cx="1858324" cy="142875"/>
          </a:xfrm>
        </p:spPr>
        <p:txBody>
          <a:bodyPr/>
          <a:lstStyle/>
          <a:p>
            <a:endParaRPr lang="en-US" dirty="0"/>
          </a:p>
        </p:txBody>
      </p:sp>
      <p:sp>
        <p:nvSpPr>
          <p:cNvPr id="8" name="Slide Number">
            <a:extLst>
              <a:ext uri="{FF2B5EF4-FFF2-40B4-BE49-F238E27FC236}">
                <a16:creationId xmlns:a16="http://schemas.microsoft.com/office/drawing/2014/main" id="{A3714515-3CA1-0F75-0503-3208A09DFA76}"/>
              </a:ext>
            </a:extLst>
          </p:cNvPr>
          <p:cNvSpPr txBox="1">
            <a:spLocks noGrp="1"/>
          </p:cNvSpPr>
          <p:nvPr userDrawn="1">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
        <p:nvSpPr>
          <p:cNvPr id="10" name="Text Placeholder 4">
            <a:extLst>
              <a:ext uri="{FF2B5EF4-FFF2-40B4-BE49-F238E27FC236}">
                <a16:creationId xmlns:a16="http://schemas.microsoft.com/office/drawing/2014/main" id="{4B531E36-2064-83A6-3D5A-E40E324F8495}"/>
              </a:ext>
            </a:extLst>
          </p:cNvPr>
          <p:cNvSpPr>
            <a:spLocks noGrp="1"/>
          </p:cNvSpPr>
          <p:nvPr userDrawn="1">
            <p:ph type="body" sz="quarter" idx="11"/>
          </p:nvPr>
        </p:nvSpPr>
        <p:spPr>
          <a:xfrm>
            <a:off x="218380" y="1143000"/>
            <a:ext cx="1858324" cy="3432572"/>
          </a:xfrm>
        </p:spPr>
        <p:txBody>
          <a:bodyPr/>
          <a:lstStyle>
            <a:lvl1pPr>
              <a:spcBef>
                <a:spcPts val="0"/>
              </a:spcBef>
              <a:defRPr sz="1350" b="0" i="0">
                <a:solidFill>
                  <a:schemeClr val="tx1"/>
                </a:solidFill>
                <a:latin typeface="IBM Plex Sans Light" panose="020B0503050203000203" pitchFamily="34" charset="0"/>
              </a:defRPr>
            </a:lvl1pPr>
            <a:lvl2pPr marL="122850" indent="-122850">
              <a:spcBef>
                <a:spcPts val="0"/>
              </a:spcBef>
              <a:defRPr sz="1350" b="0" i="0">
                <a:solidFill>
                  <a:schemeClr val="tx1"/>
                </a:solidFill>
                <a:latin typeface="IBM Plex Sans Light" panose="020B0503050203000203" pitchFamily="34" charset="0"/>
              </a:defRPr>
            </a:lvl2pPr>
            <a:lvl3pPr marL="247050" indent="-122850">
              <a:spcBef>
                <a:spcPts val="0"/>
              </a:spcBef>
              <a:defRPr sz="1350" b="0" i="0">
                <a:solidFill>
                  <a:schemeClr val="tx1"/>
                </a:solidFill>
                <a:latin typeface="IBM Plex Sans Light" panose="020B0503050203000203" pitchFamily="34" charset="0"/>
              </a:defRPr>
            </a:lvl3pPr>
            <a:lvl4pPr marL="369900" indent="-122850">
              <a:spcBef>
                <a:spcPts val="0"/>
              </a:spcBef>
              <a:defRPr sz="1350" b="0" i="0">
                <a:solidFill>
                  <a:schemeClr val="tx1"/>
                </a:solidFill>
                <a:latin typeface="IBM Plex Sans Light" panose="020B0503050203000203" pitchFamily="34" charset="0"/>
              </a:defRPr>
            </a:lvl4pPr>
            <a:lvl5pPr>
              <a:spcBef>
                <a:spcPts val="0"/>
              </a:spcBef>
              <a:defRPr sz="750" b="0" i="0">
                <a:solidFill>
                  <a:schemeClr val="tx1"/>
                </a:solidFill>
                <a:latin typeface="IBM Plex Sans Light"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Text Placeholder 6">
            <a:extLst>
              <a:ext uri="{FF2B5EF4-FFF2-40B4-BE49-F238E27FC236}">
                <a16:creationId xmlns:a16="http://schemas.microsoft.com/office/drawing/2014/main" id="{70587680-FBD6-A326-93E3-B3437A4124A3}"/>
              </a:ext>
            </a:extLst>
          </p:cNvPr>
          <p:cNvSpPr>
            <a:spLocks noGrp="1"/>
          </p:cNvSpPr>
          <p:nvPr userDrawn="1">
            <p:ph type="body" sz="quarter" idx="12"/>
          </p:nvPr>
        </p:nvSpPr>
        <p:spPr>
          <a:xfrm>
            <a:off x="2501178" y="1143000"/>
            <a:ext cx="1856538" cy="3432572"/>
          </a:xfrm>
        </p:spPr>
        <p:txBody>
          <a:bodyPr/>
          <a:lstStyle>
            <a:lvl1pPr>
              <a:spcBef>
                <a:spcPts val="0"/>
              </a:spcBef>
              <a:defRPr sz="1350" b="0" i="0">
                <a:solidFill>
                  <a:schemeClr val="tx1"/>
                </a:solidFill>
                <a:latin typeface="IBM Plex Sans Light" panose="020B0503050203000203" pitchFamily="34" charset="0"/>
              </a:defRPr>
            </a:lvl1pPr>
            <a:lvl2pPr marL="122850" indent="-122850">
              <a:spcBef>
                <a:spcPts val="0"/>
              </a:spcBef>
              <a:defRPr sz="1350" b="0" i="0">
                <a:solidFill>
                  <a:schemeClr val="tx1"/>
                </a:solidFill>
                <a:latin typeface="IBM Plex Sans Light" panose="020B0503050203000203" pitchFamily="34" charset="0"/>
              </a:defRPr>
            </a:lvl2pPr>
            <a:lvl3pPr marL="247050" indent="-122850">
              <a:spcBef>
                <a:spcPts val="0"/>
              </a:spcBef>
              <a:defRPr sz="1350" b="0" i="0">
                <a:solidFill>
                  <a:schemeClr val="tx1"/>
                </a:solidFill>
                <a:latin typeface="IBM Plex Sans Light" panose="020B0503050203000203" pitchFamily="34" charset="0"/>
              </a:defRPr>
            </a:lvl3pPr>
            <a:lvl4pPr marL="369900" indent="-122850">
              <a:spcBef>
                <a:spcPts val="0"/>
              </a:spcBef>
              <a:defRPr sz="1350" b="0" i="0">
                <a:solidFill>
                  <a:schemeClr val="tx1"/>
                </a:solidFill>
                <a:latin typeface="IBM Plex Sans Light" panose="020B0503050203000203" pitchFamily="34" charset="0"/>
              </a:defRPr>
            </a:lvl4pPr>
            <a:lvl5pPr>
              <a:spcBef>
                <a:spcPts val="0"/>
              </a:spcBef>
              <a:defRPr sz="750" b="0" i="0">
                <a:solidFill>
                  <a:schemeClr val="tx1"/>
                </a:solidFill>
                <a:latin typeface="IBM Plex Sans Light"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3" name="Text Placeholder 8">
            <a:extLst>
              <a:ext uri="{FF2B5EF4-FFF2-40B4-BE49-F238E27FC236}">
                <a16:creationId xmlns:a16="http://schemas.microsoft.com/office/drawing/2014/main" id="{CAE80882-A798-33A6-BF3F-DF9C75646C23}"/>
              </a:ext>
            </a:extLst>
          </p:cNvPr>
          <p:cNvSpPr>
            <a:spLocks noGrp="1"/>
          </p:cNvSpPr>
          <p:nvPr userDrawn="1">
            <p:ph type="body" sz="quarter" idx="13"/>
          </p:nvPr>
        </p:nvSpPr>
        <p:spPr>
          <a:xfrm>
            <a:off x="4791876" y="1143000"/>
            <a:ext cx="1857133" cy="3432572"/>
          </a:xfrm>
        </p:spPr>
        <p:txBody>
          <a:bodyPr/>
          <a:lstStyle>
            <a:lvl1pPr>
              <a:spcBef>
                <a:spcPts val="0"/>
              </a:spcBef>
              <a:defRPr sz="1350" b="0" i="0">
                <a:solidFill>
                  <a:schemeClr val="tx1"/>
                </a:solidFill>
                <a:latin typeface="IBM Plex Sans Light" panose="020B0503050203000203" pitchFamily="34" charset="0"/>
              </a:defRPr>
            </a:lvl1pPr>
            <a:lvl2pPr marL="122850" indent="-122850">
              <a:spcBef>
                <a:spcPts val="0"/>
              </a:spcBef>
              <a:defRPr sz="1350" b="0" i="0">
                <a:solidFill>
                  <a:schemeClr val="tx1"/>
                </a:solidFill>
                <a:latin typeface="IBM Plex Sans Light" panose="020B0503050203000203" pitchFamily="34" charset="0"/>
              </a:defRPr>
            </a:lvl2pPr>
            <a:lvl3pPr marL="247050" indent="-122850">
              <a:spcBef>
                <a:spcPts val="0"/>
              </a:spcBef>
              <a:defRPr sz="1350" b="0" i="0">
                <a:solidFill>
                  <a:schemeClr val="tx1"/>
                </a:solidFill>
                <a:latin typeface="IBM Plex Sans Light" panose="020B0503050203000203" pitchFamily="34" charset="0"/>
              </a:defRPr>
            </a:lvl3pPr>
            <a:lvl4pPr marL="369900" indent="-122850">
              <a:spcBef>
                <a:spcPts val="0"/>
              </a:spcBef>
              <a:defRPr sz="1350" b="0" i="0">
                <a:solidFill>
                  <a:schemeClr val="tx1"/>
                </a:solidFill>
                <a:latin typeface="IBM Plex Sans Light" panose="020B0503050203000203" pitchFamily="34" charset="0"/>
              </a:defRPr>
            </a:lvl4pPr>
            <a:lvl5pPr>
              <a:spcBef>
                <a:spcPts val="0"/>
              </a:spcBef>
              <a:defRPr sz="750" b="0" i="0">
                <a:solidFill>
                  <a:schemeClr val="tx1"/>
                </a:solidFill>
                <a:latin typeface="IBM Plex Sans Light"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Text Placeholder 10">
            <a:extLst>
              <a:ext uri="{FF2B5EF4-FFF2-40B4-BE49-F238E27FC236}">
                <a16:creationId xmlns:a16="http://schemas.microsoft.com/office/drawing/2014/main" id="{1809E051-5EDC-532B-0D86-AA9349AAA053}"/>
              </a:ext>
            </a:extLst>
          </p:cNvPr>
          <p:cNvSpPr>
            <a:spLocks noGrp="1"/>
          </p:cNvSpPr>
          <p:nvPr userDrawn="1">
            <p:ph type="body" sz="quarter" idx="14"/>
          </p:nvPr>
        </p:nvSpPr>
        <p:spPr>
          <a:xfrm>
            <a:off x="7072582" y="1143000"/>
            <a:ext cx="1859514" cy="3432572"/>
          </a:xfrm>
        </p:spPr>
        <p:txBody>
          <a:bodyPr/>
          <a:lstStyle>
            <a:lvl1pPr>
              <a:spcBef>
                <a:spcPts val="0"/>
              </a:spcBef>
              <a:defRPr sz="1350" b="0" i="0">
                <a:solidFill>
                  <a:schemeClr val="tx1"/>
                </a:solidFill>
                <a:latin typeface="IBM Plex Sans Light" panose="020B0503050203000203" pitchFamily="34" charset="0"/>
              </a:defRPr>
            </a:lvl1pPr>
            <a:lvl2pPr marL="122850" indent="-122850">
              <a:spcBef>
                <a:spcPts val="0"/>
              </a:spcBef>
              <a:defRPr sz="1350" b="0" i="0">
                <a:solidFill>
                  <a:schemeClr val="tx1"/>
                </a:solidFill>
                <a:latin typeface="IBM Plex Sans Light" panose="020B0503050203000203" pitchFamily="34" charset="0"/>
              </a:defRPr>
            </a:lvl2pPr>
            <a:lvl3pPr marL="247050" indent="-122850">
              <a:spcBef>
                <a:spcPts val="0"/>
              </a:spcBef>
              <a:defRPr sz="1350" b="0" i="0">
                <a:solidFill>
                  <a:schemeClr val="tx1"/>
                </a:solidFill>
                <a:latin typeface="IBM Plex Sans Light" panose="020B0503050203000203" pitchFamily="34" charset="0"/>
              </a:defRPr>
            </a:lvl3pPr>
            <a:lvl4pPr marL="369900" indent="-122850">
              <a:spcBef>
                <a:spcPts val="0"/>
              </a:spcBef>
              <a:defRPr sz="1350" b="0" i="0">
                <a:solidFill>
                  <a:schemeClr val="tx1"/>
                </a:solidFill>
                <a:latin typeface="IBM Plex Sans Light" panose="020B0503050203000203" pitchFamily="34" charset="0"/>
              </a:defRPr>
            </a:lvl4pPr>
            <a:lvl5pPr>
              <a:spcBef>
                <a:spcPts val="0"/>
              </a:spcBef>
              <a:defRPr sz="750" b="0" i="0">
                <a:solidFill>
                  <a:schemeClr val="tx1"/>
                </a:solidFill>
                <a:latin typeface="IBM Plex Sans Light"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99925911"/>
      </p:ext>
    </p:extLst>
  </p:cSld>
  <p:clrMapOvr>
    <a:masterClrMapping/>
  </p:clrMapOvr>
  <p:transition spd="med"/>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Text, 4 columns, dividers, headlin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215972" y="216027"/>
            <a:ext cx="1855943" cy="925782"/>
          </a:xfrm>
        </p:spPr>
        <p:txBody>
          <a:bodyPr/>
          <a:lstStyle>
            <a:lvl1pPr>
              <a:lnSpc>
                <a:spcPct val="100000"/>
              </a:lnSpc>
              <a:defRPr sz="2550">
                <a:solidFill>
                  <a:schemeClr val="tx2"/>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9792CE3F-FA6A-2FE0-0146-4BFD45CF296A}"/>
              </a:ext>
            </a:extLst>
          </p:cNvPr>
          <p:cNvSpPr>
            <a:spLocks noGrp="1"/>
          </p:cNvSpPr>
          <p:nvPr>
            <p:ph type="body" sz="quarter" idx="15"/>
          </p:nvPr>
        </p:nvSpPr>
        <p:spPr>
          <a:xfrm>
            <a:off x="2499987" y="216027"/>
            <a:ext cx="1858324" cy="691139"/>
          </a:xfrm>
        </p:spPr>
        <p:txBody>
          <a:bodyPr/>
          <a:lstStyle>
            <a:lvl1pPr>
              <a:lnSpc>
                <a:spcPct val="110000"/>
              </a:lnSpc>
              <a:spcBef>
                <a:spcPts val="0"/>
              </a:spcBef>
              <a:defRPr sz="1575">
                <a:solidFill>
                  <a:schemeClr val="tx1"/>
                </a:solidFill>
              </a:defRPr>
            </a:lvl1pPr>
            <a:lvl2pPr marL="122850" indent="-122850">
              <a:lnSpc>
                <a:spcPct val="100000"/>
              </a:lnSpc>
              <a:spcBef>
                <a:spcPts val="0"/>
              </a:spcBef>
              <a:defRPr sz="1575">
                <a:solidFill>
                  <a:schemeClr val="tx1"/>
                </a:solidFill>
              </a:defRPr>
            </a:lvl2pPr>
            <a:lvl3pPr marL="247050" indent="-122850">
              <a:lnSpc>
                <a:spcPct val="100000"/>
              </a:lnSpc>
              <a:spcBef>
                <a:spcPts val="0"/>
              </a:spcBef>
              <a:defRPr sz="1575">
                <a:solidFill>
                  <a:schemeClr val="tx1"/>
                </a:solidFill>
              </a:defRPr>
            </a:lvl3pPr>
            <a:lvl4pPr marL="369900" indent="-122850">
              <a:lnSpc>
                <a:spcPct val="100000"/>
              </a:lnSpc>
              <a:spcBef>
                <a:spcPts val="0"/>
              </a:spcBef>
              <a:defRPr sz="1575">
                <a:solidFill>
                  <a:schemeClr val="tx1"/>
                </a:solidFill>
              </a:defRPr>
            </a:lvl4pPr>
            <a:lvl5pPr>
              <a:lnSpc>
                <a:spcPct val="110000"/>
              </a:lnSpc>
              <a:spcBef>
                <a:spcPts val="0"/>
              </a:spcBef>
              <a:defRPr sz="10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p:nvPr>
        </p:nvSpPr>
        <p:spPr>
          <a:xfrm>
            <a:off x="2499987" y="1141809"/>
            <a:ext cx="1856538" cy="3434954"/>
          </a:xfrm>
        </p:spPr>
        <p:txBody>
          <a:bodyPr/>
          <a:lstStyle>
            <a:lvl1pPr>
              <a:spcBef>
                <a:spcPts val="0"/>
              </a:spcBef>
              <a:defRPr sz="1350" b="0" i="0">
                <a:solidFill>
                  <a:schemeClr val="tx1"/>
                </a:solidFill>
                <a:latin typeface="IBM Plex Sans Light" panose="020B0503050203000203" pitchFamily="34" charset="0"/>
              </a:defRPr>
            </a:lvl1pPr>
            <a:lvl2pPr marL="122850" indent="-122850">
              <a:spcBef>
                <a:spcPts val="0"/>
              </a:spcBef>
              <a:defRPr sz="1350" b="0" i="0">
                <a:solidFill>
                  <a:schemeClr val="tx1"/>
                </a:solidFill>
                <a:latin typeface="IBM Plex Sans Light" panose="020B0503050203000203" pitchFamily="34" charset="0"/>
              </a:defRPr>
            </a:lvl2pPr>
            <a:lvl3pPr marL="247050" indent="-122850">
              <a:spcBef>
                <a:spcPts val="0"/>
              </a:spcBef>
              <a:defRPr sz="1350" b="0" i="0">
                <a:solidFill>
                  <a:schemeClr val="tx1"/>
                </a:solidFill>
                <a:latin typeface="IBM Plex Sans Light" panose="020B0503050203000203" pitchFamily="34" charset="0"/>
              </a:defRPr>
            </a:lvl3pPr>
            <a:lvl4pPr marL="369900" indent="-122850">
              <a:spcBef>
                <a:spcPts val="0"/>
              </a:spcBef>
              <a:defRPr sz="1350" b="0" i="0">
                <a:solidFill>
                  <a:schemeClr val="tx1"/>
                </a:solidFill>
                <a:latin typeface="IBM Plex Sans Light" panose="020B0503050203000203" pitchFamily="34" charset="0"/>
              </a:defRPr>
            </a:lvl4pPr>
            <a:lvl5pPr>
              <a:spcBef>
                <a:spcPts val="0"/>
              </a:spcBef>
              <a:defRPr sz="750" b="0" i="0">
                <a:solidFill>
                  <a:schemeClr val="tx1"/>
                </a:solidFill>
                <a:latin typeface="IBM Plex Sans Light"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Text Placeholder 9">
            <a:extLst>
              <a:ext uri="{FF2B5EF4-FFF2-40B4-BE49-F238E27FC236}">
                <a16:creationId xmlns:a16="http://schemas.microsoft.com/office/drawing/2014/main" id="{793A9C8C-F98C-5899-BE8B-D1A544D66C6A}"/>
              </a:ext>
            </a:extLst>
          </p:cNvPr>
          <p:cNvSpPr>
            <a:spLocks noGrp="1"/>
          </p:cNvSpPr>
          <p:nvPr>
            <p:ph type="body" sz="quarter" idx="16"/>
          </p:nvPr>
        </p:nvSpPr>
        <p:spPr>
          <a:xfrm>
            <a:off x="4791876" y="216027"/>
            <a:ext cx="1857133" cy="691139"/>
          </a:xfrm>
        </p:spPr>
        <p:txBody>
          <a:bodyPr/>
          <a:lstStyle>
            <a:lvl1pPr>
              <a:lnSpc>
                <a:spcPct val="110000"/>
              </a:lnSpc>
              <a:spcBef>
                <a:spcPts val="0"/>
              </a:spcBef>
              <a:defRPr sz="1575">
                <a:solidFill>
                  <a:schemeClr val="tx1"/>
                </a:solidFill>
              </a:defRPr>
            </a:lvl1pPr>
            <a:lvl2pPr marL="122850" indent="-122850">
              <a:lnSpc>
                <a:spcPct val="100000"/>
              </a:lnSpc>
              <a:spcBef>
                <a:spcPts val="0"/>
              </a:spcBef>
              <a:defRPr sz="1575">
                <a:solidFill>
                  <a:schemeClr val="tx1"/>
                </a:solidFill>
              </a:defRPr>
            </a:lvl2pPr>
            <a:lvl3pPr marL="247050" indent="-122850">
              <a:lnSpc>
                <a:spcPct val="100000"/>
              </a:lnSpc>
              <a:spcBef>
                <a:spcPts val="0"/>
              </a:spcBef>
              <a:defRPr sz="1575">
                <a:solidFill>
                  <a:schemeClr val="tx1"/>
                </a:solidFill>
              </a:defRPr>
            </a:lvl3pPr>
            <a:lvl4pPr marL="369900" indent="-122850">
              <a:lnSpc>
                <a:spcPct val="100000"/>
              </a:lnSpc>
              <a:spcBef>
                <a:spcPts val="0"/>
              </a:spcBef>
              <a:defRPr sz="1575">
                <a:solidFill>
                  <a:schemeClr val="tx1"/>
                </a:solidFill>
              </a:defRPr>
            </a:lvl4pPr>
            <a:lvl5pPr>
              <a:lnSpc>
                <a:spcPct val="110000"/>
              </a:lnSpc>
              <a:spcBef>
                <a:spcPts val="0"/>
              </a:spcBef>
              <a:defRPr sz="10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p:nvPr>
        </p:nvSpPr>
        <p:spPr>
          <a:xfrm>
            <a:off x="4791876" y="1141809"/>
            <a:ext cx="1857133" cy="3434954"/>
          </a:xfrm>
        </p:spPr>
        <p:txBody>
          <a:bodyPr/>
          <a:lstStyle>
            <a:lvl1pPr>
              <a:spcBef>
                <a:spcPts val="0"/>
              </a:spcBef>
              <a:defRPr sz="1350" b="0" i="0">
                <a:solidFill>
                  <a:schemeClr val="tx1"/>
                </a:solidFill>
                <a:latin typeface="IBM Plex Sans Light" panose="020B0503050203000203" pitchFamily="34" charset="0"/>
              </a:defRPr>
            </a:lvl1pPr>
            <a:lvl2pPr marL="122850" indent="-122850">
              <a:spcBef>
                <a:spcPts val="0"/>
              </a:spcBef>
              <a:defRPr sz="1350" b="0" i="0">
                <a:solidFill>
                  <a:schemeClr val="tx1"/>
                </a:solidFill>
                <a:latin typeface="IBM Plex Sans Light" panose="020B0503050203000203" pitchFamily="34" charset="0"/>
              </a:defRPr>
            </a:lvl2pPr>
            <a:lvl3pPr marL="247050" indent="-122850">
              <a:spcBef>
                <a:spcPts val="0"/>
              </a:spcBef>
              <a:defRPr sz="1350" b="0" i="0">
                <a:solidFill>
                  <a:schemeClr val="tx1"/>
                </a:solidFill>
                <a:latin typeface="IBM Plex Sans Light" panose="020B0503050203000203" pitchFamily="34" charset="0"/>
              </a:defRPr>
            </a:lvl3pPr>
            <a:lvl4pPr marL="369900" indent="-122850">
              <a:spcBef>
                <a:spcPts val="0"/>
              </a:spcBef>
              <a:defRPr sz="1350" b="0" i="0">
                <a:solidFill>
                  <a:schemeClr val="tx1"/>
                </a:solidFill>
                <a:latin typeface="IBM Plex Sans Light" panose="020B0503050203000203" pitchFamily="34" charset="0"/>
              </a:defRPr>
            </a:lvl4pPr>
            <a:lvl5pPr>
              <a:spcBef>
                <a:spcPts val="0"/>
              </a:spcBef>
              <a:defRPr sz="750" b="0" i="0">
                <a:solidFill>
                  <a:schemeClr val="tx1"/>
                </a:solidFill>
                <a:latin typeface="IBM Plex Sans Light"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cxnSp>
        <p:nvCxnSpPr>
          <p:cNvPr id="14" name="Straight Connector 13" descr="Vertical column divider">
            <a:extLst>
              <a:ext uri="{FF2B5EF4-FFF2-40B4-BE49-F238E27FC236}">
                <a16:creationId xmlns:a16="http://schemas.microsoft.com/office/drawing/2014/main" id="{C6EB28FF-C21F-A83D-2D19-2242B76C6B09}"/>
              </a:ext>
            </a:extLst>
          </p:cNvPr>
          <p:cNvCxnSpPr>
            <a:cxnSpLocks/>
          </p:cNvCxnSpPr>
          <p:nvPr userDrawn="1"/>
        </p:nvCxnSpPr>
        <p:spPr bwMode="auto">
          <a:xfrm>
            <a:off x="2285702" y="213789"/>
            <a:ext cx="0" cy="435828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 name="Straight Connector 17" descr="Vertical column divider">
            <a:extLst>
              <a:ext uri="{FF2B5EF4-FFF2-40B4-BE49-F238E27FC236}">
                <a16:creationId xmlns:a16="http://schemas.microsoft.com/office/drawing/2014/main" id="{3D7A0E74-695D-C6F5-07CD-01209D58A70A}"/>
              </a:ext>
            </a:extLst>
          </p:cNvPr>
          <p:cNvCxnSpPr>
            <a:cxnSpLocks/>
          </p:cNvCxnSpPr>
          <p:nvPr userDrawn="1"/>
        </p:nvCxnSpPr>
        <p:spPr bwMode="auto">
          <a:xfrm>
            <a:off x="4570262" y="213789"/>
            <a:ext cx="0" cy="435940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 name="Straight Connector 18" descr="Vertical column divider">
            <a:extLst>
              <a:ext uri="{FF2B5EF4-FFF2-40B4-BE49-F238E27FC236}">
                <a16:creationId xmlns:a16="http://schemas.microsoft.com/office/drawing/2014/main" id="{19E1AC9A-B000-435B-E4BC-54B09FB7957C}"/>
              </a:ext>
            </a:extLst>
          </p:cNvPr>
          <p:cNvCxnSpPr>
            <a:cxnSpLocks/>
          </p:cNvCxnSpPr>
          <p:nvPr userDrawn="1"/>
        </p:nvCxnSpPr>
        <p:spPr bwMode="auto">
          <a:xfrm>
            <a:off x="6857107" y="213789"/>
            <a:ext cx="0" cy="435828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3" name="Text Placeholder 12">
            <a:extLst>
              <a:ext uri="{FF2B5EF4-FFF2-40B4-BE49-F238E27FC236}">
                <a16:creationId xmlns:a16="http://schemas.microsoft.com/office/drawing/2014/main" id="{2A62B128-D226-0D9B-89EC-51AFD07F30CF}"/>
              </a:ext>
            </a:extLst>
          </p:cNvPr>
          <p:cNvSpPr>
            <a:spLocks noGrp="1"/>
          </p:cNvSpPr>
          <p:nvPr userDrawn="1">
            <p:ph type="body" sz="quarter" idx="17"/>
          </p:nvPr>
        </p:nvSpPr>
        <p:spPr>
          <a:xfrm>
            <a:off x="7071392" y="216027"/>
            <a:ext cx="1859514" cy="691139"/>
          </a:xfrm>
        </p:spPr>
        <p:txBody>
          <a:bodyPr/>
          <a:lstStyle>
            <a:lvl1pPr>
              <a:lnSpc>
                <a:spcPct val="110000"/>
              </a:lnSpc>
              <a:spcBef>
                <a:spcPts val="0"/>
              </a:spcBef>
              <a:defRPr sz="1575">
                <a:solidFill>
                  <a:schemeClr val="tx1"/>
                </a:solidFill>
              </a:defRPr>
            </a:lvl1pPr>
            <a:lvl2pPr marL="122850" indent="-122850">
              <a:lnSpc>
                <a:spcPct val="100000"/>
              </a:lnSpc>
              <a:spcBef>
                <a:spcPts val="0"/>
              </a:spcBef>
              <a:defRPr sz="1575">
                <a:solidFill>
                  <a:schemeClr val="tx1"/>
                </a:solidFill>
              </a:defRPr>
            </a:lvl2pPr>
            <a:lvl3pPr marL="247050" indent="-122850">
              <a:lnSpc>
                <a:spcPct val="100000"/>
              </a:lnSpc>
              <a:spcBef>
                <a:spcPts val="0"/>
              </a:spcBef>
              <a:defRPr sz="1575">
                <a:solidFill>
                  <a:schemeClr val="tx1"/>
                </a:solidFill>
              </a:defRPr>
            </a:lvl3pPr>
            <a:lvl4pPr marL="369900" indent="-122850">
              <a:lnSpc>
                <a:spcPct val="100000"/>
              </a:lnSpc>
              <a:spcBef>
                <a:spcPts val="0"/>
              </a:spcBef>
              <a:defRPr sz="1575">
                <a:solidFill>
                  <a:schemeClr val="tx1"/>
                </a:solidFill>
              </a:defRPr>
            </a:lvl4pPr>
            <a:lvl5pPr>
              <a:lnSpc>
                <a:spcPct val="110000"/>
              </a:lnSpc>
              <a:spcBef>
                <a:spcPts val="0"/>
              </a:spcBef>
              <a:defRPr sz="10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1" name="Text Placeholder 10">
            <a:extLst>
              <a:ext uri="{FF2B5EF4-FFF2-40B4-BE49-F238E27FC236}">
                <a16:creationId xmlns:a16="http://schemas.microsoft.com/office/drawing/2014/main" id="{1E0D5184-93C0-B658-7967-FBC78C38A518}"/>
              </a:ext>
            </a:extLst>
          </p:cNvPr>
          <p:cNvSpPr>
            <a:spLocks noGrp="1"/>
          </p:cNvSpPr>
          <p:nvPr userDrawn="1">
            <p:ph type="body" sz="quarter" idx="14"/>
          </p:nvPr>
        </p:nvSpPr>
        <p:spPr>
          <a:xfrm>
            <a:off x="7071392" y="1141808"/>
            <a:ext cx="1859514" cy="3434954"/>
          </a:xfrm>
        </p:spPr>
        <p:txBody>
          <a:bodyPr/>
          <a:lstStyle>
            <a:lvl1pPr>
              <a:spcBef>
                <a:spcPts val="0"/>
              </a:spcBef>
              <a:defRPr sz="1350" b="0" i="0">
                <a:solidFill>
                  <a:schemeClr val="tx1"/>
                </a:solidFill>
                <a:latin typeface="IBM Plex Sans Light" panose="020B0503050203000203" pitchFamily="34" charset="0"/>
              </a:defRPr>
            </a:lvl1pPr>
            <a:lvl2pPr marL="122850" indent="-122850">
              <a:spcBef>
                <a:spcPts val="0"/>
              </a:spcBef>
              <a:defRPr sz="1350" b="0" i="0">
                <a:solidFill>
                  <a:schemeClr val="tx1"/>
                </a:solidFill>
                <a:latin typeface="IBM Plex Sans Light" panose="020B0503050203000203" pitchFamily="34" charset="0"/>
              </a:defRPr>
            </a:lvl2pPr>
            <a:lvl3pPr marL="247050" indent="-122850">
              <a:spcBef>
                <a:spcPts val="0"/>
              </a:spcBef>
              <a:defRPr sz="1350" b="0" i="0">
                <a:solidFill>
                  <a:schemeClr val="tx1"/>
                </a:solidFill>
                <a:latin typeface="IBM Plex Sans Light" panose="020B0503050203000203" pitchFamily="34" charset="0"/>
              </a:defRPr>
            </a:lvl3pPr>
            <a:lvl4pPr marL="369900" indent="-122850">
              <a:spcBef>
                <a:spcPts val="0"/>
              </a:spcBef>
              <a:defRPr sz="1350" b="0" i="0">
                <a:solidFill>
                  <a:schemeClr val="tx1"/>
                </a:solidFill>
                <a:latin typeface="IBM Plex Sans Light" panose="020B0503050203000203" pitchFamily="34" charset="0"/>
              </a:defRPr>
            </a:lvl4pPr>
            <a:lvl5pPr>
              <a:spcBef>
                <a:spcPts val="0"/>
              </a:spcBef>
              <a:defRPr sz="750" b="0" i="0">
                <a:solidFill>
                  <a:schemeClr val="tx1"/>
                </a:solidFill>
                <a:latin typeface="IBM Plex Sans Light"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Footer Placeholder 3">
            <a:extLst>
              <a:ext uri="{FF2B5EF4-FFF2-40B4-BE49-F238E27FC236}">
                <a16:creationId xmlns:a16="http://schemas.microsoft.com/office/drawing/2014/main" id="{6C3F2C39-1D80-7B1C-F53D-B11D6327AF07}"/>
              </a:ext>
            </a:extLst>
          </p:cNvPr>
          <p:cNvSpPr>
            <a:spLocks noGrp="1"/>
          </p:cNvSpPr>
          <p:nvPr userDrawn="1">
            <p:ph type="ftr" sz="quarter" idx="18"/>
          </p:nvPr>
        </p:nvSpPr>
        <p:spPr>
          <a:xfrm>
            <a:off x="215972" y="4806000"/>
            <a:ext cx="1858324" cy="142875"/>
          </a:xfrm>
        </p:spPr>
        <p:txBody>
          <a:bodyPr/>
          <a:lstStyle/>
          <a:p>
            <a:endParaRPr lang="en-US" dirty="0"/>
          </a:p>
        </p:txBody>
      </p:sp>
      <p:sp>
        <p:nvSpPr>
          <p:cNvPr id="8" name="Slide Number">
            <a:extLst>
              <a:ext uri="{FF2B5EF4-FFF2-40B4-BE49-F238E27FC236}">
                <a16:creationId xmlns:a16="http://schemas.microsoft.com/office/drawing/2014/main" id="{56961C62-D766-8A68-1FA3-BF6BE095543D}"/>
              </a:ext>
            </a:extLst>
          </p:cNvPr>
          <p:cNvSpPr txBox="1">
            <a:spLocks noGrp="1"/>
          </p:cNvSpPr>
          <p:nvPr userDrawn="1">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2951099599"/>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880521267"/>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Text, 4 columns, dividers, pictogram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34332-B5B5-4358-3C72-8B35F374A887}"/>
              </a:ext>
            </a:extLst>
          </p:cNvPr>
          <p:cNvSpPr>
            <a:spLocks noGrp="1"/>
          </p:cNvSpPr>
          <p:nvPr>
            <p:ph type="title"/>
          </p:nvPr>
        </p:nvSpPr>
        <p:spPr>
          <a:xfrm>
            <a:off x="215999" y="216027"/>
            <a:ext cx="1855943" cy="786408"/>
          </a:xfrm>
        </p:spPr>
        <p:txBody>
          <a:bodyPr/>
          <a:lstStyle>
            <a:lvl1pPr>
              <a:lnSpc>
                <a:spcPct val="100000"/>
              </a:lnSpc>
              <a:defRPr sz="1050">
                <a:solidFill>
                  <a:schemeClr val="tx2"/>
                </a:solidFill>
              </a:defRPr>
            </a:lvl1pPr>
          </a:lstStyle>
          <a:p>
            <a:r>
              <a:rPr lang="en-US" dirty="0"/>
              <a:t>Click to edit Master title style</a:t>
            </a:r>
          </a:p>
        </p:txBody>
      </p:sp>
      <p:sp>
        <p:nvSpPr>
          <p:cNvPr id="5" name="Text Placeholder 4">
            <a:extLst>
              <a:ext uri="{FF2B5EF4-FFF2-40B4-BE49-F238E27FC236}">
                <a16:creationId xmlns:a16="http://schemas.microsoft.com/office/drawing/2014/main" id="{A59C4772-2960-241E-274D-18A4B5568DAB}"/>
              </a:ext>
            </a:extLst>
          </p:cNvPr>
          <p:cNvSpPr>
            <a:spLocks noGrp="1"/>
          </p:cNvSpPr>
          <p:nvPr>
            <p:ph type="body" sz="quarter" idx="11"/>
          </p:nvPr>
        </p:nvSpPr>
        <p:spPr>
          <a:xfrm>
            <a:off x="215972" y="1143000"/>
            <a:ext cx="1853038" cy="1716881"/>
          </a:xfrm>
        </p:spPr>
        <p:txBody>
          <a:bodyPr/>
          <a:lstStyle>
            <a:lvl1pPr>
              <a:lnSpc>
                <a:spcPct val="100000"/>
              </a:lnSpc>
              <a:spcBef>
                <a:spcPts val="0"/>
              </a:spcBef>
              <a:defRPr sz="2550">
                <a:solidFill>
                  <a:schemeClr val="tx1"/>
                </a:solidFill>
              </a:defRPr>
            </a:lvl1pPr>
          </a:lstStyle>
          <a:p>
            <a:pPr lvl="0"/>
            <a:r>
              <a:rPr lang="en-US" dirty="0"/>
              <a:t>Click to edit Master text styles</a:t>
            </a:r>
          </a:p>
        </p:txBody>
      </p:sp>
      <p:sp>
        <p:nvSpPr>
          <p:cNvPr id="14" name="Picture Placeholder 13" descr="Place pictogram here">
            <a:extLst>
              <a:ext uri="{FF2B5EF4-FFF2-40B4-BE49-F238E27FC236}">
                <a16:creationId xmlns:a16="http://schemas.microsoft.com/office/drawing/2014/main" id="{637C5D5A-A533-DB2D-8BBE-C9DAA013CA01}"/>
              </a:ext>
            </a:extLst>
          </p:cNvPr>
          <p:cNvSpPr>
            <a:spLocks noGrp="1"/>
          </p:cNvSpPr>
          <p:nvPr>
            <p:ph type="pic" sz="quarter" idx="15" hasCustomPrompt="1"/>
          </p:nvPr>
        </p:nvSpPr>
        <p:spPr>
          <a:xfrm>
            <a:off x="2499987" y="216027"/>
            <a:ext cx="455998" cy="456057"/>
          </a:xfrm>
        </p:spPr>
        <p:txBody>
          <a:bodyPr anchor="ctr"/>
          <a:lstStyle>
            <a:lvl1pPr algn="ctr">
              <a:defRPr sz="600">
                <a:solidFill>
                  <a:schemeClr val="tx1"/>
                </a:solidFill>
              </a:defRPr>
            </a:lvl1pPr>
          </a:lstStyle>
          <a:p>
            <a:r>
              <a:rPr lang="en-US" dirty="0"/>
              <a:t>Pictogram</a:t>
            </a:r>
          </a:p>
        </p:txBody>
      </p:sp>
      <p:sp>
        <p:nvSpPr>
          <p:cNvPr id="10" name="Text Placeholder 9">
            <a:extLst>
              <a:ext uri="{FF2B5EF4-FFF2-40B4-BE49-F238E27FC236}">
                <a16:creationId xmlns:a16="http://schemas.microsoft.com/office/drawing/2014/main" id="{627CF39F-F0FC-7815-2582-A13E0599BC21}"/>
              </a:ext>
            </a:extLst>
          </p:cNvPr>
          <p:cNvSpPr>
            <a:spLocks noGrp="1"/>
          </p:cNvSpPr>
          <p:nvPr>
            <p:ph type="body" sz="quarter" idx="12"/>
          </p:nvPr>
        </p:nvSpPr>
        <p:spPr>
          <a:xfrm>
            <a:off x="2501178" y="1143000"/>
            <a:ext cx="1856538" cy="3432572"/>
          </a:xfrm>
        </p:spPr>
        <p:txBody>
          <a:bodyPr/>
          <a:lstStyle>
            <a:lvl1pPr>
              <a:lnSpc>
                <a:spcPct val="110000"/>
              </a:lnSpc>
              <a:spcBef>
                <a:spcPts val="0"/>
              </a:spcBef>
              <a:defRPr sz="1350">
                <a:solidFill>
                  <a:schemeClr val="tx1"/>
                </a:solidFill>
              </a:defRPr>
            </a:lvl1pPr>
            <a:lvl2pPr marL="122850" indent="-122850">
              <a:lnSpc>
                <a:spcPct val="100000"/>
              </a:lnSpc>
              <a:spcBef>
                <a:spcPts val="0"/>
              </a:spcBef>
              <a:defRPr sz="1350">
                <a:solidFill>
                  <a:schemeClr val="tx1"/>
                </a:solidFill>
              </a:defRPr>
            </a:lvl2pPr>
            <a:lvl3pPr marL="247050" indent="-122850">
              <a:lnSpc>
                <a:spcPct val="100000"/>
              </a:lnSpc>
              <a:spcBef>
                <a:spcPts val="0"/>
              </a:spcBef>
              <a:defRPr sz="1350">
                <a:solidFill>
                  <a:schemeClr val="tx1"/>
                </a:solidFill>
              </a:defRPr>
            </a:lvl3pPr>
            <a:lvl4pPr marL="369900" indent="-122850">
              <a:lnSpc>
                <a:spcPct val="100000"/>
              </a:lnSpc>
              <a:spcBef>
                <a:spcPts val="0"/>
              </a:spcBef>
              <a:defRPr sz="1350">
                <a:solidFill>
                  <a:schemeClr val="tx1"/>
                </a:solidFill>
              </a:defRPr>
            </a:lvl4pPr>
            <a:lvl5pPr>
              <a:lnSpc>
                <a:spcPct val="110000"/>
              </a:lnSpc>
              <a:spcBef>
                <a:spcPts val="0"/>
              </a:spcBef>
              <a:defRPr sz="9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Picture Placeholder 13" descr="Place pictogram here">
            <a:extLst>
              <a:ext uri="{FF2B5EF4-FFF2-40B4-BE49-F238E27FC236}">
                <a16:creationId xmlns:a16="http://schemas.microsoft.com/office/drawing/2014/main" id="{81413BEF-DDD1-548F-409B-224DE030B67E}"/>
              </a:ext>
            </a:extLst>
          </p:cNvPr>
          <p:cNvSpPr>
            <a:spLocks noGrp="1"/>
          </p:cNvSpPr>
          <p:nvPr>
            <p:ph type="pic" sz="quarter" idx="16" hasCustomPrompt="1"/>
          </p:nvPr>
        </p:nvSpPr>
        <p:spPr>
          <a:xfrm>
            <a:off x="4791876" y="216027"/>
            <a:ext cx="455998" cy="456057"/>
          </a:xfrm>
        </p:spPr>
        <p:txBody>
          <a:bodyPr anchor="ctr"/>
          <a:lstStyle>
            <a:lvl1pPr algn="ctr">
              <a:defRPr sz="600">
                <a:solidFill>
                  <a:schemeClr val="tx1"/>
                </a:solidFill>
              </a:defRPr>
            </a:lvl1pPr>
          </a:lstStyle>
          <a:p>
            <a:r>
              <a:rPr lang="en-US" dirty="0"/>
              <a:t>Pictogram</a:t>
            </a:r>
          </a:p>
        </p:txBody>
      </p:sp>
      <p:sp>
        <p:nvSpPr>
          <p:cNvPr id="11" name="Text Placeholder 9">
            <a:extLst>
              <a:ext uri="{FF2B5EF4-FFF2-40B4-BE49-F238E27FC236}">
                <a16:creationId xmlns:a16="http://schemas.microsoft.com/office/drawing/2014/main" id="{68C92137-8AC3-46D8-C9A2-F6F058938BEF}"/>
              </a:ext>
            </a:extLst>
          </p:cNvPr>
          <p:cNvSpPr>
            <a:spLocks noGrp="1"/>
          </p:cNvSpPr>
          <p:nvPr>
            <p:ph type="body" sz="quarter" idx="13"/>
          </p:nvPr>
        </p:nvSpPr>
        <p:spPr>
          <a:xfrm>
            <a:off x="4791876" y="1142999"/>
            <a:ext cx="1853054" cy="3432572"/>
          </a:xfrm>
        </p:spPr>
        <p:txBody>
          <a:bodyPr/>
          <a:lstStyle>
            <a:lvl1pPr>
              <a:lnSpc>
                <a:spcPct val="110000"/>
              </a:lnSpc>
              <a:spcBef>
                <a:spcPts val="0"/>
              </a:spcBef>
              <a:defRPr sz="1350">
                <a:solidFill>
                  <a:schemeClr val="tx1"/>
                </a:solidFill>
              </a:defRPr>
            </a:lvl1pPr>
            <a:lvl2pPr marL="122850" indent="-122850">
              <a:lnSpc>
                <a:spcPct val="100000"/>
              </a:lnSpc>
              <a:spcBef>
                <a:spcPts val="0"/>
              </a:spcBef>
              <a:defRPr sz="1350">
                <a:solidFill>
                  <a:schemeClr val="tx1"/>
                </a:solidFill>
              </a:defRPr>
            </a:lvl2pPr>
            <a:lvl3pPr marL="247050" indent="-122850">
              <a:lnSpc>
                <a:spcPct val="100000"/>
              </a:lnSpc>
              <a:spcBef>
                <a:spcPts val="0"/>
              </a:spcBef>
              <a:defRPr sz="1350">
                <a:solidFill>
                  <a:schemeClr val="tx1"/>
                </a:solidFill>
              </a:defRPr>
            </a:lvl3pPr>
            <a:lvl4pPr marL="369900" indent="-122850">
              <a:lnSpc>
                <a:spcPct val="100000"/>
              </a:lnSpc>
              <a:spcBef>
                <a:spcPts val="0"/>
              </a:spcBef>
              <a:defRPr sz="1350">
                <a:solidFill>
                  <a:schemeClr val="tx1"/>
                </a:solidFill>
              </a:defRPr>
            </a:lvl4pPr>
            <a:lvl5pPr>
              <a:lnSpc>
                <a:spcPct val="110000"/>
              </a:lnSpc>
              <a:spcBef>
                <a:spcPts val="0"/>
              </a:spcBef>
              <a:defRPr sz="9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6" name="Picture Placeholder 13" descr="Place pictogram here">
            <a:extLst>
              <a:ext uri="{FF2B5EF4-FFF2-40B4-BE49-F238E27FC236}">
                <a16:creationId xmlns:a16="http://schemas.microsoft.com/office/drawing/2014/main" id="{B37C3DBB-1177-5FC6-7F7F-E6C5931C9620}"/>
              </a:ext>
            </a:extLst>
          </p:cNvPr>
          <p:cNvSpPr>
            <a:spLocks noGrp="1"/>
          </p:cNvSpPr>
          <p:nvPr>
            <p:ph type="pic" sz="quarter" idx="17" hasCustomPrompt="1"/>
          </p:nvPr>
        </p:nvSpPr>
        <p:spPr>
          <a:xfrm>
            <a:off x="7071392" y="216027"/>
            <a:ext cx="455998" cy="456057"/>
          </a:xfrm>
        </p:spPr>
        <p:txBody>
          <a:bodyPr anchor="ctr"/>
          <a:lstStyle>
            <a:lvl1pPr algn="ctr">
              <a:defRPr sz="600">
                <a:solidFill>
                  <a:schemeClr val="tx1"/>
                </a:solidFill>
              </a:defRPr>
            </a:lvl1pPr>
          </a:lstStyle>
          <a:p>
            <a:r>
              <a:rPr lang="en-US" dirty="0"/>
              <a:t>Pictogram</a:t>
            </a:r>
          </a:p>
        </p:txBody>
      </p:sp>
      <p:sp>
        <p:nvSpPr>
          <p:cNvPr id="12" name="Text Placeholder 9">
            <a:extLst>
              <a:ext uri="{FF2B5EF4-FFF2-40B4-BE49-F238E27FC236}">
                <a16:creationId xmlns:a16="http://schemas.microsoft.com/office/drawing/2014/main" id="{AC380211-AA5F-2F8D-309F-DC766DF1EF52}"/>
              </a:ext>
            </a:extLst>
          </p:cNvPr>
          <p:cNvSpPr>
            <a:spLocks noGrp="1"/>
          </p:cNvSpPr>
          <p:nvPr>
            <p:ph type="body" sz="quarter" idx="14"/>
          </p:nvPr>
        </p:nvSpPr>
        <p:spPr>
          <a:xfrm>
            <a:off x="7072583" y="1143000"/>
            <a:ext cx="1852966" cy="3432572"/>
          </a:xfrm>
        </p:spPr>
        <p:txBody>
          <a:bodyPr/>
          <a:lstStyle>
            <a:lvl1pPr>
              <a:lnSpc>
                <a:spcPct val="110000"/>
              </a:lnSpc>
              <a:spcBef>
                <a:spcPts val="0"/>
              </a:spcBef>
              <a:defRPr sz="1350">
                <a:solidFill>
                  <a:schemeClr val="tx1"/>
                </a:solidFill>
              </a:defRPr>
            </a:lvl1pPr>
            <a:lvl2pPr marL="122850" indent="-122850">
              <a:lnSpc>
                <a:spcPct val="100000"/>
              </a:lnSpc>
              <a:spcBef>
                <a:spcPts val="0"/>
              </a:spcBef>
              <a:defRPr sz="1350">
                <a:solidFill>
                  <a:schemeClr val="tx1"/>
                </a:solidFill>
              </a:defRPr>
            </a:lvl2pPr>
            <a:lvl3pPr marL="247050" indent="-122850">
              <a:lnSpc>
                <a:spcPct val="100000"/>
              </a:lnSpc>
              <a:spcBef>
                <a:spcPts val="0"/>
              </a:spcBef>
              <a:defRPr sz="1350">
                <a:solidFill>
                  <a:schemeClr val="tx1"/>
                </a:solidFill>
              </a:defRPr>
            </a:lvl3pPr>
            <a:lvl4pPr marL="369900" indent="-122850">
              <a:lnSpc>
                <a:spcPct val="100000"/>
              </a:lnSpc>
              <a:spcBef>
                <a:spcPts val="0"/>
              </a:spcBef>
              <a:defRPr sz="1350">
                <a:solidFill>
                  <a:schemeClr val="tx1"/>
                </a:solidFill>
              </a:defRPr>
            </a:lvl4pPr>
            <a:lvl5pPr>
              <a:lnSpc>
                <a:spcPct val="110000"/>
              </a:lnSpc>
              <a:spcBef>
                <a:spcPts val="0"/>
              </a:spcBef>
              <a:defRPr sz="9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 name="Footer Placeholder 3">
            <a:extLst>
              <a:ext uri="{FF2B5EF4-FFF2-40B4-BE49-F238E27FC236}">
                <a16:creationId xmlns:a16="http://schemas.microsoft.com/office/drawing/2014/main" id="{8C59ECBB-8567-F0FF-2B81-7CCA543AC3AF}"/>
              </a:ext>
            </a:extLst>
          </p:cNvPr>
          <p:cNvSpPr>
            <a:spLocks noGrp="1"/>
          </p:cNvSpPr>
          <p:nvPr>
            <p:ph type="ftr" sz="quarter" idx="18"/>
          </p:nvPr>
        </p:nvSpPr>
        <p:spPr>
          <a:xfrm>
            <a:off x="215972" y="4806000"/>
            <a:ext cx="1858324" cy="142875"/>
          </a:xfrm>
        </p:spPr>
        <p:txBody>
          <a:bodyPr/>
          <a:lstStyle/>
          <a:p>
            <a:endParaRPr lang="en-US" dirty="0"/>
          </a:p>
        </p:txBody>
      </p:sp>
      <p:sp>
        <p:nvSpPr>
          <p:cNvPr id="7" name="Slide Number">
            <a:extLst>
              <a:ext uri="{FF2B5EF4-FFF2-40B4-BE49-F238E27FC236}">
                <a16:creationId xmlns:a16="http://schemas.microsoft.com/office/drawing/2014/main" id="{193F0BFF-6925-3869-6436-5F209217E4E7}"/>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cxnSp>
        <p:nvCxnSpPr>
          <p:cNvPr id="4" name="Straight Connector 3" descr="Vertical column divider">
            <a:extLst>
              <a:ext uri="{FF2B5EF4-FFF2-40B4-BE49-F238E27FC236}">
                <a16:creationId xmlns:a16="http://schemas.microsoft.com/office/drawing/2014/main" id="{3EC1ADC5-863A-1C19-32F5-F71459CCBF15}"/>
              </a:ext>
            </a:extLst>
          </p:cNvPr>
          <p:cNvCxnSpPr>
            <a:cxnSpLocks/>
          </p:cNvCxnSpPr>
          <p:nvPr userDrawn="1"/>
        </p:nvCxnSpPr>
        <p:spPr bwMode="auto">
          <a:xfrm>
            <a:off x="2285702" y="213788"/>
            <a:ext cx="0" cy="4361783"/>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 name="Straight Connector 5" descr="Vertical column divider">
            <a:extLst>
              <a:ext uri="{FF2B5EF4-FFF2-40B4-BE49-F238E27FC236}">
                <a16:creationId xmlns:a16="http://schemas.microsoft.com/office/drawing/2014/main" id="{72E1DB67-171C-F7FE-B9F6-5778755FF746}"/>
              </a:ext>
            </a:extLst>
          </p:cNvPr>
          <p:cNvCxnSpPr>
            <a:cxnSpLocks/>
          </p:cNvCxnSpPr>
          <p:nvPr userDrawn="1"/>
        </p:nvCxnSpPr>
        <p:spPr bwMode="auto">
          <a:xfrm>
            <a:off x="4571452" y="213789"/>
            <a:ext cx="0" cy="435940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 name="Straight Connector 7" descr="Vertical column divider">
            <a:extLst>
              <a:ext uri="{FF2B5EF4-FFF2-40B4-BE49-F238E27FC236}">
                <a16:creationId xmlns:a16="http://schemas.microsoft.com/office/drawing/2014/main" id="{6EF3DAE3-95FD-80AD-F6F4-79B5745FA451}"/>
              </a:ext>
            </a:extLst>
          </p:cNvPr>
          <p:cNvCxnSpPr>
            <a:cxnSpLocks/>
          </p:cNvCxnSpPr>
          <p:nvPr userDrawn="1"/>
        </p:nvCxnSpPr>
        <p:spPr bwMode="auto">
          <a:xfrm>
            <a:off x="6857107" y="213789"/>
            <a:ext cx="0" cy="435828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86203271"/>
      </p:ext>
    </p:extLst>
  </p:cSld>
  <p:clrMapOvr>
    <a:masterClrMapping/>
  </p:clrMapOvr>
  <p:transition spd="med"/>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Text, 1 wide column, divider">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215972" y="216000"/>
            <a:ext cx="1853038" cy="1169242"/>
          </a:xfrm>
        </p:spPr>
        <p:txBody>
          <a:bodyPr/>
          <a:lstStyle>
            <a:lvl1pPr>
              <a:lnSpc>
                <a:spcPct val="100000"/>
              </a:lnSpc>
              <a:defRPr sz="2550">
                <a:solidFill>
                  <a:schemeClr val="tx2"/>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9792CE3F-FA6A-2FE0-0146-4BFD45CF296A}"/>
              </a:ext>
            </a:extLst>
          </p:cNvPr>
          <p:cNvSpPr>
            <a:spLocks noGrp="1"/>
          </p:cNvSpPr>
          <p:nvPr>
            <p:ph type="body" sz="quarter" idx="15"/>
          </p:nvPr>
        </p:nvSpPr>
        <p:spPr>
          <a:xfrm>
            <a:off x="2500606" y="216000"/>
            <a:ext cx="1856539" cy="825476"/>
          </a:xfrm>
        </p:spPr>
        <p:txBody>
          <a:bodyPr/>
          <a:lstStyle>
            <a:lvl1pPr>
              <a:lnSpc>
                <a:spcPct val="100000"/>
              </a:lnSpc>
              <a:spcBef>
                <a:spcPts val="0"/>
              </a:spcBef>
              <a:defRPr sz="2550">
                <a:solidFill>
                  <a:schemeClr val="tx2"/>
                </a:solidFill>
              </a:defRPr>
            </a:lvl1pPr>
            <a:lvl2pPr>
              <a:spcBef>
                <a:spcPts val="0"/>
              </a:spcBef>
              <a:defRPr sz="1050"/>
            </a:lvl2pPr>
            <a:lvl3pPr>
              <a:spcBef>
                <a:spcPts val="0"/>
              </a:spcBef>
              <a:defRPr sz="1050"/>
            </a:lvl3pPr>
            <a:lvl4pPr>
              <a:spcBef>
                <a:spcPts val="0"/>
              </a:spcBef>
              <a:defRPr sz="1050"/>
            </a:lvl4pPr>
            <a:lvl5pPr>
              <a:spcBef>
                <a:spcPts val="0"/>
              </a:spcBef>
              <a:defRPr sz="1050"/>
            </a:lvl5pPr>
          </a:lstStyle>
          <a:p>
            <a:pPr lvl="0"/>
            <a:r>
              <a:rPr lang="en-US" dirty="0"/>
              <a:t>Click to edit Master text styles</a:t>
            </a:r>
          </a:p>
        </p:txBody>
      </p: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p:nvPr>
        </p:nvSpPr>
        <p:spPr>
          <a:xfrm>
            <a:off x="2500607" y="1143000"/>
            <a:ext cx="1856538" cy="3432572"/>
          </a:xfrm>
        </p:spPr>
        <p:txBody>
          <a:bodyPr/>
          <a:lstStyle>
            <a:lvl1pPr>
              <a:spcBef>
                <a:spcPts val="0"/>
              </a:spcBef>
              <a:defRPr sz="1350" b="0" i="0">
                <a:solidFill>
                  <a:schemeClr val="tx1"/>
                </a:solidFill>
                <a:latin typeface="IBM Plex Sans Light" panose="020B0403050203000203" pitchFamily="34" charset="0"/>
              </a:defRPr>
            </a:lvl1pPr>
            <a:lvl2pPr marL="122850" indent="-122850">
              <a:spcBef>
                <a:spcPts val="0"/>
              </a:spcBef>
              <a:defRPr sz="1350" b="0" i="0">
                <a:solidFill>
                  <a:schemeClr val="tx1"/>
                </a:solidFill>
                <a:latin typeface="IBM Plex Sans Light" panose="020B0403050203000203" pitchFamily="34" charset="0"/>
              </a:defRPr>
            </a:lvl2pPr>
            <a:lvl3pPr marL="247050" indent="-122850">
              <a:spcBef>
                <a:spcPts val="0"/>
              </a:spcBef>
              <a:defRPr sz="1350" b="0" i="0">
                <a:solidFill>
                  <a:schemeClr val="tx1"/>
                </a:solidFill>
                <a:latin typeface="IBM Plex Sans Light" panose="020B0403050203000203" pitchFamily="34" charset="0"/>
              </a:defRPr>
            </a:lvl3pPr>
            <a:lvl4pPr marL="369900" indent="-122850">
              <a:spcBef>
                <a:spcPts val="0"/>
              </a:spcBef>
              <a:defRPr sz="1350" b="0" i="0">
                <a:solidFill>
                  <a:schemeClr val="tx1"/>
                </a:solidFill>
                <a:latin typeface="IBM Plex Sans Light" panose="020B0403050203000203" pitchFamily="34" charset="0"/>
              </a:defRPr>
            </a:lvl4pPr>
            <a:lvl5pPr>
              <a:spcBef>
                <a:spcPts val="0"/>
              </a:spcBef>
              <a:defRPr sz="1050" b="0" i="0">
                <a:solidFill>
                  <a:schemeClr val="tx1"/>
                </a:solidFill>
                <a:latin typeface="IBM Plex Sans Light" panose="020B04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p:nvPr>
        </p:nvSpPr>
        <p:spPr>
          <a:xfrm>
            <a:off x="4786309" y="1143000"/>
            <a:ext cx="3785695" cy="3432572"/>
          </a:xfrm>
        </p:spPr>
        <p:txBody>
          <a:bodyPr/>
          <a:lstStyle>
            <a:lvl1pPr>
              <a:spcBef>
                <a:spcPts val="0"/>
              </a:spcBef>
              <a:defRPr sz="1350" b="0" i="0">
                <a:solidFill>
                  <a:schemeClr val="tx1"/>
                </a:solidFill>
                <a:latin typeface="IBM Plex Sans Light" panose="020B0403050203000203" pitchFamily="34" charset="0"/>
              </a:defRPr>
            </a:lvl1pPr>
            <a:lvl2pPr marL="122850" indent="-122850">
              <a:spcBef>
                <a:spcPts val="0"/>
              </a:spcBef>
              <a:defRPr sz="1350" b="0" i="0">
                <a:solidFill>
                  <a:schemeClr val="tx1"/>
                </a:solidFill>
                <a:latin typeface="IBM Plex Sans Light" panose="020B0403050203000203" pitchFamily="34" charset="0"/>
              </a:defRPr>
            </a:lvl2pPr>
            <a:lvl3pPr marL="247050" indent="-122850">
              <a:spcBef>
                <a:spcPts val="0"/>
              </a:spcBef>
              <a:defRPr sz="1350" b="0" i="0">
                <a:solidFill>
                  <a:schemeClr val="tx1"/>
                </a:solidFill>
                <a:latin typeface="IBM Plex Sans Light" panose="020B0403050203000203" pitchFamily="34" charset="0"/>
              </a:defRPr>
            </a:lvl3pPr>
            <a:lvl4pPr marL="369900" indent="-122850">
              <a:spcBef>
                <a:spcPts val="0"/>
              </a:spcBef>
              <a:defRPr sz="1350" b="0" i="0">
                <a:solidFill>
                  <a:schemeClr val="tx1"/>
                </a:solidFill>
                <a:latin typeface="IBM Plex Sans Light" panose="020B0403050203000203" pitchFamily="34" charset="0"/>
              </a:defRPr>
            </a:lvl4pPr>
            <a:lvl5pPr>
              <a:spcBef>
                <a:spcPts val="0"/>
              </a:spcBef>
              <a:defRPr sz="1050" b="0" i="0">
                <a:solidFill>
                  <a:schemeClr val="tx1"/>
                </a:solidFill>
                <a:latin typeface="IBM Plex Sans Light" panose="020B04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 name="Footer Placeholder 3">
            <a:extLst>
              <a:ext uri="{FF2B5EF4-FFF2-40B4-BE49-F238E27FC236}">
                <a16:creationId xmlns:a16="http://schemas.microsoft.com/office/drawing/2014/main" id="{FC93AC5E-9451-FF93-87DD-889A48A00DD1}"/>
              </a:ext>
            </a:extLst>
          </p:cNvPr>
          <p:cNvSpPr>
            <a:spLocks noGrp="1"/>
          </p:cNvSpPr>
          <p:nvPr>
            <p:ph type="ftr" sz="quarter" idx="18"/>
          </p:nvPr>
        </p:nvSpPr>
        <p:spPr>
          <a:xfrm>
            <a:off x="215972" y="4806000"/>
            <a:ext cx="1858324" cy="142875"/>
          </a:xfrm>
        </p:spPr>
        <p:txBody>
          <a:bodyPr/>
          <a:lstStyle/>
          <a:p>
            <a:endParaRPr lang="en-US" dirty="0"/>
          </a:p>
        </p:txBody>
      </p:sp>
      <p:sp>
        <p:nvSpPr>
          <p:cNvPr id="8" name="Slide Number">
            <a:extLst>
              <a:ext uri="{FF2B5EF4-FFF2-40B4-BE49-F238E27FC236}">
                <a16:creationId xmlns:a16="http://schemas.microsoft.com/office/drawing/2014/main" id="{D1F6E83E-BB80-D71A-7819-884C0CD4799E}"/>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4189495282"/>
      </p:ext>
    </p:extLst>
  </p:cSld>
  <p:clrMapOvr>
    <a:masterClrMapping/>
  </p:clrMapOvr>
  <p:transition spd="med"/>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Text, 2 wide column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46C39-902F-3DA0-AAF4-319DA8AE384D}"/>
              </a:ext>
            </a:extLst>
          </p:cNvPr>
          <p:cNvSpPr>
            <a:spLocks noGrp="1"/>
          </p:cNvSpPr>
          <p:nvPr>
            <p:ph type="title"/>
          </p:nvPr>
        </p:nvSpPr>
        <p:spPr>
          <a:xfrm>
            <a:off x="215972" y="216027"/>
            <a:ext cx="2783985" cy="714971"/>
          </a:xfrm>
        </p:spPr>
        <p:txBody>
          <a:bodyPr/>
          <a:lstStyle>
            <a:lvl1pPr>
              <a:lnSpc>
                <a:spcPct val="100000"/>
              </a:lnSpc>
              <a:defRPr sz="2550">
                <a:solidFill>
                  <a:schemeClr val="tx2"/>
                </a:solidFill>
              </a:defRPr>
            </a:lvl1pPr>
          </a:lstStyle>
          <a:p>
            <a:r>
              <a:rPr lang="en-US" dirty="0"/>
              <a:t>Click to edit Master title style</a:t>
            </a:r>
          </a:p>
        </p:txBody>
      </p:sp>
      <p:sp>
        <p:nvSpPr>
          <p:cNvPr id="5" name="Text Placeholder 4">
            <a:extLst>
              <a:ext uri="{FF2B5EF4-FFF2-40B4-BE49-F238E27FC236}">
                <a16:creationId xmlns:a16="http://schemas.microsoft.com/office/drawing/2014/main" id="{DABBA43D-8D00-4EDB-B803-D1EEE6CE2CB5}"/>
              </a:ext>
            </a:extLst>
          </p:cNvPr>
          <p:cNvSpPr>
            <a:spLocks noGrp="1"/>
          </p:cNvSpPr>
          <p:nvPr>
            <p:ph type="body" sz="quarter" idx="11"/>
          </p:nvPr>
        </p:nvSpPr>
        <p:spPr>
          <a:xfrm>
            <a:off x="215972" y="1142999"/>
            <a:ext cx="3786885" cy="3432572"/>
          </a:xfrm>
        </p:spPr>
        <p:txBody>
          <a:bodyPr/>
          <a:lstStyle>
            <a:lvl1pPr>
              <a:lnSpc>
                <a:spcPct val="110000"/>
              </a:lnSpc>
              <a:spcBef>
                <a:spcPts val="0"/>
              </a:spcBef>
              <a:defRPr>
                <a:solidFill>
                  <a:schemeClr val="tx1"/>
                </a:solidFill>
              </a:defRPr>
            </a:lvl1pPr>
            <a:lvl2pPr>
              <a:lnSpc>
                <a:spcPct val="100000"/>
              </a:lnSpc>
              <a:spcBef>
                <a:spcPts val="0"/>
              </a:spcBef>
              <a:defRPr>
                <a:solidFill>
                  <a:schemeClr val="tx1"/>
                </a:solidFill>
              </a:defRPr>
            </a:lvl2pPr>
            <a:lvl3pPr>
              <a:lnSpc>
                <a:spcPct val="100000"/>
              </a:lnSpc>
              <a:spcBef>
                <a:spcPts val="0"/>
              </a:spcBef>
              <a:defRPr>
                <a:solidFill>
                  <a:schemeClr val="tx1"/>
                </a:solidFill>
              </a:defRPr>
            </a:lvl3pPr>
            <a:lvl4pPr>
              <a:lnSpc>
                <a:spcPct val="10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ext Placeholder 4">
            <a:extLst>
              <a:ext uri="{FF2B5EF4-FFF2-40B4-BE49-F238E27FC236}">
                <a16:creationId xmlns:a16="http://schemas.microsoft.com/office/drawing/2014/main" id="{D32DCE7C-29C5-BC86-B154-7DD0C4F0553A}"/>
              </a:ext>
            </a:extLst>
          </p:cNvPr>
          <p:cNvSpPr>
            <a:spLocks noGrp="1"/>
          </p:cNvSpPr>
          <p:nvPr>
            <p:ph type="body" sz="quarter" idx="12"/>
          </p:nvPr>
        </p:nvSpPr>
        <p:spPr>
          <a:xfrm>
            <a:off x="4791876" y="1143000"/>
            <a:ext cx="3785695" cy="3432572"/>
          </a:xfrm>
        </p:spPr>
        <p:txBody>
          <a:bodyPr/>
          <a:lstStyle>
            <a:lvl1pPr>
              <a:lnSpc>
                <a:spcPct val="110000"/>
              </a:lnSpc>
              <a:spcBef>
                <a:spcPts val="0"/>
              </a:spcBef>
              <a:defRPr>
                <a:solidFill>
                  <a:schemeClr val="tx1"/>
                </a:solidFill>
              </a:defRPr>
            </a:lvl1pPr>
            <a:lvl2pPr>
              <a:lnSpc>
                <a:spcPct val="100000"/>
              </a:lnSpc>
              <a:spcBef>
                <a:spcPts val="0"/>
              </a:spcBef>
              <a:defRPr>
                <a:solidFill>
                  <a:schemeClr val="tx1"/>
                </a:solidFill>
              </a:defRPr>
            </a:lvl2pPr>
            <a:lvl3pPr>
              <a:lnSpc>
                <a:spcPct val="100000"/>
              </a:lnSpc>
              <a:spcBef>
                <a:spcPts val="0"/>
              </a:spcBef>
              <a:defRPr>
                <a:solidFill>
                  <a:schemeClr val="tx1"/>
                </a:solidFill>
              </a:defRPr>
            </a:lvl3pPr>
            <a:lvl4pPr>
              <a:lnSpc>
                <a:spcPct val="10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 name="Footer Placeholder 3">
            <a:extLst>
              <a:ext uri="{FF2B5EF4-FFF2-40B4-BE49-F238E27FC236}">
                <a16:creationId xmlns:a16="http://schemas.microsoft.com/office/drawing/2014/main" id="{C9E836C4-97D9-E198-E7C4-C2E94BADE6BD}"/>
              </a:ext>
            </a:extLst>
          </p:cNvPr>
          <p:cNvSpPr>
            <a:spLocks noGrp="1"/>
          </p:cNvSpPr>
          <p:nvPr>
            <p:ph type="ftr" sz="quarter" idx="18"/>
          </p:nvPr>
        </p:nvSpPr>
        <p:spPr>
          <a:xfrm>
            <a:off x="215972" y="4806000"/>
            <a:ext cx="1858324" cy="142875"/>
          </a:xfrm>
        </p:spPr>
        <p:txBody>
          <a:bodyPr/>
          <a:lstStyle/>
          <a:p>
            <a:endParaRPr lang="en-US" dirty="0"/>
          </a:p>
        </p:txBody>
      </p:sp>
      <p:sp>
        <p:nvSpPr>
          <p:cNvPr id="8" name="Slide Number">
            <a:extLst>
              <a:ext uri="{FF2B5EF4-FFF2-40B4-BE49-F238E27FC236}">
                <a16:creationId xmlns:a16="http://schemas.microsoft.com/office/drawing/2014/main" id="{A861A72C-9D4B-8178-79CE-382DDE87CD24}"/>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2858524655"/>
      </p:ext>
    </p:extLst>
  </p:cSld>
  <p:clrMapOvr>
    <a:masterClrMapping/>
  </p:clrMapOvr>
  <p:transition spd="med"/>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Text, 2 columns, large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691A7-388D-D543-2C74-58FA1F3BC20C}"/>
              </a:ext>
            </a:extLst>
          </p:cNvPr>
          <p:cNvSpPr>
            <a:spLocks noGrp="1"/>
          </p:cNvSpPr>
          <p:nvPr>
            <p:ph type="title"/>
          </p:nvPr>
        </p:nvSpPr>
        <p:spPr>
          <a:xfrm>
            <a:off x="215972" y="216000"/>
            <a:ext cx="4138145" cy="1578816"/>
          </a:xfrm>
        </p:spPr>
        <p:txBody>
          <a:bodyPr rIns="457200"/>
          <a:lstStyle>
            <a:lvl1pPr>
              <a:lnSpc>
                <a:spcPct val="100000"/>
              </a:lnSpc>
              <a:defRPr sz="2550">
                <a:solidFill>
                  <a:schemeClr val="tx2"/>
                </a:solidFill>
              </a:defRPr>
            </a:lvl1pPr>
          </a:lstStyle>
          <a:p>
            <a:r>
              <a:rPr lang="en-US" dirty="0"/>
              <a:t>Click to edit Master title style</a:t>
            </a:r>
          </a:p>
        </p:txBody>
      </p:sp>
      <p:sp>
        <p:nvSpPr>
          <p:cNvPr id="5" name="Text Placeholder 4">
            <a:extLst>
              <a:ext uri="{FF2B5EF4-FFF2-40B4-BE49-F238E27FC236}">
                <a16:creationId xmlns:a16="http://schemas.microsoft.com/office/drawing/2014/main" id="{CDE09569-73DF-2226-A7D7-ABBE84A47048}"/>
              </a:ext>
            </a:extLst>
          </p:cNvPr>
          <p:cNvSpPr>
            <a:spLocks noGrp="1"/>
          </p:cNvSpPr>
          <p:nvPr>
            <p:ph type="body" sz="quarter" idx="11"/>
          </p:nvPr>
        </p:nvSpPr>
        <p:spPr>
          <a:xfrm>
            <a:off x="4786880" y="216027"/>
            <a:ext cx="1855943" cy="4357164"/>
          </a:xfrm>
        </p:spPr>
        <p:txBody>
          <a:bodyPr/>
          <a:lstStyle>
            <a:lvl1pPr>
              <a:spcBef>
                <a:spcPts val="0"/>
              </a:spcBef>
              <a:defRPr sz="1350">
                <a:solidFill>
                  <a:schemeClr val="tx1"/>
                </a:solidFill>
              </a:defRPr>
            </a:lvl1pPr>
            <a:lvl2pPr marL="122850" indent="-122850">
              <a:spcBef>
                <a:spcPts val="0"/>
              </a:spcBef>
              <a:defRPr sz="1350">
                <a:solidFill>
                  <a:schemeClr val="tx1"/>
                </a:solidFill>
              </a:defRPr>
            </a:lvl2pPr>
            <a:lvl3pPr marL="247050" indent="-122850">
              <a:spcBef>
                <a:spcPts val="0"/>
              </a:spcBef>
              <a:defRPr sz="1350">
                <a:solidFill>
                  <a:schemeClr val="tx1"/>
                </a:solidFill>
              </a:defRPr>
            </a:lvl3pPr>
            <a:lvl4pPr marL="369900" indent="-122850">
              <a:spcBef>
                <a:spcPts val="0"/>
              </a:spcBef>
              <a:defRPr sz="1350">
                <a:solidFill>
                  <a:schemeClr val="tx1"/>
                </a:solidFill>
              </a:defRPr>
            </a:lvl4pPr>
            <a:lvl5pPr>
              <a:spcBef>
                <a:spcPts val="0"/>
              </a:spcBef>
              <a:defRPr sz="10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ext Placeholder 4">
            <a:extLst>
              <a:ext uri="{FF2B5EF4-FFF2-40B4-BE49-F238E27FC236}">
                <a16:creationId xmlns:a16="http://schemas.microsoft.com/office/drawing/2014/main" id="{9B0D0BB0-9896-0353-D972-26B687C3D8DD}"/>
              </a:ext>
            </a:extLst>
          </p:cNvPr>
          <p:cNvSpPr>
            <a:spLocks noGrp="1"/>
          </p:cNvSpPr>
          <p:nvPr>
            <p:ph type="body" sz="quarter" idx="12"/>
          </p:nvPr>
        </p:nvSpPr>
        <p:spPr>
          <a:xfrm>
            <a:off x="7072582" y="216027"/>
            <a:ext cx="1852967" cy="4357164"/>
          </a:xfrm>
        </p:spPr>
        <p:txBody>
          <a:bodyPr/>
          <a:lstStyle>
            <a:lvl1pPr>
              <a:spcBef>
                <a:spcPts val="0"/>
              </a:spcBef>
              <a:defRPr sz="1350">
                <a:solidFill>
                  <a:schemeClr val="tx1"/>
                </a:solidFill>
              </a:defRPr>
            </a:lvl1pPr>
            <a:lvl2pPr marL="122850" indent="-122850">
              <a:spcBef>
                <a:spcPts val="0"/>
              </a:spcBef>
              <a:defRPr sz="1350">
                <a:solidFill>
                  <a:schemeClr val="tx1"/>
                </a:solidFill>
              </a:defRPr>
            </a:lvl2pPr>
            <a:lvl3pPr marL="247050" indent="-122850">
              <a:spcBef>
                <a:spcPts val="0"/>
              </a:spcBef>
              <a:defRPr sz="1350">
                <a:solidFill>
                  <a:schemeClr val="tx1"/>
                </a:solidFill>
              </a:defRPr>
            </a:lvl3pPr>
            <a:lvl4pPr marL="369900" indent="-122850">
              <a:spcBef>
                <a:spcPts val="0"/>
              </a:spcBef>
              <a:defRPr sz="1350">
                <a:solidFill>
                  <a:schemeClr val="tx1"/>
                </a:solidFill>
              </a:defRPr>
            </a:lvl4pPr>
            <a:lvl5pPr>
              <a:spcBef>
                <a:spcPts val="0"/>
              </a:spcBef>
              <a:defRPr sz="10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 name="Footer Placeholder 3">
            <a:extLst>
              <a:ext uri="{FF2B5EF4-FFF2-40B4-BE49-F238E27FC236}">
                <a16:creationId xmlns:a16="http://schemas.microsoft.com/office/drawing/2014/main" id="{A8BE2778-A9AA-3756-3479-C4A6DD4F0F00}"/>
              </a:ext>
            </a:extLst>
          </p:cNvPr>
          <p:cNvSpPr>
            <a:spLocks noGrp="1"/>
          </p:cNvSpPr>
          <p:nvPr>
            <p:ph type="ftr" sz="quarter" idx="18"/>
          </p:nvPr>
        </p:nvSpPr>
        <p:spPr>
          <a:xfrm>
            <a:off x="215972" y="4806000"/>
            <a:ext cx="1858324" cy="142875"/>
          </a:xfrm>
        </p:spPr>
        <p:txBody>
          <a:bodyPr/>
          <a:lstStyle/>
          <a:p>
            <a:endParaRPr lang="en-US" dirty="0"/>
          </a:p>
        </p:txBody>
      </p:sp>
      <p:sp>
        <p:nvSpPr>
          <p:cNvPr id="8" name="Slide Number">
            <a:extLst>
              <a:ext uri="{FF2B5EF4-FFF2-40B4-BE49-F238E27FC236}">
                <a16:creationId xmlns:a16="http://schemas.microsoft.com/office/drawing/2014/main" id="{31D49C41-81F4-5A73-2F6D-EF2D5E383721}"/>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1449802378"/>
      </p:ext>
    </p:extLst>
  </p:cSld>
  <p:clrMapOvr>
    <a:masterClrMapping/>
  </p:clrMapOvr>
  <p:transition spd="med"/>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Text, 2 columns, small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691A7-388D-D543-2C74-58FA1F3BC20C}"/>
              </a:ext>
            </a:extLst>
          </p:cNvPr>
          <p:cNvSpPr>
            <a:spLocks noGrp="1"/>
          </p:cNvSpPr>
          <p:nvPr>
            <p:ph type="title"/>
          </p:nvPr>
        </p:nvSpPr>
        <p:spPr>
          <a:xfrm>
            <a:off x="215972" y="216027"/>
            <a:ext cx="1853038" cy="1498473"/>
          </a:xfrm>
        </p:spPr>
        <p:txBody>
          <a:bodyPr/>
          <a:lstStyle>
            <a:lvl1pPr>
              <a:lnSpc>
                <a:spcPct val="100000"/>
              </a:lnSpc>
              <a:defRPr sz="1575">
                <a:solidFill>
                  <a:schemeClr val="tx2"/>
                </a:solidFill>
              </a:defRPr>
            </a:lvl1pPr>
          </a:lstStyle>
          <a:p>
            <a:r>
              <a:rPr lang="en-US" dirty="0"/>
              <a:t>Click to edit Master title style</a:t>
            </a:r>
          </a:p>
        </p:txBody>
      </p:sp>
      <p:sp>
        <p:nvSpPr>
          <p:cNvPr id="5" name="Text Placeholder 4">
            <a:extLst>
              <a:ext uri="{FF2B5EF4-FFF2-40B4-BE49-F238E27FC236}">
                <a16:creationId xmlns:a16="http://schemas.microsoft.com/office/drawing/2014/main" id="{CDE09569-73DF-2226-A7D7-ABBE84A47048}"/>
              </a:ext>
            </a:extLst>
          </p:cNvPr>
          <p:cNvSpPr>
            <a:spLocks noGrp="1"/>
          </p:cNvSpPr>
          <p:nvPr>
            <p:ph type="body" sz="quarter" idx="11"/>
          </p:nvPr>
        </p:nvSpPr>
        <p:spPr>
          <a:xfrm>
            <a:off x="4791876" y="216000"/>
            <a:ext cx="1857133" cy="4358283"/>
          </a:xfrm>
        </p:spPr>
        <p:txBody>
          <a:bodyPr/>
          <a:lstStyle>
            <a:lvl1pPr>
              <a:spcBef>
                <a:spcPts val="0"/>
              </a:spcBef>
              <a:defRPr sz="1350">
                <a:solidFill>
                  <a:schemeClr val="tx1"/>
                </a:solidFill>
              </a:defRPr>
            </a:lvl1pPr>
            <a:lvl2pPr marL="122850" indent="-122850">
              <a:spcBef>
                <a:spcPts val="0"/>
              </a:spcBef>
              <a:defRPr sz="1350">
                <a:solidFill>
                  <a:schemeClr val="tx1"/>
                </a:solidFill>
              </a:defRPr>
            </a:lvl2pPr>
            <a:lvl3pPr marL="247050" indent="-122850">
              <a:spcBef>
                <a:spcPts val="0"/>
              </a:spcBef>
              <a:defRPr sz="1350">
                <a:solidFill>
                  <a:schemeClr val="tx1"/>
                </a:solidFill>
              </a:defRPr>
            </a:lvl3pPr>
            <a:lvl4pPr marL="369900" indent="-122850">
              <a:spcBef>
                <a:spcPts val="0"/>
              </a:spcBef>
              <a:defRPr sz="1350">
                <a:solidFill>
                  <a:schemeClr val="tx1"/>
                </a:solidFill>
              </a:defRPr>
            </a:lvl4pPr>
            <a:lvl5pPr>
              <a:spcBef>
                <a:spcPts val="0"/>
              </a:spcBef>
              <a:defRPr sz="10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ext Placeholder 4">
            <a:extLst>
              <a:ext uri="{FF2B5EF4-FFF2-40B4-BE49-F238E27FC236}">
                <a16:creationId xmlns:a16="http://schemas.microsoft.com/office/drawing/2014/main" id="{9B0D0BB0-9896-0353-D972-26B687C3D8DD}"/>
              </a:ext>
            </a:extLst>
          </p:cNvPr>
          <p:cNvSpPr>
            <a:spLocks noGrp="1"/>
          </p:cNvSpPr>
          <p:nvPr>
            <p:ph type="body" sz="quarter" idx="12"/>
          </p:nvPr>
        </p:nvSpPr>
        <p:spPr>
          <a:xfrm>
            <a:off x="7072582" y="216000"/>
            <a:ext cx="1852967" cy="4358283"/>
          </a:xfrm>
        </p:spPr>
        <p:txBody>
          <a:bodyPr/>
          <a:lstStyle>
            <a:lvl1pPr>
              <a:spcBef>
                <a:spcPts val="0"/>
              </a:spcBef>
              <a:defRPr sz="1350">
                <a:solidFill>
                  <a:schemeClr val="tx1"/>
                </a:solidFill>
              </a:defRPr>
            </a:lvl1pPr>
            <a:lvl2pPr marL="122850" indent="-122850">
              <a:spcBef>
                <a:spcPts val="0"/>
              </a:spcBef>
              <a:defRPr sz="1350">
                <a:solidFill>
                  <a:schemeClr val="tx1"/>
                </a:solidFill>
              </a:defRPr>
            </a:lvl2pPr>
            <a:lvl3pPr marL="247050" indent="-122850">
              <a:spcBef>
                <a:spcPts val="0"/>
              </a:spcBef>
              <a:defRPr sz="1350">
                <a:solidFill>
                  <a:schemeClr val="tx1"/>
                </a:solidFill>
              </a:defRPr>
            </a:lvl3pPr>
            <a:lvl4pPr marL="369900" indent="-122850">
              <a:spcBef>
                <a:spcPts val="0"/>
              </a:spcBef>
              <a:defRPr sz="1350">
                <a:solidFill>
                  <a:schemeClr val="tx1"/>
                </a:solidFill>
              </a:defRPr>
            </a:lvl4pPr>
            <a:lvl5pPr>
              <a:spcBef>
                <a:spcPts val="0"/>
              </a:spcBef>
              <a:defRPr sz="10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 name="Footer Placeholder 3">
            <a:extLst>
              <a:ext uri="{FF2B5EF4-FFF2-40B4-BE49-F238E27FC236}">
                <a16:creationId xmlns:a16="http://schemas.microsoft.com/office/drawing/2014/main" id="{CB9B0455-A1CF-B58E-3124-86D0B0DD2BB2}"/>
              </a:ext>
            </a:extLst>
          </p:cNvPr>
          <p:cNvSpPr>
            <a:spLocks noGrp="1"/>
          </p:cNvSpPr>
          <p:nvPr>
            <p:ph type="ftr" sz="quarter" idx="18"/>
          </p:nvPr>
        </p:nvSpPr>
        <p:spPr>
          <a:xfrm>
            <a:off x="215972" y="4806000"/>
            <a:ext cx="1858324" cy="142875"/>
          </a:xfrm>
        </p:spPr>
        <p:txBody>
          <a:bodyPr/>
          <a:lstStyle/>
          <a:p>
            <a:endParaRPr lang="en-US" dirty="0"/>
          </a:p>
        </p:txBody>
      </p:sp>
      <p:sp>
        <p:nvSpPr>
          <p:cNvPr id="8" name="Slide Number">
            <a:extLst>
              <a:ext uri="{FF2B5EF4-FFF2-40B4-BE49-F238E27FC236}">
                <a16:creationId xmlns:a16="http://schemas.microsoft.com/office/drawing/2014/main" id="{964E5562-E403-533D-BEAD-AB50713ED183}"/>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2419012869"/>
      </p:ext>
    </p:extLst>
  </p:cSld>
  <p:clrMapOvr>
    <a:masterClrMapping/>
  </p:clrMapOvr>
  <p:transition spd="med"/>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Text, 2 columns, dividers, large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E75BA-E283-08AE-B230-A89A2245C127}"/>
              </a:ext>
            </a:extLst>
          </p:cNvPr>
          <p:cNvSpPr>
            <a:spLocks noGrp="1"/>
          </p:cNvSpPr>
          <p:nvPr>
            <p:ph type="title"/>
          </p:nvPr>
        </p:nvSpPr>
        <p:spPr>
          <a:xfrm>
            <a:off x="215972" y="216000"/>
            <a:ext cx="4139265" cy="1578816"/>
          </a:xfrm>
        </p:spPr>
        <p:txBody>
          <a:bodyPr rIns="457200"/>
          <a:lstStyle>
            <a:lvl1pPr>
              <a:lnSpc>
                <a:spcPct val="100000"/>
              </a:lnSpc>
              <a:defRPr sz="2550">
                <a:solidFill>
                  <a:schemeClr val="tx2"/>
                </a:solidFill>
              </a:defRPr>
            </a:lvl1pPr>
          </a:lstStyle>
          <a:p>
            <a:r>
              <a:rPr lang="en-US" dirty="0"/>
              <a:t>Click to edit Master title style</a:t>
            </a:r>
          </a:p>
        </p:txBody>
      </p:sp>
      <p:sp>
        <p:nvSpPr>
          <p:cNvPr id="4" name="Text Placeholder 9">
            <a:extLst>
              <a:ext uri="{FF2B5EF4-FFF2-40B4-BE49-F238E27FC236}">
                <a16:creationId xmlns:a16="http://schemas.microsoft.com/office/drawing/2014/main" id="{8AF10F27-0178-9C93-8741-F0241501B4B0}"/>
              </a:ext>
            </a:extLst>
          </p:cNvPr>
          <p:cNvSpPr>
            <a:spLocks noGrp="1"/>
          </p:cNvSpPr>
          <p:nvPr>
            <p:ph type="body" sz="quarter" idx="16"/>
          </p:nvPr>
        </p:nvSpPr>
        <p:spPr>
          <a:xfrm>
            <a:off x="4791876" y="216027"/>
            <a:ext cx="1857133" cy="704160"/>
          </a:xfrm>
        </p:spPr>
        <p:txBody>
          <a:bodyPr/>
          <a:lstStyle>
            <a:lvl1pPr>
              <a:lnSpc>
                <a:spcPct val="110000"/>
              </a:lnSpc>
              <a:spcBef>
                <a:spcPts val="0"/>
              </a:spcBef>
              <a:defRPr sz="1575">
                <a:solidFill>
                  <a:schemeClr val="tx1"/>
                </a:solidFill>
              </a:defRPr>
            </a:lvl1pPr>
            <a:lvl2pPr marL="122850" indent="-122850">
              <a:lnSpc>
                <a:spcPct val="100000"/>
              </a:lnSpc>
              <a:spcBef>
                <a:spcPts val="0"/>
              </a:spcBef>
              <a:defRPr sz="1575">
                <a:solidFill>
                  <a:schemeClr val="tx1"/>
                </a:solidFill>
              </a:defRPr>
            </a:lvl2pPr>
            <a:lvl3pPr marL="247050" indent="-122850">
              <a:lnSpc>
                <a:spcPct val="100000"/>
              </a:lnSpc>
              <a:spcBef>
                <a:spcPts val="0"/>
              </a:spcBef>
              <a:defRPr sz="1575">
                <a:solidFill>
                  <a:schemeClr val="tx1"/>
                </a:solidFill>
              </a:defRPr>
            </a:lvl3pPr>
            <a:lvl4pPr marL="369900" indent="-122850">
              <a:lnSpc>
                <a:spcPct val="100000"/>
              </a:lnSpc>
              <a:spcBef>
                <a:spcPts val="0"/>
              </a:spcBef>
              <a:defRPr sz="1575">
                <a:solidFill>
                  <a:schemeClr val="tx1"/>
                </a:solidFill>
              </a:defRPr>
            </a:lvl4pPr>
            <a:lvl5pPr>
              <a:lnSpc>
                <a:spcPct val="110000"/>
              </a:lnSpc>
              <a:spcBef>
                <a:spcPts val="0"/>
              </a:spcBef>
              <a:defRPr sz="10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9" name="Text Placeholder 8">
            <a:extLst>
              <a:ext uri="{FF2B5EF4-FFF2-40B4-BE49-F238E27FC236}">
                <a16:creationId xmlns:a16="http://schemas.microsoft.com/office/drawing/2014/main" id="{5898D950-EA52-ABF9-D15D-C6C8FE946495}"/>
              </a:ext>
            </a:extLst>
          </p:cNvPr>
          <p:cNvSpPr>
            <a:spLocks noGrp="1"/>
          </p:cNvSpPr>
          <p:nvPr>
            <p:ph type="body" sz="quarter" idx="18"/>
          </p:nvPr>
        </p:nvSpPr>
        <p:spPr>
          <a:xfrm>
            <a:off x="4791876" y="1143000"/>
            <a:ext cx="1857133" cy="3432572"/>
          </a:xfrm>
        </p:spPr>
        <p:txBody>
          <a:bodyPr/>
          <a:lstStyle>
            <a:lvl1pPr>
              <a:lnSpc>
                <a:spcPct val="110000"/>
              </a:lnSpc>
              <a:spcBef>
                <a:spcPts val="0"/>
              </a:spcBef>
              <a:defRPr sz="1350" b="0" i="0">
                <a:solidFill>
                  <a:schemeClr val="tx1"/>
                </a:solidFill>
                <a:latin typeface="IBM Plex Sans Light" panose="020B0503050203000203" pitchFamily="34" charset="0"/>
              </a:defRPr>
            </a:lvl1pPr>
            <a:lvl2pPr marL="122850" indent="-122850">
              <a:lnSpc>
                <a:spcPct val="100000"/>
              </a:lnSpc>
              <a:spcBef>
                <a:spcPts val="0"/>
              </a:spcBef>
              <a:defRPr sz="1350" b="0" i="0">
                <a:solidFill>
                  <a:schemeClr val="tx1"/>
                </a:solidFill>
                <a:latin typeface="IBM Plex Sans Light" panose="020B0503050203000203" pitchFamily="34" charset="0"/>
              </a:defRPr>
            </a:lvl2pPr>
            <a:lvl3pPr marL="247050" indent="-122850">
              <a:lnSpc>
                <a:spcPct val="100000"/>
              </a:lnSpc>
              <a:spcBef>
                <a:spcPts val="0"/>
              </a:spcBef>
              <a:defRPr sz="1350" b="0" i="0">
                <a:solidFill>
                  <a:schemeClr val="tx1"/>
                </a:solidFill>
                <a:latin typeface="IBM Plex Sans Light" panose="020B0503050203000203" pitchFamily="34" charset="0"/>
              </a:defRPr>
            </a:lvl3pPr>
            <a:lvl4pPr marL="369900" indent="-122850">
              <a:lnSpc>
                <a:spcPct val="100000"/>
              </a:lnSpc>
              <a:spcBef>
                <a:spcPts val="0"/>
              </a:spcBef>
              <a:defRPr sz="1350" b="0" i="0">
                <a:solidFill>
                  <a:schemeClr val="tx1"/>
                </a:solidFill>
                <a:latin typeface="IBM Plex Sans Light" panose="020B0503050203000203" pitchFamily="34" charset="0"/>
              </a:defRPr>
            </a:lvl4pPr>
            <a:lvl5pPr>
              <a:lnSpc>
                <a:spcPct val="110000"/>
              </a:lnSpc>
              <a:spcBef>
                <a:spcPts val="0"/>
              </a:spcBef>
              <a:defRPr sz="750" b="0" i="0">
                <a:solidFill>
                  <a:schemeClr val="tx1"/>
                </a:solidFill>
                <a:latin typeface="IBM Plex Sans Light"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Text Placeholder 12">
            <a:extLst>
              <a:ext uri="{FF2B5EF4-FFF2-40B4-BE49-F238E27FC236}">
                <a16:creationId xmlns:a16="http://schemas.microsoft.com/office/drawing/2014/main" id="{17CD3DC6-7946-2D82-C3E4-10BC579C88DE}"/>
              </a:ext>
            </a:extLst>
          </p:cNvPr>
          <p:cNvSpPr>
            <a:spLocks noGrp="1"/>
          </p:cNvSpPr>
          <p:nvPr>
            <p:ph type="body" sz="quarter" idx="17"/>
          </p:nvPr>
        </p:nvSpPr>
        <p:spPr>
          <a:xfrm>
            <a:off x="7071392" y="216027"/>
            <a:ext cx="1859514" cy="704160"/>
          </a:xfrm>
        </p:spPr>
        <p:txBody>
          <a:bodyPr/>
          <a:lstStyle>
            <a:lvl1pPr>
              <a:lnSpc>
                <a:spcPct val="110000"/>
              </a:lnSpc>
              <a:spcBef>
                <a:spcPts val="0"/>
              </a:spcBef>
              <a:defRPr sz="1575">
                <a:solidFill>
                  <a:schemeClr val="tx1"/>
                </a:solidFill>
              </a:defRPr>
            </a:lvl1pPr>
            <a:lvl2pPr marL="122850" indent="-122850">
              <a:lnSpc>
                <a:spcPct val="100000"/>
              </a:lnSpc>
              <a:spcBef>
                <a:spcPts val="0"/>
              </a:spcBef>
              <a:defRPr sz="1575">
                <a:solidFill>
                  <a:schemeClr val="tx1"/>
                </a:solidFill>
              </a:defRPr>
            </a:lvl2pPr>
            <a:lvl3pPr marL="247050" indent="-122850">
              <a:lnSpc>
                <a:spcPct val="100000"/>
              </a:lnSpc>
              <a:spcBef>
                <a:spcPts val="0"/>
              </a:spcBef>
              <a:defRPr sz="1575">
                <a:solidFill>
                  <a:schemeClr val="tx1"/>
                </a:solidFill>
              </a:defRPr>
            </a:lvl3pPr>
            <a:lvl4pPr marL="369900" indent="-122850">
              <a:lnSpc>
                <a:spcPct val="100000"/>
              </a:lnSpc>
              <a:spcBef>
                <a:spcPts val="0"/>
              </a:spcBef>
              <a:defRPr sz="1575">
                <a:solidFill>
                  <a:schemeClr val="tx1"/>
                </a:solidFill>
              </a:defRPr>
            </a:lvl4pPr>
            <a:lvl5pPr>
              <a:lnSpc>
                <a:spcPct val="110000"/>
              </a:lnSpc>
              <a:spcBef>
                <a:spcPts val="0"/>
              </a:spcBef>
              <a:defRPr sz="10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Text Placeholder 8">
            <a:extLst>
              <a:ext uri="{FF2B5EF4-FFF2-40B4-BE49-F238E27FC236}">
                <a16:creationId xmlns:a16="http://schemas.microsoft.com/office/drawing/2014/main" id="{A501ADC5-5846-FF23-F5DB-93E8D05863E8}"/>
              </a:ext>
            </a:extLst>
          </p:cNvPr>
          <p:cNvSpPr>
            <a:spLocks noGrp="1"/>
          </p:cNvSpPr>
          <p:nvPr>
            <p:ph type="body" sz="quarter" idx="19"/>
          </p:nvPr>
        </p:nvSpPr>
        <p:spPr>
          <a:xfrm>
            <a:off x="7072582" y="1142999"/>
            <a:ext cx="1857133" cy="3432572"/>
          </a:xfrm>
        </p:spPr>
        <p:txBody>
          <a:bodyPr/>
          <a:lstStyle>
            <a:lvl1pPr>
              <a:lnSpc>
                <a:spcPct val="110000"/>
              </a:lnSpc>
              <a:spcBef>
                <a:spcPts val="0"/>
              </a:spcBef>
              <a:defRPr sz="1350" b="0" i="0">
                <a:solidFill>
                  <a:schemeClr val="tx1"/>
                </a:solidFill>
                <a:latin typeface="IBM Plex Sans Light" panose="020B0503050203000203" pitchFamily="34" charset="0"/>
              </a:defRPr>
            </a:lvl1pPr>
            <a:lvl2pPr marL="122850" indent="-122850">
              <a:lnSpc>
                <a:spcPct val="100000"/>
              </a:lnSpc>
              <a:spcBef>
                <a:spcPts val="0"/>
              </a:spcBef>
              <a:defRPr sz="1350" b="0" i="0">
                <a:solidFill>
                  <a:schemeClr val="tx1"/>
                </a:solidFill>
                <a:latin typeface="IBM Plex Sans Light" panose="020B0503050203000203" pitchFamily="34" charset="0"/>
              </a:defRPr>
            </a:lvl2pPr>
            <a:lvl3pPr marL="247050" indent="-122850">
              <a:lnSpc>
                <a:spcPct val="100000"/>
              </a:lnSpc>
              <a:spcBef>
                <a:spcPts val="0"/>
              </a:spcBef>
              <a:defRPr sz="1350" b="0" i="0">
                <a:solidFill>
                  <a:schemeClr val="tx1"/>
                </a:solidFill>
                <a:latin typeface="IBM Plex Sans Light" panose="020B0503050203000203" pitchFamily="34" charset="0"/>
              </a:defRPr>
            </a:lvl3pPr>
            <a:lvl4pPr marL="369900" indent="-122850">
              <a:lnSpc>
                <a:spcPct val="100000"/>
              </a:lnSpc>
              <a:spcBef>
                <a:spcPts val="0"/>
              </a:spcBef>
              <a:defRPr sz="1350" b="0" i="0">
                <a:solidFill>
                  <a:schemeClr val="tx1"/>
                </a:solidFill>
                <a:latin typeface="IBM Plex Sans Light" panose="020B0503050203000203" pitchFamily="34" charset="0"/>
              </a:defRPr>
            </a:lvl4pPr>
            <a:lvl5pPr>
              <a:lnSpc>
                <a:spcPct val="110000"/>
              </a:lnSpc>
              <a:spcBef>
                <a:spcPts val="0"/>
              </a:spcBef>
              <a:defRPr sz="750" b="0" i="0">
                <a:solidFill>
                  <a:schemeClr val="tx1"/>
                </a:solidFill>
                <a:latin typeface="IBM Plex Sans Light"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 name="Footer Placeholder 3">
            <a:extLst>
              <a:ext uri="{FF2B5EF4-FFF2-40B4-BE49-F238E27FC236}">
                <a16:creationId xmlns:a16="http://schemas.microsoft.com/office/drawing/2014/main" id="{C196BE21-C69D-85CB-EE77-49D2E4993A04}"/>
              </a:ext>
            </a:extLst>
          </p:cNvPr>
          <p:cNvSpPr>
            <a:spLocks noGrp="1"/>
          </p:cNvSpPr>
          <p:nvPr>
            <p:ph type="ftr" sz="quarter" idx="20"/>
          </p:nvPr>
        </p:nvSpPr>
        <p:spPr>
          <a:xfrm>
            <a:off x="215972" y="4806000"/>
            <a:ext cx="1858324" cy="142875"/>
          </a:xfrm>
        </p:spPr>
        <p:txBody>
          <a:bodyPr/>
          <a:lstStyle/>
          <a:p>
            <a:endParaRPr lang="en-US" dirty="0"/>
          </a:p>
        </p:txBody>
      </p:sp>
      <p:sp>
        <p:nvSpPr>
          <p:cNvPr id="8" name="Slide Number">
            <a:extLst>
              <a:ext uri="{FF2B5EF4-FFF2-40B4-BE49-F238E27FC236}">
                <a16:creationId xmlns:a16="http://schemas.microsoft.com/office/drawing/2014/main" id="{DBB179B0-7DF8-112C-BC38-B65090C6DD68}"/>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2878202728"/>
      </p:ext>
    </p:extLst>
  </p:cSld>
  <p:clrMapOvr>
    <a:masterClrMapping/>
  </p:clrMapOvr>
  <p:transition spd="med"/>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Text, 2 columns, dividers, small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E75BA-E283-08AE-B230-A89A2245C127}"/>
              </a:ext>
            </a:extLst>
          </p:cNvPr>
          <p:cNvSpPr>
            <a:spLocks noGrp="1"/>
          </p:cNvSpPr>
          <p:nvPr>
            <p:ph type="title"/>
          </p:nvPr>
        </p:nvSpPr>
        <p:spPr>
          <a:xfrm>
            <a:off x="215972" y="216027"/>
            <a:ext cx="1855943" cy="1498473"/>
          </a:xfrm>
        </p:spPr>
        <p:txBody>
          <a:bodyPr rIns="0"/>
          <a:lstStyle>
            <a:lvl1pPr>
              <a:lnSpc>
                <a:spcPct val="100000"/>
              </a:lnSpc>
              <a:defRPr sz="1575">
                <a:solidFill>
                  <a:schemeClr val="tx2"/>
                </a:solidFill>
              </a:defRPr>
            </a:lvl1pPr>
          </a:lstStyle>
          <a:p>
            <a:r>
              <a:rPr lang="en-US" dirty="0"/>
              <a:t>Click to edit Master title style</a:t>
            </a:r>
          </a:p>
        </p:txBody>
      </p:sp>
      <p:sp>
        <p:nvSpPr>
          <p:cNvPr id="4" name="Text Placeholder 9">
            <a:extLst>
              <a:ext uri="{FF2B5EF4-FFF2-40B4-BE49-F238E27FC236}">
                <a16:creationId xmlns:a16="http://schemas.microsoft.com/office/drawing/2014/main" id="{8AF10F27-0178-9C93-8741-F0241501B4B0}"/>
              </a:ext>
            </a:extLst>
          </p:cNvPr>
          <p:cNvSpPr>
            <a:spLocks noGrp="1"/>
          </p:cNvSpPr>
          <p:nvPr>
            <p:ph type="body" sz="quarter" idx="16"/>
          </p:nvPr>
        </p:nvSpPr>
        <p:spPr>
          <a:xfrm>
            <a:off x="4791876" y="216027"/>
            <a:ext cx="1857133" cy="704160"/>
          </a:xfrm>
        </p:spPr>
        <p:txBody>
          <a:bodyPr/>
          <a:lstStyle>
            <a:lvl1pPr>
              <a:lnSpc>
                <a:spcPct val="110000"/>
              </a:lnSpc>
              <a:spcBef>
                <a:spcPts val="0"/>
              </a:spcBef>
              <a:defRPr sz="1350">
                <a:solidFill>
                  <a:schemeClr val="tx1"/>
                </a:solidFill>
              </a:defRPr>
            </a:lvl1pPr>
            <a:lvl2pPr marL="122850" indent="-122850">
              <a:lnSpc>
                <a:spcPct val="100000"/>
              </a:lnSpc>
              <a:spcBef>
                <a:spcPts val="0"/>
              </a:spcBef>
              <a:defRPr sz="1350">
                <a:solidFill>
                  <a:schemeClr val="tx1"/>
                </a:solidFill>
              </a:defRPr>
            </a:lvl2pPr>
            <a:lvl3pPr marL="247050" indent="-122850">
              <a:lnSpc>
                <a:spcPct val="100000"/>
              </a:lnSpc>
              <a:spcBef>
                <a:spcPts val="0"/>
              </a:spcBef>
              <a:defRPr sz="1350">
                <a:solidFill>
                  <a:schemeClr val="tx1"/>
                </a:solidFill>
              </a:defRPr>
            </a:lvl3pPr>
            <a:lvl4pPr marL="369900" indent="-122850">
              <a:lnSpc>
                <a:spcPct val="100000"/>
              </a:lnSpc>
              <a:spcBef>
                <a:spcPts val="0"/>
              </a:spcBef>
              <a:defRPr sz="1350">
                <a:solidFill>
                  <a:schemeClr val="tx1"/>
                </a:solidFill>
              </a:defRPr>
            </a:lvl4pPr>
            <a:lvl5pPr>
              <a:lnSpc>
                <a:spcPct val="110000"/>
              </a:lnSpc>
              <a:spcBef>
                <a:spcPts val="0"/>
              </a:spcBef>
              <a:defRPr sz="10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9" name="Text Placeholder 8">
            <a:extLst>
              <a:ext uri="{FF2B5EF4-FFF2-40B4-BE49-F238E27FC236}">
                <a16:creationId xmlns:a16="http://schemas.microsoft.com/office/drawing/2014/main" id="{5898D950-EA52-ABF9-D15D-C6C8FE946495}"/>
              </a:ext>
            </a:extLst>
          </p:cNvPr>
          <p:cNvSpPr>
            <a:spLocks noGrp="1"/>
          </p:cNvSpPr>
          <p:nvPr>
            <p:ph type="body" sz="quarter" idx="18"/>
          </p:nvPr>
        </p:nvSpPr>
        <p:spPr>
          <a:xfrm>
            <a:off x="4791876" y="1143000"/>
            <a:ext cx="1857133" cy="3432572"/>
          </a:xfrm>
        </p:spPr>
        <p:txBody>
          <a:bodyPr/>
          <a:lstStyle>
            <a:lvl1pPr>
              <a:lnSpc>
                <a:spcPct val="110000"/>
              </a:lnSpc>
              <a:spcBef>
                <a:spcPts val="0"/>
              </a:spcBef>
              <a:defRPr sz="900" b="0" i="0">
                <a:solidFill>
                  <a:schemeClr val="tx1"/>
                </a:solidFill>
                <a:latin typeface="IBM Plex Sans Light" panose="020B0503050203000203" pitchFamily="34" charset="0"/>
              </a:defRPr>
            </a:lvl1pPr>
            <a:lvl2pPr marL="122850" indent="-122850">
              <a:lnSpc>
                <a:spcPct val="100000"/>
              </a:lnSpc>
              <a:spcBef>
                <a:spcPts val="0"/>
              </a:spcBef>
              <a:defRPr sz="900" b="0" i="0">
                <a:solidFill>
                  <a:schemeClr val="tx1"/>
                </a:solidFill>
                <a:latin typeface="IBM Plex Sans Light" panose="020B0503050203000203" pitchFamily="34" charset="0"/>
              </a:defRPr>
            </a:lvl2pPr>
            <a:lvl3pPr marL="247050" indent="-122850">
              <a:lnSpc>
                <a:spcPct val="100000"/>
              </a:lnSpc>
              <a:spcBef>
                <a:spcPts val="0"/>
              </a:spcBef>
              <a:defRPr sz="900" b="0" i="0">
                <a:solidFill>
                  <a:schemeClr val="tx1"/>
                </a:solidFill>
                <a:latin typeface="IBM Plex Sans Light" panose="020B0503050203000203" pitchFamily="34" charset="0"/>
              </a:defRPr>
            </a:lvl3pPr>
            <a:lvl4pPr marL="369900" indent="-122850">
              <a:lnSpc>
                <a:spcPct val="100000"/>
              </a:lnSpc>
              <a:spcBef>
                <a:spcPts val="0"/>
              </a:spcBef>
              <a:defRPr sz="900" b="0" i="0">
                <a:solidFill>
                  <a:schemeClr val="tx1"/>
                </a:solidFill>
                <a:latin typeface="IBM Plex Sans Light" panose="020B0503050203000203" pitchFamily="34" charset="0"/>
              </a:defRPr>
            </a:lvl4pPr>
            <a:lvl5pPr>
              <a:lnSpc>
                <a:spcPct val="110000"/>
              </a:lnSpc>
              <a:spcBef>
                <a:spcPts val="0"/>
              </a:spcBef>
              <a:defRPr sz="750" b="0" i="0">
                <a:solidFill>
                  <a:schemeClr val="tx1"/>
                </a:solidFill>
                <a:latin typeface="IBM Plex Sans Light"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Text Placeholder 12">
            <a:extLst>
              <a:ext uri="{FF2B5EF4-FFF2-40B4-BE49-F238E27FC236}">
                <a16:creationId xmlns:a16="http://schemas.microsoft.com/office/drawing/2014/main" id="{17CD3DC6-7946-2D82-C3E4-10BC579C88DE}"/>
              </a:ext>
            </a:extLst>
          </p:cNvPr>
          <p:cNvSpPr>
            <a:spLocks noGrp="1"/>
          </p:cNvSpPr>
          <p:nvPr>
            <p:ph type="body" sz="quarter" idx="17"/>
          </p:nvPr>
        </p:nvSpPr>
        <p:spPr>
          <a:xfrm>
            <a:off x="7072582" y="216027"/>
            <a:ext cx="1853038" cy="704160"/>
          </a:xfrm>
        </p:spPr>
        <p:txBody>
          <a:bodyPr/>
          <a:lstStyle>
            <a:lvl1pPr>
              <a:lnSpc>
                <a:spcPct val="110000"/>
              </a:lnSpc>
              <a:spcBef>
                <a:spcPts val="0"/>
              </a:spcBef>
              <a:defRPr sz="1350">
                <a:solidFill>
                  <a:schemeClr val="tx1"/>
                </a:solidFill>
              </a:defRPr>
            </a:lvl1pPr>
            <a:lvl2pPr marL="122850" indent="-122850">
              <a:lnSpc>
                <a:spcPct val="100000"/>
              </a:lnSpc>
              <a:spcBef>
                <a:spcPts val="0"/>
              </a:spcBef>
              <a:defRPr sz="1350">
                <a:solidFill>
                  <a:schemeClr val="tx1"/>
                </a:solidFill>
              </a:defRPr>
            </a:lvl2pPr>
            <a:lvl3pPr marL="247050" indent="-122850">
              <a:lnSpc>
                <a:spcPct val="100000"/>
              </a:lnSpc>
              <a:spcBef>
                <a:spcPts val="0"/>
              </a:spcBef>
              <a:defRPr sz="1350">
                <a:solidFill>
                  <a:schemeClr val="tx1"/>
                </a:solidFill>
              </a:defRPr>
            </a:lvl3pPr>
            <a:lvl4pPr marL="369900" indent="-122850">
              <a:lnSpc>
                <a:spcPct val="100000"/>
              </a:lnSpc>
              <a:spcBef>
                <a:spcPts val="0"/>
              </a:spcBef>
              <a:defRPr sz="1350">
                <a:solidFill>
                  <a:schemeClr val="tx1"/>
                </a:solidFill>
              </a:defRPr>
            </a:lvl4pPr>
            <a:lvl5pPr>
              <a:lnSpc>
                <a:spcPct val="110000"/>
              </a:lnSpc>
              <a:spcBef>
                <a:spcPts val="0"/>
              </a:spcBef>
              <a:defRPr sz="10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Text Placeholder 8">
            <a:extLst>
              <a:ext uri="{FF2B5EF4-FFF2-40B4-BE49-F238E27FC236}">
                <a16:creationId xmlns:a16="http://schemas.microsoft.com/office/drawing/2014/main" id="{A501ADC5-5846-FF23-F5DB-93E8D05863E8}"/>
              </a:ext>
            </a:extLst>
          </p:cNvPr>
          <p:cNvSpPr>
            <a:spLocks noGrp="1"/>
          </p:cNvSpPr>
          <p:nvPr>
            <p:ph type="body" sz="quarter" idx="19"/>
          </p:nvPr>
        </p:nvSpPr>
        <p:spPr>
          <a:xfrm>
            <a:off x="7072582" y="1143000"/>
            <a:ext cx="1857133" cy="3432572"/>
          </a:xfrm>
        </p:spPr>
        <p:txBody>
          <a:bodyPr/>
          <a:lstStyle>
            <a:lvl1pPr>
              <a:lnSpc>
                <a:spcPct val="110000"/>
              </a:lnSpc>
              <a:spcBef>
                <a:spcPts val="0"/>
              </a:spcBef>
              <a:defRPr sz="900" b="0" i="0">
                <a:solidFill>
                  <a:schemeClr val="tx1"/>
                </a:solidFill>
                <a:latin typeface="IBM Plex Sans Light" panose="020B0503050203000203" pitchFamily="34" charset="0"/>
              </a:defRPr>
            </a:lvl1pPr>
            <a:lvl2pPr marL="122850" indent="-122850">
              <a:lnSpc>
                <a:spcPct val="100000"/>
              </a:lnSpc>
              <a:spcBef>
                <a:spcPts val="0"/>
              </a:spcBef>
              <a:defRPr sz="900" b="0" i="0">
                <a:solidFill>
                  <a:schemeClr val="tx1"/>
                </a:solidFill>
                <a:latin typeface="IBM Plex Sans Light" panose="020B0503050203000203" pitchFamily="34" charset="0"/>
              </a:defRPr>
            </a:lvl2pPr>
            <a:lvl3pPr marL="247050" indent="-122850">
              <a:lnSpc>
                <a:spcPct val="100000"/>
              </a:lnSpc>
              <a:spcBef>
                <a:spcPts val="0"/>
              </a:spcBef>
              <a:defRPr sz="900" b="0" i="0">
                <a:solidFill>
                  <a:schemeClr val="tx1"/>
                </a:solidFill>
                <a:latin typeface="IBM Plex Sans Light" panose="020B0503050203000203" pitchFamily="34" charset="0"/>
              </a:defRPr>
            </a:lvl3pPr>
            <a:lvl4pPr marL="369900" indent="-122850">
              <a:lnSpc>
                <a:spcPct val="100000"/>
              </a:lnSpc>
              <a:spcBef>
                <a:spcPts val="0"/>
              </a:spcBef>
              <a:defRPr sz="900" b="0" i="0">
                <a:solidFill>
                  <a:schemeClr val="tx1"/>
                </a:solidFill>
                <a:latin typeface="IBM Plex Sans Light" panose="020B0503050203000203" pitchFamily="34" charset="0"/>
              </a:defRPr>
            </a:lvl4pPr>
            <a:lvl5pPr>
              <a:lnSpc>
                <a:spcPct val="110000"/>
              </a:lnSpc>
              <a:spcBef>
                <a:spcPts val="0"/>
              </a:spcBef>
              <a:defRPr sz="750" b="0" i="0">
                <a:solidFill>
                  <a:schemeClr val="tx1"/>
                </a:solidFill>
                <a:latin typeface="IBM Plex Sans Light"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 name="Footer Placeholder 3">
            <a:extLst>
              <a:ext uri="{FF2B5EF4-FFF2-40B4-BE49-F238E27FC236}">
                <a16:creationId xmlns:a16="http://schemas.microsoft.com/office/drawing/2014/main" id="{12FA1770-E046-DD8F-9F28-19D80D1D67C2}"/>
              </a:ext>
            </a:extLst>
          </p:cNvPr>
          <p:cNvSpPr>
            <a:spLocks noGrp="1"/>
          </p:cNvSpPr>
          <p:nvPr>
            <p:ph type="ftr" sz="quarter" idx="20"/>
          </p:nvPr>
        </p:nvSpPr>
        <p:spPr>
          <a:xfrm>
            <a:off x="215972" y="4806000"/>
            <a:ext cx="1858324" cy="142875"/>
          </a:xfrm>
        </p:spPr>
        <p:txBody>
          <a:bodyPr/>
          <a:lstStyle/>
          <a:p>
            <a:endParaRPr lang="en-US" dirty="0"/>
          </a:p>
        </p:txBody>
      </p:sp>
      <p:sp>
        <p:nvSpPr>
          <p:cNvPr id="8" name="Slide Number">
            <a:extLst>
              <a:ext uri="{FF2B5EF4-FFF2-40B4-BE49-F238E27FC236}">
                <a16:creationId xmlns:a16="http://schemas.microsoft.com/office/drawing/2014/main" id="{91ADA982-549A-4D2D-490A-DE5610A50878}"/>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4205679079"/>
      </p:ext>
    </p:extLst>
  </p:cSld>
  <p:clrMapOvr>
    <a:masterClrMapping/>
  </p:clrMapOvr>
  <p:transition spd="med"/>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Text, 2 columns, dividers, pictogram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215972" y="216000"/>
            <a:ext cx="1855943" cy="1578816"/>
          </a:xfrm>
        </p:spPr>
        <p:txBody>
          <a:bodyPr/>
          <a:lstStyle>
            <a:lvl1pPr>
              <a:lnSpc>
                <a:spcPct val="100000"/>
              </a:lnSpc>
              <a:defRPr sz="2550">
                <a:solidFill>
                  <a:schemeClr val="tx2"/>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9792CE3F-FA6A-2FE0-0146-4BFD45CF296A}"/>
              </a:ext>
            </a:extLst>
          </p:cNvPr>
          <p:cNvSpPr>
            <a:spLocks noGrp="1"/>
          </p:cNvSpPr>
          <p:nvPr>
            <p:ph type="body" sz="quarter" idx="15"/>
          </p:nvPr>
        </p:nvSpPr>
        <p:spPr>
          <a:xfrm>
            <a:off x="2500606" y="216000"/>
            <a:ext cx="1858324" cy="1166469"/>
          </a:xfrm>
        </p:spPr>
        <p:txBody>
          <a:bodyPr/>
          <a:lstStyle>
            <a:lvl1pPr>
              <a:lnSpc>
                <a:spcPct val="100000"/>
              </a:lnSpc>
              <a:spcBef>
                <a:spcPts val="0"/>
              </a:spcBef>
              <a:defRPr sz="2550">
                <a:solidFill>
                  <a:schemeClr val="tx2"/>
                </a:solidFill>
              </a:defRPr>
            </a:lvl1pPr>
            <a:lvl2pPr>
              <a:lnSpc>
                <a:spcPct val="90000"/>
              </a:lnSpc>
              <a:spcBef>
                <a:spcPts val="0"/>
              </a:spcBef>
              <a:defRPr sz="1050"/>
            </a:lvl2pPr>
            <a:lvl3pPr>
              <a:lnSpc>
                <a:spcPct val="90000"/>
              </a:lnSpc>
              <a:spcBef>
                <a:spcPts val="0"/>
              </a:spcBef>
              <a:defRPr sz="1050"/>
            </a:lvl3pPr>
            <a:lvl4pPr>
              <a:lnSpc>
                <a:spcPct val="90000"/>
              </a:lnSpc>
              <a:spcBef>
                <a:spcPts val="0"/>
              </a:spcBef>
              <a:defRPr sz="1050"/>
            </a:lvl4pPr>
            <a:lvl5pPr>
              <a:lnSpc>
                <a:spcPct val="90000"/>
              </a:lnSpc>
              <a:spcBef>
                <a:spcPts val="0"/>
              </a:spcBef>
              <a:defRPr sz="1050"/>
            </a:lvl5pPr>
          </a:lstStyle>
          <a:p>
            <a:pPr lvl="0"/>
            <a:r>
              <a:rPr lang="en-US" dirty="0"/>
              <a:t>Click to edit Master text styles</a:t>
            </a:r>
          </a:p>
        </p:txBody>
      </p: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p:nvPr>
        </p:nvSpPr>
        <p:spPr>
          <a:xfrm>
            <a:off x="2501178" y="1131296"/>
            <a:ext cx="1856538" cy="3445721"/>
          </a:xfrm>
        </p:spPr>
        <p:txBody>
          <a:bodyPr/>
          <a:lstStyle>
            <a:lvl1pPr>
              <a:spcBef>
                <a:spcPts val="0"/>
              </a:spcBef>
              <a:defRPr sz="1350" b="0" i="0">
                <a:solidFill>
                  <a:schemeClr val="tx1"/>
                </a:solidFill>
                <a:latin typeface="IBM Plex Sans Light" panose="020B0403050203000203" pitchFamily="34" charset="0"/>
              </a:defRPr>
            </a:lvl1pPr>
            <a:lvl2pPr marL="122850" indent="-122850">
              <a:spcBef>
                <a:spcPts val="0"/>
              </a:spcBef>
              <a:defRPr sz="1350" b="0" i="0">
                <a:solidFill>
                  <a:schemeClr val="tx1"/>
                </a:solidFill>
                <a:latin typeface="IBM Plex Sans Light" panose="020B0403050203000203" pitchFamily="34" charset="0"/>
              </a:defRPr>
            </a:lvl2pPr>
            <a:lvl3pPr marL="247050" indent="-122850">
              <a:spcBef>
                <a:spcPts val="0"/>
              </a:spcBef>
              <a:defRPr sz="1350" b="0" i="0">
                <a:solidFill>
                  <a:schemeClr val="tx1"/>
                </a:solidFill>
                <a:latin typeface="IBM Plex Sans Light" panose="020B0403050203000203" pitchFamily="34" charset="0"/>
              </a:defRPr>
            </a:lvl3pPr>
            <a:lvl4pPr marL="369900" indent="-122850">
              <a:spcBef>
                <a:spcPts val="0"/>
              </a:spcBef>
              <a:defRPr sz="1350" b="0" i="0">
                <a:solidFill>
                  <a:schemeClr val="tx1"/>
                </a:solidFill>
                <a:latin typeface="IBM Plex Sans Light" panose="020B0403050203000203" pitchFamily="34" charset="0"/>
              </a:defRPr>
            </a:lvl4pPr>
            <a:lvl5pPr>
              <a:spcBef>
                <a:spcPts val="0"/>
              </a:spcBef>
              <a:defRPr sz="1050" b="0" i="0">
                <a:solidFill>
                  <a:schemeClr val="tx1"/>
                </a:solidFill>
                <a:latin typeface="IBM Plex Sans Light" panose="020B04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Picture Placeholder 4" descr="Place pictogram here">
            <a:extLst>
              <a:ext uri="{FF2B5EF4-FFF2-40B4-BE49-F238E27FC236}">
                <a16:creationId xmlns:a16="http://schemas.microsoft.com/office/drawing/2014/main" id="{4E8FFEFF-CCD0-A436-418A-5FB8624CCC89}"/>
              </a:ext>
            </a:extLst>
          </p:cNvPr>
          <p:cNvSpPr>
            <a:spLocks noGrp="1" noChangeAspect="1"/>
          </p:cNvSpPr>
          <p:nvPr>
            <p:ph type="pic" sz="quarter" idx="16" hasCustomPrompt="1"/>
          </p:nvPr>
        </p:nvSpPr>
        <p:spPr>
          <a:xfrm>
            <a:off x="4791876" y="216027"/>
            <a:ext cx="455998" cy="455423"/>
          </a:xfrm>
        </p:spPr>
        <p:txBody>
          <a:bodyPr anchor="ctr"/>
          <a:lstStyle>
            <a:lvl1pPr algn="ctr">
              <a:defRPr sz="600">
                <a:solidFill>
                  <a:schemeClr val="tx1"/>
                </a:solidFill>
              </a:defRPr>
            </a:lvl1pPr>
          </a:lstStyle>
          <a:p>
            <a:r>
              <a:rPr lang="en-US" dirty="0"/>
              <a:t>Pictogram</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p:nvPr>
        </p:nvSpPr>
        <p:spPr>
          <a:xfrm>
            <a:off x="4791876" y="1143000"/>
            <a:ext cx="1857133" cy="3432572"/>
          </a:xfrm>
        </p:spPr>
        <p:txBody>
          <a:bodyPr/>
          <a:lstStyle>
            <a:lvl1pPr>
              <a:spcBef>
                <a:spcPts val="0"/>
              </a:spcBef>
              <a:defRPr sz="900" b="0" i="0">
                <a:solidFill>
                  <a:schemeClr val="tx1"/>
                </a:solidFill>
                <a:latin typeface="IBM Plex Sans Light" panose="020B0503050203000203" pitchFamily="34" charset="0"/>
              </a:defRPr>
            </a:lvl1pPr>
            <a:lvl2pPr marL="122850" indent="-122850">
              <a:spcBef>
                <a:spcPts val="0"/>
              </a:spcBef>
              <a:defRPr sz="900" b="0" i="0">
                <a:solidFill>
                  <a:schemeClr val="tx1"/>
                </a:solidFill>
                <a:latin typeface="IBM Plex Sans Light" panose="020B0503050203000203" pitchFamily="34" charset="0"/>
              </a:defRPr>
            </a:lvl2pPr>
            <a:lvl3pPr marL="247050" indent="-122850">
              <a:spcBef>
                <a:spcPts val="0"/>
              </a:spcBef>
              <a:defRPr sz="900" b="0" i="0">
                <a:solidFill>
                  <a:schemeClr val="tx1"/>
                </a:solidFill>
                <a:latin typeface="IBM Plex Sans Light" panose="020B0503050203000203" pitchFamily="34" charset="0"/>
              </a:defRPr>
            </a:lvl3pPr>
            <a:lvl4pPr marL="369900" indent="-122850">
              <a:spcBef>
                <a:spcPts val="0"/>
              </a:spcBef>
              <a:defRPr sz="900" b="0" i="0">
                <a:solidFill>
                  <a:schemeClr val="tx1"/>
                </a:solidFill>
                <a:latin typeface="IBM Plex Sans Light" panose="020B0503050203000203" pitchFamily="34" charset="0"/>
              </a:defRPr>
            </a:lvl4pPr>
            <a:lvl5pPr>
              <a:spcBef>
                <a:spcPts val="0"/>
              </a:spcBef>
              <a:defRPr sz="750" b="0" i="0">
                <a:solidFill>
                  <a:schemeClr val="tx1"/>
                </a:solidFill>
                <a:latin typeface="IBM Plex Sans Light"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Picture Placeholder 11" descr="Place pictogram here">
            <a:extLst>
              <a:ext uri="{FF2B5EF4-FFF2-40B4-BE49-F238E27FC236}">
                <a16:creationId xmlns:a16="http://schemas.microsoft.com/office/drawing/2014/main" id="{484E55D7-CBB2-992D-3E77-5CB7B7CADA9C}"/>
              </a:ext>
            </a:extLst>
          </p:cNvPr>
          <p:cNvSpPr>
            <a:spLocks noGrp="1" noChangeAspect="1"/>
          </p:cNvSpPr>
          <p:nvPr>
            <p:ph type="pic" sz="quarter" idx="17" hasCustomPrompt="1"/>
          </p:nvPr>
        </p:nvSpPr>
        <p:spPr>
          <a:xfrm>
            <a:off x="7071392" y="216027"/>
            <a:ext cx="456632" cy="456057"/>
          </a:xfrm>
        </p:spPr>
        <p:txBody>
          <a:bodyPr anchor="ctr"/>
          <a:lstStyle>
            <a:lvl1pPr algn="ctr">
              <a:defRPr sz="600">
                <a:solidFill>
                  <a:schemeClr val="tx1"/>
                </a:solidFill>
              </a:defRPr>
            </a:lvl1pPr>
          </a:lstStyle>
          <a:p>
            <a:r>
              <a:rPr lang="en-US" dirty="0"/>
              <a:t>Pictogram</a:t>
            </a:r>
          </a:p>
        </p:txBody>
      </p:sp>
      <p:sp>
        <p:nvSpPr>
          <p:cNvPr id="11" name="Text Placeholder 10">
            <a:extLst>
              <a:ext uri="{FF2B5EF4-FFF2-40B4-BE49-F238E27FC236}">
                <a16:creationId xmlns:a16="http://schemas.microsoft.com/office/drawing/2014/main" id="{1E0D5184-93C0-B658-7967-FBC78C38A518}"/>
              </a:ext>
            </a:extLst>
          </p:cNvPr>
          <p:cNvSpPr>
            <a:spLocks noGrp="1"/>
          </p:cNvSpPr>
          <p:nvPr>
            <p:ph type="body" sz="quarter" idx="14"/>
          </p:nvPr>
        </p:nvSpPr>
        <p:spPr>
          <a:xfrm>
            <a:off x="7071392" y="1143000"/>
            <a:ext cx="1859514" cy="3432572"/>
          </a:xfrm>
        </p:spPr>
        <p:txBody>
          <a:bodyPr/>
          <a:lstStyle>
            <a:lvl1pPr>
              <a:spcBef>
                <a:spcPts val="0"/>
              </a:spcBef>
              <a:defRPr sz="900" b="0" i="0">
                <a:solidFill>
                  <a:schemeClr val="tx1"/>
                </a:solidFill>
                <a:latin typeface="IBM Plex Sans Light" panose="020B0503050203000203" pitchFamily="34" charset="0"/>
              </a:defRPr>
            </a:lvl1pPr>
            <a:lvl2pPr marL="122850" indent="-122850">
              <a:spcBef>
                <a:spcPts val="0"/>
              </a:spcBef>
              <a:defRPr sz="900" b="0" i="0">
                <a:solidFill>
                  <a:schemeClr val="tx1"/>
                </a:solidFill>
                <a:latin typeface="IBM Plex Sans Light" panose="020B0503050203000203" pitchFamily="34" charset="0"/>
              </a:defRPr>
            </a:lvl2pPr>
            <a:lvl3pPr marL="247050" indent="-122850">
              <a:spcBef>
                <a:spcPts val="0"/>
              </a:spcBef>
              <a:defRPr sz="900" b="0" i="0">
                <a:solidFill>
                  <a:schemeClr val="tx1"/>
                </a:solidFill>
                <a:latin typeface="IBM Plex Sans Light" panose="020B0503050203000203" pitchFamily="34" charset="0"/>
              </a:defRPr>
            </a:lvl3pPr>
            <a:lvl4pPr marL="369900" indent="-122850">
              <a:spcBef>
                <a:spcPts val="0"/>
              </a:spcBef>
              <a:defRPr sz="900" b="0" i="0">
                <a:solidFill>
                  <a:schemeClr val="tx1"/>
                </a:solidFill>
                <a:latin typeface="IBM Plex Sans Light" panose="020B0503050203000203" pitchFamily="34" charset="0"/>
              </a:defRPr>
            </a:lvl4pPr>
            <a:lvl5pPr>
              <a:spcBef>
                <a:spcPts val="0"/>
              </a:spcBef>
              <a:defRPr sz="750" b="0" i="0">
                <a:solidFill>
                  <a:schemeClr val="tx1"/>
                </a:solidFill>
                <a:latin typeface="IBM Plex Sans Light"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 name="Footer Placeholder 3">
            <a:extLst>
              <a:ext uri="{FF2B5EF4-FFF2-40B4-BE49-F238E27FC236}">
                <a16:creationId xmlns:a16="http://schemas.microsoft.com/office/drawing/2014/main" id="{E7E14D98-D346-214C-0437-7A0B4A7F3F06}"/>
              </a:ext>
            </a:extLst>
          </p:cNvPr>
          <p:cNvSpPr>
            <a:spLocks noGrp="1"/>
          </p:cNvSpPr>
          <p:nvPr>
            <p:ph type="ftr" sz="quarter" idx="18"/>
          </p:nvPr>
        </p:nvSpPr>
        <p:spPr>
          <a:xfrm>
            <a:off x="217856" y="4808732"/>
            <a:ext cx="1858324" cy="142875"/>
          </a:xfrm>
        </p:spPr>
        <p:txBody>
          <a:bodyPr/>
          <a:lstStyle/>
          <a:p>
            <a:endParaRPr lang="en-US" dirty="0"/>
          </a:p>
        </p:txBody>
      </p:sp>
      <p:sp>
        <p:nvSpPr>
          <p:cNvPr id="10" name="Slide Number">
            <a:extLst>
              <a:ext uri="{FF2B5EF4-FFF2-40B4-BE49-F238E27FC236}">
                <a16:creationId xmlns:a16="http://schemas.microsoft.com/office/drawing/2014/main" id="{8CDC5D22-5EFB-A82A-2192-76A569B4B0D5}"/>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cxnSp>
        <p:nvCxnSpPr>
          <p:cNvPr id="8" name="Straight Connector 7" descr="Vertical column divider">
            <a:extLst>
              <a:ext uri="{FF2B5EF4-FFF2-40B4-BE49-F238E27FC236}">
                <a16:creationId xmlns:a16="http://schemas.microsoft.com/office/drawing/2014/main" id="{75E2B956-D8A8-9075-0842-BD0DAFFD4122}"/>
              </a:ext>
            </a:extLst>
          </p:cNvPr>
          <p:cNvCxnSpPr>
            <a:cxnSpLocks/>
          </p:cNvCxnSpPr>
          <p:nvPr userDrawn="1"/>
        </p:nvCxnSpPr>
        <p:spPr bwMode="auto">
          <a:xfrm>
            <a:off x="4571452" y="213789"/>
            <a:ext cx="0" cy="435940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5" name="Straight Connector 14" descr="Vertical column divider">
            <a:extLst>
              <a:ext uri="{FF2B5EF4-FFF2-40B4-BE49-F238E27FC236}">
                <a16:creationId xmlns:a16="http://schemas.microsoft.com/office/drawing/2014/main" id="{BE2C4D34-A499-856F-2ED0-C6A511B884A1}"/>
              </a:ext>
            </a:extLst>
          </p:cNvPr>
          <p:cNvCxnSpPr>
            <a:cxnSpLocks/>
          </p:cNvCxnSpPr>
          <p:nvPr userDrawn="1"/>
        </p:nvCxnSpPr>
        <p:spPr bwMode="auto">
          <a:xfrm>
            <a:off x="6857107" y="213789"/>
            <a:ext cx="0" cy="435940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16145183"/>
      </p:ext>
    </p:extLst>
  </p:cSld>
  <p:clrMapOvr>
    <a:masterClrMapping/>
  </p:clrMapOvr>
  <p:transition spd="med"/>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Boxes, 4 stacked wide, pictograms">
    <p:bg>
      <p:bgPr>
        <a:solidFill>
          <a:schemeClr val="bg1"/>
        </a:solidFill>
        <a:effectLst/>
      </p:bgPr>
    </p:bg>
    <p:spTree>
      <p:nvGrpSpPr>
        <p:cNvPr id="1" name=""/>
        <p:cNvGrpSpPr/>
        <p:nvPr/>
      </p:nvGrpSpPr>
      <p:grpSpPr>
        <a:xfrm>
          <a:off x="0" y="0"/>
          <a:ext cx="0" cy="0"/>
          <a:chOff x="0" y="0"/>
          <a:chExt cx="0" cy="0"/>
        </a:xfrm>
      </p:grpSpPr>
      <p:sp>
        <p:nvSpPr>
          <p:cNvPr id="13" name="Picture Placeholder 12" descr="Place pictogram here">
            <a:extLst>
              <a:ext uri="{FF2B5EF4-FFF2-40B4-BE49-F238E27FC236}">
                <a16:creationId xmlns:a16="http://schemas.microsoft.com/office/drawing/2014/main" id="{30AB5158-BCB8-39EE-DA85-F2CD01699FBB}"/>
              </a:ext>
            </a:extLst>
          </p:cNvPr>
          <p:cNvSpPr>
            <a:spLocks noGrp="1"/>
          </p:cNvSpPr>
          <p:nvPr>
            <p:ph type="pic" sz="quarter" idx="15" hasCustomPrompt="1"/>
          </p:nvPr>
        </p:nvSpPr>
        <p:spPr>
          <a:xfrm>
            <a:off x="215999" y="216027"/>
            <a:ext cx="455998" cy="456057"/>
          </a:xfrm>
        </p:spPr>
        <p:txBody>
          <a:bodyPr anchor="ctr"/>
          <a:lstStyle>
            <a:lvl1pPr algn="ctr">
              <a:defRPr sz="600"/>
            </a:lvl1pPr>
          </a:lstStyle>
          <a:p>
            <a:r>
              <a:rPr lang="en-US" dirty="0"/>
              <a:t>Pictogram</a:t>
            </a:r>
          </a:p>
        </p:txBody>
      </p:sp>
      <p:sp>
        <p:nvSpPr>
          <p:cNvPr id="5" name="Text Placeholder 4">
            <a:extLst>
              <a:ext uri="{FF2B5EF4-FFF2-40B4-BE49-F238E27FC236}">
                <a16:creationId xmlns:a16="http://schemas.microsoft.com/office/drawing/2014/main" id="{931099CB-CB87-D5D5-506D-4B49C08161D3}"/>
              </a:ext>
            </a:extLst>
          </p:cNvPr>
          <p:cNvSpPr>
            <a:spLocks noGrp="1"/>
          </p:cNvSpPr>
          <p:nvPr>
            <p:ph type="body" sz="quarter" idx="11"/>
          </p:nvPr>
        </p:nvSpPr>
        <p:spPr>
          <a:xfrm>
            <a:off x="215999" y="929259"/>
            <a:ext cx="2501177" cy="1143000"/>
          </a:xfrm>
        </p:spPr>
        <p:txBody>
          <a:bodyPr/>
          <a:lstStyle>
            <a:lvl1pPr>
              <a:lnSpc>
                <a:spcPct val="100000"/>
              </a:lnSpc>
              <a:spcBef>
                <a:spcPts val="0"/>
              </a:spcBef>
              <a:defRPr sz="1575">
                <a:solidFill>
                  <a:schemeClr val="tx1"/>
                </a:solidFill>
              </a:defRPr>
            </a:lvl1pPr>
            <a:lvl2pPr marL="122850" indent="-122850">
              <a:lnSpc>
                <a:spcPct val="100000"/>
              </a:lnSpc>
              <a:spcBef>
                <a:spcPts val="0"/>
              </a:spcBef>
              <a:defRPr sz="1575">
                <a:solidFill>
                  <a:schemeClr val="tx1"/>
                </a:solidFill>
              </a:defRPr>
            </a:lvl2pPr>
            <a:lvl3pPr marL="247050" indent="-122850">
              <a:lnSpc>
                <a:spcPct val="100000"/>
              </a:lnSpc>
              <a:spcBef>
                <a:spcPts val="0"/>
              </a:spcBef>
              <a:defRPr sz="1575">
                <a:solidFill>
                  <a:schemeClr val="tx1"/>
                </a:solidFill>
              </a:defRPr>
            </a:lvl3pPr>
            <a:lvl4pPr marL="369900" indent="-122850">
              <a:lnSpc>
                <a:spcPct val="100000"/>
              </a:lnSpc>
              <a:spcBef>
                <a:spcPts val="0"/>
              </a:spcBef>
              <a:defRPr sz="1575">
                <a:solidFill>
                  <a:schemeClr val="tx1"/>
                </a:solidFill>
              </a:defRPr>
            </a:lvl4pPr>
            <a:lvl5pPr>
              <a:lnSpc>
                <a:spcPct val="100000"/>
              </a:lnSpc>
              <a:spcBef>
                <a:spcPts val="0"/>
              </a:spcBef>
              <a:defRPr sz="16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Picture Placeholder 14" descr="Place pictogram here">
            <a:extLst>
              <a:ext uri="{FF2B5EF4-FFF2-40B4-BE49-F238E27FC236}">
                <a16:creationId xmlns:a16="http://schemas.microsoft.com/office/drawing/2014/main" id="{3C3730E5-61EB-7405-CC85-AB04242CDBC4}"/>
              </a:ext>
            </a:extLst>
          </p:cNvPr>
          <p:cNvSpPr>
            <a:spLocks noGrp="1"/>
          </p:cNvSpPr>
          <p:nvPr>
            <p:ph type="pic" sz="quarter" idx="16" hasCustomPrompt="1"/>
          </p:nvPr>
        </p:nvSpPr>
        <p:spPr>
          <a:xfrm>
            <a:off x="4791876" y="216027"/>
            <a:ext cx="455998" cy="456057"/>
          </a:xfrm>
        </p:spPr>
        <p:txBody>
          <a:bodyPr anchor="ctr"/>
          <a:lstStyle>
            <a:lvl1pPr algn="ctr">
              <a:defRPr sz="600"/>
            </a:lvl1pPr>
          </a:lstStyle>
          <a:p>
            <a:r>
              <a:rPr lang="en-US" dirty="0"/>
              <a:t>Pictogram</a:t>
            </a:r>
          </a:p>
        </p:txBody>
      </p:sp>
      <p:sp>
        <p:nvSpPr>
          <p:cNvPr id="7" name="Text Placeholder 6">
            <a:extLst>
              <a:ext uri="{FF2B5EF4-FFF2-40B4-BE49-F238E27FC236}">
                <a16:creationId xmlns:a16="http://schemas.microsoft.com/office/drawing/2014/main" id="{FC1DA3C4-E728-0E45-C91D-8EDF4B495FFC}"/>
              </a:ext>
            </a:extLst>
          </p:cNvPr>
          <p:cNvSpPr>
            <a:spLocks noGrp="1"/>
          </p:cNvSpPr>
          <p:nvPr>
            <p:ph type="body" sz="quarter" idx="12"/>
          </p:nvPr>
        </p:nvSpPr>
        <p:spPr>
          <a:xfrm>
            <a:off x="4791876" y="928688"/>
            <a:ext cx="2502844" cy="1143000"/>
          </a:xfrm>
        </p:spPr>
        <p:txBody>
          <a:bodyPr/>
          <a:lstStyle>
            <a:lvl1pPr>
              <a:lnSpc>
                <a:spcPct val="100000"/>
              </a:lnSpc>
              <a:spcBef>
                <a:spcPts val="0"/>
              </a:spcBef>
              <a:defRPr sz="1575">
                <a:solidFill>
                  <a:schemeClr val="tx1"/>
                </a:solidFill>
              </a:defRPr>
            </a:lvl1pPr>
            <a:lvl2pPr marL="122850" indent="-122850">
              <a:lnSpc>
                <a:spcPct val="100000"/>
              </a:lnSpc>
              <a:spcBef>
                <a:spcPts val="0"/>
              </a:spcBef>
              <a:defRPr sz="1575">
                <a:solidFill>
                  <a:schemeClr val="tx1"/>
                </a:solidFill>
              </a:defRPr>
            </a:lvl2pPr>
            <a:lvl3pPr marL="247050" indent="-122850">
              <a:lnSpc>
                <a:spcPct val="100000"/>
              </a:lnSpc>
              <a:spcBef>
                <a:spcPts val="0"/>
              </a:spcBef>
              <a:defRPr sz="1575">
                <a:solidFill>
                  <a:schemeClr val="tx1"/>
                </a:solidFill>
              </a:defRPr>
            </a:lvl3pPr>
            <a:lvl4pPr marL="369900" indent="-122850">
              <a:lnSpc>
                <a:spcPct val="100000"/>
              </a:lnSpc>
              <a:spcBef>
                <a:spcPts val="0"/>
              </a:spcBef>
              <a:defRPr sz="1575">
                <a:solidFill>
                  <a:schemeClr val="tx1"/>
                </a:solidFill>
              </a:defRPr>
            </a:lvl4pPr>
            <a:lvl5pPr>
              <a:lnSpc>
                <a:spcPct val="100000"/>
              </a:lnSpc>
              <a:spcBef>
                <a:spcPts val="0"/>
              </a:spcBef>
              <a:defRPr sz="16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cxnSp>
        <p:nvCxnSpPr>
          <p:cNvPr id="16" name="Straight Connector 15" descr="Horizontal row divider">
            <a:extLst>
              <a:ext uri="{FF2B5EF4-FFF2-40B4-BE49-F238E27FC236}">
                <a16:creationId xmlns:a16="http://schemas.microsoft.com/office/drawing/2014/main" id="{9C5483A0-0E31-72CE-21C3-6248FAEBC09A}"/>
              </a:ext>
              <a:ext uri="{C183D7F6-B498-43B3-948B-1728B52AA6E4}">
                <adec:decorative xmlns:adec="http://schemas.microsoft.com/office/drawing/2017/decorative" val="0"/>
              </a:ext>
            </a:extLst>
          </p:cNvPr>
          <p:cNvCxnSpPr>
            <a:cxnSpLocks/>
          </p:cNvCxnSpPr>
          <p:nvPr userDrawn="1"/>
        </p:nvCxnSpPr>
        <p:spPr bwMode="auto">
          <a:xfrm>
            <a:off x="215999" y="2286000"/>
            <a:ext cx="8712526"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7" name="Picture Placeholder 16" descr="Place pictogram here">
            <a:extLst>
              <a:ext uri="{FF2B5EF4-FFF2-40B4-BE49-F238E27FC236}">
                <a16:creationId xmlns:a16="http://schemas.microsoft.com/office/drawing/2014/main" id="{62C94928-6A9B-2EA7-301C-71E5F2547C8A}"/>
              </a:ext>
            </a:extLst>
          </p:cNvPr>
          <p:cNvSpPr>
            <a:spLocks noGrp="1"/>
          </p:cNvSpPr>
          <p:nvPr>
            <p:ph type="pic" sz="quarter" idx="17" hasCustomPrompt="1"/>
          </p:nvPr>
        </p:nvSpPr>
        <p:spPr>
          <a:xfrm>
            <a:off x="215999" y="2427732"/>
            <a:ext cx="455998" cy="456057"/>
          </a:xfrm>
        </p:spPr>
        <p:txBody>
          <a:bodyPr anchor="ctr"/>
          <a:lstStyle>
            <a:lvl1pPr algn="ctr">
              <a:defRPr sz="600"/>
            </a:lvl1pPr>
          </a:lstStyle>
          <a:p>
            <a:r>
              <a:rPr lang="en-US" dirty="0"/>
              <a:t>Pictogram</a:t>
            </a:r>
          </a:p>
        </p:txBody>
      </p:sp>
      <p:sp>
        <p:nvSpPr>
          <p:cNvPr id="9" name="Text Placeholder 8">
            <a:extLst>
              <a:ext uri="{FF2B5EF4-FFF2-40B4-BE49-F238E27FC236}">
                <a16:creationId xmlns:a16="http://schemas.microsoft.com/office/drawing/2014/main" id="{B0565063-698E-31B0-B619-B99A9A0B3DB6}"/>
              </a:ext>
            </a:extLst>
          </p:cNvPr>
          <p:cNvSpPr>
            <a:spLocks noGrp="1"/>
          </p:cNvSpPr>
          <p:nvPr>
            <p:ph type="body" sz="quarter" idx="13"/>
          </p:nvPr>
        </p:nvSpPr>
        <p:spPr>
          <a:xfrm>
            <a:off x="215999" y="3142800"/>
            <a:ext cx="2501178" cy="1143000"/>
          </a:xfrm>
        </p:spPr>
        <p:txBody>
          <a:bodyPr/>
          <a:lstStyle>
            <a:lvl1pPr>
              <a:lnSpc>
                <a:spcPct val="100000"/>
              </a:lnSpc>
              <a:spcBef>
                <a:spcPts val="0"/>
              </a:spcBef>
              <a:defRPr sz="1575">
                <a:solidFill>
                  <a:schemeClr val="tx1"/>
                </a:solidFill>
              </a:defRPr>
            </a:lvl1pPr>
            <a:lvl2pPr marL="122850" indent="-122850">
              <a:lnSpc>
                <a:spcPct val="100000"/>
              </a:lnSpc>
              <a:spcBef>
                <a:spcPts val="0"/>
              </a:spcBef>
              <a:defRPr sz="1575">
                <a:solidFill>
                  <a:schemeClr val="tx1"/>
                </a:solidFill>
              </a:defRPr>
            </a:lvl2pPr>
            <a:lvl3pPr marL="247050" indent="-122850">
              <a:lnSpc>
                <a:spcPct val="100000"/>
              </a:lnSpc>
              <a:spcBef>
                <a:spcPts val="0"/>
              </a:spcBef>
              <a:defRPr sz="1575">
                <a:solidFill>
                  <a:schemeClr val="tx1"/>
                </a:solidFill>
              </a:defRPr>
            </a:lvl3pPr>
            <a:lvl4pPr marL="369900" indent="-122850">
              <a:lnSpc>
                <a:spcPct val="100000"/>
              </a:lnSpc>
              <a:spcBef>
                <a:spcPts val="0"/>
              </a:spcBef>
              <a:defRPr sz="1575">
                <a:solidFill>
                  <a:schemeClr val="tx1"/>
                </a:solidFill>
              </a:defRPr>
            </a:lvl4pPr>
            <a:lvl5pPr>
              <a:lnSpc>
                <a:spcPct val="100000"/>
              </a:lnSpc>
              <a:spcBef>
                <a:spcPts val="0"/>
              </a:spcBef>
              <a:defRPr sz="16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9" name="Picture Placeholder 18" descr="Place pictogram here">
            <a:extLst>
              <a:ext uri="{FF2B5EF4-FFF2-40B4-BE49-F238E27FC236}">
                <a16:creationId xmlns:a16="http://schemas.microsoft.com/office/drawing/2014/main" id="{2E840026-2FAF-826F-DCFD-3FF0082B0823}"/>
              </a:ext>
            </a:extLst>
          </p:cNvPr>
          <p:cNvSpPr>
            <a:spLocks noGrp="1"/>
          </p:cNvSpPr>
          <p:nvPr>
            <p:ph type="pic" sz="quarter" idx="18" hasCustomPrompt="1"/>
          </p:nvPr>
        </p:nvSpPr>
        <p:spPr>
          <a:xfrm>
            <a:off x="4791876" y="2428875"/>
            <a:ext cx="455998" cy="456057"/>
          </a:xfrm>
        </p:spPr>
        <p:txBody>
          <a:bodyPr anchor="ctr"/>
          <a:lstStyle>
            <a:lvl1pPr algn="ctr">
              <a:defRPr sz="600"/>
            </a:lvl1pPr>
          </a:lstStyle>
          <a:p>
            <a:r>
              <a:rPr lang="en-US" dirty="0"/>
              <a:t>Pictogram</a:t>
            </a:r>
          </a:p>
        </p:txBody>
      </p:sp>
      <p:sp>
        <p:nvSpPr>
          <p:cNvPr id="11" name="Text Placeholder 10">
            <a:extLst>
              <a:ext uri="{FF2B5EF4-FFF2-40B4-BE49-F238E27FC236}">
                <a16:creationId xmlns:a16="http://schemas.microsoft.com/office/drawing/2014/main" id="{B4E44FFD-1EB7-1873-F6D1-67DE839EF09E}"/>
              </a:ext>
            </a:extLst>
          </p:cNvPr>
          <p:cNvSpPr>
            <a:spLocks noGrp="1"/>
          </p:cNvSpPr>
          <p:nvPr>
            <p:ph type="body" sz="quarter" idx="14"/>
          </p:nvPr>
        </p:nvSpPr>
        <p:spPr>
          <a:xfrm>
            <a:off x="4791876" y="3143250"/>
            <a:ext cx="2502844" cy="1143000"/>
          </a:xfrm>
        </p:spPr>
        <p:txBody>
          <a:bodyPr/>
          <a:lstStyle>
            <a:lvl1pPr>
              <a:lnSpc>
                <a:spcPct val="100000"/>
              </a:lnSpc>
              <a:spcBef>
                <a:spcPts val="0"/>
              </a:spcBef>
              <a:defRPr sz="1575">
                <a:solidFill>
                  <a:schemeClr val="tx1"/>
                </a:solidFill>
              </a:defRPr>
            </a:lvl1pPr>
            <a:lvl2pPr marL="122850" indent="-122850">
              <a:lnSpc>
                <a:spcPct val="100000"/>
              </a:lnSpc>
              <a:spcBef>
                <a:spcPts val="0"/>
              </a:spcBef>
              <a:defRPr sz="1575">
                <a:solidFill>
                  <a:schemeClr val="tx1"/>
                </a:solidFill>
              </a:defRPr>
            </a:lvl2pPr>
            <a:lvl3pPr marL="247050" indent="-122850">
              <a:lnSpc>
                <a:spcPct val="100000"/>
              </a:lnSpc>
              <a:spcBef>
                <a:spcPts val="0"/>
              </a:spcBef>
              <a:defRPr sz="1575">
                <a:solidFill>
                  <a:schemeClr val="tx1"/>
                </a:solidFill>
              </a:defRPr>
            </a:lvl3pPr>
            <a:lvl4pPr marL="369900" indent="-122850">
              <a:lnSpc>
                <a:spcPct val="100000"/>
              </a:lnSpc>
              <a:spcBef>
                <a:spcPts val="0"/>
              </a:spcBef>
              <a:defRPr sz="1575">
                <a:solidFill>
                  <a:schemeClr val="tx1"/>
                </a:solidFill>
              </a:defRPr>
            </a:lvl4pPr>
            <a:lvl5pPr>
              <a:lnSpc>
                <a:spcPct val="100000"/>
              </a:lnSpc>
              <a:spcBef>
                <a:spcPts val="0"/>
              </a:spcBef>
              <a:defRPr sz="16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 name="Footer Placeholder 3">
            <a:extLst>
              <a:ext uri="{FF2B5EF4-FFF2-40B4-BE49-F238E27FC236}">
                <a16:creationId xmlns:a16="http://schemas.microsoft.com/office/drawing/2014/main" id="{1FC9DA86-6E63-7EF1-DAC1-73040332758F}"/>
              </a:ext>
            </a:extLst>
          </p:cNvPr>
          <p:cNvSpPr>
            <a:spLocks noGrp="1"/>
          </p:cNvSpPr>
          <p:nvPr>
            <p:ph type="ftr" sz="quarter" idx="19"/>
          </p:nvPr>
        </p:nvSpPr>
        <p:spPr>
          <a:xfrm>
            <a:off x="215972" y="4806000"/>
            <a:ext cx="1858324" cy="142875"/>
          </a:xfrm>
        </p:spPr>
        <p:txBody>
          <a:bodyPr/>
          <a:lstStyle/>
          <a:p>
            <a:endParaRPr lang="en-US" dirty="0"/>
          </a:p>
        </p:txBody>
      </p:sp>
      <p:sp>
        <p:nvSpPr>
          <p:cNvPr id="6" name="Slide Number">
            <a:extLst>
              <a:ext uri="{FF2B5EF4-FFF2-40B4-BE49-F238E27FC236}">
                <a16:creationId xmlns:a16="http://schemas.microsoft.com/office/drawing/2014/main" id="{BE7CD285-42F9-CF03-AB5C-1DC86205FBC3}"/>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cxnSp>
        <p:nvCxnSpPr>
          <p:cNvPr id="4" name="Straight Connector 3" descr="Vertical column divider">
            <a:extLst>
              <a:ext uri="{FF2B5EF4-FFF2-40B4-BE49-F238E27FC236}">
                <a16:creationId xmlns:a16="http://schemas.microsoft.com/office/drawing/2014/main" id="{E664AD27-CDB8-1E16-6F0A-1A4FF8BD97F5}"/>
              </a:ext>
            </a:extLst>
          </p:cNvPr>
          <p:cNvCxnSpPr>
            <a:cxnSpLocks/>
          </p:cNvCxnSpPr>
          <p:nvPr userDrawn="1"/>
        </p:nvCxnSpPr>
        <p:spPr bwMode="auto">
          <a:xfrm>
            <a:off x="4571452" y="213789"/>
            <a:ext cx="0" cy="435940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71420946"/>
      </p:ext>
    </p:extLst>
  </p:cSld>
  <p:clrMapOvr>
    <a:masterClrMapping/>
  </p:clrMapOvr>
  <p:transition spd="med"/>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Boxes, 4 stacked, small title">
    <p:bg>
      <p:bgPr>
        <a:solidFill>
          <a:schemeClr val="bg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E29EF9E2-1551-8357-22BD-8C43EF5EBE34}"/>
              </a:ext>
            </a:extLst>
          </p:cNvPr>
          <p:cNvSpPr>
            <a:spLocks noGrp="1"/>
          </p:cNvSpPr>
          <p:nvPr>
            <p:ph type="body" sz="quarter" idx="21"/>
          </p:nvPr>
        </p:nvSpPr>
        <p:spPr>
          <a:xfrm>
            <a:off x="215972" y="216027"/>
            <a:ext cx="1860181" cy="173307"/>
          </a:xfrm>
        </p:spPr>
        <p:txBody>
          <a:bodyPr/>
          <a:lstStyle>
            <a:lvl1pPr>
              <a:lnSpc>
                <a:spcPct val="100000"/>
              </a:lnSpc>
              <a:defRPr sz="1050">
                <a:solidFill>
                  <a:schemeClr val="tx2"/>
                </a:solidFill>
              </a:defRPr>
            </a:lvl1pPr>
          </a:lstStyle>
          <a:p>
            <a:pPr lvl="0"/>
            <a:r>
              <a:rPr lang="en-US" dirty="0"/>
              <a:t>Click to edit Master text styles</a:t>
            </a:r>
          </a:p>
        </p:txBody>
      </p:sp>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215972" y="571500"/>
            <a:ext cx="1855419" cy="1143000"/>
          </a:xfrm>
        </p:spPr>
        <p:txBody>
          <a:bodyPr/>
          <a:lstStyle>
            <a:lvl1pPr>
              <a:lnSpc>
                <a:spcPct val="100000"/>
              </a:lnSpc>
              <a:defRPr sz="1575">
                <a:solidFill>
                  <a:schemeClr val="tx2"/>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793A9C8C-F98C-5899-BE8B-D1A544D66C6A}"/>
              </a:ext>
            </a:extLst>
          </p:cNvPr>
          <p:cNvSpPr>
            <a:spLocks noGrp="1"/>
          </p:cNvSpPr>
          <p:nvPr>
            <p:ph type="body" sz="quarter" idx="16"/>
          </p:nvPr>
        </p:nvSpPr>
        <p:spPr>
          <a:xfrm>
            <a:off x="4791876" y="216027"/>
            <a:ext cx="1857133" cy="1855661"/>
          </a:xfrm>
        </p:spPr>
        <p:txBody>
          <a:bodyPr/>
          <a:lstStyle>
            <a:lvl1pPr>
              <a:lnSpc>
                <a:spcPct val="110000"/>
              </a:lnSpc>
              <a:spcBef>
                <a:spcPts val="0"/>
              </a:spcBef>
              <a:defRPr sz="1350" b="0" i="0">
                <a:solidFill>
                  <a:schemeClr val="tx1"/>
                </a:solidFill>
                <a:latin typeface="IBM Plex Sans Light" panose="020B0403050203000203" pitchFamily="34" charset="0"/>
              </a:defRPr>
            </a:lvl1pPr>
            <a:lvl2pPr marL="122850" indent="-122850">
              <a:lnSpc>
                <a:spcPct val="100000"/>
              </a:lnSpc>
              <a:spcBef>
                <a:spcPts val="0"/>
              </a:spcBef>
              <a:defRPr sz="1350" b="0" i="0">
                <a:solidFill>
                  <a:schemeClr val="tx1"/>
                </a:solidFill>
                <a:latin typeface="IBM Plex Sans Light" panose="020B0403050203000203" pitchFamily="34" charset="0"/>
              </a:defRPr>
            </a:lvl2pPr>
            <a:lvl3pPr marL="247050" indent="-122850">
              <a:lnSpc>
                <a:spcPct val="100000"/>
              </a:lnSpc>
              <a:spcBef>
                <a:spcPts val="0"/>
              </a:spcBef>
              <a:defRPr sz="1350" b="0" i="0">
                <a:solidFill>
                  <a:schemeClr val="tx1"/>
                </a:solidFill>
                <a:latin typeface="IBM Plex Sans Light" panose="020B0403050203000203" pitchFamily="34" charset="0"/>
              </a:defRPr>
            </a:lvl3pPr>
            <a:lvl4pPr marL="369900" indent="-122850">
              <a:lnSpc>
                <a:spcPct val="100000"/>
              </a:lnSpc>
              <a:spcBef>
                <a:spcPts val="0"/>
              </a:spcBef>
              <a:defRPr sz="13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3" name="Text Placeholder 12">
            <a:extLst>
              <a:ext uri="{FF2B5EF4-FFF2-40B4-BE49-F238E27FC236}">
                <a16:creationId xmlns:a16="http://schemas.microsoft.com/office/drawing/2014/main" id="{2A62B128-D226-0D9B-89EC-51AFD07F30CF}"/>
              </a:ext>
            </a:extLst>
          </p:cNvPr>
          <p:cNvSpPr>
            <a:spLocks noGrp="1"/>
          </p:cNvSpPr>
          <p:nvPr>
            <p:ph type="body" sz="quarter" idx="17"/>
          </p:nvPr>
        </p:nvSpPr>
        <p:spPr>
          <a:xfrm>
            <a:off x="7072582" y="216027"/>
            <a:ext cx="1859514" cy="1855660"/>
          </a:xfrm>
        </p:spPr>
        <p:txBody>
          <a:bodyPr/>
          <a:lstStyle>
            <a:lvl1pPr>
              <a:lnSpc>
                <a:spcPct val="110000"/>
              </a:lnSpc>
              <a:spcBef>
                <a:spcPts val="0"/>
              </a:spcBef>
              <a:defRPr sz="1350" b="0" i="0">
                <a:solidFill>
                  <a:schemeClr val="tx1"/>
                </a:solidFill>
                <a:latin typeface="IBM Plex Sans Light" panose="020B0403050203000203" pitchFamily="34" charset="0"/>
              </a:defRPr>
            </a:lvl1pPr>
            <a:lvl2pPr marL="122850" indent="-122850">
              <a:lnSpc>
                <a:spcPct val="100000"/>
              </a:lnSpc>
              <a:spcBef>
                <a:spcPts val="0"/>
              </a:spcBef>
              <a:defRPr sz="1350" b="0" i="0">
                <a:solidFill>
                  <a:schemeClr val="tx1"/>
                </a:solidFill>
                <a:latin typeface="IBM Plex Sans Light" panose="020B0403050203000203" pitchFamily="34" charset="0"/>
              </a:defRPr>
            </a:lvl2pPr>
            <a:lvl3pPr marL="247050" indent="-122850">
              <a:lnSpc>
                <a:spcPct val="100000"/>
              </a:lnSpc>
              <a:spcBef>
                <a:spcPts val="0"/>
              </a:spcBef>
              <a:defRPr sz="1350" b="0" i="0">
                <a:solidFill>
                  <a:schemeClr val="tx1"/>
                </a:solidFill>
                <a:latin typeface="IBM Plex Sans Light" panose="020B0403050203000203" pitchFamily="34" charset="0"/>
              </a:defRPr>
            </a:lvl3pPr>
            <a:lvl4pPr marL="369900" indent="-122850">
              <a:lnSpc>
                <a:spcPct val="100000"/>
              </a:lnSpc>
              <a:spcBef>
                <a:spcPts val="0"/>
              </a:spcBef>
              <a:defRPr sz="13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Text Placeholder 4">
            <a:extLst>
              <a:ext uri="{FF2B5EF4-FFF2-40B4-BE49-F238E27FC236}">
                <a16:creationId xmlns:a16="http://schemas.microsoft.com/office/drawing/2014/main" id="{A5DD5CF1-28D6-74AF-B345-5911CB10D454}"/>
              </a:ext>
            </a:extLst>
          </p:cNvPr>
          <p:cNvSpPr>
            <a:spLocks noGrp="1"/>
          </p:cNvSpPr>
          <p:nvPr>
            <p:ph type="body" sz="quarter" idx="18"/>
          </p:nvPr>
        </p:nvSpPr>
        <p:spPr>
          <a:xfrm>
            <a:off x="4791876" y="2501503"/>
            <a:ext cx="1857133" cy="1855661"/>
          </a:xfrm>
        </p:spPr>
        <p:txBody>
          <a:bodyPr/>
          <a:lstStyle>
            <a:lvl1pPr>
              <a:lnSpc>
                <a:spcPct val="110000"/>
              </a:lnSpc>
              <a:spcBef>
                <a:spcPts val="0"/>
              </a:spcBef>
              <a:defRPr sz="1350" b="0" i="0">
                <a:solidFill>
                  <a:schemeClr val="tx1"/>
                </a:solidFill>
                <a:latin typeface="IBM Plex Sans Light" panose="020B0403050203000203" pitchFamily="34" charset="0"/>
              </a:defRPr>
            </a:lvl1pPr>
            <a:lvl2pPr marL="122850" indent="-122850">
              <a:lnSpc>
                <a:spcPct val="100000"/>
              </a:lnSpc>
              <a:spcBef>
                <a:spcPts val="0"/>
              </a:spcBef>
              <a:defRPr sz="1350" b="0" i="0">
                <a:solidFill>
                  <a:schemeClr val="tx1"/>
                </a:solidFill>
                <a:latin typeface="IBM Plex Sans Light" panose="020B0403050203000203" pitchFamily="34" charset="0"/>
              </a:defRPr>
            </a:lvl2pPr>
            <a:lvl3pPr marL="247050" indent="-122850">
              <a:lnSpc>
                <a:spcPct val="100000"/>
              </a:lnSpc>
              <a:spcBef>
                <a:spcPts val="0"/>
              </a:spcBef>
              <a:defRPr sz="1350" b="0" i="0">
                <a:solidFill>
                  <a:schemeClr val="tx1"/>
                </a:solidFill>
                <a:latin typeface="IBM Plex Sans Light" panose="020B0403050203000203" pitchFamily="34" charset="0"/>
              </a:defRPr>
            </a:lvl3pPr>
            <a:lvl4pPr marL="369900" indent="-122850">
              <a:lnSpc>
                <a:spcPct val="100000"/>
              </a:lnSpc>
              <a:spcBef>
                <a:spcPts val="0"/>
              </a:spcBef>
              <a:defRPr sz="13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Text Placeholder 11">
            <a:extLst>
              <a:ext uri="{FF2B5EF4-FFF2-40B4-BE49-F238E27FC236}">
                <a16:creationId xmlns:a16="http://schemas.microsoft.com/office/drawing/2014/main" id="{67B1C684-915C-90D4-C69F-C24979A42EFC}"/>
              </a:ext>
            </a:extLst>
          </p:cNvPr>
          <p:cNvSpPr>
            <a:spLocks noGrp="1"/>
          </p:cNvSpPr>
          <p:nvPr>
            <p:ph type="body" sz="quarter" idx="19"/>
          </p:nvPr>
        </p:nvSpPr>
        <p:spPr>
          <a:xfrm>
            <a:off x="7072582" y="2501503"/>
            <a:ext cx="1857133" cy="1855660"/>
          </a:xfrm>
        </p:spPr>
        <p:txBody>
          <a:bodyPr/>
          <a:lstStyle>
            <a:lvl1pPr>
              <a:lnSpc>
                <a:spcPct val="110000"/>
              </a:lnSpc>
              <a:spcBef>
                <a:spcPts val="0"/>
              </a:spcBef>
              <a:defRPr sz="1350" b="0" i="0">
                <a:solidFill>
                  <a:schemeClr val="tx1"/>
                </a:solidFill>
                <a:latin typeface="IBM Plex Sans Light" panose="020B0403050203000203" pitchFamily="34" charset="0"/>
              </a:defRPr>
            </a:lvl1pPr>
            <a:lvl2pPr marL="122850" indent="-122850">
              <a:lnSpc>
                <a:spcPct val="100000"/>
              </a:lnSpc>
              <a:spcBef>
                <a:spcPts val="0"/>
              </a:spcBef>
              <a:defRPr sz="1350" b="0" i="0">
                <a:solidFill>
                  <a:schemeClr val="tx1"/>
                </a:solidFill>
                <a:latin typeface="IBM Plex Sans Light" panose="020B0403050203000203" pitchFamily="34" charset="0"/>
              </a:defRPr>
            </a:lvl2pPr>
            <a:lvl3pPr marL="247050" indent="-122850">
              <a:lnSpc>
                <a:spcPct val="100000"/>
              </a:lnSpc>
              <a:spcBef>
                <a:spcPts val="0"/>
              </a:spcBef>
              <a:defRPr sz="1350" b="0" i="0">
                <a:solidFill>
                  <a:schemeClr val="tx1"/>
                </a:solidFill>
                <a:latin typeface="IBM Plex Sans Light" panose="020B0403050203000203" pitchFamily="34" charset="0"/>
              </a:defRPr>
            </a:lvl3pPr>
            <a:lvl4pPr marL="369900" indent="-122850">
              <a:lnSpc>
                <a:spcPct val="100000"/>
              </a:lnSpc>
              <a:spcBef>
                <a:spcPts val="0"/>
              </a:spcBef>
              <a:defRPr sz="13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 name="Footer Placeholder 3">
            <a:extLst>
              <a:ext uri="{FF2B5EF4-FFF2-40B4-BE49-F238E27FC236}">
                <a16:creationId xmlns:a16="http://schemas.microsoft.com/office/drawing/2014/main" id="{4D288907-977D-2E2D-D334-59684842A637}"/>
              </a:ext>
            </a:extLst>
          </p:cNvPr>
          <p:cNvSpPr>
            <a:spLocks noGrp="1"/>
          </p:cNvSpPr>
          <p:nvPr>
            <p:ph type="ftr" sz="quarter" idx="22"/>
          </p:nvPr>
        </p:nvSpPr>
        <p:spPr>
          <a:xfrm>
            <a:off x="215972" y="4806000"/>
            <a:ext cx="1858324" cy="142875"/>
          </a:xfrm>
        </p:spPr>
        <p:txBody>
          <a:bodyPr/>
          <a:lstStyle/>
          <a:p>
            <a:endParaRPr lang="en-US" dirty="0"/>
          </a:p>
        </p:txBody>
      </p:sp>
      <p:sp>
        <p:nvSpPr>
          <p:cNvPr id="8" name="Slide Number">
            <a:extLst>
              <a:ext uri="{FF2B5EF4-FFF2-40B4-BE49-F238E27FC236}">
                <a16:creationId xmlns:a16="http://schemas.microsoft.com/office/drawing/2014/main" id="{299C7C32-4361-2D42-DB76-E3E2316F597E}"/>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668120844"/>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nsight, text, boxe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19456" y="1243584"/>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1"/>
          <p:cNvSpPr>
            <a:spLocks noGrp="1"/>
          </p:cNvSpPr>
          <p:nvPr>
            <p:ph sz="quarter" idx="17"/>
          </p:nvPr>
        </p:nvSpPr>
        <p:spPr>
          <a:xfrm>
            <a:off x="4572000" y="0"/>
            <a:ext cx="2286000" cy="2571750"/>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0" name="Content Placeholder 2"/>
          <p:cNvSpPr>
            <a:spLocks noGrp="1"/>
          </p:cNvSpPr>
          <p:nvPr>
            <p:ph sz="quarter" idx="18"/>
          </p:nvPr>
        </p:nvSpPr>
        <p:spPr>
          <a:xfrm>
            <a:off x="6858000" y="0"/>
            <a:ext cx="2286000" cy="2571750"/>
          </a:xfrm>
          <a:solidFill>
            <a:srgbClr val="061F80"/>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2" name="Content Placeholder 3"/>
          <p:cNvSpPr>
            <a:spLocks noGrp="1"/>
          </p:cNvSpPr>
          <p:nvPr>
            <p:ph sz="quarter" idx="19"/>
          </p:nvPr>
        </p:nvSpPr>
        <p:spPr>
          <a:xfrm>
            <a:off x="4572000" y="2570163"/>
            <a:ext cx="4572000" cy="2573337"/>
          </a:xfrm>
          <a:solidFill>
            <a:srgbClr val="0530AD"/>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7290107"/>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Boxes, 4 stacked, large title">
    <p:bg>
      <p:bgPr>
        <a:solidFill>
          <a:schemeClr val="bg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E29EF9E2-1551-8357-22BD-8C43EF5EBE34}"/>
              </a:ext>
            </a:extLst>
          </p:cNvPr>
          <p:cNvSpPr>
            <a:spLocks noGrp="1"/>
          </p:cNvSpPr>
          <p:nvPr>
            <p:ph type="body" sz="quarter" idx="21"/>
          </p:nvPr>
        </p:nvSpPr>
        <p:spPr>
          <a:xfrm>
            <a:off x="215972" y="216027"/>
            <a:ext cx="1860181" cy="173307"/>
          </a:xfrm>
        </p:spPr>
        <p:txBody>
          <a:bodyPr/>
          <a:lstStyle>
            <a:lvl1pPr>
              <a:lnSpc>
                <a:spcPct val="100000"/>
              </a:lnSpc>
              <a:defRPr sz="1050">
                <a:solidFill>
                  <a:schemeClr val="tx2"/>
                </a:solidFill>
              </a:defRPr>
            </a:lvl1pPr>
          </a:lstStyle>
          <a:p>
            <a:pPr lvl="0"/>
            <a:r>
              <a:rPr lang="en-US" dirty="0"/>
              <a:t>Click to edit Master text styles</a:t>
            </a:r>
          </a:p>
        </p:txBody>
      </p:sp>
      <p:sp>
        <p:nvSpPr>
          <p:cNvPr id="10" name="Text Placeholder 9">
            <a:extLst>
              <a:ext uri="{FF2B5EF4-FFF2-40B4-BE49-F238E27FC236}">
                <a16:creationId xmlns:a16="http://schemas.microsoft.com/office/drawing/2014/main" id="{793A9C8C-F98C-5899-BE8B-D1A544D66C6A}"/>
              </a:ext>
            </a:extLst>
          </p:cNvPr>
          <p:cNvSpPr>
            <a:spLocks noGrp="1"/>
          </p:cNvSpPr>
          <p:nvPr>
            <p:ph type="body" sz="quarter" idx="16"/>
          </p:nvPr>
        </p:nvSpPr>
        <p:spPr>
          <a:xfrm>
            <a:off x="4791876" y="216027"/>
            <a:ext cx="1857133" cy="1855661"/>
          </a:xfrm>
        </p:spPr>
        <p:txBody>
          <a:bodyPr/>
          <a:lstStyle>
            <a:lvl1pPr>
              <a:lnSpc>
                <a:spcPct val="110000"/>
              </a:lnSpc>
              <a:spcBef>
                <a:spcPts val="0"/>
              </a:spcBef>
              <a:defRPr sz="1350" b="0" i="0">
                <a:solidFill>
                  <a:schemeClr val="tx1"/>
                </a:solidFill>
                <a:latin typeface="IBM Plex Sans Light" panose="020B0403050203000203" pitchFamily="34" charset="0"/>
              </a:defRPr>
            </a:lvl1pPr>
            <a:lvl2pPr marL="122850" indent="-122850">
              <a:lnSpc>
                <a:spcPct val="100000"/>
              </a:lnSpc>
              <a:spcBef>
                <a:spcPts val="0"/>
              </a:spcBef>
              <a:defRPr sz="1350" b="0" i="0">
                <a:solidFill>
                  <a:schemeClr val="tx1"/>
                </a:solidFill>
                <a:latin typeface="IBM Plex Sans Light" panose="020B0403050203000203" pitchFamily="34" charset="0"/>
              </a:defRPr>
            </a:lvl2pPr>
            <a:lvl3pPr marL="247050" indent="-122850">
              <a:lnSpc>
                <a:spcPct val="100000"/>
              </a:lnSpc>
              <a:spcBef>
                <a:spcPts val="0"/>
              </a:spcBef>
              <a:defRPr sz="1350" b="0" i="0">
                <a:solidFill>
                  <a:schemeClr val="tx1"/>
                </a:solidFill>
                <a:latin typeface="IBM Plex Sans Light" panose="020B0403050203000203" pitchFamily="34" charset="0"/>
              </a:defRPr>
            </a:lvl3pPr>
            <a:lvl4pPr marL="369900" indent="-122850">
              <a:lnSpc>
                <a:spcPct val="100000"/>
              </a:lnSpc>
              <a:spcBef>
                <a:spcPts val="0"/>
              </a:spcBef>
              <a:defRPr sz="13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3" name="Text Placeholder 12">
            <a:extLst>
              <a:ext uri="{FF2B5EF4-FFF2-40B4-BE49-F238E27FC236}">
                <a16:creationId xmlns:a16="http://schemas.microsoft.com/office/drawing/2014/main" id="{2A62B128-D226-0D9B-89EC-51AFD07F30CF}"/>
              </a:ext>
            </a:extLst>
          </p:cNvPr>
          <p:cNvSpPr>
            <a:spLocks noGrp="1"/>
          </p:cNvSpPr>
          <p:nvPr>
            <p:ph type="body" sz="quarter" idx="17"/>
          </p:nvPr>
        </p:nvSpPr>
        <p:spPr>
          <a:xfrm>
            <a:off x="7072582" y="216027"/>
            <a:ext cx="1859514" cy="1855660"/>
          </a:xfrm>
        </p:spPr>
        <p:txBody>
          <a:bodyPr/>
          <a:lstStyle>
            <a:lvl1pPr>
              <a:lnSpc>
                <a:spcPct val="110000"/>
              </a:lnSpc>
              <a:spcBef>
                <a:spcPts val="0"/>
              </a:spcBef>
              <a:defRPr sz="1350" b="0" i="0">
                <a:solidFill>
                  <a:schemeClr val="tx1"/>
                </a:solidFill>
                <a:latin typeface="IBM Plex Sans Light" panose="020B0403050203000203" pitchFamily="34" charset="0"/>
              </a:defRPr>
            </a:lvl1pPr>
            <a:lvl2pPr marL="122850" indent="-122850">
              <a:lnSpc>
                <a:spcPct val="100000"/>
              </a:lnSpc>
              <a:spcBef>
                <a:spcPts val="0"/>
              </a:spcBef>
              <a:defRPr sz="1350" b="0" i="0">
                <a:solidFill>
                  <a:schemeClr val="tx1"/>
                </a:solidFill>
                <a:latin typeface="IBM Plex Sans Light" panose="020B0403050203000203" pitchFamily="34" charset="0"/>
              </a:defRPr>
            </a:lvl2pPr>
            <a:lvl3pPr marL="247050" indent="-122850">
              <a:lnSpc>
                <a:spcPct val="100000"/>
              </a:lnSpc>
              <a:spcBef>
                <a:spcPts val="0"/>
              </a:spcBef>
              <a:defRPr sz="1350" b="0" i="0">
                <a:solidFill>
                  <a:schemeClr val="tx1"/>
                </a:solidFill>
                <a:latin typeface="IBM Plex Sans Light" panose="020B0403050203000203" pitchFamily="34" charset="0"/>
              </a:defRPr>
            </a:lvl3pPr>
            <a:lvl4pPr marL="369900" indent="-122850">
              <a:lnSpc>
                <a:spcPct val="100000"/>
              </a:lnSpc>
              <a:spcBef>
                <a:spcPts val="0"/>
              </a:spcBef>
              <a:defRPr sz="13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Text Placeholder 4">
            <a:extLst>
              <a:ext uri="{FF2B5EF4-FFF2-40B4-BE49-F238E27FC236}">
                <a16:creationId xmlns:a16="http://schemas.microsoft.com/office/drawing/2014/main" id="{A5DD5CF1-28D6-74AF-B345-5911CB10D454}"/>
              </a:ext>
            </a:extLst>
          </p:cNvPr>
          <p:cNvSpPr>
            <a:spLocks noGrp="1"/>
          </p:cNvSpPr>
          <p:nvPr>
            <p:ph type="body" sz="quarter" idx="18"/>
          </p:nvPr>
        </p:nvSpPr>
        <p:spPr>
          <a:xfrm>
            <a:off x="4791876" y="2501503"/>
            <a:ext cx="1857133" cy="1855661"/>
          </a:xfrm>
        </p:spPr>
        <p:txBody>
          <a:bodyPr/>
          <a:lstStyle>
            <a:lvl1pPr>
              <a:lnSpc>
                <a:spcPct val="110000"/>
              </a:lnSpc>
              <a:spcBef>
                <a:spcPts val="0"/>
              </a:spcBef>
              <a:defRPr sz="1350" b="0" i="0">
                <a:solidFill>
                  <a:schemeClr val="tx1"/>
                </a:solidFill>
                <a:latin typeface="IBM Plex Sans Light" panose="020B0403050203000203" pitchFamily="34" charset="0"/>
              </a:defRPr>
            </a:lvl1pPr>
            <a:lvl2pPr marL="122850" indent="-122850">
              <a:lnSpc>
                <a:spcPct val="100000"/>
              </a:lnSpc>
              <a:spcBef>
                <a:spcPts val="0"/>
              </a:spcBef>
              <a:defRPr sz="1350" b="0" i="0">
                <a:solidFill>
                  <a:schemeClr val="tx1"/>
                </a:solidFill>
                <a:latin typeface="IBM Plex Sans Light" panose="020B0403050203000203" pitchFamily="34" charset="0"/>
              </a:defRPr>
            </a:lvl2pPr>
            <a:lvl3pPr marL="247050" indent="-122850">
              <a:lnSpc>
                <a:spcPct val="100000"/>
              </a:lnSpc>
              <a:spcBef>
                <a:spcPts val="0"/>
              </a:spcBef>
              <a:defRPr sz="1350" b="0" i="0">
                <a:solidFill>
                  <a:schemeClr val="tx1"/>
                </a:solidFill>
                <a:latin typeface="IBM Plex Sans Light" panose="020B0403050203000203" pitchFamily="34" charset="0"/>
              </a:defRPr>
            </a:lvl3pPr>
            <a:lvl4pPr marL="369900" indent="-122850">
              <a:lnSpc>
                <a:spcPct val="100000"/>
              </a:lnSpc>
              <a:spcBef>
                <a:spcPts val="0"/>
              </a:spcBef>
              <a:defRPr sz="13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Text Placeholder 11">
            <a:extLst>
              <a:ext uri="{FF2B5EF4-FFF2-40B4-BE49-F238E27FC236}">
                <a16:creationId xmlns:a16="http://schemas.microsoft.com/office/drawing/2014/main" id="{67B1C684-915C-90D4-C69F-C24979A42EFC}"/>
              </a:ext>
            </a:extLst>
          </p:cNvPr>
          <p:cNvSpPr>
            <a:spLocks noGrp="1"/>
          </p:cNvSpPr>
          <p:nvPr>
            <p:ph type="body" sz="quarter" idx="19"/>
          </p:nvPr>
        </p:nvSpPr>
        <p:spPr>
          <a:xfrm>
            <a:off x="7072582" y="2501503"/>
            <a:ext cx="1857133" cy="1855660"/>
          </a:xfrm>
        </p:spPr>
        <p:txBody>
          <a:bodyPr/>
          <a:lstStyle>
            <a:lvl1pPr>
              <a:lnSpc>
                <a:spcPct val="110000"/>
              </a:lnSpc>
              <a:spcBef>
                <a:spcPts val="0"/>
              </a:spcBef>
              <a:defRPr sz="1350" b="0" i="0">
                <a:solidFill>
                  <a:schemeClr val="tx1"/>
                </a:solidFill>
                <a:latin typeface="IBM Plex Sans Light" panose="020B0403050203000203" pitchFamily="34" charset="0"/>
              </a:defRPr>
            </a:lvl1pPr>
            <a:lvl2pPr marL="122850" indent="-122850">
              <a:lnSpc>
                <a:spcPct val="100000"/>
              </a:lnSpc>
              <a:spcBef>
                <a:spcPts val="0"/>
              </a:spcBef>
              <a:defRPr sz="1350" b="0" i="0">
                <a:solidFill>
                  <a:schemeClr val="tx1"/>
                </a:solidFill>
                <a:latin typeface="IBM Plex Sans Light" panose="020B0403050203000203" pitchFamily="34" charset="0"/>
              </a:defRPr>
            </a:lvl2pPr>
            <a:lvl3pPr marL="247050" indent="-122850">
              <a:lnSpc>
                <a:spcPct val="100000"/>
              </a:lnSpc>
              <a:spcBef>
                <a:spcPts val="0"/>
              </a:spcBef>
              <a:defRPr sz="1350" b="0" i="0">
                <a:solidFill>
                  <a:schemeClr val="tx1"/>
                </a:solidFill>
                <a:latin typeface="IBM Plex Sans Light" panose="020B0403050203000203" pitchFamily="34" charset="0"/>
              </a:defRPr>
            </a:lvl3pPr>
            <a:lvl4pPr marL="369900" indent="-122850">
              <a:lnSpc>
                <a:spcPct val="100000"/>
              </a:lnSpc>
              <a:spcBef>
                <a:spcPts val="0"/>
              </a:spcBef>
              <a:defRPr sz="13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 name="Footer Placeholder 3">
            <a:extLst>
              <a:ext uri="{FF2B5EF4-FFF2-40B4-BE49-F238E27FC236}">
                <a16:creationId xmlns:a16="http://schemas.microsoft.com/office/drawing/2014/main" id="{4D288907-977D-2E2D-D334-59684842A637}"/>
              </a:ext>
            </a:extLst>
          </p:cNvPr>
          <p:cNvSpPr>
            <a:spLocks noGrp="1"/>
          </p:cNvSpPr>
          <p:nvPr>
            <p:ph type="ftr" sz="quarter" idx="22"/>
          </p:nvPr>
        </p:nvSpPr>
        <p:spPr>
          <a:xfrm>
            <a:off x="215972" y="4806000"/>
            <a:ext cx="1858324" cy="142875"/>
          </a:xfrm>
        </p:spPr>
        <p:txBody>
          <a:bodyPr/>
          <a:lstStyle/>
          <a:p>
            <a:endParaRPr lang="en-US" dirty="0"/>
          </a:p>
        </p:txBody>
      </p:sp>
      <p:sp>
        <p:nvSpPr>
          <p:cNvPr id="8" name="Slide Number">
            <a:extLst>
              <a:ext uri="{FF2B5EF4-FFF2-40B4-BE49-F238E27FC236}">
                <a16:creationId xmlns:a16="http://schemas.microsoft.com/office/drawing/2014/main" id="{299C7C32-4361-2D42-DB76-E3E2316F597E}"/>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
        <p:nvSpPr>
          <p:cNvPr id="4" name="Title 1">
            <a:extLst>
              <a:ext uri="{FF2B5EF4-FFF2-40B4-BE49-F238E27FC236}">
                <a16:creationId xmlns:a16="http://schemas.microsoft.com/office/drawing/2014/main" id="{8009016F-5759-0B27-8DB2-77BDD7980942}"/>
              </a:ext>
            </a:extLst>
          </p:cNvPr>
          <p:cNvSpPr>
            <a:spLocks noGrp="1"/>
          </p:cNvSpPr>
          <p:nvPr>
            <p:ph type="title"/>
          </p:nvPr>
        </p:nvSpPr>
        <p:spPr>
          <a:xfrm>
            <a:off x="215972" y="571452"/>
            <a:ext cx="4141050" cy="1714548"/>
          </a:xfrm>
        </p:spPr>
        <p:txBody>
          <a:bodyPr rIns="457200"/>
          <a:lstStyle>
            <a:lvl1pPr>
              <a:lnSpc>
                <a:spcPct val="100000"/>
              </a:lnSpc>
              <a:defRPr sz="2550">
                <a:solidFill>
                  <a:schemeClr val="tx2"/>
                </a:solidFill>
              </a:defRPr>
            </a:lvl1pPr>
          </a:lstStyle>
          <a:p>
            <a:r>
              <a:rPr lang="en-US" dirty="0"/>
              <a:t>Click to edit Master title style</a:t>
            </a:r>
          </a:p>
        </p:txBody>
      </p:sp>
    </p:spTree>
    <p:extLst>
      <p:ext uri="{BB962C8B-B14F-4D97-AF65-F5344CB8AC3E}">
        <p14:creationId xmlns:p14="http://schemas.microsoft.com/office/powerpoint/2010/main" val="3301172355"/>
      </p:ext>
    </p:extLst>
  </p:cSld>
  <p:clrMapOvr>
    <a:masterClrMapping/>
  </p:clrMapOvr>
  <p:transition spd="med"/>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Boxes, 4 horizontal, small title">
    <p:bg>
      <p:bgPr>
        <a:solidFill>
          <a:schemeClr val="bg1"/>
        </a:solidFill>
        <a:effectLst/>
      </p:bgPr>
    </p:bg>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2A71C2BF-857E-B291-7D82-5920AF4A5278}"/>
              </a:ext>
            </a:extLst>
          </p:cNvPr>
          <p:cNvSpPr>
            <a:spLocks noGrp="1"/>
          </p:cNvSpPr>
          <p:nvPr>
            <p:ph type="body" sz="quarter" idx="11"/>
          </p:nvPr>
        </p:nvSpPr>
        <p:spPr>
          <a:xfrm>
            <a:off x="215999" y="2503456"/>
            <a:ext cx="1855943" cy="2069735"/>
          </a:xfrm>
        </p:spPr>
        <p:txBody>
          <a:bodyPr/>
          <a:lstStyle>
            <a:lvl1pPr>
              <a:spcBef>
                <a:spcPts val="0"/>
              </a:spcBef>
              <a:defRPr sz="1350">
                <a:solidFill>
                  <a:schemeClr val="tx1"/>
                </a:solidFill>
              </a:defRPr>
            </a:lvl1pPr>
            <a:lvl2pPr marL="122850" indent="-122850">
              <a:spcBef>
                <a:spcPts val="0"/>
              </a:spcBef>
              <a:defRPr sz="1350">
                <a:solidFill>
                  <a:schemeClr val="tx1"/>
                </a:solidFill>
              </a:defRPr>
            </a:lvl2pPr>
            <a:lvl3pPr marL="247050" indent="-122850">
              <a:spcBef>
                <a:spcPts val="0"/>
              </a:spcBef>
              <a:defRPr sz="1350">
                <a:solidFill>
                  <a:schemeClr val="tx1"/>
                </a:solidFill>
              </a:defRPr>
            </a:lvl3pPr>
            <a:lvl4pPr marL="369900" indent="-122850">
              <a:spcBef>
                <a:spcPts val="0"/>
              </a:spcBef>
              <a:defRPr sz="1350">
                <a:solidFill>
                  <a:schemeClr val="tx1"/>
                </a:solidFill>
              </a:defRPr>
            </a:lvl4pPr>
            <a:lvl5pPr>
              <a:spcBef>
                <a:spcPts val="0"/>
              </a:spcBef>
              <a:defRPr sz="10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Text Placeholder 10">
            <a:extLst>
              <a:ext uri="{FF2B5EF4-FFF2-40B4-BE49-F238E27FC236}">
                <a16:creationId xmlns:a16="http://schemas.microsoft.com/office/drawing/2014/main" id="{257EC586-7CBB-7AC4-C2FA-85F4BA8AA030}"/>
              </a:ext>
            </a:extLst>
          </p:cNvPr>
          <p:cNvSpPr>
            <a:spLocks noGrp="1"/>
          </p:cNvSpPr>
          <p:nvPr>
            <p:ph type="body" sz="quarter" idx="12"/>
          </p:nvPr>
        </p:nvSpPr>
        <p:spPr>
          <a:xfrm>
            <a:off x="2498390" y="2502694"/>
            <a:ext cx="1855943" cy="2070496"/>
          </a:xfrm>
        </p:spPr>
        <p:txBody>
          <a:bodyPr/>
          <a:lstStyle>
            <a:lvl1pPr>
              <a:spcBef>
                <a:spcPts val="0"/>
              </a:spcBef>
              <a:defRPr sz="1350">
                <a:solidFill>
                  <a:schemeClr val="tx1"/>
                </a:solidFill>
              </a:defRPr>
            </a:lvl1pPr>
            <a:lvl2pPr marL="122850" indent="-122850">
              <a:spcBef>
                <a:spcPts val="0"/>
              </a:spcBef>
              <a:defRPr sz="1350">
                <a:solidFill>
                  <a:schemeClr val="tx1"/>
                </a:solidFill>
              </a:defRPr>
            </a:lvl2pPr>
            <a:lvl3pPr marL="247050" indent="-122850">
              <a:spcBef>
                <a:spcPts val="0"/>
              </a:spcBef>
              <a:defRPr sz="1350">
                <a:solidFill>
                  <a:schemeClr val="tx1"/>
                </a:solidFill>
              </a:defRPr>
            </a:lvl3pPr>
            <a:lvl4pPr marL="369900" indent="-122850">
              <a:spcBef>
                <a:spcPts val="0"/>
              </a:spcBef>
              <a:defRPr sz="1350">
                <a:solidFill>
                  <a:schemeClr val="tx1"/>
                </a:solidFill>
              </a:defRPr>
            </a:lvl4pPr>
            <a:lvl5pPr>
              <a:spcBef>
                <a:spcPts val="0"/>
              </a:spcBef>
              <a:defRPr sz="10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3" name="Text Placeholder 10">
            <a:extLst>
              <a:ext uri="{FF2B5EF4-FFF2-40B4-BE49-F238E27FC236}">
                <a16:creationId xmlns:a16="http://schemas.microsoft.com/office/drawing/2014/main" id="{A0ABD1EA-F6CD-F56B-B5E1-034EEB64D63E}"/>
              </a:ext>
            </a:extLst>
          </p:cNvPr>
          <p:cNvSpPr>
            <a:spLocks noGrp="1"/>
          </p:cNvSpPr>
          <p:nvPr>
            <p:ph type="body" sz="quarter" idx="13"/>
          </p:nvPr>
        </p:nvSpPr>
        <p:spPr>
          <a:xfrm>
            <a:off x="4787287" y="2502694"/>
            <a:ext cx="1855943" cy="2070496"/>
          </a:xfrm>
        </p:spPr>
        <p:txBody>
          <a:bodyPr/>
          <a:lstStyle>
            <a:lvl1pPr>
              <a:spcBef>
                <a:spcPts val="0"/>
              </a:spcBef>
              <a:defRPr sz="1350">
                <a:solidFill>
                  <a:schemeClr val="tx1"/>
                </a:solidFill>
              </a:defRPr>
            </a:lvl1pPr>
            <a:lvl2pPr marL="122850" indent="-122850">
              <a:spcBef>
                <a:spcPts val="0"/>
              </a:spcBef>
              <a:defRPr sz="1350">
                <a:solidFill>
                  <a:schemeClr val="tx1"/>
                </a:solidFill>
              </a:defRPr>
            </a:lvl2pPr>
            <a:lvl3pPr marL="247050" indent="-122850">
              <a:spcBef>
                <a:spcPts val="0"/>
              </a:spcBef>
              <a:defRPr sz="1350">
                <a:solidFill>
                  <a:schemeClr val="tx1"/>
                </a:solidFill>
              </a:defRPr>
            </a:lvl3pPr>
            <a:lvl4pPr marL="369900" indent="-122850">
              <a:spcBef>
                <a:spcPts val="0"/>
              </a:spcBef>
              <a:defRPr sz="1350">
                <a:solidFill>
                  <a:schemeClr val="tx1"/>
                </a:solidFill>
              </a:defRPr>
            </a:lvl4pPr>
            <a:lvl5pPr>
              <a:spcBef>
                <a:spcPts val="0"/>
              </a:spcBef>
              <a:defRPr sz="10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4" name="Text Placeholder 10">
            <a:extLst>
              <a:ext uri="{FF2B5EF4-FFF2-40B4-BE49-F238E27FC236}">
                <a16:creationId xmlns:a16="http://schemas.microsoft.com/office/drawing/2014/main" id="{0F2DD97F-E181-3C33-32D8-844B57967D83}"/>
              </a:ext>
            </a:extLst>
          </p:cNvPr>
          <p:cNvSpPr>
            <a:spLocks noGrp="1"/>
          </p:cNvSpPr>
          <p:nvPr>
            <p:ph type="body" sz="quarter" idx="14"/>
          </p:nvPr>
        </p:nvSpPr>
        <p:spPr>
          <a:xfrm>
            <a:off x="7071392" y="2502694"/>
            <a:ext cx="1855943" cy="2070497"/>
          </a:xfrm>
        </p:spPr>
        <p:txBody>
          <a:bodyPr/>
          <a:lstStyle>
            <a:lvl1pPr>
              <a:spcBef>
                <a:spcPts val="0"/>
              </a:spcBef>
              <a:defRPr sz="1350">
                <a:solidFill>
                  <a:schemeClr val="tx1"/>
                </a:solidFill>
              </a:defRPr>
            </a:lvl1pPr>
            <a:lvl2pPr marL="122850" indent="-122850">
              <a:spcBef>
                <a:spcPts val="0"/>
              </a:spcBef>
              <a:defRPr sz="1350">
                <a:solidFill>
                  <a:schemeClr val="tx1"/>
                </a:solidFill>
              </a:defRPr>
            </a:lvl2pPr>
            <a:lvl3pPr marL="247050" indent="-122850">
              <a:spcBef>
                <a:spcPts val="0"/>
              </a:spcBef>
              <a:defRPr sz="1350">
                <a:solidFill>
                  <a:schemeClr val="tx1"/>
                </a:solidFill>
              </a:defRPr>
            </a:lvl3pPr>
            <a:lvl4pPr marL="369900" indent="-122850">
              <a:spcBef>
                <a:spcPts val="0"/>
              </a:spcBef>
              <a:defRPr sz="1350">
                <a:solidFill>
                  <a:schemeClr val="tx1"/>
                </a:solidFill>
              </a:defRPr>
            </a:lvl4pPr>
            <a:lvl5pPr>
              <a:spcBef>
                <a:spcPts val="0"/>
              </a:spcBef>
              <a:defRPr sz="10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 name="Footer Placeholder 3">
            <a:extLst>
              <a:ext uri="{FF2B5EF4-FFF2-40B4-BE49-F238E27FC236}">
                <a16:creationId xmlns:a16="http://schemas.microsoft.com/office/drawing/2014/main" id="{EB933E98-EDAA-167B-D822-384AE57CFD41}"/>
              </a:ext>
            </a:extLst>
          </p:cNvPr>
          <p:cNvSpPr>
            <a:spLocks noGrp="1"/>
          </p:cNvSpPr>
          <p:nvPr>
            <p:ph type="ftr" sz="quarter" idx="18"/>
          </p:nvPr>
        </p:nvSpPr>
        <p:spPr>
          <a:xfrm>
            <a:off x="215972" y="4806000"/>
            <a:ext cx="1858324" cy="142875"/>
          </a:xfrm>
        </p:spPr>
        <p:txBody>
          <a:bodyPr/>
          <a:lstStyle/>
          <a:p>
            <a:endParaRPr lang="en-US" dirty="0"/>
          </a:p>
        </p:txBody>
      </p:sp>
      <p:sp>
        <p:nvSpPr>
          <p:cNvPr id="6" name="Slide Number">
            <a:extLst>
              <a:ext uri="{FF2B5EF4-FFF2-40B4-BE49-F238E27FC236}">
                <a16:creationId xmlns:a16="http://schemas.microsoft.com/office/drawing/2014/main" id="{9CE74F70-DD3B-B787-1122-8CC2F06AD01A}"/>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
        <p:nvSpPr>
          <p:cNvPr id="17" name="Text Placeholder 6">
            <a:extLst>
              <a:ext uri="{FF2B5EF4-FFF2-40B4-BE49-F238E27FC236}">
                <a16:creationId xmlns:a16="http://schemas.microsoft.com/office/drawing/2014/main" id="{73047254-F916-4821-F269-6EDEB3A3FAD7}"/>
              </a:ext>
            </a:extLst>
          </p:cNvPr>
          <p:cNvSpPr>
            <a:spLocks noGrp="1"/>
          </p:cNvSpPr>
          <p:nvPr>
            <p:ph type="body" sz="quarter" idx="21"/>
          </p:nvPr>
        </p:nvSpPr>
        <p:spPr>
          <a:xfrm>
            <a:off x="215972" y="216027"/>
            <a:ext cx="1853038" cy="1498473"/>
          </a:xfrm>
        </p:spPr>
        <p:txBody>
          <a:bodyPr/>
          <a:lstStyle>
            <a:lvl1pPr>
              <a:lnSpc>
                <a:spcPct val="100000"/>
              </a:lnSpc>
              <a:defRPr sz="1575">
                <a:solidFill>
                  <a:schemeClr val="tx2"/>
                </a:solidFill>
              </a:defRPr>
            </a:lvl1pPr>
          </a:lstStyle>
          <a:p>
            <a:pPr lvl="0"/>
            <a:r>
              <a:rPr lang="en-US" dirty="0"/>
              <a:t>Click to edit Master text styles</a:t>
            </a:r>
          </a:p>
        </p:txBody>
      </p:sp>
    </p:spTree>
    <p:extLst>
      <p:ext uri="{BB962C8B-B14F-4D97-AF65-F5344CB8AC3E}">
        <p14:creationId xmlns:p14="http://schemas.microsoft.com/office/powerpoint/2010/main" val="3244950695"/>
      </p:ext>
    </p:extLst>
  </p:cSld>
  <p:clrMapOvr>
    <a:masterClrMapping/>
  </p:clrMapOvr>
  <p:transition spd="med"/>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Boxes, 4 horizontal, large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4353C-7670-AC55-CDA3-888971A5482E}"/>
              </a:ext>
            </a:extLst>
          </p:cNvPr>
          <p:cNvSpPr>
            <a:spLocks noGrp="1"/>
          </p:cNvSpPr>
          <p:nvPr>
            <p:ph type="title"/>
          </p:nvPr>
        </p:nvSpPr>
        <p:spPr>
          <a:xfrm>
            <a:off x="215972" y="216000"/>
            <a:ext cx="4138334" cy="1578816"/>
          </a:xfrm>
        </p:spPr>
        <p:txBody>
          <a:bodyPr rIns="457200"/>
          <a:lstStyle>
            <a:lvl1pPr>
              <a:lnSpc>
                <a:spcPct val="100000"/>
              </a:lnSpc>
              <a:defRPr sz="2550">
                <a:solidFill>
                  <a:schemeClr val="tx2"/>
                </a:solidFill>
              </a:defRPr>
            </a:lvl1pPr>
          </a:lstStyle>
          <a:p>
            <a:r>
              <a:rPr lang="en-US" dirty="0"/>
              <a:t>Click to edit Master title style</a:t>
            </a:r>
          </a:p>
        </p:txBody>
      </p:sp>
      <p:sp>
        <p:nvSpPr>
          <p:cNvPr id="3" name="Footer Placeholder 3">
            <a:extLst>
              <a:ext uri="{FF2B5EF4-FFF2-40B4-BE49-F238E27FC236}">
                <a16:creationId xmlns:a16="http://schemas.microsoft.com/office/drawing/2014/main" id="{A61589D3-5821-F43C-9924-D7FBDD5E84A5}"/>
              </a:ext>
            </a:extLst>
          </p:cNvPr>
          <p:cNvSpPr>
            <a:spLocks noGrp="1"/>
          </p:cNvSpPr>
          <p:nvPr>
            <p:ph type="ftr" sz="quarter" idx="18"/>
          </p:nvPr>
        </p:nvSpPr>
        <p:spPr>
          <a:xfrm>
            <a:off x="217856" y="4808732"/>
            <a:ext cx="1858324" cy="142875"/>
          </a:xfrm>
        </p:spPr>
        <p:txBody>
          <a:bodyPr/>
          <a:lstStyle/>
          <a:p>
            <a:endParaRPr lang="en-US" dirty="0"/>
          </a:p>
        </p:txBody>
      </p:sp>
      <p:sp>
        <p:nvSpPr>
          <p:cNvPr id="6" name="Slide Number">
            <a:extLst>
              <a:ext uri="{FF2B5EF4-FFF2-40B4-BE49-F238E27FC236}">
                <a16:creationId xmlns:a16="http://schemas.microsoft.com/office/drawing/2014/main" id="{9EA471B4-B30A-F4D7-84E4-C54A4D1ACDB2}"/>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
        <p:nvSpPr>
          <p:cNvPr id="4" name="Text Placeholder 10">
            <a:extLst>
              <a:ext uri="{FF2B5EF4-FFF2-40B4-BE49-F238E27FC236}">
                <a16:creationId xmlns:a16="http://schemas.microsoft.com/office/drawing/2014/main" id="{C5CEBFE7-AD2E-DFE8-B046-3B866828612E}"/>
              </a:ext>
            </a:extLst>
          </p:cNvPr>
          <p:cNvSpPr>
            <a:spLocks noGrp="1"/>
          </p:cNvSpPr>
          <p:nvPr>
            <p:ph type="body" sz="quarter" idx="11"/>
          </p:nvPr>
        </p:nvSpPr>
        <p:spPr>
          <a:xfrm>
            <a:off x="215999" y="2503456"/>
            <a:ext cx="1855943" cy="2069735"/>
          </a:xfrm>
        </p:spPr>
        <p:txBody>
          <a:bodyPr/>
          <a:lstStyle>
            <a:lvl1pPr>
              <a:spcBef>
                <a:spcPts val="0"/>
              </a:spcBef>
              <a:defRPr sz="1350">
                <a:solidFill>
                  <a:schemeClr val="tx1"/>
                </a:solidFill>
              </a:defRPr>
            </a:lvl1pPr>
            <a:lvl2pPr marL="122850" indent="-122850">
              <a:spcBef>
                <a:spcPts val="0"/>
              </a:spcBef>
              <a:defRPr sz="1350">
                <a:solidFill>
                  <a:schemeClr val="tx1"/>
                </a:solidFill>
              </a:defRPr>
            </a:lvl2pPr>
            <a:lvl3pPr marL="247050" indent="-122850">
              <a:spcBef>
                <a:spcPts val="0"/>
              </a:spcBef>
              <a:defRPr sz="1350">
                <a:solidFill>
                  <a:schemeClr val="tx1"/>
                </a:solidFill>
              </a:defRPr>
            </a:lvl3pPr>
            <a:lvl4pPr marL="369900" indent="-122850">
              <a:spcBef>
                <a:spcPts val="0"/>
              </a:spcBef>
              <a:defRPr sz="1350">
                <a:solidFill>
                  <a:schemeClr val="tx1"/>
                </a:solidFill>
              </a:defRPr>
            </a:lvl4pPr>
            <a:lvl5pPr>
              <a:spcBef>
                <a:spcPts val="0"/>
              </a:spcBef>
              <a:defRPr sz="10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Text Placeholder 10">
            <a:extLst>
              <a:ext uri="{FF2B5EF4-FFF2-40B4-BE49-F238E27FC236}">
                <a16:creationId xmlns:a16="http://schemas.microsoft.com/office/drawing/2014/main" id="{42695C8E-740F-09FE-EEF5-F2D3F3F88137}"/>
              </a:ext>
            </a:extLst>
          </p:cNvPr>
          <p:cNvSpPr>
            <a:spLocks noGrp="1"/>
          </p:cNvSpPr>
          <p:nvPr>
            <p:ph type="body" sz="quarter" idx="12"/>
          </p:nvPr>
        </p:nvSpPr>
        <p:spPr>
          <a:xfrm>
            <a:off x="2498390" y="2502694"/>
            <a:ext cx="1855943" cy="2070496"/>
          </a:xfrm>
        </p:spPr>
        <p:txBody>
          <a:bodyPr/>
          <a:lstStyle>
            <a:lvl1pPr>
              <a:spcBef>
                <a:spcPts val="0"/>
              </a:spcBef>
              <a:defRPr sz="1350">
                <a:solidFill>
                  <a:schemeClr val="tx1"/>
                </a:solidFill>
              </a:defRPr>
            </a:lvl1pPr>
            <a:lvl2pPr marL="122850" indent="-122850">
              <a:spcBef>
                <a:spcPts val="0"/>
              </a:spcBef>
              <a:defRPr sz="1350">
                <a:solidFill>
                  <a:schemeClr val="tx1"/>
                </a:solidFill>
              </a:defRPr>
            </a:lvl2pPr>
            <a:lvl3pPr marL="247050" indent="-122850">
              <a:spcBef>
                <a:spcPts val="0"/>
              </a:spcBef>
              <a:defRPr sz="1350">
                <a:solidFill>
                  <a:schemeClr val="tx1"/>
                </a:solidFill>
              </a:defRPr>
            </a:lvl3pPr>
            <a:lvl4pPr marL="369900" indent="-122850">
              <a:spcBef>
                <a:spcPts val="0"/>
              </a:spcBef>
              <a:defRPr sz="1350">
                <a:solidFill>
                  <a:schemeClr val="tx1"/>
                </a:solidFill>
              </a:defRPr>
            </a:lvl4pPr>
            <a:lvl5pPr>
              <a:spcBef>
                <a:spcPts val="0"/>
              </a:spcBef>
              <a:defRPr sz="10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10">
            <a:extLst>
              <a:ext uri="{FF2B5EF4-FFF2-40B4-BE49-F238E27FC236}">
                <a16:creationId xmlns:a16="http://schemas.microsoft.com/office/drawing/2014/main" id="{59937119-9484-C422-CDBB-7ACF8FB463EA}"/>
              </a:ext>
            </a:extLst>
          </p:cNvPr>
          <p:cNvSpPr>
            <a:spLocks noGrp="1"/>
          </p:cNvSpPr>
          <p:nvPr>
            <p:ph type="body" sz="quarter" idx="13"/>
          </p:nvPr>
        </p:nvSpPr>
        <p:spPr>
          <a:xfrm>
            <a:off x="4787287" y="2502694"/>
            <a:ext cx="1855943" cy="2070496"/>
          </a:xfrm>
        </p:spPr>
        <p:txBody>
          <a:bodyPr/>
          <a:lstStyle>
            <a:lvl1pPr>
              <a:spcBef>
                <a:spcPts val="0"/>
              </a:spcBef>
              <a:defRPr sz="1350">
                <a:solidFill>
                  <a:schemeClr val="tx1"/>
                </a:solidFill>
              </a:defRPr>
            </a:lvl1pPr>
            <a:lvl2pPr marL="122850" indent="-122850">
              <a:spcBef>
                <a:spcPts val="0"/>
              </a:spcBef>
              <a:defRPr sz="1350">
                <a:solidFill>
                  <a:schemeClr val="tx1"/>
                </a:solidFill>
              </a:defRPr>
            </a:lvl2pPr>
            <a:lvl3pPr marL="247050" indent="-122850">
              <a:spcBef>
                <a:spcPts val="0"/>
              </a:spcBef>
              <a:defRPr sz="1350">
                <a:solidFill>
                  <a:schemeClr val="tx1"/>
                </a:solidFill>
              </a:defRPr>
            </a:lvl3pPr>
            <a:lvl4pPr marL="369900" indent="-122850">
              <a:spcBef>
                <a:spcPts val="0"/>
              </a:spcBef>
              <a:defRPr sz="1350">
                <a:solidFill>
                  <a:schemeClr val="tx1"/>
                </a:solidFill>
              </a:defRPr>
            </a:lvl4pPr>
            <a:lvl5pPr>
              <a:spcBef>
                <a:spcPts val="0"/>
              </a:spcBef>
              <a:defRPr sz="10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10">
            <a:extLst>
              <a:ext uri="{FF2B5EF4-FFF2-40B4-BE49-F238E27FC236}">
                <a16:creationId xmlns:a16="http://schemas.microsoft.com/office/drawing/2014/main" id="{031FDB97-22F2-B958-137D-E25328D2B01D}"/>
              </a:ext>
            </a:extLst>
          </p:cNvPr>
          <p:cNvSpPr>
            <a:spLocks noGrp="1"/>
          </p:cNvSpPr>
          <p:nvPr>
            <p:ph type="body" sz="quarter" idx="14"/>
          </p:nvPr>
        </p:nvSpPr>
        <p:spPr>
          <a:xfrm>
            <a:off x="7071392" y="2502694"/>
            <a:ext cx="1855943" cy="2070497"/>
          </a:xfrm>
        </p:spPr>
        <p:txBody>
          <a:bodyPr/>
          <a:lstStyle>
            <a:lvl1pPr>
              <a:spcBef>
                <a:spcPts val="0"/>
              </a:spcBef>
              <a:defRPr sz="1350">
                <a:solidFill>
                  <a:schemeClr val="tx1"/>
                </a:solidFill>
              </a:defRPr>
            </a:lvl1pPr>
            <a:lvl2pPr marL="122850" indent="-122850">
              <a:spcBef>
                <a:spcPts val="0"/>
              </a:spcBef>
              <a:defRPr sz="1350">
                <a:solidFill>
                  <a:schemeClr val="tx1"/>
                </a:solidFill>
              </a:defRPr>
            </a:lvl2pPr>
            <a:lvl3pPr marL="247050" indent="-122850">
              <a:spcBef>
                <a:spcPts val="0"/>
              </a:spcBef>
              <a:defRPr sz="1350">
                <a:solidFill>
                  <a:schemeClr val="tx1"/>
                </a:solidFill>
              </a:defRPr>
            </a:lvl3pPr>
            <a:lvl4pPr marL="369900" indent="-122850">
              <a:spcBef>
                <a:spcPts val="0"/>
              </a:spcBef>
              <a:defRPr sz="1350">
                <a:solidFill>
                  <a:schemeClr val="tx1"/>
                </a:solidFill>
              </a:defRPr>
            </a:lvl4pPr>
            <a:lvl5pPr>
              <a:spcBef>
                <a:spcPts val="0"/>
              </a:spcBef>
              <a:defRPr sz="10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53643868"/>
      </p:ext>
    </p:extLst>
  </p:cSld>
  <p:clrMapOvr>
    <a:masterClrMapping/>
  </p:clrMapOvr>
  <p:transition spd="med"/>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Boxes, 6 stacke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215972" y="216027"/>
            <a:ext cx="1855943" cy="1498473"/>
          </a:xfrm>
        </p:spPr>
        <p:txBody>
          <a:bodyPr/>
          <a:lstStyle>
            <a:lvl1pPr>
              <a:lnSpc>
                <a:spcPct val="100000"/>
              </a:lnSpc>
              <a:defRPr sz="2550">
                <a:solidFill>
                  <a:schemeClr val="tx2"/>
                </a:solidFill>
              </a:defRPr>
            </a:lvl1pPr>
          </a:lstStyle>
          <a:p>
            <a:r>
              <a:rPr lang="en-US" dirty="0"/>
              <a:t>Click to edit Master title style</a:t>
            </a:r>
          </a:p>
        </p:txBody>
      </p:sp>
      <p:sp>
        <p:nvSpPr>
          <p:cNvPr id="14" name="Text Placeholder 9">
            <a:extLst>
              <a:ext uri="{FF2B5EF4-FFF2-40B4-BE49-F238E27FC236}">
                <a16:creationId xmlns:a16="http://schemas.microsoft.com/office/drawing/2014/main" id="{B1D44C30-196F-B4B1-540A-E556579735DB}"/>
              </a:ext>
            </a:extLst>
          </p:cNvPr>
          <p:cNvSpPr>
            <a:spLocks noGrp="1"/>
          </p:cNvSpPr>
          <p:nvPr>
            <p:ph type="body" sz="quarter" idx="20"/>
          </p:nvPr>
        </p:nvSpPr>
        <p:spPr>
          <a:xfrm>
            <a:off x="2499580" y="216027"/>
            <a:ext cx="1858276" cy="1858518"/>
          </a:xfrm>
        </p:spPr>
        <p:txBody>
          <a:bodyPr/>
          <a:lstStyle>
            <a:lvl1pPr>
              <a:lnSpc>
                <a:spcPct val="110000"/>
              </a:lnSpc>
              <a:spcBef>
                <a:spcPts val="0"/>
              </a:spcBef>
              <a:defRPr sz="1350" b="0" i="0">
                <a:solidFill>
                  <a:schemeClr val="tx1"/>
                </a:solidFill>
                <a:latin typeface="IBM Plex Sans Light"/>
              </a:defRPr>
            </a:lvl1pPr>
            <a:lvl2pPr marL="122850" indent="-122850">
              <a:lnSpc>
                <a:spcPct val="100000"/>
              </a:lnSpc>
              <a:spcBef>
                <a:spcPts val="0"/>
              </a:spcBef>
              <a:defRPr sz="1350" b="0" i="0">
                <a:solidFill>
                  <a:schemeClr val="tx1"/>
                </a:solidFill>
                <a:latin typeface="IBM Plex Sans Light"/>
              </a:defRPr>
            </a:lvl2pPr>
            <a:lvl3pPr marL="247050" indent="-122850">
              <a:lnSpc>
                <a:spcPct val="100000"/>
              </a:lnSpc>
              <a:spcBef>
                <a:spcPts val="0"/>
              </a:spcBef>
              <a:defRPr sz="1350" b="0" i="0">
                <a:solidFill>
                  <a:schemeClr val="tx1"/>
                </a:solidFill>
                <a:latin typeface="IBM Plex Sans Light"/>
              </a:defRPr>
            </a:lvl3pPr>
            <a:lvl4pPr marL="369900" indent="-122850">
              <a:lnSpc>
                <a:spcPct val="100000"/>
              </a:lnSpc>
              <a:spcBef>
                <a:spcPts val="0"/>
              </a:spcBef>
              <a:defRPr sz="1350" b="0" i="0">
                <a:solidFill>
                  <a:schemeClr val="tx1"/>
                </a:solidFill>
                <a:latin typeface="IBM Plex Sans Light"/>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Text Placeholder 9">
            <a:extLst>
              <a:ext uri="{FF2B5EF4-FFF2-40B4-BE49-F238E27FC236}">
                <a16:creationId xmlns:a16="http://schemas.microsoft.com/office/drawing/2014/main" id="{793A9C8C-F98C-5899-BE8B-D1A544D66C6A}"/>
              </a:ext>
            </a:extLst>
          </p:cNvPr>
          <p:cNvSpPr>
            <a:spLocks noGrp="1"/>
          </p:cNvSpPr>
          <p:nvPr>
            <p:ph type="body" sz="quarter" idx="16"/>
          </p:nvPr>
        </p:nvSpPr>
        <p:spPr>
          <a:xfrm>
            <a:off x="4785689" y="216027"/>
            <a:ext cx="1858276" cy="1858518"/>
          </a:xfrm>
        </p:spPr>
        <p:txBody>
          <a:bodyPr/>
          <a:lstStyle>
            <a:lvl1pPr>
              <a:lnSpc>
                <a:spcPct val="110000"/>
              </a:lnSpc>
              <a:spcBef>
                <a:spcPts val="0"/>
              </a:spcBef>
              <a:defRPr sz="1350" b="0" i="0">
                <a:solidFill>
                  <a:schemeClr val="tx1"/>
                </a:solidFill>
                <a:latin typeface="IBM Plex Sans Light"/>
              </a:defRPr>
            </a:lvl1pPr>
            <a:lvl2pPr marL="96012" indent="-96012">
              <a:lnSpc>
                <a:spcPct val="110000"/>
              </a:lnSpc>
              <a:spcBef>
                <a:spcPts val="0"/>
              </a:spcBef>
              <a:defRPr sz="1350" b="0" i="0">
                <a:solidFill>
                  <a:schemeClr val="tx1"/>
                </a:solidFill>
                <a:latin typeface="IBM Plex Sans Light"/>
              </a:defRPr>
            </a:lvl2pPr>
            <a:lvl3pPr marL="192024" indent="-96012">
              <a:lnSpc>
                <a:spcPct val="110000"/>
              </a:lnSpc>
              <a:spcBef>
                <a:spcPts val="0"/>
              </a:spcBef>
              <a:defRPr sz="1350" b="0" i="0">
                <a:solidFill>
                  <a:schemeClr val="tx1"/>
                </a:solidFill>
                <a:latin typeface="IBM Plex Sans Light"/>
              </a:defRPr>
            </a:lvl3pPr>
            <a:lvl4pPr marL="288036" indent="-96012">
              <a:lnSpc>
                <a:spcPct val="110000"/>
              </a:lnSpc>
              <a:spcBef>
                <a:spcPts val="0"/>
              </a:spcBef>
              <a:defRPr sz="1350" b="0" i="0">
                <a:solidFill>
                  <a:schemeClr val="tx1"/>
                </a:solidFill>
                <a:latin typeface="IBM Plex Sans Light"/>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sp>
        <p:nvSpPr>
          <p:cNvPr id="13" name="Text Placeholder 12">
            <a:extLst>
              <a:ext uri="{FF2B5EF4-FFF2-40B4-BE49-F238E27FC236}">
                <a16:creationId xmlns:a16="http://schemas.microsoft.com/office/drawing/2014/main" id="{2A62B128-D226-0D9B-89EC-51AFD07F30CF}"/>
              </a:ext>
            </a:extLst>
          </p:cNvPr>
          <p:cNvSpPr>
            <a:spLocks noGrp="1"/>
          </p:cNvSpPr>
          <p:nvPr>
            <p:ph type="body" sz="quarter" idx="17"/>
          </p:nvPr>
        </p:nvSpPr>
        <p:spPr>
          <a:xfrm>
            <a:off x="7071392" y="216027"/>
            <a:ext cx="1854847" cy="1858518"/>
          </a:xfrm>
        </p:spPr>
        <p:txBody>
          <a:bodyPr/>
          <a:lstStyle>
            <a:lvl1pPr>
              <a:lnSpc>
                <a:spcPct val="110000"/>
              </a:lnSpc>
              <a:spcBef>
                <a:spcPts val="0"/>
              </a:spcBef>
              <a:defRPr sz="1350" b="0" i="0">
                <a:solidFill>
                  <a:schemeClr val="tx1"/>
                </a:solidFill>
                <a:latin typeface="IBM Plex Sans Light"/>
              </a:defRPr>
            </a:lvl1pPr>
            <a:lvl2pPr marL="96012" indent="-96012">
              <a:lnSpc>
                <a:spcPct val="110000"/>
              </a:lnSpc>
              <a:spcBef>
                <a:spcPts val="0"/>
              </a:spcBef>
              <a:defRPr sz="1350" b="0" i="0">
                <a:solidFill>
                  <a:schemeClr val="tx1"/>
                </a:solidFill>
                <a:latin typeface="IBM Plex Sans Light"/>
              </a:defRPr>
            </a:lvl2pPr>
            <a:lvl3pPr marL="192024" indent="-96012">
              <a:lnSpc>
                <a:spcPct val="110000"/>
              </a:lnSpc>
              <a:spcBef>
                <a:spcPts val="0"/>
              </a:spcBef>
              <a:defRPr sz="1350" b="0" i="0">
                <a:solidFill>
                  <a:schemeClr val="tx1"/>
                </a:solidFill>
                <a:latin typeface="IBM Plex Sans Light"/>
              </a:defRPr>
            </a:lvl3pPr>
            <a:lvl4pPr marL="288036" indent="-96012">
              <a:lnSpc>
                <a:spcPct val="110000"/>
              </a:lnSpc>
              <a:spcBef>
                <a:spcPts val="0"/>
              </a:spcBef>
              <a:defRPr sz="1350" b="0" i="0">
                <a:solidFill>
                  <a:schemeClr val="tx1"/>
                </a:solidFill>
                <a:latin typeface="IBM Plex Sans Light"/>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sp>
        <p:nvSpPr>
          <p:cNvPr id="3" name="Footer Placeholder 3">
            <a:extLst>
              <a:ext uri="{FF2B5EF4-FFF2-40B4-BE49-F238E27FC236}">
                <a16:creationId xmlns:a16="http://schemas.microsoft.com/office/drawing/2014/main" id="{06DFE032-E717-840D-774E-AC6218CA01A8}"/>
              </a:ext>
            </a:extLst>
          </p:cNvPr>
          <p:cNvSpPr>
            <a:spLocks noGrp="1"/>
          </p:cNvSpPr>
          <p:nvPr>
            <p:ph type="ftr" sz="quarter" idx="22"/>
          </p:nvPr>
        </p:nvSpPr>
        <p:spPr>
          <a:xfrm>
            <a:off x="217856" y="4808732"/>
            <a:ext cx="1858324" cy="142875"/>
          </a:xfrm>
        </p:spPr>
        <p:txBody>
          <a:bodyPr/>
          <a:lstStyle/>
          <a:p>
            <a:endParaRPr lang="en-US" dirty="0"/>
          </a:p>
        </p:txBody>
      </p:sp>
      <p:sp>
        <p:nvSpPr>
          <p:cNvPr id="7" name="Slide Number">
            <a:extLst>
              <a:ext uri="{FF2B5EF4-FFF2-40B4-BE49-F238E27FC236}">
                <a16:creationId xmlns:a16="http://schemas.microsoft.com/office/drawing/2014/main" id="{219EFD5E-874A-DCAB-55D5-D376C79F2C67}"/>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
        <p:nvSpPr>
          <p:cNvPr id="6" name="Text Placeholder 10">
            <a:extLst>
              <a:ext uri="{FF2B5EF4-FFF2-40B4-BE49-F238E27FC236}">
                <a16:creationId xmlns:a16="http://schemas.microsoft.com/office/drawing/2014/main" id="{0813F20A-BEE4-B8A6-B7C6-A452A39FAD7F}"/>
              </a:ext>
            </a:extLst>
          </p:cNvPr>
          <p:cNvSpPr>
            <a:spLocks noGrp="1"/>
          </p:cNvSpPr>
          <p:nvPr>
            <p:ph type="body" sz="quarter" idx="12"/>
          </p:nvPr>
        </p:nvSpPr>
        <p:spPr>
          <a:xfrm>
            <a:off x="2499580" y="2502694"/>
            <a:ext cx="1858276" cy="1858518"/>
          </a:xfrm>
        </p:spPr>
        <p:txBody>
          <a:bodyPr/>
          <a:lstStyle>
            <a:lvl1pPr>
              <a:spcBef>
                <a:spcPts val="0"/>
              </a:spcBef>
              <a:defRPr sz="1350">
                <a:solidFill>
                  <a:schemeClr val="tx1"/>
                </a:solidFill>
                <a:latin typeface="IBM Plex Sans Light"/>
              </a:defRPr>
            </a:lvl1pPr>
            <a:lvl2pPr marL="96012" indent="-96012">
              <a:spcBef>
                <a:spcPts val="0"/>
              </a:spcBef>
              <a:defRPr sz="1350">
                <a:solidFill>
                  <a:schemeClr val="tx1"/>
                </a:solidFill>
                <a:latin typeface="IBM Plex Sans Light"/>
              </a:defRPr>
            </a:lvl2pPr>
            <a:lvl3pPr marL="192024" indent="-96012">
              <a:spcBef>
                <a:spcPts val="0"/>
              </a:spcBef>
              <a:defRPr sz="1350">
                <a:solidFill>
                  <a:schemeClr val="tx1"/>
                </a:solidFill>
                <a:latin typeface="IBM Plex Sans Light"/>
              </a:defRPr>
            </a:lvl3pPr>
            <a:lvl4pPr marL="288036" indent="-96012">
              <a:spcBef>
                <a:spcPts val="0"/>
              </a:spcBef>
              <a:defRPr sz="1350">
                <a:solidFill>
                  <a:schemeClr val="tx1"/>
                </a:solidFill>
                <a:latin typeface="IBM Plex Sans Light"/>
              </a:defRPr>
            </a:lvl4pPr>
            <a:lvl5pPr>
              <a:spcBef>
                <a:spcPts val="0"/>
              </a:spcBef>
              <a:defRPr sz="105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sp>
        <p:nvSpPr>
          <p:cNvPr id="8" name="Text Placeholder 10">
            <a:extLst>
              <a:ext uri="{FF2B5EF4-FFF2-40B4-BE49-F238E27FC236}">
                <a16:creationId xmlns:a16="http://schemas.microsoft.com/office/drawing/2014/main" id="{150973AC-ED14-F5BF-FFA2-3AA73BE9F47C}"/>
              </a:ext>
            </a:extLst>
          </p:cNvPr>
          <p:cNvSpPr>
            <a:spLocks noGrp="1"/>
          </p:cNvSpPr>
          <p:nvPr>
            <p:ph type="body" sz="quarter" idx="13"/>
          </p:nvPr>
        </p:nvSpPr>
        <p:spPr>
          <a:xfrm>
            <a:off x="4785689" y="2502694"/>
            <a:ext cx="1858276" cy="1858518"/>
          </a:xfrm>
        </p:spPr>
        <p:txBody>
          <a:bodyPr/>
          <a:lstStyle>
            <a:lvl1pPr>
              <a:spcBef>
                <a:spcPts val="0"/>
              </a:spcBef>
              <a:defRPr sz="1350">
                <a:solidFill>
                  <a:schemeClr val="tx1"/>
                </a:solidFill>
                <a:latin typeface="IBM Plex Sans Light"/>
              </a:defRPr>
            </a:lvl1pPr>
            <a:lvl2pPr marL="96012" indent="-96012">
              <a:spcBef>
                <a:spcPts val="0"/>
              </a:spcBef>
              <a:defRPr sz="1350">
                <a:solidFill>
                  <a:schemeClr val="tx1"/>
                </a:solidFill>
                <a:latin typeface="IBM Plex Sans Light"/>
              </a:defRPr>
            </a:lvl2pPr>
            <a:lvl3pPr marL="192024" indent="-96012">
              <a:spcBef>
                <a:spcPts val="0"/>
              </a:spcBef>
              <a:defRPr sz="1350">
                <a:solidFill>
                  <a:schemeClr val="tx1"/>
                </a:solidFill>
                <a:latin typeface="IBM Plex Sans Light"/>
              </a:defRPr>
            </a:lvl3pPr>
            <a:lvl4pPr marL="288036" indent="-96012">
              <a:spcBef>
                <a:spcPts val="0"/>
              </a:spcBef>
              <a:defRPr sz="1350">
                <a:solidFill>
                  <a:schemeClr val="tx1"/>
                </a:solidFill>
                <a:latin typeface="IBM Plex Sans Light"/>
              </a:defRPr>
            </a:lvl4pPr>
            <a:lvl5pPr>
              <a:spcBef>
                <a:spcPts val="0"/>
              </a:spcBef>
              <a:defRPr sz="105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sp>
        <p:nvSpPr>
          <p:cNvPr id="9" name="Text Placeholder 10">
            <a:extLst>
              <a:ext uri="{FF2B5EF4-FFF2-40B4-BE49-F238E27FC236}">
                <a16:creationId xmlns:a16="http://schemas.microsoft.com/office/drawing/2014/main" id="{BE127C12-10BF-D35C-4112-2B9F89481529}"/>
              </a:ext>
            </a:extLst>
          </p:cNvPr>
          <p:cNvSpPr>
            <a:spLocks noGrp="1"/>
          </p:cNvSpPr>
          <p:nvPr>
            <p:ph type="body" sz="quarter" idx="14"/>
          </p:nvPr>
        </p:nvSpPr>
        <p:spPr>
          <a:xfrm>
            <a:off x="7071392" y="2502694"/>
            <a:ext cx="1854847" cy="1858518"/>
          </a:xfrm>
        </p:spPr>
        <p:txBody>
          <a:bodyPr/>
          <a:lstStyle>
            <a:lvl1pPr>
              <a:spcBef>
                <a:spcPts val="0"/>
              </a:spcBef>
              <a:defRPr sz="1350">
                <a:solidFill>
                  <a:schemeClr val="tx1"/>
                </a:solidFill>
                <a:latin typeface="IBM Plex Sans Light"/>
              </a:defRPr>
            </a:lvl1pPr>
            <a:lvl2pPr marL="96012" indent="-96012">
              <a:spcBef>
                <a:spcPts val="0"/>
              </a:spcBef>
              <a:defRPr sz="1350">
                <a:solidFill>
                  <a:schemeClr val="tx1"/>
                </a:solidFill>
                <a:latin typeface="IBM Plex Sans Light"/>
              </a:defRPr>
            </a:lvl2pPr>
            <a:lvl3pPr marL="192024" indent="-96012">
              <a:spcBef>
                <a:spcPts val="0"/>
              </a:spcBef>
              <a:defRPr sz="1350">
                <a:solidFill>
                  <a:schemeClr val="tx1"/>
                </a:solidFill>
                <a:latin typeface="IBM Plex Sans Light"/>
              </a:defRPr>
            </a:lvl3pPr>
            <a:lvl4pPr marL="288036" indent="-96012">
              <a:spcBef>
                <a:spcPts val="0"/>
              </a:spcBef>
              <a:defRPr sz="1350">
                <a:solidFill>
                  <a:schemeClr val="tx1"/>
                </a:solidFill>
                <a:latin typeface="IBM Plex Sans Light"/>
              </a:defRPr>
            </a:lvl4pPr>
            <a:lvl5pPr>
              <a:spcBef>
                <a:spcPts val="0"/>
              </a:spcBef>
              <a:defRPr sz="105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spTree>
    <p:extLst>
      <p:ext uri="{BB962C8B-B14F-4D97-AF65-F5344CB8AC3E}">
        <p14:creationId xmlns:p14="http://schemas.microsoft.com/office/powerpoint/2010/main" val="956938984"/>
      </p:ext>
    </p:extLst>
  </p:cSld>
  <p:clrMapOvr>
    <a:masterClrMapping/>
  </p:clrMapOvr>
  <p:transition spd="med"/>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Boxes, 6 stacked, icon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A5819-78ED-4475-16CD-65C8A2C5EC85}"/>
              </a:ext>
            </a:extLst>
          </p:cNvPr>
          <p:cNvSpPr>
            <a:spLocks noGrp="1"/>
          </p:cNvSpPr>
          <p:nvPr>
            <p:ph type="title"/>
          </p:nvPr>
        </p:nvSpPr>
        <p:spPr>
          <a:xfrm>
            <a:off x="215972" y="216027"/>
            <a:ext cx="1855943" cy="1498473"/>
          </a:xfrm>
        </p:spPr>
        <p:txBody>
          <a:bodyPr/>
          <a:lstStyle>
            <a:lvl1pPr>
              <a:lnSpc>
                <a:spcPct val="100000"/>
              </a:lnSpc>
              <a:defRPr sz="2550">
                <a:solidFill>
                  <a:schemeClr val="tx2"/>
                </a:solidFill>
              </a:defRPr>
            </a:lvl1pPr>
          </a:lstStyle>
          <a:p>
            <a:r>
              <a:rPr lang="en-US" dirty="0"/>
              <a:t>Click to edit Master title style</a:t>
            </a:r>
          </a:p>
        </p:txBody>
      </p:sp>
      <p:sp>
        <p:nvSpPr>
          <p:cNvPr id="16" name="Picture Placeholder 15" descr="Place icon here">
            <a:extLst>
              <a:ext uri="{FF2B5EF4-FFF2-40B4-BE49-F238E27FC236}">
                <a16:creationId xmlns:a16="http://schemas.microsoft.com/office/drawing/2014/main" id="{DD1F0C48-79E5-E356-43FC-0FCF2DE89A20}"/>
              </a:ext>
            </a:extLst>
          </p:cNvPr>
          <p:cNvSpPr>
            <a:spLocks noGrp="1"/>
          </p:cNvSpPr>
          <p:nvPr>
            <p:ph type="pic" sz="quarter" idx="17" hasCustomPrompt="1"/>
          </p:nvPr>
        </p:nvSpPr>
        <p:spPr>
          <a:xfrm>
            <a:off x="2499987" y="216027"/>
            <a:ext cx="150856" cy="151209"/>
          </a:xfrm>
        </p:spPr>
        <p:txBody>
          <a:bodyPr/>
          <a:lstStyle>
            <a:lvl1pPr>
              <a:defRPr sz="525">
                <a:solidFill>
                  <a:schemeClr val="tx1"/>
                </a:solidFill>
              </a:defRPr>
            </a:lvl1pPr>
          </a:lstStyle>
          <a:p>
            <a:r>
              <a:rPr lang="en-US" dirty="0"/>
              <a:t>Icon</a:t>
            </a:r>
          </a:p>
        </p:txBody>
      </p:sp>
      <p:sp>
        <p:nvSpPr>
          <p:cNvPr id="5" name="Text Placeholder 4">
            <a:extLst>
              <a:ext uri="{FF2B5EF4-FFF2-40B4-BE49-F238E27FC236}">
                <a16:creationId xmlns:a16="http://schemas.microsoft.com/office/drawing/2014/main" id="{B3148C06-F3C6-0E95-A225-29F730DD158B}"/>
              </a:ext>
            </a:extLst>
          </p:cNvPr>
          <p:cNvSpPr>
            <a:spLocks noGrp="1"/>
          </p:cNvSpPr>
          <p:nvPr>
            <p:ph type="body" sz="quarter" idx="11"/>
          </p:nvPr>
        </p:nvSpPr>
        <p:spPr>
          <a:xfrm>
            <a:off x="2499987" y="571500"/>
            <a:ext cx="1858276" cy="1499663"/>
          </a:xfrm>
        </p:spPr>
        <p:txBody>
          <a:bodyPr/>
          <a:lstStyle>
            <a:lvl1pPr>
              <a:lnSpc>
                <a:spcPct val="110000"/>
              </a:lnSpc>
              <a:spcBef>
                <a:spcPts val="0"/>
              </a:spcBef>
              <a:defRPr sz="1350">
                <a:solidFill>
                  <a:schemeClr val="tx1"/>
                </a:solidFill>
              </a:defRPr>
            </a:lvl1pPr>
            <a:lvl2pPr marL="82296" indent="-82296">
              <a:lnSpc>
                <a:spcPct val="110000"/>
              </a:lnSpc>
              <a:spcBef>
                <a:spcPts val="0"/>
              </a:spcBef>
              <a:defRPr sz="1350">
                <a:solidFill>
                  <a:schemeClr val="tx1"/>
                </a:solidFill>
              </a:defRPr>
            </a:lvl2pPr>
            <a:lvl3pPr marL="164592" indent="-82296">
              <a:lnSpc>
                <a:spcPct val="110000"/>
              </a:lnSpc>
              <a:spcBef>
                <a:spcPts val="0"/>
              </a:spcBef>
              <a:defRPr sz="1350">
                <a:solidFill>
                  <a:schemeClr val="tx1"/>
                </a:solidFill>
              </a:defRPr>
            </a:lvl3pPr>
            <a:lvl4pPr marL="246888" indent="-82296">
              <a:lnSpc>
                <a:spcPct val="110000"/>
              </a:lnSpc>
              <a:spcBef>
                <a:spcPts val="0"/>
              </a:spcBef>
              <a:defRPr sz="1350">
                <a:solidFill>
                  <a:schemeClr val="tx1"/>
                </a:solidFill>
              </a:defRPr>
            </a:lvl4pPr>
            <a:lvl5pPr>
              <a:lnSpc>
                <a:spcPct val="110000"/>
              </a:lnSpc>
              <a:spcBef>
                <a:spcPts val="0"/>
              </a:spcBef>
              <a:defRPr sz="90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sp>
        <p:nvSpPr>
          <p:cNvPr id="17" name="Picture Placeholder 15" descr="Place icon here">
            <a:extLst>
              <a:ext uri="{FF2B5EF4-FFF2-40B4-BE49-F238E27FC236}">
                <a16:creationId xmlns:a16="http://schemas.microsoft.com/office/drawing/2014/main" id="{18E9E323-0756-7849-8F52-19C58A517BD5}"/>
              </a:ext>
            </a:extLst>
          </p:cNvPr>
          <p:cNvSpPr>
            <a:spLocks noGrp="1"/>
          </p:cNvSpPr>
          <p:nvPr>
            <p:ph type="pic" sz="quarter" idx="18" hasCustomPrompt="1"/>
          </p:nvPr>
        </p:nvSpPr>
        <p:spPr>
          <a:xfrm>
            <a:off x="4791876" y="216027"/>
            <a:ext cx="150856" cy="151209"/>
          </a:xfrm>
        </p:spPr>
        <p:txBody>
          <a:bodyPr/>
          <a:lstStyle>
            <a:lvl1pPr>
              <a:defRPr sz="525">
                <a:solidFill>
                  <a:schemeClr val="tx1"/>
                </a:solidFill>
              </a:defRPr>
            </a:lvl1pPr>
          </a:lstStyle>
          <a:p>
            <a:r>
              <a:rPr lang="en-US" dirty="0"/>
              <a:t>Icon</a:t>
            </a:r>
          </a:p>
        </p:txBody>
      </p:sp>
      <p:sp>
        <p:nvSpPr>
          <p:cNvPr id="6" name="Text Placeholder 4">
            <a:extLst>
              <a:ext uri="{FF2B5EF4-FFF2-40B4-BE49-F238E27FC236}">
                <a16:creationId xmlns:a16="http://schemas.microsoft.com/office/drawing/2014/main" id="{81FD5E03-A007-B728-4616-E05622A43A3D}"/>
              </a:ext>
            </a:extLst>
          </p:cNvPr>
          <p:cNvSpPr>
            <a:spLocks noGrp="1"/>
          </p:cNvSpPr>
          <p:nvPr>
            <p:ph type="body" sz="quarter" idx="12"/>
          </p:nvPr>
        </p:nvSpPr>
        <p:spPr>
          <a:xfrm>
            <a:off x="4791876" y="571500"/>
            <a:ext cx="1857133" cy="1499663"/>
          </a:xfrm>
        </p:spPr>
        <p:txBody>
          <a:bodyPr/>
          <a:lstStyle>
            <a:lvl1pPr>
              <a:lnSpc>
                <a:spcPct val="110000"/>
              </a:lnSpc>
              <a:spcBef>
                <a:spcPts val="0"/>
              </a:spcBef>
              <a:defRPr sz="1350">
                <a:solidFill>
                  <a:schemeClr val="tx1"/>
                </a:solidFill>
              </a:defRPr>
            </a:lvl1pPr>
            <a:lvl2pPr marL="82296" indent="-82296">
              <a:lnSpc>
                <a:spcPct val="110000"/>
              </a:lnSpc>
              <a:spcBef>
                <a:spcPts val="0"/>
              </a:spcBef>
              <a:defRPr sz="1350">
                <a:solidFill>
                  <a:schemeClr val="tx1"/>
                </a:solidFill>
              </a:defRPr>
            </a:lvl2pPr>
            <a:lvl3pPr marL="164592" indent="-82296">
              <a:lnSpc>
                <a:spcPct val="110000"/>
              </a:lnSpc>
              <a:spcBef>
                <a:spcPts val="0"/>
              </a:spcBef>
              <a:defRPr sz="1350">
                <a:solidFill>
                  <a:schemeClr val="tx1"/>
                </a:solidFill>
              </a:defRPr>
            </a:lvl3pPr>
            <a:lvl4pPr marL="246888" indent="-82296">
              <a:lnSpc>
                <a:spcPct val="110000"/>
              </a:lnSpc>
              <a:spcBef>
                <a:spcPts val="0"/>
              </a:spcBef>
              <a:defRPr sz="1350">
                <a:solidFill>
                  <a:schemeClr val="tx1"/>
                </a:solidFill>
              </a:defRPr>
            </a:lvl4pPr>
            <a:lvl5pPr>
              <a:lnSpc>
                <a:spcPct val="110000"/>
              </a:lnSpc>
              <a:spcBef>
                <a:spcPts val="0"/>
              </a:spcBef>
              <a:defRPr sz="90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sp>
        <p:nvSpPr>
          <p:cNvPr id="18" name="Picture Placeholder 15" descr="Place icon here">
            <a:extLst>
              <a:ext uri="{FF2B5EF4-FFF2-40B4-BE49-F238E27FC236}">
                <a16:creationId xmlns:a16="http://schemas.microsoft.com/office/drawing/2014/main" id="{7C3BFFDB-5499-B3D7-98B2-1ABDA7D5C9DD}"/>
              </a:ext>
            </a:extLst>
          </p:cNvPr>
          <p:cNvSpPr>
            <a:spLocks noGrp="1"/>
          </p:cNvSpPr>
          <p:nvPr>
            <p:ph type="pic" sz="quarter" idx="19" hasCustomPrompt="1"/>
          </p:nvPr>
        </p:nvSpPr>
        <p:spPr>
          <a:xfrm>
            <a:off x="7071392" y="216027"/>
            <a:ext cx="150856" cy="151209"/>
          </a:xfrm>
        </p:spPr>
        <p:txBody>
          <a:bodyPr/>
          <a:lstStyle>
            <a:lvl1pPr>
              <a:defRPr sz="525">
                <a:solidFill>
                  <a:schemeClr val="tx1"/>
                </a:solidFill>
              </a:defRPr>
            </a:lvl1pPr>
          </a:lstStyle>
          <a:p>
            <a:r>
              <a:rPr lang="en-US" dirty="0"/>
              <a:t>Icon</a:t>
            </a:r>
          </a:p>
        </p:txBody>
      </p:sp>
      <p:sp>
        <p:nvSpPr>
          <p:cNvPr id="7" name="Text Placeholder 4">
            <a:extLst>
              <a:ext uri="{FF2B5EF4-FFF2-40B4-BE49-F238E27FC236}">
                <a16:creationId xmlns:a16="http://schemas.microsoft.com/office/drawing/2014/main" id="{EEC06719-7195-BBE7-0154-56A039A4B388}"/>
              </a:ext>
            </a:extLst>
          </p:cNvPr>
          <p:cNvSpPr>
            <a:spLocks noGrp="1"/>
          </p:cNvSpPr>
          <p:nvPr>
            <p:ph type="body" sz="quarter" idx="13"/>
          </p:nvPr>
        </p:nvSpPr>
        <p:spPr>
          <a:xfrm>
            <a:off x="7071392" y="571500"/>
            <a:ext cx="1854847" cy="1499662"/>
          </a:xfrm>
        </p:spPr>
        <p:txBody>
          <a:bodyPr/>
          <a:lstStyle>
            <a:lvl1pPr>
              <a:lnSpc>
                <a:spcPct val="110000"/>
              </a:lnSpc>
              <a:spcBef>
                <a:spcPts val="0"/>
              </a:spcBef>
              <a:defRPr sz="1350">
                <a:solidFill>
                  <a:schemeClr val="tx1"/>
                </a:solidFill>
              </a:defRPr>
            </a:lvl1pPr>
            <a:lvl2pPr marL="82296" indent="-82296">
              <a:lnSpc>
                <a:spcPct val="110000"/>
              </a:lnSpc>
              <a:spcBef>
                <a:spcPts val="0"/>
              </a:spcBef>
              <a:defRPr sz="1350">
                <a:solidFill>
                  <a:schemeClr val="tx1"/>
                </a:solidFill>
              </a:defRPr>
            </a:lvl2pPr>
            <a:lvl3pPr marL="164592" indent="-82296">
              <a:lnSpc>
                <a:spcPct val="110000"/>
              </a:lnSpc>
              <a:spcBef>
                <a:spcPts val="0"/>
              </a:spcBef>
              <a:defRPr sz="1350">
                <a:solidFill>
                  <a:schemeClr val="tx1"/>
                </a:solidFill>
              </a:defRPr>
            </a:lvl3pPr>
            <a:lvl4pPr marL="246888" indent="-82296">
              <a:lnSpc>
                <a:spcPct val="110000"/>
              </a:lnSpc>
              <a:spcBef>
                <a:spcPts val="0"/>
              </a:spcBef>
              <a:defRPr sz="1350">
                <a:solidFill>
                  <a:schemeClr val="tx1"/>
                </a:solidFill>
              </a:defRPr>
            </a:lvl4pPr>
            <a:lvl5pPr>
              <a:lnSpc>
                <a:spcPct val="110000"/>
              </a:lnSpc>
              <a:spcBef>
                <a:spcPts val="0"/>
              </a:spcBef>
              <a:defRPr sz="90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cxnSp>
        <p:nvCxnSpPr>
          <p:cNvPr id="23" name="Straight Connector 22" descr="Horizontal row divider">
            <a:extLst>
              <a:ext uri="{FF2B5EF4-FFF2-40B4-BE49-F238E27FC236}">
                <a16:creationId xmlns:a16="http://schemas.microsoft.com/office/drawing/2014/main" id="{252CDB94-BA57-B58F-95F0-D406FE34BB40}"/>
              </a:ext>
              <a:ext uri="{C183D7F6-B498-43B3-948B-1728B52AA6E4}">
                <adec:decorative xmlns:adec="http://schemas.microsoft.com/office/drawing/2017/decorative" val="0"/>
              </a:ext>
            </a:extLst>
          </p:cNvPr>
          <p:cNvCxnSpPr>
            <a:cxnSpLocks/>
          </p:cNvCxnSpPr>
          <p:nvPr userDrawn="1"/>
        </p:nvCxnSpPr>
        <p:spPr bwMode="auto">
          <a:xfrm>
            <a:off x="2285703" y="2286000"/>
            <a:ext cx="6645203"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9" name="Picture Placeholder 15" descr="Place icon here">
            <a:extLst>
              <a:ext uri="{FF2B5EF4-FFF2-40B4-BE49-F238E27FC236}">
                <a16:creationId xmlns:a16="http://schemas.microsoft.com/office/drawing/2014/main" id="{C00295A2-8D30-455D-EBB9-FA7A46791936}"/>
              </a:ext>
            </a:extLst>
          </p:cNvPr>
          <p:cNvSpPr>
            <a:spLocks noGrp="1"/>
          </p:cNvSpPr>
          <p:nvPr>
            <p:ph type="pic" sz="quarter" idx="20" hasCustomPrompt="1"/>
          </p:nvPr>
        </p:nvSpPr>
        <p:spPr>
          <a:xfrm>
            <a:off x="2499987" y="2510487"/>
            <a:ext cx="150856" cy="151209"/>
          </a:xfrm>
        </p:spPr>
        <p:txBody>
          <a:bodyPr/>
          <a:lstStyle>
            <a:lvl1pPr>
              <a:defRPr sz="525">
                <a:solidFill>
                  <a:schemeClr val="tx1"/>
                </a:solidFill>
              </a:defRPr>
            </a:lvl1pPr>
          </a:lstStyle>
          <a:p>
            <a:r>
              <a:rPr lang="en-US" dirty="0"/>
              <a:t>Icon</a:t>
            </a:r>
          </a:p>
        </p:txBody>
      </p:sp>
      <p:sp>
        <p:nvSpPr>
          <p:cNvPr id="8" name="Text Placeholder 4">
            <a:extLst>
              <a:ext uri="{FF2B5EF4-FFF2-40B4-BE49-F238E27FC236}">
                <a16:creationId xmlns:a16="http://schemas.microsoft.com/office/drawing/2014/main" id="{2704E464-B0E0-CDD0-B14B-FA6386285AEC}"/>
              </a:ext>
            </a:extLst>
          </p:cNvPr>
          <p:cNvSpPr>
            <a:spLocks noGrp="1"/>
          </p:cNvSpPr>
          <p:nvPr>
            <p:ph type="body" sz="quarter" idx="14"/>
          </p:nvPr>
        </p:nvSpPr>
        <p:spPr>
          <a:xfrm>
            <a:off x="2499987" y="2858848"/>
            <a:ext cx="1858276" cy="1499361"/>
          </a:xfrm>
        </p:spPr>
        <p:txBody>
          <a:bodyPr/>
          <a:lstStyle>
            <a:lvl1pPr>
              <a:lnSpc>
                <a:spcPct val="110000"/>
              </a:lnSpc>
              <a:spcBef>
                <a:spcPts val="0"/>
              </a:spcBef>
              <a:defRPr sz="1350">
                <a:solidFill>
                  <a:schemeClr val="tx1"/>
                </a:solidFill>
              </a:defRPr>
            </a:lvl1pPr>
            <a:lvl2pPr marL="82296" indent="-82296">
              <a:lnSpc>
                <a:spcPct val="110000"/>
              </a:lnSpc>
              <a:spcBef>
                <a:spcPts val="0"/>
              </a:spcBef>
              <a:defRPr sz="1350">
                <a:solidFill>
                  <a:schemeClr val="tx1"/>
                </a:solidFill>
              </a:defRPr>
            </a:lvl2pPr>
            <a:lvl3pPr marL="164592" indent="-82296">
              <a:lnSpc>
                <a:spcPct val="110000"/>
              </a:lnSpc>
              <a:spcBef>
                <a:spcPts val="0"/>
              </a:spcBef>
              <a:defRPr sz="1350">
                <a:solidFill>
                  <a:schemeClr val="tx1"/>
                </a:solidFill>
              </a:defRPr>
            </a:lvl3pPr>
            <a:lvl4pPr marL="246888" indent="-82296">
              <a:lnSpc>
                <a:spcPct val="110000"/>
              </a:lnSpc>
              <a:spcBef>
                <a:spcPts val="0"/>
              </a:spcBef>
              <a:defRPr sz="1350">
                <a:solidFill>
                  <a:schemeClr val="tx1"/>
                </a:solidFill>
              </a:defRPr>
            </a:lvl4pPr>
            <a:lvl5pPr>
              <a:lnSpc>
                <a:spcPct val="110000"/>
              </a:lnSpc>
              <a:spcBef>
                <a:spcPts val="0"/>
              </a:spcBef>
              <a:defRPr sz="90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sp>
        <p:nvSpPr>
          <p:cNvPr id="20" name="Picture Placeholder 15" descr="Place icon here">
            <a:extLst>
              <a:ext uri="{FF2B5EF4-FFF2-40B4-BE49-F238E27FC236}">
                <a16:creationId xmlns:a16="http://schemas.microsoft.com/office/drawing/2014/main" id="{F30F0F2C-CA19-3A79-4375-EB8A00FA887C}"/>
              </a:ext>
            </a:extLst>
          </p:cNvPr>
          <p:cNvSpPr>
            <a:spLocks noGrp="1"/>
          </p:cNvSpPr>
          <p:nvPr>
            <p:ph type="pic" sz="quarter" idx="21" hasCustomPrompt="1"/>
          </p:nvPr>
        </p:nvSpPr>
        <p:spPr>
          <a:xfrm>
            <a:off x="4791876" y="2510487"/>
            <a:ext cx="150856" cy="151209"/>
          </a:xfrm>
        </p:spPr>
        <p:txBody>
          <a:bodyPr/>
          <a:lstStyle>
            <a:lvl1pPr>
              <a:defRPr sz="525">
                <a:solidFill>
                  <a:schemeClr val="tx1"/>
                </a:solidFill>
              </a:defRPr>
            </a:lvl1pPr>
          </a:lstStyle>
          <a:p>
            <a:r>
              <a:rPr lang="en-US" dirty="0"/>
              <a:t>Icon</a:t>
            </a:r>
          </a:p>
        </p:txBody>
      </p:sp>
      <p:sp>
        <p:nvSpPr>
          <p:cNvPr id="9" name="Text Placeholder 4">
            <a:extLst>
              <a:ext uri="{FF2B5EF4-FFF2-40B4-BE49-F238E27FC236}">
                <a16:creationId xmlns:a16="http://schemas.microsoft.com/office/drawing/2014/main" id="{E96B64B8-6DA8-8704-DD30-37587B3E6824}"/>
              </a:ext>
            </a:extLst>
          </p:cNvPr>
          <p:cNvSpPr>
            <a:spLocks noGrp="1"/>
          </p:cNvSpPr>
          <p:nvPr>
            <p:ph type="body" sz="quarter" idx="15"/>
          </p:nvPr>
        </p:nvSpPr>
        <p:spPr>
          <a:xfrm>
            <a:off x="4791876" y="2858848"/>
            <a:ext cx="1858276" cy="1499359"/>
          </a:xfrm>
        </p:spPr>
        <p:txBody>
          <a:bodyPr/>
          <a:lstStyle>
            <a:lvl1pPr>
              <a:lnSpc>
                <a:spcPct val="110000"/>
              </a:lnSpc>
              <a:spcBef>
                <a:spcPts val="0"/>
              </a:spcBef>
              <a:defRPr sz="1350">
                <a:solidFill>
                  <a:schemeClr val="tx1"/>
                </a:solidFill>
              </a:defRPr>
            </a:lvl1pPr>
            <a:lvl2pPr marL="82296" indent="-82296">
              <a:lnSpc>
                <a:spcPct val="110000"/>
              </a:lnSpc>
              <a:spcBef>
                <a:spcPts val="0"/>
              </a:spcBef>
              <a:defRPr sz="1350">
                <a:solidFill>
                  <a:schemeClr val="tx1"/>
                </a:solidFill>
              </a:defRPr>
            </a:lvl2pPr>
            <a:lvl3pPr marL="164592" indent="-82296">
              <a:lnSpc>
                <a:spcPct val="110000"/>
              </a:lnSpc>
              <a:spcBef>
                <a:spcPts val="0"/>
              </a:spcBef>
              <a:defRPr sz="1350">
                <a:solidFill>
                  <a:schemeClr val="tx1"/>
                </a:solidFill>
              </a:defRPr>
            </a:lvl3pPr>
            <a:lvl4pPr marL="246888" indent="-82296">
              <a:lnSpc>
                <a:spcPct val="110000"/>
              </a:lnSpc>
              <a:spcBef>
                <a:spcPts val="0"/>
              </a:spcBef>
              <a:defRPr sz="1350">
                <a:solidFill>
                  <a:schemeClr val="tx1"/>
                </a:solidFill>
              </a:defRPr>
            </a:lvl4pPr>
            <a:lvl5pPr>
              <a:lnSpc>
                <a:spcPct val="110000"/>
              </a:lnSpc>
              <a:spcBef>
                <a:spcPts val="0"/>
              </a:spcBef>
              <a:defRPr sz="90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sp>
        <p:nvSpPr>
          <p:cNvPr id="21" name="Picture Placeholder 15" descr="Place icon here">
            <a:extLst>
              <a:ext uri="{FF2B5EF4-FFF2-40B4-BE49-F238E27FC236}">
                <a16:creationId xmlns:a16="http://schemas.microsoft.com/office/drawing/2014/main" id="{9354D8C6-F61D-3FC1-07F8-FEE730E2D7A8}"/>
              </a:ext>
            </a:extLst>
          </p:cNvPr>
          <p:cNvSpPr>
            <a:spLocks noGrp="1"/>
          </p:cNvSpPr>
          <p:nvPr>
            <p:ph type="pic" sz="quarter" idx="22" hasCustomPrompt="1"/>
          </p:nvPr>
        </p:nvSpPr>
        <p:spPr>
          <a:xfrm>
            <a:off x="7071392" y="2510487"/>
            <a:ext cx="150856" cy="151209"/>
          </a:xfrm>
        </p:spPr>
        <p:txBody>
          <a:bodyPr/>
          <a:lstStyle>
            <a:lvl1pPr>
              <a:defRPr sz="525">
                <a:solidFill>
                  <a:schemeClr val="tx1"/>
                </a:solidFill>
              </a:defRPr>
            </a:lvl1pPr>
          </a:lstStyle>
          <a:p>
            <a:r>
              <a:rPr lang="en-US" dirty="0"/>
              <a:t>Icon</a:t>
            </a:r>
          </a:p>
        </p:txBody>
      </p:sp>
      <p:sp>
        <p:nvSpPr>
          <p:cNvPr id="10" name="Text Placeholder 4">
            <a:extLst>
              <a:ext uri="{FF2B5EF4-FFF2-40B4-BE49-F238E27FC236}">
                <a16:creationId xmlns:a16="http://schemas.microsoft.com/office/drawing/2014/main" id="{AF965C82-A0A6-A670-C10A-6073DD3549EB}"/>
              </a:ext>
            </a:extLst>
          </p:cNvPr>
          <p:cNvSpPr>
            <a:spLocks noGrp="1"/>
          </p:cNvSpPr>
          <p:nvPr>
            <p:ph type="body" sz="quarter" idx="16"/>
          </p:nvPr>
        </p:nvSpPr>
        <p:spPr>
          <a:xfrm>
            <a:off x="7071392" y="2858848"/>
            <a:ext cx="1854847" cy="1499358"/>
          </a:xfrm>
        </p:spPr>
        <p:txBody>
          <a:bodyPr/>
          <a:lstStyle>
            <a:lvl1pPr>
              <a:lnSpc>
                <a:spcPct val="110000"/>
              </a:lnSpc>
              <a:spcBef>
                <a:spcPts val="0"/>
              </a:spcBef>
              <a:defRPr sz="1350">
                <a:solidFill>
                  <a:schemeClr val="tx1"/>
                </a:solidFill>
              </a:defRPr>
            </a:lvl1pPr>
            <a:lvl2pPr marL="82296" indent="-82296">
              <a:lnSpc>
                <a:spcPct val="110000"/>
              </a:lnSpc>
              <a:spcBef>
                <a:spcPts val="0"/>
              </a:spcBef>
              <a:defRPr sz="1350">
                <a:solidFill>
                  <a:schemeClr val="tx1"/>
                </a:solidFill>
              </a:defRPr>
            </a:lvl2pPr>
            <a:lvl3pPr marL="164592" indent="-82296">
              <a:lnSpc>
                <a:spcPct val="110000"/>
              </a:lnSpc>
              <a:spcBef>
                <a:spcPts val="0"/>
              </a:spcBef>
              <a:defRPr sz="1350">
                <a:solidFill>
                  <a:schemeClr val="tx1"/>
                </a:solidFill>
              </a:defRPr>
            </a:lvl3pPr>
            <a:lvl4pPr marL="246888" indent="-82296">
              <a:lnSpc>
                <a:spcPct val="110000"/>
              </a:lnSpc>
              <a:spcBef>
                <a:spcPts val="0"/>
              </a:spcBef>
              <a:defRPr sz="1350">
                <a:solidFill>
                  <a:schemeClr val="tx1"/>
                </a:solidFill>
              </a:defRPr>
            </a:lvl4pPr>
            <a:lvl5pPr>
              <a:lnSpc>
                <a:spcPct val="110000"/>
              </a:lnSpc>
              <a:spcBef>
                <a:spcPts val="0"/>
              </a:spcBef>
              <a:defRPr sz="90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sp>
        <p:nvSpPr>
          <p:cNvPr id="3" name="Footer Placeholder 3">
            <a:extLst>
              <a:ext uri="{FF2B5EF4-FFF2-40B4-BE49-F238E27FC236}">
                <a16:creationId xmlns:a16="http://schemas.microsoft.com/office/drawing/2014/main" id="{56C9A7FC-6BA2-EF1D-18D5-F605D8C7C003}"/>
              </a:ext>
            </a:extLst>
          </p:cNvPr>
          <p:cNvSpPr>
            <a:spLocks noGrp="1"/>
          </p:cNvSpPr>
          <p:nvPr>
            <p:ph type="ftr" sz="quarter" idx="23"/>
          </p:nvPr>
        </p:nvSpPr>
        <p:spPr>
          <a:xfrm>
            <a:off x="215972" y="4806000"/>
            <a:ext cx="1858324" cy="142875"/>
          </a:xfrm>
        </p:spPr>
        <p:txBody>
          <a:bodyPr/>
          <a:lstStyle/>
          <a:p>
            <a:endParaRPr lang="en-US" dirty="0"/>
          </a:p>
        </p:txBody>
      </p:sp>
      <p:sp>
        <p:nvSpPr>
          <p:cNvPr id="12" name="Slide Number">
            <a:extLst>
              <a:ext uri="{FF2B5EF4-FFF2-40B4-BE49-F238E27FC236}">
                <a16:creationId xmlns:a16="http://schemas.microsoft.com/office/drawing/2014/main" id="{C0294F07-890E-B2F9-0CAD-1B5AFB7648AB}"/>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cxnSp>
        <p:nvCxnSpPr>
          <p:cNvPr id="4" name="Straight Connector 3" descr="Vertical column divider">
            <a:extLst>
              <a:ext uri="{FF2B5EF4-FFF2-40B4-BE49-F238E27FC236}">
                <a16:creationId xmlns:a16="http://schemas.microsoft.com/office/drawing/2014/main" id="{0E795639-6102-AB6C-5918-29F86236BFD2}"/>
              </a:ext>
            </a:extLst>
          </p:cNvPr>
          <p:cNvCxnSpPr>
            <a:cxnSpLocks/>
          </p:cNvCxnSpPr>
          <p:nvPr userDrawn="1"/>
        </p:nvCxnSpPr>
        <p:spPr bwMode="auto">
          <a:xfrm>
            <a:off x="2285702" y="213789"/>
            <a:ext cx="0" cy="435828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1" name="Straight Connector 10" descr="Vertical column divider">
            <a:extLst>
              <a:ext uri="{FF2B5EF4-FFF2-40B4-BE49-F238E27FC236}">
                <a16:creationId xmlns:a16="http://schemas.microsoft.com/office/drawing/2014/main" id="{357E5319-53C7-E291-189E-B5A9A71EC85F}"/>
              </a:ext>
            </a:extLst>
          </p:cNvPr>
          <p:cNvCxnSpPr>
            <a:cxnSpLocks/>
          </p:cNvCxnSpPr>
          <p:nvPr userDrawn="1"/>
        </p:nvCxnSpPr>
        <p:spPr bwMode="auto">
          <a:xfrm>
            <a:off x="4571452" y="213789"/>
            <a:ext cx="0" cy="435940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3" name="Straight Connector 12" descr="Vertical column divider">
            <a:extLst>
              <a:ext uri="{FF2B5EF4-FFF2-40B4-BE49-F238E27FC236}">
                <a16:creationId xmlns:a16="http://schemas.microsoft.com/office/drawing/2014/main" id="{C5786CF5-FEFB-F111-90C8-4410630FD7A3}"/>
              </a:ext>
            </a:extLst>
          </p:cNvPr>
          <p:cNvCxnSpPr>
            <a:cxnSpLocks/>
          </p:cNvCxnSpPr>
          <p:nvPr userDrawn="1"/>
        </p:nvCxnSpPr>
        <p:spPr bwMode="auto">
          <a:xfrm>
            <a:off x="6857107" y="213789"/>
            <a:ext cx="0" cy="435828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64309760"/>
      </p:ext>
    </p:extLst>
  </p:cSld>
  <p:clrMapOvr>
    <a:masterClrMapping/>
  </p:clrMapOvr>
  <p:transition spd="med"/>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Boxes, 6 stacked, alternate, large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3E52F-EEA1-D56F-5E7A-C1983151DCC0}"/>
              </a:ext>
            </a:extLst>
          </p:cNvPr>
          <p:cNvSpPr>
            <a:spLocks noGrp="1"/>
          </p:cNvSpPr>
          <p:nvPr>
            <p:ph type="title"/>
          </p:nvPr>
        </p:nvSpPr>
        <p:spPr>
          <a:xfrm>
            <a:off x="215972" y="216000"/>
            <a:ext cx="4139264" cy="1279922"/>
          </a:xfrm>
        </p:spPr>
        <p:txBody>
          <a:bodyPr rIns="457200"/>
          <a:lstStyle>
            <a:lvl1pPr>
              <a:lnSpc>
                <a:spcPct val="100000"/>
              </a:lnSpc>
              <a:defRPr sz="2550">
                <a:solidFill>
                  <a:schemeClr val="tx2"/>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6D534223-A15F-A9E6-C7FA-95FFDF117A57}"/>
              </a:ext>
            </a:extLst>
          </p:cNvPr>
          <p:cNvSpPr>
            <a:spLocks noGrp="1"/>
          </p:cNvSpPr>
          <p:nvPr>
            <p:ph type="body" sz="quarter" idx="12"/>
          </p:nvPr>
        </p:nvSpPr>
        <p:spPr>
          <a:xfrm>
            <a:off x="4791876" y="216027"/>
            <a:ext cx="1857133" cy="1857970"/>
          </a:xfrm>
        </p:spPr>
        <p:txBody>
          <a:bodyPr/>
          <a:lstStyle>
            <a:lvl1pPr>
              <a:spcBef>
                <a:spcPts val="0"/>
              </a:spcBef>
              <a:defRPr sz="1350">
                <a:solidFill>
                  <a:schemeClr val="tx1"/>
                </a:solidFill>
              </a:defRPr>
            </a:lvl1pPr>
            <a:lvl2pPr marL="96012" indent="-96012">
              <a:spcBef>
                <a:spcPts val="0"/>
              </a:spcBef>
              <a:defRPr sz="1350">
                <a:solidFill>
                  <a:schemeClr val="tx1"/>
                </a:solidFill>
              </a:defRPr>
            </a:lvl2pPr>
            <a:lvl3pPr marL="192024" indent="-96012">
              <a:spcBef>
                <a:spcPts val="0"/>
              </a:spcBef>
              <a:defRPr sz="1350">
                <a:solidFill>
                  <a:schemeClr val="tx1"/>
                </a:solidFill>
              </a:defRPr>
            </a:lvl3pPr>
            <a:lvl4pPr marL="288036" indent="-96012">
              <a:spcBef>
                <a:spcPts val="0"/>
              </a:spcBef>
              <a:defRPr sz="1350">
                <a:solidFill>
                  <a:schemeClr val="tx1"/>
                </a:solidFill>
              </a:defRPr>
            </a:lvl4pPr>
            <a:lvl5pPr>
              <a:spcBef>
                <a:spcPts val="0"/>
              </a:spcBef>
              <a:defRPr sz="105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cxnSp>
        <p:nvCxnSpPr>
          <p:cNvPr id="19" name="Straight Connector 18" descr="Vertical column divider">
            <a:extLst>
              <a:ext uri="{FF2B5EF4-FFF2-40B4-BE49-F238E27FC236}">
                <a16:creationId xmlns:a16="http://schemas.microsoft.com/office/drawing/2014/main" id="{B87B78A1-A315-98D3-1692-18AAAF4C6002}"/>
              </a:ext>
              <a:ext uri="{C183D7F6-B498-43B3-948B-1728B52AA6E4}">
                <adec:decorative xmlns:adec="http://schemas.microsoft.com/office/drawing/2017/decorative" val="0"/>
              </a:ext>
            </a:extLst>
          </p:cNvPr>
          <p:cNvCxnSpPr>
            <a:cxnSpLocks/>
          </p:cNvCxnSpPr>
          <p:nvPr userDrawn="1"/>
        </p:nvCxnSpPr>
        <p:spPr bwMode="auto">
          <a:xfrm>
            <a:off x="6857107" y="214927"/>
            <a:ext cx="0" cy="4358264"/>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8" name="Text Placeholder 6">
            <a:extLst>
              <a:ext uri="{FF2B5EF4-FFF2-40B4-BE49-F238E27FC236}">
                <a16:creationId xmlns:a16="http://schemas.microsoft.com/office/drawing/2014/main" id="{C1675E3B-BB72-1CF2-CC6C-1977AEAF5921}"/>
              </a:ext>
            </a:extLst>
          </p:cNvPr>
          <p:cNvSpPr>
            <a:spLocks noGrp="1"/>
          </p:cNvSpPr>
          <p:nvPr userDrawn="1">
            <p:ph type="body" sz="quarter" idx="13"/>
          </p:nvPr>
        </p:nvSpPr>
        <p:spPr>
          <a:xfrm>
            <a:off x="7071729" y="216027"/>
            <a:ext cx="1857133" cy="1857970"/>
          </a:xfrm>
        </p:spPr>
        <p:txBody>
          <a:bodyPr/>
          <a:lstStyle>
            <a:lvl1pPr>
              <a:spcBef>
                <a:spcPts val="0"/>
              </a:spcBef>
              <a:defRPr sz="1350">
                <a:solidFill>
                  <a:schemeClr val="tx1"/>
                </a:solidFill>
              </a:defRPr>
            </a:lvl1pPr>
            <a:lvl2pPr marL="96012" indent="-96012">
              <a:spcBef>
                <a:spcPts val="0"/>
              </a:spcBef>
              <a:defRPr sz="1350">
                <a:solidFill>
                  <a:schemeClr val="tx1"/>
                </a:solidFill>
              </a:defRPr>
            </a:lvl2pPr>
            <a:lvl3pPr marL="192024" indent="-96012">
              <a:spcBef>
                <a:spcPts val="0"/>
              </a:spcBef>
              <a:defRPr sz="1350">
                <a:solidFill>
                  <a:schemeClr val="tx1"/>
                </a:solidFill>
              </a:defRPr>
            </a:lvl3pPr>
            <a:lvl4pPr marL="288036" indent="-96012">
              <a:spcBef>
                <a:spcPts val="0"/>
              </a:spcBef>
              <a:defRPr sz="1350">
                <a:solidFill>
                  <a:schemeClr val="tx1"/>
                </a:solidFill>
              </a:defRPr>
            </a:lvl4pPr>
            <a:lvl5pPr>
              <a:spcBef>
                <a:spcPts val="0"/>
              </a:spcBef>
              <a:defRPr sz="105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cxnSp>
        <p:nvCxnSpPr>
          <p:cNvPr id="16" name="Straight Connector 15" descr="Horizontal row divider">
            <a:extLst>
              <a:ext uri="{FF2B5EF4-FFF2-40B4-BE49-F238E27FC236}">
                <a16:creationId xmlns:a16="http://schemas.microsoft.com/office/drawing/2014/main" id="{4F455E69-0B51-1D31-E569-651079398D33}"/>
              </a:ext>
              <a:ext uri="{C183D7F6-B498-43B3-948B-1728B52AA6E4}">
                <adec:decorative xmlns:adec="http://schemas.microsoft.com/office/drawing/2017/decorative" val="0"/>
              </a:ext>
            </a:extLst>
          </p:cNvPr>
          <p:cNvCxnSpPr>
            <a:cxnSpLocks/>
          </p:cNvCxnSpPr>
          <p:nvPr userDrawn="1"/>
        </p:nvCxnSpPr>
        <p:spPr bwMode="auto">
          <a:xfrm>
            <a:off x="215999" y="2286000"/>
            <a:ext cx="8709550"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 name="Straight Connector 17" descr="Vertical column divider">
            <a:extLst>
              <a:ext uri="{FF2B5EF4-FFF2-40B4-BE49-F238E27FC236}">
                <a16:creationId xmlns:a16="http://schemas.microsoft.com/office/drawing/2014/main" id="{54C560F4-CB2D-6B04-588B-57BB4D4E6DC3}"/>
              </a:ext>
              <a:ext uri="{C183D7F6-B498-43B3-948B-1728B52AA6E4}">
                <adec:decorative xmlns:adec="http://schemas.microsoft.com/office/drawing/2017/decorative" val="0"/>
              </a:ext>
            </a:extLst>
          </p:cNvPr>
          <p:cNvCxnSpPr>
            <a:cxnSpLocks/>
          </p:cNvCxnSpPr>
          <p:nvPr userDrawn="1"/>
        </p:nvCxnSpPr>
        <p:spPr bwMode="auto">
          <a:xfrm>
            <a:off x="2285702" y="2286000"/>
            <a:ext cx="0" cy="2287191"/>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3" name="Footer Placeholder 3">
            <a:extLst>
              <a:ext uri="{FF2B5EF4-FFF2-40B4-BE49-F238E27FC236}">
                <a16:creationId xmlns:a16="http://schemas.microsoft.com/office/drawing/2014/main" id="{59A0B1DF-AF8B-38B3-B47C-60722DFBF162}"/>
              </a:ext>
            </a:extLst>
          </p:cNvPr>
          <p:cNvSpPr>
            <a:spLocks noGrp="1"/>
          </p:cNvSpPr>
          <p:nvPr userDrawn="1">
            <p:ph type="ftr" sz="quarter" idx="18"/>
          </p:nvPr>
        </p:nvSpPr>
        <p:spPr>
          <a:xfrm>
            <a:off x="215972" y="4806000"/>
            <a:ext cx="1858324" cy="142875"/>
          </a:xfrm>
        </p:spPr>
        <p:txBody>
          <a:bodyPr/>
          <a:lstStyle/>
          <a:p>
            <a:endParaRPr lang="en-US" dirty="0"/>
          </a:p>
        </p:txBody>
      </p:sp>
      <p:sp>
        <p:nvSpPr>
          <p:cNvPr id="6" name="Slide Number">
            <a:extLst>
              <a:ext uri="{FF2B5EF4-FFF2-40B4-BE49-F238E27FC236}">
                <a16:creationId xmlns:a16="http://schemas.microsoft.com/office/drawing/2014/main" id="{EFD38FC2-A92F-D3A8-74D5-CE6E95D9C133}"/>
              </a:ext>
            </a:extLst>
          </p:cNvPr>
          <p:cNvSpPr txBox="1">
            <a:spLocks noGrp="1"/>
          </p:cNvSpPr>
          <p:nvPr userDrawn="1">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cxnSp>
        <p:nvCxnSpPr>
          <p:cNvPr id="5" name="Straight Connector 4" descr="Vertical column divider">
            <a:extLst>
              <a:ext uri="{FF2B5EF4-FFF2-40B4-BE49-F238E27FC236}">
                <a16:creationId xmlns:a16="http://schemas.microsoft.com/office/drawing/2014/main" id="{A5B6E0FE-2F6F-9D77-9834-2DF9E13E2262}"/>
              </a:ext>
            </a:extLst>
          </p:cNvPr>
          <p:cNvCxnSpPr>
            <a:cxnSpLocks/>
          </p:cNvCxnSpPr>
          <p:nvPr userDrawn="1"/>
        </p:nvCxnSpPr>
        <p:spPr bwMode="auto">
          <a:xfrm>
            <a:off x="4571452" y="213789"/>
            <a:ext cx="0" cy="435940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9" name="Text Placeholder 10">
            <a:extLst>
              <a:ext uri="{FF2B5EF4-FFF2-40B4-BE49-F238E27FC236}">
                <a16:creationId xmlns:a16="http://schemas.microsoft.com/office/drawing/2014/main" id="{022E65FD-CDEF-1AA2-2521-5B200BF4B6BD}"/>
              </a:ext>
            </a:extLst>
          </p:cNvPr>
          <p:cNvSpPr>
            <a:spLocks noGrp="1"/>
          </p:cNvSpPr>
          <p:nvPr>
            <p:ph type="body" sz="quarter" idx="11"/>
          </p:nvPr>
        </p:nvSpPr>
        <p:spPr>
          <a:xfrm>
            <a:off x="215999" y="2503456"/>
            <a:ext cx="1855943" cy="2069735"/>
          </a:xfrm>
        </p:spPr>
        <p:txBody>
          <a:bodyPr/>
          <a:lstStyle>
            <a:lvl1pPr>
              <a:spcBef>
                <a:spcPts val="0"/>
              </a:spcBef>
              <a:defRPr sz="1350">
                <a:solidFill>
                  <a:schemeClr val="tx1"/>
                </a:solidFill>
              </a:defRPr>
            </a:lvl1pPr>
            <a:lvl2pPr marL="96012" indent="-96012">
              <a:spcBef>
                <a:spcPts val="0"/>
              </a:spcBef>
              <a:defRPr sz="1350">
                <a:solidFill>
                  <a:schemeClr val="tx1"/>
                </a:solidFill>
              </a:defRPr>
            </a:lvl2pPr>
            <a:lvl3pPr marL="192024" indent="-96012">
              <a:spcBef>
                <a:spcPts val="0"/>
              </a:spcBef>
              <a:defRPr sz="1350">
                <a:solidFill>
                  <a:schemeClr val="tx1"/>
                </a:solidFill>
              </a:defRPr>
            </a:lvl3pPr>
            <a:lvl4pPr marL="288036" indent="-96012">
              <a:spcBef>
                <a:spcPts val="0"/>
              </a:spcBef>
              <a:defRPr sz="1350">
                <a:solidFill>
                  <a:schemeClr val="tx1"/>
                </a:solidFill>
              </a:defRPr>
            </a:lvl4pPr>
            <a:lvl5pPr>
              <a:spcBef>
                <a:spcPts val="0"/>
              </a:spcBef>
              <a:defRPr sz="105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sp>
        <p:nvSpPr>
          <p:cNvPr id="10" name="Text Placeholder 10">
            <a:extLst>
              <a:ext uri="{FF2B5EF4-FFF2-40B4-BE49-F238E27FC236}">
                <a16:creationId xmlns:a16="http://schemas.microsoft.com/office/drawing/2014/main" id="{83C43A7A-FFA5-D00F-7BEB-AA5C5DA6FB8E}"/>
              </a:ext>
            </a:extLst>
          </p:cNvPr>
          <p:cNvSpPr>
            <a:spLocks noGrp="1"/>
          </p:cNvSpPr>
          <p:nvPr>
            <p:ph type="body" sz="quarter" idx="19"/>
          </p:nvPr>
        </p:nvSpPr>
        <p:spPr>
          <a:xfrm>
            <a:off x="2499875" y="2502694"/>
            <a:ext cx="1855943" cy="2070496"/>
          </a:xfrm>
        </p:spPr>
        <p:txBody>
          <a:bodyPr/>
          <a:lstStyle>
            <a:lvl1pPr>
              <a:spcBef>
                <a:spcPts val="0"/>
              </a:spcBef>
              <a:defRPr sz="1350">
                <a:solidFill>
                  <a:schemeClr val="tx1"/>
                </a:solidFill>
              </a:defRPr>
            </a:lvl1pPr>
            <a:lvl2pPr marL="96012" indent="-96012">
              <a:spcBef>
                <a:spcPts val="0"/>
              </a:spcBef>
              <a:defRPr sz="1350">
                <a:solidFill>
                  <a:schemeClr val="tx1"/>
                </a:solidFill>
              </a:defRPr>
            </a:lvl2pPr>
            <a:lvl3pPr marL="192024" indent="-96012">
              <a:spcBef>
                <a:spcPts val="0"/>
              </a:spcBef>
              <a:defRPr sz="1350">
                <a:solidFill>
                  <a:schemeClr val="tx1"/>
                </a:solidFill>
              </a:defRPr>
            </a:lvl3pPr>
            <a:lvl4pPr marL="288036" indent="-96012">
              <a:spcBef>
                <a:spcPts val="0"/>
              </a:spcBef>
              <a:defRPr sz="1350">
                <a:solidFill>
                  <a:schemeClr val="tx1"/>
                </a:solidFill>
              </a:defRPr>
            </a:lvl4pPr>
            <a:lvl5pPr>
              <a:spcBef>
                <a:spcPts val="0"/>
              </a:spcBef>
              <a:defRPr sz="105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sp>
        <p:nvSpPr>
          <p:cNvPr id="11" name="Text Placeholder 10">
            <a:extLst>
              <a:ext uri="{FF2B5EF4-FFF2-40B4-BE49-F238E27FC236}">
                <a16:creationId xmlns:a16="http://schemas.microsoft.com/office/drawing/2014/main" id="{6558C27E-CF79-F761-3827-DA392178DC8E}"/>
              </a:ext>
            </a:extLst>
          </p:cNvPr>
          <p:cNvSpPr>
            <a:spLocks noGrp="1"/>
          </p:cNvSpPr>
          <p:nvPr>
            <p:ph type="body" sz="quarter" idx="20"/>
          </p:nvPr>
        </p:nvSpPr>
        <p:spPr>
          <a:xfrm>
            <a:off x="4791876" y="2502694"/>
            <a:ext cx="1855943" cy="2070496"/>
          </a:xfrm>
        </p:spPr>
        <p:txBody>
          <a:bodyPr/>
          <a:lstStyle>
            <a:lvl1pPr>
              <a:spcBef>
                <a:spcPts val="0"/>
              </a:spcBef>
              <a:defRPr sz="1350">
                <a:solidFill>
                  <a:schemeClr val="tx1"/>
                </a:solidFill>
              </a:defRPr>
            </a:lvl1pPr>
            <a:lvl2pPr marL="96012" indent="-96012">
              <a:spcBef>
                <a:spcPts val="0"/>
              </a:spcBef>
              <a:defRPr sz="1350">
                <a:solidFill>
                  <a:schemeClr val="tx1"/>
                </a:solidFill>
              </a:defRPr>
            </a:lvl2pPr>
            <a:lvl3pPr marL="192024" indent="-96012">
              <a:spcBef>
                <a:spcPts val="0"/>
              </a:spcBef>
              <a:defRPr sz="1350">
                <a:solidFill>
                  <a:schemeClr val="tx1"/>
                </a:solidFill>
              </a:defRPr>
            </a:lvl3pPr>
            <a:lvl4pPr marL="288036" indent="-96012">
              <a:spcBef>
                <a:spcPts val="0"/>
              </a:spcBef>
              <a:defRPr sz="1350">
                <a:solidFill>
                  <a:schemeClr val="tx1"/>
                </a:solidFill>
              </a:defRPr>
            </a:lvl4pPr>
            <a:lvl5pPr>
              <a:spcBef>
                <a:spcPts val="0"/>
              </a:spcBef>
              <a:defRPr sz="105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sp>
        <p:nvSpPr>
          <p:cNvPr id="12" name="Text Placeholder 10">
            <a:extLst>
              <a:ext uri="{FF2B5EF4-FFF2-40B4-BE49-F238E27FC236}">
                <a16:creationId xmlns:a16="http://schemas.microsoft.com/office/drawing/2014/main" id="{C0BF9C6F-22AC-2FF0-D8C9-37373CDEB3A5}"/>
              </a:ext>
            </a:extLst>
          </p:cNvPr>
          <p:cNvSpPr>
            <a:spLocks noGrp="1"/>
          </p:cNvSpPr>
          <p:nvPr>
            <p:ph type="body" sz="quarter" idx="14"/>
          </p:nvPr>
        </p:nvSpPr>
        <p:spPr>
          <a:xfrm>
            <a:off x="7071392" y="2502694"/>
            <a:ext cx="1855943" cy="2070497"/>
          </a:xfrm>
        </p:spPr>
        <p:txBody>
          <a:bodyPr/>
          <a:lstStyle>
            <a:lvl1pPr>
              <a:spcBef>
                <a:spcPts val="0"/>
              </a:spcBef>
              <a:defRPr sz="1350">
                <a:solidFill>
                  <a:schemeClr val="tx1"/>
                </a:solidFill>
              </a:defRPr>
            </a:lvl1pPr>
            <a:lvl2pPr marL="96012" indent="-96012">
              <a:spcBef>
                <a:spcPts val="0"/>
              </a:spcBef>
              <a:defRPr sz="1350">
                <a:solidFill>
                  <a:schemeClr val="tx1"/>
                </a:solidFill>
              </a:defRPr>
            </a:lvl2pPr>
            <a:lvl3pPr marL="192024" indent="-96012">
              <a:spcBef>
                <a:spcPts val="0"/>
              </a:spcBef>
              <a:defRPr sz="1350">
                <a:solidFill>
                  <a:schemeClr val="tx1"/>
                </a:solidFill>
              </a:defRPr>
            </a:lvl3pPr>
            <a:lvl4pPr marL="288036" indent="-96012">
              <a:spcBef>
                <a:spcPts val="0"/>
              </a:spcBef>
              <a:defRPr sz="1350">
                <a:solidFill>
                  <a:schemeClr val="tx1"/>
                </a:solidFill>
              </a:defRPr>
            </a:lvl4pPr>
            <a:lvl5pPr>
              <a:spcBef>
                <a:spcPts val="0"/>
              </a:spcBef>
              <a:defRPr sz="105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spTree>
    <p:extLst>
      <p:ext uri="{BB962C8B-B14F-4D97-AF65-F5344CB8AC3E}">
        <p14:creationId xmlns:p14="http://schemas.microsoft.com/office/powerpoint/2010/main" val="288058797"/>
      </p:ext>
    </p:extLst>
  </p:cSld>
  <p:clrMapOvr>
    <a:masterClrMapping/>
  </p:clrMapOvr>
  <p:transition spd="med"/>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Boxes, 6 stacked, alternate, small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3E52F-EEA1-D56F-5E7A-C1983151DCC0}"/>
              </a:ext>
            </a:extLst>
          </p:cNvPr>
          <p:cNvSpPr>
            <a:spLocks noGrp="1"/>
          </p:cNvSpPr>
          <p:nvPr>
            <p:ph type="title"/>
          </p:nvPr>
        </p:nvSpPr>
        <p:spPr>
          <a:xfrm>
            <a:off x="215972" y="216027"/>
            <a:ext cx="1855943" cy="1279922"/>
          </a:xfrm>
        </p:spPr>
        <p:txBody>
          <a:bodyPr rIns="0"/>
          <a:lstStyle>
            <a:lvl1pPr>
              <a:lnSpc>
                <a:spcPct val="100000"/>
              </a:lnSpc>
              <a:defRPr sz="1575">
                <a:solidFill>
                  <a:schemeClr val="tx2"/>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6D534223-A15F-A9E6-C7FA-95FFDF117A57}"/>
              </a:ext>
            </a:extLst>
          </p:cNvPr>
          <p:cNvSpPr>
            <a:spLocks noGrp="1"/>
          </p:cNvSpPr>
          <p:nvPr>
            <p:ph type="body" sz="quarter" idx="12"/>
          </p:nvPr>
        </p:nvSpPr>
        <p:spPr>
          <a:xfrm>
            <a:off x="4791876" y="216027"/>
            <a:ext cx="1857133" cy="1857970"/>
          </a:xfrm>
        </p:spPr>
        <p:txBody>
          <a:bodyPr/>
          <a:lstStyle>
            <a:lvl1pPr>
              <a:spcBef>
                <a:spcPts val="0"/>
              </a:spcBef>
              <a:defRPr sz="1350">
                <a:solidFill>
                  <a:schemeClr val="tx1"/>
                </a:solidFill>
              </a:defRPr>
            </a:lvl1pPr>
            <a:lvl2pPr marL="96012" indent="-96012">
              <a:spcBef>
                <a:spcPts val="0"/>
              </a:spcBef>
              <a:defRPr sz="1350">
                <a:solidFill>
                  <a:schemeClr val="tx1"/>
                </a:solidFill>
              </a:defRPr>
            </a:lvl2pPr>
            <a:lvl3pPr marL="192024" indent="-96012">
              <a:spcBef>
                <a:spcPts val="0"/>
              </a:spcBef>
              <a:defRPr sz="1350">
                <a:solidFill>
                  <a:schemeClr val="tx1"/>
                </a:solidFill>
              </a:defRPr>
            </a:lvl3pPr>
            <a:lvl4pPr marL="288036" indent="-96012">
              <a:spcBef>
                <a:spcPts val="0"/>
              </a:spcBef>
              <a:defRPr sz="1350">
                <a:solidFill>
                  <a:schemeClr val="tx1"/>
                </a:solidFill>
              </a:defRPr>
            </a:lvl4pPr>
            <a:lvl5pPr>
              <a:spcBef>
                <a:spcPts val="0"/>
              </a:spcBef>
              <a:defRPr sz="105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sp>
        <p:nvSpPr>
          <p:cNvPr id="8" name="Text Placeholder 6">
            <a:extLst>
              <a:ext uri="{FF2B5EF4-FFF2-40B4-BE49-F238E27FC236}">
                <a16:creationId xmlns:a16="http://schemas.microsoft.com/office/drawing/2014/main" id="{C1675E3B-BB72-1CF2-CC6C-1977AEAF5921}"/>
              </a:ext>
            </a:extLst>
          </p:cNvPr>
          <p:cNvSpPr>
            <a:spLocks noGrp="1"/>
          </p:cNvSpPr>
          <p:nvPr>
            <p:ph type="body" sz="quarter" idx="13"/>
          </p:nvPr>
        </p:nvSpPr>
        <p:spPr>
          <a:xfrm>
            <a:off x="7071729" y="216027"/>
            <a:ext cx="1857133" cy="1857970"/>
          </a:xfrm>
        </p:spPr>
        <p:txBody>
          <a:bodyPr/>
          <a:lstStyle>
            <a:lvl1pPr>
              <a:spcBef>
                <a:spcPts val="0"/>
              </a:spcBef>
              <a:defRPr sz="1350">
                <a:solidFill>
                  <a:schemeClr val="tx1"/>
                </a:solidFill>
              </a:defRPr>
            </a:lvl1pPr>
            <a:lvl2pPr marL="96012" indent="-96012">
              <a:spcBef>
                <a:spcPts val="0"/>
              </a:spcBef>
              <a:defRPr sz="1350">
                <a:solidFill>
                  <a:schemeClr val="tx1"/>
                </a:solidFill>
              </a:defRPr>
            </a:lvl2pPr>
            <a:lvl3pPr marL="192024" indent="-96012">
              <a:spcBef>
                <a:spcPts val="0"/>
              </a:spcBef>
              <a:defRPr sz="1350">
                <a:solidFill>
                  <a:schemeClr val="tx1"/>
                </a:solidFill>
              </a:defRPr>
            </a:lvl3pPr>
            <a:lvl4pPr marL="288036" indent="-96012">
              <a:spcBef>
                <a:spcPts val="0"/>
              </a:spcBef>
              <a:defRPr sz="1350">
                <a:solidFill>
                  <a:schemeClr val="tx1"/>
                </a:solidFill>
              </a:defRPr>
            </a:lvl4pPr>
            <a:lvl5pPr>
              <a:spcBef>
                <a:spcPts val="0"/>
              </a:spcBef>
              <a:defRPr sz="105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sp>
        <p:nvSpPr>
          <p:cNvPr id="3" name="Footer Placeholder 3">
            <a:extLst>
              <a:ext uri="{FF2B5EF4-FFF2-40B4-BE49-F238E27FC236}">
                <a16:creationId xmlns:a16="http://schemas.microsoft.com/office/drawing/2014/main" id="{7C192388-DAC3-247F-4457-03A65F8CDF36}"/>
              </a:ext>
            </a:extLst>
          </p:cNvPr>
          <p:cNvSpPr>
            <a:spLocks noGrp="1"/>
          </p:cNvSpPr>
          <p:nvPr>
            <p:ph type="ftr" sz="quarter" idx="18"/>
          </p:nvPr>
        </p:nvSpPr>
        <p:spPr>
          <a:xfrm>
            <a:off x="215972" y="4806000"/>
            <a:ext cx="1858324" cy="142875"/>
          </a:xfrm>
        </p:spPr>
        <p:txBody>
          <a:bodyPr/>
          <a:lstStyle/>
          <a:p>
            <a:endParaRPr lang="en-US" dirty="0"/>
          </a:p>
        </p:txBody>
      </p:sp>
      <p:sp>
        <p:nvSpPr>
          <p:cNvPr id="6" name="Slide Number">
            <a:extLst>
              <a:ext uri="{FF2B5EF4-FFF2-40B4-BE49-F238E27FC236}">
                <a16:creationId xmlns:a16="http://schemas.microsoft.com/office/drawing/2014/main" id="{72D75691-23B7-FADC-4357-CB3662EB3779}"/>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cxnSp>
        <p:nvCxnSpPr>
          <p:cNvPr id="5" name="Straight Connector 4" descr="Vertical column divider">
            <a:extLst>
              <a:ext uri="{FF2B5EF4-FFF2-40B4-BE49-F238E27FC236}">
                <a16:creationId xmlns:a16="http://schemas.microsoft.com/office/drawing/2014/main" id="{CB17488F-3B5A-CD3F-8D89-787477C1F946}"/>
              </a:ext>
              <a:ext uri="{C183D7F6-B498-43B3-948B-1728B52AA6E4}">
                <adec:decorative xmlns:adec="http://schemas.microsoft.com/office/drawing/2017/decorative" val="0"/>
              </a:ext>
            </a:extLst>
          </p:cNvPr>
          <p:cNvCxnSpPr>
            <a:cxnSpLocks/>
          </p:cNvCxnSpPr>
          <p:nvPr userDrawn="1"/>
        </p:nvCxnSpPr>
        <p:spPr bwMode="auto">
          <a:xfrm>
            <a:off x="6857107" y="214927"/>
            <a:ext cx="0" cy="4358264"/>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3" name="Straight Connector 12" descr="Horizontal row divider">
            <a:extLst>
              <a:ext uri="{FF2B5EF4-FFF2-40B4-BE49-F238E27FC236}">
                <a16:creationId xmlns:a16="http://schemas.microsoft.com/office/drawing/2014/main" id="{7B2108DD-FE3A-F98C-D857-CDFA3DAD9666}"/>
              </a:ext>
              <a:ext uri="{C183D7F6-B498-43B3-948B-1728B52AA6E4}">
                <adec:decorative xmlns:adec="http://schemas.microsoft.com/office/drawing/2017/decorative" val="0"/>
              </a:ext>
            </a:extLst>
          </p:cNvPr>
          <p:cNvCxnSpPr>
            <a:cxnSpLocks/>
          </p:cNvCxnSpPr>
          <p:nvPr userDrawn="1"/>
        </p:nvCxnSpPr>
        <p:spPr bwMode="auto">
          <a:xfrm>
            <a:off x="215999" y="2286000"/>
            <a:ext cx="8709550"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4" name="Straight Connector 13" descr="Vertical column divider">
            <a:extLst>
              <a:ext uri="{FF2B5EF4-FFF2-40B4-BE49-F238E27FC236}">
                <a16:creationId xmlns:a16="http://schemas.microsoft.com/office/drawing/2014/main" id="{03D0E68D-02AF-474A-3224-FF5108D23382}"/>
              </a:ext>
              <a:ext uri="{C183D7F6-B498-43B3-948B-1728B52AA6E4}">
                <adec:decorative xmlns:adec="http://schemas.microsoft.com/office/drawing/2017/decorative" val="0"/>
              </a:ext>
            </a:extLst>
          </p:cNvPr>
          <p:cNvCxnSpPr>
            <a:cxnSpLocks/>
          </p:cNvCxnSpPr>
          <p:nvPr userDrawn="1"/>
        </p:nvCxnSpPr>
        <p:spPr bwMode="auto">
          <a:xfrm>
            <a:off x="2285702" y="2281238"/>
            <a:ext cx="0" cy="2291953"/>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5" name="Straight Connector 14" descr="Vertical column divider">
            <a:extLst>
              <a:ext uri="{FF2B5EF4-FFF2-40B4-BE49-F238E27FC236}">
                <a16:creationId xmlns:a16="http://schemas.microsoft.com/office/drawing/2014/main" id="{5600EFDE-928F-B419-8585-5582A68373F2}"/>
              </a:ext>
            </a:extLst>
          </p:cNvPr>
          <p:cNvCxnSpPr>
            <a:cxnSpLocks/>
          </p:cNvCxnSpPr>
          <p:nvPr userDrawn="1"/>
        </p:nvCxnSpPr>
        <p:spPr bwMode="auto">
          <a:xfrm>
            <a:off x="4571452" y="213789"/>
            <a:ext cx="0" cy="435940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6" name="Text Placeholder 10">
            <a:extLst>
              <a:ext uri="{FF2B5EF4-FFF2-40B4-BE49-F238E27FC236}">
                <a16:creationId xmlns:a16="http://schemas.microsoft.com/office/drawing/2014/main" id="{5C1B1885-0510-1907-4EAD-DB9018C133E5}"/>
              </a:ext>
            </a:extLst>
          </p:cNvPr>
          <p:cNvSpPr>
            <a:spLocks noGrp="1"/>
          </p:cNvSpPr>
          <p:nvPr>
            <p:ph type="body" sz="quarter" idx="11"/>
          </p:nvPr>
        </p:nvSpPr>
        <p:spPr>
          <a:xfrm>
            <a:off x="215999" y="2503456"/>
            <a:ext cx="1855943" cy="2069735"/>
          </a:xfrm>
        </p:spPr>
        <p:txBody>
          <a:bodyPr/>
          <a:lstStyle>
            <a:lvl1pPr>
              <a:spcBef>
                <a:spcPts val="0"/>
              </a:spcBef>
              <a:defRPr sz="1350">
                <a:solidFill>
                  <a:schemeClr val="tx1"/>
                </a:solidFill>
              </a:defRPr>
            </a:lvl1pPr>
            <a:lvl2pPr marL="96012" indent="-96012">
              <a:spcBef>
                <a:spcPts val="0"/>
              </a:spcBef>
              <a:defRPr sz="1350">
                <a:solidFill>
                  <a:schemeClr val="tx1"/>
                </a:solidFill>
              </a:defRPr>
            </a:lvl2pPr>
            <a:lvl3pPr marL="192024" indent="-96012">
              <a:spcBef>
                <a:spcPts val="0"/>
              </a:spcBef>
              <a:defRPr sz="1350">
                <a:solidFill>
                  <a:schemeClr val="tx1"/>
                </a:solidFill>
              </a:defRPr>
            </a:lvl3pPr>
            <a:lvl4pPr marL="288036" indent="-96012">
              <a:spcBef>
                <a:spcPts val="0"/>
              </a:spcBef>
              <a:defRPr sz="1350">
                <a:solidFill>
                  <a:schemeClr val="tx1"/>
                </a:solidFill>
              </a:defRPr>
            </a:lvl4pPr>
            <a:lvl5pPr>
              <a:spcBef>
                <a:spcPts val="0"/>
              </a:spcBef>
              <a:defRPr sz="105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sp>
        <p:nvSpPr>
          <p:cNvPr id="17" name="Text Placeholder 10">
            <a:extLst>
              <a:ext uri="{FF2B5EF4-FFF2-40B4-BE49-F238E27FC236}">
                <a16:creationId xmlns:a16="http://schemas.microsoft.com/office/drawing/2014/main" id="{5804D2DB-0651-E704-D761-49FB6352B7C3}"/>
              </a:ext>
            </a:extLst>
          </p:cNvPr>
          <p:cNvSpPr>
            <a:spLocks noGrp="1"/>
          </p:cNvSpPr>
          <p:nvPr>
            <p:ph type="body" sz="quarter" idx="19"/>
          </p:nvPr>
        </p:nvSpPr>
        <p:spPr>
          <a:xfrm>
            <a:off x="2498390" y="2502694"/>
            <a:ext cx="1855943" cy="2070496"/>
          </a:xfrm>
        </p:spPr>
        <p:txBody>
          <a:bodyPr/>
          <a:lstStyle>
            <a:lvl1pPr>
              <a:spcBef>
                <a:spcPts val="0"/>
              </a:spcBef>
              <a:defRPr sz="1350">
                <a:solidFill>
                  <a:schemeClr val="tx1"/>
                </a:solidFill>
              </a:defRPr>
            </a:lvl1pPr>
            <a:lvl2pPr marL="96012" indent="-96012">
              <a:spcBef>
                <a:spcPts val="0"/>
              </a:spcBef>
              <a:defRPr sz="1350">
                <a:solidFill>
                  <a:schemeClr val="tx1"/>
                </a:solidFill>
              </a:defRPr>
            </a:lvl2pPr>
            <a:lvl3pPr marL="192024" indent="-96012">
              <a:spcBef>
                <a:spcPts val="0"/>
              </a:spcBef>
              <a:defRPr sz="1350">
                <a:solidFill>
                  <a:schemeClr val="tx1"/>
                </a:solidFill>
              </a:defRPr>
            </a:lvl3pPr>
            <a:lvl4pPr marL="288036" indent="-96012">
              <a:spcBef>
                <a:spcPts val="0"/>
              </a:spcBef>
              <a:defRPr sz="1350">
                <a:solidFill>
                  <a:schemeClr val="tx1"/>
                </a:solidFill>
              </a:defRPr>
            </a:lvl4pPr>
            <a:lvl5pPr>
              <a:spcBef>
                <a:spcPts val="0"/>
              </a:spcBef>
              <a:defRPr sz="105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sp>
        <p:nvSpPr>
          <p:cNvPr id="18" name="Text Placeholder 10">
            <a:extLst>
              <a:ext uri="{FF2B5EF4-FFF2-40B4-BE49-F238E27FC236}">
                <a16:creationId xmlns:a16="http://schemas.microsoft.com/office/drawing/2014/main" id="{9900EBA3-CCC2-CE83-A620-B68ADAF8371C}"/>
              </a:ext>
            </a:extLst>
          </p:cNvPr>
          <p:cNvSpPr>
            <a:spLocks noGrp="1"/>
          </p:cNvSpPr>
          <p:nvPr>
            <p:ph type="body" sz="quarter" idx="20"/>
          </p:nvPr>
        </p:nvSpPr>
        <p:spPr>
          <a:xfrm>
            <a:off x="4791876" y="2502694"/>
            <a:ext cx="1855943" cy="2070496"/>
          </a:xfrm>
        </p:spPr>
        <p:txBody>
          <a:bodyPr/>
          <a:lstStyle>
            <a:lvl1pPr>
              <a:spcBef>
                <a:spcPts val="0"/>
              </a:spcBef>
              <a:defRPr sz="1350">
                <a:solidFill>
                  <a:schemeClr val="tx1"/>
                </a:solidFill>
              </a:defRPr>
            </a:lvl1pPr>
            <a:lvl2pPr marL="96012" indent="-96012">
              <a:spcBef>
                <a:spcPts val="0"/>
              </a:spcBef>
              <a:defRPr sz="1350">
                <a:solidFill>
                  <a:schemeClr val="tx1"/>
                </a:solidFill>
              </a:defRPr>
            </a:lvl2pPr>
            <a:lvl3pPr marL="192024" indent="-96012">
              <a:spcBef>
                <a:spcPts val="0"/>
              </a:spcBef>
              <a:defRPr sz="1350">
                <a:solidFill>
                  <a:schemeClr val="tx1"/>
                </a:solidFill>
              </a:defRPr>
            </a:lvl3pPr>
            <a:lvl4pPr marL="288036" indent="-96012">
              <a:spcBef>
                <a:spcPts val="0"/>
              </a:spcBef>
              <a:defRPr sz="1350">
                <a:solidFill>
                  <a:schemeClr val="tx1"/>
                </a:solidFill>
              </a:defRPr>
            </a:lvl4pPr>
            <a:lvl5pPr>
              <a:spcBef>
                <a:spcPts val="0"/>
              </a:spcBef>
              <a:defRPr sz="105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sp>
        <p:nvSpPr>
          <p:cNvPr id="19" name="Text Placeholder 10">
            <a:extLst>
              <a:ext uri="{FF2B5EF4-FFF2-40B4-BE49-F238E27FC236}">
                <a16:creationId xmlns:a16="http://schemas.microsoft.com/office/drawing/2014/main" id="{FAB4091C-FF62-7BAF-B996-F22392D5E709}"/>
              </a:ext>
            </a:extLst>
          </p:cNvPr>
          <p:cNvSpPr>
            <a:spLocks noGrp="1"/>
          </p:cNvSpPr>
          <p:nvPr>
            <p:ph type="body" sz="quarter" idx="14"/>
          </p:nvPr>
        </p:nvSpPr>
        <p:spPr>
          <a:xfrm>
            <a:off x="7071392" y="2502694"/>
            <a:ext cx="1855943" cy="2070497"/>
          </a:xfrm>
        </p:spPr>
        <p:txBody>
          <a:bodyPr/>
          <a:lstStyle>
            <a:lvl1pPr>
              <a:spcBef>
                <a:spcPts val="0"/>
              </a:spcBef>
              <a:defRPr sz="1350">
                <a:solidFill>
                  <a:schemeClr val="tx1"/>
                </a:solidFill>
              </a:defRPr>
            </a:lvl1pPr>
            <a:lvl2pPr marL="96012" indent="-96012">
              <a:spcBef>
                <a:spcPts val="0"/>
              </a:spcBef>
              <a:defRPr sz="1350">
                <a:solidFill>
                  <a:schemeClr val="tx1"/>
                </a:solidFill>
              </a:defRPr>
            </a:lvl2pPr>
            <a:lvl3pPr marL="192024" indent="-96012">
              <a:spcBef>
                <a:spcPts val="0"/>
              </a:spcBef>
              <a:defRPr sz="1350">
                <a:solidFill>
                  <a:schemeClr val="tx1"/>
                </a:solidFill>
              </a:defRPr>
            </a:lvl3pPr>
            <a:lvl4pPr marL="288036" indent="-96012">
              <a:spcBef>
                <a:spcPts val="0"/>
              </a:spcBef>
              <a:defRPr sz="1350">
                <a:solidFill>
                  <a:schemeClr val="tx1"/>
                </a:solidFill>
              </a:defRPr>
            </a:lvl4pPr>
            <a:lvl5pPr>
              <a:spcBef>
                <a:spcPts val="0"/>
              </a:spcBef>
              <a:defRPr sz="105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spTree>
    <p:extLst>
      <p:ext uri="{BB962C8B-B14F-4D97-AF65-F5344CB8AC3E}">
        <p14:creationId xmlns:p14="http://schemas.microsoft.com/office/powerpoint/2010/main" val="3861981538"/>
      </p:ext>
    </p:extLst>
  </p:cSld>
  <p:clrMapOvr>
    <a:masterClrMapping/>
  </p:clrMapOvr>
  <p:transition spd="med"/>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userDrawn="1">
  <p:cSld name="Video or imagery, half, inse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215972" y="216027"/>
            <a:ext cx="1855943" cy="572096"/>
          </a:xfrm>
        </p:spPr>
        <p:txBody>
          <a:bodyPr/>
          <a:lstStyle>
            <a:lvl1pPr>
              <a:lnSpc>
                <a:spcPct val="100000"/>
              </a:lnSpc>
              <a:defRPr sz="2550">
                <a:solidFill>
                  <a:schemeClr val="tx2"/>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28FE37E5-0FED-B2B2-3150-F02A8956CD38}"/>
              </a:ext>
            </a:extLst>
          </p:cNvPr>
          <p:cNvSpPr>
            <a:spLocks noGrp="1"/>
          </p:cNvSpPr>
          <p:nvPr>
            <p:ph type="body" sz="quarter" idx="12"/>
          </p:nvPr>
        </p:nvSpPr>
        <p:spPr>
          <a:xfrm>
            <a:off x="215972" y="1140619"/>
            <a:ext cx="1854847" cy="3432572"/>
          </a:xfrm>
        </p:spPr>
        <p:txBody>
          <a:bodyPr/>
          <a:lstStyle>
            <a:lvl1pPr>
              <a:lnSpc>
                <a:spcPct val="110000"/>
              </a:lnSpc>
              <a:spcBef>
                <a:spcPts val="0"/>
              </a:spcBef>
              <a:defRPr sz="1350">
                <a:solidFill>
                  <a:schemeClr val="tx1"/>
                </a:solidFill>
              </a:defRPr>
            </a:lvl1pPr>
            <a:lvl2pPr marL="96012" indent="-96012">
              <a:lnSpc>
                <a:spcPct val="110000"/>
              </a:lnSpc>
              <a:spcBef>
                <a:spcPts val="0"/>
              </a:spcBef>
              <a:defRPr sz="1350">
                <a:solidFill>
                  <a:schemeClr val="tx1"/>
                </a:solidFill>
              </a:defRPr>
            </a:lvl2pPr>
            <a:lvl3pPr marL="192024" indent="-96012">
              <a:lnSpc>
                <a:spcPct val="110000"/>
              </a:lnSpc>
              <a:spcBef>
                <a:spcPts val="0"/>
              </a:spcBef>
              <a:defRPr sz="1350">
                <a:solidFill>
                  <a:schemeClr val="tx1"/>
                </a:solidFill>
              </a:defRPr>
            </a:lvl3pPr>
            <a:lvl4pPr marL="288036" indent="-96012">
              <a:lnSpc>
                <a:spcPct val="110000"/>
              </a:lnSpc>
              <a:spcBef>
                <a:spcPts val="0"/>
              </a:spcBef>
              <a:defRPr sz="1350">
                <a:solidFill>
                  <a:schemeClr val="tx1"/>
                </a:solidFill>
              </a:defRPr>
            </a:lvl4pPr>
            <a:lvl5pPr>
              <a:lnSpc>
                <a:spcPct val="110000"/>
              </a:lnSpc>
              <a:spcBef>
                <a:spcPts val="0"/>
              </a:spcBef>
              <a:defRPr sz="105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sp>
        <p:nvSpPr>
          <p:cNvPr id="7" name="Text Placeholder 5">
            <a:extLst>
              <a:ext uri="{FF2B5EF4-FFF2-40B4-BE49-F238E27FC236}">
                <a16:creationId xmlns:a16="http://schemas.microsoft.com/office/drawing/2014/main" id="{88F00625-4E10-D884-2256-56B294B4BA89}"/>
              </a:ext>
            </a:extLst>
          </p:cNvPr>
          <p:cNvSpPr>
            <a:spLocks noGrp="1"/>
          </p:cNvSpPr>
          <p:nvPr>
            <p:ph type="body" sz="quarter" idx="13"/>
          </p:nvPr>
        </p:nvSpPr>
        <p:spPr>
          <a:xfrm>
            <a:off x="2501178" y="1140619"/>
            <a:ext cx="1856538" cy="3432572"/>
          </a:xfrm>
        </p:spPr>
        <p:txBody>
          <a:bodyPr/>
          <a:lstStyle>
            <a:lvl1pPr>
              <a:lnSpc>
                <a:spcPct val="110000"/>
              </a:lnSpc>
              <a:spcBef>
                <a:spcPts val="0"/>
              </a:spcBef>
              <a:defRPr sz="1350">
                <a:solidFill>
                  <a:schemeClr val="tx1"/>
                </a:solidFill>
              </a:defRPr>
            </a:lvl1pPr>
            <a:lvl2pPr marL="96012" indent="-96012">
              <a:lnSpc>
                <a:spcPct val="110000"/>
              </a:lnSpc>
              <a:spcBef>
                <a:spcPts val="0"/>
              </a:spcBef>
              <a:defRPr sz="1350">
                <a:solidFill>
                  <a:schemeClr val="tx1"/>
                </a:solidFill>
              </a:defRPr>
            </a:lvl2pPr>
            <a:lvl3pPr marL="192024" indent="-96012">
              <a:lnSpc>
                <a:spcPct val="110000"/>
              </a:lnSpc>
              <a:spcBef>
                <a:spcPts val="0"/>
              </a:spcBef>
              <a:defRPr sz="1350">
                <a:solidFill>
                  <a:schemeClr val="tx1"/>
                </a:solidFill>
              </a:defRPr>
            </a:lvl3pPr>
            <a:lvl4pPr marL="288036" indent="-96012">
              <a:lnSpc>
                <a:spcPct val="110000"/>
              </a:lnSpc>
              <a:spcBef>
                <a:spcPts val="0"/>
              </a:spcBef>
              <a:defRPr sz="1350">
                <a:solidFill>
                  <a:schemeClr val="tx1"/>
                </a:solidFill>
              </a:defRPr>
            </a:lvl4pPr>
            <a:lvl5pPr>
              <a:lnSpc>
                <a:spcPct val="110000"/>
              </a:lnSpc>
              <a:spcBef>
                <a:spcPts val="0"/>
              </a:spcBef>
              <a:defRPr sz="105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sp>
        <p:nvSpPr>
          <p:cNvPr id="5" name="Picture Placeholder 10" descr="Place imagery here">
            <a:extLst>
              <a:ext uri="{FF2B5EF4-FFF2-40B4-BE49-F238E27FC236}">
                <a16:creationId xmlns:a16="http://schemas.microsoft.com/office/drawing/2014/main" id="{468A48E8-BE84-7972-AB73-8E31C1C13499}"/>
              </a:ext>
            </a:extLst>
          </p:cNvPr>
          <p:cNvSpPr>
            <a:spLocks noGrp="1"/>
          </p:cNvSpPr>
          <p:nvPr>
            <p:ph type="pic" sz="quarter" idx="15" hasCustomPrompt="1"/>
          </p:nvPr>
        </p:nvSpPr>
        <p:spPr>
          <a:xfrm>
            <a:off x="4785689" y="216027"/>
            <a:ext cx="4139931" cy="4714351"/>
          </a:xfrm>
          <a:solidFill>
            <a:srgbClr val="E0E0E0"/>
          </a:solidFill>
        </p:spPr>
        <p:txBody>
          <a:bodyPr anchor="ctr"/>
          <a:lstStyle>
            <a:lvl1pPr algn="ctr">
              <a:defRPr>
                <a:solidFill>
                  <a:schemeClr val="accent5"/>
                </a:solidFill>
              </a:defRPr>
            </a:lvl1pPr>
          </a:lstStyle>
          <a:p>
            <a:r>
              <a:rPr lang="en-US" dirty="0"/>
              <a:t>Place imagery here</a:t>
            </a:r>
          </a:p>
        </p:txBody>
      </p:sp>
      <p:sp>
        <p:nvSpPr>
          <p:cNvPr id="3" name="Footer Placeholder 3">
            <a:extLst>
              <a:ext uri="{FF2B5EF4-FFF2-40B4-BE49-F238E27FC236}">
                <a16:creationId xmlns:a16="http://schemas.microsoft.com/office/drawing/2014/main" id="{765F8DDE-78BD-E2B6-1CAB-2A9EF14E9F71}"/>
              </a:ext>
            </a:extLst>
          </p:cNvPr>
          <p:cNvSpPr>
            <a:spLocks noGrp="1"/>
          </p:cNvSpPr>
          <p:nvPr>
            <p:ph type="ftr" sz="quarter" idx="18"/>
          </p:nvPr>
        </p:nvSpPr>
        <p:spPr>
          <a:xfrm>
            <a:off x="215972" y="4806000"/>
            <a:ext cx="1858324" cy="142875"/>
          </a:xfrm>
        </p:spPr>
        <p:txBody>
          <a:bodyPr/>
          <a:lstStyle/>
          <a:p>
            <a:endParaRPr lang="en-US" dirty="0"/>
          </a:p>
        </p:txBody>
      </p:sp>
    </p:spTree>
    <p:extLst>
      <p:ext uri="{BB962C8B-B14F-4D97-AF65-F5344CB8AC3E}">
        <p14:creationId xmlns:p14="http://schemas.microsoft.com/office/powerpoint/2010/main" val="2067347318"/>
      </p:ext>
    </p:extLst>
  </p:cSld>
  <p:clrMapOvr>
    <a:masterClrMapping/>
  </p:clrMapOvr>
  <p:transition spd="med"/>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userDrawn="1">
  <p:cSld name="Video or imagery, 3/4, blee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215972" y="216027"/>
            <a:ext cx="1855943" cy="572096"/>
          </a:xfrm>
        </p:spPr>
        <p:txBody>
          <a:bodyPr/>
          <a:lstStyle>
            <a:lvl1pPr>
              <a:lnSpc>
                <a:spcPct val="100000"/>
              </a:lnSpc>
              <a:defRPr sz="2550">
                <a:solidFill>
                  <a:schemeClr val="tx2"/>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75EDE688-75EF-DA04-F0B3-24F53FFC6BAF}"/>
              </a:ext>
            </a:extLst>
          </p:cNvPr>
          <p:cNvSpPr>
            <a:spLocks noGrp="1"/>
          </p:cNvSpPr>
          <p:nvPr>
            <p:ph type="body" sz="quarter" idx="13"/>
          </p:nvPr>
        </p:nvSpPr>
        <p:spPr>
          <a:xfrm>
            <a:off x="215972" y="1140619"/>
            <a:ext cx="1858324" cy="3432572"/>
          </a:xfrm>
        </p:spPr>
        <p:txBody>
          <a:bodyPr/>
          <a:lstStyle>
            <a:lvl1pPr>
              <a:lnSpc>
                <a:spcPct val="110000"/>
              </a:lnSpc>
              <a:spcBef>
                <a:spcPts val="0"/>
              </a:spcBef>
              <a:defRPr sz="1350">
                <a:solidFill>
                  <a:schemeClr val="tx1"/>
                </a:solidFill>
              </a:defRPr>
            </a:lvl1pPr>
            <a:lvl2pPr marL="122850" indent="-122850">
              <a:lnSpc>
                <a:spcPct val="100000"/>
              </a:lnSpc>
              <a:spcBef>
                <a:spcPts val="0"/>
              </a:spcBef>
              <a:defRPr sz="1350">
                <a:solidFill>
                  <a:schemeClr val="tx1"/>
                </a:solidFill>
              </a:defRPr>
            </a:lvl2pPr>
            <a:lvl3pPr marL="247050" indent="-122850">
              <a:lnSpc>
                <a:spcPct val="100000"/>
              </a:lnSpc>
              <a:spcBef>
                <a:spcPts val="0"/>
              </a:spcBef>
              <a:defRPr sz="1350">
                <a:solidFill>
                  <a:schemeClr val="tx1"/>
                </a:solidFill>
              </a:defRPr>
            </a:lvl3pPr>
            <a:lvl4pPr marL="369900" indent="-122850">
              <a:lnSpc>
                <a:spcPct val="100000"/>
              </a:lnSpc>
              <a:spcBef>
                <a:spcPts val="0"/>
              </a:spcBef>
              <a:defRPr sz="1350">
                <a:solidFill>
                  <a:schemeClr val="tx1"/>
                </a:solidFill>
              </a:defRPr>
            </a:lvl4pPr>
            <a:lvl5pPr>
              <a:lnSpc>
                <a:spcPct val="110000"/>
              </a:lnSpc>
              <a:spcBef>
                <a:spcPts val="0"/>
              </a:spcBef>
              <a:defRPr sz="10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Picture Placeholder 11" descr="Place imagery here">
            <a:extLst>
              <a:ext uri="{FF2B5EF4-FFF2-40B4-BE49-F238E27FC236}">
                <a16:creationId xmlns:a16="http://schemas.microsoft.com/office/drawing/2014/main" id="{DE390102-FDF4-C834-3F45-02B57A70ADB2}"/>
              </a:ext>
            </a:extLst>
          </p:cNvPr>
          <p:cNvSpPr>
            <a:spLocks noGrp="1"/>
          </p:cNvSpPr>
          <p:nvPr>
            <p:ph type="pic" sz="quarter" idx="14" hasCustomPrompt="1"/>
          </p:nvPr>
        </p:nvSpPr>
        <p:spPr>
          <a:xfrm>
            <a:off x="2285702" y="0"/>
            <a:ext cx="6858298" cy="5143500"/>
          </a:xfrm>
          <a:solidFill>
            <a:srgbClr val="E0E0E0"/>
          </a:solidFill>
        </p:spPr>
        <p:txBody>
          <a:bodyPr anchor="ctr"/>
          <a:lstStyle>
            <a:lvl1pPr algn="ctr">
              <a:defRPr>
                <a:solidFill>
                  <a:schemeClr val="accent5"/>
                </a:solidFill>
              </a:defRPr>
            </a:lvl1pPr>
          </a:lstStyle>
          <a:p>
            <a:r>
              <a:rPr lang="en-US" dirty="0"/>
              <a:t>Place imagery here</a:t>
            </a:r>
          </a:p>
        </p:txBody>
      </p:sp>
      <p:sp>
        <p:nvSpPr>
          <p:cNvPr id="5" name="Footer Placeholder 3">
            <a:extLst>
              <a:ext uri="{FF2B5EF4-FFF2-40B4-BE49-F238E27FC236}">
                <a16:creationId xmlns:a16="http://schemas.microsoft.com/office/drawing/2014/main" id="{7B09C899-A6D4-3826-EAB8-A75F78607CE3}"/>
              </a:ext>
            </a:extLst>
          </p:cNvPr>
          <p:cNvSpPr>
            <a:spLocks noGrp="1"/>
          </p:cNvSpPr>
          <p:nvPr>
            <p:ph type="ftr" sz="quarter" idx="18"/>
          </p:nvPr>
        </p:nvSpPr>
        <p:spPr>
          <a:xfrm>
            <a:off x="215972" y="4806000"/>
            <a:ext cx="1858324" cy="142875"/>
          </a:xfrm>
        </p:spPr>
        <p:txBody>
          <a:bodyPr/>
          <a:lstStyle/>
          <a:p>
            <a:endParaRPr lang="en-US" dirty="0"/>
          </a:p>
        </p:txBody>
      </p:sp>
      <p:sp>
        <p:nvSpPr>
          <p:cNvPr id="7" name="Slide Number">
            <a:extLst>
              <a:ext uri="{FF2B5EF4-FFF2-40B4-BE49-F238E27FC236}">
                <a16:creationId xmlns:a16="http://schemas.microsoft.com/office/drawing/2014/main" id="{BEB46264-65A0-272C-CC19-DCA9B586608B}"/>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1692953795"/>
      </p:ext>
    </p:extLst>
  </p:cSld>
  <p:clrMapOvr>
    <a:masterClrMapping/>
  </p:clrMapOvr>
  <p:transition spd="med"/>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Video or imagery, 3/4, inse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215972" y="216027"/>
            <a:ext cx="1855943" cy="572096"/>
          </a:xfrm>
        </p:spPr>
        <p:txBody>
          <a:bodyPr/>
          <a:lstStyle>
            <a:lvl1pPr>
              <a:lnSpc>
                <a:spcPct val="100000"/>
              </a:lnSpc>
              <a:defRPr sz="2550">
                <a:solidFill>
                  <a:schemeClr val="tx2"/>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28FE37E5-0FED-B2B2-3150-F02A8956CD38}"/>
              </a:ext>
            </a:extLst>
          </p:cNvPr>
          <p:cNvSpPr>
            <a:spLocks noGrp="1"/>
          </p:cNvSpPr>
          <p:nvPr>
            <p:ph type="body" sz="quarter" idx="12"/>
          </p:nvPr>
        </p:nvSpPr>
        <p:spPr>
          <a:xfrm>
            <a:off x="215972" y="1140619"/>
            <a:ext cx="1858324" cy="3432572"/>
          </a:xfrm>
        </p:spPr>
        <p:txBody>
          <a:bodyPr/>
          <a:lstStyle>
            <a:lvl1pPr>
              <a:lnSpc>
                <a:spcPct val="110000"/>
              </a:lnSpc>
              <a:spcBef>
                <a:spcPts val="0"/>
              </a:spcBef>
              <a:defRPr sz="1350">
                <a:solidFill>
                  <a:schemeClr val="tx1"/>
                </a:solidFill>
              </a:defRPr>
            </a:lvl1pPr>
            <a:lvl2pPr marL="122850" indent="-122850">
              <a:lnSpc>
                <a:spcPct val="100000"/>
              </a:lnSpc>
              <a:spcBef>
                <a:spcPts val="0"/>
              </a:spcBef>
              <a:defRPr sz="1350">
                <a:solidFill>
                  <a:schemeClr val="tx1"/>
                </a:solidFill>
              </a:defRPr>
            </a:lvl2pPr>
            <a:lvl3pPr marL="247050" indent="-122850">
              <a:lnSpc>
                <a:spcPct val="100000"/>
              </a:lnSpc>
              <a:spcBef>
                <a:spcPts val="0"/>
              </a:spcBef>
              <a:defRPr sz="1350">
                <a:solidFill>
                  <a:schemeClr val="tx1"/>
                </a:solidFill>
              </a:defRPr>
            </a:lvl3pPr>
            <a:lvl4pPr marL="369900" indent="-122850">
              <a:lnSpc>
                <a:spcPct val="100000"/>
              </a:lnSpc>
              <a:spcBef>
                <a:spcPts val="0"/>
              </a:spcBef>
              <a:defRPr sz="1350">
                <a:solidFill>
                  <a:schemeClr val="tx1"/>
                </a:solidFill>
              </a:defRPr>
            </a:lvl4pPr>
            <a:lvl5pPr>
              <a:lnSpc>
                <a:spcPct val="110000"/>
              </a:lnSpc>
              <a:spcBef>
                <a:spcPts val="0"/>
              </a:spcBef>
              <a:defRPr sz="10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Picture Placeholder 6" descr="Place imagery here">
            <a:extLst>
              <a:ext uri="{FF2B5EF4-FFF2-40B4-BE49-F238E27FC236}">
                <a16:creationId xmlns:a16="http://schemas.microsoft.com/office/drawing/2014/main" id="{CC70703B-65B6-4B78-8B7C-73857A06C3A8}"/>
              </a:ext>
            </a:extLst>
          </p:cNvPr>
          <p:cNvSpPr>
            <a:spLocks noGrp="1"/>
          </p:cNvSpPr>
          <p:nvPr>
            <p:ph type="pic" sz="quarter" idx="14" hasCustomPrompt="1"/>
          </p:nvPr>
        </p:nvSpPr>
        <p:spPr>
          <a:xfrm>
            <a:off x="2499987" y="214313"/>
            <a:ext cx="6425562" cy="4717256"/>
          </a:xfrm>
          <a:solidFill>
            <a:srgbClr val="E0E0E0"/>
          </a:solidFill>
        </p:spPr>
        <p:txBody>
          <a:bodyPr anchor="ctr"/>
          <a:lstStyle>
            <a:lvl1pPr algn="ctr">
              <a:defRPr>
                <a:solidFill>
                  <a:schemeClr val="accent5"/>
                </a:solidFill>
              </a:defRPr>
            </a:lvl1pPr>
          </a:lstStyle>
          <a:p>
            <a:r>
              <a:rPr lang="en-US" dirty="0"/>
              <a:t>Place imagery here</a:t>
            </a:r>
          </a:p>
        </p:txBody>
      </p:sp>
      <p:sp>
        <p:nvSpPr>
          <p:cNvPr id="3" name="Footer Placeholder 3">
            <a:extLst>
              <a:ext uri="{FF2B5EF4-FFF2-40B4-BE49-F238E27FC236}">
                <a16:creationId xmlns:a16="http://schemas.microsoft.com/office/drawing/2014/main" id="{547D5110-D587-CC11-18F6-FEB7AA2D7851}"/>
              </a:ext>
            </a:extLst>
          </p:cNvPr>
          <p:cNvSpPr>
            <a:spLocks noGrp="1"/>
          </p:cNvSpPr>
          <p:nvPr>
            <p:ph type="ftr" sz="quarter" idx="18"/>
          </p:nvPr>
        </p:nvSpPr>
        <p:spPr>
          <a:xfrm>
            <a:off x="215972" y="4806000"/>
            <a:ext cx="1858324" cy="142875"/>
          </a:xfrm>
        </p:spPr>
        <p:txBody>
          <a:bodyPr/>
          <a:lstStyle/>
          <a:p>
            <a:endParaRPr lang="en-US" dirty="0"/>
          </a:p>
        </p:txBody>
      </p:sp>
    </p:spTree>
    <p:extLst>
      <p:ext uri="{BB962C8B-B14F-4D97-AF65-F5344CB8AC3E}">
        <p14:creationId xmlns:p14="http://schemas.microsoft.com/office/powerpoint/2010/main" val="3531232240"/>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oxes (3 med, 2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4572000" cy="2571751"/>
          </a:xfrm>
          <a:solidFill>
            <a:srgbClr val="0530AD"/>
          </a:solidFill>
        </p:spPr>
        <p:txBody>
          <a:bodyPr lIns="210312" tIns="201168" rIns="228600" bIns="228600"/>
          <a:lstStyle>
            <a:lvl1pPr>
              <a:defRPr>
                <a:solidFill>
                  <a:schemeClr val="bg1"/>
                </a:solidFill>
              </a:defRPr>
            </a:lvl1pPr>
          </a:lstStyle>
          <a:p>
            <a:r>
              <a:rPr lang="en-US"/>
              <a:t>Click to edit Master title style</a:t>
            </a:r>
            <a:endParaRPr lang="en-US" dirty="0"/>
          </a:p>
        </p:txBody>
      </p:sp>
      <p:sp>
        <p:nvSpPr>
          <p:cNvPr id="6" name="Content Placeholder 1"/>
          <p:cNvSpPr>
            <a:spLocks noGrp="1"/>
          </p:cNvSpPr>
          <p:nvPr>
            <p:ph sz="quarter" idx="17"/>
          </p:nvPr>
        </p:nvSpPr>
        <p:spPr>
          <a:xfrm>
            <a:off x="4572000" y="0"/>
            <a:ext cx="2286000" cy="2571750"/>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1" name="Content Placeholder 2"/>
          <p:cNvSpPr>
            <a:spLocks noGrp="1"/>
          </p:cNvSpPr>
          <p:nvPr>
            <p:ph sz="quarter" idx="18"/>
          </p:nvPr>
        </p:nvSpPr>
        <p:spPr>
          <a:xfrm>
            <a:off x="6858000" y="0"/>
            <a:ext cx="2286000" cy="2571750"/>
          </a:xfrm>
          <a:solidFill>
            <a:srgbClr val="061F80"/>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7" name="Content Placeholder 3"/>
          <p:cNvSpPr>
            <a:spLocks noGrp="1"/>
          </p:cNvSpPr>
          <p:nvPr>
            <p:ph sz="quarter" idx="20"/>
          </p:nvPr>
        </p:nvSpPr>
        <p:spPr>
          <a:xfrm>
            <a:off x="0" y="2570163"/>
            <a:ext cx="4572000" cy="2573337"/>
          </a:xfrm>
          <a:solidFill>
            <a:schemeClr val="tx1"/>
          </a:solidFill>
        </p:spPr>
        <p:txBody>
          <a:bodyPr lIns="219456" tIns="201168" rIns="228600" bIns="228600"/>
          <a:lstStyle>
            <a:lvl1pPr>
              <a:defRPr>
                <a:solidFill>
                  <a:schemeClr val="bg1"/>
                </a:solidFill>
              </a:defRPr>
            </a:lvl1pPr>
          </a:lstStyle>
          <a:p>
            <a:pPr lvl="0"/>
            <a:r>
              <a:rPr lang="en-US"/>
              <a:t>Click to edit Master text styles</a:t>
            </a:r>
          </a:p>
        </p:txBody>
      </p:sp>
      <p:sp>
        <p:nvSpPr>
          <p:cNvPr id="14" name="Content Placeholder 4"/>
          <p:cNvSpPr>
            <a:spLocks noGrp="1"/>
          </p:cNvSpPr>
          <p:nvPr>
            <p:ph sz="quarter" idx="19"/>
          </p:nvPr>
        </p:nvSpPr>
        <p:spPr>
          <a:xfrm>
            <a:off x="4572000" y="2570163"/>
            <a:ext cx="4572000" cy="2573337"/>
          </a:xfrm>
          <a:solidFill>
            <a:srgbClr val="0530AD"/>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28735172"/>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Video or imagery, bleed">
    <p:bg>
      <p:bgPr>
        <a:solidFill>
          <a:schemeClr val="bg1"/>
        </a:solidFill>
        <a:effectLst/>
      </p:bgPr>
    </p:bg>
    <p:spTree>
      <p:nvGrpSpPr>
        <p:cNvPr id="1" name=""/>
        <p:cNvGrpSpPr/>
        <p:nvPr/>
      </p:nvGrpSpPr>
      <p:grpSpPr>
        <a:xfrm>
          <a:off x="0" y="0"/>
          <a:ext cx="0" cy="0"/>
          <a:chOff x="0" y="0"/>
          <a:chExt cx="0" cy="0"/>
        </a:xfrm>
      </p:grpSpPr>
      <p:sp>
        <p:nvSpPr>
          <p:cNvPr id="4" name="Picture Placeholder 3" descr="Place imagery here">
            <a:extLst>
              <a:ext uri="{FF2B5EF4-FFF2-40B4-BE49-F238E27FC236}">
                <a16:creationId xmlns:a16="http://schemas.microsoft.com/office/drawing/2014/main" id="{F6679120-DB81-97FD-CD5A-00DC1F5E6658}"/>
              </a:ext>
            </a:extLst>
          </p:cNvPr>
          <p:cNvSpPr>
            <a:spLocks noGrp="1"/>
          </p:cNvSpPr>
          <p:nvPr>
            <p:ph type="pic" sz="quarter" idx="11" hasCustomPrompt="1"/>
          </p:nvPr>
        </p:nvSpPr>
        <p:spPr>
          <a:xfrm>
            <a:off x="0" y="0"/>
            <a:ext cx="9144000" cy="5143500"/>
          </a:xfrm>
          <a:solidFill>
            <a:srgbClr val="E0E0E0"/>
          </a:solidFill>
        </p:spPr>
        <p:txBody>
          <a:bodyPr anchor="ctr"/>
          <a:lstStyle>
            <a:lvl1pPr algn="ctr">
              <a:defRPr>
                <a:solidFill>
                  <a:schemeClr val="accent5"/>
                </a:solidFill>
              </a:defRPr>
            </a:lvl1pPr>
          </a:lstStyle>
          <a:p>
            <a:r>
              <a:rPr lang="en-US" dirty="0"/>
              <a:t>Place imagery here</a:t>
            </a:r>
          </a:p>
        </p:txBody>
      </p:sp>
      <p:sp>
        <p:nvSpPr>
          <p:cNvPr id="2" name="Slide Number">
            <a:extLst>
              <a:ext uri="{FF2B5EF4-FFF2-40B4-BE49-F238E27FC236}">
                <a16:creationId xmlns:a16="http://schemas.microsoft.com/office/drawing/2014/main" id="{8A69D316-0792-83BD-3912-71CDE3BB681F}"/>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1589946019"/>
      </p:ext>
    </p:extLst>
  </p:cSld>
  <p:clrMapOvr>
    <a:masterClrMapping/>
  </p:clrMapOvr>
  <p:transition spd="med"/>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Video or imagery, inset">
    <p:bg>
      <p:bgPr>
        <a:solidFill>
          <a:schemeClr val="bg1"/>
        </a:solidFill>
        <a:effectLst/>
      </p:bgPr>
    </p:bg>
    <p:spTree>
      <p:nvGrpSpPr>
        <p:cNvPr id="1" name=""/>
        <p:cNvGrpSpPr/>
        <p:nvPr/>
      </p:nvGrpSpPr>
      <p:grpSpPr>
        <a:xfrm>
          <a:off x="0" y="0"/>
          <a:ext cx="0" cy="0"/>
          <a:chOff x="0" y="0"/>
          <a:chExt cx="0" cy="0"/>
        </a:xfrm>
      </p:grpSpPr>
      <p:sp>
        <p:nvSpPr>
          <p:cNvPr id="4" name="Picture Placeholder 3" descr="Place imagery here">
            <a:extLst>
              <a:ext uri="{FF2B5EF4-FFF2-40B4-BE49-F238E27FC236}">
                <a16:creationId xmlns:a16="http://schemas.microsoft.com/office/drawing/2014/main" id="{34239CCE-9A38-90E1-F860-FF40FBDA2409}"/>
              </a:ext>
            </a:extLst>
          </p:cNvPr>
          <p:cNvSpPr>
            <a:spLocks noGrp="1"/>
          </p:cNvSpPr>
          <p:nvPr>
            <p:ph type="pic" sz="quarter" idx="11" hasCustomPrompt="1"/>
          </p:nvPr>
        </p:nvSpPr>
        <p:spPr>
          <a:xfrm>
            <a:off x="216666" y="214313"/>
            <a:ext cx="8708883" cy="4717256"/>
          </a:xfrm>
          <a:solidFill>
            <a:srgbClr val="E0E0E0"/>
          </a:solidFill>
        </p:spPr>
        <p:txBody>
          <a:bodyPr anchor="ctr"/>
          <a:lstStyle>
            <a:lvl1pPr algn="ctr">
              <a:defRPr>
                <a:solidFill>
                  <a:schemeClr val="accent5"/>
                </a:solidFill>
              </a:defRPr>
            </a:lvl1pPr>
          </a:lstStyle>
          <a:p>
            <a:r>
              <a:rPr lang="en-US" dirty="0"/>
              <a:t>Place imagery here</a:t>
            </a:r>
          </a:p>
        </p:txBody>
      </p:sp>
    </p:spTree>
    <p:extLst>
      <p:ext uri="{BB962C8B-B14F-4D97-AF65-F5344CB8AC3E}">
        <p14:creationId xmlns:p14="http://schemas.microsoft.com/office/powerpoint/2010/main" val="2938177499"/>
      </p:ext>
    </p:extLst>
  </p:cSld>
  <p:clrMapOvr>
    <a:masterClrMapping/>
  </p:clrMapOvr>
  <p:transition spd="med"/>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Contacts, profiles, contributors">
    <p:bg>
      <p:bgPr>
        <a:solidFill>
          <a:schemeClr val="bg1"/>
        </a:solidFill>
        <a:effectLst/>
      </p:bgPr>
    </p:bg>
    <p:spTree>
      <p:nvGrpSpPr>
        <p:cNvPr id="1" name=""/>
        <p:cNvGrpSpPr/>
        <p:nvPr/>
      </p:nvGrpSpPr>
      <p:grpSpPr>
        <a:xfrm>
          <a:off x="0" y="0"/>
          <a:ext cx="0" cy="0"/>
          <a:chOff x="0" y="0"/>
          <a:chExt cx="0" cy="0"/>
        </a:xfrm>
      </p:grpSpPr>
      <p:sp>
        <p:nvSpPr>
          <p:cNvPr id="7" name="Picture Placeholder 7" descr="Place bio portrait here">
            <a:extLst>
              <a:ext uri="{FF2B5EF4-FFF2-40B4-BE49-F238E27FC236}">
                <a16:creationId xmlns:a16="http://schemas.microsoft.com/office/drawing/2014/main" id="{0B1677E6-5066-100D-29D6-CCAD04C21BCE}"/>
              </a:ext>
            </a:extLst>
          </p:cNvPr>
          <p:cNvSpPr>
            <a:spLocks noGrp="1"/>
          </p:cNvSpPr>
          <p:nvPr>
            <p:ph type="pic" sz="quarter" idx="28" hasCustomPrompt="1"/>
          </p:nvPr>
        </p:nvSpPr>
        <p:spPr>
          <a:xfrm>
            <a:off x="215972" y="1141809"/>
            <a:ext cx="923281" cy="928688"/>
          </a:xfrm>
          <a:solidFill>
            <a:srgbClr val="E0E0E0"/>
          </a:solidFill>
        </p:spPr>
        <p:txBody>
          <a:bodyPr anchor="ctr"/>
          <a:lstStyle>
            <a:lvl1pPr algn="ctr">
              <a:defRPr>
                <a:solidFill>
                  <a:schemeClr val="accent5"/>
                </a:solidFill>
              </a:defRPr>
            </a:lvl1pPr>
          </a:lstStyle>
          <a:p>
            <a:r>
              <a:rPr lang="en-US" dirty="0"/>
              <a:t>Place imagery here</a:t>
            </a:r>
          </a:p>
        </p:txBody>
      </p:sp>
      <p:sp>
        <p:nvSpPr>
          <p:cNvPr id="13" name="Picture Placeholder 7" descr="Place bio portrait here">
            <a:extLst>
              <a:ext uri="{FF2B5EF4-FFF2-40B4-BE49-F238E27FC236}">
                <a16:creationId xmlns:a16="http://schemas.microsoft.com/office/drawing/2014/main" id="{3DCE12BA-53E1-8B67-A029-029F1E6F9163}"/>
              </a:ext>
            </a:extLst>
          </p:cNvPr>
          <p:cNvSpPr>
            <a:spLocks noGrp="1"/>
          </p:cNvSpPr>
          <p:nvPr>
            <p:ph type="pic" sz="quarter" idx="30" hasCustomPrompt="1"/>
          </p:nvPr>
        </p:nvSpPr>
        <p:spPr>
          <a:xfrm>
            <a:off x="215972" y="2286000"/>
            <a:ext cx="923281" cy="928688"/>
          </a:xfrm>
          <a:solidFill>
            <a:srgbClr val="E0E0E0"/>
          </a:solidFill>
        </p:spPr>
        <p:txBody>
          <a:bodyPr anchor="ctr"/>
          <a:lstStyle>
            <a:lvl1pPr marL="0" marR="0" indent="0" algn="ctr" defTabSz="914400" rtl="0" eaLnBrk="1" fontAlgn="auto" latinLnBrk="0" hangingPunct="1">
              <a:lnSpc>
                <a:spcPct val="110000"/>
              </a:lnSpc>
              <a:spcBef>
                <a:spcPts val="0"/>
              </a:spcBef>
              <a:spcAft>
                <a:spcPts val="0"/>
              </a:spcAft>
              <a:buClrTx/>
              <a:buSzTx/>
              <a:buFontTx/>
              <a:buNone/>
              <a:tabLst/>
              <a:defRPr>
                <a:solidFill>
                  <a:schemeClr val="accent5"/>
                </a:solidFill>
              </a:defRPr>
            </a:lvl1pPr>
          </a:lstStyle>
          <a:p>
            <a:pPr marL="0" marR="0" lvl="0" indent="0" algn="ctr" defTabSz="914400" rtl="0" eaLnBrk="1" fontAlgn="auto" latinLnBrk="0" hangingPunct="1">
              <a:lnSpc>
                <a:spcPct val="110000"/>
              </a:lnSpc>
              <a:spcBef>
                <a:spcPts val="0"/>
              </a:spcBef>
              <a:spcAft>
                <a:spcPts val="0"/>
              </a:spcAft>
              <a:buClrTx/>
              <a:buSzTx/>
              <a:buFontTx/>
              <a:buNone/>
              <a:tabLst/>
              <a:defRPr/>
            </a:pPr>
            <a:r>
              <a:rPr lang="en-US" dirty="0"/>
              <a:t>Place imagery here</a:t>
            </a:r>
          </a:p>
        </p:txBody>
      </p:sp>
      <p:sp>
        <p:nvSpPr>
          <p:cNvPr id="15" name="Picture Placeholder 7" descr="Place bio portrait here">
            <a:extLst>
              <a:ext uri="{FF2B5EF4-FFF2-40B4-BE49-F238E27FC236}">
                <a16:creationId xmlns:a16="http://schemas.microsoft.com/office/drawing/2014/main" id="{05E149CA-A25F-74EE-93DF-1A877CDE924F}"/>
              </a:ext>
            </a:extLst>
          </p:cNvPr>
          <p:cNvSpPr>
            <a:spLocks noGrp="1"/>
          </p:cNvSpPr>
          <p:nvPr>
            <p:ph type="pic" sz="quarter" idx="32" hasCustomPrompt="1"/>
          </p:nvPr>
        </p:nvSpPr>
        <p:spPr>
          <a:xfrm>
            <a:off x="215972" y="3427809"/>
            <a:ext cx="923281" cy="928688"/>
          </a:xfrm>
          <a:solidFill>
            <a:srgbClr val="E0E0E0"/>
          </a:solidFill>
        </p:spPr>
        <p:txBody>
          <a:bodyPr anchor="ctr"/>
          <a:lstStyle>
            <a:lvl1pPr marL="0" marR="0" indent="0" algn="ctr" defTabSz="914400" rtl="0" eaLnBrk="1" fontAlgn="auto" latinLnBrk="0" hangingPunct="1">
              <a:lnSpc>
                <a:spcPct val="110000"/>
              </a:lnSpc>
              <a:spcBef>
                <a:spcPts val="0"/>
              </a:spcBef>
              <a:spcAft>
                <a:spcPts val="0"/>
              </a:spcAft>
              <a:buClrTx/>
              <a:buSzTx/>
              <a:buFontTx/>
              <a:buNone/>
              <a:tabLst/>
              <a:defRPr>
                <a:solidFill>
                  <a:schemeClr val="accent5"/>
                </a:solidFill>
              </a:defRPr>
            </a:lvl1pPr>
          </a:lstStyle>
          <a:p>
            <a:pPr marL="0" marR="0" lvl="0" indent="0" algn="ctr" defTabSz="914400" rtl="0" eaLnBrk="1" fontAlgn="auto" latinLnBrk="0" hangingPunct="1">
              <a:lnSpc>
                <a:spcPct val="110000"/>
              </a:lnSpc>
              <a:spcBef>
                <a:spcPts val="0"/>
              </a:spcBef>
              <a:spcAft>
                <a:spcPts val="0"/>
              </a:spcAft>
              <a:buClrTx/>
              <a:buSzTx/>
              <a:buFontTx/>
              <a:buNone/>
              <a:tabLst/>
              <a:defRPr/>
            </a:pPr>
            <a:r>
              <a:rPr lang="en-US" dirty="0"/>
              <a:t>Place imagery here</a:t>
            </a:r>
          </a:p>
        </p:txBody>
      </p:sp>
      <p:sp>
        <p:nvSpPr>
          <p:cNvPr id="25" name="Picture Placeholder 7" descr="Place bio portrait here">
            <a:extLst>
              <a:ext uri="{FF2B5EF4-FFF2-40B4-BE49-F238E27FC236}">
                <a16:creationId xmlns:a16="http://schemas.microsoft.com/office/drawing/2014/main" id="{AAC7C1AD-0F8C-4D02-0112-981444AFE98D}"/>
              </a:ext>
            </a:extLst>
          </p:cNvPr>
          <p:cNvSpPr>
            <a:spLocks noGrp="1"/>
          </p:cNvSpPr>
          <p:nvPr>
            <p:ph type="pic" sz="quarter" idx="34" hasCustomPrompt="1"/>
          </p:nvPr>
        </p:nvSpPr>
        <p:spPr>
          <a:xfrm>
            <a:off x="4791876" y="1141809"/>
            <a:ext cx="922281" cy="928688"/>
          </a:xfrm>
          <a:solidFill>
            <a:srgbClr val="E0E0E0"/>
          </a:solidFill>
        </p:spPr>
        <p:txBody>
          <a:bodyPr anchor="ctr"/>
          <a:lstStyle>
            <a:lvl1pPr marL="0" marR="0" indent="0" algn="ctr" defTabSz="914400" rtl="0" eaLnBrk="1" fontAlgn="auto" latinLnBrk="0" hangingPunct="1">
              <a:lnSpc>
                <a:spcPct val="110000"/>
              </a:lnSpc>
              <a:spcBef>
                <a:spcPts val="0"/>
              </a:spcBef>
              <a:spcAft>
                <a:spcPts val="0"/>
              </a:spcAft>
              <a:buClrTx/>
              <a:buSzTx/>
              <a:buFontTx/>
              <a:buNone/>
              <a:tabLst/>
              <a:defRPr>
                <a:solidFill>
                  <a:schemeClr val="accent5"/>
                </a:solidFill>
              </a:defRPr>
            </a:lvl1pPr>
          </a:lstStyle>
          <a:p>
            <a:pPr marL="0" marR="0" lvl="0" indent="0" algn="ctr" defTabSz="914400" rtl="0" eaLnBrk="1" fontAlgn="auto" latinLnBrk="0" hangingPunct="1">
              <a:lnSpc>
                <a:spcPct val="110000"/>
              </a:lnSpc>
              <a:spcBef>
                <a:spcPts val="0"/>
              </a:spcBef>
              <a:spcAft>
                <a:spcPts val="0"/>
              </a:spcAft>
              <a:buClrTx/>
              <a:buSzTx/>
              <a:buFontTx/>
              <a:buNone/>
              <a:tabLst/>
              <a:defRPr/>
            </a:pPr>
            <a:r>
              <a:rPr lang="en-US" dirty="0"/>
              <a:t>Place imagery here</a:t>
            </a:r>
          </a:p>
        </p:txBody>
      </p:sp>
      <p:sp>
        <p:nvSpPr>
          <p:cNvPr id="27" name="Picture Placeholder 7" descr="Place bio portrait here">
            <a:extLst>
              <a:ext uri="{FF2B5EF4-FFF2-40B4-BE49-F238E27FC236}">
                <a16:creationId xmlns:a16="http://schemas.microsoft.com/office/drawing/2014/main" id="{22271FFB-E2D1-459B-4089-A291A1110AE8}"/>
              </a:ext>
            </a:extLst>
          </p:cNvPr>
          <p:cNvSpPr>
            <a:spLocks noGrp="1"/>
          </p:cNvSpPr>
          <p:nvPr>
            <p:ph type="pic" sz="quarter" idx="36" hasCustomPrompt="1"/>
          </p:nvPr>
        </p:nvSpPr>
        <p:spPr>
          <a:xfrm>
            <a:off x="4791876" y="2286000"/>
            <a:ext cx="922281" cy="928688"/>
          </a:xfrm>
          <a:solidFill>
            <a:srgbClr val="E0E0E0"/>
          </a:solidFill>
        </p:spPr>
        <p:txBody>
          <a:bodyPr anchor="ctr"/>
          <a:lstStyle>
            <a:lvl1pPr marL="0" marR="0" indent="0" algn="ctr" defTabSz="914400" rtl="0" eaLnBrk="1" fontAlgn="auto" latinLnBrk="0" hangingPunct="1">
              <a:lnSpc>
                <a:spcPct val="110000"/>
              </a:lnSpc>
              <a:spcBef>
                <a:spcPts val="0"/>
              </a:spcBef>
              <a:spcAft>
                <a:spcPts val="0"/>
              </a:spcAft>
              <a:buClrTx/>
              <a:buSzTx/>
              <a:buFontTx/>
              <a:buNone/>
              <a:tabLst/>
              <a:defRPr>
                <a:solidFill>
                  <a:schemeClr val="accent5"/>
                </a:solidFill>
              </a:defRPr>
            </a:lvl1pPr>
          </a:lstStyle>
          <a:p>
            <a:pPr marL="0" marR="0" lvl="0" indent="0" algn="ctr" defTabSz="914400" rtl="0" eaLnBrk="1" fontAlgn="auto" latinLnBrk="0" hangingPunct="1">
              <a:lnSpc>
                <a:spcPct val="110000"/>
              </a:lnSpc>
              <a:spcBef>
                <a:spcPts val="0"/>
              </a:spcBef>
              <a:spcAft>
                <a:spcPts val="0"/>
              </a:spcAft>
              <a:buClrTx/>
              <a:buSzTx/>
              <a:buFontTx/>
              <a:buNone/>
              <a:tabLst/>
              <a:defRPr/>
            </a:pPr>
            <a:r>
              <a:rPr lang="en-US" dirty="0"/>
              <a:t>Place imagery here</a:t>
            </a:r>
          </a:p>
        </p:txBody>
      </p:sp>
      <p:sp>
        <p:nvSpPr>
          <p:cNvPr id="29" name="Picture Placeholder 7" descr="Place bio portrait here">
            <a:extLst>
              <a:ext uri="{FF2B5EF4-FFF2-40B4-BE49-F238E27FC236}">
                <a16:creationId xmlns:a16="http://schemas.microsoft.com/office/drawing/2014/main" id="{F3C99020-5BF1-8A8C-BDCB-42766A5B9BE5}"/>
              </a:ext>
            </a:extLst>
          </p:cNvPr>
          <p:cNvSpPr>
            <a:spLocks noGrp="1"/>
          </p:cNvSpPr>
          <p:nvPr>
            <p:ph type="pic" sz="quarter" idx="38" hasCustomPrompt="1"/>
          </p:nvPr>
        </p:nvSpPr>
        <p:spPr>
          <a:xfrm>
            <a:off x="4791876" y="3427809"/>
            <a:ext cx="922281" cy="928688"/>
          </a:xfrm>
          <a:solidFill>
            <a:srgbClr val="E0E0E0"/>
          </a:solidFill>
        </p:spPr>
        <p:txBody>
          <a:bodyPr anchor="ctr"/>
          <a:lstStyle>
            <a:lvl1pPr marL="0" marR="0" indent="0" algn="ctr" defTabSz="914400" rtl="0" eaLnBrk="1" fontAlgn="auto" latinLnBrk="0" hangingPunct="1">
              <a:lnSpc>
                <a:spcPct val="110000"/>
              </a:lnSpc>
              <a:spcBef>
                <a:spcPts val="0"/>
              </a:spcBef>
              <a:spcAft>
                <a:spcPts val="0"/>
              </a:spcAft>
              <a:buClrTx/>
              <a:buSzTx/>
              <a:buFontTx/>
              <a:buNone/>
              <a:tabLst/>
              <a:defRPr>
                <a:solidFill>
                  <a:schemeClr val="accent5"/>
                </a:solidFill>
              </a:defRPr>
            </a:lvl1pPr>
          </a:lstStyle>
          <a:p>
            <a:pPr marL="0" marR="0" lvl="0" indent="0" algn="ctr" defTabSz="914400" rtl="0" eaLnBrk="1" fontAlgn="auto" latinLnBrk="0" hangingPunct="1">
              <a:lnSpc>
                <a:spcPct val="110000"/>
              </a:lnSpc>
              <a:spcBef>
                <a:spcPts val="0"/>
              </a:spcBef>
              <a:spcAft>
                <a:spcPts val="0"/>
              </a:spcAft>
              <a:buClrTx/>
              <a:buSzTx/>
              <a:buFontTx/>
              <a:buNone/>
              <a:tabLst/>
              <a:defRPr/>
            </a:pPr>
            <a:r>
              <a:rPr lang="en-US" dirty="0"/>
              <a:t>Place imagery here</a:t>
            </a:r>
          </a:p>
        </p:txBody>
      </p:sp>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215972" y="216027"/>
            <a:ext cx="1855943" cy="572096"/>
          </a:xfrm>
        </p:spPr>
        <p:txBody>
          <a:bodyPr/>
          <a:lstStyle>
            <a:lvl1pPr>
              <a:lnSpc>
                <a:spcPct val="100000"/>
              </a:lnSpc>
              <a:defRPr sz="2550">
                <a:solidFill>
                  <a:schemeClr val="tx2"/>
                </a:solidFill>
              </a:defRPr>
            </a:lvl1pPr>
          </a:lstStyle>
          <a:p>
            <a:r>
              <a:rPr lang="en-US" dirty="0"/>
              <a:t>Click to edit Master title style</a:t>
            </a:r>
          </a:p>
        </p:txBody>
      </p:sp>
      <p:sp>
        <p:nvSpPr>
          <p:cNvPr id="18" name="Text Placeholder 9">
            <a:extLst>
              <a:ext uri="{FF2B5EF4-FFF2-40B4-BE49-F238E27FC236}">
                <a16:creationId xmlns:a16="http://schemas.microsoft.com/office/drawing/2014/main" id="{31D025A0-5106-DFB0-90B1-8B366B78913F}"/>
              </a:ext>
            </a:extLst>
          </p:cNvPr>
          <p:cNvSpPr>
            <a:spLocks noGrp="1"/>
          </p:cNvSpPr>
          <p:nvPr>
            <p:ph type="body" sz="quarter" idx="21"/>
          </p:nvPr>
        </p:nvSpPr>
        <p:spPr>
          <a:xfrm>
            <a:off x="1285708" y="1141809"/>
            <a:ext cx="2140465" cy="928688"/>
          </a:xfrm>
        </p:spPr>
        <p:txBody>
          <a:bodyPr/>
          <a:lstStyle>
            <a:lvl1pPr>
              <a:lnSpc>
                <a:spcPct val="110000"/>
              </a:lnSpc>
              <a:spcBef>
                <a:spcPts val="0"/>
              </a:spcBef>
              <a:defRPr sz="1350">
                <a:solidFill>
                  <a:schemeClr val="tx1"/>
                </a:solidFill>
              </a:defRPr>
            </a:lvl1pPr>
            <a:lvl2pPr marL="96012" indent="-96012">
              <a:lnSpc>
                <a:spcPct val="110000"/>
              </a:lnSpc>
              <a:spcBef>
                <a:spcPts val="0"/>
              </a:spcBef>
              <a:defRPr sz="1350">
                <a:solidFill>
                  <a:schemeClr val="tx1"/>
                </a:solidFill>
              </a:defRPr>
            </a:lvl2pPr>
            <a:lvl3pPr marL="192024" indent="-96012">
              <a:lnSpc>
                <a:spcPct val="110000"/>
              </a:lnSpc>
              <a:spcBef>
                <a:spcPts val="0"/>
              </a:spcBef>
              <a:defRPr sz="1350">
                <a:solidFill>
                  <a:schemeClr val="tx1"/>
                </a:solidFill>
              </a:defRPr>
            </a:lvl3pPr>
            <a:lvl4pPr marL="288036" indent="-96012">
              <a:lnSpc>
                <a:spcPct val="110000"/>
              </a:lnSpc>
              <a:spcBef>
                <a:spcPts val="0"/>
              </a:spcBef>
              <a:defRPr sz="1350">
                <a:solidFill>
                  <a:schemeClr val="tx1"/>
                </a:solidFill>
              </a:defRPr>
            </a:lvl4pPr>
            <a:lvl5pPr>
              <a:lnSpc>
                <a:spcPct val="110000"/>
              </a:lnSpc>
              <a:spcBef>
                <a:spcPts val="0"/>
              </a:spcBef>
              <a:defRPr sz="105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sp>
        <p:nvSpPr>
          <p:cNvPr id="10" name="Text Placeholder 9">
            <a:extLst>
              <a:ext uri="{FF2B5EF4-FFF2-40B4-BE49-F238E27FC236}">
                <a16:creationId xmlns:a16="http://schemas.microsoft.com/office/drawing/2014/main" id="{126F49A0-96BE-0B44-B1C8-17D765B10B3E}"/>
              </a:ext>
            </a:extLst>
          </p:cNvPr>
          <p:cNvSpPr>
            <a:spLocks noGrp="1"/>
          </p:cNvSpPr>
          <p:nvPr>
            <p:ph type="body" sz="quarter" idx="12"/>
          </p:nvPr>
        </p:nvSpPr>
        <p:spPr>
          <a:xfrm>
            <a:off x="1285708" y="2286000"/>
            <a:ext cx="2140465" cy="928688"/>
          </a:xfrm>
        </p:spPr>
        <p:txBody>
          <a:bodyPr/>
          <a:lstStyle>
            <a:lvl1pPr>
              <a:lnSpc>
                <a:spcPct val="110000"/>
              </a:lnSpc>
              <a:spcBef>
                <a:spcPts val="0"/>
              </a:spcBef>
              <a:defRPr sz="1350">
                <a:solidFill>
                  <a:schemeClr val="tx1"/>
                </a:solidFill>
              </a:defRPr>
            </a:lvl1pPr>
            <a:lvl2pPr marL="96012" indent="-96012">
              <a:lnSpc>
                <a:spcPct val="110000"/>
              </a:lnSpc>
              <a:spcBef>
                <a:spcPts val="0"/>
              </a:spcBef>
              <a:defRPr sz="1350">
                <a:solidFill>
                  <a:schemeClr val="tx1"/>
                </a:solidFill>
              </a:defRPr>
            </a:lvl2pPr>
            <a:lvl3pPr marL="192024" indent="-96012">
              <a:lnSpc>
                <a:spcPct val="110000"/>
              </a:lnSpc>
              <a:spcBef>
                <a:spcPts val="0"/>
              </a:spcBef>
              <a:defRPr sz="1350">
                <a:solidFill>
                  <a:schemeClr val="tx1"/>
                </a:solidFill>
              </a:defRPr>
            </a:lvl3pPr>
            <a:lvl4pPr marL="288036" indent="-96012">
              <a:lnSpc>
                <a:spcPct val="110000"/>
              </a:lnSpc>
              <a:spcBef>
                <a:spcPts val="0"/>
              </a:spcBef>
              <a:defRPr sz="1350">
                <a:solidFill>
                  <a:schemeClr val="tx1"/>
                </a:solidFill>
              </a:defRPr>
            </a:lvl4pPr>
            <a:lvl5pPr>
              <a:lnSpc>
                <a:spcPct val="110000"/>
              </a:lnSpc>
              <a:spcBef>
                <a:spcPts val="0"/>
              </a:spcBef>
              <a:defRPr sz="105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a:p>
            <a:pPr lvl="3"/>
            <a:endParaRPr lang="en-US" dirty="0"/>
          </a:p>
        </p:txBody>
      </p:sp>
      <p:sp>
        <p:nvSpPr>
          <p:cNvPr id="12" name="Text Placeholder 9">
            <a:extLst>
              <a:ext uri="{FF2B5EF4-FFF2-40B4-BE49-F238E27FC236}">
                <a16:creationId xmlns:a16="http://schemas.microsoft.com/office/drawing/2014/main" id="{D4772377-8015-4C99-7ED3-E4475C524D2A}"/>
              </a:ext>
            </a:extLst>
          </p:cNvPr>
          <p:cNvSpPr>
            <a:spLocks noGrp="1"/>
          </p:cNvSpPr>
          <p:nvPr>
            <p:ph type="body" sz="quarter" idx="14"/>
          </p:nvPr>
        </p:nvSpPr>
        <p:spPr>
          <a:xfrm>
            <a:off x="1285708" y="3427809"/>
            <a:ext cx="2140465" cy="928688"/>
          </a:xfrm>
        </p:spPr>
        <p:txBody>
          <a:bodyPr/>
          <a:lstStyle>
            <a:lvl1pPr>
              <a:lnSpc>
                <a:spcPct val="110000"/>
              </a:lnSpc>
              <a:spcBef>
                <a:spcPts val="0"/>
              </a:spcBef>
              <a:defRPr sz="1350">
                <a:solidFill>
                  <a:schemeClr val="tx1"/>
                </a:solidFill>
              </a:defRPr>
            </a:lvl1pPr>
            <a:lvl2pPr marL="96012" indent="-96012">
              <a:lnSpc>
                <a:spcPct val="110000"/>
              </a:lnSpc>
              <a:spcBef>
                <a:spcPts val="0"/>
              </a:spcBef>
              <a:defRPr sz="1350">
                <a:solidFill>
                  <a:schemeClr val="tx1"/>
                </a:solidFill>
              </a:defRPr>
            </a:lvl2pPr>
            <a:lvl3pPr marL="192024" indent="-96012">
              <a:lnSpc>
                <a:spcPct val="110000"/>
              </a:lnSpc>
              <a:spcBef>
                <a:spcPts val="0"/>
              </a:spcBef>
              <a:defRPr sz="1350">
                <a:solidFill>
                  <a:schemeClr val="tx1"/>
                </a:solidFill>
              </a:defRPr>
            </a:lvl3pPr>
            <a:lvl4pPr marL="288036" indent="-96012">
              <a:lnSpc>
                <a:spcPct val="110000"/>
              </a:lnSpc>
              <a:spcBef>
                <a:spcPts val="0"/>
              </a:spcBef>
              <a:defRPr sz="1350">
                <a:solidFill>
                  <a:schemeClr val="tx1"/>
                </a:solidFill>
              </a:defRPr>
            </a:lvl4pPr>
            <a:lvl5pPr>
              <a:lnSpc>
                <a:spcPct val="110000"/>
              </a:lnSpc>
              <a:spcBef>
                <a:spcPts val="0"/>
              </a:spcBef>
              <a:defRPr sz="105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sp>
        <p:nvSpPr>
          <p:cNvPr id="24" name="Text Placeholder 9">
            <a:extLst>
              <a:ext uri="{FF2B5EF4-FFF2-40B4-BE49-F238E27FC236}">
                <a16:creationId xmlns:a16="http://schemas.microsoft.com/office/drawing/2014/main" id="{3E3566C7-C728-77B2-2A34-BBB83D482F56}"/>
              </a:ext>
            </a:extLst>
          </p:cNvPr>
          <p:cNvSpPr>
            <a:spLocks noGrp="1"/>
          </p:cNvSpPr>
          <p:nvPr>
            <p:ph type="body" sz="quarter" idx="27"/>
          </p:nvPr>
        </p:nvSpPr>
        <p:spPr>
          <a:xfrm>
            <a:off x="5855922" y="1141809"/>
            <a:ext cx="2140465" cy="928688"/>
          </a:xfrm>
        </p:spPr>
        <p:txBody>
          <a:bodyPr/>
          <a:lstStyle>
            <a:lvl1pPr>
              <a:lnSpc>
                <a:spcPct val="110000"/>
              </a:lnSpc>
              <a:spcBef>
                <a:spcPts val="0"/>
              </a:spcBef>
              <a:defRPr sz="1350">
                <a:solidFill>
                  <a:schemeClr val="tx1"/>
                </a:solidFill>
              </a:defRPr>
            </a:lvl1pPr>
            <a:lvl2pPr marL="96012" indent="-96012">
              <a:lnSpc>
                <a:spcPct val="110000"/>
              </a:lnSpc>
              <a:spcBef>
                <a:spcPts val="0"/>
              </a:spcBef>
              <a:defRPr sz="1350">
                <a:solidFill>
                  <a:schemeClr val="tx1"/>
                </a:solidFill>
              </a:defRPr>
            </a:lvl2pPr>
            <a:lvl3pPr marL="192024" indent="-96012">
              <a:lnSpc>
                <a:spcPct val="110000"/>
              </a:lnSpc>
              <a:spcBef>
                <a:spcPts val="0"/>
              </a:spcBef>
              <a:defRPr sz="1350">
                <a:solidFill>
                  <a:schemeClr val="tx1"/>
                </a:solidFill>
              </a:defRPr>
            </a:lvl3pPr>
            <a:lvl4pPr marL="288036" indent="-96012">
              <a:lnSpc>
                <a:spcPct val="110000"/>
              </a:lnSpc>
              <a:spcBef>
                <a:spcPts val="0"/>
              </a:spcBef>
              <a:defRPr sz="1350">
                <a:solidFill>
                  <a:schemeClr val="tx1"/>
                </a:solidFill>
              </a:defRPr>
            </a:lvl4pPr>
            <a:lvl5pPr>
              <a:lnSpc>
                <a:spcPct val="110000"/>
              </a:lnSpc>
              <a:spcBef>
                <a:spcPts val="0"/>
              </a:spcBef>
              <a:defRPr sz="105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sp>
        <p:nvSpPr>
          <p:cNvPr id="20" name="Text Placeholder 9">
            <a:extLst>
              <a:ext uri="{FF2B5EF4-FFF2-40B4-BE49-F238E27FC236}">
                <a16:creationId xmlns:a16="http://schemas.microsoft.com/office/drawing/2014/main" id="{A52D1EA1-405F-7875-BAB9-B258776E1460}"/>
              </a:ext>
            </a:extLst>
          </p:cNvPr>
          <p:cNvSpPr>
            <a:spLocks noGrp="1"/>
          </p:cNvSpPr>
          <p:nvPr>
            <p:ph type="body" sz="quarter" idx="23"/>
          </p:nvPr>
        </p:nvSpPr>
        <p:spPr>
          <a:xfrm>
            <a:off x="5855922" y="2286000"/>
            <a:ext cx="2140465" cy="928688"/>
          </a:xfrm>
        </p:spPr>
        <p:txBody>
          <a:bodyPr/>
          <a:lstStyle>
            <a:lvl1pPr>
              <a:lnSpc>
                <a:spcPct val="110000"/>
              </a:lnSpc>
              <a:spcBef>
                <a:spcPts val="0"/>
              </a:spcBef>
              <a:defRPr sz="1350">
                <a:solidFill>
                  <a:schemeClr val="tx1"/>
                </a:solidFill>
              </a:defRPr>
            </a:lvl1pPr>
            <a:lvl2pPr marL="96012" indent="-96012">
              <a:lnSpc>
                <a:spcPct val="110000"/>
              </a:lnSpc>
              <a:spcBef>
                <a:spcPts val="0"/>
              </a:spcBef>
              <a:defRPr sz="1350">
                <a:solidFill>
                  <a:schemeClr val="tx1"/>
                </a:solidFill>
              </a:defRPr>
            </a:lvl2pPr>
            <a:lvl3pPr marL="192024" indent="-96012">
              <a:lnSpc>
                <a:spcPct val="110000"/>
              </a:lnSpc>
              <a:spcBef>
                <a:spcPts val="0"/>
              </a:spcBef>
              <a:defRPr sz="1350">
                <a:solidFill>
                  <a:schemeClr val="tx1"/>
                </a:solidFill>
              </a:defRPr>
            </a:lvl3pPr>
            <a:lvl4pPr marL="288036" indent="-96012">
              <a:lnSpc>
                <a:spcPct val="110000"/>
              </a:lnSpc>
              <a:spcBef>
                <a:spcPts val="0"/>
              </a:spcBef>
              <a:defRPr sz="1350">
                <a:solidFill>
                  <a:schemeClr val="tx1"/>
                </a:solidFill>
              </a:defRPr>
            </a:lvl4pPr>
            <a:lvl5pPr>
              <a:lnSpc>
                <a:spcPct val="110000"/>
              </a:lnSpc>
              <a:spcBef>
                <a:spcPts val="0"/>
              </a:spcBef>
              <a:defRPr sz="105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sp>
        <p:nvSpPr>
          <p:cNvPr id="22" name="Text Placeholder 9">
            <a:extLst>
              <a:ext uri="{FF2B5EF4-FFF2-40B4-BE49-F238E27FC236}">
                <a16:creationId xmlns:a16="http://schemas.microsoft.com/office/drawing/2014/main" id="{73849969-24A3-113A-C58E-4A4B0FB29BAD}"/>
              </a:ext>
            </a:extLst>
          </p:cNvPr>
          <p:cNvSpPr>
            <a:spLocks noGrp="1"/>
          </p:cNvSpPr>
          <p:nvPr>
            <p:ph type="body" sz="quarter" idx="25"/>
          </p:nvPr>
        </p:nvSpPr>
        <p:spPr>
          <a:xfrm>
            <a:off x="5855922" y="3427809"/>
            <a:ext cx="2140465" cy="928688"/>
          </a:xfrm>
        </p:spPr>
        <p:txBody>
          <a:bodyPr/>
          <a:lstStyle>
            <a:lvl1pPr>
              <a:lnSpc>
                <a:spcPct val="110000"/>
              </a:lnSpc>
              <a:spcBef>
                <a:spcPts val="0"/>
              </a:spcBef>
              <a:defRPr sz="1350">
                <a:solidFill>
                  <a:schemeClr val="tx1"/>
                </a:solidFill>
              </a:defRPr>
            </a:lvl1pPr>
            <a:lvl2pPr marL="96012" indent="-96012">
              <a:lnSpc>
                <a:spcPct val="110000"/>
              </a:lnSpc>
              <a:spcBef>
                <a:spcPts val="0"/>
              </a:spcBef>
              <a:defRPr sz="1350">
                <a:solidFill>
                  <a:schemeClr val="tx1"/>
                </a:solidFill>
              </a:defRPr>
            </a:lvl2pPr>
            <a:lvl3pPr marL="192024" indent="-96012">
              <a:lnSpc>
                <a:spcPct val="110000"/>
              </a:lnSpc>
              <a:spcBef>
                <a:spcPts val="0"/>
              </a:spcBef>
              <a:defRPr sz="1350">
                <a:solidFill>
                  <a:schemeClr val="tx1"/>
                </a:solidFill>
              </a:defRPr>
            </a:lvl3pPr>
            <a:lvl4pPr marL="288036" indent="-96012">
              <a:lnSpc>
                <a:spcPct val="110000"/>
              </a:lnSpc>
              <a:spcBef>
                <a:spcPts val="0"/>
              </a:spcBef>
              <a:defRPr sz="1350">
                <a:solidFill>
                  <a:schemeClr val="tx1"/>
                </a:solidFill>
              </a:defRPr>
            </a:lvl4pPr>
            <a:lvl5pPr>
              <a:lnSpc>
                <a:spcPct val="110000"/>
              </a:lnSpc>
              <a:spcBef>
                <a:spcPts val="0"/>
              </a:spcBef>
              <a:defRPr sz="105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sp>
        <p:nvSpPr>
          <p:cNvPr id="3" name="Footer Placeholder 3">
            <a:extLst>
              <a:ext uri="{FF2B5EF4-FFF2-40B4-BE49-F238E27FC236}">
                <a16:creationId xmlns:a16="http://schemas.microsoft.com/office/drawing/2014/main" id="{7D4D4C25-96EE-FF6D-B301-962CD7A63666}"/>
              </a:ext>
            </a:extLst>
          </p:cNvPr>
          <p:cNvSpPr>
            <a:spLocks noGrp="1"/>
          </p:cNvSpPr>
          <p:nvPr>
            <p:ph type="ftr" sz="quarter" idx="18"/>
          </p:nvPr>
        </p:nvSpPr>
        <p:spPr>
          <a:xfrm>
            <a:off x="215972" y="4806000"/>
            <a:ext cx="1858324" cy="142875"/>
          </a:xfrm>
        </p:spPr>
        <p:txBody>
          <a:bodyPr/>
          <a:lstStyle/>
          <a:p>
            <a:endParaRPr lang="en-US" dirty="0"/>
          </a:p>
        </p:txBody>
      </p:sp>
      <p:sp>
        <p:nvSpPr>
          <p:cNvPr id="6" name="Slide Number">
            <a:extLst>
              <a:ext uri="{FF2B5EF4-FFF2-40B4-BE49-F238E27FC236}">
                <a16:creationId xmlns:a16="http://schemas.microsoft.com/office/drawing/2014/main" id="{DA0E5B0D-36A0-4281-7D57-C2CC4453113C}"/>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808256532"/>
      </p:ext>
    </p:extLst>
  </p:cSld>
  <p:clrMapOvr>
    <a:masterClrMapping/>
  </p:clrMapOvr>
  <p:transition spd="med"/>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215972" y="216027"/>
            <a:ext cx="1855943" cy="1498473"/>
          </a:xfrm>
        </p:spPr>
        <p:txBody>
          <a:bodyPr/>
          <a:lstStyle>
            <a:lvl1pPr>
              <a:lnSpc>
                <a:spcPct val="100000"/>
              </a:lnSpc>
              <a:defRPr sz="2550">
                <a:solidFill>
                  <a:schemeClr val="tx2"/>
                </a:solidFill>
              </a:defRPr>
            </a:lvl1pPr>
          </a:lstStyle>
          <a:p>
            <a:r>
              <a:rPr lang="en-US" dirty="0"/>
              <a:t>Click to edit Master title style</a:t>
            </a:r>
          </a:p>
        </p:txBody>
      </p:sp>
      <p:sp>
        <p:nvSpPr>
          <p:cNvPr id="5" name="Table Placeholder 4">
            <a:extLst>
              <a:ext uri="{FF2B5EF4-FFF2-40B4-BE49-F238E27FC236}">
                <a16:creationId xmlns:a16="http://schemas.microsoft.com/office/drawing/2014/main" id="{B3D8D357-75A1-F4FD-F531-380CF7DE4340}"/>
              </a:ext>
            </a:extLst>
          </p:cNvPr>
          <p:cNvSpPr>
            <a:spLocks noGrp="1"/>
          </p:cNvSpPr>
          <p:nvPr>
            <p:ph type="tbl" sz="quarter" idx="11"/>
          </p:nvPr>
        </p:nvSpPr>
        <p:spPr>
          <a:xfrm>
            <a:off x="2499987" y="216000"/>
            <a:ext cx="6428538" cy="4358878"/>
          </a:xfrm>
        </p:spPr>
        <p:txBody>
          <a:bodyPr anchor="ctr"/>
          <a:lstStyle>
            <a:lvl1pPr algn="ctr">
              <a:defRPr>
                <a:solidFill>
                  <a:schemeClr val="tx1"/>
                </a:solidFill>
              </a:defRPr>
            </a:lvl1pPr>
          </a:lstStyle>
          <a:p>
            <a:r>
              <a:rPr lang="en-US" dirty="0"/>
              <a:t>Click icon to add table</a:t>
            </a:r>
          </a:p>
        </p:txBody>
      </p:sp>
      <p:sp>
        <p:nvSpPr>
          <p:cNvPr id="3" name="Footer Placeholder 3">
            <a:extLst>
              <a:ext uri="{FF2B5EF4-FFF2-40B4-BE49-F238E27FC236}">
                <a16:creationId xmlns:a16="http://schemas.microsoft.com/office/drawing/2014/main" id="{3694FFFD-5196-625E-C3FC-9AB6BB13FC34}"/>
              </a:ext>
            </a:extLst>
          </p:cNvPr>
          <p:cNvSpPr>
            <a:spLocks noGrp="1"/>
          </p:cNvSpPr>
          <p:nvPr>
            <p:ph type="ftr" sz="quarter" idx="18"/>
          </p:nvPr>
        </p:nvSpPr>
        <p:spPr>
          <a:xfrm>
            <a:off x="215972" y="4806000"/>
            <a:ext cx="1858324" cy="142875"/>
          </a:xfrm>
        </p:spPr>
        <p:txBody>
          <a:bodyPr/>
          <a:lstStyle/>
          <a:p>
            <a:endParaRPr lang="en-US" dirty="0"/>
          </a:p>
        </p:txBody>
      </p:sp>
      <p:sp>
        <p:nvSpPr>
          <p:cNvPr id="7" name="Slide Number">
            <a:extLst>
              <a:ext uri="{FF2B5EF4-FFF2-40B4-BE49-F238E27FC236}">
                <a16:creationId xmlns:a16="http://schemas.microsoft.com/office/drawing/2014/main" id="{DD2D25A8-2AEC-F554-8D58-47C112486D41}"/>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1732535581"/>
      </p:ext>
    </p:extLst>
  </p:cSld>
  <p:clrMapOvr>
    <a:masterClrMapping/>
  </p:clrMapOvr>
  <p:transition spd="med"/>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hasCustomPrompt="1"/>
          </p:nvPr>
        </p:nvSpPr>
        <p:spPr>
          <a:xfrm>
            <a:off x="215972" y="216027"/>
            <a:ext cx="1855943" cy="572643"/>
          </a:xfrm>
        </p:spPr>
        <p:txBody>
          <a:bodyPr/>
          <a:lstStyle>
            <a:lvl1pPr>
              <a:lnSpc>
                <a:spcPct val="100000"/>
              </a:lnSpc>
              <a:defRPr sz="2550">
                <a:solidFill>
                  <a:schemeClr val="tx2"/>
                </a:solidFill>
              </a:defRPr>
            </a:lvl1pPr>
          </a:lstStyle>
          <a:p>
            <a:r>
              <a:rPr lang="en-US" dirty="0"/>
              <a:t>Click to edit Master title style </a:t>
            </a:r>
          </a:p>
        </p:txBody>
      </p:sp>
      <p:sp>
        <p:nvSpPr>
          <p:cNvPr id="3" name="Slide Number">
            <a:extLst>
              <a:ext uri="{FF2B5EF4-FFF2-40B4-BE49-F238E27FC236}">
                <a16:creationId xmlns:a16="http://schemas.microsoft.com/office/drawing/2014/main" id="{B0435695-E156-66C6-5CE4-B0F751F125D2}"/>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
        <p:nvSpPr>
          <p:cNvPr id="10" name="Text Placeholder 9">
            <a:extLst>
              <a:ext uri="{FF2B5EF4-FFF2-40B4-BE49-F238E27FC236}">
                <a16:creationId xmlns:a16="http://schemas.microsoft.com/office/drawing/2014/main" id="{BDFFC916-9B64-A7DC-672D-A4AFA1AE968C}"/>
              </a:ext>
            </a:extLst>
          </p:cNvPr>
          <p:cNvSpPr>
            <a:spLocks noGrp="1"/>
          </p:cNvSpPr>
          <p:nvPr>
            <p:ph type="body" sz="quarter" idx="13" hasCustomPrompt="1"/>
          </p:nvPr>
        </p:nvSpPr>
        <p:spPr>
          <a:xfrm>
            <a:off x="2499987" y="4793433"/>
            <a:ext cx="2071418" cy="159544"/>
          </a:xfrm>
        </p:spPr>
        <p:txBody>
          <a:bodyPr anchor="b" anchorCtr="0"/>
          <a:lstStyle>
            <a:lvl1pPr>
              <a:defRPr sz="600">
                <a:latin typeface="IBM Plex Sans Light" panose="020B0503050203000203" pitchFamily="34" charset="0"/>
              </a:defRPr>
            </a:lvl1pPr>
            <a:lvl2pPr>
              <a:defRPr sz="600"/>
            </a:lvl2pPr>
            <a:lvl3pPr>
              <a:defRPr sz="600"/>
            </a:lvl3pPr>
            <a:lvl4pPr>
              <a:defRPr sz="600"/>
            </a:lvl4pPr>
            <a:lvl5pPr>
              <a:defRPr sz="600"/>
            </a:lvl5pPr>
          </a:lstStyle>
          <a:p>
            <a:pPr lvl="0"/>
            <a:r>
              <a:rPr lang="en-US" dirty="0"/>
              <a:t>Source</a:t>
            </a:r>
          </a:p>
        </p:txBody>
      </p:sp>
      <p:sp>
        <p:nvSpPr>
          <p:cNvPr id="13" name="Text Placeholder 12">
            <a:extLst>
              <a:ext uri="{FF2B5EF4-FFF2-40B4-BE49-F238E27FC236}">
                <a16:creationId xmlns:a16="http://schemas.microsoft.com/office/drawing/2014/main" id="{81A85749-B0F2-6B16-9E7E-1C979593E9E7}"/>
              </a:ext>
            </a:extLst>
          </p:cNvPr>
          <p:cNvSpPr>
            <a:spLocks noGrp="1"/>
          </p:cNvSpPr>
          <p:nvPr>
            <p:ph type="body" sz="quarter" idx="14"/>
          </p:nvPr>
        </p:nvSpPr>
        <p:spPr>
          <a:xfrm>
            <a:off x="215972" y="1141810"/>
            <a:ext cx="1853562" cy="3431381"/>
          </a:xfrm>
        </p:spPr>
        <p:txBody>
          <a:bodyPr/>
          <a:lstStyle>
            <a:lvl1pPr>
              <a:defRPr sz="1350">
                <a:latin typeface="IBM Plex Sans Light"/>
              </a:defRPr>
            </a:lvl1pPr>
            <a:lvl2pPr marL="122850" indent="-122850">
              <a:lnSpc>
                <a:spcPct val="100000"/>
              </a:lnSpc>
              <a:defRPr sz="1050">
                <a:latin typeface="IBM Plex Sans Light"/>
              </a:defRPr>
            </a:lvl2pPr>
            <a:lvl3pPr marL="247050" indent="-122850">
              <a:lnSpc>
                <a:spcPct val="100000"/>
              </a:lnSpc>
              <a:defRPr sz="1050">
                <a:latin typeface="IBM Plex Sans Light"/>
              </a:defRPr>
            </a:lvl3pPr>
            <a:lvl4pPr marL="369900" indent="-122850">
              <a:lnSpc>
                <a:spcPct val="100000"/>
              </a:lnSpc>
              <a:defRPr sz="1050">
                <a:latin typeface="IBM Plex Sans Light"/>
              </a:defRPr>
            </a:lvl4pPr>
            <a:lvl5pPr>
              <a:defRPr sz="1050">
                <a:latin typeface="IBM Plex Sans Light"/>
              </a:defRPr>
            </a:lvl5p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a:p>
            <a:pPr>
              <a:lnSpc>
                <a:spcPct val="110000"/>
              </a:lnSpc>
            </a:pPr>
            <a:endParaRPr lang="en-US" sz="1050" dirty="0">
              <a:latin typeface="IBM Plex Sans Light" panose="020B0403050203000203" pitchFamily="34" charset="0"/>
            </a:endParaRPr>
          </a:p>
        </p:txBody>
      </p:sp>
      <p:sp>
        <p:nvSpPr>
          <p:cNvPr id="4" name="Footer Placeholder 3">
            <a:extLst>
              <a:ext uri="{FF2B5EF4-FFF2-40B4-BE49-F238E27FC236}">
                <a16:creationId xmlns:a16="http://schemas.microsoft.com/office/drawing/2014/main" id="{E71CF978-95F1-0188-4FBB-81AAB884C2C1}"/>
              </a:ext>
            </a:extLst>
          </p:cNvPr>
          <p:cNvSpPr>
            <a:spLocks noGrp="1"/>
          </p:cNvSpPr>
          <p:nvPr>
            <p:ph type="ftr" sz="quarter" idx="18"/>
          </p:nvPr>
        </p:nvSpPr>
        <p:spPr>
          <a:xfrm>
            <a:off x="215972" y="4806000"/>
            <a:ext cx="1858324" cy="142875"/>
          </a:xfrm>
        </p:spPr>
        <p:txBody>
          <a:bodyPr/>
          <a:lstStyle/>
          <a:p>
            <a:endParaRPr lang="en-US" dirty="0"/>
          </a:p>
        </p:txBody>
      </p:sp>
    </p:spTree>
    <p:extLst>
      <p:ext uri="{BB962C8B-B14F-4D97-AF65-F5344CB8AC3E}">
        <p14:creationId xmlns:p14="http://schemas.microsoft.com/office/powerpoint/2010/main" val="356943090"/>
      </p:ext>
    </p:extLst>
  </p:cSld>
  <p:clrMapOvr>
    <a:masterClrMapping/>
  </p:clrMapOvr>
  <p:transition spd="med"/>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userDrawn="1">
  <p:cSld name="Legal disclaimer, one column">
    <p:bg>
      <p:bgPr>
        <a:solidFill>
          <a:schemeClr val="bg1"/>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BB717A5-5D28-36C3-250F-93E0C68721CA}"/>
              </a:ext>
            </a:extLst>
          </p:cNvPr>
          <p:cNvSpPr>
            <a:spLocks noGrp="1"/>
          </p:cNvSpPr>
          <p:nvPr>
            <p:ph type="body" sz="quarter" idx="14"/>
          </p:nvPr>
        </p:nvSpPr>
        <p:spPr>
          <a:xfrm>
            <a:off x="215972" y="216000"/>
            <a:ext cx="1858324" cy="1072158"/>
          </a:xfrm>
        </p:spPr>
        <p:txBody>
          <a:bodyPr/>
          <a:lstStyle>
            <a:lvl1pPr>
              <a:lnSpc>
                <a:spcPct val="100000"/>
              </a:lnSpc>
              <a:spcBef>
                <a:spcPts val="0"/>
              </a:spcBef>
              <a:defRPr sz="2550">
                <a:solidFill>
                  <a:schemeClr val="tx2"/>
                </a:solidFill>
              </a:defRPr>
            </a:lvl1pPr>
            <a:lvl2pPr>
              <a:lnSpc>
                <a:spcPct val="100000"/>
              </a:lnSpc>
              <a:spcBef>
                <a:spcPts val="0"/>
              </a:spcBef>
              <a:defRPr sz="2400">
                <a:solidFill>
                  <a:schemeClr val="tx1"/>
                </a:solidFill>
              </a:defRPr>
            </a:lvl2pPr>
            <a:lvl3pPr>
              <a:lnSpc>
                <a:spcPct val="100000"/>
              </a:lnSpc>
              <a:spcBef>
                <a:spcPts val="0"/>
              </a:spcBef>
              <a:defRPr sz="2400">
                <a:solidFill>
                  <a:schemeClr val="tx1"/>
                </a:solidFill>
              </a:defRPr>
            </a:lvl3pPr>
            <a:lvl4pPr>
              <a:lnSpc>
                <a:spcPct val="100000"/>
              </a:lnSpc>
              <a:spcBef>
                <a:spcPts val="0"/>
              </a:spcBef>
              <a:defRPr sz="2400">
                <a:solidFill>
                  <a:schemeClr val="tx1"/>
                </a:solidFill>
              </a:defRPr>
            </a:lvl4pPr>
            <a:lvl5pPr>
              <a:lnSpc>
                <a:spcPct val="100000"/>
              </a:lnSpc>
              <a:spcBef>
                <a:spcPts val="0"/>
              </a:spcBef>
              <a:defRPr sz="2400">
                <a:solidFill>
                  <a:schemeClr val="tx1"/>
                </a:solidFill>
              </a:defRPr>
            </a:lvl5pPr>
          </a:lstStyle>
          <a:p>
            <a:pPr lvl="0"/>
            <a:r>
              <a:rPr lang="en-US" dirty="0"/>
              <a:t>Click to edit Master text styles</a:t>
            </a:r>
          </a:p>
        </p:txBody>
      </p:sp>
      <p:sp>
        <p:nvSpPr>
          <p:cNvPr id="7" name="Text Placeholder 6">
            <a:extLst>
              <a:ext uri="{FF2B5EF4-FFF2-40B4-BE49-F238E27FC236}">
                <a16:creationId xmlns:a16="http://schemas.microsoft.com/office/drawing/2014/main" id="{13FF5DC1-E283-8AC5-8620-936474303181}"/>
              </a:ext>
            </a:extLst>
          </p:cNvPr>
          <p:cNvSpPr>
            <a:spLocks noGrp="1"/>
          </p:cNvSpPr>
          <p:nvPr>
            <p:ph type="body" sz="quarter" idx="15" hasCustomPrompt="1"/>
          </p:nvPr>
        </p:nvSpPr>
        <p:spPr>
          <a:xfrm>
            <a:off x="7072582" y="216000"/>
            <a:ext cx="1857133" cy="4359473"/>
          </a:xfrm>
        </p:spPr>
        <p:txBody>
          <a:bodyPr/>
          <a:lstStyle>
            <a:lvl1pPr>
              <a:lnSpc>
                <a:spcPct val="120000"/>
              </a:lnSpc>
              <a:spcBef>
                <a:spcPts val="0"/>
              </a:spcBef>
              <a:defRPr sz="600" b="0" i="0">
                <a:solidFill>
                  <a:schemeClr val="tx1"/>
                </a:solidFill>
                <a:latin typeface="IBM Plex Sans Light" panose="020B0503050203000203" pitchFamily="34" charset="0"/>
              </a:defRPr>
            </a:lvl1pPr>
            <a:lvl2pPr marL="54864" indent="-54864">
              <a:lnSpc>
                <a:spcPct val="120000"/>
              </a:lnSpc>
              <a:spcBef>
                <a:spcPts val="0"/>
              </a:spcBef>
              <a:defRPr sz="600" b="0" i="0">
                <a:solidFill>
                  <a:schemeClr val="tx1"/>
                </a:solidFill>
                <a:latin typeface="IBM Plex Sans Light" panose="020B0503050203000203" pitchFamily="34" charset="0"/>
              </a:defRPr>
            </a:lvl2pPr>
            <a:lvl3pPr marL="109728" indent="-54864">
              <a:lnSpc>
                <a:spcPct val="120000"/>
              </a:lnSpc>
              <a:spcBef>
                <a:spcPts val="0"/>
              </a:spcBef>
              <a:defRPr sz="600" b="0" i="0">
                <a:solidFill>
                  <a:schemeClr val="tx1"/>
                </a:solidFill>
                <a:latin typeface="IBM Plex Sans Light" panose="020B0503050203000203" pitchFamily="34" charset="0"/>
              </a:defRPr>
            </a:lvl3pPr>
            <a:lvl4pPr marL="164592" indent="-54864">
              <a:lnSpc>
                <a:spcPct val="120000"/>
              </a:lnSpc>
              <a:spcBef>
                <a:spcPts val="0"/>
              </a:spcBef>
              <a:defRPr sz="600" b="0" i="0">
                <a:solidFill>
                  <a:schemeClr val="tx1"/>
                </a:solidFill>
                <a:latin typeface="IBM Plex Sans Light" panose="020B0503050203000203" pitchFamily="34" charset="0"/>
              </a:defRPr>
            </a:lvl4pPr>
            <a:lvl5pPr>
              <a:lnSpc>
                <a:spcPct val="120000"/>
              </a:lnSpc>
              <a:spcBef>
                <a:spcPts val="0"/>
              </a:spcBef>
              <a:defRPr sz="600" b="0" i="0">
                <a:solidFill>
                  <a:schemeClr val="tx1"/>
                </a:solidFill>
                <a:latin typeface="IBM Plex Sans Light" panose="020B0503050203000203" pitchFamily="34" charset="0"/>
              </a:defRPr>
            </a:lvl5pPr>
          </a:lstStyle>
          <a:p>
            <a:r>
              <a:rPr lang="en-US" dirty="0"/>
              <a:t>Copy and paste appropriate legal disclaimer text from one of the three options in the PDF guidance deck, found on pages 22-24. Always use the proper legal disclaimer for your presentation audience.</a:t>
            </a:r>
          </a:p>
        </p:txBody>
      </p:sp>
      <p:sp>
        <p:nvSpPr>
          <p:cNvPr id="2" name="Footer Placeholder 1">
            <a:extLst>
              <a:ext uri="{FF2B5EF4-FFF2-40B4-BE49-F238E27FC236}">
                <a16:creationId xmlns:a16="http://schemas.microsoft.com/office/drawing/2014/main" id="{04A6E1A4-1881-81E9-2BBE-BC4DBFE11A0E}"/>
              </a:ext>
            </a:extLst>
          </p:cNvPr>
          <p:cNvSpPr>
            <a:spLocks noGrp="1"/>
          </p:cNvSpPr>
          <p:nvPr>
            <p:ph type="ftr" sz="quarter" idx="16"/>
          </p:nvPr>
        </p:nvSpPr>
        <p:spPr>
          <a:xfrm>
            <a:off x="215972" y="4806000"/>
            <a:ext cx="1858324" cy="142875"/>
          </a:xfrm>
        </p:spPr>
        <p:txBody>
          <a:bodyPr/>
          <a:lstStyle/>
          <a:p>
            <a:endParaRPr lang="en-US" dirty="0"/>
          </a:p>
        </p:txBody>
      </p:sp>
      <p:sp>
        <p:nvSpPr>
          <p:cNvPr id="3" name="Slide Number">
            <a:extLst>
              <a:ext uri="{FF2B5EF4-FFF2-40B4-BE49-F238E27FC236}">
                <a16:creationId xmlns:a16="http://schemas.microsoft.com/office/drawing/2014/main" id="{0C628C1A-F2DD-6011-5846-A9A3A6D3BD72}"/>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4166884593"/>
      </p:ext>
    </p:extLst>
  </p:cSld>
  <p:clrMapOvr>
    <a:masterClrMapping/>
  </p:clrMapOvr>
  <p:transition spd="med"/>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userDrawn="1">
  <p:cSld name="Legal disclaimer, two columns">
    <p:bg>
      <p:bgPr>
        <a:solidFill>
          <a:schemeClr val="bg1"/>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BB717A5-5D28-36C3-250F-93E0C68721CA}"/>
              </a:ext>
            </a:extLst>
          </p:cNvPr>
          <p:cNvSpPr>
            <a:spLocks noGrp="1"/>
          </p:cNvSpPr>
          <p:nvPr>
            <p:ph type="body" sz="quarter" idx="14"/>
          </p:nvPr>
        </p:nvSpPr>
        <p:spPr>
          <a:xfrm>
            <a:off x="215972" y="216000"/>
            <a:ext cx="1858324" cy="1072158"/>
          </a:xfrm>
        </p:spPr>
        <p:txBody>
          <a:bodyPr/>
          <a:lstStyle>
            <a:lvl1pPr>
              <a:lnSpc>
                <a:spcPct val="100000"/>
              </a:lnSpc>
              <a:spcBef>
                <a:spcPts val="0"/>
              </a:spcBef>
              <a:defRPr sz="2550">
                <a:solidFill>
                  <a:schemeClr val="tx2"/>
                </a:solidFill>
              </a:defRPr>
            </a:lvl1pPr>
            <a:lvl2pPr>
              <a:lnSpc>
                <a:spcPct val="100000"/>
              </a:lnSpc>
              <a:spcBef>
                <a:spcPts val="0"/>
              </a:spcBef>
              <a:defRPr sz="2400">
                <a:solidFill>
                  <a:schemeClr val="tx1"/>
                </a:solidFill>
              </a:defRPr>
            </a:lvl2pPr>
            <a:lvl3pPr>
              <a:lnSpc>
                <a:spcPct val="100000"/>
              </a:lnSpc>
              <a:spcBef>
                <a:spcPts val="0"/>
              </a:spcBef>
              <a:defRPr sz="2400">
                <a:solidFill>
                  <a:schemeClr val="tx1"/>
                </a:solidFill>
              </a:defRPr>
            </a:lvl3pPr>
            <a:lvl4pPr>
              <a:lnSpc>
                <a:spcPct val="100000"/>
              </a:lnSpc>
              <a:spcBef>
                <a:spcPts val="0"/>
              </a:spcBef>
              <a:defRPr sz="2400">
                <a:solidFill>
                  <a:schemeClr val="tx1"/>
                </a:solidFill>
              </a:defRPr>
            </a:lvl4pPr>
            <a:lvl5pPr>
              <a:lnSpc>
                <a:spcPct val="100000"/>
              </a:lnSpc>
              <a:spcBef>
                <a:spcPts val="0"/>
              </a:spcBef>
              <a:defRPr sz="2400">
                <a:solidFill>
                  <a:schemeClr val="tx1"/>
                </a:solidFill>
              </a:defRPr>
            </a:lvl5pPr>
          </a:lstStyle>
          <a:p>
            <a:pPr lvl="0"/>
            <a:r>
              <a:rPr lang="en-US" dirty="0"/>
              <a:t>Click to edit Master text styles</a:t>
            </a:r>
          </a:p>
        </p:txBody>
      </p:sp>
      <p:sp>
        <p:nvSpPr>
          <p:cNvPr id="6" name="Text Placeholder 6">
            <a:extLst>
              <a:ext uri="{FF2B5EF4-FFF2-40B4-BE49-F238E27FC236}">
                <a16:creationId xmlns:a16="http://schemas.microsoft.com/office/drawing/2014/main" id="{54E531DA-4051-706E-065B-21A03914153D}"/>
              </a:ext>
            </a:extLst>
          </p:cNvPr>
          <p:cNvSpPr>
            <a:spLocks noGrp="1"/>
          </p:cNvSpPr>
          <p:nvPr>
            <p:ph type="body" sz="quarter" idx="17" hasCustomPrompt="1"/>
          </p:nvPr>
        </p:nvSpPr>
        <p:spPr>
          <a:xfrm>
            <a:off x="4791876" y="216000"/>
            <a:ext cx="1857133" cy="4359473"/>
          </a:xfrm>
        </p:spPr>
        <p:txBody>
          <a:bodyPr/>
          <a:lstStyle>
            <a:lvl1pPr>
              <a:lnSpc>
                <a:spcPct val="120000"/>
              </a:lnSpc>
              <a:spcBef>
                <a:spcPts val="0"/>
              </a:spcBef>
              <a:defRPr sz="600" b="0" i="0">
                <a:solidFill>
                  <a:schemeClr val="tx1"/>
                </a:solidFill>
                <a:latin typeface="IBM Plex Sans Light" panose="020B0503050203000203" pitchFamily="34" charset="0"/>
              </a:defRPr>
            </a:lvl1pPr>
            <a:lvl2pPr marL="54864" indent="-54864">
              <a:lnSpc>
                <a:spcPct val="120000"/>
              </a:lnSpc>
              <a:spcBef>
                <a:spcPts val="0"/>
              </a:spcBef>
              <a:defRPr sz="600" b="0" i="0">
                <a:solidFill>
                  <a:schemeClr val="tx1"/>
                </a:solidFill>
                <a:latin typeface="IBM Plex Sans Light" panose="020B0503050203000203" pitchFamily="34" charset="0"/>
              </a:defRPr>
            </a:lvl2pPr>
            <a:lvl3pPr marL="109728" indent="-54864">
              <a:lnSpc>
                <a:spcPct val="120000"/>
              </a:lnSpc>
              <a:spcBef>
                <a:spcPts val="0"/>
              </a:spcBef>
              <a:defRPr sz="600" b="0" i="0">
                <a:solidFill>
                  <a:schemeClr val="tx1"/>
                </a:solidFill>
                <a:latin typeface="IBM Plex Sans Light" panose="020B0503050203000203" pitchFamily="34" charset="0"/>
              </a:defRPr>
            </a:lvl3pPr>
            <a:lvl4pPr marL="164592" indent="-54864">
              <a:lnSpc>
                <a:spcPct val="120000"/>
              </a:lnSpc>
              <a:spcBef>
                <a:spcPts val="0"/>
              </a:spcBef>
              <a:defRPr sz="600" b="0" i="0">
                <a:solidFill>
                  <a:schemeClr val="tx1"/>
                </a:solidFill>
                <a:latin typeface="IBM Plex Sans Light" panose="020B0503050203000203" pitchFamily="34" charset="0"/>
              </a:defRPr>
            </a:lvl4pPr>
            <a:lvl5pPr>
              <a:lnSpc>
                <a:spcPct val="120000"/>
              </a:lnSpc>
              <a:spcBef>
                <a:spcPts val="0"/>
              </a:spcBef>
              <a:defRPr sz="600" b="0" i="0">
                <a:solidFill>
                  <a:schemeClr val="tx1"/>
                </a:solidFill>
                <a:latin typeface="IBM Plex Sans Light" panose="020B0503050203000203" pitchFamily="34" charset="0"/>
              </a:defRPr>
            </a:lvl5pPr>
          </a:lstStyle>
          <a:p>
            <a:r>
              <a:rPr lang="en-US" dirty="0"/>
              <a:t>Copy and paste appropriate legal disclaimer text from one of the three options in the PDF guidance deck, found on pages 22-24. Always use the proper legal disclaimer for your presentation audience.</a:t>
            </a:r>
          </a:p>
        </p:txBody>
      </p:sp>
      <p:sp>
        <p:nvSpPr>
          <p:cNvPr id="7" name="Text Placeholder 6">
            <a:extLst>
              <a:ext uri="{FF2B5EF4-FFF2-40B4-BE49-F238E27FC236}">
                <a16:creationId xmlns:a16="http://schemas.microsoft.com/office/drawing/2014/main" id="{13FF5DC1-E283-8AC5-8620-936474303181}"/>
              </a:ext>
            </a:extLst>
          </p:cNvPr>
          <p:cNvSpPr>
            <a:spLocks noGrp="1"/>
          </p:cNvSpPr>
          <p:nvPr>
            <p:ph type="body" sz="quarter" idx="15" hasCustomPrompt="1"/>
          </p:nvPr>
        </p:nvSpPr>
        <p:spPr>
          <a:xfrm>
            <a:off x="7071392" y="216000"/>
            <a:ext cx="1857133" cy="4359473"/>
          </a:xfrm>
        </p:spPr>
        <p:txBody>
          <a:bodyPr/>
          <a:lstStyle>
            <a:lvl1pPr>
              <a:lnSpc>
                <a:spcPct val="120000"/>
              </a:lnSpc>
              <a:spcBef>
                <a:spcPts val="0"/>
              </a:spcBef>
              <a:defRPr sz="600" b="0" i="0">
                <a:solidFill>
                  <a:schemeClr val="tx1"/>
                </a:solidFill>
                <a:latin typeface="IBM Plex Sans Light" panose="020B0503050203000203" pitchFamily="34" charset="0"/>
              </a:defRPr>
            </a:lvl1pPr>
            <a:lvl2pPr marL="54864" indent="-54864">
              <a:lnSpc>
                <a:spcPct val="120000"/>
              </a:lnSpc>
              <a:spcBef>
                <a:spcPts val="0"/>
              </a:spcBef>
              <a:defRPr sz="600" b="0" i="0">
                <a:solidFill>
                  <a:schemeClr val="tx1"/>
                </a:solidFill>
                <a:latin typeface="IBM Plex Sans Light" panose="020B0503050203000203" pitchFamily="34" charset="0"/>
              </a:defRPr>
            </a:lvl2pPr>
            <a:lvl3pPr marL="109728" indent="-54864">
              <a:lnSpc>
                <a:spcPct val="120000"/>
              </a:lnSpc>
              <a:spcBef>
                <a:spcPts val="0"/>
              </a:spcBef>
              <a:defRPr sz="600" b="0" i="0">
                <a:solidFill>
                  <a:schemeClr val="tx1"/>
                </a:solidFill>
                <a:latin typeface="IBM Plex Sans Light" panose="020B0503050203000203" pitchFamily="34" charset="0"/>
              </a:defRPr>
            </a:lvl3pPr>
            <a:lvl4pPr marL="164592" indent="-54864">
              <a:lnSpc>
                <a:spcPct val="120000"/>
              </a:lnSpc>
              <a:spcBef>
                <a:spcPts val="0"/>
              </a:spcBef>
              <a:defRPr sz="600" b="0" i="0">
                <a:solidFill>
                  <a:schemeClr val="tx1"/>
                </a:solidFill>
                <a:latin typeface="IBM Plex Sans Light" panose="020B0503050203000203" pitchFamily="34" charset="0"/>
              </a:defRPr>
            </a:lvl4pPr>
            <a:lvl5pPr>
              <a:lnSpc>
                <a:spcPct val="120000"/>
              </a:lnSpc>
              <a:spcBef>
                <a:spcPts val="0"/>
              </a:spcBef>
              <a:defRPr sz="600" b="0" i="0">
                <a:solidFill>
                  <a:schemeClr val="tx1"/>
                </a:solidFill>
                <a:latin typeface="IBM Plex Sans Light" panose="020B0503050203000203" pitchFamily="34" charset="0"/>
              </a:defRPr>
            </a:lvl5pPr>
          </a:lstStyle>
          <a:p>
            <a:r>
              <a:rPr lang="en-US" dirty="0"/>
              <a:t>Copy and paste appropriate legal disclaimer text from one of the three options in the PDF guidance deck, found on pages 22-24. Always use the proper legal disclaimer for your presentation audience.</a:t>
            </a:r>
          </a:p>
        </p:txBody>
      </p:sp>
      <p:sp>
        <p:nvSpPr>
          <p:cNvPr id="3" name="Footer Placeholder 3">
            <a:extLst>
              <a:ext uri="{FF2B5EF4-FFF2-40B4-BE49-F238E27FC236}">
                <a16:creationId xmlns:a16="http://schemas.microsoft.com/office/drawing/2014/main" id="{F5CA4A6F-2777-D002-EE9E-92C246A4DA85}"/>
              </a:ext>
            </a:extLst>
          </p:cNvPr>
          <p:cNvSpPr>
            <a:spLocks noGrp="1"/>
          </p:cNvSpPr>
          <p:nvPr>
            <p:ph type="ftr" sz="quarter" idx="18"/>
          </p:nvPr>
        </p:nvSpPr>
        <p:spPr>
          <a:xfrm>
            <a:off x="215972" y="4806000"/>
            <a:ext cx="1858324" cy="142875"/>
          </a:xfrm>
        </p:spPr>
        <p:txBody>
          <a:bodyPr/>
          <a:lstStyle/>
          <a:p>
            <a:endParaRPr lang="en-US" dirty="0"/>
          </a:p>
        </p:txBody>
      </p:sp>
      <p:sp>
        <p:nvSpPr>
          <p:cNvPr id="8" name="Slide Number">
            <a:extLst>
              <a:ext uri="{FF2B5EF4-FFF2-40B4-BE49-F238E27FC236}">
                <a16:creationId xmlns:a16="http://schemas.microsoft.com/office/drawing/2014/main" id="{3FBFB86A-A7DC-B54C-4EEC-B69E1897903E}"/>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1944004267"/>
      </p:ext>
    </p:extLst>
  </p:cSld>
  <p:clrMapOvr>
    <a:masterClrMapping/>
  </p:clrMapOvr>
  <p:transition spd="med"/>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userDrawn="1">
  <p:cSld name="Blank slid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215972" y="216027"/>
            <a:ext cx="1855943" cy="925782"/>
          </a:xfrm>
        </p:spPr>
        <p:txBody>
          <a:bodyPr/>
          <a:lstStyle>
            <a:lvl1pPr>
              <a:lnSpc>
                <a:spcPct val="100000"/>
              </a:lnSpc>
              <a:defRPr sz="2550">
                <a:solidFill>
                  <a:schemeClr val="tx2"/>
                </a:solidFill>
              </a:defRPr>
            </a:lvl1pPr>
          </a:lstStyle>
          <a:p>
            <a:r>
              <a:rPr lang="en-US" dirty="0"/>
              <a:t>Click to edit Master title style</a:t>
            </a:r>
          </a:p>
        </p:txBody>
      </p:sp>
      <p:sp>
        <p:nvSpPr>
          <p:cNvPr id="4" name="Footer Placeholder 3">
            <a:extLst>
              <a:ext uri="{FF2B5EF4-FFF2-40B4-BE49-F238E27FC236}">
                <a16:creationId xmlns:a16="http://schemas.microsoft.com/office/drawing/2014/main" id="{69559113-A66F-B148-0A73-FD8B5C2B023D}"/>
              </a:ext>
            </a:extLst>
          </p:cNvPr>
          <p:cNvSpPr>
            <a:spLocks noGrp="1"/>
          </p:cNvSpPr>
          <p:nvPr>
            <p:ph type="ftr" sz="quarter" idx="12"/>
          </p:nvPr>
        </p:nvSpPr>
        <p:spPr>
          <a:xfrm>
            <a:off x="215972" y="4806000"/>
            <a:ext cx="1858324" cy="142875"/>
          </a:xfrm>
        </p:spPr>
        <p:txBody>
          <a:bodyPr/>
          <a:lstStyle/>
          <a:p>
            <a:endParaRPr lang="en-US" dirty="0"/>
          </a:p>
        </p:txBody>
      </p:sp>
      <p:sp>
        <p:nvSpPr>
          <p:cNvPr id="3" name="Slide Number">
            <a:extLst>
              <a:ext uri="{FF2B5EF4-FFF2-40B4-BE49-F238E27FC236}">
                <a16:creationId xmlns:a16="http://schemas.microsoft.com/office/drawing/2014/main" id="{B0435695-E156-66C6-5CE4-B0F751F125D2}"/>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1390267021"/>
      </p:ext>
    </p:extLst>
  </p:cSld>
  <p:clrMapOvr>
    <a:masterClrMapping/>
  </p:clrMapOvr>
  <p:transition spd="med"/>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userDrawn="1">
  <p:cSld name="Blank slide, no footer">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215972" y="216027"/>
            <a:ext cx="1855943" cy="925782"/>
          </a:xfrm>
        </p:spPr>
        <p:txBody>
          <a:bodyPr/>
          <a:lstStyle>
            <a:lvl1pPr>
              <a:lnSpc>
                <a:spcPct val="100000"/>
              </a:lnSpc>
              <a:defRPr sz="2550">
                <a:solidFill>
                  <a:schemeClr val="tx2"/>
                </a:solidFill>
              </a:defRPr>
            </a:lvl1pPr>
          </a:lstStyle>
          <a:p>
            <a:r>
              <a:rPr lang="en-US" dirty="0"/>
              <a:t>Click to edit Master title style</a:t>
            </a:r>
          </a:p>
        </p:txBody>
      </p:sp>
      <p:sp>
        <p:nvSpPr>
          <p:cNvPr id="3" name="Slide Number">
            <a:extLst>
              <a:ext uri="{FF2B5EF4-FFF2-40B4-BE49-F238E27FC236}">
                <a16:creationId xmlns:a16="http://schemas.microsoft.com/office/drawing/2014/main" id="{B0435695-E156-66C6-5CE4-B0F751F125D2}"/>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4256940155"/>
      </p:ext>
    </p:extLst>
  </p:cSld>
  <p:clrMapOvr>
    <a:masterClrMapping/>
  </p:clrMapOvr>
  <p:transition spd="med"/>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userDrawn="1">
  <p:cSld name="End slide">
    <p:bg>
      <p:bgPr>
        <a:solidFill>
          <a:schemeClr val="bg1"/>
        </a:solidFill>
        <a:effectLst/>
      </p:bgPr>
    </p:bg>
    <p:spTree>
      <p:nvGrpSpPr>
        <p:cNvPr id="1" name=""/>
        <p:cNvGrpSpPr/>
        <p:nvPr/>
      </p:nvGrpSpPr>
      <p:grpSpPr>
        <a:xfrm>
          <a:off x="0" y="0"/>
          <a:ext cx="0" cy="0"/>
          <a:chOff x="0" y="0"/>
          <a:chExt cx="0" cy="0"/>
        </a:xfrm>
      </p:grpSpPr>
      <p:pic>
        <p:nvPicPr>
          <p:cNvPr id="4" name="Picture 3" descr="IBM 8-bar logo">
            <a:extLst>
              <a:ext uri="{FF2B5EF4-FFF2-40B4-BE49-F238E27FC236}">
                <a16:creationId xmlns:a16="http://schemas.microsoft.com/office/drawing/2014/main" id="{F7060FE5-C047-4041-AB41-F553D2847ED5}"/>
              </a:ext>
            </a:extLst>
          </p:cNvPr>
          <p:cNvPicPr>
            <a:picLocks noChangeAspect="1"/>
          </p:cNvPicPr>
          <p:nvPr userDrawn="1"/>
        </p:nvPicPr>
        <p:blipFill>
          <a:blip r:embed="rId2"/>
          <a:stretch>
            <a:fillRect/>
          </a:stretch>
        </p:blipFill>
        <p:spPr>
          <a:xfrm>
            <a:off x="3924003" y="2313173"/>
            <a:ext cx="1295993" cy="517155"/>
          </a:xfrm>
          <a:prstGeom prst="rect">
            <a:avLst/>
          </a:prstGeom>
        </p:spPr>
      </p:pic>
    </p:spTree>
    <p:extLst>
      <p:ext uri="{BB962C8B-B14F-4D97-AF65-F5344CB8AC3E}">
        <p14:creationId xmlns:p14="http://schemas.microsoft.com/office/powerpoint/2010/main" val="976262494"/>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8653611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oxes (1 large, 4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9144000" cy="2569463"/>
          </a:xfrm>
          <a:noFill/>
        </p:spPr>
        <p:txBody>
          <a:bodyPr lIns="182880" tIns="164592" rIns="228600" bIns="228600"/>
          <a:lstStyle>
            <a:lvl1pPr>
              <a:defRPr sz="4800"/>
            </a:lvl1pPr>
          </a:lstStyle>
          <a:p>
            <a:r>
              <a:rPr lang="en-US"/>
              <a:t>Click to edit Master title style</a:t>
            </a:r>
            <a:endParaRPr lang="en-US" dirty="0"/>
          </a:p>
        </p:txBody>
      </p:sp>
      <p:sp>
        <p:nvSpPr>
          <p:cNvPr id="7" name="Content Placeholder 1"/>
          <p:cNvSpPr>
            <a:spLocks noGrp="1"/>
          </p:cNvSpPr>
          <p:nvPr>
            <p:ph sz="quarter" idx="20"/>
          </p:nvPr>
        </p:nvSpPr>
        <p:spPr>
          <a:xfrm>
            <a:off x="0" y="2570163"/>
            <a:ext cx="2286000" cy="2573337"/>
          </a:xfrm>
          <a:solidFill>
            <a:srgbClr val="061F80"/>
          </a:solidFill>
        </p:spPr>
        <p:txBody>
          <a:bodyPr lIns="219456" tIns="201168" rIns="228600" bIns="228600"/>
          <a:lstStyle>
            <a:lvl1pPr>
              <a:defRPr>
                <a:solidFill>
                  <a:schemeClr val="bg1"/>
                </a:solidFill>
              </a:defRPr>
            </a:lvl1pPr>
          </a:lstStyle>
          <a:p>
            <a:pPr lvl="0"/>
            <a:r>
              <a:rPr lang="en-US"/>
              <a:t>Click to edit Master text styles</a:t>
            </a:r>
          </a:p>
        </p:txBody>
      </p:sp>
      <p:sp>
        <p:nvSpPr>
          <p:cNvPr id="14" name="Content Placeholder 2"/>
          <p:cNvSpPr>
            <a:spLocks noGrp="1"/>
          </p:cNvSpPr>
          <p:nvPr>
            <p:ph sz="quarter" idx="19"/>
          </p:nvPr>
        </p:nvSpPr>
        <p:spPr>
          <a:xfrm>
            <a:off x="2286001" y="2570163"/>
            <a:ext cx="2286000" cy="2573337"/>
          </a:xfrm>
          <a:solidFill>
            <a:srgbClr val="054ADA"/>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6" name="Content Placeholder 3"/>
          <p:cNvSpPr>
            <a:spLocks noGrp="1"/>
          </p:cNvSpPr>
          <p:nvPr>
            <p:ph sz="quarter" idx="17"/>
          </p:nvPr>
        </p:nvSpPr>
        <p:spPr>
          <a:xfrm>
            <a:off x="4572000" y="2570162"/>
            <a:ext cx="2286000" cy="2573338"/>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1" name="Content Placeholder 4"/>
          <p:cNvSpPr>
            <a:spLocks noGrp="1"/>
          </p:cNvSpPr>
          <p:nvPr>
            <p:ph sz="quarter" idx="18"/>
          </p:nvPr>
        </p:nvSpPr>
        <p:spPr>
          <a:xfrm>
            <a:off x="6858000" y="2570162"/>
            <a:ext cx="2286000" cy="2573338"/>
          </a:xfrm>
          <a:solidFill>
            <a:srgbClr val="6EA6FF"/>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62981942"/>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userDrawn="1">
  <p:cSld name="Title, plain">
    <p:spTree>
      <p:nvGrpSpPr>
        <p:cNvPr id="1" name=""/>
        <p:cNvGrpSpPr/>
        <p:nvPr/>
      </p:nvGrpSpPr>
      <p:grpSpPr>
        <a:xfrm>
          <a:off x="0" y="0"/>
          <a:ext cx="0" cy="0"/>
          <a:chOff x="0" y="0"/>
          <a:chExt cx="0" cy="0"/>
        </a:xfrm>
      </p:grpSpPr>
      <p:sp>
        <p:nvSpPr>
          <p:cNvPr id="4" name="Slide Number">
            <a:extLst>
              <a:ext uri="{FF2B5EF4-FFF2-40B4-BE49-F238E27FC236}">
                <a16:creationId xmlns:a16="http://schemas.microsoft.com/office/drawing/2014/main" id="{12510822-3D1B-0CFC-3FF0-1E55DA550F8D}"/>
              </a:ext>
            </a:extLst>
          </p:cNvPr>
          <p:cNvSpPr txBox="1">
            <a:spLocks noGrp="1"/>
          </p:cNvSpPr>
          <p:nvPr>
            <p:ph type="sldNum" sz="quarter" idx="4"/>
          </p:nvPr>
        </p:nvSpPr>
        <p:spPr>
          <a:xfrm>
            <a:off x="8826948" y="4805900"/>
            <a:ext cx="101577" cy="184666"/>
          </a:xfrm>
          <a:prstGeom prst="rect">
            <a:avLst/>
          </a:prstGeom>
          <a:ln w="12700">
            <a:miter lim="400000"/>
          </a:ln>
        </p:spPr>
        <p:txBody>
          <a:bodyPr wrap="squar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pPr defTabSz="685880">
              <a:defRPr/>
            </a:pPr>
            <a:fld id="{86CB4B4D-7CA3-9044-876B-883B54F8677D}" type="slidenum">
              <a:rPr lang="en-US" smtClean="0">
                <a:solidFill>
                  <a:srgbClr val="000000"/>
                </a:solidFill>
              </a:rPr>
              <a:pPr defTabSz="685880">
                <a:defRPr/>
              </a:pPr>
              <a:t>‹#›</a:t>
            </a:fld>
            <a:endParaRPr lang="en-US">
              <a:solidFill>
                <a:srgbClr val="000000"/>
              </a:solidFill>
            </a:endParaRPr>
          </a:p>
        </p:txBody>
      </p:sp>
      <p:sp>
        <p:nvSpPr>
          <p:cNvPr id="3" name="Title 1">
            <a:extLst>
              <a:ext uri="{FF2B5EF4-FFF2-40B4-BE49-F238E27FC236}">
                <a16:creationId xmlns:a16="http://schemas.microsoft.com/office/drawing/2014/main" id="{6733F7B7-5AD6-1E43-4FD9-3C700AC2CBD0}"/>
              </a:ext>
            </a:extLst>
          </p:cNvPr>
          <p:cNvSpPr>
            <a:spLocks noGrp="1"/>
          </p:cNvSpPr>
          <p:nvPr>
            <p:ph type="title"/>
          </p:nvPr>
        </p:nvSpPr>
        <p:spPr>
          <a:xfrm>
            <a:off x="201909" y="143953"/>
            <a:ext cx="5508776" cy="1072158"/>
          </a:xfrm>
        </p:spPr>
        <p:txBody>
          <a:bodyPr rIns="457200"/>
          <a:lstStyle>
            <a:lvl1pPr>
              <a:lnSpc>
                <a:spcPct val="100000"/>
              </a:lnSpc>
              <a:defRPr sz="2399">
                <a:solidFill>
                  <a:schemeClr val="tx2"/>
                </a:solidFill>
              </a:defRPr>
            </a:lvl1pPr>
          </a:lstStyle>
          <a:p>
            <a:r>
              <a:rPr lang="en-US"/>
              <a:t>Click to edit Master title style</a:t>
            </a:r>
          </a:p>
        </p:txBody>
      </p:sp>
      <p:sp>
        <p:nvSpPr>
          <p:cNvPr id="5" name="Footer Placeholder 1">
            <a:extLst>
              <a:ext uri="{FF2B5EF4-FFF2-40B4-BE49-F238E27FC236}">
                <a16:creationId xmlns:a16="http://schemas.microsoft.com/office/drawing/2014/main" id="{99C054CF-9453-850A-6B65-8421B4607965}"/>
              </a:ext>
            </a:extLst>
          </p:cNvPr>
          <p:cNvSpPr>
            <a:spLocks noGrp="1"/>
          </p:cNvSpPr>
          <p:nvPr>
            <p:ph type="ftr" sz="quarter" idx="3"/>
          </p:nvPr>
        </p:nvSpPr>
        <p:spPr>
          <a:xfrm>
            <a:off x="213095" y="4801589"/>
            <a:ext cx="1858324" cy="142875"/>
          </a:xfrm>
          <a:prstGeom prst="rect">
            <a:avLst/>
          </a:prstGeom>
        </p:spPr>
        <p:txBody>
          <a:bodyPr vert="horz" lIns="0" tIns="0" rIns="0" bIns="0" rtlCol="0" anchor="b"/>
          <a:lstStyle>
            <a:lvl1pPr algn="l">
              <a:defRPr sz="600" b="0" i="0">
                <a:solidFill>
                  <a:schemeClr val="tx1"/>
                </a:solidFill>
                <a:latin typeface="IBM Plex Sans" panose="020B0503050203000203" pitchFamily="34" charset="0"/>
              </a:defRPr>
            </a:lvl1pPr>
          </a:lstStyle>
          <a:p>
            <a:pPr defTabSz="685880">
              <a:defRPr/>
            </a:pPr>
            <a:r>
              <a:rPr lang="en-US">
                <a:solidFill>
                  <a:srgbClr val="000000"/>
                </a:solidFill>
              </a:rPr>
              <a:t>IBM TechXchange | © 2024 IBM Corporation</a:t>
            </a:r>
          </a:p>
        </p:txBody>
      </p:sp>
    </p:spTree>
    <p:extLst>
      <p:ext uri="{BB962C8B-B14F-4D97-AF65-F5344CB8AC3E}">
        <p14:creationId xmlns:p14="http://schemas.microsoft.com/office/powerpoint/2010/main" val="1019370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1.xml><?xml version="1.0" encoding="utf-8"?>
<p:sldLayout xmlns:a="http://schemas.openxmlformats.org/drawingml/2006/main" xmlns:r="http://schemas.openxmlformats.org/officeDocument/2006/relationships" xmlns:p="http://schemas.openxmlformats.org/presentationml/2006/main" userDrawn="1">
  <p:cSld name="Section, callouts, big image with margi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215999" y="187909"/>
            <a:ext cx="1855942" cy="572096"/>
          </a:xfrm>
        </p:spPr>
        <p:txBody>
          <a:bodyPr/>
          <a:lstStyle>
            <a:lvl1pPr>
              <a:lnSpc>
                <a:spcPct val="110000"/>
              </a:lnSpc>
              <a:defRPr sz="1050">
                <a:solidFill>
                  <a:schemeClr val="tx2"/>
                </a:solidFill>
              </a:defRPr>
            </a:lvl1pPr>
          </a:lstStyle>
          <a:p>
            <a:r>
              <a:rPr lang="en-US"/>
              <a:t>Click to edit Master title style</a:t>
            </a:r>
          </a:p>
        </p:txBody>
      </p:sp>
      <p:sp>
        <p:nvSpPr>
          <p:cNvPr id="7" name="Picture Placeholder 6">
            <a:extLst>
              <a:ext uri="{FF2B5EF4-FFF2-40B4-BE49-F238E27FC236}">
                <a16:creationId xmlns:a16="http://schemas.microsoft.com/office/drawing/2014/main" id="{CC70703B-65B6-4B78-8B7C-73857A06C3A8}"/>
              </a:ext>
            </a:extLst>
          </p:cNvPr>
          <p:cNvSpPr>
            <a:spLocks noGrp="1"/>
          </p:cNvSpPr>
          <p:nvPr>
            <p:ph type="pic" sz="quarter" idx="14" hasCustomPrompt="1"/>
          </p:nvPr>
        </p:nvSpPr>
        <p:spPr>
          <a:xfrm>
            <a:off x="2499988" y="211933"/>
            <a:ext cx="6430919" cy="4717256"/>
          </a:xfrm>
          <a:solidFill>
            <a:srgbClr val="E0E0E0"/>
          </a:solidFill>
        </p:spPr>
        <p:txBody>
          <a:bodyPr anchor="ctr"/>
          <a:lstStyle>
            <a:lvl1pPr algn="ctr">
              <a:defRPr>
                <a:solidFill>
                  <a:schemeClr val="accent5"/>
                </a:solidFill>
              </a:defRPr>
            </a:lvl1pPr>
          </a:lstStyle>
          <a:p>
            <a:r>
              <a:rPr lang="en-US"/>
              <a:t>Place imagery here</a:t>
            </a:r>
          </a:p>
        </p:txBody>
      </p:sp>
      <p:sp>
        <p:nvSpPr>
          <p:cNvPr id="5" name="Text Placeholder 5">
            <a:extLst>
              <a:ext uri="{FF2B5EF4-FFF2-40B4-BE49-F238E27FC236}">
                <a16:creationId xmlns:a16="http://schemas.microsoft.com/office/drawing/2014/main" id="{2F1062D6-5670-E376-5181-FACE84388D3D}"/>
              </a:ext>
            </a:extLst>
          </p:cNvPr>
          <p:cNvSpPr>
            <a:spLocks noGrp="1"/>
          </p:cNvSpPr>
          <p:nvPr>
            <p:ph type="body" sz="quarter" idx="15"/>
          </p:nvPr>
        </p:nvSpPr>
        <p:spPr>
          <a:xfrm>
            <a:off x="216000" y="1252994"/>
            <a:ext cx="1858324" cy="3245783"/>
          </a:xfrm>
        </p:spPr>
        <p:txBody>
          <a:bodyPr/>
          <a:lstStyle>
            <a:lvl1pPr>
              <a:lnSpc>
                <a:spcPct val="110000"/>
              </a:lnSpc>
              <a:spcBef>
                <a:spcPts val="0"/>
              </a:spcBef>
              <a:spcAft>
                <a:spcPts val="1350"/>
              </a:spcAft>
              <a:defRPr sz="1350">
                <a:solidFill>
                  <a:schemeClr val="tx1"/>
                </a:solidFill>
              </a:defRPr>
            </a:lvl1pPr>
            <a:lvl2pPr marL="95973" indent="-95973">
              <a:lnSpc>
                <a:spcPct val="110000"/>
              </a:lnSpc>
              <a:spcBef>
                <a:spcPts val="0"/>
              </a:spcBef>
              <a:spcAft>
                <a:spcPts val="1350"/>
              </a:spcAft>
              <a:defRPr sz="1350">
                <a:solidFill>
                  <a:schemeClr val="tx1"/>
                </a:solidFill>
              </a:defRPr>
            </a:lvl2pPr>
            <a:lvl3pPr marL="191948" indent="-95973">
              <a:lnSpc>
                <a:spcPct val="110000"/>
              </a:lnSpc>
              <a:spcBef>
                <a:spcPts val="0"/>
              </a:spcBef>
              <a:spcAft>
                <a:spcPts val="1350"/>
              </a:spcAft>
              <a:defRPr sz="1350">
                <a:solidFill>
                  <a:schemeClr val="tx1"/>
                </a:solidFill>
              </a:defRPr>
            </a:lvl3pPr>
            <a:lvl4pPr marL="287921" indent="-95973">
              <a:lnSpc>
                <a:spcPct val="110000"/>
              </a:lnSpc>
              <a:spcBef>
                <a:spcPts val="0"/>
              </a:spcBef>
              <a:spcAft>
                <a:spcPts val="1350"/>
              </a:spcAft>
              <a:defRPr sz="1350">
                <a:solidFill>
                  <a:schemeClr val="tx1"/>
                </a:solidFill>
              </a:defRPr>
            </a:lvl4pPr>
            <a:lvl5pPr>
              <a:lnSpc>
                <a:spcPct val="110000"/>
              </a:lnSpc>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1">
            <a:extLst>
              <a:ext uri="{FF2B5EF4-FFF2-40B4-BE49-F238E27FC236}">
                <a16:creationId xmlns:a16="http://schemas.microsoft.com/office/drawing/2014/main" id="{7A89EF34-F2E4-1534-281A-F12601CCE830}"/>
              </a:ext>
            </a:extLst>
          </p:cNvPr>
          <p:cNvSpPr>
            <a:spLocks noGrp="1"/>
          </p:cNvSpPr>
          <p:nvPr>
            <p:ph type="ftr" sz="quarter" idx="3"/>
          </p:nvPr>
        </p:nvSpPr>
        <p:spPr>
          <a:xfrm>
            <a:off x="213095" y="4801589"/>
            <a:ext cx="1858324" cy="142875"/>
          </a:xfrm>
          <a:prstGeom prst="rect">
            <a:avLst/>
          </a:prstGeom>
        </p:spPr>
        <p:txBody>
          <a:bodyPr vert="horz" lIns="0" tIns="0" rIns="0" bIns="0" rtlCol="0" anchor="b"/>
          <a:lstStyle>
            <a:lvl1pPr algn="l">
              <a:defRPr sz="600" b="0" i="0">
                <a:solidFill>
                  <a:schemeClr val="tx1"/>
                </a:solidFill>
                <a:latin typeface="IBM Plex Sans" panose="020B0503050203000203" pitchFamily="34" charset="0"/>
              </a:defRPr>
            </a:lvl1pPr>
          </a:lstStyle>
          <a:p>
            <a:r>
              <a:rPr lang="en-US"/>
              <a:t>IBM TechXchange | © 2024 IBM Corporation</a:t>
            </a:r>
          </a:p>
        </p:txBody>
      </p:sp>
    </p:spTree>
    <p:extLst>
      <p:ext uri="{BB962C8B-B14F-4D97-AF65-F5344CB8AC3E}">
        <p14:creationId xmlns:p14="http://schemas.microsoft.com/office/powerpoint/2010/main" val="3721360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2.xml><?xml version="1.0" encoding="utf-8"?>
<p:sldLayout xmlns:a="http://schemas.openxmlformats.org/drawingml/2006/main" xmlns:r="http://schemas.openxmlformats.org/officeDocument/2006/relationships" xmlns:p="http://schemas.openxmlformats.org/presentationml/2006/main" userDrawn="1">
  <p:cSld name="Left side text, white+cyan">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FF199AD-99F5-8A31-D55D-6EA7FE65BF0B}"/>
              </a:ext>
            </a:extLst>
          </p:cNvPr>
          <p:cNvSpPr>
            <a:spLocks noGrp="1"/>
          </p:cNvSpPr>
          <p:nvPr>
            <p:ph type="sldNum" sz="quarter" idx="10"/>
          </p:nvPr>
        </p:nvSpPr>
        <p:spPr/>
        <p:txBody>
          <a:bodyPr/>
          <a:lstStyle/>
          <a:p>
            <a:fld id="{86CB4B4D-7CA3-9044-876B-883B54F8677D}" type="slidenum">
              <a:rPr lang="en-US" smtClean="0"/>
              <a:pPr/>
              <a:t>‹#›</a:t>
            </a:fld>
            <a:endParaRPr lang="en-US"/>
          </a:p>
        </p:txBody>
      </p:sp>
      <p:sp>
        <p:nvSpPr>
          <p:cNvPr id="7" name="Text Placeholder 4">
            <a:extLst>
              <a:ext uri="{FF2B5EF4-FFF2-40B4-BE49-F238E27FC236}">
                <a16:creationId xmlns:a16="http://schemas.microsoft.com/office/drawing/2014/main" id="{B46CC3A1-4537-FC29-D1E2-9858E5E2B37B}"/>
              </a:ext>
            </a:extLst>
          </p:cNvPr>
          <p:cNvSpPr>
            <a:spLocks noGrp="1"/>
          </p:cNvSpPr>
          <p:nvPr>
            <p:ph type="body" sz="quarter" idx="12"/>
          </p:nvPr>
        </p:nvSpPr>
        <p:spPr>
          <a:xfrm>
            <a:off x="216000" y="1288326"/>
            <a:ext cx="1855418" cy="3214688"/>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itle 1">
            <a:extLst>
              <a:ext uri="{FF2B5EF4-FFF2-40B4-BE49-F238E27FC236}">
                <a16:creationId xmlns:a16="http://schemas.microsoft.com/office/drawing/2014/main" id="{D29BAF6E-9877-855F-9A5E-2AFA760A83B3}"/>
              </a:ext>
            </a:extLst>
          </p:cNvPr>
          <p:cNvSpPr>
            <a:spLocks noGrp="1"/>
          </p:cNvSpPr>
          <p:nvPr>
            <p:ph type="title"/>
          </p:nvPr>
        </p:nvSpPr>
        <p:spPr>
          <a:xfrm>
            <a:off x="201909" y="143953"/>
            <a:ext cx="1869508" cy="1072158"/>
          </a:xfrm>
        </p:spPr>
        <p:txBody>
          <a:bodyPr rIns="457200"/>
          <a:lstStyle>
            <a:lvl1pPr>
              <a:lnSpc>
                <a:spcPct val="100000"/>
              </a:lnSpc>
              <a:defRPr sz="2399">
                <a:solidFill>
                  <a:schemeClr val="tx2"/>
                </a:solidFill>
              </a:defRPr>
            </a:lvl1pPr>
          </a:lstStyle>
          <a:p>
            <a:r>
              <a:rPr lang="en-US"/>
              <a:t>Click to edit Master title style</a:t>
            </a:r>
          </a:p>
        </p:txBody>
      </p:sp>
      <p:sp>
        <p:nvSpPr>
          <p:cNvPr id="9" name="Footer Placeholder 1">
            <a:extLst>
              <a:ext uri="{FF2B5EF4-FFF2-40B4-BE49-F238E27FC236}">
                <a16:creationId xmlns:a16="http://schemas.microsoft.com/office/drawing/2014/main" id="{A0039F55-4DA1-0F76-E4F4-FC3FFABD733D}"/>
              </a:ext>
            </a:extLst>
          </p:cNvPr>
          <p:cNvSpPr>
            <a:spLocks noGrp="1"/>
          </p:cNvSpPr>
          <p:nvPr>
            <p:ph type="ftr" sz="quarter" idx="3"/>
          </p:nvPr>
        </p:nvSpPr>
        <p:spPr>
          <a:xfrm>
            <a:off x="213094" y="4801589"/>
            <a:ext cx="1858324" cy="142875"/>
          </a:xfrm>
          <a:prstGeom prst="rect">
            <a:avLst/>
          </a:prstGeom>
        </p:spPr>
        <p:txBody>
          <a:bodyPr vert="horz" lIns="0" tIns="0" rIns="0" bIns="0" rtlCol="0" anchor="b"/>
          <a:lstStyle>
            <a:lvl1pPr algn="l">
              <a:defRPr sz="600" b="0" i="0">
                <a:solidFill>
                  <a:schemeClr val="tx1"/>
                </a:solidFill>
                <a:latin typeface="IBM Plex Sans" panose="020B0503050203000203" pitchFamily="34" charset="0"/>
              </a:defRPr>
            </a:lvl1pPr>
          </a:lstStyle>
          <a:p>
            <a:r>
              <a:rPr lang="en-US"/>
              <a:t>IBM TechXchange | © 2024 IBM Corporation</a:t>
            </a:r>
          </a:p>
        </p:txBody>
      </p:sp>
      <p:sp>
        <p:nvSpPr>
          <p:cNvPr id="2" name="Rectangle 1">
            <a:extLst>
              <a:ext uri="{FF2B5EF4-FFF2-40B4-BE49-F238E27FC236}">
                <a16:creationId xmlns:a16="http://schemas.microsoft.com/office/drawing/2014/main" id="{32BE503C-A69C-5EFC-BA7A-97308B436F87}"/>
              </a:ext>
            </a:extLst>
          </p:cNvPr>
          <p:cNvSpPr/>
          <p:nvPr userDrawn="1"/>
        </p:nvSpPr>
        <p:spPr bwMode="auto">
          <a:xfrm>
            <a:off x="2285703" y="0"/>
            <a:ext cx="6858298" cy="5143501"/>
          </a:xfrm>
          <a:prstGeom prst="rect">
            <a:avLst/>
          </a:prstGeom>
          <a:solidFill>
            <a:schemeClr val="bg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45708" tIns="45708" rIns="45708" bIns="45708" numCol="1" rtlCol="0" anchor="t" anchorCtr="0" compatLnSpc="1">
            <a:prstTxWarp prst="textNoShape">
              <a:avLst/>
            </a:prstTxWarp>
          </a:bodyPr>
          <a:lstStyle/>
          <a:p>
            <a:pPr defTabSz="457097" fontAlgn="base">
              <a:spcBef>
                <a:spcPct val="0"/>
              </a:spcBef>
              <a:spcAft>
                <a:spcPct val="0"/>
              </a:spcAft>
            </a:pPr>
            <a:endParaRPr lang="en-US" sz="700">
              <a:solidFill>
                <a:schemeClr val="bg1"/>
              </a:solidFill>
            </a:endParaRPr>
          </a:p>
        </p:txBody>
      </p:sp>
      <p:sp>
        <p:nvSpPr>
          <p:cNvPr id="4" name="Slide Number Placeholder 2">
            <a:extLst>
              <a:ext uri="{FF2B5EF4-FFF2-40B4-BE49-F238E27FC236}">
                <a16:creationId xmlns:a16="http://schemas.microsoft.com/office/drawing/2014/main" id="{BDA953EC-0A9D-D7C9-44B5-8EE8D209213E}"/>
              </a:ext>
            </a:extLst>
          </p:cNvPr>
          <p:cNvSpPr txBox="1">
            <a:spLocks/>
          </p:cNvSpPr>
          <p:nvPr userDrawn="1"/>
        </p:nvSpPr>
        <p:spPr>
          <a:xfrm>
            <a:off x="8825933" y="4852131"/>
            <a:ext cx="102592" cy="92333"/>
          </a:xfrm>
          <a:prstGeom prst="rect">
            <a:avLst/>
          </a:prstGeom>
          <a:ln w="12700">
            <a:miter lim="400000"/>
          </a:ln>
        </p:spPr>
        <p:txBody>
          <a:bodyPr wrap="none" lIns="0" tIns="0" rIns="0" bIns="0" anchor="b" anchorCtr="0">
            <a:spAutoFit/>
          </a:bodyPr>
          <a:lstStyle>
            <a:defPPr>
              <a:defRPr lang="en-US"/>
            </a:defPPr>
            <a:lvl1pPr marL="0" algn="r" defTabSz="1829379" rtl="0" eaLnBrk="1" latinLnBrk="0" hangingPunct="1">
              <a:defRPr sz="1600" b="0" i="0" kern="1200">
                <a:solidFill>
                  <a:schemeClr val="tx1"/>
                </a:solidFill>
                <a:latin typeface="IBM Plex Sans" panose="020B0503050203000203" pitchFamily="34" charset="0"/>
                <a:ea typeface="+mn-ea"/>
                <a:cs typeface="+mn-cs"/>
                <a:sym typeface="IBM Plex Sans"/>
              </a:defRPr>
            </a:lvl1pPr>
            <a:lvl2pPr marL="914688" algn="l" defTabSz="1829379" rtl="0" eaLnBrk="1" latinLnBrk="0" hangingPunct="1">
              <a:defRPr sz="3600" kern="1200">
                <a:solidFill>
                  <a:schemeClr val="tx1"/>
                </a:solidFill>
                <a:latin typeface="+mn-lt"/>
                <a:ea typeface="+mn-ea"/>
                <a:cs typeface="+mn-cs"/>
              </a:defRPr>
            </a:lvl2pPr>
            <a:lvl3pPr marL="1829379" algn="l" defTabSz="1829379" rtl="0" eaLnBrk="1" latinLnBrk="0" hangingPunct="1">
              <a:defRPr sz="3600" kern="1200">
                <a:solidFill>
                  <a:schemeClr val="tx1"/>
                </a:solidFill>
                <a:latin typeface="+mn-lt"/>
                <a:ea typeface="+mn-ea"/>
                <a:cs typeface="+mn-cs"/>
              </a:defRPr>
            </a:lvl3pPr>
            <a:lvl4pPr marL="2744068" algn="l" defTabSz="1829379" rtl="0" eaLnBrk="1" latinLnBrk="0" hangingPunct="1">
              <a:defRPr sz="3600" kern="1200">
                <a:solidFill>
                  <a:schemeClr val="tx1"/>
                </a:solidFill>
                <a:latin typeface="+mn-lt"/>
                <a:ea typeface="+mn-ea"/>
                <a:cs typeface="+mn-cs"/>
              </a:defRPr>
            </a:lvl4pPr>
            <a:lvl5pPr marL="3658759" algn="l" defTabSz="1829379" rtl="0" eaLnBrk="1" latinLnBrk="0" hangingPunct="1">
              <a:defRPr sz="3600" kern="1200">
                <a:solidFill>
                  <a:schemeClr val="tx1"/>
                </a:solidFill>
                <a:latin typeface="+mn-lt"/>
                <a:ea typeface="+mn-ea"/>
                <a:cs typeface="+mn-cs"/>
              </a:defRPr>
            </a:lvl5pPr>
            <a:lvl6pPr marL="4573447" algn="l" defTabSz="1829379" rtl="0" eaLnBrk="1" latinLnBrk="0" hangingPunct="1">
              <a:defRPr sz="3600" kern="1200">
                <a:solidFill>
                  <a:schemeClr val="tx1"/>
                </a:solidFill>
                <a:latin typeface="+mn-lt"/>
                <a:ea typeface="+mn-ea"/>
                <a:cs typeface="+mn-cs"/>
              </a:defRPr>
            </a:lvl6pPr>
            <a:lvl7pPr marL="5488138" algn="l" defTabSz="1829379" rtl="0" eaLnBrk="1" latinLnBrk="0" hangingPunct="1">
              <a:defRPr sz="3600" kern="1200">
                <a:solidFill>
                  <a:schemeClr val="tx1"/>
                </a:solidFill>
                <a:latin typeface="+mn-lt"/>
                <a:ea typeface="+mn-ea"/>
                <a:cs typeface="+mn-cs"/>
              </a:defRPr>
            </a:lvl7pPr>
            <a:lvl8pPr marL="6402827" algn="l" defTabSz="1829379" rtl="0" eaLnBrk="1" latinLnBrk="0" hangingPunct="1">
              <a:defRPr sz="3600" kern="1200">
                <a:solidFill>
                  <a:schemeClr val="tx1"/>
                </a:solidFill>
                <a:latin typeface="+mn-lt"/>
                <a:ea typeface="+mn-ea"/>
                <a:cs typeface="+mn-cs"/>
              </a:defRPr>
            </a:lvl8pPr>
            <a:lvl9pPr marL="7317518" algn="l" defTabSz="1829379" rtl="0" eaLnBrk="1" latinLnBrk="0" hangingPunct="1">
              <a:defRPr sz="3600" kern="1200">
                <a:solidFill>
                  <a:schemeClr val="tx1"/>
                </a:solidFill>
                <a:latin typeface="+mn-lt"/>
                <a:ea typeface="+mn-ea"/>
                <a:cs typeface="+mn-cs"/>
              </a:defRPr>
            </a:lvl9pPr>
          </a:lstStyle>
          <a:p>
            <a:fld id="{86CB4B4D-7CA3-9044-876B-883B54F8677D}" type="slidenum">
              <a:rPr lang="en-US" sz="600" smtClean="0"/>
              <a:pPr/>
              <a:t>‹#›</a:t>
            </a:fld>
            <a:endParaRPr lang="en-US" sz="600"/>
          </a:p>
        </p:txBody>
      </p:sp>
    </p:spTree>
    <p:extLst>
      <p:ext uri="{BB962C8B-B14F-4D97-AF65-F5344CB8AC3E}">
        <p14:creationId xmlns:p14="http://schemas.microsoft.com/office/powerpoint/2010/main" val="483179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black box) over image(s)">
    <p:spTree>
      <p:nvGrpSpPr>
        <p:cNvPr id="1" name=""/>
        <p:cNvGrpSpPr/>
        <p:nvPr/>
      </p:nvGrpSpPr>
      <p:grpSpPr>
        <a:xfrm>
          <a:off x="0" y="0"/>
          <a:ext cx="0" cy="0"/>
          <a:chOff x="0" y="0"/>
          <a:chExt cx="0" cy="0"/>
        </a:xfrm>
      </p:grpSpPr>
      <p:sp>
        <p:nvSpPr>
          <p:cNvPr id="2" name="Title"/>
          <p:cNvSpPr>
            <a:spLocks noGrp="1"/>
          </p:cNvSpPr>
          <p:nvPr>
            <p:ph type="title"/>
          </p:nvPr>
        </p:nvSpPr>
        <p:spPr>
          <a:xfrm>
            <a:off x="0" y="0"/>
            <a:ext cx="9144000" cy="1276350"/>
          </a:xfrm>
          <a:solidFill>
            <a:schemeClr val="tx1"/>
          </a:solidFill>
        </p:spPr>
        <p:txBody>
          <a:bodyPr lIns="210312" tIns="201168" rIns="228600" bIns="228600"/>
          <a:lstStyle>
            <a:lvl1pPr>
              <a:defRPr>
                <a:solidFill>
                  <a:schemeClr val="bg1"/>
                </a:solidFill>
              </a:defRPr>
            </a:lvl1pPr>
          </a:lstStyle>
          <a:p>
            <a:r>
              <a:rPr lang="en-US"/>
              <a:t>Click to edit Master title style</a:t>
            </a:r>
            <a:endParaRPr lang="en-US" dirty="0"/>
          </a:p>
        </p:txBody>
      </p:sp>
      <p:sp>
        <p:nvSpPr>
          <p:cNvPr id="6" name="Picture Placeholder"/>
          <p:cNvSpPr>
            <a:spLocks noGrp="1"/>
          </p:cNvSpPr>
          <p:nvPr>
            <p:ph type="pic" sz="quarter" idx="12"/>
          </p:nvPr>
        </p:nvSpPr>
        <p:spPr>
          <a:xfrm>
            <a:off x="0" y="1276350"/>
            <a:ext cx="9144000" cy="3867150"/>
          </a:xfrm>
        </p:spPr>
        <p:txBody>
          <a:bodyPr lIns="91440" tIns="91440" rIns="91440" bIns="91440"/>
          <a:lstStyle/>
          <a:p>
            <a:r>
              <a:rPr lang="en-US"/>
              <a:t>Click icon to add picture</a:t>
            </a:r>
            <a:endParaRPr lang="en-US" dirty="0"/>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454109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black box) over image(s)">
    <p:spTree>
      <p:nvGrpSpPr>
        <p:cNvPr id="1" name=""/>
        <p:cNvGrpSpPr/>
        <p:nvPr/>
      </p:nvGrpSpPr>
      <p:grpSpPr>
        <a:xfrm>
          <a:off x="0" y="0"/>
          <a:ext cx="0" cy="0"/>
          <a:chOff x="0" y="0"/>
          <a:chExt cx="0" cy="0"/>
        </a:xfrm>
      </p:grpSpPr>
      <p:sp>
        <p:nvSpPr>
          <p:cNvPr id="9" name="Picture Placeholder"/>
          <p:cNvSpPr>
            <a:spLocks noGrp="1"/>
          </p:cNvSpPr>
          <p:nvPr>
            <p:ph type="pic" sz="quarter" idx="14"/>
          </p:nvPr>
        </p:nvSpPr>
        <p:spPr>
          <a:xfrm>
            <a:off x="0" y="0"/>
            <a:ext cx="9144000" cy="5148072"/>
          </a:xfrm>
        </p:spPr>
        <p:txBody>
          <a:bodyPr lIns="91440" tIns="91440" rIns="91440" bIns="91440"/>
          <a:lstStyle/>
          <a:p>
            <a:r>
              <a:rPr lang="en-US"/>
              <a:t>Click icon to add picture</a:t>
            </a:r>
            <a:endParaRPr lang="en-US" dirty="0"/>
          </a:p>
        </p:txBody>
      </p:sp>
      <p:sp>
        <p:nvSpPr>
          <p:cNvPr id="6" name="Text Placeholder"/>
          <p:cNvSpPr>
            <a:spLocks noGrp="1"/>
          </p:cNvSpPr>
          <p:nvPr>
            <p:ph type="body" sz="quarter" idx="12"/>
          </p:nvPr>
        </p:nvSpPr>
        <p:spPr>
          <a:xfrm>
            <a:off x="-3" y="2571750"/>
            <a:ext cx="2286003" cy="2571750"/>
          </a:xfrm>
          <a:solidFill>
            <a:schemeClr val="tx1"/>
          </a:solidFill>
        </p:spPr>
        <p:txBody>
          <a:bodyPr lIns="219456" tIns="201168" rIns="228600" bIns="228600"/>
          <a:lstStyle>
            <a:lvl1pPr>
              <a:buClr>
                <a:schemeClr val="bg1"/>
              </a:buClr>
              <a:defRPr>
                <a:solidFill>
                  <a:schemeClr val="bg1"/>
                </a:solidFill>
              </a:defRPr>
            </a:lvl1pPr>
            <a:lvl2pPr>
              <a:buClr>
                <a:schemeClr val="bg1"/>
              </a:buClr>
              <a:defRPr sz="1000">
                <a:solidFill>
                  <a:schemeClr val="bg1"/>
                </a:solidFill>
              </a:defRPr>
            </a:lvl2pPr>
            <a:lvl3pPr>
              <a:buClr>
                <a:schemeClr val="bg1"/>
              </a:buClr>
              <a:defRPr sz="1000">
                <a:solidFill>
                  <a:schemeClr val="bg1"/>
                </a:solidFill>
              </a:defRPr>
            </a:lvl3pPr>
            <a:lvl4pPr>
              <a:buClr>
                <a:schemeClr val="bg1"/>
              </a:buClr>
              <a:defRPr sz="1000">
                <a:solidFill>
                  <a:schemeClr val="bg1"/>
                </a:solidFill>
              </a:defRPr>
            </a:lvl4pPr>
            <a:lvl5pPr>
              <a:buClr>
                <a:schemeClr val="bg1"/>
              </a:buClr>
              <a:defRPr sz="10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Title" hidden="1">
            <a:extLst>
              <a:ext uri="{FF2B5EF4-FFF2-40B4-BE49-F238E27FC236}">
                <a16:creationId xmlns:a16="http://schemas.microsoft.com/office/drawing/2014/main" id="{0C4F1C52-4E00-9B42-8B21-690C46B2CCFA}"/>
              </a:ext>
            </a:extLst>
          </p:cNvPr>
          <p:cNvSpPr>
            <a:spLocks noGrp="1"/>
          </p:cNvSpPr>
          <p:nvPr>
            <p:ph type="title" idx="4294967295"/>
          </p:nvPr>
        </p:nvSpPr>
        <p:spPr>
          <a:xfrm>
            <a:off x="228666" y="201613"/>
            <a:ext cx="4143375" cy="4294187"/>
          </a:xfrm>
        </p:spPr>
        <p:txBody>
          <a:bodyPr/>
          <a:lstStyle/>
          <a:p>
            <a:r>
              <a:rPr lang="en-US"/>
              <a:t>Click to edit Master title style</a:t>
            </a:r>
            <a:endParaRPr lang="en-US" dirty="0"/>
          </a:p>
        </p:txBody>
      </p:sp>
    </p:spTree>
    <p:extLst>
      <p:ext uri="{BB962C8B-B14F-4D97-AF65-F5344CB8AC3E}">
        <p14:creationId xmlns:p14="http://schemas.microsoft.com/office/powerpoint/2010/main" val="19983287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oxes (4 tall)">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2286000" cy="5148072"/>
          </a:xfrm>
          <a:solidFill>
            <a:srgbClr val="061F80"/>
          </a:solidFill>
        </p:spPr>
        <p:txBody>
          <a:bodyPr lIns="219456" tIns="201168"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sz="quarter" idx="13"/>
          </p:nvPr>
        </p:nvSpPr>
        <p:spPr>
          <a:xfrm>
            <a:off x="2286000" y="0"/>
            <a:ext cx="2286000" cy="5148072"/>
          </a:xfrm>
          <a:solidFill>
            <a:srgbClr val="054ADA"/>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14"/>
          </p:nvPr>
        </p:nvSpPr>
        <p:spPr>
          <a:xfrm>
            <a:off x="4572000" y="0"/>
            <a:ext cx="2286000" cy="5148072"/>
          </a:xfrm>
          <a:solidFill>
            <a:schemeClr val="accent2"/>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4"/>
          <p:cNvSpPr>
            <a:spLocks noGrp="1"/>
          </p:cNvSpPr>
          <p:nvPr>
            <p:ph sz="quarter" idx="15"/>
          </p:nvPr>
        </p:nvSpPr>
        <p:spPr>
          <a:xfrm>
            <a:off x="6858000" y="0"/>
            <a:ext cx="2286000" cy="5148072"/>
          </a:xfrm>
          <a:solidFill>
            <a:srgbClr val="6EA6FF"/>
          </a:solidFill>
        </p:spPr>
        <p:txBody>
          <a:bodyPr lIns="219456" tIns="201168" rIns="228600" bIns="228600"/>
          <a:lstStyle>
            <a:lvl1pP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dirty="0"/>
              <a:t>Group Name / DOC ID / Month XX, 2020 / © 2020 IBM Corporation</a:t>
            </a:r>
          </a:p>
        </p:txBody>
      </p:sp>
      <p:sp>
        <p:nvSpPr>
          <p:cNvPr id="4" name="Slide Number Placeholde"/>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185565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text (1/4), content (3/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6" name="Text Placeholder"/>
          <p:cNvSpPr>
            <a:spLocks noGrp="1"/>
          </p:cNvSpPr>
          <p:nvPr>
            <p:ph type="body" sz="quarter" idx="12"/>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p:cNvSpPr>
            <a:spLocks noGrp="1"/>
          </p:cNvSpPr>
          <p:nvPr>
            <p:ph sz="quarter" idx="13"/>
          </p:nvPr>
        </p:nvSpPr>
        <p:spPr>
          <a:xfrm>
            <a:off x="2514600" y="1243584"/>
            <a:ext cx="6400800"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974951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text (1/4), blank (3/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6" name="Text Placeholder"/>
          <p:cNvSpPr>
            <a:spLocks noGrp="1"/>
          </p:cNvSpPr>
          <p:nvPr>
            <p:ph type="body" sz="quarter" idx="12"/>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0492403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8" name="Text Placeholder 1"/>
          <p:cNvSpPr>
            <a:spLocks noGrp="1"/>
          </p:cNvSpPr>
          <p:nvPr>
            <p:ph type="body" sz="quarter" idx="13"/>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2"/>
          <p:cNvSpPr>
            <a:spLocks noGrp="1"/>
          </p:cNvSpPr>
          <p:nvPr>
            <p:ph type="body" sz="quarter" idx="15"/>
          </p:nvPr>
        </p:nvSpPr>
        <p:spPr>
          <a:xfrm>
            <a:off x="2505456" y="1261208"/>
            <a:ext cx="1837944" cy="3234591"/>
          </a:xfrm>
        </p:spPr>
        <p:txBody>
          <a:bodyPr/>
          <a:lstStyle>
            <a:lvl1pPr>
              <a:spcBef>
                <a:spcPts val="300"/>
              </a:spcBef>
              <a:defRPr sz="1000"/>
            </a:lvl1pPr>
            <a:lvl2pPr>
              <a:spcBef>
                <a:spcPts val="300"/>
              </a:spcBef>
              <a:defRPr sz="1000"/>
            </a:lvl2pPr>
            <a:lvl3pPr>
              <a:spcBef>
                <a:spcPts val="300"/>
              </a:spcBef>
              <a:defRPr sz="1000"/>
            </a:lvl3pPr>
            <a:lvl4pPr>
              <a:spcBef>
                <a:spcPts val="300"/>
              </a:spcBef>
              <a:defRPr sz="1000"/>
            </a:lvl4pPr>
            <a:lvl5pPr>
              <a:spcBef>
                <a:spcPts val="300"/>
              </a:spcBef>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a:t>Click icon to add picture</a:t>
            </a:r>
            <a:endParaRPr lang="en-US" dirty="0"/>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90565314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ase study 2: title, text (2/4), quote (2/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6" name="Text Placeholder 1"/>
          <p:cNvSpPr>
            <a:spLocks noGrp="1"/>
          </p:cNvSpPr>
          <p:nvPr>
            <p:ph type="body" sz="quarter" idx="12"/>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 2"/>
          <p:cNvSpPr>
            <a:spLocks noGrp="1"/>
          </p:cNvSpPr>
          <p:nvPr>
            <p:ph type="body" sz="quarter" idx="13"/>
          </p:nvPr>
        </p:nvSpPr>
        <p:spPr>
          <a:xfrm>
            <a:off x="2505456" y="1261208"/>
            <a:ext cx="1837944" cy="3234591"/>
          </a:xfrm>
        </p:spPr>
        <p:txBody>
          <a:bodyPr/>
          <a:lstStyle>
            <a:lvl1pPr>
              <a:spcBef>
                <a:spcPts val="300"/>
              </a:spcBef>
              <a:defRPr sz="1000"/>
            </a:lvl1pPr>
            <a:lvl2pPr>
              <a:spcBef>
                <a:spcPts val="300"/>
              </a:spcBef>
              <a:defRPr sz="1000"/>
            </a:lvl2pPr>
            <a:lvl3pPr>
              <a:spcBef>
                <a:spcPts val="300"/>
              </a:spcBef>
              <a:defRPr sz="1000"/>
            </a:lvl3pPr>
            <a:lvl4pPr>
              <a:spcBef>
                <a:spcPts val="300"/>
              </a:spcBef>
              <a:defRPr sz="1000"/>
            </a:lvl4pPr>
            <a:lvl5pPr>
              <a:spcBef>
                <a:spcPts val="300"/>
              </a:spcBef>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quarter" idx="14"/>
          </p:nvPr>
        </p:nvSpPr>
        <p:spPr>
          <a:xfrm>
            <a:off x="4773168" y="1216152"/>
            <a:ext cx="4142232" cy="327964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026953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a:off x="219456" y="201168"/>
            <a:ext cx="1837944" cy="4294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p:cNvSpPr>
            <a:spLocks noGrp="1"/>
          </p:cNvSpPr>
          <p:nvPr>
            <p:ph type="tbl" sz="quarter" idx="13"/>
          </p:nvPr>
        </p:nvSpPr>
        <p:spPr>
          <a:xfrm>
            <a:off x="2505457" y="201168"/>
            <a:ext cx="6409876" cy="4294632"/>
          </a:xfrm>
        </p:spPr>
        <p:txBody>
          <a:bodyPr lIns="0" tIns="0" rIns="91440" bIns="91440"/>
          <a:lstStyle/>
          <a:p>
            <a:r>
              <a:rPr lang="en-US"/>
              <a:t>Click icon to add table</a:t>
            </a:r>
            <a:endParaRPr lang="en-US" dirty="0"/>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0627504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994160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0100"/>
          </a:xfrm>
        </p:spPr>
        <p:txBody>
          <a:bodyPr/>
          <a:lstStyle/>
          <a:p>
            <a:r>
              <a:rPr lang="en-US"/>
              <a:t>Click to edit Master title style</a:t>
            </a:r>
            <a:endParaRPr lang="en-US" dirty="0"/>
          </a:p>
        </p:txBody>
      </p:sp>
      <p:sp>
        <p:nvSpPr>
          <p:cNvPr id="8" name="Text Placeholder 1"/>
          <p:cNvSpPr>
            <a:spLocks noGrp="1"/>
          </p:cNvSpPr>
          <p:nvPr>
            <p:ph type="body" sz="quarter" idx="13"/>
          </p:nvPr>
        </p:nvSpPr>
        <p:spPr>
          <a:xfrm>
            <a:off x="219456" y="1243584"/>
            <a:ext cx="4123944" cy="3252216"/>
          </a:xfrm>
        </p:spPr>
        <p:txBody>
          <a:bodyPr/>
          <a:lstStyle>
            <a:lvl1pPr>
              <a:spcBef>
                <a:spcPts val="0"/>
              </a:spcBef>
              <a:defRPr/>
            </a:lvl1pPr>
            <a:lvl2pPr marL="0" indent="0">
              <a:spcBef>
                <a:spcPts val="0"/>
              </a:spcBef>
              <a:buNone/>
              <a:defRPr/>
            </a:lvl2pPr>
            <a:lvl3pPr marL="0" indent="0">
              <a:spcBef>
                <a:spcPts val="0"/>
              </a:spcBef>
              <a:buNone/>
              <a:tabLst/>
              <a:defRPr/>
            </a:lvl3pPr>
            <a:lvl4pPr marL="0" indent="0">
              <a:spcBef>
                <a:spcPts val="0"/>
              </a:spcBef>
              <a:buNone/>
              <a:tabLst/>
              <a:defRPr/>
            </a:lvl4pPr>
            <a:lvl5pPr marL="0" indent="0">
              <a:spcBef>
                <a:spcPts val="0"/>
              </a:spcBef>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2"/>
          <p:cNvSpPr>
            <a:spLocks noGrp="1"/>
          </p:cNvSpPr>
          <p:nvPr>
            <p:ph type="body" sz="quarter" idx="12"/>
          </p:nvPr>
        </p:nvSpPr>
        <p:spPr>
          <a:xfrm>
            <a:off x="4791456" y="1243584"/>
            <a:ext cx="4123944" cy="3252216"/>
          </a:xfrm>
        </p:spPr>
        <p:txBody>
          <a:bodyPr/>
          <a:lstStyle>
            <a:lvl1pPr>
              <a:spcBef>
                <a:spcPts val="0"/>
              </a:spcBef>
              <a:defRPr/>
            </a:lvl1pPr>
            <a:lvl2pPr marL="0" indent="0">
              <a:spcBef>
                <a:spcPts val="0"/>
              </a:spcBef>
              <a:buNone/>
              <a:defRPr/>
            </a:lvl2pPr>
            <a:lvl3pPr marL="0" indent="0">
              <a:spcBef>
                <a:spcPts val="0"/>
              </a:spcBef>
              <a:buNone/>
              <a:tabLst/>
              <a:defRPr/>
            </a:lvl3pPr>
            <a:lvl4pPr marL="0" indent="0">
              <a:spcBef>
                <a:spcPts val="0"/>
              </a:spcBef>
              <a:buNone/>
              <a:tabLst/>
              <a:defRPr/>
            </a:lvl4pPr>
            <a:lvl5pPr marL="0" indent="0">
              <a:spcBef>
                <a:spcPts val="0"/>
              </a:spcBef>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60202374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9558566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33088" cy="804672"/>
          </a:xfrm>
        </p:spPr>
        <p:txBody>
          <a:bodyPr/>
          <a:lstStyle/>
          <a:p>
            <a:r>
              <a:rPr lang="en-US"/>
              <a:t>Click to edit Master title style</a:t>
            </a:r>
            <a:endParaRPr lang="en-US" dirty="0"/>
          </a:p>
        </p:txBody>
      </p:sp>
      <p:sp>
        <p:nvSpPr>
          <p:cNvPr id="8" name="Text Placeholder 1"/>
          <p:cNvSpPr>
            <a:spLocks noGrp="1"/>
          </p:cNvSpPr>
          <p:nvPr>
            <p:ph type="body" sz="quarter" idx="13"/>
          </p:nvPr>
        </p:nvSpPr>
        <p:spPr>
          <a:xfrm>
            <a:off x="219456" y="1261873"/>
            <a:ext cx="4123944" cy="1309877"/>
          </a:xfrm>
        </p:spPr>
        <p:txBody>
          <a:bodyPr/>
          <a:lstStyle>
            <a:lvl1pPr>
              <a:spcBef>
                <a:spcPts val="0"/>
              </a:spcBef>
              <a:defRPr sz="1000"/>
            </a:lvl1pPr>
            <a:lvl2pPr marL="0" indent="0">
              <a:spcBef>
                <a:spcPts val="0"/>
              </a:spcBef>
              <a:buNone/>
              <a:defRPr/>
            </a:lvl2pPr>
            <a:lvl3pPr marL="201615" indent="0">
              <a:buNone/>
              <a:defRPr/>
            </a:lvl3pPr>
            <a:lvl4pPr marL="434981" indent="0">
              <a:buNone/>
              <a:defRPr/>
            </a:lvl4pPr>
            <a:lvl5pPr marL="631833" indent="0">
              <a:buNone/>
              <a:defRPr/>
            </a:lvl5pPr>
          </a:lstStyle>
          <a:p>
            <a:pPr lvl="0"/>
            <a:r>
              <a:rPr lang="en-US"/>
              <a:t>Click to edit Master text styles</a:t>
            </a:r>
          </a:p>
        </p:txBody>
      </p:sp>
      <p:sp>
        <p:nvSpPr>
          <p:cNvPr id="6" name="Text Placeholder 2">
            <a:extLst>
              <a:ext uri="{FF2B5EF4-FFF2-40B4-BE49-F238E27FC236}">
                <a16:creationId xmlns:a16="http://schemas.microsoft.com/office/drawing/2014/main" id="{1B66D531-042B-494C-8702-5C43B76E6584}"/>
              </a:ext>
            </a:extLst>
          </p:cNvPr>
          <p:cNvSpPr>
            <a:spLocks noGrp="1"/>
          </p:cNvSpPr>
          <p:nvPr>
            <p:ph type="body" sz="quarter" idx="14"/>
          </p:nvPr>
        </p:nvSpPr>
        <p:spPr>
          <a:xfrm>
            <a:off x="223658" y="3205697"/>
            <a:ext cx="6405743" cy="1309876"/>
          </a:xfrm>
        </p:spPr>
        <p:txBody>
          <a:bodyPr anchor="b"/>
          <a:lstStyle>
            <a:lvl1pPr>
              <a:spcBef>
                <a:spcPts val="300"/>
              </a:spcBef>
              <a:defRPr sz="600"/>
            </a:lvl1pPr>
            <a:lvl2pPr>
              <a:defRPr sz="600"/>
            </a:lvl2pPr>
            <a:lvl3pPr>
              <a:defRPr sz="600"/>
            </a:lvl3pPr>
            <a:lvl4pPr>
              <a:defRPr sz="600"/>
            </a:lvl4pPr>
            <a:lvl5pPr>
              <a:defRPr sz="600"/>
            </a:lvl5pPr>
          </a:lstStyle>
          <a:p>
            <a:pPr lvl="0"/>
            <a:r>
              <a:rPr lang="en-US"/>
              <a:t>Click to edit Master text styles</a:t>
            </a:r>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685180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bm sign-off">
    <p:spTree>
      <p:nvGrpSpPr>
        <p:cNvPr id="1" name=""/>
        <p:cNvGrpSpPr/>
        <p:nvPr/>
      </p:nvGrpSpPr>
      <p:grpSpPr>
        <a:xfrm>
          <a:off x="0" y="0"/>
          <a:ext cx="0" cy="0"/>
          <a:chOff x="0" y="0"/>
          <a:chExt cx="0" cy="0"/>
        </a:xfrm>
      </p:grpSpPr>
      <p:pic>
        <p:nvPicPr>
          <p:cNvPr id="6" name="Picture" descr="IBM 8-bar logo"/>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3925954" y="2315617"/>
            <a:ext cx="1292095" cy="512269"/>
          </a:xfrm>
          <a:prstGeom prst="rect">
            <a:avLst/>
          </a:prstGeom>
        </p:spPr>
      </p:pic>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773967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pic>
        <p:nvPicPr>
          <p:cNvPr id="6" name="Picture"/>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8393812" y="4692553"/>
            <a:ext cx="521589" cy="208108"/>
          </a:xfrm>
          <a:prstGeom prst="rect">
            <a:avLst/>
          </a:prstGeom>
        </p:spPr>
      </p:pic>
    </p:spTree>
    <p:extLst>
      <p:ext uri="{BB962C8B-B14F-4D97-AF65-F5344CB8AC3E}">
        <p14:creationId xmlns:p14="http://schemas.microsoft.com/office/powerpoint/2010/main" val="179450474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67007421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0100"/>
          </a:xfrm>
        </p:spPr>
        <p:txBody>
          <a:bodyPr/>
          <a:lstStyle/>
          <a:p>
            <a:r>
              <a:rPr lang="en-US" dirty="0"/>
              <a:t>Click to edit Master title style</a:t>
            </a:r>
          </a:p>
        </p:txBody>
      </p:sp>
      <p:sp>
        <p:nvSpPr>
          <p:cNvPr id="8" name="Text Placeholder 1"/>
          <p:cNvSpPr>
            <a:spLocks noGrp="1"/>
          </p:cNvSpPr>
          <p:nvPr>
            <p:ph type="body" sz="quarter" idx="13"/>
          </p:nvPr>
        </p:nvSpPr>
        <p:spPr>
          <a:xfrm>
            <a:off x="219456" y="1243584"/>
            <a:ext cx="4123944" cy="3252216"/>
          </a:xfrm>
        </p:spPr>
        <p:txBody>
          <a:bodyPr/>
          <a:lstStyle>
            <a:lvl1pPr>
              <a:spcBef>
                <a:spcPts val="0"/>
              </a:spcBef>
              <a:defRPr/>
            </a:lvl1pPr>
            <a:lvl2pPr marL="0" indent="0">
              <a:spcBef>
                <a:spcPts val="0"/>
              </a:spcBef>
              <a:buNone/>
              <a:defRPr/>
            </a:lvl2pPr>
            <a:lvl3pPr marL="201615" indent="0">
              <a:buNone/>
              <a:defRPr/>
            </a:lvl3pPr>
            <a:lvl4pPr marL="434981" indent="0">
              <a:buNone/>
              <a:defRPr/>
            </a:lvl4pPr>
            <a:lvl5pPr marL="631833" indent="0">
              <a:buNone/>
              <a:defRPr/>
            </a:lvl5pPr>
          </a:lstStyle>
          <a:p>
            <a:pPr lvl="0"/>
            <a:r>
              <a:rPr lang="en-US" dirty="0"/>
              <a:t>Click to edit Master text styles</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Text Placeholder 2"/>
          <p:cNvSpPr>
            <a:spLocks noGrp="1"/>
          </p:cNvSpPr>
          <p:nvPr>
            <p:ph type="body" sz="quarter" idx="12"/>
          </p:nvPr>
        </p:nvSpPr>
        <p:spPr>
          <a:xfrm>
            <a:off x="4791456" y="1243584"/>
            <a:ext cx="4123944" cy="3252216"/>
          </a:xfrm>
        </p:spPr>
        <p:txBody>
          <a:bodyPr/>
          <a:lstStyle>
            <a:lvl1pPr>
              <a:spcBef>
                <a:spcPts val="0"/>
              </a:spcBef>
              <a:defRPr/>
            </a:lvl1pPr>
            <a:lvl2pPr marL="0" indent="0">
              <a:spcBef>
                <a:spcPts val="0"/>
              </a:spcBef>
              <a:buNone/>
              <a:defRPr/>
            </a:lvl2pPr>
            <a:lvl3pPr marL="201615" indent="0">
              <a:buNone/>
              <a:defRPr/>
            </a:lvl3pPr>
            <a:lvl4pPr marL="434981" indent="0">
              <a:buNone/>
              <a:defRPr/>
            </a:lvl4pPr>
            <a:lvl5pPr marL="631833" indent="0">
              <a:buNone/>
              <a:defRPr/>
            </a:lvl5pPr>
          </a:lstStyle>
          <a:p>
            <a:pPr lvl="0"/>
            <a:r>
              <a:rPr lang="en-US" dirty="0"/>
              <a:t>Click to edit Master text styles</a:t>
            </a:r>
          </a:p>
          <a:p>
            <a:pPr lvl="0"/>
            <a:r>
              <a:rPr lang="en-US" dirty="0"/>
              <a:t>Second level</a:t>
            </a:r>
          </a:p>
          <a:p>
            <a:pPr lvl="1"/>
            <a:r>
              <a:rPr lang="en-US" dirty="0"/>
              <a:t>Third level</a:t>
            </a:r>
          </a:p>
          <a:p>
            <a:pPr lvl="1"/>
            <a:r>
              <a:rPr lang="en-US" dirty="0"/>
              <a:t>Fourth level</a:t>
            </a:r>
          </a:p>
          <a:p>
            <a:pPr lvl="1"/>
            <a:r>
              <a:rPr lang="en-US" dirty="0"/>
              <a:t>Fifth level</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8539067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fact, number">
    <p:spTree>
      <p:nvGrpSpPr>
        <p:cNvPr id="1" name=""/>
        <p:cNvGrpSpPr/>
        <p:nvPr/>
      </p:nvGrpSpPr>
      <p:grpSpPr>
        <a:xfrm>
          <a:off x="0" y="0"/>
          <a:ext cx="0" cy="0"/>
          <a:chOff x="0" y="0"/>
          <a:chExt cx="0" cy="0"/>
        </a:xfrm>
      </p:grpSpPr>
      <p:sp>
        <p:nvSpPr>
          <p:cNvPr id="2" name="Title"/>
          <p:cNvSpPr>
            <a:spLocks noGrp="1"/>
          </p:cNvSpPr>
          <p:nvPr>
            <p:ph type="title"/>
          </p:nvPr>
        </p:nvSpPr>
        <p:spPr>
          <a:xfrm>
            <a:off x="219456" y="219456"/>
            <a:ext cx="4133088" cy="804672"/>
          </a:xfrm>
        </p:spPr>
        <p:txBody>
          <a:bodyPr/>
          <a:lstStyle>
            <a:lvl1pPr>
              <a:defRPr sz="1600"/>
            </a:lvl1pPr>
          </a:lstStyle>
          <a:p>
            <a:r>
              <a:rPr lang="en-US" dirty="0"/>
              <a:t>Click to edit Master title style</a:t>
            </a:r>
          </a:p>
        </p:txBody>
      </p:sp>
      <p:sp>
        <p:nvSpPr>
          <p:cNvPr id="6" name="Text Placeholder"/>
          <p:cNvSpPr>
            <a:spLocks noGrp="1"/>
          </p:cNvSpPr>
          <p:nvPr>
            <p:ph type="body" sz="quarter" idx="12"/>
          </p:nvPr>
        </p:nvSpPr>
        <p:spPr>
          <a:xfrm>
            <a:off x="137160" y="1133856"/>
            <a:ext cx="4206240" cy="3361944"/>
          </a:xfrm>
        </p:spPr>
        <p:txBody>
          <a:bodyPr/>
          <a:lstStyle>
            <a:lvl1pPr>
              <a:lnSpc>
                <a:spcPct val="90000"/>
              </a:lnSpc>
              <a:defRPr sz="9600" b="1"/>
            </a:lvl1pPr>
          </a:lstStyle>
          <a:p>
            <a:pPr lvl="0"/>
            <a:r>
              <a:rPr lang="en-US" dirty="0"/>
              <a:t>Click to edit Master text styles</a:t>
            </a:r>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7260512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fact, number, half-image (bleeds)">
    <p:spTree>
      <p:nvGrpSpPr>
        <p:cNvPr id="1" name=""/>
        <p:cNvGrpSpPr/>
        <p:nvPr/>
      </p:nvGrpSpPr>
      <p:grpSpPr>
        <a:xfrm>
          <a:off x="0" y="0"/>
          <a:ext cx="0" cy="0"/>
          <a:chOff x="0" y="0"/>
          <a:chExt cx="0" cy="0"/>
        </a:xfrm>
      </p:grpSpPr>
      <p:sp>
        <p:nvSpPr>
          <p:cNvPr id="2" name="Title"/>
          <p:cNvSpPr>
            <a:spLocks noGrp="1"/>
          </p:cNvSpPr>
          <p:nvPr>
            <p:ph type="title"/>
          </p:nvPr>
        </p:nvSpPr>
        <p:spPr>
          <a:xfrm>
            <a:off x="219456" y="219456"/>
            <a:ext cx="4133088" cy="804672"/>
          </a:xfrm>
        </p:spPr>
        <p:txBody>
          <a:bodyPr/>
          <a:lstStyle>
            <a:lvl1pPr>
              <a:defRPr sz="1600"/>
            </a:lvl1pPr>
          </a:lstStyle>
          <a:p>
            <a:r>
              <a:rPr lang="en-US" dirty="0"/>
              <a:t>Click to edit Master title style</a:t>
            </a:r>
          </a:p>
        </p:txBody>
      </p:sp>
      <p:sp>
        <p:nvSpPr>
          <p:cNvPr id="6" name="Text Placeholder"/>
          <p:cNvSpPr>
            <a:spLocks noGrp="1"/>
          </p:cNvSpPr>
          <p:nvPr>
            <p:ph type="body" sz="quarter" idx="12"/>
          </p:nvPr>
        </p:nvSpPr>
        <p:spPr>
          <a:xfrm>
            <a:off x="137160" y="1133856"/>
            <a:ext cx="4206240" cy="3361944"/>
          </a:xfrm>
        </p:spPr>
        <p:txBody>
          <a:bodyPr/>
          <a:lstStyle>
            <a:lvl1pPr>
              <a:lnSpc>
                <a:spcPct val="90000"/>
              </a:lnSpc>
              <a:defRPr sz="9600" b="1"/>
            </a:lvl1pPr>
          </a:lstStyle>
          <a:p>
            <a:pPr lvl="0"/>
            <a:r>
              <a:rPr lang="en-US" dirty="0"/>
              <a:t>Click to edit Master text styles</a:t>
            </a:r>
          </a:p>
        </p:txBody>
      </p:sp>
      <p:sp>
        <p:nvSpPr>
          <p:cNvPr id="7" name="Picture Placeholder"/>
          <p:cNvSpPr>
            <a:spLocks noGrp="1"/>
          </p:cNvSpPr>
          <p:nvPr>
            <p:ph type="pic" sz="quarter" idx="13"/>
          </p:nvPr>
        </p:nvSpPr>
        <p:spPr>
          <a:xfrm>
            <a:off x="4572000" y="0"/>
            <a:ext cx="4572000" cy="5143500"/>
          </a:xfrm>
        </p:spPr>
        <p:txBody>
          <a:bodyPr lIns="91440" tIns="91440" rIns="91440" bIns="91440"/>
          <a:lstStyle>
            <a:lvl1pPr>
              <a:defRPr baseline="0"/>
            </a:lvl1pPr>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51315477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sp>
        <p:nvSpPr>
          <p:cNvPr id="2" name="Title"/>
          <p:cNvSpPr>
            <a:spLocks noGrp="1"/>
          </p:cNvSpPr>
          <p:nvPr>
            <p:ph type="title"/>
          </p:nvPr>
        </p:nvSpPr>
        <p:spPr>
          <a:xfrm>
            <a:off x="137161" y="91440"/>
            <a:ext cx="8778172" cy="4404360"/>
          </a:xfrm>
        </p:spPr>
        <p:txBody>
          <a:bodyPr/>
          <a:lstStyle>
            <a:lvl1pPr>
              <a:defRPr sz="9600" b="1">
                <a:latin typeface="+mn-lt"/>
              </a:defRPr>
            </a:lvl1pPr>
          </a:lstStyle>
          <a:p>
            <a:r>
              <a:rPr lang="en-US" dirty="0"/>
              <a:t>Click to edit Master title style</a:t>
            </a:r>
          </a:p>
        </p:txBody>
      </p:sp>
      <p:sp>
        <p:nvSpPr>
          <p:cNvPr id="3" name="Footer Placeholder"/>
          <p:cNvSpPr>
            <a:spLocks noGrp="1"/>
          </p:cNvSpPr>
          <p:nvPr>
            <p:ph type="ftr" sz="quarter" idx="10"/>
          </p:nvPr>
        </p:nvSpPr>
        <p:spPr/>
        <p:txBody>
          <a:bodyPr/>
          <a:lstStyle>
            <a:lvl1pPr>
              <a:defRPr>
                <a:latin typeface="+mn-lt"/>
              </a:defRPr>
            </a:lvl1p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lvl1pPr>
              <a:defRPr>
                <a:latin typeface="+mn-lt"/>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5127635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p:cNvSpPr>
            <a:spLocks noGrp="1"/>
          </p:cNvSpPr>
          <p:nvPr>
            <p:ph type="title"/>
          </p:nvPr>
        </p:nvSpPr>
        <p:spPr>
          <a:xfrm>
            <a:off x="210313" y="201168"/>
            <a:ext cx="5562535" cy="4294632"/>
          </a:xfrm>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23742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act, number">
    <p:spTree>
      <p:nvGrpSpPr>
        <p:cNvPr id="1" name=""/>
        <p:cNvGrpSpPr/>
        <p:nvPr/>
      </p:nvGrpSpPr>
      <p:grpSpPr>
        <a:xfrm>
          <a:off x="0" y="0"/>
          <a:ext cx="0" cy="0"/>
          <a:chOff x="0" y="0"/>
          <a:chExt cx="0" cy="0"/>
        </a:xfrm>
      </p:grpSpPr>
      <p:sp>
        <p:nvSpPr>
          <p:cNvPr id="2" name="Title"/>
          <p:cNvSpPr>
            <a:spLocks noGrp="1"/>
          </p:cNvSpPr>
          <p:nvPr>
            <p:ph type="title"/>
          </p:nvPr>
        </p:nvSpPr>
        <p:spPr>
          <a:xfrm>
            <a:off x="219456" y="219456"/>
            <a:ext cx="4133088" cy="804672"/>
          </a:xfrm>
        </p:spPr>
        <p:txBody>
          <a:bodyPr/>
          <a:lstStyle>
            <a:lvl1pPr>
              <a:defRPr sz="1600"/>
            </a:lvl1pPr>
          </a:lstStyle>
          <a:p>
            <a:r>
              <a:rPr lang="en-US"/>
              <a:t>Click to edit Master title style</a:t>
            </a:r>
            <a:endParaRPr lang="en-US" dirty="0"/>
          </a:p>
        </p:txBody>
      </p:sp>
      <p:sp>
        <p:nvSpPr>
          <p:cNvPr id="6" name="Text Placeholder"/>
          <p:cNvSpPr>
            <a:spLocks noGrp="1"/>
          </p:cNvSpPr>
          <p:nvPr>
            <p:ph type="body" sz="quarter" idx="12"/>
          </p:nvPr>
        </p:nvSpPr>
        <p:spPr>
          <a:xfrm>
            <a:off x="137160" y="1133856"/>
            <a:ext cx="4206240" cy="3361944"/>
          </a:xfrm>
        </p:spPr>
        <p:txBody>
          <a:bodyPr/>
          <a:lstStyle>
            <a:lvl1pPr>
              <a:lnSpc>
                <a:spcPct val="90000"/>
              </a:lnSpc>
              <a:defRPr sz="9600" b="1" i="0">
                <a:latin typeface="+mn-lt"/>
              </a:defRPr>
            </a:lvl1pPr>
          </a:lstStyle>
          <a:p>
            <a:pPr lvl="0"/>
            <a:r>
              <a:rPr lang="en-US"/>
              <a:t>Click to edit Master text styles</a:t>
            </a:r>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6575948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text">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dirty="0"/>
              <a:t>Click to edit Master title style</a:t>
            </a:r>
          </a:p>
        </p:txBody>
      </p:sp>
      <p:sp>
        <p:nvSpPr>
          <p:cNvPr id="6" name="Text Placeholder"/>
          <p:cNvSpPr>
            <a:spLocks noGrp="1"/>
          </p:cNvSpPr>
          <p:nvPr>
            <p:ph type="body" sz="quarter" idx="12"/>
          </p:nvPr>
        </p:nvSpPr>
        <p:spPr>
          <a:xfrm>
            <a:off x="4791456" y="201168"/>
            <a:ext cx="4123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5813012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8" name="Text Placeholder 1"/>
          <p:cNvSpPr>
            <a:spLocks noGrp="1"/>
          </p:cNvSpPr>
          <p:nvPr>
            <p:ph type="body" sz="quarter" idx="13"/>
          </p:nvPr>
        </p:nvSpPr>
        <p:spPr>
          <a:xfrm>
            <a:off x="219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2"/>
          </p:nvPr>
        </p:nvSpPr>
        <p:spPr>
          <a:xfrm>
            <a:off x="4791457" y="1243584"/>
            <a:ext cx="4123876"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4375219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7" name="Content Placeholder"/>
          <p:cNvSpPr>
            <a:spLocks noGrp="1"/>
          </p:cNvSpPr>
          <p:nvPr>
            <p:ph sz="quarter" idx="13"/>
          </p:nvPr>
        </p:nvSpPr>
        <p:spPr>
          <a:xfrm>
            <a:off x="210312" y="1216152"/>
            <a:ext cx="4142232" cy="3279648"/>
          </a:xfrm>
        </p:spPr>
        <p:txBody>
          <a:bodyPr/>
          <a:lstStyle>
            <a:lvl1pPr>
              <a:defRPr sz="2400"/>
            </a:lvl1pPr>
          </a:lstStyle>
          <a:p>
            <a:pPr lvl="0"/>
            <a:r>
              <a:rPr lang="en-US" dirty="0"/>
              <a:t>Click to edit Master text styles</a:t>
            </a:r>
          </a:p>
        </p:txBody>
      </p:sp>
      <p:sp>
        <p:nvSpPr>
          <p:cNvPr id="6" name="Text Placeholder"/>
          <p:cNvSpPr>
            <a:spLocks noGrp="1"/>
          </p:cNvSpPr>
          <p:nvPr>
            <p:ph type="body" sz="quarter" idx="12"/>
          </p:nvPr>
        </p:nvSpPr>
        <p:spPr>
          <a:xfrm>
            <a:off x="4791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38578560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text (four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6" name="Text Placeholder 1"/>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p:nvPr>
        </p:nvSpPr>
        <p:spPr>
          <a:xfrm>
            <a:off x="2505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p:cNvSpPr>
            <a:spLocks noGrp="1"/>
          </p:cNvSpPr>
          <p:nvPr>
            <p:ph type="body" sz="quarter" idx="14"/>
          </p:nvPr>
        </p:nvSpPr>
        <p:spPr>
          <a:xfrm>
            <a:off x="4791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4"/>
          <p:cNvSpPr>
            <a:spLocks noGrp="1"/>
          </p:cNvSpPr>
          <p:nvPr>
            <p:ph type="body" sz="quarter" idx="15"/>
          </p:nvPr>
        </p:nvSpPr>
        <p:spPr>
          <a:xfrm>
            <a:off x="7077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72682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text, half-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8" name="Text Placeholder"/>
          <p:cNvSpPr>
            <a:spLocks noGrp="1"/>
          </p:cNvSpPr>
          <p:nvPr>
            <p:ph type="body" sz="quarter" idx="13"/>
          </p:nvPr>
        </p:nvSpPr>
        <p:spPr>
          <a:xfrm>
            <a:off x="219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36057417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text (two narrow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dirty="0"/>
              <a:t>Click to edit Master title style</a:t>
            </a:r>
          </a:p>
        </p:txBody>
      </p:sp>
      <p:sp>
        <p:nvSpPr>
          <p:cNvPr id="6" name="Text Placeholder 1"/>
          <p:cNvSpPr>
            <a:spLocks noGrp="1"/>
          </p:cNvSpPr>
          <p:nvPr>
            <p:ph type="body" sz="quarter" idx="12"/>
          </p:nvPr>
        </p:nvSpPr>
        <p:spPr>
          <a:xfrm>
            <a:off x="4791456" y="201168"/>
            <a:ext cx="1837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2"/>
          <p:cNvSpPr>
            <a:spLocks noGrp="1"/>
          </p:cNvSpPr>
          <p:nvPr>
            <p:ph type="body" sz="quarter" idx="13"/>
          </p:nvPr>
        </p:nvSpPr>
        <p:spPr>
          <a:xfrm>
            <a:off x="7077456" y="201168"/>
            <a:ext cx="1837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468728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text (split background)">
    <p:spTree>
      <p:nvGrpSpPr>
        <p:cNvPr id="1" name=""/>
        <p:cNvGrpSpPr/>
        <p:nvPr/>
      </p:nvGrpSpPr>
      <p:grpSpPr>
        <a:xfrm>
          <a:off x="0" y="0"/>
          <a:ext cx="0" cy="0"/>
          <a:chOff x="0" y="0"/>
          <a:chExt cx="0" cy="0"/>
        </a:xfrm>
      </p:grpSpPr>
      <p:sp>
        <p:nvSpPr>
          <p:cNvPr id="2" name="Title"/>
          <p:cNvSpPr>
            <a:spLocks noGrp="1"/>
          </p:cNvSpPr>
          <p:nvPr>
            <p:ph type="title"/>
          </p:nvPr>
        </p:nvSpPr>
        <p:spPr>
          <a:xfrm>
            <a:off x="210313" y="201168"/>
            <a:ext cx="4142164" cy="4294632"/>
          </a:xfrm>
        </p:spPr>
        <p:txBody>
          <a:bodyPr/>
          <a:lstStyle/>
          <a:p>
            <a:r>
              <a:rPr lang="en-US" dirty="0"/>
              <a:t>Click to edit Master title style</a:t>
            </a:r>
          </a:p>
        </p:txBody>
      </p:sp>
      <p:sp>
        <p:nvSpPr>
          <p:cNvPr id="7" name="Black rectangle">
            <a:extLst>
              <a:ext uri="{FF2B5EF4-FFF2-40B4-BE49-F238E27FC236}">
                <a16:creationId xmlns:a16="http://schemas.microsoft.com/office/drawing/2014/main" id="{612CE115-19C6-174D-97D1-85AD78D8BEA7}"/>
              </a:ext>
              <a:ext uri="{C183D7F6-B498-43B3-948B-1728B52AA6E4}">
                <adec:decorative xmlns:adec="http://schemas.microsoft.com/office/drawing/2017/decorative" val="1"/>
              </a:ext>
            </a:extLst>
          </p:cNvPr>
          <p:cNvSpPr/>
          <p:nvPr userDrawn="1"/>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b="0" i="0" dirty="0">
              <a:solidFill>
                <a:srgbClr val="FFFFFF"/>
              </a:solidFill>
              <a:latin typeface="+mn-lt"/>
              <a:cs typeface="Arial"/>
            </a:endParaRPr>
          </a:p>
        </p:txBody>
      </p:sp>
      <p:sp>
        <p:nvSpPr>
          <p:cNvPr id="6" name="Text Placeholder"/>
          <p:cNvSpPr>
            <a:spLocks noGrp="1"/>
          </p:cNvSpPr>
          <p:nvPr>
            <p:ph type="body" sz="quarter" idx="12"/>
          </p:nvPr>
        </p:nvSpPr>
        <p:spPr>
          <a:xfrm>
            <a:off x="4791456" y="201168"/>
            <a:ext cx="4123944" cy="4294632"/>
          </a:xfrm>
        </p:spPr>
        <p:txBody>
          <a:bodyPr/>
          <a:lstStyle>
            <a:lvl1pPr>
              <a:buClr>
                <a:schemeClr val="bg1"/>
              </a:buClr>
              <a:defRPr>
                <a:solidFill>
                  <a:schemeClr val="bg1"/>
                </a:solidFill>
                <a:latin typeface="+mn-lt"/>
              </a:defRPr>
            </a:lvl1pPr>
            <a:lvl2pPr>
              <a:buClr>
                <a:schemeClr val="bg1"/>
              </a:buClr>
              <a:defRPr>
                <a:solidFill>
                  <a:schemeClr val="bg1"/>
                </a:solidFill>
                <a:latin typeface="+mn-lt"/>
              </a:defRPr>
            </a:lvl2pPr>
            <a:lvl3pPr>
              <a:buClr>
                <a:schemeClr val="bg1"/>
              </a:buClr>
              <a:defRPr>
                <a:solidFill>
                  <a:schemeClr val="bg1"/>
                </a:solidFill>
                <a:latin typeface="+mn-lt"/>
              </a:defRPr>
            </a:lvl3pPr>
            <a:lvl4pPr>
              <a:buClr>
                <a:schemeClr val="bg1"/>
              </a:buClr>
              <a:defRPr>
                <a:solidFill>
                  <a:schemeClr val="bg1"/>
                </a:solidFill>
                <a:latin typeface="+mn-lt"/>
              </a:defRPr>
            </a:lvl4pPr>
            <a:lvl5pPr>
              <a:buClr>
                <a:schemeClr val="bg1"/>
              </a:buClr>
              <a:defRPr>
                <a:solidFill>
                  <a:schemeClr val="bg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lvl1pPr>
              <a:defRPr>
                <a:latin typeface="+mn-lt"/>
              </a:defRPr>
            </a:lvl1p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latin typeface="+mn-lt"/>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464113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dirty="0"/>
              <a:t>Click to edit Master title style</a:t>
            </a:r>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90446870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half-blank area">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80372318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73617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act, number, half-image (bleeds)">
    <p:spTree>
      <p:nvGrpSpPr>
        <p:cNvPr id="1" name=""/>
        <p:cNvGrpSpPr/>
        <p:nvPr/>
      </p:nvGrpSpPr>
      <p:grpSpPr>
        <a:xfrm>
          <a:off x="0" y="0"/>
          <a:ext cx="0" cy="0"/>
          <a:chOff x="0" y="0"/>
          <a:chExt cx="0" cy="0"/>
        </a:xfrm>
      </p:grpSpPr>
      <p:sp>
        <p:nvSpPr>
          <p:cNvPr id="2" name="Title"/>
          <p:cNvSpPr>
            <a:spLocks noGrp="1"/>
          </p:cNvSpPr>
          <p:nvPr>
            <p:ph type="title"/>
          </p:nvPr>
        </p:nvSpPr>
        <p:spPr>
          <a:xfrm>
            <a:off x="219456" y="219456"/>
            <a:ext cx="4133088" cy="804672"/>
          </a:xfrm>
        </p:spPr>
        <p:txBody>
          <a:bodyPr/>
          <a:lstStyle>
            <a:lvl1pPr>
              <a:defRPr sz="1600"/>
            </a:lvl1pPr>
          </a:lstStyle>
          <a:p>
            <a:r>
              <a:rPr lang="en-US"/>
              <a:t>Click to edit Master title style</a:t>
            </a:r>
            <a:endParaRPr lang="en-US" dirty="0"/>
          </a:p>
        </p:txBody>
      </p:sp>
      <p:sp>
        <p:nvSpPr>
          <p:cNvPr id="6" name="Text Placeholder"/>
          <p:cNvSpPr>
            <a:spLocks noGrp="1"/>
          </p:cNvSpPr>
          <p:nvPr>
            <p:ph type="body" sz="quarter" idx="12"/>
          </p:nvPr>
        </p:nvSpPr>
        <p:spPr>
          <a:xfrm>
            <a:off x="137160" y="1133856"/>
            <a:ext cx="4206240" cy="3361944"/>
          </a:xfrm>
        </p:spPr>
        <p:txBody>
          <a:bodyPr/>
          <a:lstStyle>
            <a:lvl1pPr>
              <a:lnSpc>
                <a:spcPct val="90000"/>
              </a:lnSpc>
              <a:defRPr sz="9600" b="1" i="0">
                <a:latin typeface="+mn-lt"/>
              </a:defRPr>
            </a:lvl1pPr>
          </a:lstStyle>
          <a:p>
            <a:pPr lvl="0"/>
            <a:r>
              <a:rPr lang="en-US"/>
              <a:t>Click to edit Master text styles</a:t>
            </a:r>
          </a:p>
        </p:txBody>
      </p:sp>
      <p:sp>
        <p:nvSpPr>
          <p:cNvPr id="7" name="Picture Placeholder">
            <a:extLst>
              <a:ext uri="{C183D7F6-B498-43B3-948B-1728B52AA6E4}">
                <adec:decorative xmlns:adec="http://schemas.microsoft.com/office/drawing/2017/decorative" val="1"/>
              </a:ext>
            </a:extLst>
          </p:cNvPr>
          <p:cNvSpPr>
            <a:spLocks noGrp="1"/>
          </p:cNvSpPr>
          <p:nvPr>
            <p:ph type="pic" sz="quarter" idx="13"/>
          </p:nvPr>
        </p:nvSpPr>
        <p:spPr>
          <a:xfrm>
            <a:off x="4572000" y="0"/>
            <a:ext cx="4572000" cy="5143500"/>
          </a:xfrm>
        </p:spPr>
        <p:txBody>
          <a:bodyPr lIns="91440" tIns="91440" rIns="91440" bIns="91440"/>
          <a:lstStyle>
            <a:lvl1pPr>
              <a:defRPr baseline="0"/>
            </a:lvl1pPr>
          </a:lstStyle>
          <a:p>
            <a:r>
              <a:rPr lang="en-US"/>
              <a:t>Click icon to add picture</a:t>
            </a:r>
            <a:endParaRPr lang="en-US" dirty="0"/>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76812810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insight, text, boxe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8" name="Text Placeholder"/>
          <p:cNvSpPr>
            <a:spLocks noGrp="1"/>
          </p:cNvSpPr>
          <p:nvPr>
            <p:ph type="body" sz="quarter" idx="13"/>
          </p:nvPr>
        </p:nvSpPr>
        <p:spPr>
          <a:xfrm>
            <a:off x="219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1"/>
          <p:cNvSpPr>
            <a:spLocks noGrp="1"/>
          </p:cNvSpPr>
          <p:nvPr>
            <p:ph sz="quarter" idx="17"/>
          </p:nvPr>
        </p:nvSpPr>
        <p:spPr>
          <a:xfrm>
            <a:off x="4572000" y="0"/>
            <a:ext cx="2286000" cy="2571750"/>
          </a:xfrm>
          <a:solidFill>
            <a:schemeClr val="accent2"/>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0" name="Content Placeholder 2"/>
          <p:cNvSpPr>
            <a:spLocks noGrp="1"/>
          </p:cNvSpPr>
          <p:nvPr>
            <p:ph sz="quarter" idx="18"/>
          </p:nvPr>
        </p:nvSpPr>
        <p:spPr>
          <a:xfrm>
            <a:off x="6858000" y="0"/>
            <a:ext cx="2286000" cy="2571750"/>
          </a:xfrm>
          <a:solidFill>
            <a:srgbClr val="061F80"/>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2" name="Content Placeholder 3"/>
          <p:cNvSpPr>
            <a:spLocks noGrp="1"/>
          </p:cNvSpPr>
          <p:nvPr>
            <p:ph sz="quarter" idx="19"/>
          </p:nvPr>
        </p:nvSpPr>
        <p:spPr>
          <a:xfrm>
            <a:off x="4572000" y="2570163"/>
            <a:ext cx="4572000" cy="2573337"/>
          </a:xfrm>
          <a:solidFill>
            <a:srgbClr val="0530AD"/>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78280836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oxes (3 med, 2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4572000" cy="2571751"/>
          </a:xfrm>
          <a:solidFill>
            <a:srgbClr val="0530AD"/>
          </a:solidFill>
        </p:spPr>
        <p:txBody>
          <a:bodyPr lIns="210312" tIns="201168" rIns="228600" bIns="228600"/>
          <a:lstStyle>
            <a:lvl1pPr>
              <a:defRPr>
                <a:solidFill>
                  <a:schemeClr val="bg1"/>
                </a:solidFill>
              </a:defRPr>
            </a:lvl1pPr>
          </a:lstStyle>
          <a:p>
            <a:r>
              <a:rPr lang="en-US" dirty="0"/>
              <a:t>Click to edit Master title style</a:t>
            </a:r>
          </a:p>
        </p:txBody>
      </p:sp>
      <p:sp>
        <p:nvSpPr>
          <p:cNvPr id="6" name="Content Placeholder 1"/>
          <p:cNvSpPr>
            <a:spLocks noGrp="1"/>
          </p:cNvSpPr>
          <p:nvPr>
            <p:ph sz="quarter" idx="17"/>
          </p:nvPr>
        </p:nvSpPr>
        <p:spPr>
          <a:xfrm>
            <a:off x="4572000" y="0"/>
            <a:ext cx="2286000" cy="2571750"/>
          </a:xfrm>
          <a:solidFill>
            <a:schemeClr val="accent2"/>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1" name="Content Placeholder 2"/>
          <p:cNvSpPr>
            <a:spLocks noGrp="1"/>
          </p:cNvSpPr>
          <p:nvPr>
            <p:ph sz="quarter" idx="18"/>
          </p:nvPr>
        </p:nvSpPr>
        <p:spPr>
          <a:xfrm>
            <a:off x="6858000" y="0"/>
            <a:ext cx="2286000" cy="2571750"/>
          </a:xfrm>
          <a:solidFill>
            <a:srgbClr val="061F80"/>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7" name="Content Placeholder 3"/>
          <p:cNvSpPr>
            <a:spLocks noGrp="1"/>
          </p:cNvSpPr>
          <p:nvPr>
            <p:ph sz="quarter" idx="20"/>
          </p:nvPr>
        </p:nvSpPr>
        <p:spPr>
          <a:xfrm>
            <a:off x="0" y="2570163"/>
            <a:ext cx="4572000" cy="2573337"/>
          </a:xfrm>
          <a:solidFill>
            <a:schemeClr val="tx1"/>
          </a:solidFill>
        </p:spPr>
        <p:txBody>
          <a:bodyPr lIns="219456" tIns="201168" rIns="228600" bIns="228600"/>
          <a:lstStyle>
            <a:lvl1pPr>
              <a:defRPr>
                <a:solidFill>
                  <a:schemeClr val="bg1"/>
                </a:solidFill>
              </a:defRPr>
            </a:lvl1pPr>
          </a:lstStyle>
          <a:p>
            <a:pPr lvl="0"/>
            <a:r>
              <a:rPr lang="en-US" dirty="0"/>
              <a:t>Click to edit Master text styles</a:t>
            </a:r>
          </a:p>
        </p:txBody>
      </p:sp>
      <p:sp>
        <p:nvSpPr>
          <p:cNvPr id="14" name="Content Placeholder 4"/>
          <p:cNvSpPr>
            <a:spLocks noGrp="1"/>
          </p:cNvSpPr>
          <p:nvPr>
            <p:ph sz="quarter" idx="19"/>
          </p:nvPr>
        </p:nvSpPr>
        <p:spPr>
          <a:xfrm>
            <a:off x="4572000" y="2570163"/>
            <a:ext cx="4572000" cy="2573337"/>
          </a:xfrm>
          <a:solidFill>
            <a:srgbClr val="0530AD"/>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33277394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oxes (1 large, 4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9144000" cy="2569463"/>
          </a:xfrm>
          <a:noFill/>
        </p:spPr>
        <p:txBody>
          <a:bodyPr lIns="182880" tIns="164592" rIns="228600" bIns="228600"/>
          <a:lstStyle>
            <a:lvl1pPr>
              <a:defRPr sz="4800"/>
            </a:lvl1pPr>
          </a:lstStyle>
          <a:p>
            <a:r>
              <a:rPr lang="en-US" dirty="0"/>
              <a:t>Click to edit Master title style</a:t>
            </a:r>
          </a:p>
        </p:txBody>
      </p:sp>
      <p:sp>
        <p:nvSpPr>
          <p:cNvPr id="13" name="Content Placeholder 1"/>
          <p:cNvSpPr>
            <a:spLocks noGrp="1"/>
          </p:cNvSpPr>
          <p:nvPr>
            <p:ph sz="quarter" idx="20"/>
          </p:nvPr>
        </p:nvSpPr>
        <p:spPr>
          <a:xfrm>
            <a:off x="0" y="2570163"/>
            <a:ext cx="2286000" cy="2573337"/>
          </a:xfrm>
          <a:solidFill>
            <a:srgbClr val="061F80"/>
          </a:solidFill>
        </p:spPr>
        <p:txBody>
          <a:bodyPr lIns="219456" tIns="201168" rIns="228600" bIns="228600"/>
          <a:lstStyle>
            <a:lvl1pPr>
              <a:defRPr>
                <a:solidFill>
                  <a:schemeClr val="bg1"/>
                </a:solidFill>
              </a:defRPr>
            </a:lvl1pPr>
          </a:lstStyle>
          <a:p>
            <a:pPr lvl="0"/>
            <a:r>
              <a:rPr lang="en-US"/>
              <a:t>Click to edit Master text styles</a:t>
            </a:r>
          </a:p>
        </p:txBody>
      </p:sp>
      <p:sp>
        <p:nvSpPr>
          <p:cNvPr id="12" name="Content Placeholder 2"/>
          <p:cNvSpPr>
            <a:spLocks noGrp="1"/>
          </p:cNvSpPr>
          <p:nvPr>
            <p:ph sz="quarter" idx="19"/>
          </p:nvPr>
        </p:nvSpPr>
        <p:spPr>
          <a:xfrm>
            <a:off x="2286001" y="2570163"/>
            <a:ext cx="2286000" cy="2573337"/>
          </a:xfrm>
          <a:solidFill>
            <a:srgbClr val="054ADA"/>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9" name="Content Placeholder 3"/>
          <p:cNvSpPr>
            <a:spLocks noGrp="1"/>
          </p:cNvSpPr>
          <p:nvPr>
            <p:ph sz="quarter" idx="17"/>
          </p:nvPr>
        </p:nvSpPr>
        <p:spPr>
          <a:xfrm>
            <a:off x="4572000" y="2570162"/>
            <a:ext cx="2286000" cy="2573338"/>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0" name="Content Placeholder 4"/>
          <p:cNvSpPr>
            <a:spLocks noGrp="1"/>
          </p:cNvSpPr>
          <p:nvPr>
            <p:ph sz="quarter" idx="18"/>
          </p:nvPr>
        </p:nvSpPr>
        <p:spPr>
          <a:xfrm>
            <a:off x="6858000" y="2570162"/>
            <a:ext cx="2286000" cy="2573338"/>
          </a:xfrm>
          <a:solidFill>
            <a:srgbClr val="6EA6FF"/>
          </a:solidFill>
          <a:ln>
            <a:noFill/>
          </a:ln>
        </p:spPr>
        <p:txBody>
          <a:bodyPr lIns="219456" tIns="201168" rIns="228600" bIns="228600"/>
          <a:lstStyle>
            <a:lvl1pPr>
              <a:defRPr>
                <a:solidFill>
                  <a:schemeClr val="tx1"/>
                </a:solidFill>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91381556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black box) over image(s)">
    <p:spTree>
      <p:nvGrpSpPr>
        <p:cNvPr id="1" name=""/>
        <p:cNvGrpSpPr/>
        <p:nvPr/>
      </p:nvGrpSpPr>
      <p:grpSpPr>
        <a:xfrm>
          <a:off x="0" y="0"/>
          <a:ext cx="0" cy="0"/>
          <a:chOff x="0" y="0"/>
          <a:chExt cx="0" cy="0"/>
        </a:xfrm>
      </p:grpSpPr>
      <p:sp>
        <p:nvSpPr>
          <p:cNvPr id="2" name="Title"/>
          <p:cNvSpPr>
            <a:spLocks noGrp="1"/>
          </p:cNvSpPr>
          <p:nvPr>
            <p:ph type="title"/>
          </p:nvPr>
        </p:nvSpPr>
        <p:spPr>
          <a:xfrm>
            <a:off x="0" y="0"/>
            <a:ext cx="9144000" cy="1276350"/>
          </a:xfrm>
          <a:solidFill>
            <a:schemeClr val="tx2"/>
          </a:solidFill>
        </p:spPr>
        <p:txBody>
          <a:bodyPr lIns="210312" tIns="201168" rIns="228600" bIns="228600"/>
          <a:lstStyle>
            <a:lvl1pPr>
              <a:defRPr>
                <a:solidFill>
                  <a:schemeClr val="tx1"/>
                </a:solidFill>
              </a:defRPr>
            </a:lvl1pPr>
          </a:lstStyle>
          <a:p>
            <a:r>
              <a:rPr lang="en-US" dirty="0"/>
              <a:t>Click to edit Master title style</a:t>
            </a:r>
          </a:p>
        </p:txBody>
      </p:sp>
      <p:sp>
        <p:nvSpPr>
          <p:cNvPr id="6" name="Picture Placeholder"/>
          <p:cNvSpPr>
            <a:spLocks noGrp="1"/>
          </p:cNvSpPr>
          <p:nvPr>
            <p:ph type="pic" sz="quarter" idx="12"/>
          </p:nvPr>
        </p:nvSpPr>
        <p:spPr>
          <a:xfrm>
            <a:off x="0" y="1276350"/>
            <a:ext cx="9144000" cy="3867150"/>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69242506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black box) over image(s)">
    <p:spTree>
      <p:nvGrpSpPr>
        <p:cNvPr id="1" name=""/>
        <p:cNvGrpSpPr/>
        <p:nvPr/>
      </p:nvGrpSpPr>
      <p:grpSpPr>
        <a:xfrm>
          <a:off x="0" y="0"/>
          <a:ext cx="0" cy="0"/>
          <a:chOff x="0" y="0"/>
          <a:chExt cx="0" cy="0"/>
        </a:xfrm>
      </p:grpSpPr>
      <p:sp>
        <p:nvSpPr>
          <p:cNvPr id="9" name="Picture Placeholder"/>
          <p:cNvSpPr>
            <a:spLocks noGrp="1"/>
          </p:cNvSpPr>
          <p:nvPr>
            <p:ph type="pic" sz="quarter" idx="14"/>
          </p:nvPr>
        </p:nvSpPr>
        <p:spPr>
          <a:xfrm>
            <a:off x="0" y="0"/>
            <a:ext cx="9144000" cy="5148072"/>
          </a:xfrm>
        </p:spPr>
        <p:txBody>
          <a:bodyPr lIns="91440" tIns="91440" rIns="91440" bIns="91440"/>
          <a:lstStyle/>
          <a:p>
            <a:r>
              <a:rPr lang="en-US" dirty="0"/>
              <a:t>Drag picture to placeholder or click icon to add</a:t>
            </a:r>
          </a:p>
        </p:txBody>
      </p:sp>
      <p:sp>
        <p:nvSpPr>
          <p:cNvPr id="6" name="Text Placeholder"/>
          <p:cNvSpPr>
            <a:spLocks noGrp="1"/>
          </p:cNvSpPr>
          <p:nvPr>
            <p:ph type="body" sz="quarter" idx="12"/>
          </p:nvPr>
        </p:nvSpPr>
        <p:spPr>
          <a:xfrm>
            <a:off x="-3" y="2571750"/>
            <a:ext cx="2286003" cy="2571750"/>
          </a:xfrm>
          <a:solidFill>
            <a:schemeClr val="tx2"/>
          </a:solidFill>
        </p:spPr>
        <p:txBody>
          <a:bodyPr lIns="219456" tIns="201168" rIns="228600" bIns="228600"/>
          <a:lstStyle>
            <a:lvl1pPr>
              <a:buClr>
                <a:schemeClr val="tx1"/>
              </a:buClr>
              <a:defRPr>
                <a:solidFill>
                  <a:schemeClr val="tx1"/>
                </a:solidFill>
              </a:defRPr>
            </a:lvl1pPr>
            <a:lvl2pPr>
              <a:buClr>
                <a:schemeClr val="tx1"/>
              </a:buClr>
              <a:defRPr sz="1000">
                <a:solidFill>
                  <a:schemeClr val="tx1"/>
                </a:solidFill>
              </a:defRPr>
            </a:lvl2pPr>
            <a:lvl3pPr>
              <a:buClr>
                <a:schemeClr val="tx1"/>
              </a:buClr>
              <a:defRPr sz="1000">
                <a:solidFill>
                  <a:schemeClr val="tx1"/>
                </a:solidFill>
              </a:defRPr>
            </a:lvl3pPr>
            <a:lvl4pPr>
              <a:buClr>
                <a:schemeClr val="tx1"/>
              </a:buClr>
              <a:defRPr sz="1000">
                <a:solidFill>
                  <a:schemeClr val="tx1"/>
                </a:solidFill>
              </a:defRPr>
            </a:lvl4pPr>
            <a:lvl5pPr>
              <a:buClr>
                <a:schemeClr val="tx1"/>
              </a:buClr>
              <a:defRPr sz="1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93187946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boxes (4 tall)">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2286000" cy="5148072"/>
          </a:xfrm>
          <a:solidFill>
            <a:schemeClr val="accent2"/>
          </a:solidFill>
        </p:spPr>
        <p:txBody>
          <a:bodyPr lIns="219456" tIns="201168"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sz="quarter" idx="13"/>
          </p:nvPr>
        </p:nvSpPr>
        <p:spPr>
          <a:xfrm>
            <a:off x="2286000" y="0"/>
            <a:ext cx="2286000" cy="5148072"/>
          </a:xfrm>
          <a:solidFill>
            <a:srgbClr val="054ADA"/>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3"/>
          <p:cNvSpPr>
            <a:spLocks noGrp="1"/>
          </p:cNvSpPr>
          <p:nvPr>
            <p:ph sz="quarter" idx="14"/>
          </p:nvPr>
        </p:nvSpPr>
        <p:spPr>
          <a:xfrm>
            <a:off x="4572000" y="0"/>
            <a:ext cx="2286000" cy="5148072"/>
          </a:xfrm>
          <a:solidFill>
            <a:srgbClr val="0530AD"/>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4"/>
          <p:cNvSpPr>
            <a:spLocks noGrp="1"/>
          </p:cNvSpPr>
          <p:nvPr>
            <p:ph sz="quarter" idx="15"/>
          </p:nvPr>
        </p:nvSpPr>
        <p:spPr>
          <a:xfrm>
            <a:off x="6858000" y="0"/>
            <a:ext cx="2286000" cy="5148072"/>
          </a:xfrm>
          <a:solidFill>
            <a:srgbClr val="061F80"/>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68642608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text (1/4), content (3/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6" name="Text Placeholder"/>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p:cNvSpPr>
            <a:spLocks noGrp="1"/>
          </p:cNvSpPr>
          <p:nvPr>
            <p:ph sz="quarter" idx="13"/>
          </p:nvPr>
        </p:nvSpPr>
        <p:spPr>
          <a:xfrm>
            <a:off x="2514600" y="1243584"/>
            <a:ext cx="6400800"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3605913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text (1/4), blank (3/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6" name="Text Placeholder"/>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8988199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8" name="Text Placeholder 1"/>
          <p:cNvSpPr>
            <a:spLocks noGrp="1"/>
          </p:cNvSpPr>
          <p:nvPr>
            <p:ph type="body" sz="quarter" idx="13"/>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5"/>
          </p:nvPr>
        </p:nvSpPr>
        <p:spPr>
          <a:xfrm>
            <a:off x="2505456" y="1259626"/>
            <a:ext cx="1837944" cy="3252216"/>
          </a:xfrm>
        </p:spPr>
        <p:txBody>
          <a:bodyPr/>
          <a:lstStyle>
            <a:lvl1pPr>
              <a:spcBef>
                <a:spcPts val="300"/>
              </a:spcBef>
              <a:defRPr sz="1400"/>
            </a:lvl1pPr>
            <a:lvl2pPr>
              <a:spcBef>
                <a:spcPts val="1100"/>
              </a:spcBef>
              <a:defRPr sz="1400"/>
            </a:lvl2pPr>
            <a:lvl3pPr>
              <a:spcBef>
                <a:spcPts val="1100"/>
              </a:spcBef>
              <a:defRPr sz="1400"/>
            </a:lvl3pPr>
            <a:lvl4pPr>
              <a:spcBef>
                <a:spcPts val="1100"/>
              </a:spcBef>
              <a:defRPr sz="1400"/>
            </a:lvl4pPr>
            <a:lvl5pPr>
              <a:spcBef>
                <a:spcPts val="1100"/>
              </a:spcBef>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6645278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ase study 2: title, text (2/4), quote (2/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6" name="Text Placeholder 1"/>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p:nvPr>
        </p:nvSpPr>
        <p:spPr>
          <a:xfrm>
            <a:off x="2505456" y="1262634"/>
            <a:ext cx="1837944" cy="3252216"/>
          </a:xfrm>
        </p:spPr>
        <p:txBody>
          <a:bodyPr/>
          <a:lstStyle>
            <a:lvl1pPr>
              <a:spcBef>
                <a:spcPts val="300"/>
              </a:spcBef>
              <a:defRPr sz="1000"/>
            </a:lvl1pPr>
            <a:lvl2pPr>
              <a:spcBef>
                <a:spcPts val="300"/>
              </a:spcBef>
              <a:defRPr sz="1000"/>
            </a:lvl2pPr>
            <a:lvl3pPr>
              <a:spcBef>
                <a:spcPts val="300"/>
              </a:spcBef>
              <a:defRPr sz="1000"/>
            </a:lvl3pPr>
            <a:lvl4pPr>
              <a:spcBef>
                <a:spcPts val="300"/>
              </a:spcBef>
              <a:defRPr sz="1000"/>
            </a:lvl4pPr>
            <a:lvl5pPr>
              <a:spcBef>
                <a:spcPts val="300"/>
              </a:spcBef>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p:cNvSpPr>
            <a:spLocks noGrp="1"/>
          </p:cNvSpPr>
          <p:nvPr>
            <p:ph type="body" sz="quarter" idx="14"/>
          </p:nvPr>
        </p:nvSpPr>
        <p:spPr>
          <a:xfrm>
            <a:off x="4773168" y="1216152"/>
            <a:ext cx="4142232" cy="3279648"/>
          </a:xfrm>
        </p:spPr>
        <p:txBody>
          <a:bodyPr/>
          <a:lstStyle>
            <a:lvl1pPr>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609467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sp>
        <p:nvSpPr>
          <p:cNvPr id="2" name="Title"/>
          <p:cNvSpPr>
            <a:spLocks noGrp="1"/>
          </p:cNvSpPr>
          <p:nvPr>
            <p:ph type="title"/>
          </p:nvPr>
        </p:nvSpPr>
        <p:spPr>
          <a:xfrm>
            <a:off x="137161" y="91440"/>
            <a:ext cx="8778172" cy="4404360"/>
          </a:xfrm>
        </p:spPr>
        <p:txBody>
          <a:bodyPr/>
          <a:lstStyle>
            <a:lvl1pPr>
              <a:defRPr sz="9600" b="1" i="0">
                <a:latin typeface="+mn-lt"/>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lvl1pPr>
              <a:defRPr>
                <a:latin typeface="+mn-lt"/>
              </a:defRPr>
            </a:lvl1p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lvl1pPr>
              <a:defRPr>
                <a:latin typeface="+mn-lt"/>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0112377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a:off x="219456" y="201168"/>
            <a:ext cx="1837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able Placeholder"/>
          <p:cNvSpPr>
            <a:spLocks noGrp="1"/>
          </p:cNvSpPr>
          <p:nvPr>
            <p:ph type="tbl" sz="quarter" idx="13"/>
          </p:nvPr>
        </p:nvSpPr>
        <p:spPr>
          <a:xfrm>
            <a:off x="2505457" y="201168"/>
            <a:ext cx="6409876" cy="4294632"/>
          </a:xfrm>
        </p:spPr>
        <p:txBody>
          <a:bodyPr lIns="0" tIns="0" rIns="91440" bIns="91440"/>
          <a:lstStyle/>
          <a:p>
            <a:r>
              <a:rPr lang="en-US" dirty="0"/>
              <a:t>Click icon to add table</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11072089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83690248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79177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8" name="Text Placeholder 1"/>
          <p:cNvSpPr>
            <a:spLocks noGrp="1"/>
          </p:cNvSpPr>
          <p:nvPr>
            <p:ph type="body" sz="quarter" idx="13"/>
          </p:nvPr>
        </p:nvSpPr>
        <p:spPr>
          <a:xfrm>
            <a:off x="219456" y="1261872"/>
            <a:ext cx="4123944" cy="1309878"/>
          </a:xfrm>
        </p:spPr>
        <p:txBody>
          <a:bodyPr/>
          <a:lstStyle>
            <a:lvl1pPr>
              <a:spcBef>
                <a:spcPts val="0"/>
              </a:spcBef>
              <a:defRPr sz="1000"/>
            </a:lvl1pPr>
            <a:lvl2pPr marL="0" indent="0">
              <a:spcBef>
                <a:spcPts val="0"/>
              </a:spcBef>
              <a:buNone/>
              <a:defRPr/>
            </a:lvl2pPr>
            <a:lvl3pPr marL="201615" indent="0">
              <a:buNone/>
              <a:defRPr/>
            </a:lvl3pPr>
            <a:lvl4pPr marL="434981" indent="0">
              <a:buNone/>
              <a:defRPr/>
            </a:lvl4pPr>
            <a:lvl5pPr marL="631833" indent="0">
              <a:buNone/>
              <a:defRPr/>
            </a:lvl5pPr>
          </a:lstStyle>
          <a:p>
            <a:pPr lvl="0"/>
            <a:r>
              <a:rPr lang="en-US" dirty="0"/>
              <a:t>Click to edit Master text styles</a:t>
            </a:r>
          </a:p>
        </p:txBody>
      </p:sp>
      <p:sp>
        <p:nvSpPr>
          <p:cNvPr id="6" name="Text Placeholder 2">
            <a:extLst>
              <a:ext uri="{FF2B5EF4-FFF2-40B4-BE49-F238E27FC236}">
                <a16:creationId xmlns:a16="http://schemas.microsoft.com/office/drawing/2014/main" id="{11C6F2CA-B8B6-BF4F-8900-E2319DA9DD35}"/>
              </a:ext>
            </a:extLst>
          </p:cNvPr>
          <p:cNvSpPr>
            <a:spLocks noGrp="1"/>
          </p:cNvSpPr>
          <p:nvPr>
            <p:ph type="body" sz="quarter" idx="14"/>
          </p:nvPr>
        </p:nvSpPr>
        <p:spPr>
          <a:xfrm>
            <a:off x="219456" y="3209544"/>
            <a:ext cx="6409944" cy="1307592"/>
          </a:xfrm>
        </p:spPr>
        <p:txBody>
          <a:bodyPr anchor="b"/>
          <a:lstStyle>
            <a:lvl1pPr>
              <a:spcBef>
                <a:spcPts val="300"/>
              </a:spcBef>
              <a:defRPr sz="600"/>
            </a:lvl1pPr>
            <a:lvl2pPr>
              <a:defRPr sz="600"/>
            </a:lvl2pPr>
            <a:lvl3pPr>
              <a:defRPr sz="600"/>
            </a:lvl3pPr>
            <a:lvl4pPr>
              <a:defRPr sz="600"/>
            </a:lvl4pPr>
            <a:lvl5pPr>
              <a:defRPr sz="600"/>
            </a:lvl5pPr>
          </a:lstStyle>
          <a:p>
            <a:pPr lvl="0"/>
            <a:r>
              <a:rPr lang="en-US" dirty="0"/>
              <a:t>Click to edit Master text styles</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84482133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ibm sign-off">
    <p:spTree>
      <p:nvGrpSpPr>
        <p:cNvPr id="1" name=""/>
        <p:cNvGrpSpPr/>
        <p:nvPr/>
      </p:nvGrpSpPr>
      <p:grpSpPr>
        <a:xfrm>
          <a:off x="0" y="0"/>
          <a:ext cx="0" cy="0"/>
          <a:chOff x="0" y="0"/>
          <a:chExt cx="0" cy="0"/>
        </a:xfrm>
      </p:grpSpPr>
      <p:pic>
        <p:nvPicPr>
          <p:cNvPr id="5" name="Picture" descr="IBM 8-bar logo"/>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3923196" y="2312885"/>
            <a:ext cx="1297608" cy="517732"/>
          </a:xfrm>
          <a:prstGeom prst="rect">
            <a:avLst/>
          </a:prstGeom>
        </p:spPr>
      </p:pic>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189311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pic>
        <p:nvPicPr>
          <p:cNvPr id="7" name="Picture" descr="IBM 8-bar logo"/>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8393812" y="4693077"/>
            <a:ext cx="521589" cy="206791"/>
          </a:xfrm>
          <a:prstGeom prst="rect">
            <a:avLst/>
          </a:prstGeom>
        </p:spPr>
      </p:pic>
    </p:spTree>
    <p:extLst>
      <p:ext uri="{BB962C8B-B14F-4D97-AF65-F5344CB8AC3E}">
        <p14:creationId xmlns:p14="http://schemas.microsoft.com/office/powerpoint/2010/main" val="206014849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3806873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0100"/>
          </a:xfrm>
        </p:spPr>
        <p:txBody>
          <a:bodyPr/>
          <a:lstStyle/>
          <a:p>
            <a:r>
              <a:rPr lang="en-US"/>
              <a:t>Click to edit Master title style</a:t>
            </a:r>
            <a:endParaRPr lang="en-US" dirty="0"/>
          </a:p>
        </p:txBody>
      </p:sp>
      <p:sp>
        <p:nvSpPr>
          <p:cNvPr id="8" name="Text Placeholder 1"/>
          <p:cNvSpPr>
            <a:spLocks noGrp="1"/>
          </p:cNvSpPr>
          <p:nvPr>
            <p:ph type="body" sz="quarter" idx="13"/>
          </p:nvPr>
        </p:nvSpPr>
        <p:spPr>
          <a:xfrm>
            <a:off x="219456" y="1243584"/>
            <a:ext cx="4123944" cy="3252216"/>
          </a:xfrm>
        </p:spPr>
        <p:txBody>
          <a:bodyPr/>
          <a:lstStyle>
            <a:lvl1pPr>
              <a:spcBef>
                <a:spcPts val="0"/>
              </a:spcBef>
              <a:defRPr/>
            </a:lvl1pPr>
            <a:lvl2pPr marL="0" indent="0">
              <a:spcBef>
                <a:spcPts val="0"/>
              </a:spcBef>
              <a:buNone/>
              <a:defRPr/>
            </a:lvl2pPr>
            <a:lvl3pPr marL="0" indent="0">
              <a:spcBef>
                <a:spcPts val="0"/>
              </a:spcBef>
              <a:buNone/>
              <a:tabLst/>
              <a:defRPr/>
            </a:lvl3pPr>
            <a:lvl4pPr marL="0" indent="0">
              <a:spcBef>
                <a:spcPts val="0"/>
              </a:spcBef>
              <a:buNone/>
              <a:tabLst/>
              <a:defRPr/>
            </a:lvl4pPr>
            <a:lvl5pPr marL="0" indent="0">
              <a:spcBef>
                <a:spcPts val="0"/>
              </a:spcBef>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2"/>
          <p:cNvSpPr>
            <a:spLocks noGrp="1"/>
          </p:cNvSpPr>
          <p:nvPr>
            <p:ph type="body" sz="quarter" idx="12"/>
          </p:nvPr>
        </p:nvSpPr>
        <p:spPr>
          <a:xfrm>
            <a:off x="4791456" y="1243584"/>
            <a:ext cx="4123944" cy="3252216"/>
          </a:xfrm>
        </p:spPr>
        <p:txBody>
          <a:bodyPr/>
          <a:lstStyle>
            <a:lvl1pPr>
              <a:spcBef>
                <a:spcPts val="0"/>
              </a:spcBef>
              <a:defRPr/>
            </a:lvl1pPr>
            <a:lvl2pPr marL="0" indent="0">
              <a:spcBef>
                <a:spcPts val="0"/>
              </a:spcBef>
              <a:buNone/>
              <a:defRPr/>
            </a:lvl2pPr>
            <a:lvl3pPr marL="0" indent="0">
              <a:spcBef>
                <a:spcPts val="0"/>
              </a:spcBef>
              <a:buNone/>
              <a:tabLst/>
              <a:defRPr/>
            </a:lvl3pPr>
            <a:lvl4pPr marL="0" indent="0">
              <a:spcBef>
                <a:spcPts val="0"/>
              </a:spcBef>
              <a:buNone/>
              <a:tabLst/>
              <a:defRPr/>
            </a:lvl4pPr>
            <a:lvl5pPr marL="0" indent="0">
              <a:spcBef>
                <a:spcPts val="0"/>
              </a:spcBef>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92901099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fact, number">
    <p:spTree>
      <p:nvGrpSpPr>
        <p:cNvPr id="1" name=""/>
        <p:cNvGrpSpPr/>
        <p:nvPr/>
      </p:nvGrpSpPr>
      <p:grpSpPr>
        <a:xfrm>
          <a:off x="0" y="0"/>
          <a:ext cx="0" cy="0"/>
          <a:chOff x="0" y="0"/>
          <a:chExt cx="0" cy="0"/>
        </a:xfrm>
      </p:grpSpPr>
      <p:sp>
        <p:nvSpPr>
          <p:cNvPr id="2" name="Title"/>
          <p:cNvSpPr>
            <a:spLocks noGrp="1"/>
          </p:cNvSpPr>
          <p:nvPr>
            <p:ph type="title"/>
          </p:nvPr>
        </p:nvSpPr>
        <p:spPr>
          <a:xfrm>
            <a:off x="219456" y="219456"/>
            <a:ext cx="4133088" cy="804672"/>
          </a:xfrm>
        </p:spPr>
        <p:txBody>
          <a:bodyPr/>
          <a:lstStyle>
            <a:lvl1pPr>
              <a:defRPr sz="1600"/>
            </a:lvl1pPr>
          </a:lstStyle>
          <a:p>
            <a:r>
              <a:rPr lang="en-US"/>
              <a:t>Click to edit Master title style</a:t>
            </a:r>
            <a:endParaRPr lang="en-US" dirty="0"/>
          </a:p>
        </p:txBody>
      </p:sp>
      <p:sp>
        <p:nvSpPr>
          <p:cNvPr id="6" name="Text Placeholder"/>
          <p:cNvSpPr>
            <a:spLocks noGrp="1"/>
          </p:cNvSpPr>
          <p:nvPr>
            <p:ph type="body" sz="quarter" idx="12"/>
          </p:nvPr>
        </p:nvSpPr>
        <p:spPr>
          <a:xfrm>
            <a:off x="137160" y="1133856"/>
            <a:ext cx="4206240" cy="3361944"/>
          </a:xfrm>
        </p:spPr>
        <p:txBody>
          <a:bodyPr/>
          <a:lstStyle>
            <a:lvl1pPr>
              <a:lnSpc>
                <a:spcPct val="90000"/>
              </a:lnSpc>
              <a:defRPr sz="9600" b="1" i="0">
                <a:latin typeface="IBM Plex Sans" panose="020B0503050203000203" pitchFamily="34" charset="0"/>
              </a:defRPr>
            </a:lvl1pPr>
          </a:lstStyle>
          <a:p>
            <a:pPr lvl="0"/>
            <a:r>
              <a:rPr lang="en-US"/>
              <a:t>Click to edit Master text styles</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16782774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fact, number, half-image (bleeds)">
    <p:spTree>
      <p:nvGrpSpPr>
        <p:cNvPr id="1" name=""/>
        <p:cNvGrpSpPr/>
        <p:nvPr/>
      </p:nvGrpSpPr>
      <p:grpSpPr>
        <a:xfrm>
          <a:off x="0" y="0"/>
          <a:ext cx="0" cy="0"/>
          <a:chOff x="0" y="0"/>
          <a:chExt cx="0" cy="0"/>
        </a:xfrm>
      </p:grpSpPr>
      <p:sp>
        <p:nvSpPr>
          <p:cNvPr id="2" name="Title"/>
          <p:cNvSpPr>
            <a:spLocks noGrp="1"/>
          </p:cNvSpPr>
          <p:nvPr>
            <p:ph type="title"/>
          </p:nvPr>
        </p:nvSpPr>
        <p:spPr>
          <a:xfrm>
            <a:off x="219456" y="219456"/>
            <a:ext cx="4133088" cy="804672"/>
          </a:xfrm>
        </p:spPr>
        <p:txBody>
          <a:bodyPr/>
          <a:lstStyle>
            <a:lvl1pPr>
              <a:defRPr sz="1600"/>
            </a:lvl1pPr>
          </a:lstStyle>
          <a:p>
            <a:r>
              <a:rPr lang="en-US"/>
              <a:t>Click to edit Master title style</a:t>
            </a:r>
            <a:endParaRPr lang="en-US" dirty="0"/>
          </a:p>
        </p:txBody>
      </p:sp>
      <p:sp>
        <p:nvSpPr>
          <p:cNvPr id="6" name="Text Placeholder"/>
          <p:cNvSpPr>
            <a:spLocks noGrp="1"/>
          </p:cNvSpPr>
          <p:nvPr>
            <p:ph type="body" sz="quarter" idx="12"/>
          </p:nvPr>
        </p:nvSpPr>
        <p:spPr>
          <a:xfrm>
            <a:off x="137160" y="1133856"/>
            <a:ext cx="4206240" cy="3361944"/>
          </a:xfrm>
        </p:spPr>
        <p:txBody>
          <a:bodyPr/>
          <a:lstStyle>
            <a:lvl1pPr>
              <a:lnSpc>
                <a:spcPct val="90000"/>
              </a:lnSpc>
              <a:defRPr sz="9600" b="1" i="0">
                <a:latin typeface="IBM Plex Sans" panose="020B0503050203000203" pitchFamily="34" charset="0"/>
              </a:defRPr>
            </a:lvl1pPr>
          </a:lstStyle>
          <a:p>
            <a:pPr lvl="0"/>
            <a:r>
              <a:rPr lang="en-US"/>
              <a:t>Click to edit Master text styles</a:t>
            </a:r>
          </a:p>
        </p:txBody>
      </p:sp>
      <p:sp>
        <p:nvSpPr>
          <p:cNvPr id="7" name="Picture Placeholder">
            <a:extLst>
              <a:ext uri="{C183D7F6-B498-43B3-948B-1728B52AA6E4}">
                <adec:decorative xmlns:adec="http://schemas.microsoft.com/office/drawing/2017/decorative" val="1"/>
              </a:ext>
            </a:extLst>
          </p:cNvPr>
          <p:cNvSpPr>
            <a:spLocks noGrp="1"/>
          </p:cNvSpPr>
          <p:nvPr>
            <p:ph type="pic" sz="quarter" idx="13"/>
          </p:nvPr>
        </p:nvSpPr>
        <p:spPr>
          <a:xfrm>
            <a:off x="4572000" y="0"/>
            <a:ext cx="4572000" cy="5143500"/>
          </a:xfrm>
        </p:spPr>
        <p:txBody>
          <a:bodyPr lIns="91440" tIns="91440" rIns="91440" bIns="91440"/>
          <a:lstStyle>
            <a:lvl1pPr>
              <a:defRPr baseline="0"/>
            </a:lvl1pPr>
          </a:lstStyle>
          <a:p>
            <a:r>
              <a:rPr lang="en-US"/>
              <a:t>Click icon to add picture</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787862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p:cNvSpPr>
            <a:spLocks noGrp="1"/>
          </p:cNvSpPr>
          <p:nvPr>
            <p:ph type="title"/>
          </p:nvPr>
        </p:nvSpPr>
        <p:spPr>
          <a:xfrm>
            <a:off x="210313" y="201168"/>
            <a:ext cx="5562535" cy="4294632"/>
          </a:xfrm>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67763111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sp>
        <p:nvSpPr>
          <p:cNvPr id="2" name="Title"/>
          <p:cNvSpPr>
            <a:spLocks noGrp="1"/>
          </p:cNvSpPr>
          <p:nvPr>
            <p:ph type="title"/>
          </p:nvPr>
        </p:nvSpPr>
        <p:spPr>
          <a:xfrm>
            <a:off x="137161" y="91440"/>
            <a:ext cx="8778172" cy="4404360"/>
          </a:xfrm>
        </p:spPr>
        <p:txBody>
          <a:bodyPr/>
          <a:lstStyle>
            <a:lvl1pPr>
              <a:defRPr sz="9600" b="1" i="0">
                <a:latin typeface="IBM Plex Sans" panose="020B0503050203000203" pitchFamily="34" charset="0"/>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lvl1pPr>
              <a:defRPr>
                <a:latin typeface="IBM Plex Sans" panose="020B0503050203000203" pitchFamily="34" charset="0"/>
              </a:defRPr>
            </a:lvl1p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lvl1pPr>
              <a:defRPr>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82778051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p:cNvSpPr>
            <a:spLocks noGrp="1"/>
          </p:cNvSpPr>
          <p:nvPr>
            <p:ph type="title"/>
          </p:nvPr>
        </p:nvSpPr>
        <p:spPr>
          <a:xfrm>
            <a:off x="210313" y="201168"/>
            <a:ext cx="5562535" cy="4294632"/>
          </a:xfrm>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0770970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text">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a:t>Click to edit Master title style</a:t>
            </a:r>
            <a:endParaRPr lang="en-US" dirty="0"/>
          </a:p>
        </p:txBody>
      </p:sp>
      <p:sp>
        <p:nvSpPr>
          <p:cNvPr id="6" name="Text Placeholder"/>
          <p:cNvSpPr>
            <a:spLocks noGrp="1"/>
          </p:cNvSpPr>
          <p:nvPr>
            <p:ph type="body" sz="quarter" idx="12"/>
          </p:nvPr>
        </p:nvSpPr>
        <p:spPr>
          <a:xfrm>
            <a:off x="4791456" y="201168"/>
            <a:ext cx="4123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95541786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19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p:cNvSpPr>
            <a:spLocks noGrp="1"/>
          </p:cNvSpPr>
          <p:nvPr>
            <p:ph type="body" sz="quarter" idx="12"/>
          </p:nvPr>
        </p:nvSpPr>
        <p:spPr>
          <a:xfrm>
            <a:off x="4791457" y="1243584"/>
            <a:ext cx="4123876"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74056473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7" name="Content Placeholder"/>
          <p:cNvSpPr>
            <a:spLocks noGrp="1"/>
          </p:cNvSpPr>
          <p:nvPr>
            <p:ph sz="quarter" idx="13"/>
          </p:nvPr>
        </p:nvSpPr>
        <p:spPr>
          <a:xfrm>
            <a:off x="210312" y="1216152"/>
            <a:ext cx="4142232" cy="3279648"/>
          </a:xfrm>
        </p:spPr>
        <p:txBody>
          <a:bodyPr/>
          <a:lstStyle>
            <a:lvl1pPr>
              <a:defRPr sz="2400"/>
            </a:lvl1pPr>
          </a:lstStyle>
          <a:p>
            <a:pPr lvl="0"/>
            <a:r>
              <a:rPr lang="en-US"/>
              <a:t>Click to edit Master text styles</a:t>
            </a:r>
          </a:p>
        </p:txBody>
      </p:sp>
      <p:sp>
        <p:nvSpPr>
          <p:cNvPr id="6" name="Text Placeholder"/>
          <p:cNvSpPr>
            <a:spLocks noGrp="1"/>
          </p:cNvSpPr>
          <p:nvPr>
            <p:ph type="body" sz="quarter" idx="12"/>
          </p:nvPr>
        </p:nvSpPr>
        <p:spPr>
          <a:xfrm>
            <a:off x="4791456" y="1243584"/>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89365162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text (four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6" name="Text Placeholder 1"/>
          <p:cNvSpPr>
            <a:spLocks noGrp="1"/>
          </p:cNvSpPr>
          <p:nvPr>
            <p:ph type="body" sz="quarter" idx="12"/>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
          <p:cNvSpPr>
            <a:spLocks noGrp="1"/>
          </p:cNvSpPr>
          <p:nvPr>
            <p:ph type="body" sz="quarter" idx="13"/>
          </p:nvPr>
        </p:nvSpPr>
        <p:spPr>
          <a:xfrm>
            <a:off x="2505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quarter" idx="14"/>
          </p:nvPr>
        </p:nvSpPr>
        <p:spPr>
          <a:xfrm>
            <a:off x="4791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4"/>
          <p:cNvSpPr>
            <a:spLocks noGrp="1"/>
          </p:cNvSpPr>
          <p:nvPr>
            <p:ph type="body" sz="quarter" idx="15"/>
          </p:nvPr>
        </p:nvSpPr>
        <p:spPr>
          <a:xfrm>
            <a:off x="7077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3140267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text, half-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19456" y="1243584"/>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a:t>Click icon to add picture</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28135790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text (two narrow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a:t>Click to edit Master title style</a:t>
            </a:r>
            <a:endParaRPr lang="en-US" dirty="0"/>
          </a:p>
        </p:txBody>
      </p:sp>
      <p:sp>
        <p:nvSpPr>
          <p:cNvPr id="6" name="Text Placeholder 1"/>
          <p:cNvSpPr>
            <a:spLocks noGrp="1"/>
          </p:cNvSpPr>
          <p:nvPr>
            <p:ph type="body" sz="quarter" idx="12"/>
          </p:nvPr>
        </p:nvSpPr>
        <p:spPr>
          <a:xfrm>
            <a:off x="4791456" y="201168"/>
            <a:ext cx="1837944" cy="4294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sz="quarter" idx="13"/>
          </p:nvPr>
        </p:nvSpPr>
        <p:spPr>
          <a:xfrm>
            <a:off x="7077456" y="201168"/>
            <a:ext cx="1837944" cy="4294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33329659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text (split background)">
    <p:spTree>
      <p:nvGrpSpPr>
        <p:cNvPr id="1" name=""/>
        <p:cNvGrpSpPr/>
        <p:nvPr/>
      </p:nvGrpSpPr>
      <p:grpSpPr>
        <a:xfrm>
          <a:off x="0" y="0"/>
          <a:ext cx="0" cy="0"/>
          <a:chOff x="0" y="0"/>
          <a:chExt cx="0" cy="0"/>
        </a:xfrm>
      </p:grpSpPr>
      <p:sp>
        <p:nvSpPr>
          <p:cNvPr id="2" name="Title"/>
          <p:cNvSpPr>
            <a:spLocks noGrp="1"/>
          </p:cNvSpPr>
          <p:nvPr>
            <p:ph type="title"/>
          </p:nvPr>
        </p:nvSpPr>
        <p:spPr>
          <a:xfrm>
            <a:off x="210313" y="201168"/>
            <a:ext cx="4142164" cy="4294632"/>
          </a:xfrm>
        </p:spPr>
        <p:txBody>
          <a:bodyPr/>
          <a:lstStyle>
            <a:lvl1pPr>
              <a:defRPr>
                <a:latin typeface="IBM Plex Sans" panose="020B0503050203000203" pitchFamily="34" charset="0"/>
              </a:defRPr>
            </a:lvl1pPr>
          </a:lstStyle>
          <a:p>
            <a:r>
              <a:rPr lang="en-US"/>
              <a:t>Click to edit Master title style</a:t>
            </a:r>
            <a:endParaRPr lang="en-US" dirty="0"/>
          </a:p>
        </p:txBody>
      </p:sp>
      <p:sp>
        <p:nvSpPr>
          <p:cNvPr id="7" name="Cool gray 10 rectangle">
            <a:extLst>
              <a:ext uri="{FF2B5EF4-FFF2-40B4-BE49-F238E27FC236}">
                <a16:creationId xmlns:a16="http://schemas.microsoft.com/office/drawing/2014/main" id="{838ABCAC-D266-7244-9068-DAD3FE4E7CA7}"/>
              </a:ext>
              <a:ext uri="{C183D7F6-B498-43B3-948B-1728B52AA6E4}">
                <adec:decorative xmlns:adec="http://schemas.microsoft.com/office/drawing/2017/decorative" val="1"/>
              </a:ext>
            </a:extLst>
          </p:cNvPr>
          <p:cNvSpPr/>
          <p:nvPr userDrawn="1"/>
        </p:nvSpPr>
        <p:spPr>
          <a:xfrm>
            <a:off x="4572000" y="0"/>
            <a:ext cx="4572000" cy="5143500"/>
          </a:xfrm>
          <a:prstGeom prst="rect">
            <a:avLst/>
          </a:prstGeom>
          <a:solidFill>
            <a:srgbClr val="F3F3F3"/>
          </a:solidFill>
        </p:spPr>
        <p:txBody>
          <a:bodyPr wrap="square" lIns="0" tIns="0" rIns="0" bIns="0" rtlCol="0" anchor="ctr">
            <a:noAutofit/>
          </a:bodyPr>
          <a:lstStyle/>
          <a:p>
            <a:pPr algn="ctr"/>
            <a:endParaRPr lang="en-US" sz="1200" b="0" i="0" dirty="0">
              <a:solidFill>
                <a:srgbClr val="FFFFFF"/>
              </a:solidFill>
              <a:latin typeface="IBM Plex Sans" panose="020B0503050203000203" pitchFamily="34" charset="0"/>
              <a:cs typeface="Arial"/>
            </a:endParaRPr>
          </a:p>
        </p:txBody>
      </p:sp>
      <p:sp>
        <p:nvSpPr>
          <p:cNvPr id="6" name="Text Placeholder"/>
          <p:cNvSpPr>
            <a:spLocks noGrp="1"/>
          </p:cNvSpPr>
          <p:nvPr>
            <p:ph type="body" sz="quarter" idx="12"/>
          </p:nvPr>
        </p:nvSpPr>
        <p:spPr>
          <a:xfrm>
            <a:off x="4791456" y="201168"/>
            <a:ext cx="4123944" cy="4294632"/>
          </a:xfrm>
        </p:spPr>
        <p:txBody>
          <a:bodyPr/>
          <a:lstStyle>
            <a:lvl1pPr>
              <a:defRPr>
                <a:solidFill>
                  <a:schemeClr val="tx1"/>
                </a:solidFill>
                <a:latin typeface="IBM Plex Sans" panose="020B0503050203000203" pitchFamily="34" charset="0"/>
              </a:defRPr>
            </a:lvl1pPr>
            <a:lvl2pPr>
              <a:buClr>
                <a:schemeClr val="tx1"/>
              </a:buClr>
              <a:defRPr>
                <a:solidFill>
                  <a:schemeClr val="tx1"/>
                </a:solidFill>
                <a:latin typeface="IBM Plex Sans" panose="020B0503050203000203" pitchFamily="34" charset="0"/>
              </a:defRPr>
            </a:lvl2pPr>
            <a:lvl3pPr>
              <a:buClr>
                <a:schemeClr val="tx1"/>
              </a:buClr>
              <a:defRPr>
                <a:solidFill>
                  <a:schemeClr val="tx1"/>
                </a:solidFill>
                <a:latin typeface="IBM Plex Sans" panose="020B0503050203000203" pitchFamily="34" charset="0"/>
              </a:defRPr>
            </a:lvl3pPr>
            <a:lvl4pPr>
              <a:buClr>
                <a:schemeClr val="tx1"/>
              </a:buClr>
              <a:defRPr>
                <a:solidFill>
                  <a:schemeClr val="tx1"/>
                </a:solidFill>
                <a:latin typeface="IBM Plex Sans" panose="020B0503050203000203" pitchFamily="34" charset="0"/>
              </a:defRPr>
            </a:lvl4pPr>
            <a:lvl5pPr>
              <a:buClr>
                <a:schemeClr val="tx1"/>
              </a:buClr>
              <a:defRPr>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latin typeface="IBM Plex Sans" panose="020B0503050203000203" pitchFamily="34" charset="0"/>
              </a:defRPr>
            </a:lvl1p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90206668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a:t>Click to edit Master title style</a:t>
            </a:r>
            <a:endParaRPr lang="en-US" dirty="0"/>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a:t>Click icon to add picture</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30735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text">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a:t>Click to edit Master title style</a:t>
            </a:r>
            <a:endParaRPr lang="en-US" dirty="0"/>
          </a:p>
        </p:txBody>
      </p:sp>
      <p:sp>
        <p:nvSpPr>
          <p:cNvPr id="6" name="Text Placeholder"/>
          <p:cNvSpPr>
            <a:spLocks noGrp="1"/>
          </p:cNvSpPr>
          <p:nvPr>
            <p:ph type="body" sz="quarter" idx="12"/>
          </p:nvPr>
        </p:nvSpPr>
        <p:spPr>
          <a:xfrm>
            <a:off x="4791456" y="201168"/>
            <a:ext cx="4123944" cy="4294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684599642"/>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half-blank area">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54901598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978505001"/>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insight, text, boxe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19456" y="1243584"/>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1"/>
          <p:cNvSpPr>
            <a:spLocks noGrp="1"/>
          </p:cNvSpPr>
          <p:nvPr>
            <p:ph sz="quarter" idx="17"/>
          </p:nvPr>
        </p:nvSpPr>
        <p:spPr>
          <a:xfrm>
            <a:off x="4572000" y="0"/>
            <a:ext cx="2286000" cy="2571750"/>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0" name="Content Placeholder 2"/>
          <p:cNvSpPr>
            <a:spLocks noGrp="1"/>
          </p:cNvSpPr>
          <p:nvPr>
            <p:ph sz="quarter" idx="18"/>
          </p:nvPr>
        </p:nvSpPr>
        <p:spPr>
          <a:xfrm>
            <a:off x="6858000" y="0"/>
            <a:ext cx="2286000" cy="2571750"/>
          </a:xfrm>
          <a:solidFill>
            <a:srgbClr val="061F80"/>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2" name="Content Placeholder 3"/>
          <p:cNvSpPr>
            <a:spLocks noGrp="1"/>
          </p:cNvSpPr>
          <p:nvPr>
            <p:ph sz="quarter" idx="19"/>
          </p:nvPr>
        </p:nvSpPr>
        <p:spPr>
          <a:xfrm>
            <a:off x="4572000" y="2570163"/>
            <a:ext cx="4572000" cy="2573337"/>
          </a:xfrm>
          <a:solidFill>
            <a:srgbClr val="0530AD"/>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1625585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boxes (3 med, 2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4572000" cy="2571751"/>
          </a:xfrm>
          <a:solidFill>
            <a:srgbClr val="0530AD"/>
          </a:solidFill>
        </p:spPr>
        <p:txBody>
          <a:bodyPr lIns="210312" tIns="201168" rIns="228600" bIns="228600"/>
          <a:lstStyle>
            <a:lvl1pPr>
              <a:defRPr>
                <a:solidFill>
                  <a:schemeClr val="bg1"/>
                </a:solidFill>
              </a:defRPr>
            </a:lvl1pPr>
          </a:lstStyle>
          <a:p>
            <a:r>
              <a:rPr lang="en-US"/>
              <a:t>Click to edit Master title style</a:t>
            </a:r>
            <a:endParaRPr lang="en-US" dirty="0"/>
          </a:p>
        </p:txBody>
      </p:sp>
      <p:sp>
        <p:nvSpPr>
          <p:cNvPr id="6" name="Content Placeholder 1"/>
          <p:cNvSpPr>
            <a:spLocks noGrp="1"/>
          </p:cNvSpPr>
          <p:nvPr>
            <p:ph sz="quarter" idx="17"/>
          </p:nvPr>
        </p:nvSpPr>
        <p:spPr>
          <a:xfrm>
            <a:off x="4572000" y="0"/>
            <a:ext cx="2286000" cy="2571750"/>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1" name="Content Placeholder 2"/>
          <p:cNvSpPr>
            <a:spLocks noGrp="1"/>
          </p:cNvSpPr>
          <p:nvPr>
            <p:ph sz="quarter" idx="18"/>
          </p:nvPr>
        </p:nvSpPr>
        <p:spPr>
          <a:xfrm>
            <a:off x="6858000" y="0"/>
            <a:ext cx="2286000" cy="2571750"/>
          </a:xfrm>
          <a:solidFill>
            <a:srgbClr val="061F80"/>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7" name="Content Placeholder 3"/>
          <p:cNvSpPr>
            <a:spLocks noGrp="1"/>
          </p:cNvSpPr>
          <p:nvPr>
            <p:ph sz="quarter" idx="20"/>
          </p:nvPr>
        </p:nvSpPr>
        <p:spPr>
          <a:xfrm>
            <a:off x="0" y="2570163"/>
            <a:ext cx="4572000" cy="2573337"/>
          </a:xfrm>
          <a:solidFill>
            <a:schemeClr val="tx1"/>
          </a:solidFill>
        </p:spPr>
        <p:txBody>
          <a:bodyPr lIns="219456" tIns="201168" rIns="228600" bIns="228600"/>
          <a:lstStyle>
            <a:lvl1pPr>
              <a:defRPr>
                <a:solidFill>
                  <a:schemeClr val="bg1"/>
                </a:solidFill>
              </a:defRPr>
            </a:lvl1pPr>
          </a:lstStyle>
          <a:p>
            <a:pPr lvl="0"/>
            <a:r>
              <a:rPr lang="en-US"/>
              <a:t>Click to edit Master text styles</a:t>
            </a:r>
          </a:p>
        </p:txBody>
      </p:sp>
      <p:sp>
        <p:nvSpPr>
          <p:cNvPr id="14" name="Content Placeholder 4"/>
          <p:cNvSpPr>
            <a:spLocks noGrp="1"/>
          </p:cNvSpPr>
          <p:nvPr>
            <p:ph sz="quarter" idx="19"/>
          </p:nvPr>
        </p:nvSpPr>
        <p:spPr>
          <a:xfrm>
            <a:off x="4572000" y="2570163"/>
            <a:ext cx="4572000" cy="2573337"/>
          </a:xfrm>
          <a:solidFill>
            <a:srgbClr val="0530AD"/>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829901813"/>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boxes (1 large, 4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9144000" cy="2569463"/>
          </a:xfrm>
          <a:noFill/>
        </p:spPr>
        <p:txBody>
          <a:bodyPr lIns="182880" tIns="164592" rIns="228600" bIns="228600"/>
          <a:lstStyle>
            <a:lvl1pPr>
              <a:defRPr sz="4800"/>
            </a:lvl1pPr>
          </a:lstStyle>
          <a:p>
            <a:r>
              <a:rPr lang="en-US"/>
              <a:t>Click to edit Master title style</a:t>
            </a:r>
            <a:endParaRPr lang="en-US" dirty="0"/>
          </a:p>
        </p:txBody>
      </p:sp>
      <p:sp>
        <p:nvSpPr>
          <p:cNvPr id="7" name="Content Placeholder 1"/>
          <p:cNvSpPr>
            <a:spLocks noGrp="1"/>
          </p:cNvSpPr>
          <p:nvPr>
            <p:ph sz="quarter" idx="20"/>
          </p:nvPr>
        </p:nvSpPr>
        <p:spPr>
          <a:xfrm>
            <a:off x="0" y="2570163"/>
            <a:ext cx="2286000" cy="2573337"/>
          </a:xfrm>
          <a:solidFill>
            <a:srgbClr val="061F80"/>
          </a:solidFill>
        </p:spPr>
        <p:txBody>
          <a:bodyPr lIns="219456" tIns="201168" rIns="228600" bIns="228600"/>
          <a:lstStyle>
            <a:lvl1pPr>
              <a:defRPr>
                <a:solidFill>
                  <a:schemeClr val="bg1"/>
                </a:solidFill>
              </a:defRPr>
            </a:lvl1pPr>
          </a:lstStyle>
          <a:p>
            <a:pPr lvl="0"/>
            <a:r>
              <a:rPr lang="en-US"/>
              <a:t>Click to edit Master text styles</a:t>
            </a:r>
          </a:p>
        </p:txBody>
      </p:sp>
      <p:sp>
        <p:nvSpPr>
          <p:cNvPr id="14" name="Content Placeholder 2"/>
          <p:cNvSpPr>
            <a:spLocks noGrp="1"/>
          </p:cNvSpPr>
          <p:nvPr>
            <p:ph sz="quarter" idx="19"/>
          </p:nvPr>
        </p:nvSpPr>
        <p:spPr>
          <a:xfrm>
            <a:off x="2286001" y="2570163"/>
            <a:ext cx="2286000" cy="2573337"/>
          </a:xfrm>
          <a:solidFill>
            <a:srgbClr val="054ADA"/>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6" name="Content Placeholder 3"/>
          <p:cNvSpPr>
            <a:spLocks noGrp="1"/>
          </p:cNvSpPr>
          <p:nvPr>
            <p:ph sz="quarter" idx="17"/>
          </p:nvPr>
        </p:nvSpPr>
        <p:spPr>
          <a:xfrm>
            <a:off x="4572000" y="2570162"/>
            <a:ext cx="2286000" cy="2573338"/>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1" name="Content Placeholder 4"/>
          <p:cNvSpPr>
            <a:spLocks noGrp="1"/>
          </p:cNvSpPr>
          <p:nvPr>
            <p:ph sz="quarter" idx="18"/>
          </p:nvPr>
        </p:nvSpPr>
        <p:spPr>
          <a:xfrm>
            <a:off x="6858000" y="2570162"/>
            <a:ext cx="2286000" cy="2573338"/>
          </a:xfrm>
          <a:solidFill>
            <a:srgbClr val="6EA6FF"/>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516154462"/>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black box) over image(s)">
    <p:spTree>
      <p:nvGrpSpPr>
        <p:cNvPr id="1" name=""/>
        <p:cNvGrpSpPr/>
        <p:nvPr/>
      </p:nvGrpSpPr>
      <p:grpSpPr>
        <a:xfrm>
          <a:off x="0" y="0"/>
          <a:ext cx="0" cy="0"/>
          <a:chOff x="0" y="0"/>
          <a:chExt cx="0" cy="0"/>
        </a:xfrm>
      </p:grpSpPr>
      <p:sp>
        <p:nvSpPr>
          <p:cNvPr id="2" name="Title"/>
          <p:cNvSpPr>
            <a:spLocks noGrp="1"/>
          </p:cNvSpPr>
          <p:nvPr>
            <p:ph type="title"/>
          </p:nvPr>
        </p:nvSpPr>
        <p:spPr>
          <a:xfrm>
            <a:off x="0" y="0"/>
            <a:ext cx="9144000" cy="1276350"/>
          </a:xfrm>
          <a:solidFill>
            <a:schemeClr val="tx1"/>
          </a:solidFill>
        </p:spPr>
        <p:txBody>
          <a:bodyPr lIns="210312" tIns="201168" rIns="228600" bIns="228600"/>
          <a:lstStyle>
            <a:lvl1pPr>
              <a:defRPr>
                <a:solidFill>
                  <a:schemeClr val="bg1"/>
                </a:solidFill>
              </a:defRPr>
            </a:lvl1pPr>
          </a:lstStyle>
          <a:p>
            <a:r>
              <a:rPr lang="en-US"/>
              <a:t>Click to edit Master title style</a:t>
            </a:r>
            <a:endParaRPr lang="en-US" dirty="0"/>
          </a:p>
        </p:txBody>
      </p:sp>
      <p:sp>
        <p:nvSpPr>
          <p:cNvPr id="6" name="Picture Placeholder"/>
          <p:cNvSpPr>
            <a:spLocks noGrp="1"/>
          </p:cNvSpPr>
          <p:nvPr>
            <p:ph type="pic" sz="quarter" idx="12"/>
          </p:nvPr>
        </p:nvSpPr>
        <p:spPr>
          <a:xfrm>
            <a:off x="0" y="1276350"/>
            <a:ext cx="9144000" cy="3867150"/>
          </a:xfrm>
        </p:spPr>
        <p:txBody>
          <a:bodyPr lIns="91440" tIns="91440" rIns="91440" bIns="91440"/>
          <a:lstStyle/>
          <a:p>
            <a:r>
              <a:rPr lang="en-US"/>
              <a:t>Click icon to add picture</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88236612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ext (black box) over image(s)">
    <p:spTree>
      <p:nvGrpSpPr>
        <p:cNvPr id="1" name=""/>
        <p:cNvGrpSpPr/>
        <p:nvPr/>
      </p:nvGrpSpPr>
      <p:grpSpPr>
        <a:xfrm>
          <a:off x="0" y="0"/>
          <a:ext cx="0" cy="0"/>
          <a:chOff x="0" y="0"/>
          <a:chExt cx="0" cy="0"/>
        </a:xfrm>
      </p:grpSpPr>
      <p:sp>
        <p:nvSpPr>
          <p:cNvPr id="9" name="Picture Placeholder"/>
          <p:cNvSpPr>
            <a:spLocks noGrp="1"/>
          </p:cNvSpPr>
          <p:nvPr>
            <p:ph type="pic" sz="quarter" idx="14"/>
          </p:nvPr>
        </p:nvSpPr>
        <p:spPr>
          <a:xfrm>
            <a:off x="0" y="0"/>
            <a:ext cx="9144000" cy="5148072"/>
          </a:xfrm>
        </p:spPr>
        <p:txBody>
          <a:bodyPr lIns="91440" tIns="91440" rIns="91440" bIns="91440"/>
          <a:lstStyle/>
          <a:p>
            <a:r>
              <a:rPr lang="en-US"/>
              <a:t>Click icon to add picture</a:t>
            </a:r>
            <a:endParaRPr lang="en-US" dirty="0"/>
          </a:p>
        </p:txBody>
      </p:sp>
      <p:sp>
        <p:nvSpPr>
          <p:cNvPr id="6" name="Text Placeholder"/>
          <p:cNvSpPr>
            <a:spLocks noGrp="1"/>
          </p:cNvSpPr>
          <p:nvPr>
            <p:ph type="body" sz="quarter" idx="12"/>
          </p:nvPr>
        </p:nvSpPr>
        <p:spPr>
          <a:xfrm>
            <a:off x="-3" y="2571750"/>
            <a:ext cx="2286003" cy="2571750"/>
          </a:xfrm>
          <a:solidFill>
            <a:schemeClr val="tx1"/>
          </a:solidFill>
        </p:spPr>
        <p:txBody>
          <a:bodyPr lIns="219456" tIns="201168" rIns="228600" bIns="228600"/>
          <a:lstStyle>
            <a:lvl1pPr>
              <a:buClr>
                <a:schemeClr val="bg1"/>
              </a:buClr>
              <a:defRPr>
                <a:solidFill>
                  <a:schemeClr val="bg1"/>
                </a:solidFill>
              </a:defRPr>
            </a:lvl1pPr>
            <a:lvl2pPr>
              <a:buClr>
                <a:schemeClr val="bg1"/>
              </a:buClr>
              <a:defRPr sz="1000">
                <a:solidFill>
                  <a:schemeClr val="bg1"/>
                </a:solidFill>
              </a:defRPr>
            </a:lvl2pPr>
            <a:lvl3pPr>
              <a:buClr>
                <a:schemeClr val="bg1"/>
              </a:buClr>
              <a:defRPr sz="1000">
                <a:solidFill>
                  <a:schemeClr val="bg1"/>
                </a:solidFill>
              </a:defRPr>
            </a:lvl3pPr>
            <a:lvl4pPr>
              <a:buClr>
                <a:schemeClr val="bg1"/>
              </a:buClr>
              <a:defRPr sz="1000">
                <a:solidFill>
                  <a:schemeClr val="bg1"/>
                </a:solidFill>
              </a:defRPr>
            </a:lvl4pPr>
            <a:lvl5pPr>
              <a:buClr>
                <a:schemeClr val="bg1"/>
              </a:buClr>
              <a:defRPr sz="10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Title" hidden="1">
            <a:extLst>
              <a:ext uri="{FF2B5EF4-FFF2-40B4-BE49-F238E27FC236}">
                <a16:creationId xmlns:a16="http://schemas.microsoft.com/office/drawing/2014/main" id="{0C4F1C52-4E00-9B42-8B21-690C46B2CCFA}"/>
              </a:ext>
            </a:extLst>
          </p:cNvPr>
          <p:cNvSpPr>
            <a:spLocks noGrp="1"/>
          </p:cNvSpPr>
          <p:nvPr>
            <p:ph type="title" idx="4294967295"/>
          </p:nvPr>
        </p:nvSpPr>
        <p:spPr>
          <a:xfrm>
            <a:off x="228666" y="201613"/>
            <a:ext cx="4143375" cy="4294187"/>
          </a:xfrm>
        </p:spPr>
        <p:txBody>
          <a:bodyPr/>
          <a:lstStyle/>
          <a:p>
            <a:r>
              <a:rPr lang="en-US"/>
              <a:t>Click to edit Master title style</a:t>
            </a:r>
            <a:endParaRPr lang="en-US" dirty="0"/>
          </a:p>
        </p:txBody>
      </p:sp>
    </p:spTree>
    <p:extLst>
      <p:ext uri="{BB962C8B-B14F-4D97-AF65-F5344CB8AC3E}">
        <p14:creationId xmlns:p14="http://schemas.microsoft.com/office/powerpoint/2010/main" val="3258189105"/>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boxes (4 tall)">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2286000" cy="5148072"/>
          </a:xfrm>
          <a:solidFill>
            <a:srgbClr val="061F80"/>
          </a:solidFill>
        </p:spPr>
        <p:txBody>
          <a:bodyPr lIns="219456" tIns="201168"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sz="quarter" idx="13"/>
          </p:nvPr>
        </p:nvSpPr>
        <p:spPr>
          <a:xfrm>
            <a:off x="2286000" y="0"/>
            <a:ext cx="2286000" cy="5148072"/>
          </a:xfrm>
          <a:solidFill>
            <a:srgbClr val="054ADA"/>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14"/>
          </p:nvPr>
        </p:nvSpPr>
        <p:spPr>
          <a:xfrm>
            <a:off x="4572000" y="0"/>
            <a:ext cx="2286000" cy="5148072"/>
          </a:xfrm>
          <a:solidFill>
            <a:schemeClr val="accent2"/>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4"/>
          <p:cNvSpPr>
            <a:spLocks noGrp="1"/>
          </p:cNvSpPr>
          <p:nvPr>
            <p:ph sz="quarter" idx="15"/>
          </p:nvPr>
        </p:nvSpPr>
        <p:spPr>
          <a:xfrm>
            <a:off x="6858000" y="0"/>
            <a:ext cx="2286000" cy="5148072"/>
          </a:xfrm>
          <a:solidFill>
            <a:srgbClr val="6EA6FF"/>
          </a:solidFill>
        </p:spPr>
        <p:txBody>
          <a:bodyPr lIns="219456" tIns="201168" rIns="228600" bIns="228600"/>
          <a:lstStyle>
            <a:lvl1pP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Group Name / DOC ID / Month XX, 2020 / © 2020 IBM Corporation</a:t>
            </a:r>
            <a:endParaRPr lang="en-US" dirty="0"/>
          </a:p>
        </p:txBody>
      </p:sp>
      <p:sp>
        <p:nvSpPr>
          <p:cNvPr id="4" name="Slide Number Placeholde"/>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162576342"/>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text (1/4), content (3/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6" name="Text Placeholder"/>
          <p:cNvSpPr>
            <a:spLocks noGrp="1"/>
          </p:cNvSpPr>
          <p:nvPr>
            <p:ph type="body" sz="quarter" idx="12"/>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p:cNvSpPr>
            <a:spLocks noGrp="1"/>
          </p:cNvSpPr>
          <p:nvPr>
            <p:ph sz="quarter" idx="13"/>
          </p:nvPr>
        </p:nvSpPr>
        <p:spPr>
          <a:xfrm>
            <a:off x="2514600" y="1243584"/>
            <a:ext cx="6400800"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11725201"/>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text (1/4), blank (3/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p>
        </p:txBody>
      </p:sp>
      <p:sp>
        <p:nvSpPr>
          <p:cNvPr id="6" name="Text Placeholder"/>
          <p:cNvSpPr>
            <a:spLocks noGrp="1"/>
          </p:cNvSpPr>
          <p:nvPr>
            <p:ph type="body" sz="quarter" idx="12"/>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730934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19456" y="1243584"/>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p:cNvSpPr>
            <a:spLocks noGrp="1"/>
          </p:cNvSpPr>
          <p:nvPr>
            <p:ph type="body" sz="quarter" idx="12"/>
          </p:nvPr>
        </p:nvSpPr>
        <p:spPr>
          <a:xfrm>
            <a:off x="4791457" y="1243584"/>
            <a:ext cx="4123876"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44371772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8" name="Text Placeholder 1"/>
          <p:cNvSpPr>
            <a:spLocks noGrp="1"/>
          </p:cNvSpPr>
          <p:nvPr>
            <p:ph type="body" sz="quarter" idx="13"/>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2"/>
          <p:cNvSpPr>
            <a:spLocks noGrp="1"/>
          </p:cNvSpPr>
          <p:nvPr>
            <p:ph type="body" sz="quarter" idx="15"/>
          </p:nvPr>
        </p:nvSpPr>
        <p:spPr>
          <a:xfrm>
            <a:off x="2505456" y="1261208"/>
            <a:ext cx="1837944" cy="3234591"/>
          </a:xfrm>
        </p:spPr>
        <p:txBody>
          <a:bodyPr/>
          <a:lstStyle>
            <a:lvl1pPr>
              <a:spcBef>
                <a:spcPts val="300"/>
              </a:spcBef>
              <a:defRPr sz="1000"/>
            </a:lvl1pPr>
            <a:lvl2pPr>
              <a:spcBef>
                <a:spcPts val="300"/>
              </a:spcBef>
              <a:defRPr sz="1000"/>
            </a:lvl2pPr>
            <a:lvl3pPr>
              <a:spcBef>
                <a:spcPts val="300"/>
              </a:spcBef>
              <a:defRPr sz="1000"/>
            </a:lvl3pPr>
            <a:lvl4pPr>
              <a:spcBef>
                <a:spcPts val="300"/>
              </a:spcBef>
              <a:defRPr sz="1000"/>
            </a:lvl4pPr>
            <a:lvl5pPr>
              <a:spcBef>
                <a:spcPts val="300"/>
              </a:spcBef>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a:t>Click icon to add picture</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908175010"/>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ase study 2: title, text (2/4), quote (2/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p>
        </p:txBody>
      </p:sp>
      <p:sp>
        <p:nvSpPr>
          <p:cNvPr id="6" name="Text Placeholder 1"/>
          <p:cNvSpPr>
            <a:spLocks noGrp="1"/>
          </p:cNvSpPr>
          <p:nvPr>
            <p:ph type="body" sz="quarter" idx="12"/>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 2"/>
          <p:cNvSpPr>
            <a:spLocks noGrp="1"/>
          </p:cNvSpPr>
          <p:nvPr>
            <p:ph type="body" sz="quarter" idx="13"/>
          </p:nvPr>
        </p:nvSpPr>
        <p:spPr>
          <a:xfrm>
            <a:off x="2505456" y="1261208"/>
            <a:ext cx="1837944" cy="3234591"/>
          </a:xfrm>
        </p:spPr>
        <p:txBody>
          <a:bodyPr/>
          <a:lstStyle>
            <a:lvl1pPr>
              <a:spcBef>
                <a:spcPts val="300"/>
              </a:spcBef>
              <a:defRPr sz="1000"/>
            </a:lvl1pPr>
            <a:lvl2pPr>
              <a:spcBef>
                <a:spcPts val="300"/>
              </a:spcBef>
              <a:defRPr sz="1000"/>
            </a:lvl2pPr>
            <a:lvl3pPr>
              <a:spcBef>
                <a:spcPts val="300"/>
              </a:spcBef>
              <a:defRPr sz="1000"/>
            </a:lvl3pPr>
            <a:lvl4pPr>
              <a:spcBef>
                <a:spcPts val="300"/>
              </a:spcBef>
              <a:defRPr sz="1000"/>
            </a:lvl4pPr>
            <a:lvl5pPr>
              <a:spcBef>
                <a:spcPts val="300"/>
              </a:spcBef>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p:cNvSpPr>
            <a:spLocks noGrp="1"/>
          </p:cNvSpPr>
          <p:nvPr>
            <p:ph type="body" sz="quarter" idx="14"/>
          </p:nvPr>
        </p:nvSpPr>
        <p:spPr>
          <a:xfrm>
            <a:off x="4773168" y="1216152"/>
            <a:ext cx="4142232" cy="327964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55434486"/>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a:off x="219456" y="201168"/>
            <a:ext cx="1837944" cy="4294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p:cNvSpPr>
            <a:spLocks noGrp="1"/>
          </p:cNvSpPr>
          <p:nvPr>
            <p:ph type="tbl" sz="quarter" idx="13"/>
          </p:nvPr>
        </p:nvSpPr>
        <p:spPr>
          <a:xfrm>
            <a:off x="2505457" y="201168"/>
            <a:ext cx="6409876" cy="4294632"/>
          </a:xfrm>
        </p:spPr>
        <p:txBody>
          <a:bodyPr lIns="0" tIns="0" rIns="91440" bIns="91440"/>
          <a:lstStyle/>
          <a:p>
            <a:r>
              <a:rPr lang="en-US"/>
              <a:t>Click icon to add table</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125328449"/>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628900217"/>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2727455"/>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33088" cy="804672"/>
          </a:xfrm>
        </p:spPr>
        <p:txBody>
          <a:bodyPr/>
          <a:lstStyle/>
          <a:p>
            <a:r>
              <a:rPr lang="en-US"/>
              <a:t>Click to edit Master title style</a:t>
            </a:r>
            <a:endParaRPr lang="en-US" dirty="0"/>
          </a:p>
        </p:txBody>
      </p:sp>
      <p:sp>
        <p:nvSpPr>
          <p:cNvPr id="8" name="Text Placeholder 1"/>
          <p:cNvSpPr>
            <a:spLocks noGrp="1"/>
          </p:cNvSpPr>
          <p:nvPr>
            <p:ph type="body" sz="quarter" idx="13"/>
          </p:nvPr>
        </p:nvSpPr>
        <p:spPr>
          <a:xfrm>
            <a:off x="219456" y="1261873"/>
            <a:ext cx="4123944" cy="1309877"/>
          </a:xfrm>
        </p:spPr>
        <p:txBody>
          <a:bodyPr/>
          <a:lstStyle>
            <a:lvl1pPr>
              <a:spcBef>
                <a:spcPts val="0"/>
              </a:spcBef>
              <a:defRPr sz="1000"/>
            </a:lvl1pPr>
            <a:lvl2pPr marL="0" indent="0">
              <a:spcBef>
                <a:spcPts val="0"/>
              </a:spcBef>
              <a:buNone/>
              <a:defRPr/>
            </a:lvl2pPr>
            <a:lvl3pPr marL="201615" indent="0">
              <a:buNone/>
              <a:defRPr/>
            </a:lvl3pPr>
            <a:lvl4pPr marL="434981" indent="0">
              <a:buNone/>
              <a:defRPr/>
            </a:lvl4pPr>
            <a:lvl5pPr marL="631833" indent="0">
              <a:buNone/>
              <a:defRPr/>
            </a:lvl5pPr>
          </a:lstStyle>
          <a:p>
            <a:pPr lvl="0"/>
            <a:r>
              <a:rPr lang="en-US"/>
              <a:t>Click to edit Master text styles</a:t>
            </a:r>
          </a:p>
        </p:txBody>
      </p:sp>
      <p:sp>
        <p:nvSpPr>
          <p:cNvPr id="6" name="Text Placeholder 2">
            <a:extLst>
              <a:ext uri="{FF2B5EF4-FFF2-40B4-BE49-F238E27FC236}">
                <a16:creationId xmlns:a16="http://schemas.microsoft.com/office/drawing/2014/main" id="{1B66D531-042B-494C-8702-5C43B76E6584}"/>
              </a:ext>
            </a:extLst>
          </p:cNvPr>
          <p:cNvSpPr>
            <a:spLocks noGrp="1"/>
          </p:cNvSpPr>
          <p:nvPr>
            <p:ph type="body" sz="quarter" idx="14"/>
          </p:nvPr>
        </p:nvSpPr>
        <p:spPr>
          <a:xfrm>
            <a:off x="223658" y="3205697"/>
            <a:ext cx="6405743" cy="1309876"/>
          </a:xfrm>
        </p:spPr>
        <p:txBody>
          <a:bodyPr anchor="b"/>
          <a:lstStyle>
            <a:lvl1pPr>
              <a:spcBef>
                <a:spcPts val="300"/>
              </a:spcBef>
              <a:defRPr sz="600"/>
            </a:lvl1pPr>
            <a:lvl2pPr>
              <a:defRPr sz="600"/>
            </a:lvl2pPr>
            <a:lvl3pPr>
              <a:defRPr sz="600"/>
            </a:lvl3pPr>
            <a:lvl4pPr>
              <a:defRPr sz="600"/>
            </a:lvl4pPr>
            <a:lvl5pPr>
              <a:defRPr sz="600"/>
            </a:lvl5pPr>
          </a:lstStyle>
          <a:p>
            <a:pPr lvl="0"/>
            <a:r>
              <a:rPr lang="en-US"/>
              <a:t>Click to edit Master text styles</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823041869"/>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ibm sign-off">
    <p:spTree>
      <p:nvGrpSpPr>
        <p:cNvPr id="1" name=""/>
        <p:cNvGrpSpPr/>
        <p:nvPr/>
      </p:nvGrpSpPr>
      <p:grpSpPr>
        <a:xfrm>
          <a:off x="0" y="0"/>
          <a:ext cx="0" cy="0"/>
          <a:chOff x="0" y="0"/>
          <a:chExt cx="0" cy="0"/>
        </a:xfrm>
      </p:grpSpPr>
      <p:pic>
        <p:nvPicPr>
          <p:cNvPr id="6" name="Picture" descr="IBM 8-bar logo"/>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3925954" y="2315617"/>
            <a:ext cx="1292095" cy="512269"/>
          </a:xfrm>
          <a:prstGeom prst="rect">
            <a:avLst/>
          </a:prstGeom>
        </p:spPr>
      </p:pic>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630960838"/>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1_Video or imagery, half, inset">
    <p:bg>
      <p:bgPr>
        <a:solidFill>
          <a:schemeClr val="bg1"/>
        </a:solid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28FE37E5-0FED-B2B2-3150-F02A8956CD38}"/>
              </a:ext>
            </a:extLst>
          </p:cNvPr>
          <p:cNvSpPr>
            <a:spLocks noGrp="1"/>
          </p:cNvSpPr>
          <p:nvPr>
            <p:ph type="body" sz="quarter" idx="12"/>
          </p:nvPr>
        </p:nvSpPr>
        <p:spPr>
          <a:xfrm>
            <a:off x="215972" y="1141810"/>
            <a:ext cx="4140553" cy="3431381"/>
          </a:xfrm>
        </p:spPr>
        <p:txBody>
          <a:bodyPr/>
          <a:lstStyle>
            <a:lvl1pPr>
              <a:lnSpc>
                <a:spcPct val="110000"/>
              </a:lnSpc>
              <a:spcBef>
                <a:spcPts val="0"/>
              </a:spcBef>
              <a:defRPr sz="900">
                <a:solidFill>
                  <a:schemeClr val="tx1"/>
                </a:solidFill>
              </a:defRPr>
            </a:lvl1pPr>
            <a:lvl2pPr marL="96012" indent="-96012">
              <a:lnSpc>
                <a:spcPct val="110000"/>
              </a:lnSpc>
              <a:spcBef>
                <a:spcPts val="0"/>
              </a:spcBef>
              <a:defRPr sz="900">
                <a:solidFill>
                  <a:schemeClr val="tx1"/>
                </a:solidFill>
              </a:defRPr>
            </a:lvl2pPr>
            <a:lvl3pPr marL="192024" indent="-96012">
              <a:lnSpc>
                <a:spcPct val="110000"/>
              </a:lnSpc>
              <a:spcBef>
                <a:spcPts val="0"/>
              </a:spcBef>
              <a:defRPr sz="900">
                <a:solidFill>
                  <a:schemeClr val="tx1"/>
                </a:solidFill>
              </a:defRPr>
            </a:lvl3pPr>
            <a:lvl4pPr marL="288036" indent="-96012">
              <a:lnSpc>
                <a:spcPct val="110000"/>
              </a:lnSpc>
              <a:spcBef>
                <a:spcPts val="0"/>
              </a:spcBef>
              <a:defRPr sz="900">
                <a:solidFill>
                  <a:schemeClr val="tx1"/>
                </a:solidFill>
              </a:defRPr>
            </a:lvl4pPr>
            <a:lvl5pPr>
              <a:lnSpc>
                <a:spcPct val="110000"/>
              </a:lnSpc>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Picture Placeholder 10" descr="Place imagery here">
            <a:extLst>
              <a:ext uri="{FF2B5EF4-FFF2-40B4-BE49-F238E27FC236}">
                <a16:creationId xmlns:a16="http://schemas.microsoft.com/office/drawing/2014/main" id="{468A48E8-BE84-7972-AB73-8E31C1C13499}"/>
              </a:ext>
            </a:extLst>
          </p:cNvPr>
          <p:cNvSpPr>
            <a:spLocks noGrp="1"/>
          </p:cNvSpPr>
          <p:nvPr>
            <p:ph type="pic" sz="quarter" idx="15" hasCustomPrompt="1"/>
          </p:nvPr>
        </p:nvSpPr>
        <p:spPr>
          <a:xfrm>
            <a:off x="5750708" y="214313"/>
            <a:ext cx="3174841" cy="1789938"/>
          </a:xfrm>
          <a:solidFill>
            <a:srgbClr val="E0E0E0"/>
          </a:solidFill>
          <a:ln>
            <a:solidFill>
              <a:srgbClr val="6F6F6F"/>
            </a:solidFill>
          </a:ln>
        </p:spPr>
        <p:txBody>
          <a:bodyPr anchor="ctr"/>
          <a:lstStyle>
            <a:lvl1pPr algn="ctr">
              <a:defRPr>
                <a:solidFill>
                  <a:schemeClr val="accent5"/>
                </a:solidFill>
              </a:defRPr>
            </a:lvl1pPr>
          </a:lstStyle>
          <a:p>
            <a:r>
              <a:rPr lang="en-US" dirty="0"/>
              <a:t>Place imagery here</a:t>
            </a:r>
          </a:p>
        </p:txBody>
      </p:sp>
      <p:sp>
        <p:nvSpPr>
          <p:cNvPr id="4" name="TextBox 3">
            <a:extLst>
              <a:ext uri="{FF2B5EF4-FFF2-40B4-BE49-F238E27FC236}">
                <a16:creationId xmlns:a16="http://schemas.microsoft.com/office/drawing/2014/main" id="{99AFCD63-5EEB-7D85-649D-9ACDC06F6FDE}"/>
              </a:ext>
            </a:extLst>
          </p:cNvPr>
          <p:cNvSpPr txBox="1"/>
          <p:nvPr userDrawn="1"/>
        </p:nvSpPr>
        <p:spPr>
          <a:xfrm>
            <a:off x="215674" y="216694"/>
            <a:ext cx="4140851" cy="269746"/>
          </a:xfrm>
          <a:prstGeom prst="rect">
            <a:avLst/>
          </a:prstGeom>
          <a:solidFill>
            <a:srgbClr val="FF40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85714" tIns="0" rIns="0" bIns="0" rtlCol="0" anchor="ctr">
            <a:noAutofit/>
          </a:bodyPr>
          <a:lstStyle/>
          <a:p>
            <a:pPr marL="0" marR="0" lvl="0" indent="0" algn="l" defTabSz="914400" rtl="0" eaLnBrk="1" fontAlgn="auto" latinLnBrk="0" hangingPunct="1">
              <a:lnSpc>
                <a:spcPct val="100000"/>
              </a:lnSpc>
              <a:spcBef>
                <a:spcPts val="1088"/>
              </a:spcBef>
              <a:spcAft>
                <a:spcPts val="0"/>
              </a:spcAft>
              <a:buClrTx/>
              <a:buSzPct val="100000"/>
              <a:buFontTx/>
              <a:buNone/>
              <a:tabLst/>
              <a:defRPr/>
            </a:pPr>
            <a:r>
              <a:rPr lang="en-US" sz="1350" b="0" i="0" dirty="0">
                <a:solidFill>
                  <a:schemeClr val="bg1"/>
                </a:solidFill>
                <a:latin typeface="IBM Plex Sans Medm" panose="020B0503050203000203" pitchFamily="34" charset="0"/>
              </a:rPr>
              <a:t>Remove this slide before finalizing presentation</a:t>
            </a:r>
          </a:p>
        </p:txBody>
      </p:sp>
      <p:sp>
        <p:nvSpPr>
          <p:cNvPr id="8" name="Text Placeholder 5">
            <a:extLst>
              <a:ext uri="{FF2B5EF4-FFF2-40B4-BE49-F238E27FC236}">
                <a16:creationId xmlns:a16="http://schemas.microsoft.com/office/drawing/2014/main" id="{867EC183-3473-93FE-6C36-343866C50444}"/>
              </a:ext>
            </a:extLst>
          </p:cNvPr>
          <p:cNvSpPr>
            <a:spLocks noGrp="1"/>
          </p:cNvSpPr>
          <p:nvPr>
            <p:ph type="body" sz="quarter" idx="19" hasCustomPrompt="1"/>
          </p:nvPr>
        </p:nvSpPr>
        <p:spPr>
          <a:xfrm>
            <a:off x="216666" y="583406"/>
            <a:ext cx="2283321" cy="268605"/>
          </a:xfrm>
        </p:spPr>
        <p:txBody>
          <a:bodyPr/>
          <a:lstStyle>
            <a:lvl1pPr>
              <a:lnSpc>
                <a:spcPct val="110000"/>
              </a:lnSpc>
              <a:spcBef>
                <a:spcPts val="0"/>
              </a:spcBef>
              <a:defRPr sz="1050" b="0" i="0">
                <a:solidFill>
                  <a:srgbClr val="0F62FE"/>
                </a:solidFill>
                <a:latin typeface="IBM Plex Sans Medm" panose="020B0503050203000203" pitchFamily="34" charset="0"/>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dirty="0"/>
              <a:t>28pt eyebrow, 1 line</a:t>
            </a:r>
          </a:p>
        </p:txBody>
      </p:sp>
    </p:spTree>
    <p:extLst>
      <p:ext uri="{BB962C8B-B14F-4D97-AF65-F5344CB8AC3E}">
        <p14:creationId xmlns:p14="http://schemas.microsoft.com/office/powerpoint/2010/main" val="570543910"/>
      </p:ext>
    </p:extLst>
  </p:cSld>
  <p:clrMapOvr>
    <a:masterClrMapping/>
  </p:clrMapOvr>
  <p:transition spd="med"/>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Cover, cyan">
    <p:spTree>
      <p:nvGrpSpPr>
        <p:cNvPr id="1" name=""/>
        <p:cNvGrpSpPr/>
        <p:nvPr/>
      </p:nvGrpSpPr>
      <p:grpSpPr>
        <a:xfrm>
          <a:off x="0" y="0"/>
          <a:ext cx="0" cy="0"/>
          <a:chOff x="0" y="0"/>
          <a:chExt cx="0" cy="0"/>
        </a:xfrm>
      </p:grpSpPr>
      <p:sp>
        <p:nvSpPr>
          <p:cNvPr id="3" name="Rectangle 2" descr="Blue 10 full slide background ">
            <a:extLst>
              <a:ext uri="{FF2B5EF4-FFF2-40B4-BE49-F238E27FC236}">
                <a16:creationId xmlns:a16="http://schemas.microsoft.com/office/drawing/2014/main" id="{8D23798D-A03E-2BC6-136A-14C1E387E723}"/>
              </a:ext>
            </a:extLst>
          </p:cNvPr>
          <p:cNvSpPr/>
          <p:nvPr userDrawn="1"/>
        </p:nvSpPr>
        <p:spPr bwMode="auto">
          <a:xfrm>
            <a:off x="0" y="0"/>
            <a:ext cx="9144000" cy="4573191"/>
          </a:xfrm>
          <a:prstGeom prst="rect">
            <a:avLst/>
          </a:prstGeom>
          <a:solidFill>
            <a:srgbClr val="E5F6FF"/>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4286" tIns="34286" rIns="34286" bIns="34286" numCol="1" rtlCol="0" anchor="t" anchorCtr="0" compatLnSpc="1">
            <a:prstTxWarp prst="textNoShape">
              <a:avLst/>
            </a:prstTxWarp>
          </a:bodyPr>
          <a:lstStyle/>
          <a:p>
            <a:pPr marL="0" marR="0" indent="0" algn="l" defTabSz="342900" rtl="0" eaLnBrk="1" fontAlgn="base" latinLnBrk="0" hangingPunct="1">
              <a:lnSpc>
                <a:spcPct val="100000"/>
              </a:lnSpc>
              <a:spcBef>
                <a:spcPct val="0"/>
              </a:spcBef>
              <a:spcAft>
                <a:spcPct val="0"/>
              </a:spcAft>
              <a:buClrTx/>
              <a:buSzTx/>
              <a:buFont typeface="IBM Plex Sans Light"/>
              <a:buNone/>
              <a:tabLst/>
            </a:pPr>
            <a:endParaRPr kumimoji="0" lang="en-US" sz="525" b="0" i="0" u="none" strike="noStrike" cap="none" normalizeH="0" baseline="0" dirty="0">
              <a:ln>
                <a:noFill/>
              </a:ln>
              <a:solidFill>
                <a:schemeClr val="bg1"/>
              </a:solidFill>
              <a:effectLst/>
              <a:latin typeface="+mn-lt"/>
            </a:endParaRPr>
          </a:p>
        </p:txBody>
      </p:sp>
      <p:pic>
        <p:nvPicPr>
          <p:cNvPr id="7" name="Picture 6" descr="IBM 8-bar logo">
            <a:extLst>
              <a:ext uri="{FF2B5EF4-FFF2-40B4-BE49-F238E27FC236}">
                <a16:creationId xmlns:a16="http://schemas.microsoft.com/office/drawing/2014/main" id="{B4B109D8-FCAE-74D0-0B39-85BF626C84C5}"/>
              </a:ext>
            </a:extLst>
          </p:cNvPr>
          <p:cNvPicPr>
            <a:picLocks noChangeAspect="1"/>
          </p:cNvPicPr>
          <p:nvPr userDrawn="1"/>
        </p:nvPicPr>
        <p:blipFill>
          <a:blip r:embed="rId2"/>
          <a:stretch>
            <a:fillRect/>
          </a:stretch>
        </p:blipFill>
        <p:spPr>
          <a:xfrm>
            <a:off x="8389083" y="4716661"/>
            <a:ext cx="576797" cy="214650"/>
          </a:xfrm>
          <a:prstGeom prst="rect">
            <a:avLst/>
          </a:prstGeom>
        </p:spPr>
      </p:pic>
      <p:sp>
        <p:nvSpPr>
          <p:cNvPr id="8" name="Text Placeholder 6">
            <a:extLst>
              <a:ext uri="{FF2B5EF4-FFF2-40B4-BE49-F238E27FC236}">
                <a16:creationId xmlns:a16="http://schemas.microsoft.com/office/drawing/2014/main" id="{A9FACBA3-656A-1C9D-A350-7759736DCC4B}"/>
              </a:ext>
            </a:extLst>
          </p:cNvPr>
          <p:cNvSpPr>
            <a:spLocks noGrp="1"/>
          </p:cNvSpPr>
          <p:nvPr>
            <p:ph type="body" sz="quarter" idx="12"/>
          </p:nvPr>
        </p:nvSpPr>
        <p:spPr>
          <a:xfrm>
            <a:off x="215972" y="4562475"/>
            <a:ext cx="1853179" cy="402860"/>
          </a:xfrm>
        </p:spPr>
        <p:txBody>
          <a:bodyPr anchor="b"/>
          <a:lstStyle>
            <a:lvl1pPr>
              <a:lnSpc>
                <a:spcPct val="110000"/>
              </a:lnSpc>
              <a:spcBef>
                <a:spcPts val="0"/>
              </a:spcBef>
              <a:defRPr sz="900">
                <a:solidFill>
                  <a:schemeClr val="tx1"/>
                </a:solidFill>
              </a:defRPr>
            </a:lvl1pPr>
            <a:lvl2pPr marL="96012" indent="-96012">
              <a:lnSpc>
                <a:spcPct val="110000"/>
              </a:lnSpc>
              <a:spcBef>
                <a:spcPts val="0"/>
              </a:spcBef>
              <a:defRPr sz="900">
                <a:solidFill>
                  <a:schemeClr val="tx1"/>
                </a:solidFill>
              </a:defRPr>
            </a:lvl2pPr>
            <a:lvl3pPr marL="192024" indent="-96012">
              <a:lnSpc>
                <a:spcPct val="110000"/>
              </a:lnSpc>
              <a:spcBef>
                <a:spcPts val="0"/>
              </a:spcBef>
              <a:defRPr sz="900">
                <a:solidFill>
                  <a:schemeClr val="tx1"/>
                </a:solidFill>
              </a:defRPr>
            </a:lvl3pPr>
            <a:lvl4pPr marL="288036" indent="-96012">
              <a:lnSpc>
                <a:spcPct val="110000"/>
              </a:lnSpc>
              <a:spcBef>
                <a:spcPts val="0"/>
              </a:spcBef>
              <a:defRPr sz="900">
                <a:solidFill>
                  <a:schemeClr val="tx1"/>
                </a:solidFill>
              </a:defRPr>
            </a:lvl4pPr>
            <a:lvl5pPr>
              <a:lnSpc>
                <a:spcPct val="110000"/>
              </a:lnSpc>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5">
            <a:extLst>
              <a:ext uri="{FF2B5EF4-FFF2-40B4-BE49-F238E27FC236}">
                <a16:creationId xmlns:a16="http://schemas.microsoft.com/office/drawing/2014/main" id="{FA47F09F-F9D8-7B01-E53E-EE9451C6A6EB}"/>
              </a:ext>
            </a:extLst>
          </p:cNvPr>
          <p:cNvSpPr>
            <a:spLocks noGrp="1"/>
          </p:cNvSpPr>
          <p:nvPr>
            <p:ph type="body" sz="quarter" idx="13"/>
          </p:nvPr>
        </p:nvSpPr>
        <p:spPr>
          <a:xfrm>
            <a:off x="2501487" y="4562475"/>
            <a:ext cx="1855038" cy="403880"/>
          </a:xfrm>
        </p:spPr>
        <p:txBody>
          <a:bodyPr anchor="b"/>
          <a:lstStyle>
            <a:lvl1pPr>
              <a:lnSpc>
                <a:spcPct val="110000"/>
              </a:lnSpc>
              <a:spcBef>
                <a:spcPts val="0"/>
              </a:spcBef>
              <a:defRPr sz="900">
                <a:solidFill>
                  <a:schemeClr val="tx1"/>
                </a:solidFill>
              </a:defRPr>
            </a:lvl1pPr>
            <a:lvl2pPr marL="96012" indent="-96012">
              <a:lnSpc>
                <a:spcPct val="110000"/>
              </a:lnSpc>
              <a:spcBef>
                <a:spcPts val="0"/>
              </a:spcBef>
              <a:defRPr sz="900">
                <a:solidFill>
                  <a:schemeClr val="tx1"/>
                </a:solidFill>
              </a:defRPr>
            </a:lvl2pPr>
            <a:lvl3pPr marL="192024" indent="-96012">
              <a:lnSpc>
                <a:spcPct val="110000"/>
              </a:lnSpc>
              <a:spcBef>
                <a:spcPts val="0"/>
              </a:spcBef>
              <a:defRPr sz="900">
                <a:solidFill>
                  <a:schemeClr val="tx1"/>
                </a:solidFill>
              </a:defRPr>
            </a:lvl3pPr>
            <a:lvl4pPr marL="288036" indent="-96012">
              <a:lnSpc>
                <a:spcPct val="110000"/>
              </a:lnSpc>
              <a:spcBef>
                <a:spcPts val="0"/>
              </a:spcBef>
              <a:defRPr sz="900">
                <a:solidFill>
                  <a:schemeClr val="tx1"/>
                </a:solidFill>
              </a:defRPr>
            </a:lvl4pPr>
            <a:lvl5pPr>
              <a:lnSpc>
                <a:spcPct val="110000"/>
              </a:lnSpc>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itle 1">
            <a:extLst>
              <a:ext uri="{FF2B5EF4-FFF2-40B4-BE49-F238E27FC236}">
                <a16:creationId xmlns:a16="http://schemas.microsoft.com/office/drawing/2014/main" id="{B8FFB679-F0FF-1DD1-8243-9D4ADEF3889F}"/>
              </a:ext>
            </a:extLst>
          </p:cNvPr>
          <p:cNvSpPr>
            <a:spLocks noGrp="1"/>
          </p:cNvSpPr>
          <p:nvPr>
            <p:ph type="title"/>
          </p:nvPr>
        </p:nvSpPr>
        <p:spPr>
          <a:xfrm>
            <a:off x="215972" y="116682"/>
            <a:ext cx="3787409" cy="2740819"/>
          </a:xfrm>
        </p:spPr>
        <p:txBody>
          <a:bodyPr/>
          <a:lstStyle>
            <a:lvl1pPr>
              <a:lnSpc>
                <a:spcPct val="100000"/>
              </a:lnSpc>
              <a:defRPr sz="3150">
                <a:solidFill>
                  <a:schemeClr val="tx2"/>
                </a:solidFill>
              </a:defRPr>
            </a:lvl1pPr>
          </a:lstStyle>
          <a:p>
            <a:r>
              <a:rPr lang="en-US"/>
              <a:t>Click to edit Master title style</a:t>
            </a:r>
            <a:endParaRPr lang="en-US" dirty="0"/>
          </a:p>
        </p:txBody>
      </p:sp>
    </p:spTree>
    <p:extLst>
      <p:ext uri="{BB962C8B-B14F-4D97-AF65-F5344CB8AC3E}">
        <p14:creationId xmlns:p14="http://schemas.microsoft.com/office/powerpoint/2010/main" val="2435451146"/>
      </p:ext>
    </p:extLst>
  </p:cSld>
  <p:clrMapOvr>
    <a:masterClrMapping/>
  </p:clrMapOvr>
  <p:transition spd="med"/>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Contents">
    <p:bg>
      <p:bgPr>
        <a:solidFill>
          <a:schemeClr val="bg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675443B4-0187-FC99-0FDE-8EB191B6CEF4}"/>
              </a:ext>
            </a:extLst>
          </p:cNvPr>
          <p:cNvSpPr>
            <a:spLocks noGrp="1"/>
          </p:cNvSpPr>
          <p:nvPr>
            <p:ph type="body" sz="quarter" idx="10"/>
          </p:nvPr>
        </p:nvSpPr>
        <p:spPr>
          <a:xfrm>
            <a:off x="4786880" y="215503"/>
            <a:ext cx="1857133" cy="4356494"/>
          </a:xfrm>
        </p:spPr>
        <p:txBody>
          <a:bodyPr/>
          <a:lstStyle>
            <a:lvl1pPr defTabSz="435483">
              <a:spcBef>
                <a:spcPts val="0"/>
              </a:spcBef>
              <a:defRPr>
                <a:solidFill>
                  <a:schemeClr val="tx1"/>
                </a:solidFill>
              </a:defRPr>
            </a:lvl1pPr>
            <a:lvl2pPr defTabSz="435483">
              <a:spcBef>
                <a:spcPts val="0"/>
              </a:spcBef>
              <a:defRPr>
                <a:solidFill>
                  <a:schemeClr val="tx1"/>
                </a:solidFill>
              </a:defRPr>
            </a:lvl2pPr>
            <a:lvl3pPr defTabSz="435483">
              <a:spcBef>
                <a:spcPts val="0"/>
              </a:spcBef>
              <a:defRPr>
                <a:solidFill>
                  <a:schemeClr val="tx1"/>
                </a:solidFill>
              </a:defRPr>
            </a:lvl3pPr>
            <a:lvl4pPr defTabSz="435483">
              <a:spcBef>
                <a:spcPts val="0"/>
              </a:spcBef>
              <a:defRPr>
                <a:solidFill>
                  <a:schemeClr val="tx1"/>
                </a:solidFill>
              </a:defRPr>
            </a:lvl4pPr>
            <a:lvl5pPr defTabSz="435483">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9">
            <a:extLst>
              <a:ext uri="{FF2B5EF4-FFF2-40B4-BE49-F238E27FC236}">
                <a16:creationId xmlns:a16="http://schemas.microsoft.com/office/drawing/2014/main" id="{5A647AD3-098B-D1AB-C8D8-463E38402F94}"/>
              </a:ext>
            </a:extLst>
          </p:cNvPr>
          <p:cNvSpPr>
            <a:spLocks noGrp="1"/>
          </p:cNvSpPr>
          <p:nvPr>
            <p:ph type="body" sz="quarter" idx="11"/>
          </p:nvPr>
        </p:nvSpPr>
        <p:spPr>
          <a:xfrm>
            <a:off x="7072582" y="215503"/>
            <a:ext cx="1852967" cy="4357688"/>
          </a:xfrm>
        </p:spPr>
        <p:txBody>
          <a:bodyPr/>
          <a:lstStyle>
            <a:lvl1pPr defTabSz="435483">
              <a:spcBef>
                <a:spcPts val="0"/>
              </a:spcBef>
              <a:defRPr>
                <a:solidFill>
                  <a:schemeClr val="tx1"/>
                </a:solidFill>
              </a:defRPr>
            </a:lvl1pPr>
            <a:lvl2pPr defTabSz="435483">
              <a:spcBef>
                <a:spcPts val="0"/>
              </a:spcBef>
              <a:defRPr>
                <a:solidFill>
                  <a:schemeClr val="tx1"/>
                </a:solidFill>
              </a:defRPr>
            </a:lvl2pPr>
            <a:lvl3pPr defTabSz="435483">
              <a:spcBef>
                <a:spcPts val="0"/>
              </a:spcBef>
              <a:defRPr>
                <a:solidFill>
                  <a:schemeClr val="tx1"/>
                </a:solidFill>
              </a:defRPr>
            </a:lvl3pPr>
            <a:lvl4pPr defTabSz="435483">
              <a:spcBef>
                <a:spcPts val="0"/>
              </a:spcBef>
              <a:defRPr>
                <a:solidFill>
                  <a:schemeClr val="tx1"/>
                </a:solidFill>
              </a:defRPr>
            </a:lvl4pPr>
            <a:lvl5pPr defTabSz="435483">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3">
            <a:extLst>
              <a:ext uri="{FF2B5EF4-FFF2-40B4-BE49-F238E27FC236}">
                <a16:creationId xmlns:a16="http://schemas.microsoft.com/office/drawing/2014/main" id="{028AA764-A00C-AFFF-7F3F-49A733DCD474}"/>
              </a:ext>
            </a:extLst>
          </p:cNvPr>
          <p:cNvSpPr>
            <a:spLocks noGrp="1"/>
          </p:cNvSpPr>
          <p:nvPr>
            <p:ph type="ftr" sz="quarter" idx="18"/>
          </p:nvPr>
        </p:nvSpPr>
        <p:spPr>
          <a:xfrm>
            <a:off x="215972" y="4806000"/>
            <a:ext cx="1858324" cy="142875"/>
          </a:xfrm>
        </p:spPr>
        <p:txBody>
          <a:bodyPr/>
          <a:lstStyle/>
          <a:p>
            <a:endParaRPr lang="en-US" dirty="0"/>
          </a:p>
        </p:txBody>
      </p:sp>
      <p:sp>
        <p:nvSpPr>
          <p:cNvPr id="4" name="Slide Number">
            <a:extLst>
              <a:ext uri="{FF2B5EF4-FFF2-40B4-BE49-F238E27FC236}">
                <a16:creationId xmlns:a16="http://schemas.microsoft.com/office/drawing/2014/main" id="{D5D1D2A7-CF30-5698-14FC-F71CB82D5BCC}"/>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3" name="Title 1">
            <a:extLst>
              <a:ext uri="{FF2B5EF4-FFF2-40B4-BE49-F238E27FC236}">
                <a16:creationId xmlns:a16="http://schemas.microsoft.com/office/drawing/2014/main" id="{7F660A81-537B-B3AA-AFB2-ACFF55951710}"/>
              </a:ext>
            </a:extLst>
          </p:cNvPr>
          <p:cNvSpPr>
            <a:spLocks noGrp="1"/>
          </p:cNvSpPr>
          <p:nvPr>
            <p:ph type="title" hasCustomPrompt="1"/>
          </p:nvPr>
        </p:nvSpPr>
        <p:spPr>
          <a:xfrm>
            <a:off x="215999" y="216027"/>
            <a:ext cx="1855943" cy="786408"/>
          </a:xfrm>
        </p:spPr>
        <p:txBody>
          <a:bodyPr/>
          <a:lstStyle>
            <a:lvl1pPr>
              <a:lnSpc>
                <a:spcPct val="110000"/>
              </a:lnSpc>
              <a:defRPr sz="1350">
                <a:solidFill>
                  <a:schemeClr val="tx2"/>
                </a:solidFill>
              </a:defRPr>
            </a:lvl1pPr>
          </a:lstStyle>
          <a:p>
            <a:r>
              <a:rPr lang="en-US" dirty="0"/>
              <a:t>Contents</a:t>
            </a:r>
          </a:p>
        </p:txBody>
      </p:sp>
    </p:spTree>
    <p:extLst>
      <p:ext uri="{BB962C8B-B14F-4D97-AF65-F5344CB8AC3E}">
        <p14:creationId xmlns:p14="http://schemas.microsoft.com/office/powerpoint/2010/main" val="1937173910"/>
      </p:ext>
    </p:extLst>
  </p:cSld>
  <p:clrMapOvr>
    <a:masterClrMapping/>
  </p:clrMapOvr>
  <p:transition spd="med"/>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33" Type="http://schemas.openxmlformats.org/officeDocument/2006/relationships/theme" Target="../theme/theme2.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slideLayout" Target="../slideLayouts/slideLayout64.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 Id="rId8" Type="http://schemas.openxmlformats.org/officeDocument/2006/relationships/slideLayout" Target="../slideLayouts/slideLayout40.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7.xml"/><Relationship Id="rId18" Type="http://schemas.openxmlformats.org/officeDocument/2006/relationships/slideLayout" Target="../slideLayouts/slideLayout82.xml"/><Relationship Id="rId26" Type="http://schemas.openxmlformats.org/officeDocument/2006/relationships/slideLayout" Target="../slideLayouts/slideLayout90.xml"/><Relationship Id="rId3" Type="http://schemas.openxmlformats.org/officeDocument/2006/relationships/slideLayout" Target="../slideLayouts/slideLayout67.xml"/><Relationship Id="rId21" Type="http://schemas.openxmlformats.org/officeDocument/2006/relationships/slideLayout" Target="../slideLayouts/slideLayout85.xml"/><Relationship Id="rId7" Type="http://schemas.openxmlformats.org/officeDocument/2006/relationships/slideLayout" Target="../slideLayouts/slideLayout71.xml"/><Relationship Id="rId12" Type="http://schemas.openxmlformats.org/officeDocument/2006/relationships/slideLayout" Target="../slideLayouts/slideLayout76.xml"/><Relationship Id="rId17" Type="http://schemas.openxmlformats.org/officeDocument/2006/relationships/slideLayout" Target="../slideLayouts/slideLayout81.xml"/><Relationship Id="rId25" Type="http://schemas.openxmlformats.org/officeDocument/2006/relationships/slideLayout" Target="../slideLayouts/slideLayout89.xml"/><Relationship Id="rId33" Type="http://schemas.openxmlformats.org/officeDocument/2006/relationships/theme" Target="../theme/theme3.xml"/><Relationship Id="rId2" Type="http://schemas.openxmlformats.org/officeDocument/2006/relationships/slideLayout" Target="../slideLayouts/slideLayout66.xml"/><Relationship Id="rId16" Type="http://schemas.openxmlformats.org/officeDocument/2006/relationships/slideLayout" Target="../slideLayouts/slideLayout80.xml"/><Relationship Id="rId20" Type="http://schemas.openxmlformats.org/officeDocument/2006/relationships/slideLayout" Target="../slideLayouts/slideLayout84.xml"/><Relationship Id="rId29" Type="http://schemas.openxmlformats.org/officeDocument/2006/relationships/slideLayout" Target="../slideLayouts/slideLayout93.xml"/><Relationship Id="rId1" Type="http://schemas.openxmlformats.org/officeDocument/2006/relationships/slideLayout" Target="../slideLayouts/slideLayout65.xml"/><Relationship Id="rId6" Type="http://schemas.openxmlformats.org/officeDocument/2006/relationships/slideLayout" Target="../slideLayouts/slideLayout70.xml"/><Relationship Id="rId11" Type="http://schemas.openxmlformats.org/officeDocument/2006/relationships/slideLayout" Target="../slideLayouts/slideLayout75.xml"/><Relationship Id="rId24" Type="http://schemas.openxmlformats.org/officeDocument/2006/relationships/slideLayout" Target="../slideLayouts/slideLayout88.xml"/><Relationship Id="rId32" Type="http://schemas.openxmlformats.org/officeDocument/2006/relationships/slideLayout" Target="../slideLayouts/slideLayout96.xml"/><Relationship Id="rId5" Type="http://schemas.openxmlformats.org/officeDocument/2006/relationships/slideLayout" Target="../slideLayouts/slideLayout69.xml"/><Relationship Id="rId15" Type="http://schemas.openxmlformats.org/officeDocument/2006/relationships/slideLayout" Target="../slideLayouts/slideLayout79.xml"/><Relationship Id="rId23" Type="http://schemas.openxmlformats.org/officeDocument/2006/relationships/slideLayout" Target="../slideLayouts/slideLayout87.xml"/><Relationship Id="rId28" Type="http://schemas.openxmlformats.org/officeDocument/2006/relationships/slideLayout" Target="../slideLayouts/slideLayout92.xml"/><Relationship Id="rId10" Type="http://schemas.openxmlformats.org/officeDocument/2006/relationships/slideLayout" Target="../slideLayouts/slideLayout74.xml"/><Relationship Id="rId19" Type="http://schemas.openxmlformats.org/officeDocument/2006/relationships/slideLayout" Target="../slideLayouts/slideLayout83.xml"/><Relationship Id="rId31" Type="http://schemas.openxmlformats.org/officeDocument/2006/relationships/slideLayout" Target="../slideLayouts/slideLayout95.xml"/><Relationship Id="rId4" Type="http://schemas.openxmlformats.org/officeDocument/2006/relationships/slideLayout" Target="../slideLayouts/slideLayout68.xml"/><Relationship Id="rId9" Type="http://schemas.openxmlformats.org/officeDocument/2006/relationships/slideLayout" Target="../slideLayouts/slideLayout73.xml"/><Relationship Id="rId14" Type="http://schemas.openxmlformats.org/officeDocument/2006/relationships/slideLayout" Target="../slideLayouts/slideLayout78.xml"/><Relationship Id="rId22" Type="http://schemas.openxmlformats.org/officeDocument/2006/relationships/slideLayout" Target="../slideLayouts/slideLayout86.xml"/><Relationship Id="rId27" Type="http://schemas.openxmlformats.org/officeDocument/2006/relationships/slideLayout" Target="../slideLayouts/slideLayout91.xml"/><Relationship Id="rId30" Type="http://schemas.openxmlformats.org/officeDocument/2006/relationships/slideLayout" Target="../slideLayouts/slideLayout94.xml"/><Relationship Id="rId8" Type="http://schemas.openxmlformats.org/officeDocument/2006/relationships/slideLayout" Target="../slideLayouts/slideLayout72.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09.xml"/><Relationship Id="rId18" Type="http://schemas.openxmlformats.org/officeDocument/2006/relationships/slideLayout" Target="../slideLayouts/slideLayout114.xml"/><Relationship Id="rId26" Type="http://schemas.openxmlformats.org/officeDocument/2006/relationships/slideLayout" Target="../slideLayouts/slideLayout122.xml"/><Relationship Id="rId39" Type="http://schemas.openxmlformats.org/officeDocument/2006/relationships/slideLayout" Target="../slideLayouts/slideLayout135.xml"/><Relationship Id="rId21" Type="http://schemas.openxmlformats.org/officeDocument/2006/relationships/slideLayout" Target="../slideLayouts/slideLayout117.xml"/><Relationship Id="rId34" Type="http://schemas.openxmlformats.org/officeDocument/2006/relationships/slideLayout" Target="../slideLayouts/slideLayout130.xml"/><Relationship Id="rId42" Type="http://schemas.openxmlformats.org/officeDocument/2006/relationships/slideLayout" Target="../slideLayouts/slideLayout138.xml"/><Relationship Id="rId47" Type="http://schemas.openxmlformats.org/officeDocument/2006/relationships/slideLayout" Target="../slideLayouts/slideLayout143.xml"/><Relationship Id="rId50" Type="http://schemas.openxmlformats.org/officeDocument/2006/relationships/slideLayout" Target="../slideLayouts/slideLayout146.xml"/><Relationship Id="rId55" Type="http://schemas.openxmlformats.org/officeDocument/2006/relationships/slideLayout" Target="../slideLayouts/slideLayout151.xml"/><Relationship Id="rId7" Type="http://schemas.openxmlformats.org/officeDocument/2006/relationships/slideLayout" Target="../slideLayouts/slideLayout103.xml"/><Relationship Id="rId2" Type="http://schemas.openxmlformats.org/officeDocument/2006/relationships/slideLayout" Target="../slideLayouts/slideLayout98.xml"/><Relationship Id="rId16" Type="http://schemas.openxmlformats.org/officeDocument/2006/relationships/slideLayout" Target="../slideLayouts/slideLayout112.xml"/><Relationship Id="rId29" Type="http://schemas.openxmlformats.org/officeDocument/2006/relationships/slideLayout" Target="../slideLayouts/slideLayout125.xml"/><Relationship Id="rId11" Type="http://schemas.openxmlformats.org/officeDocument/2006/relationships/slideLayout" Target="../slideLayouts/slideLayout107.xml"/><Relationship Id="rId24" Type="http://schemas.openxmlformats.org/officeDocument/2006/relationships/slideLayout" Target="../slideLayouts/slideLayout120.xml"/><Relationship Id="rId32" Type="http://schemas.openxmlformats.org/officeDocument/2006/relationships/slideLayout" Target="../slideLayouts/slideLayout128.xml"/><Relationship Id="rId37" Type="http://schemas.openxmlformats.org/officeDocument/2006/relationships/slideLayout" Target="../slideLayouts/slideLayout133.xml"/><Relationship Id="rId40" Type="http://schemas.openxmlformats.org/officeDocument/2006/relationships/slideLayout" Target="../slideLayouts/slideLayout136.xml"/><Relationship Id="rId45" Type="http://schemas.openxmlformats.org/officeDocument/2006/relationships/slideLayout" Target="../slideLayouts/slideLayout141.xml"/><Relationship Id="rId53" Type="http://schemas.openxmlformats.org/officeDocument/2006/relationships/slideLayout" Target="../slideLayouts/slideLayout149.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19" Type="http://schemas.openxmlformats.org/officeDocument/2006/relationships/slideLayout" Target="../slideLayouts/slideLayout115.xml"/><Relationship Id="rId31" Type="http://schemas.openxmlformats.org/officeDocument/2006/relationships/slideLayout" Target="../slideLayouts/slideLayout127.xml"/><Relationship Id="rId44" Type="http://schemas.openxmlformats.org/officeDocument/2006/relationships/slideLayout" Target="../slideLayouts/slideLayout140.xml"/><Relationship Id="rId52" Type="http://schemas.openxmlformats.org/officeDocument/2006/relationships/slideLayout" Target="../slideLayouts/slideLayout148.xml"/><Relationship Id="rId4" Type="http://schemas.openxmlformats.org/officeDocument/2006/relationships/slideLayout" Target="../slideLayouts/slideLayout100.xml"/><Relationship Id="rId9" Type="http://schemas.openxmlformats.org/officeDocument/2006/relationships/slideLayout" Target="../slideLayouts/slideLayout105.xml"/><Relationship Id="rId14" Type="http://schemas.openxmlformats.org/officeDocument/2006/relationships/slideLayout" Target="../slideLayouts/slideLayout110.xml"/><Relationship Id="rId22" Type="http://schemas.openxmlformats.org/officeDocument/2006/relationships/slideLayout" Target="../slideLayouts/slideLayout118.xml"/><Relationship Id="rId27" Type="http://schemas.openxmlformats.org/officeDocument/2006/relationships/slideLayout" Target="../slideLayouts/slideLayout123.xml"/><Relationship Id="rId30" Type="http://schemas.openxmlformats.org/officeDocument/2006/relationships/slideLayout" Target="../slideLayouts/slideLayout126.xml"/><Relationship Id="rId35" Type="http://schemas.openxmlformats.org/officeDocument/2006/relationships/slideLayout" Target="../slideLayouts/slideLayout131.xml"/><Relationship Id="rId43" Type="http://schemas.openxmlformats.org/officeDocument/2006/relationships/slideLayout" Target="../slideLayouts/slideLayout139.xml"/><Relationship Id="rId48" Type="http://schemas.openxmlformats.org/officeDocument/2006/relationships/slideLayout" Target="../slideLayouts/slideLayout144.xml"/><Relationship Id="rId56" Type="http://schemas.openxmlformats.org/officeDocument/2006/relationships/theme" Target="../theme/theme4.xml"/><Relationship Id="rId8" Type="http://schemas.openxmlformats.org/officeDocument/2006/relationships/slideLayout" Target="../slideLayouts/slideLayout104.xml"/><Relationship Id="rId51" Type="http://schemas.openxmlformats.org/officeDocument/2006/relationships/slideLayout" Target="../slideLayouts/slideLayout147.xml"/><Relationship Id="rId3" Type="http://schemas.openxmlformats.org/officeDocument/2006/relationships/slideLayout" Target="../slideLayouts/slideLayout99.xml"/><Relationship Id="rId12" Type="http://schemas.openxmlformats.org/officeDocument/2006/relationships/slideLayout" Target="../slideLayouts/slideLayout108.xml"/><Relationship Id="rId17" Type="http://schemas.openxmlformats.org/officeDocument/2006/relationships/slideLayout" Target="../slideLayouts/slideLayout113.xml"/><Relationship Id="rId25" Type="http://schemas.openxmlformats.org/officeDocument/2006/relationships/slideLayout" Target="../slideLayouts/slideLayout121.xml"/><Relationship Id="rId33" Type="http://schemas.openxmlformats.org/officeDocument/2006/relationships/slideLayout" Target="../slideLayouts/slideLayout129.xml"/><Relationship Id="rId38" Type="http://schemas.openxmlformats.org/officeDocument/2006/relationships/slideLayout" Target="../slideLayouts/slideLayout134.xml"/><Relationship Id="rId46" Type="http://schemas.openxmlformats.org/officeDocument/2006/relationships/slideLayout" Target="../slideLayouts/slideLayout142.xml"/><Relationship Id="rId20" Type="http://schemas.openxmlformats.org/officeDocument/2006/relationships/slideLayout" Target="../slideLayouts/slideLayout116.xml"/><Relationship Id="rId41" Type="http://schemas.openxmlformats.org/officeDocument/2006/relationships/slideLayout" Target="../slideLayouts/slideLayout137.xml"/><Relationship Id="rId54" Type="http://schemas.openxmlformats.org/officeDocument/2006/relationships/slideLayout" Target="../slideLayouts/slideLayout150.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5" Type="http://schemas.openxmlformats.org/officeDocument/2006/relationships/slideLayout" Target="../slideLayouts/slideLayout111.xml"/><Relationship Id="rId23" Type="http://schemas.openxmlformats.org/officeDocument/2006/relationships/slideLayout" Target="../slideLayouts/slideLayout119.xml"/><Relationship Id="rId28" Type="http://schemas.openxmlformats.org/officeDocument/2006/relationships/slideLayout" Target="../slideLayouts/slideLayout124.xml"/><Relationship Id="rId36" Type="http://schemas.openxmlformats.org/officeDocument/2006/relationships/slideLayout" Target="../slideLayouts/slideLayout132.xml"/><Relationship Id="rId49" Type="http://schemas.openxmlformats.org/officeDocument/2006/relationships/slideLayout" Target="../slideLayouts/slideLayout145.xml"/></Relationships>
</file>

<file path=ppt/slideMasters/_rels/slideMaster5.xml.rels><?xml version="1.0" encoding="UTF-8" standalone="yes"?>
<Relationships xmlns="http://schemas.openxmlformats.org/package/2006/relationships"><Relationship Id="rId13" Type="http://schemas.openxmlformats.org/officeDocument/2006/relationships/slideLayout" Target="../slideLayouts/slideLayout164.xml"/><Relationship Id="rId18" Type="http://schemas.openxmlformats.org/officeDocument/2006/relationships/slideLayout" Target="../slideLayouts/slideLayout169.xml"/><Relationship Id="rId26" Type="http://schemas.openxmlformats.org/officeDocument/2006/relationships/slideLayout" Target="../slideLayouts/slideLayout177.xml"/><Relationship Id="rId39" Type="http://schemas.openxmlformats.org/officeDocument/2006/relationships/slideLayout" Target="../slideLayouts/slideLayout190.xml"/><Relationship Id="rId21" Type="http://schemas.openxmlformats.org/officeDocument/2006/relationships/slideLayout" Target="../slideLayouts/slideLayout172.xml"/><Relationship Id="rId34" Type="http://schemas.openxmlformats.org/officeDocument/2006/relationships/slideLayout" Target="../slideLayouts/slideLayout185.xml"/><Relationship Id="rId42" Type="http://schemas.openxmlformats.org/officeDocument/2006/relationships/slideLayout" Target="../slideLayouts/slideLayout193.xml"/><Relationship Id="rId47" Type="http://schemas.openxmlformats.org/officeDocument/2006/relationships/slideLayout" Target="../slideLayouts/slideLayout198.xml"/><Relationship Id="rId50" Type="http://schemas.openxmlformats.org/officeDocument/2006/relationships/slideLayout" Target="../slideLayouts/slideLayout201.xml"/><Relationship Id="rId7" Type="http://schemas.openxmlformats.org/officeDocument/2006/relationships/slideLayout" Target="../slideLayouts/slideLayout158.xml"/><Relationship Id="rId2" Type="http://schemas.openxmlformats.org/officeDocument/2006/relationships/slideLayout" Target="../slideLayouts/slideLayout153.xml"/><Relationship Id="rId16" Type="http://schemas.openxmlformats.org/officeDocument/2006/relationships/slideLayout" Target="../slideLayouts/slideLayout167.xml"/><Relationship Id="rId29" Type="http://schemas.openxmlformats.org/officeDocument/2006/relationships/slideLayout" Target="../slideLayouts/slideLayout180.xml"/><Relationship Id="rId11" Type="http://schemas.openxmlformats.org/officeDocument/2006/relationships/slideLayout" Target="../slideLayouts/slideLayout162.xml"/><Relationship Id="rId24" Type="http://schemas.openxmlformats.org/officeDocument/2006/relationships/slideLayout" Target="../slideLayouts/slideLayout175.xml"/><Relationship Id="rId32" Type="http://schemas.openxmlformats.org/officeDocument/2006/relationships/slideLayout" Target="../slideLayouts/slideLayout183.xml"/><Relationship Id="rId37" Type="http://schemas.openxmlformats.org/officeDocument/2006/relationships/slideLayout" Target="../slideLayouts/slideLayout188.xml"/><Relationship Id="rId40" Type="http://schemas.openxmlformats.org/officeDocument/2006/relationships/slideLayout" Target="../slideLayouts/slideLayout191.xml"/><Relationship Id="rId45" Type="http://schemas.openxmlformats.org/officeDocument/2006/relationships/slideLayout" Target="../slideLayouts/slideLayout196.xml"/><Relationship Id="rId5" Type="http://schemas.openxmlformats.org/officeDocument/2006/relationships/slideLayout" Target="../slideLayouts/slideLayout156.xml"/><Relationship Id="rId15" Type="http://schemas.openxmlformats.org/officeDocument/2006/relationships/slideLayout" Target="../slideLayouts/slideLayout166.xml"/><Relationship Id="rId23" Type="http://schemas.openxmlformats.org/officeDocument/2006/relationships/slideLayout" Target="../slideLayouts/slideLayout174.xml"/><Relationship Id="rId28" Type="http://schemas.openxmlformats.org/officeDocument/2006/relationships/slideLayout" Target="../slideLayouts/slideLayout179.xml"/><Relationship Id="rId36" Type="http://schemas.openxmlformats.org/officeDocument/2006/relationships/slideLayout" Target="../slideLayouts/slideLayout187.xml"/><Relationship Id="rId49" Type="http://schemas.openxmlformats.org/officeDocument/2006/relationships/slideLayout" Target="../slideLayouts/slideLayout200.xml"/><Relationship Id="rId10" Type="http://schemas.openxmlformats.org/officeDocument/2006/relationships/slideLayout" Target="../slideLayouts/slideLayout161.xml"/><Relationship Id="rId19" Type="http://schemas.openxmlformats.org/officeDocument/2006/relationships/slideLayout" Target="../slideLayouts/slideLayout170.xml"/><Relationship Id="rId31" Type="http://schemas.openxmlformats.org/officeDocument/2006/relationships/slideLayout" Target="../slideLayouts/slideLayout182.xml"/><Relationship Id="rId44" Type="http://schemas.openxmlformats.org/officeDocument/2006/relationships/slideLayout" Target="../slideLayouts/slideLayout195.xml"/><Relationship Id="rId52" Type="http://schemas.openxmlformats.org/officeDocument/2006/relationships/theme" Target="../theme/theme5.xml"/><Relationship Id="rId4" Type="http://schemas.openxmlformats.org/officeDocument/2006/relationships/slideLayout" Target="../slideLayouts/slideLayout155.xml"/><Relationship Id="rId9" Type="http://schemas.openxmlformats.org/officeDocument/2006/relationships/slideLayout" Target="../slideLayouts/slideLayout160.xml"/><Relationship Id="rId14" Type="http://schemas.openxmlformats.org/officeDocument/2006/relationships/slideLayout" Target="../slideLayouts/slideLayout165.xml"/><Relationship Id="rId22" Type="http://schemas.openxmlformats.org/officeDocument/2006/relationships/slideLayout" Target="../slideLayouts/slideLayout173.xml"/><Relationship Id="rId27" Type="http://schemas.openxmlformats.org/officeDocument/2006/relationships/slideLayout" Target="../slideLayouts/slideLayout178.xml"/><Relationship Id="rId30" Type="http://schemas.openxmlformats.org/officeDocument/2006/relationships/slideLayout" Target="../slideLayouts/slideLayout181.xml"/><Relationship Id="rId35" Type="http://schemas.openxmlformats.org/officeDocument/2006/relationships/slideLayout" Target="../slideLayouts/slideLayout186.xml"/><Relationship Id="rId43" Type="http://schemas.openxmlformats.org/officeDocument/2006/relationships/slideLayout" Target="../slideLayouts/slideLayout194.xml"/><Relationship Id="rId48" Type="http://schemas.openxmlformats.org/officeDocument/2006/relationships/slideLayout" Target="../slideLayouts/slideLayout199.xml"/><Relationship Id="rId8" Type="http://schemas.openxmlformats.org/officeDocument/2006/relationships/slideLayout" Target="../slideLayouts/slideLayout159.xml"/><Relationship Id="rId51" Type="http://schemas.openxmlformats.org/officeDocument/2006/relationships/slideLayout" Target="../slideLayouts/slideLayout202.xml"/><Relationship Id="rId3" Type="http://schemas.openxmlformats.org/officeDocument/2006/relationships/slideLayout" Target="../slideLayouts/slideLayout154.xml"/><Relationship Id="rId12" Type="http://schemas.openxmlformats.org/officeDocument/2006/relationships/slideLayout" Target="../slideLayouts/slideLayout163.xml"/><Relationship Id="rId17" Type="http://schemas.openxmlformats.org/officeDocument/2006/relationships/slideLayout" Target="../slideLayouts/slideLayout168.xml"/><Relationship Id="rId25" Type="http://schemas.openxmlformats.org/officeDocument/2006/relationships/slideLayout" Target="../slideLayouts/slideLayout176.xml"/><Relationship Id="rId33" Type="http://schemas.openxmlformats.org/officeDocument/2006/relationships/slideLayout" Target="../slideLayouts/slideLayout184.xml"/><Relationship Id="rId38" Type="http://schemas.openxmlformats.org/officeDocument/2006/relationships/slideLayout" Target="../slideLayouts/slideLayout189.xml"/><Relationship Id="rId46" Type="http://schemas.openxmlformats.org/officeDocument/2006/relationships/slideLayout" Target="../slideLayouts/slideLayout197.xml"/><Relationship Id="rId20" Type="http://schemas.openxmlformats.org/officeDocument/2006/relationships/slideLayout" Target="../slideLayouts/slideLayout171.xml"/><Relationship Id="rId41" Type="http://schemas.openxmlformats.org/officeDocument/2006/relationships/slideLayout" Target="../slideLayouts/slideLayout192.xml"/><Relationship Id="rId1" Type="http://schemas.openxmlformats.org/officeDocument/2006/relationships/slideLayout" Target="../slideLayouts/slideLayout152.xml"/><Relationship Id="rId6" Type="http://schemas.openxmlformats.org/officeDocument/2006/relationships/slideLayout" Target="../slideLayouts/slideLayout15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75000"/>
          </a:schemeClr>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210312" y="201168"/>
            <a:ext cx="4142232" cy="4294632"/>
          </a:xfrm>
          <a:prstGeom prst="rect">
            <a:avLst/>
          </a:prstGeom>
        </p:spPr>
        <p:txBody>
          <a:bodyPr vert="horz" lIns="0" tIns="0" rIns="0" bIns="0" rtlCol="0" anchor="t">
            <a:noAutofit/>
          </a:bodyPr>
          <a:lstStyle/>
          <a:p>
            <a:r>
              <a:rPr lang="en-US"/>
              <a:t>Click to edit Master title style</a:t>
            </a:r>
            <a:endParaRPr lang="en-US" dirty="0"/>
          </a:p>
        </p:txBody>
      </p:sp>
      <p:sp>
        <p:nvSpPr>
          <p:cNvPr id="5" name="Text Placeholder"/>
          <p:cNvSpPr>
            <a:spLocks noGrp="1"/>
          </p:cNvSpPr>
          <p:nvPr>
            <p:ph type="body" idx="1"/>
          </p:nvPr>
        </p:nvSpPr>
        <p:spPr>
          <a:xfrm>
            <a:off x="4791456" y="201168"/>
            <a:ext cx="4123944" cy="429463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p:cNvSpPr>
            <a:spLocks noGrp="1"/>
          </p:cNvSpPr>
          <p:nvPr>
            <p:ph type="ftr" sz="quarter" idx="3"/>
          </p:nvPr>
        </p:nvSpPr>
        <p:spPr>
          <a:xfrm>
            <a:off x="228666" y="4787900"/>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mn-lt"/>
              </a:defRPr>
            </a:lvl1pPr>
          </a:lstStyle>
          <a:p>
            <a:r>
              <a:rPr lang="en-US" dirty="0"/>
              <a:t>Group Name / DOC ID / Month XX, 2020 / © 2020 IBM Corporation</a:t>
            </a:r>
          </a:p>
        </p:txBody>
      </p:sp>
      <p:sp>
        <p:nvSpPr>
          <p:cNvPr id="8" name="Slide Number Placeholder"/>
          <p:cNvSpPr>
            <a:spLocks noGrp="1"/>
          </p:cNvSpPr>
          <p:nvPr>
            <p:ph type="sldNum" sz="quarter" idx="4"/>
          </p:nvPr>
        </p:nvSpPr>
        <p:spPr>
          <a:xfrm>
            <a:off x="7086601" y="4787900"/>
            <a:ext cx="1828732" cy="166687"/>
          </a:xfrm>
          <a:prstGeom prst="rect">
            <a:avLst/>
          </a:prstGeom>
        </p:spPr>
        <p:txBody>
          <a:bodyPr vert="horz" lIns="0" tIns="0" rIns="0" bIns="0" rtlCol="0" anchor="ctr"/>
          <a:lstStyle>
            <a:lvl1pPr algn="r">
              <a:defRPr sz="600">
                <a:solidFill>
                  <a:schemeClr val="bg1"/>
                </a:solidFill>
                <a:latin typeface="+mn-lt"/>
              </a:defRPr>
            </a:lvl1pPr>
          </a:lstStyle>
          <a:p>
            <a:fld id="{59395FB3-9C97-154F-86B2-7E381B951268}" type="slidenum">
              <a:rPr lang="en-US" smtClean="0"/>
              <a:pPr/>
              <a:t>‹#›</a:t>
            </a:fld>
            <a:endParaRPr lang="en-US" dirty="0"/>
          </a:p>
        </p:txBody>
      </p:sp>
      <p:grpSp>
        <p:nvGrpSpPr>
          <p:cNvPr id="59" name="Group 1" descr="Outside edge tick marks for alignment">
            <a:extLst>
              <a:ext uri="{C183D7F6-B498-43B3-948B-1728B52AA6E4}">
                <adec:decorative xmlns:adec="http://schemas.microsoft.com/office/drawing/2017/decorative" val="0"/>
              </a:ext>
            </a:extLst>
          </p:cNvPr>
          <p:cNvGrpSpPr/>
          <p:nvPr userDrawn="1"/>
        </p:nvGrpSpPr>
        <p:grpSpPr>
          <a:xfrm>
            <a:off x="-109730" y="-110490"/>
            <a:ext cx="9364220" cy="536448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a:extLst>
                  <a:ext uri="{C183D7F6-B498-43B3-948B-1728B52AA6E4}">
                    <adec:decorative xmlns:adec="http://schemas.microsoft.com/office/drawing/2017/decorative" val="1"/>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adec="http://schemas.microsoft.com/office/drawing/2017/decorative" val="1"/>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adec="http://schemas.microsoft.com/office/drawing/2017/decorative" val="1"/>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adec="http://schemas.microsoft.com/office/drawing/2017/decorative" val="1"/>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adec="http://schemas.microsoft.com/office/drawing/2017/decorative" val="1"/>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adec="http://schemas.microsoft.com/office/drawing/2017/decorative" val="1"/>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adec="http://schemas.microsoft.com/office/drawing/2017/decorative" val="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adec="http://schemas.microsoft.com/office/drawing/2017/decorative" val="1"/>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adec="http://schemas.microsoft.com/office/drawing/2017/decorative" val="1"/>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adec="http://schemas.microsoft.com/office/drawing/2017/decorative" val="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adec="http://schemas.microsoft.com/office/drawing/2017/decorative" val="1"/>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a:extLst>
                  <a:ext uri="{C183D7F6-B498-43B3-948B-1728B52AA6E4}">
                    <adec:decorative xmlns:adec="http://schemas.microsoft.com/office/drawing/2017/decorative" val="1"/>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adec="http://schemas.microsoft.com/office/drawing/2017/decorative" val="1"/>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adec="http://schemas.microsoft.com/office/drawing/2017/decorative" val="1"/>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adec="http://schemas.microsoft.com/office/drawing/2017/decorative" val="1"/>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adec="http://schemas.microsoft.com/office/drawing/2017/decorative" val="1"/>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adec="http://schemas.microsoft.com/office/drawing/2017/decorative" val="1"/>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adec="http://schemas.microsoft.com/office/drawing/2017/decorative" val="1"/>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adec="http://schemas.microsoft.com/office/drawing/2017/decorative" val="1"/>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adec="http://schemas.microsoft.com/office/drawing/2017/decorative" val="1"/>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adec="http://schemas.microsoft.com/office/drawing/2017/decorative" val="1"/>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adec="http://schemas.microsoft.com/office/drawing/2017/decorative" val="1"/>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a:extLst>
                  <a:ext uri="{C183D7F6-B498-43B3-948B-1728B52AA6E4}">
                    <adec:decorative xmlns:adec="http://schemas.microsoft.com/office/drawing/2017/decorative" val="1"/>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adec="http://schemas.microsoft.com/office/drawing/2017/decorative" val="1"/>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adec="http://schemas.microsoft.com/office/drawing/2017/decorative" val="1"/>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adec="http://schemas.microsoft.com/office/drawing/2017/decorative" val="1"/>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adec="http://schemas.microsoft.com/office/drawing/2017/decorative" val="1"/>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adec="http://schemas.microsoft.com/office/drawing/2017/decorative" val="1"/>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adec="http://schemas.microsoft.com/office/drawing/2017/decorative" val="1"/>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adec="http://schemas.microsoft.com/office/drawing/2017/decorative" val="1"/>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adec="http://schemas.microsoft.com/office/drawing/2017/decorative" val="1"/>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a:extLst>
                  <a:ext uri="{C183D7F6-B498-43B3-948B-1728B52AA6E4}">
                    <adec:decorative xmlns:adec="http://schemas.microsoft.com/office/drawing/2017/decorative" val="1"/>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adec="http://schemas.microsoft.com/office/drawing/2017/decorative" val="1"/>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adec="http://schemas.microsoft.com/office/drawing/2017/decorative" val="1"/>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adec="http://schemas.microsoft.com/office/drawing/2017/decorative" val="1"/>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adec="http://schemas.microsoft.com/office/drawing/2017/decorative" val="1"/>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adec="http://schemas.microsoft.com/office/drawing/2017/decorative" val="1"/>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adec="http://schemas.microsoft.com/office/drawing/2017/decorative" val="1"/>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adec="http://schemas.microsoft.com/office/drawing/2017/decorative" val="1"/>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adec="http://schemas.microsoft.com/office/drawing/2017/decorative" val="1"/>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927666890"/>
      </p:ext>
    </p:extLst>
  </p:cSld>
  <p:clrMap bg1="dk1" tx1="lt1" bg2="dk2" tx2="lt2" accent1="accent1" accent2="accent2" accent3="accent3" accent4="accent4" accent5="accent5" accent6="accent6" hlink="hlink" folHlink="folHlink"/>
  <p:sldLayoutIdLst>
    <p:sldLayoutId id="2147483825" r:id="rId1"/>
    <p:sldLayoutId id="2147483826" r:id="rId2"/>
    <p:sldLayoutId id="2147483827" r:id="rId3"/>
    <p:sldLayoutId id="2147483828" r:id="rId4"/>
    <p:sldLayoutId id="2147483829" r:id="rId5"/>
    <p:sldLayoutId id="2147483830" r:id="rId6"/>
    <p:sldLayoutId id="2147483831" r:id="rId7"/>
    <p:sldLayoutId id="2147483832" r:id="rId8"/>
    <p:sldLayoutId id="2147483833" r:id="rId9"/>
    <p:sldLayoutId id="2147483834" r:id="rId10"/>
    <p:sldLayoutId id="2147483835" r:id="rId11"/>
    <p:sldLayoutId id="2147483836" r:id="rId12"/>
    <p:sldLayoutId id="2147483838" r:id="rId13"/>
    <p:sldLayoutId id="2147483839" r:id="rId14"/>
    <p:sldLayoutId id="2147483840" r:id="rId15"/>
    <p:sldLayoutId id="2147483841" r:id="rId16"/>
    <p:sldLayoutId id="2147483842" r:id="rId17"/>
    <p:sldLayoutId id="2147483843" r:id="rId18"/>
    <p:sldLayoutId id="2147483959" r:id="rId19"/>
    <p:sldLayoutId id="2147483845" r:id="rId20"/>
    <p:sldLayoutId id="2147483846" r:id="rId21"/>
    <p:sldLayoutId id="2147483847" r:id="rId22"/>
    <p:sldLayoutId id="2147483848" r:id="rId23"/>
    <p:sldLayoutId id="2147483849" r:id="rId24"/>
    <p:sldLayoutId id="2147483850" r:id="rId25"/>
    <p:sldLayoutId id="2147483851" r:id="rId26"/>
    <p:sldLayoutId id="2147483852" r:id="rId27"/>
    <p:sldLayoutId id="2147483853" r:id="rId28"/>
    <p:sldLayoutId id="2147483854" r:id="rId29"/>
    <p:sldLayoutId id="2147483855" r:id="rId30"/>
    <p:sldLayoutId id="2147483856" r:id="rId31"/>
    <p:sldLayoutId id="2147483857" r:id="rId32"/>
  </p:sldLayoutIdLst>
  <p:hf hdr="0" dt="0"/>
  <p:txStyles>
    <p:titleStyle>
      <a:lvl1pPr algn="l" rtl="0" eaLnBrk="1" fontAlgn="base" hangingPunct="1">
        <a:lnSpc>
          <a:spcPct val="90000"/>
        </a:lnSpc>
        <a:spcBef>
          <a:spcPct val="0"/>
        </a:spcBef>
        <a:spcAft>
          <a:spcPct val="0"/>
        </a:spcAft>
        <a:defRPr sz="2400" b="0" i="0">
          <a:solidFill>
            <a:schemeClr val="bg1"/>
          </a:solidFill>
          <a:latin typeface="+mj-lt"/>
          <a:ea typeface="Arial" panose="020B0604020202020204" pitchFamily="34" charset="0"/>
          <a:cs typeface="Arial" panose="020B0604020202020204" pitchFamily="34" charset="0"/>
        </a:defRPr>
      </a:lvl1pPr>
      <a:lvl2pPr algn="l" rtl="0" eaLnBrk="1" fontAlgn="base" hangingPunct="1">
        <a:lnSpc>
          <a:spcPct val="90000"/>
        </a:lnSpc>
        <a:spcBef>
          <a:spcPct val="0"/>
        </a:spcBef>
        <a:spcAft>
          <a:spcPct val="0"/>
        </a:spcAft>
        <a:defRPr sz="2220">
          <a:solidFill>
            <a:srgbClr val="191919"/>
          </a:solidFill>
          <a:latin typeface="IBM Plex Sans" pitchFamily="34" charset="0"/>
        </a:defRPr>
      </a:lvl2pPr>
      <a:lvl3pPr algn="l" rtl="0" eaLnBrk="1" fontAlgn="base" hangingPunct="1">
        <a:lnSpc>
          <a:spcPct val="90000"/>
        </a:lnSpc>
        <a:spcBef>
          <a:spcPct val="0"/>
        </a:spcBef>
        <a:spcAft>
          <a:spcPct val="0"/>
        </a:spcAft>
        <a:defRPr sz="2220">
          <a:solidFill>
            <a:srgbClr val="191919"/>
          </a:solidFill>
          <a:latin typeface="IBM Plex Sans" pitchFamily="34" charset="0"/>
        </a:defRPr>
      </a:lvl3pPr>
      <a:lvl4pPr algn="l" rtl="0" eaLnBrk="1" fontAlgn="base" hangingPunct="1">
        <a:lnSpc>
          <a:spcPct val="90000"/>
        </a:lnSpc>
        <a:spcBef>
          <a:spcPct val="0"/>
        </a:spcBef>
        <a:spcAft>
          <a:spcPct val="0"/>
        </a:spcAft>
        <a:defRPr sz="2220">
          <a:solidFill>
            <a:srgbClr val="191919"/>
          </a:solidFill>
          <a:latin typeface="IBM Plex Sans" pitchFamily="34" charset="0"/>
        </a:defRPr>
      </a:lvl4pPr>
      <a:lvl5pPr algn="l" rtl="0" eaLnBrk="1" fontAlgn="base" hangingPunct="1">
        <a:lnSpc>
          <a:spcPct val="90000"/>
        </a:lnSpc>
        <a:spcBef>
          <a:spcPct val="0"/>
        </a:spcBef>
        <a:spcAft>
          <a:spcPct val="0"/>
        </a:spcAft>
        <a:defRPr sz="2220">
          <a:solidFill>
            <a:srgbClr val="191919"/>
          </a:solidFill>
          <a:latin typeface="IBM Plex Sans" pitchFamily="34" charset="0"/>
        </a:defRPr>
      </a:lvl5pPr>
      <a:lvl6pPr marL="362568" algn="l" rtl="0" eaLnBrk="1" fontAlgn="base" hangingPunct="1">
        <a:lnSpc>
          <a:spcPct val="90000"/>
        </a:lnSpc>
        <a:spcBef>
          <a:spcPct val="0"/>
        </a:spcBef>
        <a:spcAft>
          <a:spcPct val="0"/>
        </a:spcAft>
        <a:defRPr sz="2220">
          <a:solidFill>
            <a:srgbClr val="191919"/>
          </a:solidFill>
          <a:latin typeface="IBM Plex Sans" pitchFamily="34" charset="0"/>
        </a:defRPr>
      </a:lvl6pPr>
      <a:lvl7pPr marL="725139" algn="l" rtl="0" eaLnBrk="1" fontAlgn="base" hangingPunct="1">
        <a:lnSpc>
          <a:spcPct val="90000"/>
        </a:lnSpc>
        <a:spcBef>
          <a:spcPct val="0"/>
        </a:spcBef>
        <a:spcAft>
          <a:spcPct val="0"/>
        </a:spcAft>
        <a:defRPr sz="2220">
          <a:solidFill>
            <a:srgbClr val="191919"/>
          </a:solidFill>
          <a:latin typeface="IBM Plex Sans" pitchFamily="34" charset="0"/>
        </a:defRPr>
      </a:lvl7pPr>
      <a:lvl8pPr marL="1087707" algn="l" rtl="0" eaLnBrk="1" fontAlgn="base" hangingPunct="1">
        <a:lnSpc>
          <a:spcPct val="90000"/>
        </a:lnSpc>
        <a:spcBef>
          <a:spcPct val="0"/>
        </a:spcBef>
        <a:spcAft>
          <a:spcPct val="0"/>
        </a:spcAft>
        <a:defRPr sz="2220">
          <a:solidFill>
            <a:srgbClr val="191919"/>
          </a:solidFill>
          <a:latin typeface="IBM Plex Sans" pitchFamily="34" charset="0"/>
        </a:defRPr>
      </a:lvl8pPr>
      <a:lvl9pPr marL="1450276" algn="l" rtl="0" eaLnBrk="1" fontAlgn="base" hangingPunct="1">
        <a:lnSpc>
          <a:spcPct val="90000"/>
        </a:lnSpc>
        <a:spcBef>
          <a:spcPct val="0"/>
        </a:spcBef>
        <a:spcAft>
          <a:spcPct val="0"/>
        </a:spcAft>
        <a:defRPr sz="2220">
          <a:solidFill>
            <a:srgbClr val="191919"/>
          </a:solidFill>
          <a:latin typeface="IBM Plex Sans" pitchFamily="34" charset="0"/>
        </a:defRPr>
      </a:lvl9pPr>
    </p:titleStyle>
    <p:bodyStyle>
      <a:lvl1pPr marL="0" indent="0" algn="l" rtl="0" eaLnBrk="1" fontAlgn="base" hangingPunct="1">
        <a:lnSpc>
          <a:spcPct val="100000"/>
        </a:lnSpc>
        <a:spcBef>
          <a:spcPts val="1100"/>
        </a:spcBef>
        <a:spcAft>
          <a:spcPct val="0"/>
        </a:spcAft>
        <a:buClr>
          <a:srgbClr val="6D6E70"/>
        </a:buClr>
        <a:buSzPct val="90000"/>
        <a:buFont typeface="IBM Plex Sans" pitchFamily="2" charset="2"/>
        <a:buNone/>
        <a:defRPr sz="1400" b="0" i="0">
          <a:solidFill>
            <a:schemeClr val="bg1"/>
          </a:solidFill>
          <a:latin typeface="+mn-lt"/>
          <a:ea typeface="Arial" panose="020B0604020202020204" pitchFamily="34" charset="0"/>
          <a:cs typeface="Arial" panose="020B0604020202020204" pitchFamily="34" charset="0"/>
        </a:defRPr>
      </a:lvl1pPr>
      <a:lvl2pPr marL="171452"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b="0" i="0">
          <a:solidFill>
            <a:schemeClr val="bg1"/>
          </a:solidFill>
          <a:latin typeface="+mn-lt"/>
          <a:ea typeface="Arial" panose="020B0604020202020204" pitchFamily="34" charset="0"/>
          <a:cs typeface="Arial" panose="020B0604020202020204" pitchFamily="34" charset="0"/>
        </a:defRPr>
      </a:lvl2pPr>
      <a:lvl3pPr marL="342905" indent="-173736" algn="l" rtl="0" eaLnBrk="1" fontAlgn="base" hangingPunct="1">
        <a:lnSpc>
          <a:spcPct val="100000"/>
        </a:lnSpc>
        <a:spcBef>
          <a:spcPts val="1100"/>
        </a:spcBef>
        <a:spcAft>
          <a:spcPct val="0"/>
        </a:spcAft>
        <a:buClr>
          <a:schemeClr val="bg1"/>
        </a:buClr>
        <a:buSzPct val="100000"/>
        <a:buFont typeface="Arial" panose="020B0604020202020204" pitchFamily="34" charset="0"/>
        <a:buChar char="•"/>
        <a:tabLst/>
        <a:defRPr sz="1400" b="0" i="0">
          <a:solidFill>
            <a:schemeClr val="bg1"/>
          </a:solidFill>
          <a:latin typeface="+mn-lt"/>
          <a:ea typeface="Arial" panose="020B0604020202020204" pitchFamily="34" charset="0"/>
          <a:cs typeface="Arial" panose="020B0604020202020204" pitchFamily="34" charset="0"/>
        </a:defRPr>
      </a:lvl3pPr>
      <a:lvl4pPr marL="628658"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b="0" i="0" baseline="0">
          <a:solidFill>
            <a:schemeClr val="bg1"/>
          </a:solidFill>
          <a:latin typeface="+mn-lt"/>
          <a:ea typeface="Arial" panose="020B0604020202020204" pitchFamily="34" charset="0"/>
          <a:cs typeface="Arial" panose="020B0604020202020204" pitchFamily="34" charset="0"/>
        </a:defRPr>
      </a:lvl4pPr>
      <a:lvl5pPr marL="803285" indent="-173736" algn="l" rtl="0" eaLnBrk="1" fontAlgn="base" hangingPunct="1">
        <a:lnSpc>
          <a:spcPct val="100000"/>
        </a:lnSpc>
        <a:spcBef>
          <a:spcPts val="1100"/>
        </a:spcBef>
        <a:spcAft>
          <a:spcPct val="0"/>
        </a:spcAft>
        <a:buClr>
          <a:schemeClr val="bg1"/>
        </a:buClr>
        <a:buFont typeface="IBM Plex Sans" charset="-120"/>
        <a:buChar char="»"/>
        <a:tabLst/>
        <a:defRPr sz="1400" b="0" i="0">
          <a:solidFill>
            <a:schemeClr val="bg1"/>
          </a:solidFill>
          <a:latin typeface="+mn-lt"/>
          <a:ea typeface="Arial" panose="020B0604020202020204" pitchFamily="34" charset="0"/>
          <a:cs typeface="Arial" panose="020B0604020202020204"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IBM Plex Sans"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IBM Plex Sans"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IBM Plex Sans"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IBM Plex Sans" charset="0"/>
        </a:defRPr>
      </a:lvl9pPr>
    </p:bodyStyle>
    <p:otherStyle>
      <a:defPPr>
        <a:defRPr lang="en-US"/>
      </a:defPPr>
      <a:lvl1pPr marL="0" algn="l" defTabSz="725139" rtl="0" eaLnBrk="1" latinLnBrk="0" hangingPunct="1">
        <a:defRPr sz="1428" kern="1200">
          <a:solidFill>
            <a:schemeClr val="tx1"/>
          </a:solidFill>
          <a:latin typeface="+mn-lt"/>
          <a:ea typeface="+mn-ea"/>
          <a:cs typeface="+mn-cs"/>
        </a:defRPr>
      </a:lvl1pPr>
      <a:lvl2pPr marL="362568" algn="l" defTabSz="725139" rtl="0" eaLnBrk="1" latinLnBrk="0" hangingPunct="1">
        <a:defRPr sz="1428" kern="1200">
          <a:solidFill>
            <a:schemeClr val="tx1"/>
          </a:solidFill>
          <a:latin typeface="+mn-lt"/>
          <a:ea typeface="+mn-ea"/>
          <a:cs typeface="+mn-cs"/>
        </a:defRPr>
      </a:lvl2pPr>
      <a:lvl3pPr marL="725139" algn="l" defTabSz="725139" rtl="0" eaLnBrk="1" latinLnBrk="0" hangingPunct="1">
        <a:defRPr sz="1428" kern="1200">
          <a:solidFill>
            <a:schemeClr val="tx1"/>
          </a:solidFill>
          <a:latin typeface="+mn-lt"/>
          <a:ea typeface="+mn-ea"/>
          <a:cs typeface="+mn-cs"/>
        </a:defRPr>
      </a:lvl3pPr>
      <a:lvl4pPr marL="1087707" algn="l" defTabSz="725139" rtl="0" eaLnBrk="1" latinLnBrk="0" hangingPunct="1">
        <a:defRPr sz="1428" kern="1200">
          <a:solidFill>
            <a:schemeClr val="tx1"/>
          </a:solidFill>
          <a:latin typeface="+mn-lt"/>
          <a:ea typeface="+mn-ea"/>
          <a:cs typeface="+mn-cs"/>
        </a:defRPr>
      </a:lvl4pPr>
      <a:lvl5pPr marL="1450276" algn="l" defTabSz="725139" rtl="0" eaLnBrk="1" latinLnBrk="0" hangingPunct="1">
        <a:defRPr sz="1428" kern="1200">
          <a:solidFill>
            <a:schemeClr val="tx1"/>
          </a:solidFill>
          <a:latin typeface="+mn-lt"/>
          <a:ea typeface="+mn-ea"/>
          <a:cs typeface="+mn-cs"/>
        </a:defRPr>
      </a:lvl5pPr>
      <a:lvl6pPr marL="1812846" algn="l" defTabSz="725139" rtl="0" eaLnBrk="1" latinLnBrk="0" hangingPunct="1">
        <a:defRPr sz="1428" kern="1200">
          <a:solidFill>
            <a:schemeClr val="tx1"/>
          </a:solidFill>
          <a:latin typeface="+mn-lt"/>
          <a:ea typeface="+mn-ea"/>
          <a:cs typeface="+mn-cs"/>
        </a:defRPr>
      </a:lvl6pPr>
      <a:lvl7pPr marL="2175414" algn="l" defTabSz="725139" rtl="0" eaLnBrk="1" latinLnBrk="0" hangingPunct="1">
        <a:defRPr sz="1428" kern="1200">
          <a:solidFill>
            <a:schemeClr val="tx1"/>
          </a:solidFill>
          <a:latin typeface="+mn-lt"/>
          <a:ea typeface="+mn-ea"/>
          <a:cs typeface="+mn-cs"/>
        </a:defRPr>
      </a:lvl7pPr>
      <a:lvl8pPr marL="2537983" algn="l" defTabSz="725139" rtl="0" eaLnBrk="1" latinLnBrk="0" hangingPunct="1">
        <a:defRPr sz="1428" kern="1200">
          <a:solidFill>
            <a:schemeClr val="tx1"/>
          </a:solidFill>
          <a:latin typeface="+mn-lt"/>
          <a:ea typeface="+mn-ea"/>
          <a:cs typeface="+mn-cs"/>
        </a:defRPr>
      </a:lvl8pPr>
      <a:lvl9pPr marL="2900552" algn="l" defTabSz="725139" rtl="0" eaLnBrk="1" latinLnBrk="0" hangingPunct="1">
        <a:defRPr sz="142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50" userDrawn="1">
          <p15:clr>
            <a:srgbClr val="F26B43"/>
          </p15:clr>
        </p15:guide>
        <p15:guide id="2" pos="144" userDrawn="1">
          <p15:clr>
            <a:srgbClr val="F26B43"/>
          </p15:clr>
        </p15:guide>
        <p15:guide id="3" pos="5616" userDrawn="1">
          <p15:clr>
            <a:srgbClr val="F26B43"/>
          </p15:clr>
        </p15:guide>
        <p15:guide id="4" orient="horz" pos="2832" userDrawn="1">
          <p15:clr>
            <a:srgbClr val="F26B43"/>
          </p15:clr>
        </p15:guide>
        <p15:guide id="5" orient="horz" pos="3088" userDrawn="1">
          <p15:clr>
            <a:srgbClr val="F26B43"/>
          </p15:clr>
        </p15:guide>
        <p15:guide id="6" pos="2880" userDrawn="1">
          <p15:clr>
            <a:srgbClr val="F26B43"/>
          </p15:clr>
        </p15:guide>
        <p15:guide id="7" pos="2736" userDrawn="1">
          <p15:clr>
            <a:srgbClr val="F26B43"/>
          </p15:clr>
        </p15:guide>
        <p15:guide id="8" pos="1440" userDrawn="1">
          <p15:clr>
            <a:srgbClr val="F26B43"/>
          </p15:clr>
        </p15:guide>
        <p15:guide id="9" pos="3024" userDrawn="1">
          <p15:clr>
            <a:srgbClr val="F26B43"/>
          </p15:clr>
        </p15:guide>
        <p15:guide id="10" pos="1296" userDrawn="1">
          <p15:clr>
            <a:srgbClr val="F26B43"/>
          </p15:clr>
        </p15:guide>
        <p15:guide id="11" pos="1584" userDrawn="1">
          <p15:clr>
            <a:srgbClr val="F26B43"/>
          </p15:clr>
        </p15:guide>
        <p15:guide id="12" pos="4320" userDrawn="1">
          <p15:clr>
            <a:srgbClr val="F26B43"/>
          </p15:clr>
        </p15:guide>
        <p15:guide id="13" pos="4176" userDrawn="1">
          <p15:clr>
            <a:srgbClr val="F26B43"/>
          </p15:clr>
        </p15:guide>
        <p15:guide id="14" pos="4464" userDrawn="1">
          <p15:clr>
            <a:srgbClr val="F26B43"/>
          </p15:clr>
        </p15:guide>
        <p15:guide id="15" orient="horz" pos="412" userDrawn="1">
          <p15:clr>
            <a:srgbClr val="F26B43"/>
          </p15:clr>
        </p15:guide>
        <p15:guide id="17" orient="horz" pos="812" userDrawn="1">
          <p15:clr>
            <a:srgbClr val="F26B43"/>
          </p15:clr>
        </p15:guide>
        <p15:guide id="18" orient="horz" pos="1620" userDrawn="1">
          <p15:clr>
            <a:srgbClr val="F26B43"/>
          </p15:clr>
        </p15:guide>
        <p15:guide id="19" orient="horz" pos="1216" userDrawn="1">
          <p15:clr>
            <a:srgbClr val="F26B43"/>
          </p15:clr>
        </p15:guide>
        <p15:guide id="20" orient="horz" pos="2022" userDrawn="1">
          <p15:clr>
            <a:srgbClr val="F26B43"/>
          </p15:clr>
        </p15:guide>
        <p15:guide id="21" orient="horz" pos="242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75000"/>
          </a:schemeClr>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210312" y="201168"/>
            <a:ext cx="4142232" cy="4294632"/>
          </a:xfrm>
          <a:prstGeom prst="rect">
            <a:avLst/>
          </a:prstGeom>
        </p:spPr>
        <p:txBody>
          <a:bodyPr vert="horz" lIns="0" tIns="0" rIns="0" bIns="0" rtlCol="0" anchor="t">
            <a:noAutofit/>
          </a:bodyPr>
          <a:lstStyle/>
          <a:p>
            <a:r>
              <a:rPr lang="en-US" dirty="0"/>
              <a:t>Click to edit Master title style</a:t>
            </a:r>
          </a:p>
        </p:txBody>
      </p:sp>
      <p:sp>
        <p:nvSpPr>
          <p:cNvPr id="5" name="Text Placeholder"/>
          <p:cNvSpPr>
            <a:spLocks noGrp="1"/>
          </p:cNvSpPr>
          <p:nvPr>
            <p:ph type="body" idx="1"/>
          </p:nvPr>
        </p:nvSpPr>
        <p:spPr>
          <a:xfrm>
            <a:off x="4791456" y="201168"/>
            <a:ext cx="4123944" cy="4294632"/>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p:cNvSpPr>
            <a:spLocks noGrp="1"/>
          </p:cNvSpPr>
          <p:nvPr>
            <p:ph type="ftr" sz="quarter" idx="3"/>
          </p:nvPr>
        </p:nvSpPr>
        <p:spPr>
          <a:xfrm>
            <a:off x="228666" y="4787900"/>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tx1"/>
                </a:solidFill>
                <a:latin typeface="+mn-lt"/>
              </a:defRPr>
            </a:lvl1pPr>
          </a:lstStyle>
          <a:p>
            <a:r>
              <a:rPr lang="en-US" dirty="0"/>
              <a:t>Group Name / DOC ID / Month XX, 2020 / © 2020 IBM Corporation</a:t>
            </a:r>
          </a:p>
        </p:txBody>
      </p:sp>
      <p:sp>
        <p:nvSpPr>
          <p:cNvPr id="8" name="Slide Number Placeholder"/>
          <p:cNvSpPr>
            <a:spLocks noGrp="1"/>
          </p:cNvSpPr>
          <p:nvPr>
            <p:ph type="sldNum" sz="quarter" idx="4"/>
          </p:nvPr>
        </p:nvSpPr>
        <p:spPr>
          <a:xfrm>
            <a:off x="7086601" y="4787900"/>
            <a:ext cx="1828732" cy="166687"/>
          </a:xfrm>
          <a:prstGeom prst="rect">
            <a:avLst/>
          </a:prstGeom>
        </p:spPr>
        <p:txBody>
          <a:bodyPr vert="horz" lIns="0" tIns="0" rIns="0" bIns="0" rtlCol="0" anchor="ctr"/>
          <a:lstStyle>
            <a:lvl1pPr algn="r">
              <a:defRPr sz="600">
                <a:solidFill>
                  <a:schemeClr val="tx1"/>
                </a:solidFill>
                <a:latin typeface="+mn-lt"/>
              </a:defRPr>
            </a:lvl1pPr>
          </a:lstStyle>
          <a:p>
            <a:fld id="{59395FB3-9C97-154F-86B2-7E381B951268}" type="slidenum">
              <a:rPr lang="en-US" smtClean="0"/>
              <a:pPr/>
              <a:t>‹#›</a:t>
            </a:fld>
            <a:endParaRPr lang="en-US" dirty="0"/>
          </a:p>
        </p:txBody>
      </p:sp>
      <p:grpSp>
        <p:nvGrpSpPr>
          <p:cNvPr id="59" name="Group 58" descr="Outside edge tick marks for alignment">
            <a:extLst>
              <a:ext uri="{C183D7F6-B498-43B3-948B-1728B52AA6E4}">
                <adec:decorative xmlns:adec="http://schemas.microsoft.com/office/drawing/2017/decorative" val="0"/>
              </a:ext>
            </a:extLst>
          </p:cNvPr>
          <p:cNvGrpSpPr/>
          <p:nvPr userDrawn="1"/>
        </p:nvGrpSpPr>
        <p:grpSpPr>
          <a:xfrm>
            <a:off x="-109730" y="-110490"/>
            <a:ext cx="9364220" cy="536448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a:extLst>
                  <a:ext uri="{C183D7F6-B498-43B3-948B-1728B52AA6E4}">
                    <adec:decorative xmlns:adec="http://schemas.microsoft.com/office/drawing/2017/decorative" val="1"/>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adec="http://schemas.microsoft.com/office/drawing/2017/decorative" val="1"/>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adec="http://schemas.microsoft.com/office/drawing/2017/decorative" val="1"/>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adec="http://schemas.microsoft.com/office/drawing/2017/decorative" val="1"/>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adec="http://schemas.microsoft.com/office/drawing/2017/decorative" val="1"/>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adec="http://schemas.microsoft.com/office/drawing/2017/decorative" val="1"/>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adec="http://schemas.microsoft.com/office/drawing/2017/decorative" val="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adec="http://schemas.microsoft.com/office/drawing/2017/decorative" val="1"/>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adec="http://schemas.microsoft.com/office/drawing/2017/decorative" val="1"/>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adec="http://schemas.microsoft.com/office/drawing/2017/decorative" val="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adec="http://schemas.microsoft.com/office/drawing/2017/decorative" val="1"/>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a:extLst>
                  <a:ext uri="{C183D7F6-B498-43B3-948B-1728B52AA6E4}">
                    <adec:decorative xmlns:adec="http://schemas.microsoft.com/office/drawing/2017/decorative" val="1"/>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adec="http://schemas.microsoft.com/office/drawing/2017/decorative" val="1"/>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adec="http://schemas.microsoft.com/office/drawing/2017/decorative" val="1"/>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adec="http://schemas.microsoft.com/office/drawing/2017/decorative" val="1"/>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adec="http://schemas.microsoft.com/office/drawing/2017/decorative" val="1"/>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adec="http://schemas.microsoft.com/office/drawing/2017/decorative" val="1"/>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adec="http://schemas.microsoft.com/office/drawing/2017/decorative" val="1"/>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adec="http://schemas.microsoft.com/office/drawing/2017/decorative" val="1"/>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adec="http://schemas.microsoft.com/office/drawing/2017/decorative" val="1"/>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adec="http://schemas.microsoft.com/office/drawing/2017/decorative" val="1"/>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adec="http://schemas.microsoft.com/office/drawing/2017/decorative" val="1"/>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a:extLst>
                  <a:ext uri="{C183D7F6-B498-43B3-948B-1728B52AA6E4}">
                    <adec:decorative xmlns:adec="http://schemas.microsoft.com/office/drawing/2017/decorative" val="1"/>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adec="http://schemas.microsoft.com/office/drawing/2017/decorative" val="1"/>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adec="http://schemas.microsoft.com/office/drawing/2017/decorative" val="1"/>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adec="http://schemas.microsoft.com/office/drawing/2017/decorative" val="1"/>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adec="http://schemas.microsoft.com/office/drawing/2017/decorative" val="1"/>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adec="http://schemas.microsoft.com/office/drawing/2017/decorative" val="1"/>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adec="http://schemas.microsoft.com/office/drawing/2017/decorative" val="1"/>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adec="http://schemas.microsoft.com/office/drawing/2017/decorative" val="1"/>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adec="http://schemas.microsoft.com/office/drawing/2017/decorative" val="1"/>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a:extLst>
                  <a:ext uri="{C183D7F6-B498-43B3-948B-1728B52AA6E4}">
                    <adec:decorative xmlns:adec="http://schemas.microsoft.com/office/drawing/2017/decorative" val="1"/>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adec="http://schemas.microsoft.com/office/drawing/2017/decorative" val="1"/>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adec="http://schemas.microsoft.com/office/drawing/2017/decorative" val="1"/>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adec="http://schemas.microsoft.com/office/drawing/2017/decorative" val="1"/>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adec="http://schemas.microsoft.com/office/drawing/2017/decorative" val="1"/>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adec="http://schemas.microsoft.com/office/drawing/2017/decorative" val="1"/>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adec="http://schemas.microsoft.com/office/drawing/2017/decorative" val="1"/>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adec="http://schemas.microsoft.com/office/drawing/2017/decorative" val="1"/>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adec="http://schemas.microsoft.com/office/drawing/2017/decorative" val="1"/>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240078074"/>
      </p:ext>
    </p:extLst>
  </p:cSld>
  <p:clrMap bg1="dk1" tx1="lt1" bg2="dk2" tx2="lt2" accent1="accent1" accent2="accent2" accent3="accent3" accent4="accent4" accent5="accent5" accent6="accent6" hlink="hlink" folHlink="folHlink"/>
  <p:sldLayoutIdLst>
    <p:sldLayoutId id="2147483892" r:id="rId1"/>
    <p:sldLayoutId id="2147483893" r:id="rId2"/>
    <p:sldLayoutId id="2147483894" r:id="rId3"/>
    <p:sldLayoutId id="2147483895" r:id="rId4"/>
    <p:sldLayoutId id="2147483896" r:id="rId5"/>
    <p:sldLayoutId id="2147483897" r:id="rId6"/>
    <p:sldLayoutId id="2147483898" r:id="rId7"/>
    <p:sldLayoutId id="2147483899" r:id="rId8"/>
    <p:sldLayoutId id="2147483900" r:id="rId9"/>
    <p:sldLayoutId id="2147483901" r:id="rId10"/>
    <p:sldLayoutId id="2147483902" r:id="rId11"/>
    <p:sldLayoutId id="2147483903" r:id="rId12"/>
    <p:sldLayoutId id="2147483904" r:id="rId13"/>
    <p:sldLayoutId id="2147483905" r:id="rId14"/>
    <p:sldLayoutId id="2147483906" r:id="rId15"/>
    <p:sldLayoutId id="2147483907" r:id="rId16"/>
    <p:sldLayoutId id="2147483908" r:id="rId17"/>
    <p:sldLayoutId id="2147483909" r:id="rId18"/>
    <p:sldLayoutId id="2147483910" r:id="rId19"/>
    <p:sldLayoutId id="2147483911" r:id="rId20"/>
    <p:sldLayoutId id="2147483912" r:id="rId21"/>
    <p:sldLayoutId id="2147483913" r:id="rId22"/>
    <p:sldLayoutId id="2147483914" r:id="rId23"/>
    <p:sldLayoutId id="2147483915" r:id="rId24"/>
    <p:sldLayoutId id="2147483916" r:id="rId25"/>
    <p:sldLayoutId id="2147483917" r:id="rId26"/>
    <p:sldLayoutId id="2147483918" r:id="rId27"/>
    <p:sldLayoutId id="2147483919" r:id="rId28"/>
    <p:sldLayoutId id="2147483920" r:id="rId29"/>
    <p:sldLayoutId id="2147483921" r:id="rId30"/>
    <p:sldLayoutId id="2147483922" r:id="rId31"/>
    <p:sldLayoutId id="2147483923" r:id="rId32"/>
  </p:sldLayoutIdLst>
  <p:hf hdr="0" dt="0"/>
  <p:txStyles>
    <p:titleStyle>
      <a:lvl1pPr algn="l" rtl="0" eaLnBrk="1" fontAlgn="base" hangingPunct="1">
        <a:lnSpc>
          <a:spcPct val="90000"/>
        </a:lnSpc>
        <a:spcBef>
          <a:spcPct val="0"/>
        </a:spcBef>
        <a:spcAft>
          <a:spcPct val="0"/>
        </a:spcAft>
        <a:defRPr sz="2400" b="0" i="0">
          <a:solidFill>
            <a:schemeClr val="tx1"/>
          </a:solidFill>
          <a:latin typeface="+mj-lt"/>
          <a:ea typeface="Arial" panose="020B0604020202020204" pitchFamily="34" charset="0"/>
          <a:cs typeface="Arial" panose="020B0604020202020204" pitchFamily="34" charset="0"/>
        </a:defRPr>
      </a:lvl1pPr>
      <a:lvl2pPr algn="l" rtl="0" eaLnBrk="1" fontAlgn="base" hangingPunct="1">
        <a:lnSpc>
          <a:spcPct val="90000"/>
        </a:lnSpc>
        <a:spcBef>
          <a:spcPct val="0"/>
        </a:spcBef>
        <a:spcAft>
          <a:spcPct val="0"/>
        </a:spcAft>
        <a:defRPr sz="2220">
          <a:solidFill>
            <a:srgbClr val="191919"/>
          </a:solidFill>
          <a:latin typeface="IBM Plex Sans" pitchFamily="34" charset="0"/>
        </a:defRPr>
      </a:lvl2pPr>
      <a:lvl3pPr algn="l" rtl="0" eaLnBrk="1" fontAlgn="base" hangingPunct="1">
        <a:lnSpc>
          <a:spcPct val="90000"/>
        </a:lnSpc>
        <a:spcBef>
          <a:spcPct val="0"/>
        </a:spcBef>
        <a:spcAft>
          <a:spcPct val="0"/>
        </a:spcAft>
        <a:defRPr sz="2220">
          <a:solidFill>
            <a:srgbClr val="191919"/>
          </a:solidFill>
          <a:latin typeface="IBM Plex Sans" pitchFamily="34" charset="0"/>
        </a:defRPr>
      </a:lvl3pPr>
      <a:lvl4pPr algn="l" rtl="0" eaLnBrk="1" fontAlgn="base" hangingPunct="1">
        <a:lnSpc>
          <a:spcPct val="90000"/>
        </a:lnSpc>
        <a:spcBef>
          <a:spcPct val="0"/>
        </a:spcBef>
        <a:spcAft>
          <a:spcPct val="0"/>
        </a:spcAft>
        <a:defRPr sz="2220">
          <a:solidFill>
            <a:srgbClr val="191919"/>
          </a:solidFill>
          <a:latin typeface="IBM Plex Sans" pitchFamily="34" charset="0"/>
        </a:defRPr>
      </a:lvl4pPr>
      <a:lvl5pPr algn="l" rtl="0" eaLnBrk="1" fontAlgn="base" hangingPunct="1">
        <a:lnSpc>
          <a:spcPct val="90000"/>
        </a:lnSpc>
        <a:spcBef>
          <a:spcPct val="0"/>
        </a:spcBef>
        <a:spcAft>
          <a:spcPct val="0"/>
        </a:spcAft>
        <a:defRPr sz="2220">
          <a:solidFill>
            <a:srgbClr val="191919"/>
          </a:solidFill>
          <a:latin typeface="IBM Plex Sans" pitchFamily="34" charset="0"/>
        </a:defRPr>
      </a:lvl5pPr>
      <a:lvl6pPr marL="362568" algn="l" rtl="0" eaLnBrk="1" fontAlgn="base" hangingPunct="1">
        <a:lnSpc>
          <a:spcPct val="90000"/>
        </a:lnSpc>
        <a:spcBef>
          <a:spcPct val="0"/>
        </a:spcBef>
        <a:spcAft>
          <a:spcPct val="0"/>
        </a:spcAft>
        <a:defRPr sz="2220">
          <a:solidFill>
            <a:srgbClr val="191919"/>
          </a:solidFill>
          <a:latin typeface="IBM Plex Sans" pitchFamily="34" charset="0"/>
        </a:defRPr>
      </a:lvl6pPr>
      <a:lvl7pPr marL="725139" algn="l" rtl="0" eaLnBrk="1" fontAlgn="base" hangingPunct="1">
        <a:lnSpc>
          <a:spcPct val="90000"/>
        </a:lnSpc>
        <a:spcBef>
          <a:spcPct val="0"/>
        </a:spcBef>
        <a:spcAft>
          <a:spcPct val="0"/>
        </a:spcAft>
        <a:defRPr sz="2220">
          <a:solidFill>
            <a:srgbClr val="191919"/>
          </a:solidFill>
          <a:latin typeface="IBM Plex Sans" pitchFamily="34" charset="0"/>
        </a:defRPr>
      </a:lvl7pPr>
      <a:lvl8pPr marL="1087707" algn="l" rtl="0" eaLnBrk="1" fontAlgn="base" hangingPunct="1">
        <a:lnSpc>
          <a:spcPct val="90000"/>
        </a:lnSpc>
        <a:spcBef>
          <a:spcPct val="0"/>
        </a:spcBef>
        <a:spcAft>
          <a:spcPct val="0"/>
        </a:spcAft>
        <a:defRPr sz="2220">
          <a:solidFill>
            <a:srgbClr val="191919"/>
          </a:solidFill>
          <a:latin typeface="IBM Plex Sans" pitchFamily="34" charset="0"/>
        </a:defRPr>
      </a:lvl8pPr>
      <a:lvl9pPr marL="1450276" algn="l" rtl="0" eaLnBrk="1" fontAlgn="base" hangingPunct="1">
        <a:lnSpc>
          <a:spcPct val="90000"/>
        </a:lnSpc>
        <a:spcBef>
          <a:spcPct val="0"/>
        </a:spcBef>
        <a:spcAft>
          <a:spcPct val="0"/>
        </a:spcAft>
        <a:defRPr sz="2220">
          <a:solidFill>
            <a:srgbClr val="191919"/>
          </a:solidFill>
          <a:latin typeface="IBM Plex Sans" pitchFamily="34" charset="0"/>
        </a:defRPr>
      </a:lvl9pPr>
    </p:titleStyle>
    <p:bodyStyle>
      <a:lvl1pPr marL="0" indent="0" algn="l" rtl="0" eaLnBrk="1" fontAlgn="base" hangingPunct="1">
        <a:lnSpc>
          <a:spcPct val="100000"/>
        </a:lnSpc>
        <a:spcBef>
          <a:spcPts val="1100"/>
        </a:spcBef>
        <a:spcAft>
          <a:spcPct val="0"/>
        </a:spcAft>
        <a:buClr>
          <a:schemeClr val="tx1"/>
        </a:buClr>
        <a:buSzPct val="90000"/>
        <a:buFont typeface="IBM Plex Sans" pitchFamily="2" charset="2"/>
        <a:buNone/>
        <a:defRPr sz="1400" b="0" i="0">
          <a:solidFill>
            <a:schemeClr val="tx1"/>
          </a:solidFill>
          <a:latin typeface="+mn-lt"/>
          <a:ea typeface="Arial" panose="020B0604020202020204" pitchFamily="34" charset="0"/>
          <a:cs typeface="Arial" panose="020B0604020202020204" pitchFamily="34" charset="0"/>
        </a:defRPr>
      </a:lvl1pPr>
      <a:lvl2pPr marL="171452" indent="-173736" algn="l" rtl="0" eaLnBrk="1" fontAlgn="base" hangingPunct="1">
        <a:lnSpc>
          <a:spcPct val="100000"/>
        </a:lnSpc>
        <a:spcBef>
          <a:spcPts val="1100"/>
        </a:spcBef>
        <a:spcAft>
          <a:spcPct val="0"/>
        </a:spcAft>
        <a:buClr>
          <a:schemeClr val="tx1"/>
        </a:buClr>
        <a:buSzPct val="100000"/>
        <a:buFont typeface="IBM Plex Sans" charset="-120"/>
        <a:buChar char="–"/>
        <a:tabLst/>
        <a:defRPr sz="1400" b="0" i="0">
          <a:solidFill>
            <a:schemeClr val="tx1"/>
          </a:solidFill>
          <a:latin typeface="+mn-lt"/>
          <a:ea typeface="Arial" panose="020B0604020202020204" pitchFamily="34" charset="0"/>
          <a:cs typeface="Arial" panose="020B0604020202020204" pitchFamily="34" charset="0"/>
        </a:defRPr>
      </a:lvl2pPr>
      <a:lvl3pPr marL="342905" indent="-173736" algn="l" rtl="0" eaLnBrk="1" fontAlgn="base" hangingPunct="1">
        <a:lnSpc>
          <a:spcPct val="100000"/>
        </a:lnSpc>
        <a:spcBef>
          <a:spcPts val="1100"/>
        </a:spcBef>
        <a:spcAft>
          <a:spcPct val="0"/>
        </a:spcAft>
        <a:buClr>
          <a:schemeClr val="tx1"/>
        </a:buClr>
        <a:buSzPct val="100000"/>
        <a:buFont typeface="IBM Plex Sans" panose="020B0604020202020204" pitchFamily="34" charset="0"/>
        <a:buChar char="•"/>
        <a:tabLst/>
        <a:defRPr sz="1400" b="0" i="0">
          <a:solidFill>
            <a:schemeClr val="tx1"/>
          </a:solidFill>
          <a:latin typeface="+mn-lt"/>
          <a:ea typeface="Arial" panose="020B0604020202020204" pitchFamily="34" charset="0"/>
          <a:cs typeface="Arial" panose="020B0604020202020204" pitchFamily="34" charset="0"/>
        </a:defRPr>
      </a:lvl3pPr>
      <a:lvl4pPr marL="628658" indent="-173736" algn="l" rtl="0" eaLnBrk="1" fontAlgn="base" hangingPunct="1">
        <a:lnSpc>
          <a:spcPct val="100000"/>
        </a:lnSpc>
        <a:spcBef>
          <a:spcPts val="1100"/>
        </a:spcBef>
        <a:spcAft>
          <a:spcPct val="0"/>
        </a:spcAft>
        <a:buClr>
          <a:schemeClr val="tx1"/>
        </a:buClr>
        <a:buSzPct val="100000"/>
        <a:buFont typeface="IBM Plex Sans" charset="-120"/>
        <a:buChar char="–"/>
        <a:tabLst/>
        <a:defRPr sz="1400" b="0" i="0" baseline="0">
          <a:solidFill>
            <a:schemeClr val="tx1"/>
          </a:solidFill>
          <a:latin typeface="+mn-lt"/>
          <a:ea typeface="Arial" panose="020B0604020202020204" pitchFamily="34" charset="0"/>
          <a:cs typeface="Arial" panose="020B0604020202020204" pitchFamily="34" charset="0"/>
        </a:defRPr>
      </a:lvl4pPr>
      <a:lvl5pPr marL="803285" indent="-173736" algn="l" rtl="0" eaLnBrk="1" fontAlgn="base" hangingPunct="1">
        <a:lnSpc>
          <a:spcPct val="100000"/>
        </a:lnSpc>
        <a:spcBef>
          <a:spcPts val="1100"/>
        </a:spcBef>
        <a:spcAft>
          <a:spcPct val="0"/>
        </a:spcAft>
        <a:buClr>
          <a:schemeClr val="tx1"/>
        </a:buClr>
        <a:buFont typeface="IBM Plex Sans" charset="-120"/>
        <a:buChar char="»"/>
        <a:tabLst/>
        <a:defRPr sz="1400" b="0" i="0">
          <a:solidFill>
            <a:schemeClr val="tx1"/>
          </a:solidFill>
          <a:latin typeface="+mn-lt"/>
          <a:ea typeface="Arial" panose="020B0604020202020204" pitchFamily="34" charset="0"/>
          <a:cs typeface="Arial" panose="020B0604020202020204"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IBM Plex Sans"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IBM Plex Sans"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IBM Plex Sans"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IBM Plex Sans" charset="0"/>
        </a:defRPr>
      </a:lvl9pPr>
    </p:bodyStyle>
    <p:otherStyle>
      <a:defPPr>
        <a:defRPr lang="en-US"/>
      </a:defPPr>
      <a:lvl1pPr marL="0" algn="l" defTabSz="725139" rtl="0" eaLnBrk="1" latinLnBrk="0" hangingPunct="1">
        <a:defRPr sz="1428" kern="1200">
          <a:solidFill>
            <a:schemeClr val="tx1"/>
          </a:solidFill>
          <a:latin typeface="+mn-lt"/>
          <a:ea typeface="+mn-ea"/>
          <a:cs typeface="+mn-cs"/>
        </a:defRPr>
      </a:lvl1pPr>
      <a:lvl2pPr marL="362568" algn="l" defTabSz="725139" rtl="0" eaLnBrk="1" latinLnBrk="0" hangingPunct="1">
        <a:defRPr sz="1428" kern="1200">
          <a:solidFill>
            <a:schemeClr val="tx1"/>
          </a:solidFill>
          <a:latin typeface="+mn-lt"/>
          <a:ea typeface="+mn-ea"/>
          <a:cs typeface="+mn-cs"/>
        </a:defRPr>
      </a:lvl2pPr>
      <a:lvl3pPr marL="725139" algn="l" defTabSz="725139" rtl="0" eaLnBrk="1" latinLnBrk="0" hangingPunct="1">
        <a:defRPr sz="1428" kern="1200">
          <a:solidFill>
            <a:schemeClr val="tx1"/>
          </a:solidFill>
          <a:latin typeface="+mn-lt"/>
          <a:ea typeface="+mn-ea"/>
          <a:cs typeface="+mn-cs"/>
        </a:defRPr>
      </a:lvl3pPr>
      <a:lvl4pPr marL="1087707" algn="l" defTabSz="725139" rtl="0" eaLnBrk="1" latinLnBrk="0" hangingPunct="1">
        <a:defRPr sz="1428" kern="1200">
          <a:solidFill>
            <a:schemeClr val="tx1"/>
          </a:solidFill>
          <a:latin typeface="+mn-lt"/>
          <a:ea typeface="+mn-ea"/>
          <a:cs typeface="+mn-cs"/>
        </a:defRPr>
      </a:lvl4pPr>
      <a:lvl5pPr marL="1450276" algn="l" defTabSz="725139" rtl="0" eaLnBrk="1" latinLnBrk="0" hangingPunct="1">
        <a:defRPr sz="1428" kern="1200">
          <a:solidFill>
            <a:schemeClr val="tx1"/>
          </a:solidFill>
          <a:latin typeface="+mn-lt"/>
          <a:ea typeface="+mn-ea"/>
          <a:cs typeface="+mn-cs"/>
        </a:defRPr>
      </a:lvl5pPr>
      <a:lvl6pPr marL="1812846" algn="l" defTabSz="725139" rtl="0" eaLnBrk="1" latinLnBrk="0" hangingPunct="1">
        <a:defRPr sz="1428" kern="1200">
          <a:solidFill>
            <a:schemeClr val="tx1"/>
          </a:solidFill>
          <a:latin typeface="+mn-lt"/>
          <a:ea typeface="+mn-ea"/>
          <a:cs typeface="+mn-cs"/>
        </a:defRPr>
      </a:lvl6pPr>
      <a:lvl7pPr marL="2175414" algn="l" defTabSz="725139" rtl="0" eaLnBrk="1" latinLnBrk="0" hangingPunct="1">
        <a:defRPr sz="1428" kern="1200">
          <a:solidFill>
            <a:schemeClr val="tx1"/>
          </a:solidFill>
          <a:latin typeface="+mn-lt"/>
          <a:ea typeface="+mn-ea"/>
          <a:cs typeface="+mn-cs"/>
        </a:defRPr>
      </a:lvl7pPr>
      <a:lvl8pPr marL="2537983" algn="l" defTabSz="725139" rtl="0" eaLnBrk="1" latinLnBrk="0" hangingPunct="1">
        <a:defRPr sz="1428" kern="1200">
          <a:solidFill>
            <a:schemeClr val="tx1"/>
          </a:solidFill>
          <a:latin typeface="+mn-lt"/>
          <a:ea typeface="+mn-ea"/>
          <a:cs typeface="+mn-cs"/>
        </a:defRPr>
      </a:lvl8pPr>
      <a:lvl9pPr marL="2900552" algn="l" defTabSz="725139" rtl="0" eaLnBrk="1" latinLnBrk="0" hangingPunct="1">
        <a:defRPr sz="142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50" userDrawn="1">
          <p15:clr>
            <a:srgbClr val="F26B43"/>
          </p15:clr>
        </p15:guide>
        <p15:guide id="2" pos="144" userDrawn="1">
          <p15:clr>
            <a:srgbClr val="F26B43"/>
          </p15:clr>
        </p15:guide>
        <p15:guide id="3" pos="5616" userDrawn="1">
          <p15:clr>
            <a:srgbClr val="F26B43"/>
          </p15:clr>
        </p15:guide>
        <p15:guide id="4" orient="horz" pos="2832" userDrawn="1">
          <p15:clr>
            <a:srgbClr val="F26B43"/>
          </p15:clr>
        </p15:guide>
        <p15:guide id="5" orient="horz" pos="3088" userDrawn="1">
          <p15:clr>
            <a:srgbClr val="F26B43"/>
          </p15:clr>
        </p15:guide>
        <p15:guide id="6" pos="2880" userDrawn="1">
          <p15:clr>
            <a:srgbClr val="F26B43"/>
          </p15:clr>
        </p15:guide>
        <p15:guide id="7" pos="2736" userDrawn="1">
          <p15:clr>
            <a:srgbClr val="F26B43"/>
          </p15:clr>
        </p15:guide>
        <p15:guide id="8" pos="1440" userDrawn="1">
          <p15:clr>
            <a:srgbClr val="F26B43"/>
          </p15:clr>
        </p15:guide>
        <p15:guide id="9" pos="3024" userDrawn="1">
          <p15:clr>
            <a:srgbClr val="F26B43"/>
          </p15:clr>
        </p15:guide>
        <p15:guide id="10" pos="1296" userDrawn="1">
          <p15:clr>
            <a:srgbClr val="F26B43"/>
          </p15:clr>
        </p15:guide>
        <p15:guide id="11" pos="1584" userDrawn="1">
          <p15:clr>
            <a:srgbClr val="F26B43"/>
          </p15:clr>
        </p15:guide>
        <p15:guide id="12" pos="4320" userDrawn="1">
          <p15:clr>
            <a:srgbClr val="F26B43"/>
          </p15:clr>
        </p15:guide>
        <p15:guide id="13" pos="4176" userDrawn="1">
          <p15:clr>
            <a:srgbClr val="F26B43"/>
          </p15:clr>
        </p15:guide>
        <p15:guide id="14" pos="4464" userDrawn="1">
          <p15:clr>
            <a:srgbClr val="F26B43"/>
          </p15:clr>
        </p15:guide>
        <p15:guide id="15" orient="horz" pos="412" userDrawn="1">
          <p15:clr>
            <a:srgbClr val="F26B43"/>
          </p15:clr>
        </p15:guide>
        <p15:guide id="17" orient="horz" pos="812" userDrawn="1">
          <p15:clr>
            <a:srgbClr val="F26B43"/>
          </p15:clr>
        </p15:guide>
        <p15:guide id="18" orient="horz" pos="1620" userDrawn="1">
          <p15:clr>
            <a:srgbClr val="F26B43"/>
          </p15:clr>
        </p15:guide>
        <p15:guide id="19" orient="horz" pos="1216" userDrawn="1">
          <p15:clr>
            <a:srgbClr val="F26B43"/>
          </p15:clr>
        </p15:guide>
        <p15:guide id="20" orient="horz" pos="2022" userDrawn="1">
          <p15:clr>
            <a:srgbClr val="F26B43"/>
          </p15:clr>
        </p15:guide>
        <p15:guide id="21" orient="horz" pos="242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75000"/>
          </a:schemeClr>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210312" y="201168"/>
            <a:ext cx="4142232" cy="4294632"/>
          </a:xfrm>
          <a:prstGeom prst="rect">
            <a:avLst/>
          </a:prstGeom>
        </p:spPr>
        <p:txBody>
          <a:bodyPr vert="horz" lIns="0" tIns="0" rIns="0" bIns="0" rtlCol="0" anchor="t">
            <a:noAutofit/>
          </a:bodyPr>
          <a:lstStyle/>
          <a:p>
            <a:r>
              <a:rPr lang="en-US"/>
              <a:t>Click to edit Master title style</a:t>
            </a:r>
            <a:endParaRPr lang="en-US" dirty="0"/>
          </a:p>
        </p:txBody>
      </p:sp>
      <p:sp>
        <p:nvSpPr>
          <p:cNvPr id="5" name="Text Placeholder"/>
          <p:cNvSpPr>
            <a:spLocks noGrp="1"/>
          </p:cNvSpPr>
          <p:nvPr>
            <p:ph type="body" idx="1"/>
          </p:nvPr>
        </p:nvSpPr>
        <p:spPr>
          <a:xfrm>
            <a:off x="4791456" y="201168"/>
            <a:ext cx="4123944" cy="429463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p:cNvSpPr>
            <a:spLocks noGrp="1"/>
          </p:cNvSpPr>
          <p:nvPr>
            <p:ph type="ftr" sz="quarter" idx="3"/>
          </p:nvPr>
        </p:nvSpPr>
        <p:spPr>
          <a:xfrm>
            <a:off x="228666" y="4787900"/>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Group Name / DOC ID / Month XX, 2020 / © 2020 IBM Corporation</a:t>
            </a:r>
            <a:endParaRPr lang="en-US" dirty="0"/>
          </a:p>
        </p:txBody>
      </p:sp>
      <p:sp>
        <p:nvSpPr>
          <p:cNvPr id="8" name="Slide Number Placeholder"/>
          <p:cNvSpPr>
            <a:spLocks noGrp="1"/>
          </p:cNvSpPr>
          <p:nvPr>
            <p:ph type="sldNum" sz="quarter" idx="4"/>
          </p:nvPr>
        </p:nvSpPr>
        <p:spPr>
          <a:xfrm>
            <a:off x="7086601" y="4787900"/>
            <a:ext cx="1828732" cy="166687"/>
          </a:xfrm>
          <a:prstGeom prst="rect">
            <a:avLst/>
          </a:prstGeom>
        </p:spPr>
        <p:txBody>
          <a:bodyPr vert="horz" lIns="0" tIns="0" rIns="0" bIns="0" rtlCol="0" anchor="ctr"/>
          <a:lstStyle>
            <a:lvl1pPr algn="r">
              <a:defRPr sz="600">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grpSp>
        <p:nvGrpSpPr>
          <p:cNvPr id="59" name="Group 1" descr="Outside edge tick marks for alignment">
            <a:extLst>
              <a:ext uri="{C183D7F6-B498-43B3-948B-1728B52AA6E4}">
                <adec:decorative xmlns:adec="http://schemas.microsoft.com/office/drawing/2017/decorative" val="0"/>
              </a:ext>
            </a:extLst>
          </p:cNvPr>
          <p:cNvGrpSpPr/>
          <p:nvPr userDrawn="1"/>
        </p:nvGrpSpPr>
        <p:grpSpPr>
          <a:xfrm>
            <a:off x="-109730" y="-110490"/>
            <a:ext cx="9364220" cy="536448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a:extLst>
                  <a:ext uri="{C183D7F6-B498-43B3-948B-1728B52AA6E4}">
                    <adec:decorative xmlns:adec="http://schemas.microsoft.com/office/drawing/2017/decorative" val="1"/>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adec="http://schemas.microsoft.com/office/drawing/2017/decorative" val="1"/>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adec="http://schemas.microsoft.com/office/drawing/2017/decorative" val="1"/>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adec="http://schemas.microsoft.com/office/drawing/2017/decorative" val="1"/>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adec="http://schemas.microsoft.com/office/drawing/2017/decorative" val="1"/>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adec="http://schemas.microsoft.com/office/drawing/2017/decorative" val="1"/>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adec="http://schemas.microsoft.com/office/drawing/2017/decorative" val="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adec="http://schemas.microsoft.com/office/drawing/2017/decorative" val="1"/>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adec="http://schemas.microsoft.com/office/drawing/2017/decorative" val="1"/>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adec="http://schemas.microsoft.com/office/drawing/2017/decorative" val="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adec="http://schemas.microsoft.com/office/drawing/2017/decorative" val="1"/>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a:extLst>
                  <a:ext uri="{C183D7F6-B498-43B3-948B-1728B52AA6E4}">
                    <adec:decorative xmlns:adec="http://schemas.microsoft.com/office/drawing/2017/decorative" val="1"/>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adec="http://schemas.microsoft.com/office/drawing/2017/decorative" val="1"/>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adec="http://schemas.microsoft.com/office/drawing/2017/decorative" val="1"/>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adec="http://schemas.microsoft.com/office/drawing/2017/decorative" val="1"/>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adec="http://schemas.microsoft.com/office/drawing/2017/decorative" val="1"/>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adec="http://schemas.microsoft.com/office/drawing/2017/decorative" val="1"/>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adec="http://schemas.microsoft.com/office/drawing/2017/decorative" val="1"/>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adec="http://schemas.microsoft.com/office/drawing/2017/decorative" val="1"/>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adec="http://schemas.microsoft.com/office/drawing/2017/decorative" val="1"/>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adec="http://schemas.microsoft.com/office/drawing/2017/decorative" val="1"/>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adec="http://schemas.microsoft.com/office/drawing/2017/decorative" val="1"/>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a:extLst>
                  <a:ext uri="{C183D7F6-B498-43B3-948B-1728B52AA6E4}">
                    <adec:decorative xmlns:adec="http://schemas.microsoft.com/office/drawing/2017/decorative" val="1"/>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adec="http://schemas.microsoft.com/office/drawing/2017/decorative" val="1"/>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adec="http://schemas.microsoft.com/office/drawing/2017/decorative" val="1"/>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adec="http://schemas.microsoft.com/office/drawing/2017/decorative" val="1"/>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adec="http://schemas.microsoft.com/office/drawing/2017/decorative" val="1"/>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adec="http://schemas.microsoft.com/office/drawing/2017/decorative" val="1"/>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adec="http://schemas.microsoft.com/office/drawing/2017/decorative" val="1"/>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adec="http://schemas.microsoft.com/office/drawing/2017/decorative" val="1"/>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adec="http://schemas.microsoft.com/office/drawing/2017/decorative" val="1"/>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a:extLst>
                  <a:ext uri="{C183D7F6-B498-43B3-948B-1728B52AA6E4}">
                    <adec:decorative xmlns:adec="http://schemas.microsoft.com/office/drawing/2017/decorative" val="1"/>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adec="http://schemas.microsoft.com/office/drawing/2017/decorative" val="1"/>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adec="http://schemas.microsoft.com/office/drawing/2017/decorative" val="1"/>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adec="http://schemas.microsoft.com/office/drawing/2017/decorative" val="1"/>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adec="http://schemas.microsoft.com/office/drawing/2017/decorative" val="1"/>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adec="http://schemas.microsoft.com/office/drawing/2017/decorative" val="1"/>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adec="http://schemas.microsoft.com/office/drawing/2017/decorative" val="1"/>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adec="http://schemas.microsoft.com/office/drawing/2017/decorative" val="1"/>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adec="http://schemas.microsoft.com/office/drawing/2017/decorative" val="1"/>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3786087633"/>
      </p:ext>
    </p:extLst>
  </p:cSld>
  <p:clrMap bg1="dk1" tx1="lt1" bg2="dk2" tx2="lt2" accent1="accent1" accent2="accent2" accent3="accent3" accent4="accent4" accent5="accent5" accent6="accent6" hlink="hlink" folHlink="folHlink"/>
  <p:sldLayoutIdLst>
    <p:sldLayoutId id="2147483963" r:id="rId1"/>
    <p:sldLayoutId id="2147483964" r:id="rId2"/>
    <p:sldLayoutId id="2147483965" r:id="rId3"/>
    <p:sldLayoutId id="2147483966" r:id="rId4"/>
    <p:sldLayoutId id="2147483967" r:id="rId5"/>
    <p:sldLayoutId id="2147483968" r:id="rId6"/>
    <p:sldLayoutId id="2147483969" r:id="rId7"/>
    <p:sldLayoutId id="2147483970" r:id="rId8"/>
    <p:sldLayoutId id="2147483971" r:id="rId9"/>
    <p:sldLayoutId id="2147483972" r:id="rId10"/>
    <p:sldLayoutId id="2147483973" r:id="rId11"/>
    <p:sldLayoutId id="2147483974" r:id="rId12"/>
    <p:sldLayoutId id="2147483975" r:id="rId13"/>
    <p:sldLayoutId id="2147483976" r:id="rId14"/>
    <p:sldLayoutId id="2147483977" r:id="rId15"/>
    <p:sldLayoutId id="2147483978" r:id="rId16"/>
    <p:sldLayoutId id="2147483979" r:id="rId17"/>
    <p:sldLayoutId id="2147483980" r:id="rId18"/>
    <p:sldLayoutId id="2147483981" r:id="rId19"/>
    <p:sldLayoutId id="2147483982" r:id="rId20"/>
    <p:sldLayoutId id="2147483983" r:id="rId21"/>
    <p:sldLayoutId id="2147483984" r:id="rId22"/>
    <p:sldLayoutId id="2147483985" r:id="rId23"/>
    <p:sldLayoutId id="2147483986" r:id="rId24"/>
    <p:sldLayoutId id="2147483987" r:id="rId25"/>
    <p:sldLayoutId id="2147483988" r:id="rId26"/>
    <p:sldLayoutId id="2147483989" r:id="rId27"/>
    <p:sldLayoutId id="2147483990" r:id="rId28"/>
    <p:sldLayoutId id="2147483991" r:id="rId29"/>
    <p:sldLayoutId id="2147483992" r:id="rId30"/>
    <p:sldLayoutId id="2147483993" r:id="rId31"/>
    <p:sldLayoutId id="2147483994" r:id="rId32"/>
  </p:sldLayoutIdLst>
  <p:hf hdr="0" dt="0"/>
  <p:txStyles>
    <p:titleStyle>
      <a:lvl1pPr algn="l" rtl="0" eaLnBrk="1" fontAlgn="base" hangingPunct="1">
        <a:lnSpc>
          <a:spcPct val="90000"/>
        </a:lnSpc>
        <a:spcBef>
          <a:spcPct val="0"/>
        </a:spcBef>
        <a:spcAft>
          <a:spcPct val="0"/>
        </a:spcAft>
        <a:defRPr sz="2400" b="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2220">
          <a:solidFill>
            <a:srgbClr val="191919"/>
          </a:solidFill>
          <a:latin typeface="IBM Plex Sans" pitchFamily="34" charset="0"/>
        </a:defRPr>
      </a:lvl2pPr>
      <a:lvl3pPr algn="l" rtl="0" eaLnBrk="1" fontAlgn="base" hangingPunct="1">
        <a:lnSpc>
          <a:spcPct val="90000"/>
        </a:lnSpc>
        <a:spcBef>
          <a:spcPct val="0"/>
        </a:spcBef>
        <a:spcAft>
          <a:spcPct val="0"/>
        </a:spcAft>
        <a:defRPr sz="2220">
          <a:solidFill>
            <a:srgbClr val="191919"/>
          </a:solidFill>
          <a:latin typeface="IBM Plex Sans" pitchFamily="34" charset="0"/>
        </a:defRPr>
      </a:lvl3pPr>
      <a:lvl4pPr algn="l" rtl="0" eaLnBrk="1" fontAlgn="base" hangingPunct="1">
        <a:lnSpc>
          <a:spcPct val="90000"/>
        </a:lnSpc>
        <a:spcBef>
          <a:spcPct val="0"/>
        </a:spcBef>
        <a:spcAft>
          <a:spcPct val="0"/>
        </a:spcAft>
        <a:defRPr sz="2220">
          <a:solidFill>
            <a:srgbClr val="191919"/>
          </a:solidFill>
          <a:latin typeface="IBM Plex Sans" pitchFamily="34" charset="0"/>
        </a:defRPr>
      </a:lvl4pPr>
      <a:lvl5pPr algn="l" rtl="0" eaLnBrk="1" fontAlgn="base" hangingPunct="1">
        <a:lnSpc>
          <a:spcPct val="90000"/>
        </a:lnSpc>
        <a:spcBef>
          <a:spcPct val="0"/>
        </a:spcBef>
        <a:spcAft>
          <a:spcPct val="0"/>
        </a:spcAft>
        <a:defRPr sz="2220">
          <a:solidFill>
            <a:srgbClr val="191919"/>
          </a:solidFill>
          <a:latin typeface="IBM Plex Sans" pitchFamily="34" charset="0"/>
        </a:defRPr>
      </a:lvl5pPr>
      <a:lvl6pPr marL="362568" algn="l" rtl="0" eaLnBrk="1" fontAlgn="base" hangingPunct="1">
        <a:lnSpc>
          <a:spcPct val="90000"/>
        </a:lnSpc>
        <a:spcBef>
          <a:spcPct val="0"/>
        </a:spcBef>
        <a:spcAft>
          <a:spcPct val="0"/>
        </a:spcAft>
        <a:defRPr sz="2220">
          <a:solidFill>
            <a:srgbClr val="191919"/>
          </a:solidFill>
          <a:latin typeface="IBM Plex Sans" pitchFamily="34" charset="0"/>
        </a:defRPr>
      </a:lvl6pPr>
      <a:lvl7pPr marL="725139" algn="l" rtl="0" eaLnBrk="1" fontAlgn="base" hangingPunct="1">
        <a:lnSpc>
          <a:spcPct val="90000"/>
        </a:lnSpc>
        <a:spcBef>
          <a:spcPct val="0"/>
        </a:spcBef>
        <a:spcAft>
          <a:spcPct val="0"/>
        </a:spcAft>
        <a:defRPr sz="2220">
          <a:solidFill>
            <a:srgbClr val="191919"/>
          </a:solidFill>
          <a:latin typeface="IBM Plex Sans" pitchFamily="34" charset="0"/>
        </a:defRPr>
      </a:lvl7pPr>
      <a:lvl8pPr marL="1087707" algn="l" rtl="0" eaLnBrk="1" fontAlgn="base" hangingPunct="1">
        <a:lnSpc>
          <a:spcPct val="90000"/>
        </a:lnSpc>
        <a:spcBef>
          <a:spcPct val="0"/>
        </a:spcBef>
        <a:spcAft>
          <a:spcPct val="0"/>
        </a:spcAft>
        <a:defRPr sz="2220">
          <a:solidFill>
            <a:srgbClr val="191919"/>
          </a:solidFill>
          <a:latin typeface="IBM Plex Sans" pitchFamily="34" charset="0"/>
        </a:defRPr>
      </a:lvl8pPr>
      <a:lvl9pPr marL="1450276" algn="l" rtl="0" eaLnBrk="1" fontAlgn="base" hangingPunct="1">
        <a:lnSpc>
          <a:spcPct val="90000"/>
        </a:lnSpc>
        <a:spcBef>
          <a:spcPct val="0"/>
        </a:spcBef>
        <a:spcAft>
          <a:spcPct val="0"/>
        </a:spcAft>
        <a:defRPr sz="2220">
          <a:solidFill>
            <a:srgbClr val="191919"/>
          </a:solidFill>
          <a:latin typeface="IBM Plex Sans" pitchFamily="34" charset="0"/>
        </a:defRPr>
      </a:lvl9pPr>
    </p:titleStyle>
    <p:bodyStyle>
      <a:lvl1pPr marL="0" indent="0" algn="l" rtl="0" eaLnBrk="1" fontAlgn="base" hangingPunct="1">
        <a:lnSpc>
          <a:spcPct val="100000"/>
        </a:lnSpc>
        <a:spcBef>
          <a:spcPts val="1100"/>
        </a:spcBef>
        <a:spcAft>
          <a:spcPct val="0"/>
        </a:spcAft>
        <a:buClr>
          <a:srgbClr val="6D6E70"/>
        </a:buClr>
        <a:buSzPct val="90000"/>
        <a:buFont typeface="IBM Plex Sans" pitchFamily="2" charset="2"/>
        <a:buNone/>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171452"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342905" indent="-173736" algn="l" rtl="0" eaLnBrk="1" fontAlgn="base" hangingPunct="1">
        <a:lnSpc>
          <a:spcPct val="100000"/>
        </a:lnSpc>
        <a:spcBef>
          <a:spcPts val="1100"/>
        </a:spcBef>
        <a:spcAft>
          <a:spcPct val="0"/>
        </a:spcAft>
        <a:buClr>
          <a:schemeClr val="bg1"/>
        </a:buClr>
        <a:buSzPct val="100000"/>
        <a:buFont typeface="Arial" panose="020B0604020202020204" pitchFamily="34" charset="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628658"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803285" indent="-173736" algn="l" rtl="0" eaLnBrk="1" fontAlgn="base" hangingPunct="1">
        <a:lnSpc>
          <a:spcPct val="100000"/>
        </a:lnSpc>
        <a:spcBef>
          <a:spcPts val="1100"/>
        </a:spcBef>
        <a:spcAft>
          <a:spcPct val="0"/>
        </a:spcAft>
        <a:buClr>
          <a:schemeClr val="bg1"/>
        </a:buClr>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IBM Plex Sans"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IBM Plex Sans"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IBM Plex Sans"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IBM Plex Sans" charset="0"/>
        </a:defRPr>
      </a:lvl9pPr>
    </p:bodyStyle>
    <p:otherStyle>
      <a:defPPr>
        <a:defRPr lang="en-US"/>
      </a:defPPr>
      <a:lvl1pPr marL="0" algn="l" defTabSz="725139" rtl="0" eaLnBrk="1" latinLnBrk="0" hangingPunct="1">
        <a:defRPr sz="1428" kern="1200">
          <a:solidFill>
            <a:schemeClr val="tx1"/>
          </a:solidFill>
          <a:latin typeface="+mn-lt"/>
          <a:ea typeface="+mn-ea"/>
          <a:cs typeface="+mn-cs"/>
        </a:defRPr>
      </a:lvl1pPr>
      <a:lvl2pPr marL="362568" algn="l" defTabSz="725139" rtl="0" eaLnBrk="1" latinLnBrk="0" hangingPunct="1">
        <a:defRPr sz="1428" kern="1200">
          <a:solidFill>
            <a:schemeClr val="tx1"/>
          </a:solidFill>
          <a:latin typeface="+mn-lt"/>
          <a:ea typeface="+mn-ea"/>
          <a:cs typeface="+mn-cs"/>
        </a:defRPr>
      </a:lvl2pPr>
      <a:lvl3pPr marL="725139" algn="l" defTabSz="725139" rtl="0" eaLnBrk="1" latinLnBrk="0" hangingPunct="1">
        <a:defRPr sz="1428" kern="1200">
          <a:solidFill>
            <a:schemeClr val="tx1"/>
          </a:solidFill>
          <a:latin typeface="+mn-lt"/>
          <a:ea typeface="+mn-ea"/>
          <a:cs typeface="+mn-cs"/>
        </a:defRPr>
      </a:lvl3pPr>
      <a:lvl4pPr marL="1087707" algn="l" defTabSz="725139" rtl="0" eaLnBrk="1" latinLnBrk="0" hangingPunct="1">
        <a:defRPr sz="1428" kern="1200">
          <a:solidFill>
            <a:schemeClr val="tx1"/>
          </a:solidFill>
          <a:latin typeface="+mn-lt"/>
          <a:ea typeface="+mn-ea"/>
          <a:cs typeface="+mn-cs"/>
        </a:defRPr>
      </a:lvl4pPr>
      <a:lvl5pPr marL="1450276" algn="l" defTabSz="725139" rtl="0" eaLnBrk="1" latinLnBrk="0" hangingPunct="1">
        <a:defRPr sz="1428" kern="1200">
          <a:solidFill>
            <a:schemeClr val="tx1"/>
          </a:solidFill>
          <a:latin typeface="+mn-lt"/>
          <a:ea typeface="+mn-ea"/>
          <a:cs typeface="+mn-cs"/>
        </a:defRPr>
      </a:lvl5pPr>
      <a:lvl6pPr marL="1812846" algn="l" defTabSz="725139" rtl="0" eaLnBrk="1" latinLnBrk="0" hangingPunct="1">
        <a:defRPr sz="1428" kern="1200">
          <a:solidFill>
            <a:schemeClr val="tx1"/>
          </a:solidFill>
          <a:latin typeface="+mn-lt"/>
          <a:ea typeface="+mn-ea"/>
          <a:cs typeface="+mn-cs"/>
        </a:defRPr>
      </a:lvl6pPr>
      <a:lvl7pPr marL="2175414" algn="l" defTabSz="725139" rtl="0" eaLnBrk="1" latinLnBrk="0" hangingPunct="1">
        <a:defRPr sz="1428" kern="1200">
          <a:solidFill>
            <a:schemeClr val="tx1"/>
          </a:solidFill>
          <a:latin typeface="+mn-lt"/>
          <a:ea typeface="+mn-ea"/>
          <a:cs typeface="+mn-cs"/>
        </a:defRPr>
      </a:lvl7pPr>
      <a:lvl8pPr marL="2537983" algn="l" defTabSz="725139" rtl="0" eaLnBrk="1" latinLnBrk="0" hangingPunct="1">
        <a:defRPr sz="1428" kern="1200">
          <a:solidFill>
            <a:schemeClr val="tx1"/>
          </a:solidFill>
          <a:latin typeface="+mn-lt"/>
          <a:ea typeface="+mn-ea"/>
          <a:cs typeface="+mn-cs"/>
        </a:defRPr>
      </a:lvl8pPr>
      <a:lvl9pPr marL="2900552" algn="l" defTabSz="725139" rtl="0" eaLnBrk="1" latinLnBrk="0" hangingPunct="1">
        <a:defRPr sz="142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50">
          <p15:clr>
            <a:srgbClr val="F26B43"/>
          </p15:clr>
        </p15:guide>
        <p15:guide id="2" pos="144">
          <p15:clr>
            <a:srgbClr val="F26B43"/>
          </p15:clr>
        </p15:guide>
        <p15:guide id="3" pos="5616">
          <p15:clr>
            <a:srgbClr val="F26B43"/>
          </p15:clr>
        </p15:guide>
        <p15:guide id="4" orient="horz" pos="2832">
          <p15:clr>
            <a:srgbClr val="F26B43"/>
          </p15:clr>
        </p15:guide>
        <p15:guide id="5" orient="horz" pos="3088">
          <p15:clr>
            <a:srgbClr val="F26B43"/>
          </p15:clr>
        </p15:guide>
        <p15:guide id="6" pos="2880">
          <p15:clr>
            <a:srgbClr val="F26B43"/>
          </p15:clr>
        </p15:guide>
        <p15:guide id="7" pos="2736">
          <p15:clr>
            <a:srgbClr val="F26B43"/>
          </p15:clr>
        </p15:guide>
        <p15:guide id="8" pos="1440">
          <p15:clr>
            <a:srgbClr val="F26B43"/>
          </p15:clr>
        </p15:guide>
        <p15:guide id="9" pos="3024">
          <p15:clr>
            <a:srgbClr val="F26B43"/>
          </p15:clr>
        </p15:guide>
        <p15:guide id="10" pos="1296">
          <p15:clr>
            <a:srgbClr val="F26B43"/>
          </p15:clr>
        </p15:guide>
        <p15:guide id="11" pos="1584">
          <p15:clr>
            <a:srgbClr val="F26B43"/>
          </p15:clr>
        </p15:guide>
        <p15:guide id="12" pos="4320">
          <p15:clr>
            <a:srgbClr val="F26B43"/>
          </p15:clr>
        </p15:guide>
        <p15:guide id="13" pos="4176">
          <p15:clr>
            <a:srgbClr val="F26B43"/>
          </p15:clr>
        </p15:guide>
        <p15:guide id="14" pos="4464">
          <p15:clr>
            <a:srgbClr val="F26B43"/>
          </p15:clr>
        </p15:guide>
        <p15:guide id="15" orient="horz" pos="412">
          <p15:clr>
            <a:srgbClr val="F26B43"/>
          </p15:clr>
        </p15:guide>
        <p15:guide id="17" orient="horz" pos="812">
          <p15:clr>
            <a:srgbClr val="F26B43"/>
          </p15:clr>
        </p15:guide>
        <p15:guide id="18" orient="horz" pos="1620">
          <p15:clr>
            <a:srgbClr val="F26B43"/>
          </p15:clr>
        </p15:guide>
        <p15:guide id="19" orient="horz" pos="1216">
          <p15:clr>
            <a:srgbClr val="F26B43"/>
          </p15:clr>
        </p15:guide>
        <p15:guide id="20" orient="horz" pos="2022">
          <p15:clr>
            <a:srgbClr val="F26B43"/>
          </p15:clr>
        </p15:guide>
        <p15:guide id="21" orient="horz" pos="2424">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7" name="Slide Number"/>
          <p:cNvSpPr txBox="1">
            <a:spLocks noGrp="1"/>
          </p:cNvSpPr>
          <p:nvPr>
            <p:ph type="sldNum" sz="quarter" idx="2"/>
          </p:nvPr>
        </p:nvSpPr>
        <p:spPr>
          <a:xfrm>
            <a:off x="8825932" y="4856893"/>
            <a:ext cx="102593" cy="92333"/>
          </a:xfrm>
          <a:prstGeom prst="rect">
            <a:avLst/>
          </a:prstGeom>
          <a:ln w="12700">
            <a:miter lim="400000"/>
          </a:ln>
        </p:spPr>
        <p:txBody>
          <a:bodyPr wrap="none" lIns="0" tIns="0" rIns="0" bIns="0" anchor="b" anchorCtr="0">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48" name="Title Text"/>
          <p:cNvSpPr txBox="1">
            <a:spLocks noGrp="1"/>
          </p:cNvSpPr>
          <p:nvPr>
            <p:ph type="title"/>
          </p:nvPr>
        </p:nvSpPr>
        <p:spPr>
          <a:xfrm>
            <a:off x="215999" y="216027"/>
            <a:ext cx="8470194" cy="9257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p>
            <a:r>
              <a:rPr dirty="0"/>
              <a:t>Title Text</a:t>
            </a:r>
          </a:p>
        </p:txBody>
      </p:sp>
      <p:sp>
        <p:nvSpPr>
          <p:cNvPr id="49" name="Body Level One…"/>
          <p:cNvSpPr txBox="1">
            <a:spLocks noGrp="1"/>
          </p:cNvSpPr>
          <p:nvPr>
            <p:ph type="body" idx="1"/>
          </p:nvPr>
        </p:nvSpPr>
        <p:spPr>
          <a:xfrm>
            <a:off x="215475" y="1247775"/>
            <a:ext cx="8470194" cy="33254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p>
            <a:r>
              <a:rPr dirty="0"/>
              <a:t>Body Level One</a:t>
            </a:r>
          </a:p>
          <a:p>
            <a:pPr lvl="1"/>
            <a:r>
              <a:rPr dirty="0"/>
              <a:t>Body Level Two</a:t>
            </a:r>
          </a:p>
          <a:p>
            <a:pPr lvl="2"/>
            <a:r>
              <a:rPr dirty="0"/>
              <a:t>Body Level Three</a:t>
            </a:r>
          </a:p>
          <a:p>
            <a:pPr lvl="3"/>
            <a:r>
              <a:rPr dirty="0"/>
              <a:t>Body Level Four</a:t>
            </a:r>
          </a:p>
        </p:txBody>
      </p:sp>
      <p:sp>
        <p:nvSpPr>
          <p:cNvPr id="2" name="Footer Placeholder 1">
            <a:extLst>
              <a:ext uri="{FF2B5EF4-FFF2-40B4-BE49-F238E27FC236}">
                <a16:creationId xmlns:a16="http://schemas.microsoft.com/office/drawing/2014/main" id="{59EB465A-FE7F-6B71-D716-1673174BBF59}"/>
              </a:ext>
            </a:extLst>
          </p:cNvPr>
          <p:cNvSpPr>
            <a:spLocks noGrp="1"/>
          </p:cNvSpPr>
          <p:nvPr>
            <p:ph type="ftr" sz="quarter" idx="3"/>
          </p:nvPr>
        </p:nvSpPr>
        <p:spPr>
          <a:xfrm>
            <a:off x="215972" y="4808732"/>
            <a:ext cx="1858324" cy="142875"/>
          </a:xfrm>
          <a:prstGeom prst="rect">
            <a:avLst/>
          </a:prstGeom>
        </p:spPr>
        <p:txBody>
          <a:bodyPr vert="horz" lIns="0" tIns="0" rIns="0" bIns="0" rtlCol="0" anchor="b"/>
          <a:lstStyle>
            <a:lvl1pPr algn="l">
              <a:defRPr sz="600" b="0" i="0">
                <a:solidFill>
                  <a:schemeClr val="tx1"/>
                </a:solidFill>
                <a:latin typeface="IBM Plex Sans" panose="020B0503050203000203" pitchFamily="34" charset="0"/>
              </a:defRPr>
            </a:lvl1pPr>
          </a:lstStyle>
          <a:p>
            <a:pPr defTabSz="685800"/>
            <a:r>
              <a:rPr lang="en-US">
                <a:solidFill>
                  <a:srgbClr val="000000"/>
                </a:solidFill>
                <a:latin typeface="IBM Plex Sans Light"/>
              </a:rPr>
              <a:t>IBM Data Platform | © 2025 IBM Corporation</a:t>
            </a:r>
            <a:endParaRPr lang="en-US" dirty="0">
              <a:solidFill>
                <a:srgbClr val="000000"/>
              </a:solidFill>
              <a:latin typeface="IBM Plex Sans Light"/>
            </a:endParaRPr>
          </a:p>
        </p:txBody>
      </p:sp>
    </p:spTree>
    <p:extLst>
      <p:ext uri="{BB962C8B-B14F-4D97-AF65-F5344CB8AC3E}">
        <p14:creationId xmlns:p14="http://schemas.microsoft.com/office/powerpoint/2010/main" val="2595806390"/>
      </p:ext>
    </p:extLst>
  </p:cSld>
  <p:clrMap bg1="dk1" tx1="lt1" bg2="dk2" tx2="lt2" accent1="accent1" accent2="accent2" accent3="accent3" accent4="accent4" accent5="accent5" accent6="accent6" hlink="hlink" folHlink="folHlink"/>
  <p:sldLayoutIdLst>
    <p:sldLayoutId id="2147483996" r:id="rId1"/>
    <p:sldLayoutId id="2147483997" r:id="rId2"/>
    <p:sldLayoutId id="2147483998" r:id="rId3"/>
    <p:sldLayoutId id="2147483999" r:id="rId4"/>
    <p:sldLayoutId id="2147484000" r:id="rId5"/>
    <p:sldLayoutId id="2147484001" r:id="rId6"/>
    <p:sldLayoutId id="2147484002" r:id="rId7"/>
    <p:sldLayoutId id="2147484003" r:id="rId8"/>
    <p:sldLayoutId id="2147484004" r:id="rId9"/>
    <p:sldLayoutId id="2147484005" r:id="rId10"/>
    <p:sldLayoutId id="2147484006" r:id="rId11"/>
    <p:sldLayoutId id="2147484007" r:id="rId12"/>
    <p:sldLayoutId id="2147484008" r:id="rId13"/>
    <p:sldLayoutId id="2147484009" r:id="rId14"/>
    <p:sldLayoutId id="2147484010" r:id="rId15"/>
    <p:sldLayoutId id="2147484011" r:id="rId16"/>
    <p:sldLayoutId id="2147484012" r:id="rId17"/>
    <p:sldLayoutId id="2147484013" r:id="rId18"/>
    <p:sldLayoutId id="2147484014" r:id="rId19"/>
    <p:sldLayoutId id="2147484015" r:id="rId20"/>
    <p:sldLayoutId id="2147484016" r:id="rId21"/>
    <p:sldLayoutId id="2147484017" r:id="rId22"/>
    <p:sldLayoutId id="2147484018" r:id="rId23"/>
    <p:sldLayoutId id="2147484019" r:id="rId24"/>
    <p:sldLayoutId id="2147484020" r:id="rId25"/>
    <p:sldLayoutId id="2147484021" r:id="rId26"/>
    <p:sldLayoutId id="2147484022" r:id="rId27"/>
    <p:sldLayoutId id="2147484023" r:id="rId28"/>
    <p:sldLayoutId id="2147484024" r:id="rId29"/>
    <p:sldLayoutId id="2147484025" r:id="rId30"/>
    <p:sldLayoutId id="2147484026" r:id="rId31"/>
    <p:sldLayoutId id="2147484027" r:id="rId32"/>
    <p:sldLayoutId id="2147484028" r:id="rId33"/>
    <p:sldLayoutId id="2147484029" r:id="rId34"/>
    <p:sldLayoutId id="2147484030" r:id="rId35"/>
    <p:sldLayoutId id="2147484031" r:id="rId36"/>
    <p:sldLayoutId id="2147484032" r:id="rId37"/>
    <p:sldLayoutId id="2147484033" r:id="rId38"/>
    <p:sldLayoutId id="2147484034" r:id="rId39"/>
    <p:sldLayoutId id="2147484035" r:id="rId40"/>
    <p:sldLayoutId id="2147484036" r:id="rId41"/>
    <p:sldLayoutId id="2147484037" r:id="rId42"/>
    <p:sldLayoutId id="2147484038" r:id="rId43"/>
    <p:sldLayoutId id="2147484039" r:id="rId44"/>
    <p:sldLayoutId id="2147484040" r:id="rId45"/>
    <p:sldLayoutId id="2147484041" r:id="rId46"/>
    <p:sldLayoutId id="2147484042" r:id="rId47"/>
    <p:sldLayoutId id="2147484043" r:id="rId48"/>
    <p:sldLayoutId id="2147484044" r:id="rId49"/>
    <p:sldLayoutId id="2147484045" r:id="rId50"/>
    <p:sldLayoutId id="2147484046" r:id="rId51"/>
    <p:sldLayoutId id="2147484047" r:id="rId52"/>
    <p:sldLayoutId id="2147484048" r:id="rId53"/>
    <p:sldLayoutId id="2147484050" r:id="rId54"/>
    <p:sldLayoutId id="2147484051" r:id="rId55"/>
  </p:sldLayoutIdLst>
  <p:transition spd="med"/>
  <p:hf hdr="0" dt="0"/>
  <p:txStyles>
    <p:titleStyle>
      <a:lvl1pPr marL="0" marR="0" indent="0" algn="l" defTabSz="914400" rtl="0" eaLnBrk="1" latinLnBrk="0" hangingPunct="1">
        <a:lnSpc>
          <a:spcPct val="90000"/>
        </a:lnSpc>
        <a:spcBef>
          <a:spcPts val="0"/>
        </a:spcBef>
        <a:spcAft>
          <a:spcPts val="0"/>
        </a:spcAft>
        <a:buClrTx/>
        <a:buSzTx/>
        <a:buFontTx/>
        <a:buNone/>
        <a:tabLst/>
        <a:defRPr sz="2400" b="0" i="0" u="none" strike="noStrike" cap="none" spc="0" baseline="0">
          <a:solidFill>
            <a:schemeClr val="tx2"/>
          </a:solidFill>
          <a:uFillTx/>
          <a:latin typeface="+mj-lt"/>
          <a:ea typeface="+mj-ea"/>
          <a:cs typeface="+mj-cs"/>
          <a:sym typeface="IBM Plex Sans Light"/>
        </a:defRPr>
      </a:lvl1pPr>
      <a:lvl2pPr marL="0" marR="0" indent="0" algn="l" defTabSz="914400" rtl="0" eaLnBrk="1" latinLnBrk="0" hangingPunct="1">
        <a:lnSpc>
          <a:spcPct val="90000"/>
        </a:lnSpc>
        <a:spcBef>
          <a:spcPts val="0"/>
        </a:spcBef>
        <a:spcAft>
          <a:spcPts val="0"/>
        </a:spcAft>
        <a:buClrTx/>
        <a:buSzTx/>
        <a:buFontTx/>
        <a:buNone/>
        <a:tabLst/>
        <a:defRPr sz="2400" b="0" i="0" u="none" strike="noStrike" cap="none" spc="0" baseline="0">
          <a:solidFill>
            <a:srgbClr val="000000"/>
          </a:solidFill>
          <a:uFillTx/>
          <a:latin typeface="+mj-lt"/>
          <a:ea typeface="+mj-ea"/>
          <a:cs typeface="+mj-cs"/>
          <a:sym typeface="IBM Plex Sans Light"/>
        </a:defRPr>
      </a:lvl2pPr>
      <a:lvl3pPr marL="0" marR="0" indent="0" algn="l" defTabSz="914400" rtl="0" eaLnBrk="1" latinLnBrk="0" hangingPunct="1">
        <a:lnSpc>
          <a:spcPct val="90000"/>
        </a:lnSpc>
        <a:spcBef>
          <a:spcPts val="0"/>
        </a:spcBef>
        <a:spcAft>
          <a:spcPts val="0"/>
        </a:spcAft>
        <a:buClrTx/>
        <a:buSzTx/>
        <a:buFontTx/>
        <a:buNone/>
        <a:tabLst/>
        <a:defRPr sz="2400" b="0" i="0" u="none" strike="noStrike" cap="none" spc="0" baseline="0">
          <a:solidFill>
            <a:srgbClr val="000000"/>
          </a:solidFill>
          <a:uFillTx/>
          <a:latin typeface="+mj-lt"/>
          <a:ea typeface="+mj-ea"/>
          <a:cs typeface="+mj-cs"/>
          <a:sym typeface="IBM Plex Sans Light"/>
        </a:defRPr>
      </a:lvl3pPr>
      <a:lvl4pPr marL="0" marR="0" indent="0" algn="l" defTabSz="914400" rtl="0" eaLnBrk="1" latinLnBrk="0" hangingPunct="1">
        <a:lnSpc>
          <a:spcPct val="90000"/>
        </a:lnSpc>
        <a:spcBef>
          <a:spcPts val="0"/>
        </a:spcBef>
        <a:spcAft>
          <a:spcPts val="0"/>
        </a:spcAft>
        <a:buClrTx/>
        <a:buSzTx/>
        <a:buFontTx/>
        <a:buNone/>
        <a:tabLst/>
        <a:defRPr sz="2400" b="0" i="0" u="none" strike="noStrike" cap="none" spc="0" baseline="0">
          <a:solidFill>
            <a:srgbClr val="000000"/>
          </a:solidFill>
          <a:uFillTx/>
          <a:latin typeface="+mj-lt"/>
          <a:ea typeface="+mj-ea"/>
          <a:cs typeface="+mj-cs"/>
          <a:sym typeface="IBM Plex Sans Light"/>
        </a:defRPr>
      </a:lvl4pPr>
      <a:lvl5pPr marL="0" marR="0" indent="0" algn="l" defTabSz="914400" rtl="0" eaLnBrk="1" latinLnBrk="0" hangingPunct="1">
        <a:lnSpc>
          <a:spcPct val="90000"/>
        </a:lnSpc>
        <a:spcBef>
          <a:spcPts val="0"/>
        </a:spcBef>
        <a:spcAft>
          <a:spcPts val="0"/>
        </a:spcAft>
        <a:buClrTx/>
        <a:buSzTx/>
        <a:buFontTx/>
        <a:buNone/>
        <a:tabLst/>
        <a:defRPr sz="2400" b="0" i="0" u="none" strike="noStrike" cap="none" spc="0" baseline="0">
          <a:solidFill>
            <a:srgbClr val="000000"/>
          </a:solidFill>
          <a:uFillTx/>
          <a:latin typeface="+mj-lt"/>
          <a:ea typeface="+mj-ea"/>
          <a:cs typeface="+mj-cs"/>
          <a:sym typeface="IBM Plex Sans Light"/>
        </a:defRPr>
      </a:lvl5pPr>
      <a:lvl6pPr marL="0" marR="0" indent="135963" algn="l" defTabSz="914400" rtl="0" eaLnBrk="1" latinLnBrk="0" hangingPunct="1">
        <a:lnSpc>
          <a:spcPct val="90000"/>
        </a:lnSpc>
        <a:spcBef>
          <a:spcPts val="0"/>
        </a:spcBef>
        <a:spcAft>
          <a:spcPts val="0"/>
        </a:spcAft>
        <a:buClrTx/>
        <a:buSzTx/>
        <a:buFontTx/>
        <a:buNone/>
        <a:tabLst/>
        <a:defRPr sz="2400" b="0" i="0" u="none" strike="noStrike" cap="none" spc="0" baseline="0">
          <a:solidFill>
            <a:srgbClr val="000000"/>
          </a:solidFill>
          <a:uFillTx/>
          <a:latin typeface="+mj-lt"/>
          <a:ea typeface="+mj-ea"/>
          <a:cs typeface="+mj-cs"/>
          <a:sym typeface="IBM Plex Sans Light"/>
        </a:defRPr>
      </a:lvl6pPr>
      <a:lvl7pPr marL="0" marR="0" indent="271927" algn="l" defTabSz="914400" rtl="0" eaLnBrk="1" latinLnBrk="0" hangingPunct="1">
        <a:lnSpc>
          <a:spcPct val="90000"/>
        </a:lnSpc>
        <a:spcBef>
          <a:spcPts val="0"/>
        </a:spcBef>
        <a:spcAft>
          <a:spcPts val="0"/>
        </a:spcAft>
        <a:buClrTx/>
        <a:buSzTx/>
        <a:buFontTx/>
        <a:buNone/>
        <a:tabLst/>
        <a:defRPr sz="2400" b="0" i="0" u="none" strike="noStrike" cap="none" spc="0" baseline="0">
          <a:solidFill>
            <a:srgbClr val="000000"/>
          </a:solidFill>
          <a:uFillTx/>
          <a:latin typeface="+mj-lt"/>
          <a:ea typeface="+mj-ea"/>
          <a:cs typeface="+mj-cs"/>
          <a:sym typeface="IBM Plex Sans Light"/>
        </a:defRPr>
      </a:lvl7pPr>
      <a:lvl8pPr marL="0" marR="0" indent="407890" algn="l" defTabSz="914400" rtl="0" eaLnBrk="1" latinLnBrk="0" hangingPunct="1">
        <a:lnSpc>
          <a:spcPct val="90000"/>
        </a:lnSpc>
        <a:spcBef>
          <a:spcPts val="0"/>
        </a:spcBef>
        <a:spcAft>
          <a:spcPts val="0"/>
        </a:spcAft>
        <a:buClrTx/>
        <a:buSzTx/>
        <a:buFontTx/>
        <a:buNone/>
        <a:tabLst/>
        <a:defRPr sz="2400" b="0" i="0" u="none" strike="noStrike" cap="none" spc="0" baseline="0">
          <a:solidFill>
            <a:srgbClr val="000000"/>
          </a:solidFill>
          <a:uFillTx/>
          <a:latin typeface="+mj-lt"/>
          <a:ea typeface="+mj-ea"/>
          <a:cs typeface="+mj-cs"/>
          <a:sym typeface="IBM Plex Sans Light"/>
        </a:defRPr>
      </a:lvl8pPr>
      <a:lvl9pPr marL="0" marR="0" indent="543854" algn="l" defTabSz="914400" rtl="0" eaLnBrk="1" latinLnBrk="0" hangingPunct="1">
        <a:lnSpc>
          <a:spcPct val="90000"/>
        </a:lnSpc>
        <a:spcBef>
          <a:spcPts val="0"/>
        </a:spcBef>
        <a:spcAft>
          <a:spcPts val="0"/>
        </a:spcAft>
        <a:buClrTx/>
        <a:buSzTx/>
        <a:buFontTx/>
        <a:buNone/>
        <a:tabLst/>
        <a:defRPr sz="2400" b="0" i="0" u="none" strike="noStrike" cap="none" spc="0" baseline="0">
          <a:solidFill>
            <a:srgbClr val="000000"/>
          </a:solidFill>
          <a:uFillTx/>
          <a:latin typeface="+mj-lt"/>
          <a:ea typeface="+mj-ea"/>
          <a:cs typeface="+mj-cs"/>
          <a:sym typeface="IBM Plex Sans Light"/>
        </a:defRPr>
      </a:lvl9pPr>
    </p:titleStyle>
    <p:bodyStyle>
      <a:lvl1pPr marL="0" marR="0" indent="0" algn="l" defTabSz="914400" rtl="0" eaLnBrk="1" latinLnBrk="0" hangingPunct="1">
        <a:lnSpc>
          <a:spcPct val="110000"/>
        </a:lnSpc>
        <a:spcBef>
          <a:spcPts val="0"/>
        </a:spcBef>
        <a:spcAft>
          <a:spcPts val="0"/>
        </a:spcAft>
        <a:buClrTx/>
        <a:buSzTx/>
        <a:buFontTx/>
        <a:buNone/>
        <a:tabLst/>
        <a:defRPr sz="1350" b="0" i="0" u="none" strike="noStrike" cap="none" spc="0" baseline="0">
          <a:solidFill>
            <a:schemeClr val="tx1"/>
          </a:solidFill>
          <a:uFillTx/>
          <a:latin typeface="+mj-lt"/>
          <a:ea typeface="+mj-ea"/>
          <a:cs typeface="+mj-cs"/>
          <a:sym typeface="IBM Plex Sans Light"/>
        </a:defRPr>
      </a:lvl1pPr>
      <a:lvl2pPr marL="123444" marR="0" indent="-123444" algn="l" defTabSz="914400" rtl="0" eaLnBrk="1" latinLnBrk="0" hangingPunct="1">
        <a:lnSpc>
          <a:spcPct val="110000"/>
        </a:lnSpc>
        <a:spcBef>
          <a:spcPts val="0"/>
        </a:spcBef>
        <a:spcAft>
          <a:spcPts val="0"/>
        </a:spcAft>
        <a:buClrTx/>
        <a:buSzPct val="100000"/>
        <a:buFontTx/>
        <a:buChar char="–"/>
        <a:tabLst/>
        <a:defRPr sz="1350" b="0" i="0" u="none" strike="noStrike" cap="none" spc="0" baseline="0">
          <a:solidFill>
            <a:schemeClr val="tx1"/>
          </a:solidFill>
          <a:uFillTx/>
          <a:latin typeface="+mj-lt"/>
          <a:ea typeface="+mj-ea"/>
          <a:cs typeface="+mj-cs"/>
          <a:sym typeface="IBM Plex Sans Light"/>
        </a:defRPr>
      </a:lvl2pPr>
      <a:lvl3pPr marL="246888" marR="0" indent="-123444" algn="l" defTabSz="914400" rtl="0" eaLnBrk="1" latinLnBrk="0" hangingPunct="1">
        <a:lnSpc>
          <a:spcPct val="110000"/>
        </a:lnSpc>
        <a:spcBef>
          <a:spcPts val="0"/>
        </a:spcBef>
        <a:spcAft>
          <a:spcPts val="0"/>
        </a:spcAft>
        <a:buClrTx/>
        <a:buSzPct val="100000"/>
        <a:buFontTx/>
        <a:buChar char="•"/>
        <a:tabLst/>
        <a:defRPr sz="1350" b="0" i="0" u="none" strike="noStrike" cap="none" spc="0" baseline="0">
          <a:solidFill>
            <a:schemeClr val="tx1"/>
          </a:solidFill>
          <a:uFillTx/>
          <a:latin typeface="+mj-lt"/>
          <a:ea typeface="+mj-ea"/>
          <a:cs typeface="+mj-cs"/>
          <a:sym typeface="IBM Plex Sans Light"/>
        </a:defRPr>
      </a:lvl3pPr>
      <a:lvl4pPr marL="370332" marR="0" indent="-123444" algn="l" defTabSz="914400" rtl="0" eaLnBrk="1" latinLnBrk="0" hangingPunct="1">
        <a:lnSpc>
          <a:spcPct val="110000"/>
        </a:lnSpc>
        <a:spcBef>
          <a:spcPts val="0"/>
        </a:spcBef>
        <a:spcAft>
          <a:spcPts val="0"/>
        </a:spcAft>
        <a:buClrTx/>
        <a:buSzPct val="100000"/>
        <a:buFontTx/>
        <a:buChar char="–"/>
        <a:tabLst/>
        <a:defRPr sz="1350" b="0" i="0" u="none" strike="noStrike" cap="none" spc="0" baseline="0">
          <a:solidFill>
            <a:schemeClr val="tx1"/>
          </a:solidFill>
          <a:uFillTx/>
          <a:latin typeface="+mj-lt"/>
          <a:ea typeface="+mj-ea"/>
          <a:cs typeface="+mj-cs"/>
          <a:sym typeface="IBM Plex Sans Light"/>
        </a:defRPr>
      </a:lvl4pPr>
      <a:lvl5pPr marL="428625" marR="0" indent="-171450" algn="l" defTabSz="914400" rtl="0" eaLnBrk="1" latinLnBrk="0" hangingPunct="1">
        <a:lnSpc>
          <a:spcPct val="110000"/>
        </a:lnSpc>
        <a:spcBef>
          <a:spcPts val="1088"/>
        </a:spcBef>
        <a:spcAft>
          <a:spcPts val="0"/>
        </a:spcAft>
        <a:buClrTx/>
        <a:buSzPct val="100000"/>
        <a:buFont typeface="IBM Plex Sans" panose="020B0604020202020204" pitchFamily="34" charset="0"/>
        <a:buChar char="•"/>
        <a:tabLst/>
        <a:defRPr sz="1350" b="0" i="0" u="none" strike="noStrike" cap="none" spc="0" baseline="0">
          <a:solidFill>
            <a:srgbClr val="000000"/>
          </a:solidFill>
          <a:uFillTx/>
          <a:latin typeface="+mj-lt"/>
          <a:ea typeface="+mj-ea"/>
          <a:cs typeface="+mj-cs"/>
          <a:sym typeface="IBM Plex Sans Light"/>
        </a:defRPr>
      </a:lvl5pPr>
      <a:lvl6pPr marL="691148" marR="0" indent="-145878" algn="l" defTabSz="914400" rtl="0" eaLnBrk="1" latinLnBrk="0" hangingPunct="1">
        <a:lnSpc>
          <a:spcPct val="100000"/>
        </a:lnSpc>
        <a:spcBef>
          <a:spcPts val="1088"/>
        </a:spcBef>
        <a:spcAft>
          <a:spcPts val="0"/>
        </a:spcAft>
        <a:buClrTx/>
        <a:buSzPct val="100000"/>
        <a:buFontTx/>
        <a:buChar char="»"/>
        <a:tabLst/>
        <a:defRPr sz="1350" b="0" i="0" u="none" strike="noStrike" cap="none" spc="0" baseline="0">
          <a:solidFill>
            <a:srgbClr val="000000"/>
          </a:solidFill>
          <a:uFillTx/>
          <a:latin typeface="+mj-lt"/>
          <a:ea typeface="+mj-ea"/>
          <a:cs typeface="+mj-cs"/>
          <a:sym typeface="IBM Plex Sans Light"/>
        </a:defRPr>
      </a:lvl6pPr>
      <a:lvl7pPr marL="827112" marR="0" indent="-145878" algn="l" defTabSz="914400" rtl="0" eaLnBrk="1" latinLnBrk="0" hangingPunct="1">
        <a:lnSpc>
          <a:spcPct val="100000"/>
        </a:lnSpc>
        <a:spcBef>
          <a:spcPts val="1088"/>
        </a:spcBef>
        <a:spcAft>
          <a:spcPts val="0"/>
        </a:spcAft>
        <a:buClrTx/>
        <a:buSzPct val="100000"/>
        <a:buFontTx/>
        <a:buChar char="»"/>
        <a:tabLst/>
        <a:defRPr sz="1350" b="0" i="0" u="none" strike="noStrike" cap="none" spc="0" baseline="0">
          <a:solidFill>
            <a:srgbClr val="000000"/>
          </a:solidFill>
          <a:uFillTx/>
          <a:latin typeface="+mj-lt"/>
          <a:ea typeface="+mj-ea"/>
          <a:cs typeface="+mj-cs"/>
          <a:sym typeface="IBM Plex Sans Light"/>
        </a:defRPr>
      </a:lvl7pPr>
      <a:lvl8pPr marL="963075" marR="0" indent="-145878" algn="l" defTabSz="914400" rtl="0" eaLnBrk="1" latinLnBrk="0" hangingPunct="1">
        <a:lnSpc>
          <a:spcPct val="100000"/>
        </a:lnSpc>
        <a:spcBef>
          <a:spcPts val="1088"/>
        </a:spcBef>
        <a:spcAft>
          <a:spcPts val="0"/>
        </a:spcAft>
        <a:buClrTx/>
        <a:buSzPct val="100000"/>
        <a:buFontTx/>
        <a:buChar char="»"/>
        <a:tabLst/>
        <a:defRPr sz="1350" b="0" i="0" u="none" strike="noStrike" cap="none" spc="0" baseline="0">
          <a:solidFill>
            <a:srgbClr val="000000"/>
          </a:solidFill>
          <a:uFillTx/>
          <a:latin typeface="+mj-lt"/>
          <a:ea typeface="+mj-ea"/>
          <a:cs typeface="+mj-cs"/>
          <a:sym typeface="IBM Plex Sans Light"/>
        </a:defRPr>
      </a:lvl8pPr>
      <a:lvl9pPr marL="1099038" marR="0" indent="-145878" algn="l" defTabSz="914400" rtl="0" eaLnBrk="1" latinLnBrk="0" hangingPunct="1">
        <a:lnSpc>
          <a:spcPct val="100000"/>
        </a:lnSpc>
        <a:spcBef>
          <a:spcPts val="1088"/>
        </a:spcBef>
        <a:spcAft>
          <a:spcPts val="0"/>
        </a:spcAft>
        <a:buClrTx/>
        <a:buSzPct val="100000"/>
        <a:buFontTx/>
        <a:buChar char="»"/>
        <a:tabLst/>
        <a:defRPr sz="1350" b="0" i="0" u="none" strike="noStrike" cap="none" spc="0" baseline="0">
          <a:solidFill>
            <a:srgbClr val="000000"/>
          </a:solidFill>
          <a:uFillTx/>
          <a:latin typeface="+mj-lt"/>
          <a:ea typeface="+mj-ea"/>
          <a:cs typeface="+mj-cs"/>
          <a:sym typeface="IBM Plex Sans Light"/>
        </a:defRPr>
      </a:lvl9pPr>
    </p:bodyStyle>
    <p:otherStyle>
      <a:lvl1pPr marL="0" marR="0" indent="0" algn="r" defTabSz="685983" rtl="0" eaLnBrk="1" latinLnBrk="0" hangingPunct="1">
        <a:lnSpc>
          <a:spcPct val="100000"/>
        </a:lnSpc>
        <a:spcBef>
          <a:spcPts val="0"/>
        </a:spcBef>
        <a:spcAft>
          <a:spcPts val="0"/>
        </a:spcAft>
        <a:buClrTx/>
        <a:buSzTx/>
        <a:buFontTx/>
        <a:buNone/>
        <a:tabLst/>
        <a:defRPr sz="600" b="0" i="0" u="none" strike="noStrike" cap="none" spc="0" baseline="0">
          <a:solidFill>
            <a:schemeClr val="tx1"/>
          </a:solidFill>
          <a:uFillTx/>
          <a:latin typeface="+mn-lt"/>
          <a:ea typeface="+mn-ea"/>
          <a:cs typeface="+mn-cs"/>
          <a:sym typeface="IBM Plex Sans"/>
        </a:defRPr>
      </a:lvl1pPr>
      <a:lvl2pPr marL="0" marR="0" indent="128622" algn="r" defTabSz="685983" rtl="0" eaLnBrk="1" latinLnBrk="0" hangingPunct="1">
        <a:lnSpc>
          <a:spcPct val="100000"/>
        </a:lnSpc>
        <a:spcBef>
          <a:spcPts val="0"/>
        </a:spcBef>
        <a:spcAft>
          <a:spcPts val="0"/>
        </a:spcAft>
        <a:buClrTx/>
        <a:buSzTx/>
        <a:buFontTx/>
        <a:buNone/>
        <a:tabLst/>
        <a:defRPr sz="600" b="0" i="0" u="none" strike="noStrike" cap="none" spc="0" baseline="0">
          <a:solidFill>
            <a:schemeClr val="tx1"/>
          </a:solidFill>
          <a:uFillTx/>
          <a:latin typeface="+mn-lt"/>
          <a:ea typeface="+mn-ea"/>
          <a:cs typeface="+mn-cs"/>
          <a:sym typeface="IBM Plex Sans"/>
        </a:defRPr>
      </a:lvl2pPr>
      <a:lvl3pPr marL="0" marR="0" indent="257243" algn="r" defTabSz="685983" rtl="0" eaLnBrk="1" latinLnBrk="0" hangingPunct="1">
        <a:lnSpc>
          <a:spcPct val="100000"/>
        </a:lnSpc>
        <a:spcBef>
          <a:spcPts val="0"/>
        </a:spcBef>
        <a:spcAft>
          <a:spcPts val="0"/>
        </a:spcAft>
        <a:buClrTx/>
        <a:buSzTx/>
        <a:buFontTx/>
        <a:buNone/>
        <a:tabLst/>
        <a:defRPr sz="600" b="0" i="0" u="none" strike="noStrike" cap="none" spc="0" baseline="0">
          <a:solidFill>
            <a:schemeClr val="tx1"/>
          </a:solidFill>
          <a:uFillTx/>
          <a:latin typeface="+mn-lt"/>
          <a:ea typeface="+mn-ea"/>
          <a:cs typeface="+mn-cs"/>
          <a:sym typeface="IBM Plex Sans"/>
        </a:defRPr>
      </a:lvl3pPr>
      <a:lvl4pPr marL="0" marR="0" indent="385865" algn="r" defTabSz="685983" rtl="0" eaLnBrk="1" latinLnBrk="0" hangingPunct="1">
        <a:lnSpc>
          <a:spcPct val="100000"/>
        </a:lnSpc>
        <a:spcBef>
          <a:spcPts val="0"/>
        </a:spcBef>
        <a:spcAft>
          <a:spcPts val="0"/>
        </a:spcAft>
        <a:buClrTx/>
        <a:buSzTx/>
        <a:buFontTx/>
        <a:buNone/>
        <a:tabLst/>
        <a:defRPr sz="600" b="0" i="0" u="none" strike="noStrike" cap="none" spc="0" baseline="0">
          <a:solidFill>
            <a:schemeClr val="tx1"/>
          </a:solidFill>
          <a:uFillTx/>
          <a:latin typeface="+mn-lt"/>
          <a:ea typeface="+mn-ea"/>
          <a:cs typeface="+mn-cs"/>
          <a:sym typeface="IBM Plex Sans"/>
        </a:defRPr>
      </a:lvl4pPr>
      <a:lvl5pPr marL="0" marR="0" indent="514487" algn="r" defTabSz="685983" rtl="0" eaLnBrk="1" latinLnBrk="0" hangingPunct="1">
        <a:lnSpc>
          <a:spcPct val="100000"/>
        </a:lnSpc>
        <a:spcBef>
          <a:spcPts val="0"/>
        </a:spcBef>
        <a:spcAft>
          <a:spcPts val="0"/>
        </a:spcAft>
        <a:buClrTx/>
        <a:buSzTx/>
        <a:buFontTx/>
        <a:buNone/>
        <a:tabLst/>
        <a:defRPr sz="600" b="0" i="0" u="none" strike="noStrike" cap="none" spc="0" baseline="0">
          <a:solidFill>
            <a:schemeClr val="tx1"/>
          </a:solidFill>
          <a:uFillTx/>
          <a:latin typeface="+mn-lt"/>
          <a:ea typeface="+mn-ea"/>
          <a:cs typeface="+mn-cs"/>
          <a:sym typeface="IBM Plex Sans"/>
        </a:defRPr>
      </a:lvl5pPr>
      <a:lvl6pPr marL="0" marR="0" indent="643109" algn="r" defTabSz="685983" rtl="0" eaLnBrk="1" latinLnBrk="0" hangingPunct="1">
        <a:lnSpc>
          <a:spcPct val="100000"/>
        </a:lnSpc>
        <a:spcBef>
          <a:spcPts val="0"/>
        </a:spcBef>
        <a:spcAft>
          <a:spcPts val="0"/>
        </a:spcAft>
        <a:buClrTx/>
        <a:buSzTx/>
        <a:buFontTx/>
        <a:buNone/>
        <a:tabLst/>
        <a:defRPr sz="600" b="0" i="0" u="none" strike="noStrike" cap="none" spc="0" baseline="0">
          <a:solidFill>
            <a:schemeClr val="tx1"/>
          </a:solidFill>
          <a:uFillTx/>
          <a:latin typeface="+mn-lt"/>
          <a:ea typeface="+mn-ea"/>
          <a:cs typeface="+mn-cs"/>
          <a:sym typeface="IBM Plex Sans"/>
        </a:defRPr>
      </a:lvl6pPr>
      <a:lvl7pPr marL="0" marR="0" indent="771731" algn="r" defTabSz="685983" rtl="0" eaLnBrk="1" latinLnBrk="0" hangingPunct="1">
        <a:lnSpc>
          <a:spcPct val="100000"/>
        </a:lnSpc>
        <a:spcBef>
          <a:spcPts val="0"/>
        </a:spcBef>
        <a:spcAft>
          <a:spcPts val="0"/>
        </a:spcAft>
        <a:buClrTx/>
        <a:buSzTx/>
        <a:buFontTx/>
        <a:buNone/>
        <a:tabLst/>
        <a:defRPr sz="600" b="0" i="0" u="none" strike="noStrike" cap="none" spc="0" baseline="0">
          <a:solidFill>
            <a:schemeClr val="tx1"/>
          </a:solidFill>
          <a:uFillTx/>
          <a:latin typeface="+mn-lt"/>
          <a:ea typeface="+mn-ea"/>
          <a:cs typeface="+mn-cs"/>
          <a:sym typeface="IBM Plex Sans"/>
        </a:defRPr>
      </a:lvl7pPr>
      <a:lvl8pPr marL="0" marR="0" indent="900353" algn="r" defTabSz="685983" rtl="0" eaLnBrk="1" latinLnBrk="0" hangingPunct="1">
        <a:lnSpc>
          <a:spcPct val="100000"/>
        </a:lnSpc>
        <a:spcBef>
          <a:spcPts val="0"/>
        </a:spcBef>
        <a:spcAft>
          <a:spcPts val="0"/>
        </a:spcAft>
        <a:buClrTx/>
        <a:buSzTx/>
        <a:buFontTx/>
        <a:buNone/>
        <a:tabLst/>
        <a:defRPr sz="600" b="0" i="0" u="none" strike="noStrike" cap="none" spc="0" baseline="0">
          <a:solidFill>
            <a:schemeClr val="tx1"/>
          </a:solidFill>
          <a:uFillTx/>
          <a:latin typeface="+mn-lt"/>
          <a:ea typeface="+mn-ea"/>
          <a:cs typeface="+mn-cs"/>
          <a:sym typeface="IBM Plex Sans"/>
        </a:defRPr>
      </a:lvl8pPr>
      <a:lvl9pPr marL="0" marR="0" indent="1028974" algn="r" defTabSz="685983" rtl="0" eaLnBrk="1" latinLnBrk="0" hangingPunct="1">
        <a:lnSpc>
          <a:spcPct val="100000"/>
        </a:lnSpc>
        <a:spcBef>
          <a:spcPts val="0"/>
        </a:spcBef>
        <a:spcAft>
          <a:spcPts val="0"/>
        </a:spcAft>
        <a:buClrTx/>
        <a:buSzTx/>
        <a:buFontTx/>
        <a:buNone/>
        <a:tabLst/>
        <a:defRPr sz="600" b="0" i="0" u="none" strike="noStrike" cap="none" spc="0" baseline="0">
          <a:solidFill>
            <a:schemeClr val="tx1"/>
          </a:solidFill>
          <a:uFillTx/>
          <a:latin typeface="+mn-lt"/>
          <a:ea typeface="+mn-ea"/>
          <a:cs typeface="+mn-cs"/>
          <a:sym typeface="IBM Plex Sans"/>
        </a:defRPr>
      </a:lvl9pPr>
    </p:otherStyle>
  </p:txStyles>
  <p:extLst>
    <p:ext uri="{27BBF7A9-308A-43DC-89C8-2F10F3537804}">
      <p15:sldGuideLst xmlns:p15="http://schemas.microsoft.com/office/powerpoint/2012/main">
        <p15:guide id="3" pos="364">
          <p15:clr>
            <a:srgbClr val="EE5396"/>
          </p15:clr>
        </p15:guide>
        <p15:guide id="4" pos="3840">
          <p15:clr>
            <a:srgbClr val="0F62FE"/>
          </p15:clr>
        </p15:guide>
        <p15:guide id="5" pos="1916">
          <p15:clr>
            <a:srgbClr val="EE5396"/>
          </p15:clr>
        </p15:guide>
        <p15:guide id="6" pos="5756">
          <p15:clr>
            <a:srgbClr val="EE5396"/>
          </p15:clr>
        </p15:guide>
        <p15:guide id="7" pos="7319">
          <p15:clr>
            <a:srgbClr val="EE5396"/>
          </p15:clr>
        </p15:guide>
        <p15:guide id="8" pos="8040">
          <p15:clr>
            <a:srgbClr val="EE5396"/>
          </p15:clr>
        </p15:guide>
        <p15:guide id="9" pos="4200">
          <p15:clr>
            <a:srgbClr val="EE5396"/>
          </p15:clr>
        </p15:guide>
        <p15:guide id="10" pos="3480">
          <p15:clr>
            <a:srgbClr val="EE5396"/>
          </p15:clr>
        </p15:guide>
        <p15:guide id="11" pos="9594">
          <p15:clr>
            <a:srgbClr val="EE5396"/>
          </p15:clr>
        </p15:guide>
        <p15:guide id="13" pos="11160">
          <p15:clr>
            <a:srgbClr val="EE5396"/>
          </p15:clr>
        </p15:guide>
        <p15:guide id="14" pos="11880">
          <p15:clr>
            <a:srgbClr val="EE5396"/>
          </p15:clr>
        </p15:guide>
        <p15:guide id="15" pos="13440">
          <p15:clr>
            <a:srgbClr val="EE5396"/>
          </p15:clr>
        </p15:guide>
        <p15:guide id="16" pos="14995">
          <p15:clr>
            <a:srgbClr val="EE5396"/>
          </p15:clr>
        </p15:guide>
        <p15:guide id="19" orient="horz" pos="3840">
          <p15:clr>
            <a:srgbClr val="EE5396"/>
          </p15:clr>
        </p15:guide>
        <p15:guide id="20" orient="horz" pos="958">
          <p15:clr>
            <a:srgbClr val="EE5396"/>
          </p15:clr>
        </p15:guide>
        <p15:guide id="25" orient="horz" pos="7682">
          <p15:clr>
            <a:srgbClr val="EE5396"/>
          </p15:clr>
        </p15:guide>
        <p15:guide id="26" pos="7680">
          <p15:clr>
            <a:srgbClr val="0F62FE"/>
          </p15:clr>
        </p15:guide>
        <p15:guide id="27" pos="11520">
          <p15:clr>
            <a:srgbClr val="0F62FE"/>
          </p15:clr>
        </p15:guide>
        <p15:guide id="30" orient="horz" pos="1918">
          <p15:clr>
            <a:srgbClr val="EE5396"/>
          </p15:clr>
        </p15:guide>
        <p15:guide id="32" orient="horz" pos="6720">
          <p15:clr>
            <a:srgbClr val="EE5396"/>
          </p15:clr>
        </p15:guide>
        <p15:guide id="33" orient="horz" pos="2880">
          <p15:clr>
            <a:srgbClr val="EE5396"/>
          </p15:clr>
        </p15:guide>
        <p15:guide id="34" orient="horz" pos="4800">
          <p15:clr>
            <a:srgbClr val="EE5396"/>
          </p15:clr>
        </p15:guide>
        <p15:guide id="35" orient="horz" pos="5758">
          <p15:clr>
            <a:srgbClr val="EE5396"/>
          </p15:clr>
        </p15:guide>
        <p15:guide id="36" orient="horz" pos="8284">
          <p15:clr>
            <a:srgbClr val="9FCC3B"/>
          </p15:clr>
        </p15:guide>
        <p15:guide id="37" orient="horz" pos="360">
          <p15:clr>
            <a:srgbClr val="9FCC3B"/>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7" name="Slide Number"/>
          <p:cNvSpPr txBox="1">
            <a:spLocks noGrp="1"/>
          </p:cNvSpPr>
          <p:nvPr>
            <p:ph type="sldNum" sz="quarter" idx="2"/>
          </p:nvPr>
        </p:nvSpPr>
        <p:spPr>
          <a:xfrm>
            <a:off x="8826948" y="4856893"/>
            <a:ext cx="101577" cy="92333"/>
          </a:xfrm>
          <a:prstGeom prst="rect">
            <a:avLst/>
          </a:prstGeom>
          <a:ln w="12700">
            <a:miter lim="400000"/>
          </a:ln>
        </p:spPr>
        <p:txBody>
          <a:bodyPr wrap="none" lIns="0" tIns="0" rIns="0" bIns="0" anchor="b" anchorCtr="0">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
        <p:nvSpPr>
          <p:cNvPr id="48" name="Title Text"/>
          <p:cNvSpPr txBox="1">
            <a:spLocks noGrp="1"/>
          </p:cNvSpPr>
          <p:nvPr>
            <p:ph type="title"/>
          </p:nvPr>
        </p:nvSpPr>
        <p:spPr>
          <a:xfrm>
            <a:off x="215999" y="216027"/>
            <a:ext cx="8470194" cy="9257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p>
            <a:r>
              <a:rPr dirty="0"/>
              <a:t>Title Text</a:t>
            </a:r>
          </a:p>
        </p:txBody>
      </p:sp>
      <p:sp>
        <p:nvSpPr>
          <p:cNvPr id="49" name="Body Level One…"/>
          <p:cNvSpPr txBox="1">
            <a:spLocks noGrp="1"/>
          </p:cNvSpPr>
          <p:nvPr>
            <p:ph type="body" idx="1"/>
          </p:nvPr>
        </p:nvSpPr>
        <p:spPr>
          <a:xfrm>
            <a:off x="215475" y="1247775"/>
            <a:ext cx="8470194" cy="33254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p>
            <a:r>
              <a:rPr dirty="0"/>
              <a:t>Body Level One</a:t>
            </a:r>
          </a:p>
          <a:p>
            <a:pPr lvl="1"/>
            <a:r>
              <a:rPr dirty="0"/>
              <a:t>Body Level Two</a:t>
            </a:r>
          </a:p>
          <a:p>
            <a:pPr lvl="2"/>
            <a:r>
              <a:rPr dirty="0"/>
              <a:t>Body Level Three</a:t>
            </a:r>
          </a:p>
          <a:p>
            <a:pPr lvl="3"/>
            <a:r>
              <a:rPr dirty="0"/>
              <a:t>Body Level Four</a:t>
            </a:r>
          </a:p>
        </p:txBody>
      </p:sp>
      <p:sp>
        <p:nvSpPr>
          <p:cNvPr id="2" name="Footer Placeholder 1">
            <a:extLst>
              <a:ext uri="{FF2B5EF4-FFF2-40B4-BE49-F238E27FC236}">
                <a16:creationId xmlns:a16="http://schemas.microsoft.com/office/drawing/2014/main" id="{59EB465A-FE7F-6B71-D716-1673174BBF59}"/>
              </a:ext>
            </a:extLst>
          </p:cNvPr>
          <p:cNvSpPr>
            <a:spLocks noGrp="1"/>
          </p:cNvSpPr>
          <p:nvPr>
            <p:ph type="ftr" sz="quarter" idx="3"/>
          </p:nvPr>
        </p:nvSpPr>
        <p:spPr>
          <a:xfrm>
            <a:off x="215972" y="4808732"/>
            <a:ext cx="1858324" cy="142875"/>
          </a:xfrm>
          <a:prstGeom prst="rect">
            <a:avLst/>
          </a:prstGeom>
        </p:spPr>
        <p:txBody>
          <a:bodyPr vert="horz" lIns="0" tIns="0" rIns="0" bIns="0" rtlCol="0" anchor="b"/>
          <a:lstStyle>
            <a:lvl1pPr algn="l">
              <a:defRPr sz="600" b="0" i="0">
                <a:solidFill>
                  <a:schemeClr val="tx1"/>
                </a:solidFill>
                <a:latin typeface="IBM Plex Sans Light" panose="020B0503050203000203" pitchFamily="34" charset="0"/>
              </a:defRPr>
            </a:lvl1pPr>
          </a:lstStyle>
          <a:p>
            <a:endParaRPr lang="en-US" dirty="0"/>
          </a:p>
        </p:txBody>
      </p:sp>
    </p:spTree>
    <p:extLst>
      <p:ext uri="{BB962C8B-B14F-4D97-AF65-F5344CB8AC3E}">
        <p14:creationId xmlns:p14="http://schemas.microsoft.com/office/powerpoint/2010/main" val="4116935145"/>
      </p:ext>
    </p:extLst>
  </p:cSld>
  <p:clrMap bg1="dk1" tx1="lt1" bg2="dk2" tx2="lt2" accent1="accent1" accent2="accent2" accent3="accent3" accent4="accent4" accent5="accent5" accent6="accent6" hlink="hlink" folHlink="folHlink"/>
  <p:sldLayoutIdLst>
    <p:sldLayoutId id="2147484053" r:id="rId1"/>
    <p:sldLayoutId id="2147484054" r:id="rId2"/>
    <p:sldLayoutId id="2147484055" r:id="rId3"/>
    <p:sldLayoutId id="2147484056" r:id="rId4"/>
    <p:sldLayoutId id="2147484057" r:id="rId5"/>
    <p:sldLayoutId id="2147484058" r:id="rId6"/>
    <p:sldLayoutId id="2147484059" r:id="rId7"/>
    <p:sldLayoutId id="2147484060" r:id="rId8"/>
    <p:sldLayoutId id="2147484061" r:id="rId9"/>
    <p:sldLayoutId id="2147484062" r:id="rId10"/>
    <p:sldLayoutId id="2147484063" r:id="rId11"/>
    <p:sldLayoutId id="2147484064" r:id="rId12"/>
    <p:sldLayoutId id="2147484065" r:id="rId13"/>
    <p:sldLayoutId id="2147484066" r:id="rId14"/>
    <p:sldLayoutId id="2147484067" r:id="rId15"/>
    <p:sldLayoutId id="2147484068" r:id="rId16"/>
    <p:sldLayoutId id="2147484069" r:id="rId17"/>
    <p:sldLayoutId id="2147484070" r:id="rId18"/>
    <p:sldLayoutId id="2147484071" r:id="rId19"/>
    <p:sldLayoutId id="2147484072" r:id="rId20"/>
    <p:sldLayoutId id="2147484073" r:id="rId21"/>
    <p:sldLayoutId id="2147484074" r:id="rId22"/>
    <p:sldLayoutId id="2147484075" r:id="rId23"/>
    <p:sldLayoutId id="2147484076" r:id="rId24"/>
    <p:sldLayoutId id="2147484077" r:id="rId25"/>
    <p:sldLayoutId id="2147484078" r:id="rId26"/>
    <p:sldLayoutId id="2147484079" r:id="rId27"/>
    <p:sldLayoutId id="2147484080" r:id="rId28"/>
    <p:sldLayoutId id="2147484081" r:id="rId29"/>
    <p:sldLayoutId id="2147484082" r:id="rId30"/>
    <p:sldLayoutId id="2147484083" r:id="rId31"/>
    <p:sldLayoutId id="2147484084" r:id="rId32"/>
    <p:sldLayoutId id="2147484085" r:id="rId33"/>
    <p:sldLayoutId id="2147484086" r:id="rId34"/>
    <p:sldLayoutId id="2147484087" r:id="rId35"/>
    <p:sldLayoutId id="2147484088" r:id="rId36"/>
    <p:sldLayoutId id="2147484089" r:id="rId37"/>
    <p:sldLayoutId id="2147484090" r:id="rId38"/>
    <p:sldLayoutId id="2147484091" r:id="rId39"/>
    <p:sldLayoutId id="2147484092" r:id="rId40"/>
    <p:sldLayoutId id="2147484093" r:id="rId41"/>
    <p:sldLayoutId id="2147484094" r:id="rId42"/>
    <p:sldLayoutId id="2147484095" r:id="rId43"/>
    <p:sldLayoutId id="2147484096" r:id="rId44"/>
    <p:sldLayoutId id="2147484097" r:id="rId45"/>
    <p:sldLayoutId id="2147484098" r:id="rId46"/>
    <p:sldLayoutId id="2147484099" r:id="rId47"/>
    <p:sldLayoutId id="2147484100" r:id="rId48"/>
    <p:sldLayoutId id="2147484101" r:id="rId49"/>
    <p:sldLayoutId id="2147484102" r:id="rId50"/>
    <p:sldLayoutId id="2147484103" r:id="rId51"/>
  </p:sldLayoutIdLst>
  <p:transition spd="med"/>
  <p:hf sldNum="0" hdr="0" ftr="0" dt="0"/>
  <p:txStyles>
    <p:titleStyle>
      <a:lvl1pPr marL="0" marR="0" indent="0" algn="l" defTabSz="914400" rtl="0" eaLnBrk="1" latinLnBrk="0" hangingPunct="1">
        <a:lnSpc>
          <a:spcPct val="100000"/>
        </a:lnSpc>
        <a:spcBef>
          <a:spcPts val="0"/>
        </a:spcBef>
        <a:spcAft>
          <a:spcPts val="0"/>
        </a:spcAft>
        <a:buClrTx/>
        <a:buSzTx/>
        <a:buFontTx/>
        <a:buNone/>
        <a:tabLst/>
        <a:defRPr sz="2550" b="0" i="0" u="none" strike="noStrike" cap="none" spc="0" baseline="0">
          <a:solidFill>
            <a:schemeClr val="tx2"/>
          </a:solidFill>
          <a:uFillTx/>
          <a:latin typeface="IBM Plex Sans Light"/>
          <a:ea typeface="IBM Plex Sans Light"/>
          <a:cs typeface="IBM Plex Sans Light"/>
          <a:sym typeface="IBM Plex Sans Light"/>
        </a:defRPr>
      </a:lvl1pPr>
      <a:lvl2pPr marL="0" marR="0" indent="0" algn="l" defTabSz="914400" rtl="0" eaLnBrk="1" latinLnBrk="0" hangingPunct="1">
        <a:lnSpc>
          <a:spcPct val="90000"/>
        </a:lnSpc>
        <a:spcBef>
          <a:spcPts val="0"/>
        </a:spcBef>
        <a:spcAft>
          <a:spcPts val="0"/>
        </a:spcAft>
        <a:buClrTx/>
        <a:buSzTx/>
        <a:buFontTx/>
        <a:buNone/>
        <a:tabLst/>
        <a:defRPr sz="2400" b="0" i="0" u="none" strike="noStrike" cap="none" spc="0" baseline="0">
          <a:solidFill>
            <a:srgbClr val="000000"/>
          </a:solidFill>
          <a:uFillTx/>
          <a:latin typeface="IBM Plex Sans Light"/>
          <a:ea typeface="IBM Plex Sans Light"/>
          <a:cs typeface="IBM Plex Sans Light"/>
          <a:sym typeface="IBM Plex Sans Light"/>
        </a:defRPr>
      </a:lvl2pPr>
      <a:lvl3pPr marL="0" marR="0" indent="0" algn="l" defTabSz="914400" rtl="0" eaLnBrk="1" latinLnBrk="0" hangingPunct="1">
        <a:lnSpc>
          <a:spcPct val="90000"/>
        </a:lnSpc>
        <a:spcBef>
          <a:spcPts val="0"/>
        </a:spcBef>
        <a:spcAft>
          <a:spcPts val="0"/>
        </a:spcAft>
        <a:buClrTx/>
        <a:buSzTx/>
        <a:buFontTx/>
        <a:buNone/>
        <a:tabLst/>
        <a:defRPr sz="2400" b="0" i="0" u="none" strike="noStrike" cap="none" spc="0" baseline="0">
          <a:solidFill>
            <a:srgbClr val="000000"/>
          </a:solidFill>
          <a:uFillTx/>
          <a:latin typeface="IBM Plex Sans Light"/>
          <a:ea typeface="IBM Plex Sans Light"/>
          <a:cs typeface="IBM Plex Sans Light"/>
          <a:sym typeface="IBM Plex Sans Light"/>
        </a:defRPr>
      </a:lvl3pPr>
      <a:lvl4pPr marL="0" marR="0" indent="0" algn="l" defTabSz="914400" rtl="0" eaLnBrk="1" latinLnBrk="0" hangingPunct="1">
        <a:lnSpc>
          <a:spcPct val="90000"/>
        </a:lnSpc>
        <a:spcBef>
          <a:spcPts val="0"/>
        </a:spcBef>
        <a:spcAft>
          <a:spcPts val="0"/>
        </a:spcAft>
        <a:buClrTx/>
        <a:buSzTx/>
        <a:buFontTx/>
        <a:buNone/>
        <a:tabLst/>
        <a:defRPr sz="2400" b="0" i="0" u="none" strike="noStrike" cap="none" spc="0" baseline="0">
          <a:solidFill>
            <a:srgbClr val="000000"/>
          </a:solidFill>
          <a:uFillTx/>
          <a:latin typeface="IBM Plex Sans Light"/>
          <a:ea typeface="IBM Plex Sans Light"/>
          <a:cs typeface="IBM Plex Sans Light"/>
          <a:sym typeface="IBM Plex Sans Light"/>
        </a:defRPr>
      </a:lvl4pPr>
      <a:lvl5pPr marL="0" marR="0" indent="0" algn="l" defTabSz="914400" rtl="0" eaLnBrk="1" latinLnBrk="0" hangingPunct="1">
        <a:lnSpc>
          <a:spcPct val="90000"/>
        </a:lnSpc>
        <a:spcBef>
          <a:spcPts val="0"/>
        </a:spcBef>
        <a:spcAft>
          <a:spcPts val="0"/>
        </a:spcAft>
        <a:buClrTx/>
        <a:buSzTx/>
        <a:buFontTx/>
        <a:buNone/>
        <a:tabLst/>
        <a:defRPr sz="2400" b="0" i="0" u="none" strike="noStrike" cap="none" spc="0" baseline="0">
          <a:solidFill>
            <a:srgbClr val="000000"/>
          </a:solidFill>
          <a:uFillTx/>
          <a:latin typeface="IBM Plex Sans Light"/>
          <a:ea typeface="IBM Plex Sans Light"/>
          <a:cs typeface="IBM Plex Sans Light"/>
          <a:sym typeface="IBM Plex Sans Light"/>
        </a:defRPr>
      </a:lvl5pPr>
      <a:lvl6pPr marL="0" marR="0" indent="135963" algn="l" defTabSz="914400" rtl="0" eaLnBrk="1" latinLnBrk="0" hangingPunct="1">
        <a:lnSpc>
          <a:spcPct val="90000"/>
        </a:lnSpc>
        <a:spcBef>
          <a:spcPts val="0"/>
        </a:spcBef>
        <a:spcAft>
          <a:spcPts val="0"/>
        </a:spcAft>
        <a:buClrTx/>
        <a:buSzTx/>
        <a:buFontTx/>
        <a:buNone/>
        <a:tabLst/>
        <a:defRPr sz="2400" b="0" i="0" u="none" strike="noStrike" cap="none" spc="0" baseline="0">
          <a:solidFill>
            <a:srgbClr val="000000"/>
          </a:solidFill>
          <a:uFillTx/>
          <a:latin typeface="IBM Plex Sans Light"/>
          <a:ea typeface="IBM Plex Sans Light"/>
          <a:cs typeface="IBM Plex Sans Light"/>
          <a:sym typeface="IBM Plex Sans Light"/>
        </a:defRPr>
      </a:lvl6pPr>
      <a:lvl7pPr marL="0" marR="0" indent="271927" algn="l" defTabSz="914400" rtl="0" eaLnBrk="1" latinLnBrk="0" hangingPunct="1">
        <a:lnSpc>
          <a:spcPct val="90000"/>
        </a:lnSpc>
        <a:spcBef>
          <a:spcPts val="0"/>
        </a:spcBef>
        <a:spcAft>
          <a:spcPts val="0"/>
        </a:spcAft>
        <a:buClrTx/>
        <a:buSzTx/>
        <a:buFontTx/>
        <a:buNone/>
        <a:tabLst/>
        <a:defRPr sz="2400" b="0" i="0" u="none" strike="noStrike" cap="none" spc="0" baseline="0">
          <a:solidFill>
            <a:srgbClr val="000000"/>
          </a:solidFill>
          <a:uFillTx/>
          <a:latin typeface="IBM Plex Sans Light"/>
          <a:ea typeface="IBM Plex Sans Light"/>
          <a:cs typeface="IBM Plex Sans Light"/>
          <a:sym typeface="IBM Plex Sans Light"/>
        </a:defRPr>
      </a:lvl7pPr>
      <a:lvl8pPr marL="0" marR="0" indent="407890" algn="l" defTabSz="914400" rtl="0" eaLnBrk="1" latinLnBrk="0" hangingPunct="1">
        <a:lnSpc>
          <a:spcPct val="90000"/>
        </a:lnSpc>
        <a:spcBef>
          <a:spcPts val="0"/>
        </a:spcBef>
        <a:spcAft>
          <a:spcPts val="0"/>
        </a:spcAft>
        <a:buClrTx/>
        <a:buSzTx/>
        <a:buFontTx/>
        <a:buNone/>
        <a:tabLst/>
        <a:defRPr sz="2400" b="0" i="0" u="none" strike="noStrike" cap="none" spc="0" baseline="0">
          <a:solidFill>
            <a:srgbClr val="000000"/>
          </a:solidFill>
          <a:uFillTx/>
          <a:latin typeface="IBM Plex Sans Light"/>
          <a:ea typeface="IBM Plex Sans Light"/>
          <a:cs typeface="IBM Plex Sans Light"/>
          <a:sym typeface="IBM Plex Sans Light"/>
        </a:defRPr>
      </a:lvl8pPr>
      <a:lvl9pPr marL="0" marR="0" indent="543854" algn="l" defTabSz="914400" rtl="0" eaLnBrk="1" latinLnBrk="0" hangingPunct="1">
        <a:lnSpc>
          <a:spcPct val="90000"/>
        </a:lnSpc>
        <a:spcBef>
          <a:spcPts val="0"/>
        </a:spcBef>
        <a:spcAft>
          <a:spcPts val="0"/>
        </a:spcAft>
        <a:buClrTx/>
        <a:buSzTx/>
        <a:buFontTx/>
        <a:buNone/>
        <a:tabLst/>
        <a:defRPr sz="2400" b="0" i="0" u="none" strike="noStrike" cap="none" spc="0" baseline="0">
          <a:solidFill>
            <a:srgbClr val="000000"/>
          </a:solidFill>
          <a:uFillTx/>
          <a:latin typeface="IBM Plex Sans Light"/>
          <a:ea typeface="IBM Plex Sans Light"/>
          <a:cs typeface="IBM Plex Sans Light"/>
          <a:sym typeface="IBM Plex Sans Light"/>
        </a:defRPr>
      </a:lvl9pPr>
    </p:titleStyle>
    <p:bodyStyle>
      <a:lvl1pPr marL="0" marR="0" indent="0" algn="l" defTabSz="914400" rtl="0" eaLnBrk="1" latinLnBrk="0" hangingPunct="1">
        <a:lnSpc>
          <a:spcPct val="110000"/>
        </a:lnSpc>
        <a:spcBef>
          <a:spcPts val="0"/>
        </a:spcBef>
        <a:spcAft>
          <a:spcPts val="0"/>
        </a:spcAft>
        <a:buClrTx/>
        <a:buSzTx/>
        <a:buFontTx/>
        <a:buNone/>
        <a:tabLst/>
        <a:defRPr sz="1350" b="0" i="0" u="none" strike="noStrike" cap="none" spc="0" baseline="0">
          <a:solidFill>
            <a:schemeClr val="tx1"/>
          </a:solidFill>
          <a:uFillTx/>
          <a:latin typeface="IBM Plex Sans Light"/>
          <a:ea typeface="IBM Plex Sans Light"/>
          <a:cs typeface="IBM Plex Sans Light"/>
          <a:sym typeface="IBM Plex Sans Light"/>
        </a:defRPr>
      </a:lvl1pPr>
      <a:lvl2pPr marL="122850" marR="0" indent="-122850" algn="l" defTabSz="914400" rtl="0" eaLnBrk="1" latinLnBrk="0" hangingPunct="1">
        <a:lnSpc>
          <a:spcPct val="100000"/>
        </a:lnSpc>
        <a:spcBef>
          <a:spcPts val="0"/>
        </a:spcBef>
        <a:spcAft>
          <a:spcPts val="0"/>
        </a:spcAft>
        <a:buClrTx/>
        <a:buSzPct val="100000"/>
        <a:buFont typeface="IBM Plex Sans Light" panose="020B0604020202020204" pitchFamily="34" charset="0"/>
        <a:buChar char="•"/>
        <a:tabLst/>
        <a:defRPr sz="1350" b="0" i="0" u="none" strike="noStrike" cap="none" spc="0" baseline="0">
          <a:solidFill>
            <a:schemeClr val="tx1"/>
          </a:solidFill>
          <a:uFillTx/>
          <a:latin typeface="IBM Plex Sans Light"/>
          <a:ea typeface="IBM Plex Sans Light"/>
          <a:cs typeface="IBM Plex Sans Light"/>
          <a:sym typeface="IBM Plex Sans Light"/>
        </a:defRPr>
      </a:lvl2pPr>
      <a:lvl3pPr marL="247050" marR="0" indent="-122850" algn="l" defTabSz="914400" rtl="0" eaLnBrk="1" latinLnBrk="0" hangingPunct="1">
        <a:lnSpc>
          <a:spcPct val="100000"/>
        </a:lnSpc>
        <a:spcBef>
          <a:spcPts val="0"/>
        </a:spcBef>
        <a:spcAft>
          <a:spcPts val="0"/>
        </a:spcAft>
        <a:buClrTx/>
        <a:buSzPct val="100000"/>
        <a:buFont typeface="IBM Plex Sans Light" panose="020B0604020202020204" pitchFamily="34" charset="0"/>
        <a:buChar char="•"/>
        <a:tabLst/>
        <a:defRPr sz="1350" b="0" i="0" u="none" strike="noStrike" cap="none" spc="0" baseline="0">
          <a:solidFill>
            <a:schemeClr val="tx1"/>
          </a:solidFill>
          <a:uFillTx/>
          <a:latin typeface="IBM Plex Sans Light"/>
          <a:ea typeface="IBM Plex Sans Light"/>
          <a:cs typeface="IBM Plex Sans Light"/>
          <a:sym typeface="IBM Plex Sans Light"/>
        </a:defRPr>
      </a:lvl3pPr>
      <a:lvl4pPr marL="369900" marR="0" indent="-122850" algn="l" defTabSz="914400" rtl="0" eaLnBrk="1" latinLnBrk="0" hangingPunct="1">
        <a:lnSpc>
          <a:spcPct val="100000"/>
        </a:lnSpc>
        <a:spcBef>
          <a:spcPts val="0"/>
        </a:spcBef>
        <a:spcAft>
          <a:spcPts val="0"/>
        </a:spcAft>
        <a:buClrTx/>
        <a:buSzPct val="100000"/>
        <a:buFont typeface="IBM Plex Sans Light" panose="020B0604020202020204" pitchFamily="34" charset="0"/>
        <a:buChar char="•"/>
        <a:tabLst/>
        <a:defRPr sz="1350" b="0" i="0" u="none" strike="noStrike" cap="none" spc="0" baseline="0">
          <a:solidFill>
            <a:schemeClr val="tx1"/>
          </a:solidFill>
          <a:uFillTx/>
          <a:latin typeface="IBM Plex Sans Light"/>
          <a:ea typeface="IBM Plex Sans Light"/>
          <a:cs typeface="IBM Plex Sans Light"/>
          <a:sym typeface="IBM Plex Sans Light"/>
        </a:defRPr>
      </a:lvl4pPr>
      <a:lvl5pPr marL="428625" marR="0" indent="-171450" algn="l" defTabSz="914400" rtl="0" eaLnBrk="1" latinLnBrk="0" hangingPunct="1">
        <a:lnSpc>
          <a:spcPct val="110000"/>
        </a:lnSpc>
        <a:spcBef>
          <a:spcPts val="1088"/>
        </a:spcBef>
        <a:spcAft>
          <a:spcPts val="0"/>
        </a:spcAft>
        <a:buClrTx/>
        <a:buSzPct val="100000"/>
        <a:buFont typeface="IBM Plex Sans Light" panose="020B0604020202020204" pitchFamily="34" charset="0"/>
        <a:buChar char="•"/>
        <a:tabLst/>
        <a:defRPr sz="1350" b="0" i="0" u="none" strike="noStrike" cap="none" spc="0" baseline="0">
          <a:solidFill>
            <a:srgbClr val="000000"/>
          </a:solidFill>
          <a:uFillTx/>
          <a:latin typeface="IBM Plex Sans Light"/>
          <a:ea typeface="IBM Plex Sans Light"/>
          <a:cs typeface="IBM Plex Sans Light"/>
          <a:sym typeface="IBM Plex Sans Light"/>
        </a:defRPr>
      </a:lvl5pPr>
      <a:lvl6pPr marL="691148" marR="0" indent="-145878" algn="l" defTabSz="914400" rtl="0" eaLnBrk="1" latinLnBrk="0" hangingPunct="1">
        <a:lnSpc>
          <a:spcPct val="100000"/>
        </a:lnSpc>
        <a:spcBef>
          <a:spcPts val="1088"/>
        </a:spcBef>
        <a:spcAft>
          <a:spcPts val="0"/>
        </a:spcAft>
        <a:buClrTx/>
        <a:buSzPct val="100000"/>
        <a:buFontTx/>
        <a:buChar char="»"/>
        <a:tabLst/>
        <a:defRPr sz="1350" b="0" i="0" u="none" strike="noStrike" cap="none" spc="0" baseline="0">
          <a:solidFill>
            <a:srgbClr val="000000"/>
          </a:solidFill>
          <a:uFillTx/>
          <a:latin typeface="IBM Plex Sans Light"/>
          <a:ea typeface="IBM Plex Sans Light"/>
          <a:cs typeface="IBM Plex Sans Light"/>
          <a:sym typeface="IBM Plex Sans Light"/>
        </a:defRPr>
      </a:lvl6pPr>
      <a:lvl7pPr marL="827112" marR="0" indent="-145878" algn="l" defTabSz="914400" rtl="0" eaLnBrk="1" latinLnBrk="0" hangingPunct="1">
        <a:lnSpc>
          <a:spcPct val="100000"/>
        </a:lnSpc>
        <a:spcBef>
          <a:spcPts val="1088"/>
        </a:spcBef>
        <a:spcAft>
          <a:spcPts val="0"/>
        </a:spcAft>
        <a:buClrTx/>
        <a:buSzPct val="100000"/>
        <a:buFontTx/>
        <a:buChar char="»"/>
        <a:tabLst/>
        <a:defRPr sz="1350" b="0" i="0" u="none" strike="noStrike" cap="none" spc="0" baseline="0">
          <a:solidFill>
            <a:srgbClr val="000000"/>
          </a:solidFill>
          <a:uFillTx/>
          <a:latin typeface="IBM Plex Sans Light"/>
          <a:ea typeface="IBM Plex Sans Light"/>
          <a:cs typeface="IBM Plex Sans Light"/>
          <a:sym typeface="IBM Plex Sans Light"/>
        </a:defRPr>
      </a:lvl7pPr>
      <a:lvl8pPr marL="963075" marR="0" indent="-145878" algn="l" defTabSz="914400" rtl="0" eaLnBrk="1" latinLnBrk="0" hangingPunct="1">
        <a:lnSpc>
          <a:spcPct val="100000"/>
        </a:lnSpc>
        <a:spcBef>
          <a:spcPts val="1088"/>
        </a:spcBef>
        <a:spcAft>
          <a:spcPts val="0"/>
        </a:spcAft>
        <a:buClrTx/>
        <a:buSzPct val="100000"/>
        <a:buFontTx/>
        <a:buChar char="»"/>
        <a:tabLst/>
        <a:defRPr sz="1350" b="0" i="0" u="none" strike="noStrike" cap="none" spc="0" baseline="0">
          <a:solidFill>
            <a:srgbClr val="000000"/>
          </a:solidFill>
          <a:uFillTx/>
          <a:latin typeface="IBM Plex Sans Light"/>
          <a:ea typeface="IBM Plex Sans Light"/>
          <a:cs typeface="IBM Plex Sans Light"/>
          <a:sym typeface="IBM Plex Sans Light"/>
        </a:defRPr>
      </a:lvl8pPr>
      <a:lvl9pPr marL="1099038" marR="0" indent="-145878" algn="l" defTabSz="914400" rtl="0" eaLnBrk="1" latinLnBrk="0" hangingPunct="1">
        <a:lnSpc>
          <a:spcPct val="100000"/>
        </a:lnSpc>
        <a:spcBef>
          <a:spcPts val="1088"/>
        </a:spcBef>
        <a:spcAft>
          <a:spcPts val="0"/>
        </a:spcAft>
        <a:buClrTx/>
        <a:buSzPct val="100000"/>
        <a:buFontTx/>
        <a:buChar char="»"/>
        <a:tabLst/>
        <a:defRPr sz="1350" b="0" i="0" u="none" strike="noStrike" cap="none" spc="0" baseline="0">
          <a:solidFill>
            <a:srgbClr val="000000"/>
          </a:solidFill>
          <a:uFillTx/>
          <a:latin typeface="IBM Plex Sans Light"/>
          <a:ea typeface="IBM Plex Sans Light"/>
          <a:cs typeface="IBM Plex Sans Light"/>
          <a:sym typeface="IBM Plex Sans Light"/>
        </a:defRPr>
      </a:lvl9pPr>
    </p:bodyStyle>
    <p:otherStyle>
      <a:lvl1pPr marL="0" marR="0" indent="0" algn="r" defTabSz="685983" rtl="0" eaLnBrk="1" latinLnBrk="0" hangingPunct="1">
        <a:lnSpc>
          <a:spcPct val="100000"/>
        </a:lnSpc>
        <a:spcBef>
          <a:spcPts val="0"/>
        </a:spcBef>
        <a:spcAft>
          <a:spcPts val="0"/>
        </a:spcAft>
        <a:buClrTx/>
        <a:buSzTx/>
        <a:buFontTx/>
        <a:buNone/>
        <a:tabLst/>
        <a:defRPr sz="600" b="0" i="0" u="none" strike="noStrike" cap="none" spc="0" baseline="0">
          <a:solidFill>
            <a:schemeClr val="tx1"/>
          </a:solidFill>
          <a:uFillTx/>
          <a:latin typeface="IBM Plex Sans Light"/>
          <a:ea typeface="IBM Plex Sans Light"/>
          <a:cs typeface="IBM Plex Sans Light"/>
          <a:sym typeface="IBM Plex Sans Light"/>
        </a:defRPr>
      </a:lvl1pPr>
      <a:lvl2pPr marL="0" marR="0" indent="128622" algn="r" defTabSz="685983" rtl="0" eaLnBrk="1" latinLnBrk="0" hangingPunct="1">
        <a:lnSpc>
          <a:spcPct val="100000"/>
        </a:lnSpc>
        <a:spcBef>
          <a:spcPts val="0"/>
        </a:spcBef>
        <a:spcAft>
          <a:spcPts val="0"/>
        </a:spcAft>
        <a:buClrTx/>
        <a:buSzTx/>
        <a:buFontTx/>
        <a:buNone/>
        <a:tabLst/>
        <a:defRPr sz="600" b="0" i="0" u="none" strike="noStrike" cap="none" spc="0" baseline="0">
          <a:solidFill>
            <a:schemeClr val="tx1"/>
          </a:solidFill>
          <a:uFillTx/>
          <a:latin typeface="IBM Plex Sans Light"/>
          <a:ea typeface="IBM Plex Sans Light"/>
          <a:cs typeface="IBM Plex Sans Light"/>
          <a:sym typeface="IBM Plex Sans Light"/>
        </a:defRPr>
      </a:lvl2pPr>
      <a:lvl3pPr marL="0" marR="0" indent="257243" algn="r" defTabSz="685983" rtl="0" eaLnBrk="1" latinLnBrk="0" hangingPunct="1">
        <a:lnSpc>
          <a:spcPct val="100000"/>
        </a:lnSpc>
        <a:spcBef>
          <a:spcPts val="0"/>
        </a:spcBef>
        <a:spcAft>
          <a:spcPts val="0"/>
        </a:spcAft>
        <a:buClrTx/>
        <a:buSzTx/>
        <a:buFontTx/>
        <a:buNone/>
        <a:tabLst/>
        <a:defRPr sz="600" b="0" i="0" u="none" strike="noStrike" cap="none" spc="0" baseline="0">
          <a:solidFill>
            <a:schemeClr val="tx1"/>
          </a:solidFill>
          <a:uFillTx/>
          <a:latin typeface="IBM Plex Sans Light"/>
          <a:ea typeface="IBM Plex Sans Light"/>
          <a:cs typeface="IBM Plex Sans Light"/>
          <a:sym typeface="IBM Plex Sans Light"/>
        </a:defRPr>
      </a:lvl3pPr>
      <a:lvl4pPr marL="0" marR="0" indent="385865" algn="r" defTabSz="685983" rtl="0" eaLnBrk="1" latinLnBrk="0" hangingPunct="1">
        <a:lnSpc>
          <a:spcPct val="100000"/>
        </a:lnSpc>
        <a:spcBef>
          <a:spcPts val="0"/>
        </a:spcBef>
        <a:spcAft>
          <a:spcPts val="0"/>
        </a:spcAft>
        <a:buClrTx/>
        <a:buSzTx/>
        <a:buFontTx/>
        <a:buNone/>
        <a:tabLst/>
        <a:defRPr sz="600" b="0" i="0" u="none" strike="noStrike" cap="none" spc="0" baseline="0">
          <a:solidFill>
            <a:schemeClr val="tx1"/>
          </a:solidFill>
          <a:uFillTx/>
          <a:latin typeface="IBM Plex Sans Light"/>
          <a:ea typeface="IBM Plex Sans Light"/>
          <a:cs typeface="IBM Plex Sans Light"/>
          <a:sym typeface="IBM Plex Sans Light"/>
        </a:defRPr>
      </a:lvl4pPr>
      <a:lvl5pPr marL="0" marR="0" indent="514487" algn="r" defTabSz="685983" rtl="0" eaLnBrk="1" latinLnBrk="0" hangingPunct="1">
        <a:lnSpc>
          <a:spcPct val="100000"/>
        </a:lnSpc>
        <a:spcBef>
          <a:spcPts val="0"/>
        </a:spcBef>
        <a:spcAft>
          <a:spcPts val="0"/>
        </a:spcAft>
        <a:buClrTx/>
        <a:buSzTx/>
        <a:buFontTx/>
        <a:buNone/>
        <a:tabLst/>
        <a:defRPr sz="600" b="0" i="0" u="none" strike="noStrike" cap="none" spc="0" baseline="0">
          <a:solidFill>
            <a:schemeClr val="tx1"/>
          </a:solidFill>
          <a:uFillTx/>
          <a:latin typeface="IBM Plex Sans Light"/>
          <a:ea typeface="IBM Plex Sans Light"/>
          <a:cs typeface="IBM Plex Sans Light"/>
          <a:sym typeface="IBM Plex Sans Light"/>
        </a:defRPr>
      </a:lvl5pPr>
      <a:lvl6pPr marL="0" marR="0" indent="643109" algn="r" defTabSz="685983" rtl="0" eaLnBrk="1" latinLnBrk="0" hangingPunct="1">
        <a:lnSpc>
          <a:spcPct val="100000"/>
        </a:lnSpc>
        <a:spcBef>
          <a:spcPts val="0"/>
        </a:spcBef>
        <a:spcAft>
          <a:spcPts val="0"/>
        </a:spcAft>
        <a:buClrTx/>
        <a:buSzTx/>
        <a:buFontTx/>
        <a:buNone/>
        <a:tabLst/>
        <a:defRPr sz="600" b="0" i="0" u="none" strike="noStrike" cap="none" spc="0" baseline="0">
          <a:solidFill>
            <a:schemeClr val="tx1"/>
          </a:solidFill>
          <a:uFillTx/>
          <a:latin typeface="IBM Plex Sans Light"/>
          <a:ea typeface="IBM Plex Sans Light"/>
          <a:cs typeface="IBM Plex Sans Light"/>
          <a:sym typeface="IBM Plex Sans Light"/>
        </a:defRPr>
      </a:lvl6pPr>
      <a:lvl7pPr marL="0" marR="0" indent="771731" algn="r" defTabSz="685983" rtl="0" eaLnBrk="1" latinLnBrk="0" hangingPunct="1">
        <a:lnSpc>
          <a:spcPct val="100000"/>
        </a:lnSpc>
        <a:spcBef>
          <a:spcPts val="0"/>
        </a:spcBef>
        <a:spcAft>
          <a:spcPts val="0"/>
        </a:spcAft>
        <a:buClrTx/>
        <a:buSzTx/>
        <a:buFontTx/>
        <a:buNone/>
        <a:tabLst/>
        <a:defRPr sz="600" b="0" i="0" u="none" strike="noStrike" cap="none" spc="0" baseline="0">
          <a:solidFill>
            <a:schemeClr val="tx1"/>
          </a:solidFill>
          <a:uFillTx/>
          <a:latin typeface="IBM Plex Sans Light"/>
          <a:ea typeface="IBM Plex Sans Light"/>
          <a:cs typeface="IBM Plex Sans Light"/>
          <a:sym typeface="IBM Plex Sans Light"/>
        </a:defRPr>
      </a:lvl7pPr>
      <a:lvl8pPr marL="0" marR="0" indent="900353" algn="r" defTabSz="685983" rtl="0" eaLnBrk="1" latinLnBrk="0" hangingPunct="1">
        <a:lnSpc>
          <a:spcPct val="100000"/>
        </a:lnSpc>
        <a:spcBef>
          <a:spcPts val="0"/>
        </a:spcBef>
        <a:spcAft>
          <a:spcPts val="0"/>
        </a:spcAft>
        <a:buClrTx/>
        <a:buSzTx/>
        <a:buFontTx/>
        <a:buNone/>
        <a:tabLst/>
        <a:defRPr sz="600" b="0" i="0" u="none" strike="noStrike" cap="none" spc="0" baseline="0">
          <a:solidFill>
            <a:schemeClr val="tx1"/>
          </a:solidFill>
          <a:uFillTx/>
          <a:latin typeface="IBM Plex Sans Light"/>
          <a:ea typeface="IBM Plex Sans Light"/>
          <a:cs typeface="IBM Plex Sans Light"/>
          <a:sym typeface="IBM Plex Sans Light"/>
        </a:defRPr>
      </a:lvl8pPr>
      <a:lvl9pPr marL="0" marR="0" indent="1028974" algn="r" defTabSz="685983" rtl="0" eaLnBrk="1" latinLnBrk="0" hangingPunct="1">
        <a:lnSpc>
          <a:spcPct val="100000"/>
        </a:lnSpc>
        <a:spcBef>
          <a:spcPts val="0"/>
        </a:spcBef>
        <a:spcAft>
          <a:spcPts val="0"/>
        </a:spcAft>
        <a:buClrTx/>
        <a:buSzTx/>
        <a:buFontTx/>
        <a:buNone/>
        <a:tabLst/>
        <a:defRPr sz="600" b="0" i="0" u="none" strike="noStrike" cap="none" spc="0" baseline="0">
          <a:solidFill>
            <a:schemeClr val="tx1"/>
          </a:solidFill>
          <a:uFillTx/>
          <a:latin typeface="IBM Plex Sans Light"/>
          <a:ea typeface="IBM Plex Sans Light"/>
          <a:cs typeface="IBM Plex Sans Light"/>
          <a:sym typeface="IBM Plex Sans Light"/>
        </a:defRPr>
      </a:lvl9pPr>
    </p:otherStyle>
  </p:txStyles>
  <p:extLst>
    <p:ext uri="{27BBF7A9-308A-43DC-89C8-2F10F3537804}">
      <p15:sldGuideLst xmlns:p15="http://schemas.microsoft.com/office/powerpoint/2012/main">
        <p15:guide id="3" pos="364">
          <p15:clr>
            <a:srgbClr val="EE5396"/>
          </p15:clr>
        </p15:guide>
        <p15:guide id="4" pos="3840">
          <p15:clr>
            <a:srgbClr val="0F62FE"/>
          </p15:clr>
        </p15:guide>
        <p15:guide id="5" pos="1916">
          <p15:clr>
            <a:srgbClr val="EE5396"/>
          </p15:clr>
        </p15:guide>
        <p15:guide id="6" pos="5756">
          <p15:clr>
            <a:srgbClr val="EE5396"/>
          </p15:clr>
        </p15:guide>
        <p15:guide id="7" pos="7319">
          <p15:clr>
            <a:srgbClr val="EE5396"/>
          </p15:clr>
        </p15:guide>
        <p15:guide id="8" pos="8040">
          <p15:clr>
            <a:srgbClr val="EE5396"/>
          </p15:clr>
        </p15:guide>
        <p15:guide id="9" pos="4200">
          <p15:clr>
            <a:srgbClr val="EE5396"/>
          </p15:clr>
        </p15:guide>
        <p15:guide id="10" pos="3480">
          <p15:clr>
            <a:srgbClr val="EE5396"/>
          </p15:clr>
        </p15:guide>
        <p15:guide id="11" pos="9594">
          <p15:clr>
            <a:srgbClr val="EE5396"/>
          </p15:clr>
        </p15:guide>
        <p15:guide id="13" pos="11160">
          <p15:clr>
            <a:srgbClr val="EE5396"/>
          </p15:clr>
        </p15:guide>
        <p15:guide id="14" pos="11880">
          <p15:clr>
            <a:srgbClr val="EE5396"/>
          </p15:clr>
        </p15:guide>
        <p15:guide id="15" pos="13440">
          <p15:clr>
            <a:srgbClr val="EE5396"/>
          </p15:clr>
        </p15:guide>
        <p15:guide id="16" pos="14995">
          <p15:clr>
            <a:srgbClr val="EE5396"/>
          </p15:clr>
        </p15:guide>
        <p15:guide id="19" orient="horz" pos="3840">
          <p15:clr>
            <a:srgbClr val="EE5396"/>
          </p15:clr>
        </p15:guide>
        <p15:guide id="20" orient="horz" pos="958">
          <p15:clr>
            <a:srgbClr val="EE5396"/>
          </p15:clr>
        </p15:guide>
        <p15:guide id="25" orient="horz" pos="7682">
          <p15:clr>
            <a:srgbClr val="EE5396"/>
          </p15:clr>
        </p15:guide>
        <p15:guide id="26" pos="7680">
          <p15:clr>
            <a:srgbClr val="0F62FE"/>
          </p15:clr>
        </p15:guide>
        <p15:guide id="27" pos="11520">
          <p15:clr>
            <a:srgbClr val="0F62FE"/>
          </p15:clr>
        </p15:guide>
        <p15:guide id="30" orient="horz" pos="1918">
          <p15:clr>
            <a:srgbClr val="EE5396"/>
          </p15:clr>
        </p15:guide>
        <p15:guide id="32" orient="horz" pos="6720">
          <p15:clr>
            <a:srgbClr val="EE5396"/>
          </p15:clr>
        </p15:guide>
        <p15:guide id="33" orient="horz" pos="2880">
          <p15:clr>
            <a:srgbClr val="EE5396"/>
          </p15:clr>
        </p15:guide>
        <p15:guide id="34" orient="horz" pos="4800">
          <p15:clr>
            <a:srgbClr val="EE5396"/>
          </p15:clr>
        </p15:guide>
        <p15:guide id="35" orient="horz" pos="5758">
          <p15:clr>
            <a:srgbClr val="EE5396"/>
          </p15:clr>
        </p15:guide>
        <p15:guide id="36" orient="horz" pos="8284">
          <p15:clr>
            <a:srgbClr val="9FCC3B"/>
          </p15:clr>
        </p15:guide>
        <p15:guide id="37" orient="horz" pos="360">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147.xml"/><Relationship Id="rId6" Type="http://schemas.openxmlformats.org/officeDocument/2006/relationships/image" Target="../media/image9.jpg"/><Relationship Id="rId5" Type="http://schemas.openxmlformats.org/officeDocument/2006/relationships/image" Target="../media/image8.png"/><Relationship Id="rId4" Type="http://schemas.openxmlformats.org/officeDocument/2006/relationships/image" Target="../media/image5.emf"/></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08.xml"/><Relationship Id="rId5" Type="http://schemas.openxmlformats.org/officeDocument/2006/relationships/image" Target="../media/image12.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3.png"/><Relationship Id="rId7"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02.xml"/><Relationship Id="rId6" Type="http://schemas.openxmlformats.org/officeDocument/2006/relationships/image" Target="../media/image14.png"/><Relationship Id="rId5" Type="http://schemas.openxmlformats.org/officeDocument/2006/relationships/image" Target="../media/image8.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7.png"/><Relationship Id="rId7" Type="http://schemas.openxmlformats.org/officeDocument/2006/relationships/image" Target="../media/image8.png"/><Relationship Id="rId2" Type="http://schemas.openxmlformats.org/officeDocument/2006/relationships/image" Target="../media/image16.png"/><Relationship Id="rId1" Type="http://schemas.openxmlformats.org/officeDocument/2006/relationships/slideLayout" Target="../slideLayouts/slideLayout151.xml"/><Relationship Id="rId6" Type="http://schemas.openxmlformats.org/officeDocument/2006/relationships/image" Target="../media/image19.jpg"/><Relationship Id="rId5" Type="http://schemas.openxmlformats.org/officeDocument/2006/relationships/image" Target="../media/image18.jpe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3.png"/><Relationship Id="rId7"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Layout" Target="../slideLayouts/slideLayout151.xml"/><Relationship Id="rId6" Type="http://schemas.openxmlformats.org/officeDocument/2006/relationships/image" Target="../media/image9.jpg"/><Relationship Id="rId5" Type="http://schemas.openxmlformats.org/officeDocument/2006/relationships/image" Target="../media/image10.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89.xml"/><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3" Type="http://schemas.openxmlformats.org/officeDocument/2006/relationships/hyperlink" Target="https://www.ibm.com/account/reg/signup?formid=urx-52753" TargetMode="External"/><Relationship Id="rId2" Type="http://schemas.openxmlformats.org/officeDocument/2006/relationships/notesSlide" Target="../notesSlides/notesSlide5.xml"/><Relationship Id="rId1" Type="http://schemas.openxmlformats.org/officeDocument/2006/relationships/slideLayout" Target="../slideLayouts/slideLayout160.xml"/><Relationship Id="rId5" Type="http://schemas.openxmlformats.org/officeDocument/2006/relationships/hyperlink" Target="https://ibm.seismic.com/Link/Content/DCfCGJVfPmqH88qCq46PM3j9J6jd#/?anchorId=b4f32b7d-c3d4-4761-948a-fc2e8bc2bb72" TargetMode="External"/><Relationship Id="rId4" Type="http://schemas.openxmlformats.org/officeDocument/2006/relationships/hyperlink" Target="http://www.ibm.com/account/reg/us-en/signup?utm_medium=Email&amp;utm_source=Event&amp;utm_content=DTPWW&amp;utm_campaign=PLACEHOLDER&amp;utm_id=AI4Biz_watsonx_Client_Briefing_Gartner_Conference&amp;formid=urx-52230"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C276FE-89C2-AAED-8DE4-E561CB093405}"/>
            </a:ext>
          </a:extLst>
        </p:cNvPr>
        <p:cNvGrpSpPr/>
        <p:nvPr/>
      </p:nvGrpSpPr>
      <p:grpSpPr>
        <a:xfrm>
          <a:off x="0" y="0"/>
          <a:ext cx="0" cy="0"/>
          <a:chOff x="0" y="0"/>
          <a:chExt cx="0" cy="0"/>
        </a:xfrm>
      </p:grpSpPr>
      <p:pic>
        <p:nvPicPr>
          <p:cNvPr id="9" name="Picture 8" descr="A blue and white number&#10;&#10;AI-generated content may be incorrect.">
            <a:extLst>
              <a:ext uri="{FF2B5EF4-FFF2-40B4-BE49-F238E27FC236}">
                <a16:creationId xmlns:a16="http://schemas.microsoft.com/office/drawing/2014/main" id="{670C0AD5-2A09-BE03-8F87-99FD59298CC7}"/>
              </a:ext>
            </a:extLst>
          </p:cNvPr>
          <p:cNvPicPr>
            <a:picLocks noChangeAspect="1"/>
          </p:cNvPicPr>
          <p:nvPr/>
        </p:nvPicPr>
        <p:blipFill>
          <a:blip r:embed="rId3"/>
          <a:srcRect l="10654"/>
          <a:stretch>
            <a:fillRect/>
          </a:stretch>
        </p:blipFill>
        <p:spPr>
          <a:xfrm>
            <a:off x="1800298" y="0"/>
            <a:ext cx="9205687" cy="5156489"/>
          </a:xfrm>
          <a:prstGeom prst="rect">
            <a:avLst/>
          </a:prstGeom>
        </p:spPr>
      </p:pic>
      <p:sp>
        <p:nvSpPr>
          <p:cNvPr id="5" name="Title 4">
            <a:extLst>
              <a:ext uri="{FF2B5EF4-FFF2-40B4-BE49-F238E27FC236}">
                <a16:creationId xmlns:a16="http://schemas.microsoft.com/office/drawing/2014/main" id="{EB454150-10CD-B9E6-020C-9C6460F826A3}"/>
              </a:ext>
            </a:extLst>
          </p:cNvPr>
          <p:cNvSpPr>
            <a:spLocks noGrp="1"/>
          </p:cNvSpPr>
          <p:nvPr>
            <p:ph type="title"/>
          </p:nvPr>
        </p:nvSpPr>
        <p:spPr>
          <a:xfrm>
            <a:off x="216255" y="205323"/>
            <a:ext cx="7365345" cy="1675868"/>
          </a:xfrm>
        </p:spPr>
        <p:txBody>
          <a:bodyPr/>
          <a:lstStyle/>
          <a:p>
            <a:pPr defTabSz="685949">
              <a:defRPr/>
            </a:pPr>
            <a:r>
              <a:rPr lang="en-US" dirty="0"/>
              <a:t>IBM Agentic AI with Maximo</a:t>
            </a:r>
            <a:endParaRPr lang="en-US" sz="1350" dirty="0">
              <a:solidFill>
                <a:srgbClr val="000000"/>
              </a:solidFill>
              <a:ea typeface="+mn-ea"/>
              <a:cs typeface="+mn-cs"/>
            </a:endParaRPr>
          </a:p>
        </p:txBody>
      </p:sp>
      <p:pic>
        <p:nvPicPr>
          <p:cNvPr id="7" name="Picture 6" descr="IBM 8-bar logo">
            <a:extLst>
              <a:ext uri="{FF2B5EF4-FFF2-40B4-BE49-F238E27FC236}">
                <a16:creationId xmlns:a16="http://schemas.microsoft.com/office/drawing/2014/main" id="{E77ECE61-EEE8-D53C-2B20-558D439B16D7}"/>
              </a:ext>
            </a:extLst>
          </p:cNvPr>
          <p:cNvPicPr/>
          <p:nvPr/>
        </p:nvPicPr>
        <p:blipFill>
          <a:blip r:embed="rId4"/>
          <a:stretch>
            <a:fillRect/>
          </a:stretch>
        </p:blipFill>
        <p:spPr>
          <a:xfrm>
            <a:off x="8388836" y="4716243"/>
            <a:ext cx="580459" cy="215985"/>
          </a:xfrm>
          <a:prstGeom prst="rect">
            <a:avLst/>
          </a:prstGeom>
        </p:spPr>
      </p:pic>
      <p:sp>
        <p:nvSpPr>
          <p:cNvPr id="11" name="TextBox 10">
            <a:extLst>
              <a:ext uri="{FF2B5EF4-FFF2-40B4-BE49-F238E27FC236}">
                <a16:creationId xmlns:a16="http://schemas.microsoft.com/office/drawing/2014/main" id="{4AA2C2A7-CA3E-34B7-75F2-DEBE865A2310}"/>
              </a:ext>
            </a:extLst>
          </p:cNvPr>
          <p:cNvSpPr txBox="1"/>
          <p:nvPr/>
        </p:nvSpPr>
        <p:spPr>
          <a:xfrm>
            <a:off x="216950" y="3734994"/>
            <a:ext cx="2283173" cy="9812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rtlCol="0">
            <a:noAutofit/>
          </a:bodyPr>
          <a:lstStyle/>
          <a:p>
            <a:pPr defTabSz="914309">
              <a:buSzPct val="100000"/>
            </a:pPr>
            <a:r>
              <a:rPr lang="en-US" sz="1575" kern="0" dirty="0">
                <a:solidFill>
                  <a:srgbClr val="000000"/>
                </a:solidFill>
                <a:latin typeface="IBM Plex Sans" panose="020B0503050203000203" pitchFamily="34" charset="0"/>
                <a:sym typeface="IBM Plex Sans Light"/>
              </a:rPr>
              <a:t>Nigel T. Crowther</a:t>
            </a:r>
          </a:p>
          <a:p>
            <a:pPr defTabSz="914309">
              <a:buSzPct val="100000"/>
            </a:pPr>
            <a:r>
              <a:rPr lang="en-US" sz="1575" kern="0" dirty="0">
                <a:solidFill>
                  <a:srgbClr val="000000"/>
                </a:solidFill>
                <a:latin typeface="IBM Plex Sans" panose="020B0503050203000203" pitchFamily="34" charset="0"/>
                <a:sym typeface="IBM Plex Sans Light"/>
              </a:rPr>
              <a:t>IBM Tech Sales UKI</a:t>
            </a:r>
          </a:p>
        </p:txBody>
      </p:sp>
      <p:pic>
        <p:nvPicPr>
          <p:cNvPr id="2" name="Picture 1" descr="A close-up of a logo&#10;&#10;AI-generated content may be incorrect.">
            <a:extLst>
              <a:ext uri="{FF2B5EF4-FFF2-40B4-BE49-F238E27FC236}">
                <a16:creationId xmlns:a16="http://schemas.microsoft.com/office/drawing/2014/main" id="{3E277965-A474-72B3-9E69-B0297374F7AA}"/>
              </a:ext>
            </a:extLst>
          </p:cNvPr>
          <p:cNvPicPr>
            <a:picLocks noChangeAspect="1"/>
          </p:cNvPicPr>
          <p:nvPr/>
        </p:nvPicPr>
        <p:blipFill>
          <a:blip r:embed="rId5"/>
          <a:stretch>
            <a:fillRect/>
          </a:stretch>
        </p:blipFill>
        <p:spPr>
          <a:xfrm>
            <a:off x="216950" y="1739236"/>
            <a:ext cx="1853387" cy="1203074"/>
          </a:xfrm>
          <a:prstGeom prst="rect">
            <a:avLst/>
          </a:prstGeom>
        </p:spPr>
      </p:pic>
      <p:pic>
        <p:nvPicPr>
          <p:cNvPr id="3" name="Picture 2" descr="A close up of a logo&#10;&#10;AI-generated content may be incorrect.">
            <a:extLst>
              <a:ext uri="{FF2B5EF4-FFF2-40B4-BE49-F238E27FC236}">
                <a16:creationId xmlns:a16="http://schemas.microsoft.com/office/drawing/2014/main" id="{64ACFE9A-94D9-52E6-F962-53E9D61E8895}"/>
              </a:ext>
            </a:extLst>
          </p:cNvPr>
          <p:cNvPicPr>
            <a:picLocks noChangeAspect="1"/>
          </p:cNvPicPr>
          <p:nvPr/>
        </p:nvPicPr>
        <p:blipFill>
          <a:blip r:embed="rId6"/>
          <a:stretch>
            <a:fillRect/>
          </a:stretch>
        </p:blipFill>
        <p:spPr>
          <a:xfrm>
            <a:off x="2213246" y="1739236"/>
            <a:ext cx="1875577" cy="1320378"/>
          </a:xfrm>
          <a:prstGeom prst="rect">
            <a:avLst/>
          </a:prstGeom>
        </p:spPr>
      </p:pic>
      <p:sp>
        <p:nvSpPr>
          <p:cNvPr id="13" name="TextBox 12">
            <a:extLst>
              <a:ext uri="{FF2B5EF4-FFF2-40B4-BE49-F238E27FC236}">
                <a16:creationId xmlns:a16="http://schemas.microsoft.com/office/drawing/2014/main" id="{5EC5059F-9252-06AC-9B76-DC72691A10E8}"/>
              </a:ext>
            </a:extLst>
          </p:cNvPr>
          <p:cNvSpPr txBox="1"/>
          <p:nvPr/>
        </p:nvSpPr>
        <p:spPr>
          <a:xfrm>
            <a:off x="156701" y="790228"/>
            <a:ext cx="2638118" cy="369332"/>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a:spAutoFit/>
          </a:bodyPr>
          <a:lstStyle/>
          <a:p>
            <a:pPr defTabSz="914309">
              <a:lnSpc>
                <a:spcPct val="100000"/>
              </a:lnSpc>
            </a:pPr>
            <a:r>
              <a:rPr lang="en-US" sz="1800" kern="0" dirty="0">
                <a:solidFill>
                  <a:srgbClr val="000000"/>
                </a:solidFill>
                <a:latin typeface="IBM Plex Sans Light"/>
              </a:rPr>
              <a:t>A smarter way to work</a:t>
            </a:r>
          </a:p>
        </p:txBody>
      </p:sp>
    </p:spTree>
    <p:extLst>
      <p:ext uri="{BB962C8B-B14F-4D97-AF65-F5344CB8AC3E}">
        <p14:creationId xmlns:p14="http://schemas.microsoft.com/office/powerpoint/2010/main" val="264471204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 Placeholder 37">
            <a:extLst>
              <a:ext uri="{FF2B5EF4-FFF2-40B4-BE49-F238E27FC236}">
                <a16:creationId xmlns:a16="http://schemas.microsoft.com/office/drawing/2014/main" id="{1A1B750D-18D0-C995-6469-DC32408C23C0}"/>
              </a:ext>
            </a:extLst>
          </p:cNvPr>
          <p:cNvSpPr>
            <a:spLocks noGrp="1"/>
          </p:cNvSpPr>
          <p:nvPr>
            <p:ph type="body" sz="quarter" idx="15"/>
          </p:nvPr>
        </p:nvSpPr>
        <p:spPr/>
        <p:txBody>
          <a:bodyPr/>
          <a:lstStyle/>
          <a:p>
            <a:r>
              <a:rPr lang="en-US" sz="1350" dirty="0" err="1">
                <a:solidFill>
                  <a:schemeClr val="accent1"/>
                </a:solidFill>
              </a:rPr>
              <a:t>Adhoc</a:t>
            </a:r>
            <a:r>
              <a:rPr lang="en-US" sz="1350" dirty="0">
                <a:solidFill>
                  <a:schemeClr val="accent1"/>
                </a:solidFill>
              </a:rPr>
              <a:t> reporting</a:t>
            </a:r>
          </a:p>
        </p:txBody>
      </p:sp>
      <p:sp>
        <p:nvSpPr>
          <p:cNvPr id="33" name="Text Placeholder 32">
            <a:extLst>
              <a:ext uri="{FF2B5EF4-FFF2-40B4-BE49-F238E27FC236}">
                <a16:creationId xmlns:a16="http://schemas.microsoft.com/office/drawing/2014/main" id="{B3F65626-4AA9-6B1F-36D3-78E8E4CA57E2}"/>
              </a:ext>
            </a:extLst>
          </p:cNvPr>
          <p:cNvSpPr>
            <a:spLocks noGrp="1"/>
          </p:cNvSpPr>
          <p:nvPr>
            <p:ph type="body" sz="quarter" idx="12"/>
          </p:nvPr>
        </p:nvSpPr>
        <p:spPr>
          <a:xfrm>
            <a:off x="2499987" y="1119708"/>
            <a:ext cx="1692848" cy="998682"/>
          </a:xfrm>
        </p:spPr>
        <p:txBody>
          <a:bodyPr/>
          <a:lstStyle/>
          <a:p>
            <a:pPr defTabSz="686017">
              <a:lnSpc>
                <a:spcPct val="100000"/>
              </a:lnSpc>
              <a:defRPr/>
            </a:pPr>
            <a:r>
              <a:rPr lang="en-GB" sz="1050" dirty="0"/>
              <a:t>Use agentic AI to create Maximo reports using natural language:</a:t>
            </a:r>
          </a:p>
          <a:p>
            <a:pPr defTabSz="686017">
              <a:lnSpc>
                <a:spcPct val="100000"/>
              </a:lnSpc>
              <a:defRPr/>
            </a:pPr>
            <a:endParaRPr lang="en-GB" sz="1050" dirty="0">
              <a:solidFill>
                <a:srgbClr val="000000"/>
              </a:solidFill>
              <a:latin typeface="IBM Plex Sans Light" panose="020B0403050203000203" pitchFamily="34" charset="0"/>
              <a:ea typeface="+mn-ea"/>
              <a:cs typeface="+mn-cs"/>
            </a:endParaRPr>
          </a:p>
        </p:txBody>
      </p:sp>
      <p:sp>
        <p:nvSpPr>
          <p:cNvPr id="36" name="Text Placeholder 35">
            <a:extLst>
              <a:ext uri="{FF2B5EF4-FFF2-40B4-BE49-F238E27FC236}">
                <a16:creationId xmlns:a16="http://schemas.microsoft.com/office/drawing/2014/main" id="{D903580C-28C7-F175-647D-CF7303AD2843}"/>
              </a:ext>
            </a:extLst>
          </p:cNvPr>
          <p:cNvSpPr>
            <a:spLocks noGrp="1"/>
          </p:cNvSpPr>
          <p:nvPr>
            <p:ph type="body" sz="quarter" idx="13"/>
          </p:nvPr>
        </p:nvSpPr>
        <p:spPr>
          <a:xfrm>
            <a:off x="4799279" y="216027"/>
            <a:ext cx="1857133" cy="3433315"/>
          </a:xfrm>
        </p:spPr>
        <p:txBody>
          <a:bodyPr/>
          <a:lstStyle/>
          <a:p>
            <a:r>
              <a:rPr lang="en-US" sz="1350" dirty="0">
                <a:solidFill>
                  <a:schemeClr val="accent1"/>
                </a:solidFill>
                <a:latin typeface="+mj-lt"/>
              </a:rPr>
              <a:t>Answer legal questions</a:t>
            </a:r>
            <a:endParaRPr lang="en-US" sz="1350" dirty="0">
              <a:solidFill>
                <a:schemeClr val="accent1"/>
              </a:solidFill>
            </a:endParaRPr>
          </a:p>
        </p:txBody>
      </p:sp>
      <p:sp>
        <p:nvSpPr>
          <p:cNvPr id="37" name="Text Placeholder 36">
            <a:extLst>
              <a:ext uri="{FF2B5EF4-FFF2-40B4-BE49-F238E27FC236}">
                <a16:creationId xmlns:a16="http://schemas.microsoft.com/office/drawing/2014/main" id="{000955D8-1198-A2F0-4236-D207B707A10F}"/>
              </a:ext>
            </a:extLst>
          </p:cNvPr>
          <p:cNvSpPr>
            <a:spLocks noGrp="1"/>
          </p:cNvSpPr>
          <p:nvPr>
            <p:ph type="body" sz="quarter" idx="14"/>
          </p:nvPr>
        </p:nvSpPr>
        <p:spPr>
          <a:xfrm>
            <a:off x="6981526" y="222405"/>
            <a:ext cx="2097674" cy="572021"/>
          </a:xfrm>
        </p:spPr>
        <p:txBody>
          <a:bodyPr/>
          <a:lstStyle/>
          <a:p>
            <a:r>
              <a:rPr lang="en-US" sz="1350" dirty="0">
                <a:solidFill>
                  <a:schemeClr val="accent1"/>
                </a:solidFill>
                <a:latin typeface="+mj-lt"/>
              </a:rPr>
              <a:t>Unlock AI for your enterprise</a:t>
            </a:r>
          </a:p>
        </p:txBody>
      </p:sp>
      <p:sp>
        <p:nvSpPr>
          <p:cNvPr id="13" name="Slide Number Placeholder 12">
            <a:extLst>
              <a:ext uri="{FF2B5EF4-FFF2-40B4-BE49-F238E27FC236}">
                <a16:creationId xmlns:a16="http://schemas.microsoft.com/office/drawing/2014/main" id="{DCABDE07-F9A8-EB1F-32CE-5D1DB82D8CC1}"/>
              </a:ext>
            </a:extLst>
          </p:cNvPr>
          <p:cNvSpPr>
            <a:spLocks noGrp="1"/>
          </p:cNvSpPr>
          <p:nvPr>
            <p:ph type="sldNum" sz="quarter" idx="4"/>
          </p:nvPr>
        </p:nvSpPr>
        <p:spPr>
          <a:xfrm>
            <a:off x="8835550" y="4856524"/>
            <a:ext cx="92975" cy="92333"/>
          </a:xfrm>
        </p:spPr>
        <p:txBody>
          <a:bodyPr/>
          <a:lstStyle/>
          <a:p>
            <a:pPr defTabSz="686017"/>
            <a:fld id="{86CB4B4D-7CA3-9044-876B-883B54F8677D}" type="slidenum">
              <a:rPr lang="en-US">
                <a:solidFill>
                  <a:srgbClr val="000000"/>
                </a:solidFill>
              </a:rPr>
              <a:pPr defTabSz="686017"/>
              <a:t>2</a:t>
            </a:fld>
            <a:endParaRPr lang="en-US" dirty="0">
              <a:solidFill>
                <a:srgbClr val="000000"/>
              </a:solidFill>
            </a:endParaRPr>
          </a:p>
        </p:txBody>
      </p:sp>
      <p:sp>
        <p:nvSpPr>
          <p:cNvPr id="7" name="TextBox 6">
            <a:extLst>
              <a:ext uri="{FF2B5EF4-FFF2-40B4-BE49-F238E27FC236}">
                <a16:creationId xmlns:a16="http://schemas.microsoft.com/office/drawing/2014/main" id="{F8BB93A2-F03C-98E9-7235-5050895A4BE3}"/>
              </a:ext>
            </a:extLst>
          </p:cNvPr>
          <p:cNvSpPr txBox="1"/>
          <p:nvPr/>
        </p:nvSpPr>
        <p:spPr>
          <a:xfrm>
            <a:off x="4555078" y="2988074"/>
            <a:ext cx="0" cy="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rtlCol="0">
            <a:noAutofit/>
          </a:bodyPr>
          <a:lstStyle/>
          <a:p>
            <a:pPr marL="166674" indent="-167531" defTabSz="914400">
              <a:spcBef>
                <a:spcPts val="1088"/>
              </a:spcBef>
              <a:buSzPct val="100000"/>
              <a:buFontTx/>
              <a:buChar char="–"/>
            </a:pPr>
            <a:endParaRPr lang="en-US" kern="0" dirty="0">
              <a:solidFill>
                <a:srgbClr val="000000"/>
              </a:solidFill>
              <a:latin typeface="IBM Plex Sans Light"/>
              <a:sym typeface="IBM Plex Sans Light"/>
            </a:endParaRPr>
          </a:p>
        </p:txBody>
      </p:sp>
      <p:sp>
        <p:nvSpPr>
          <p:cNvPr id="11" name="Text Placeholder 32">
            <a:extLst>
              <a:ext uri="{FF2B5EF4-FFF2-40B4-BE49-F238E27FC236}">
                <a16:creationId xmlns:a16="http://schemas.microsoft.com/office/drawing/2014/main" id="{3EDE60EF-02AD-3837-F54C-3919BE04D19E}"/>
              </a:ext>
            </a:extLst>
          </p:cNvPr>
          <p:cNvSpPr txBox="1">
            <a:spLocks/>
          </p:cNvSpPr>
          <p:nvPr/>
        </p:nvSpPr>
        <p:spPr>
          <a:xfrm>
            <a:off x="7041775" y="1110389"/>
            <a:ext cx="1772812" cy="321426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lvl1pPr marL="0" marR="0" indent="0" algn="l" defTabSz="2438156" rtl="0" eaLnBrk="1" latinLnBrk="0" hangingPunct="1">
              <a:lnSpc>
                <a:spcPct val="110000"/>
              </a:lnSpc>
              <a:spcBef>
                <a:spcPts val="0"/>
              </a:spcBef>
              <a:spcAft>
                <a:spcPts val="0"/>
              </a:spcAft>
              <a:buClrTx/>
              <a:buSzTx/>
              <a:buFontTx/>
              <a:buNone/>
              <a:tabLst/>
              <a:defRPr sz="2000" b="0" i="0" u="none" strike="noStrike" cap="none" spc="0" baseline="0">
                <a:solidFill>
                  <a:schemeClr val="tx1"/>
                </a:solidFill>
                <a:uFillTx/>
                <a:latin typeface="IBM Plex Sans" panose="020B0503050203000203" pitchFamily="34" charset="0"/>
                <a:ea typeface="+mj-ea"/>
                <a:cs typeface="+mj-cs"/>
                <a:sym typeface="IBM Plex Sans Light"/>
              </a:defRPr>
            </a:lvl1pPr>
            <a:lvl2pPr marL="182862" marR="0" indent="-182862" algn="l" defTabSz="2438156" rtl="0" eaLnBrk="1" latinLnBrk="0" hangingPunct="1">
              <a:lnSpc>
                <a:spcPct val="110000"/>
              </a:lnSpc>
              <a:spcBef>
                <a:spcPts val="0"/>
              </a:spcBef>
              <a:spcAft>
                <a:spcPts val="0"/>
              </a:spcAft>
              <a:buClrTx/>
              <a:buSzPct val="100000"/>
              <a:buFontTx/>
              <a:buChar char="–"/>
              <a:tabLst/>
              <a:defRPr sz="2000" b="0" i="0" u="none" strike="noStrike" cap="none" spc="0" baseline="0">
                <a:solidFill>
                  <a:schemeClr val="tx1"/>
                </a:solidFill>
                <a:uFillTx/>
                <a:latin typeface="IBM Plex Sans" panose="020B0503050203000203" pitchFamily="34" charset="0"/>
                <a:ea typeface="+mj-ea"/>
                <a:cs typeface="+mj-cs"/>
                <a:sym typeface="IBM Plex Sans Light"/>
              </a:defRPr>
            </a:lvl2pPr>
            <a:lvl3pPr marL="365723" marR="0" indent="-182862" algn="l" defTabSz="2438156" rtl="0" eaLnBrk="1" latinLnBrk="0" hangingPunct="1">
              <a:lnSpc>
                <a:spcPct val="110000"/>
              </a:lnSpc>
              <a:spcBef>
                <a:spcPts val="0"/>
              </a:spcBef>
              <a:spcAft>
                <a:spcPts val="0"/>
              </a:spcAft>
              <a:buClrTx/>
              <a:buSzPct val="100000"/>
              <a:buFontTx/>
              <a:buChar char="•"/>
              <a:tabLst/>
              <a:defRPr sz="2000" b="0" i="0" u="none" strike="noStrike" cap="none" spc="0" baseline="0">
                <a:solidFill>
                  <a:schemeClr val="tx1"/>
                </a:solidFill>
                <a:uFillTx/>
                <a:latin typeface="IBM Plex Sans" panose="020B0503050203000203" pitchFamily="34" charset="0"/>
                <a:ea typeface="+mj-ea"/>
                <a:cs typeface="+mj-cs"/>
                <a:sym typeface="IBM Plex Sans Light"/>
              </a:defRPr>
            </a:lvl3pPr>
            <a:lvl4pPr marL="548585" marR="0" indent="-182862" algn="l" defTabSz="2438156" rtl="0" eaLnBrk="1" latinLnBrk="0" hangingPunct="1">
              <a:lnSpc>
                <a:spcPct val="110000"/>
              </a:lnSpc>
              <a:spcBef>
                <a:spcPts val="0"/>
              </a:spcBef>
              <a:spcAft>
                <a:spcPts val="0"/>
              </a:spcAft>
              <a:buClrTx/>
              <a:buSzPct val="100000"/>
              <a:buFontTx/>
              <a:buChar char="–"/>
              <a:tabLst/>
              <a:defRPr sz="2000" b="0" i="0" u="none" strike="noStrike" cap="none" spc="0" baseline="0">
                <a:solidFill>
                  <a:schemeClr val="tx1"/>
                </a:solidFill>
                <a:uFillTx/>
                <a:latin typeface="IBM Plex Sans" panose="020B0503050203000203" pitchFamily="34" charset="0"/>
                <a:ea typeface="+mj-ea"/>
                <a:cs typeface="+mj-cs"/>
                <a:sym typeface="IBM Plex Sans Light"/>
              </a:defRPr>
            </a:lvl4pPr>
            <a:lvl5pPr marL="1142886" marR="0" indent="-457154" algn="l" defTabSz="2438156" rtl="0" eaLnBrk="1" latinLnBrk="0" hangingPunct="1">
              <a:lnSpc>
                <a:spcPct val="110000"/>
              </a:lnSpc>
              <a:spcBef>
                <a:spcPts val="0"/>
              </a:spcBef>
              <a:spcAft>
                <a:spcPts val="0"/>
              </a:spcAft>
              <a:buClrTx/>
              <a:buSzPct val="100000"/>
              <a:buFont typeface="Arial" panose="020B0604020202020204" pitchFamily="34" charset="0"/>
              <a:buChar char="•"/>
              <a:tabLst/>
              <a:defRPr sz="2000" b="0" i="0" u="none" strike="noStrike" cap="none" spc="0" baseline="0">
                <a:solidFill>
                  <a:schemeClr val="tx1"/>
                </a:solidFill>
                <a:uFillTx/>
                <a:latin typeface="IBM Plex Sans" panose="020B0503050203000203" pitchFamily="34" charset="0"/>
                <a:ea typeface="+mj-ea"/>
                <a:cs typeface="+mj-cs"/>
                <a:sym typeface="IBM Plex Sans Light"/>
              </a:defRPr>
            </a:lvl5pPr>
            <a:lvl6pPr marL="1842876" marR="0" indent="-388970" algn="l" defTabSz="2438156"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6pPr>
            <a:lvl7pPr marL="2205410" marR="0" indent="-388970" algn="l" defTabSz="2438156"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7pPr>
            <a:lvl8pPr marL="2567943" marR="0" indent="-388970" algn="l" defTabSz="2438156"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8pPr>
            <a:lvl9pPr marL="2930476" marR="0" indent="-388970" algn="l" defTabSz="2438156"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9pPr>
          </a:lstStyle>
          <a:p>
            <a:pPr defTabSz="1827703">
              <a:spcBef>
                <a:spcPts val="2173"/>
              </a:spcBef>
              <a:buSzPct val="100000"/>
              <a:defRPr/>
            </a:pPr>
            <a:r>
              <a:rPr lang="en-US" sz="1050" dirty="0">
                <a:solidFill>
                  <a:srgbClr val="000000"/>
                </a:solidFill>
              </a:rPr>
              <a:t>Integrate Maximo </a:t>
            </a:r>
            <a:r>
              <a:rPr lang="en-US" sz="1050" dirty="0"/>
              <a:t>with virtually any existing business system</a:t>
            </a:r>
            <a:endParaRPr lang="en-MX" sz="1050" kern="0" dirty="0">
              <a:solidFill>
                <a:srgbClr val="000000"/>
              </a:solidFill>
            </a:endParaRPr>
          </a:p>
          <a:p>
            <a:pPr defTabSz="686017">
              <a:lnSpc>
                <a:spcPct val="100000"/>
              </a:lnSpc>
              <a:defRPr/>
            </a:pPr>
            <a:endParaRPr lang="en-US" sz="1050" kern="0" dirty="0">
              <a:solidFill>
                <a:srgbClr val="000000"/>
              </a:solidFill>
              <a:latin typeface="IBM Plex Sans Light" panose="020B0403050203000203" pitchFamily="34" charset="0"/>
            </a:endParaRPr>
          </a:p>
        </p:txBody>
      </p:sp>
      <p:sp>
        <p:nvSpPr>
          <p:cNvPr id="14" name="Text Placeholder 32">
            <a:extLst>
              <a:ext uri="{FF2B5EF4-FFF2-40B4-BE49-F238E27FC236}">
                <a16:creationId xmlns:a16="http://schemas.microsoft.com/office/drawing/2014/main" id="{9AB8463E-948C-3876-DE2A-29707245FD42}"/>
              </a:ext>
            </a:extLst>
          </p:cNvPr>
          <p:cNvSpPr txBox="1">
            <a:spLocks/>
          </p:cNvSpPr>
          <p:nvPr/>
        </p:nvSpPr>
        <p:spPr>
          <a:xfrm>
            <a:off x="4835288" y="1110389"/>
            <a:ext cx="1525601" cy="12125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lvl1pPr marL="0" marR="0" indent="0" algn="l" defTabSz="2438156" rtl="0" eaLnBrk="1" latinLnBrk="0" hangingPunct="1">
              <a:lnSpc>
                <a:spcPct val="110000"/>
              </a:lnSpc>
              <a:spcBef>
                <a:spcPts val="0"/>
              </a:spcBef>
              <a:spcAft>
                <a:spcPts val="0"/>
              </a:spcAft>
              <a:buClrTx/>
              <a:buSzTx/>
              <a:buFontTx/>
              <a:buNone/>
              <a:tabLst/>
              <a:defRPr sz="2000" b="0" i="0" u="none" strike="noStrike" cap="none" spc="0" baseline="0">
                <a:solidFill>
                  <a:schemeClr val="tx1"/>
                </a:solidFill>
                <a:uFillTx/>
                <a:latin typeface="IBM Plex Sans" panose="020B0503050203000203" pitchFamily="34" charset="0"/>
                <a:ea typeface="+mj-ea"/>
                <a:cs typeface="+mj-cs"/>
                <a:sym typeface="IBM Plex Sans Light"/>
              </a:defRPr>
            </a:lvl1pPr>
            <a:lvl2pPr marL="182862" marR="0" indent="-182862" algn="l" defTabSz="2438156" rtl="0" eaLnBrk="1" latinLnBrk="0" hangingPunct="1">
              <a:lnSpc>
                <a:spcPct val="110000"/>
              </a:lnSpc>
              <a:spcBef>
                <a:spcPts val="0"/>
              </a:spcBef>
              <a:spcAft>
                <a:spcPts val="0"/>
              </a:spcAft>
              <a:buClrTx/>
              <a:buSzPct val="100000"/>
              <a:buFontTx/>
              <a:buChar char="–"/>
              <a:tabLst/>
              <a:defRPr sz="2000" b="0" i="0" u="none" strike="noStrike" cap="none" spc="0" baseline="0">
                <a:solidFill>
                  <a:schemeClr val="tx1"/>
                </a:solidFill>
                <a:uFillTx/>
                <a:latin typeface="IBM Plex Sans" panose="020B0503050203000203" pitchFamily="34" charset="0"/>
                <a:ea typeface="+mj-ea"/>
                <a:cs typeface="+mj-cs"/>
                <a:sym typeface="IBM Plex Sans Light"/>
              </a:defRPr>
            </a:lvl2pPr>
            <a:lvl3pPr marL="365723" marR="0" indent="-182862" algn="l" defTabSz="2438156" rtl="0" eaLnBrk="1" latinLnBrk="0" hangingPunct="1">
              <a:lnSpc>
                <a:spcPct val="110000"/>
              </a:lnSpc>
              <a:spcBef>
                <a:spcPts val="0"/>
              </a:spcBef>
              <a:spcAft>
                <a:spcPts val="0"/>
              </a:spcAft>
              <a:buClrTx/>
              <a:buSzPct val="100000"/>
              <a:buFontTx/>
              <a:buChar char="•"/>
              <a:tabLst/>
              <a:defRPr sz="2000" b="0" i="0" u="none" strike="noStrike" cap="none" spc="0" baseline="0">
                <a:solidFill>
                  <a:schemeClr val="tx1"/>
                </a:solidFill>
                <a:uFillTx/>
                <a:latin typeface="IBM Plex Sans" panose="020B0503050203000203" pitchFamily="34" charset="0"/>
                <a:ea typeface="+mj-ea"/>
                <a:cs typeface="+mj-cs"/>
                <a:sym typeface="IBM Plex Sans Light"/>
              </a:defRPr>
            </a:lvl3pPr>
            <a:lvl4pPr marL="548585" marR="0" indent="-182862" algn="l" defTabSz="2438156" rtl="0" eaLnBrk="1" latinLnBrk="0" hangingPunct="1">
              <a:lnSpc>
                <a:spcPct val="110000"/>
              </a:lnSpc>
              <a:spcBef>
                <a:spcPts val="0"/>
              </a:spcBef>
              <a:spcAft>
                <a:spcPts val="0"/>
              </a:spcAft>
              <a:buClrTx/>
              <a:buSzPct val="100000"/>
              <a:buFontTx/>
              <a:buChar char="–"/>
              <a:tabLst/>
              <a:defRPr sz="2000" b="0" i="0" u="none" strike="noStrike" cap="none" spc="0" baseline="0">
                <a:solidFill>
                  <a:schemeClr val="tx1"/>
                </a:solidFill>
                <a:uFillTx/>
                <a:latin typeface="IBM Plex Sans" panose="020B0503050203000203" pitchFamily="34" charset="0"/>
                <a:ea typeface="+mj-ea"/>
                <a:cs typeface="+mj-cs"/>
                <a:sym typeface="IBM Plex Sans Light"/>
              </a:defRPr>
            </a:lvl4pPr>
            <a:lvl5pPr marL="1142886" marR="0" indent="-457154" algn="l" defTabSz="2438156" rtl="0" eaLnBrk="1" latinLnBrk="0" hangingPunct="1">
              <a:lnSpc>
                <a:spcPct val="110000"/>
              </a:lnSpc>
              <a:spcBef>
                <a:spcPts val="0"/>
              </a:spcBef>
              <a:spcAft>
                <a:spcPts val="0"/>
              </a:spcAft>
              <a:buClrTx/>
              <a:buSzPct val="100000"/>
              <a:buFont typeface="Arial" panose="020B0604020202020204" pitchFamily="34" charset="0"/>
              <a:buChar char="•"/>
              <a:tabLst/>
              <a:defRPr sz="2000" b="0" i="0" u="none" strike="noStrike" cap="none" spc="0" baseline="0">
                <a:solidFill>
                  <a:schemeClr val="tx1"/>
                </a:solidFill>
                <a:uFillTx/>
                <a:latin typeface="IBM Plex Sans" panose="020B0503050203000203" pitchFamily="34" charset="0"/>
                <a:ea typeface="+mj-ea"/>
                <a:cs typeface="+mj-cs"/>
                <a:sym typeface="IBM Plex Sans Light"/>
              </a:defRPr>
            </a:lvl5pPr>
            <a:lvl6pPr marL="1842876" marR="0" indent="-388970" algn="l" defTabSz="2438156"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6pPr>
            <a:lvl7pPr marL="2205410" marR="0" indent="-388970" algn="l" defTabSz="2438156"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7pPr>
            <a:lvl8pPr marL="2567943" marR="0" indent="-388970" algn="l" defTabSz="2438156"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8pPr>
            <a:lvl9pPr marL="2930476" marR="0" indent="-388970" algn="l" defTabSz="2438156"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9pPr>
          </a:lstStyle>
          <a:p>
            <a:pPr defTabSz="914309"/>
            <a:r>
              <a:rPr lang="en-GB" sz="1050" dirty="0">
                <a:solidFill>
                  <a:srgbClr val="000000"/>
                </a:solidFill>
              </a:rPr>
              <a:t>Query legal </a:t>
            </a:r>
            <a:r>
              <a:rPr lang="en-GB" sz="1050" dirty="0"/>
              <a:t>knowledge:</a:t>
            </a:r>
            <a:endParaRPr lang="en-US" sz="1050" kern="0" dirty="0">
              <a:solidFill>
                <a:srgbClr val="000000"/>
              </a:solidFill>
            </a:endParaRPr>
          </a:p>
        </p:txBody>
      </p:sp>
      <p:sp>
        <p:nvSpPr>
          <p:cNvPr id="15" name="Title 1">
            <a:extLst>
              <a:ext uri="{FF2B5EF4-FFF2-40B4-BE49-F238E27FC236}">
                <a16:creationId xmlns:a16="http://schemas.microsoft.com/office/drawing/2014/main" id="{C05B1A1C-CB0C-FFA2-BC72-BF4B182F7609}"/>
              </a:ext>
            </a:extLst>
          </p:cNvPr>
          <p:cNvSpPr txBox="1">
            <a:spLocks/>
          </p:cNvSpPr>
          <p:nvPr/>
        </p:nvSpPr>
        <p:spPr>
          <a:xfrm>
            <a:off x="216566" y="216641"/>
            <a:ext cx="1840566" cy="78620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lvl1pPr marL="0" marR="0" indent="0" algn="l" defTabSz="2438156" rtl="0" eaLnBrk="1" latinLnBrk="0" hangingPunct="1">
              <a:lnSpc>
                <a:spcPct val="110000"/>
              </a:lnSpc>
              <a:spcBef>
                <a:spcPts val="0"/>
              </a:spcBef>
              <a:spcAft>
                <a:spcPts val="0"/>
              </a:spcAft>
              <a:buClrTx/>
              <a:buSzTx/>
              <a:buFontTx/>
              <a:buNone/>
              <a:tabLst/>
              <a:defRPr sz="2800" b="0" i="0" u="none" strike="noStrike" cap="none" spc="0" baseline="0">
                <a:solidFill>
                  <a:schemeClr val="tx2"/>
                </a:solidFill>
                <a:uFillTx/>
                <a:latin typeface="+mj-lt"/>
                <a:ea typeface="+mj-ea"/>
                <a:cs typeface="+mj-cs"/>
                <a:sym typeface="IBM Plex Sans Light"/>
              </a:defRPr>
            </a:lvl1pPr>
            <a:lvl2pPr marL="0" marR="0" indent="0" algn="l" defTabSz="2438156" rtl="0" eaLnBrk="1" latinLnBrk="0" hangingPunct="1">
              <a:lnSpc>
                <a:spcPct val="90000"/>
              </a:lnSpc>
              <a:spcBef>
                <a:spcPts val="0"/>
              </a:spcBef>
              <a:spcAft>
                <a:spcPts val="0"/>
              </a:spcAft>
              <a:buClrTx/>
              <a:buSzTx/>
              <a:buFontTx/>
              <a:buNone/>
              <a:tabLst/>
              <a:defRPr sz="6399" b="0" i="0" u="none" strike="noStrike" cap="none" spc="0" baseline="0">
                <a:solidFill>
                  <a:srgbClr val="000000"/>
                </a:solidFill>
                <a:uFillTx/>
                <a:latin typeface="+mj-lt"/>
                <a:ea typeface="+mj-ea"/>
                <a:cs typeface="+mj-cs"/>
                <a:sym typeface="IBM Plex Sans Light"/>
              </a:defRPr>
            </a:lvl2pPr>
            <a:lvl3pPr marL="0" marR="0" indent="0" algn="l" defTabSz="2438156" rtl="0" eaLnBrk="1" latinLnBrk="0" hangingPunct="1">
              <a:lnSpc>
                <a:spcPct val="90000"/>
              </a:lnSpc>
              <a:spcBef>
                <a:spcPts val="0"/>
              </a:spcBef>
              <a:spcAft>
                <a:spcPts val="0"/>
              </a:spcAft>
              <a:buClrTx/>
              <a:buSzTx/>
              <a:buFontTx/>
              <a:buNone/>
              <a:tabLst/>
              <a:defRPr sz="6399" b="0" i="0" u="none" strike="noStrike" cap="none" spc="0" baseline="0">
                <a:solidFill>
                  <a:srgbClr val="000000"/>
                </a:solidFill>
                <a:uFillTx/>
                <a:latin typeface="+mj-lt"/>
                <a:ea typeface="+mj-ea"/>
                <a:cs typeface="+mj-cs"/>
                <a:sym typeface="IBM Plex Sans Light"/>
              </a:defRPr>
            </a:lvl3pPr>
            <a:lvl4pPr marL="0" marR="0" indent="0" algn="l" defTabSz="2438156" rtl="0" eaLnBrk="1" latinLnBrk="0" hangingPunct="1">
              <a:lnSpc>
                <a:spcPct val="90000"/>
              </a:lnSpc>
              <a:spcBef>
                <a:spcPts val="0"/>
              </a:spcBef>
              <a:spcAft>
                <a:spcPts val="0"/>
              </a:spcAft>
              <a:buClrTx/>
              <a:buSzTx/>
              <a:buFontTx/>
              <a:buNone/>
              <a:tabLst/>
              <a:defRPr sz="6399" b="0" i="0" u="none" strike="noStrike" cap="none" spc="0" baseline="0">
                <a:solidFill>
                  <a:srgbClr val="000000"/>
                </a:solidFill>
                <a:uFillTx/>
                <a:latin typeface="+mj-lt"/>
                <a:ea typeface="+mj-ea"/>
                <a:cs typeface="+mj-cs"/>
                <a:sym typeface="IBM Plex Sans Light"/>
              </a:defRPr>
            </a:lvl4pPr>
            <a:lvl5pPr marL="0" marR="0" indent="0" algn="l" defTabSz="2438156" rtl="0" eaLnBrk="1" latinLnBrk="0" hangingPunct="1">
              <a:lnSpc>
                <a:spcPct val="90000"/>
              </a:lnSpc>
              <a:spcBef>
                <a:spcPts val="0"/>
              </a:spcBef>
              <a:spcAft>
                <a:spcPts val="0"/>
              </a:spcAft>
              <a:buClrTx/>
              <a:buSzTx/>
              <a:buFontTx/>
              <a:buNone/>
              <a:tabLst/>
              <a:defRPr sz="6399" b="0" i="0" u="none" strike="noStrike" cap="none" spc="0" baseline="0">
                <a:solidFill>
                  <a:srgbClr val="000000"/>
                </a:solidFill>
                <a:uFillTx/>
                <a:latin typeface="+mj-lt"/>
                <a:ea typeface="+mj-ea"/>
                <a:cs typeface="+mj-cs"/>
                <a:sym typeface="IBM Plex Sans Light"/>
              </a:defRPr>
            </a:lvl5pPr>
            <a:lvl6pPr marL="0" marR="0" indent="362532" algn="l" defTabSz="2438156" rtl="0" eaLnBrk="1" latinLnBrk="0" hangingPunct="1">
              <a:lnSpc>
                <a:spcPct val="90000"/>
              </a:lnSpc>
              <a:spcBef>
                <a:spcPts val="0"/>
              </a:spcBef>
              <a:spcAft>
                <a:spcPts val="0"/>
              </a:spcAft>
              <a:buClrTx/>
              <a:buSzTx/>
              <a:buFontTx/>
              <a:buNone/>
              <a:tabLst/>
              <a:defRPr sz="6399" b="0" i="0" u="none" strike="noStrike" cap="none" spc="0" baseline="0">
                <a:solidFill>
                  <a:srgbClr val="000000"/>
                </a:solidFill>
                <a:uFillTx/>
                <a:latin typeface="+mj-lt"/>
                <a:ea typeface="+mj-ea"/>
                <a:cs typeface="+mj-cs"/>
                <a:sym typeface="IBM Plex Sans Light"/>
              </a:defRPr>
            </a:lvl6pPr>
            <a:lvl7pPr marL="0" marR="0" indent="725066" algn="l" defTabSz="2438156" rtl="0" eaLnBrk="1" latinLnBrk="0" hangingPunct="1">
              <a:lnSpc>
                <a:spcPct val="90000"/>
              </a:lnSpc>
              <a:spcBef>
                <a:spcPts val="0"/>
              </a:spcBef>
              <a:spcAft>
                <a:spcPts val="0"/>
              </a:spcAft>
              <a:buClrTx/>
              <a:buSzTx/>
              <a:buFontTx/>
              <a:buNone/>
              <a:tabLst/>
              <a:defRPr sz="6399" b="0" i="0" u="none" strike="noStrike" cap="none" spc="0" baseline="0">
                <a:solidFill>
                  <a:srgbClr val="000000"/>
                </a:solidFill>
                <a:uFillTx/>
                <a:latin typeface="+mj-lt"/>
                <a:ea typeface="+mj-ea"/>
                <a:cs typeface="+mj-cs"/>
                <a:sym typeface="IBM Plex Sans Light"/>
              </a:defRPr>
            </a:lvl7pPr>
            <a:lvl8pPr marL="0" marR="0" indent="1087597" algn="l" defTabSz="2438156" rtl="0" eaLnBrk="1" latinLnBrk="0" hangingPunct="1">
              <a:lnSpc>
                <a:spcPct val="90000"/>
              </a:lnSpc>
              <a:spcBef>
                <a:spcPts val="0"/>
              </a:spcBef>
              <a:spcAft>
                <a:spcPts val="0"/>
              </a:spcAft>
              <a:buClrTx/>
              <a:buSzTx/>
              <a:buFontTx/>
              <a:buNone/>
              <a:tabLst/>
              <a:defRPr sz="6399" b="0" i="0" u="none" strike="noStrike" cap="none" spc="0" baseline="0">
                <a:solidFill>
                  <a:srgbClr val="000000"/>
                </a:solidFill>
                <a:uFillTx/>
                <a:latin typeface="+mj-lt"/>
                <a:ea typeface="+mj-ea"/>
                <a:cs typeface="+mj-cs"/>
                <a:sym typeface="IBM Plex Sans Light"/>
              </a:defRPr>
            </a:lvl8pPr>
            <a:lvl9pPr marL="0" marR="0" indent="1450131" algn="l" defTabSz="2438156" rtl="0" eaLnBrk="1" latinLnBrk="0" hangingPunct="1">
              <a:lnSpc>
                <a:spcPct val="90000"/>
              </a:lnSpc>
              <a:spcBef>
                <a:spcPts val="0"/>
              </a:spcBef>
              <a:spcAft>
                <a:spcPts val="0"/>
              </a:spcAft>
              <a:buClrTx/>
              <a:buSzTx/>
              <a:buFontTx/>
              <a:buNone/>
              <a:tabLst/>
              <a:defRPr sz="6399" b="0" i="0" u="none" strike="noStrike" cap="none" spc="0" baseline="0">
                <a:solidFill>
                  <a:srgbClr val="000000"/>
                </a:solidFill>
                <a:uFillTx/>
                <a:latin typeface="+mj-lt"/>
                <a:ea typeface="+mj-ea"/>
                <a:cs typeface="+mj-cs"/>
                <a:sym typeface="IBM Plex Sans Light"/>
              </a:defRPr>
            </a:lvl9pPr>
          </a:lstStyle>
          <a:p>
            <a:pPr defTabSz="914309">
              <a:lnSpc>
                <a:spcPct val="100000"/>
              </a:lnSpc>
            </a:pPr>
            <a:r>
              <a:rPr lang="en-US" sz="1650" kern="0" dirty="0">
                <a:solidFill>
                  <a:srgbClr val="000000"/>
                </a:solidFill>
                <a:latin typeface="IBM Plex Sans Light"/>
              </a:rPr>
              <a:t>Agentic AI with Maximo. A smarter way to work.</a:t>
            </a:r>
          </a:p>
        </p:txBody>
      </p:sp>
      <p:sp>
        <p:nvSpPr>
          <p:cNvPr id="3" name="Footer Placeholder 8">
            <a:extLst>
              <a:ext uri="{FF2B5EF4-FFF2-40B4-BE49-F238E27FC236}">
                <a16:creationId xmlns:a16="http://schemas.microsoft.com/office/drawing/2014/main" id="{3811B97E-C333-102D-2076-C3BF31F75BFB}"/>
              </a:ext>
            </a:extLst>
          </p:cNvPr>
          <p:cNvSpPr txBox="1">
            <a:spLocks/>
          </p:cNvSpPr>
          <p:nvPr/>
        </p:nvSpPr>
        <p:spPr>
          <a:xfrm>
            <a:off x="142225" y="4841748"/>
            <a:ext cx="1858082" cy="137124"/>
          </a:xfrm>
          <a:prstGeom prst="rect">
            <a:avLst/>
          </a:prstGeom>
        </p:spPr>
        <p:txBody>
          <a:bodyPr lIns="68571" tIns="34286" rIns="68571" bIns="34286" anchor="ctr"/>
          <a:lstStyle>
            <a:defPPr>
              <a:defRPr lang="en-US"/>
            </a:defPPr>
            <a:lvl1pPr marL="0" algn="l" defTabSz="1829379" rtl="0" eaLnBrk="1" latinLnBrk="0" hangingPunct="1">
              <a:defRPr sz="3600" kern="1200">
                <a:solidFill>
                  <a:schemeClr val="tx1"/>
                </a:solidFill>
                <a:latin typeface="+mn-lt"/>
                <a:ea typeface="+mn-ea"/>
                <a:cs typeface="+mn-cs"/>
              </a:defRPr>
            </a:lvl1pPr>
            <a:lvl2pPr marL="914688" algn="l" defTabSz="1829379" rtl="0" eaLnBrk="1" latinLnBrk="0" hangingPunct="1">
              <a:defRPr sz="3600" kern="1200">
                <a:solidFill>
                  <a:schemeClr val="tx1"/>
                </a:solidFill>
                <a:latin typeface="+mn-lt"/>
                <a:ea typeface="+mn-ea"/>
                <a:cs typeface="+mn-cs"/>
              </a:defRPr>
            </a:lvl2pPr>
            <a:lvl3pPr marL="1829379" algn="l" defTabSz="1829379" rtl="0" eaLnBrk="1" latinLnBrk="0" hangingPunct="1">
              <a:defRPr sz="3600" kern="1200">
                <a:solidFill>
                  <a:schemeClr val="tx1"/>
                </a:solidFill>
                <a:latin typeface="+mn-lt"/>
                <a:ea typeface="+mn-ea"/>
                <a:cs typeface="+mn-cs"/>
              </a:defRPr>
            </a:lvl3pPr>
            <a:lvl4pPr marL="2744068" algn="l" defTabSz="1829379" rtl="0" eaLnBrk="1" latinLnBrk="0" hangingPunct="1">
              <a:defRPr sz="3600" kern="1200">
                <a:solidFill>
                  <a:schemeClr val="tx1"/>
                </a:solidFill>
                <a:latin typeface="+mn-lt"/>
                <a:ea typeface="+mn-ea"/>
                <a:cs typeface="+mn-cs"/>
              </a:defRPr>
            </a:lvl4pPr>
            <a:lvl5pPr marL="3658759" algn="l" defTabSz="1829379" rtl="0" eaLnBrk="1" latinLnBrk="0" hangingPunct="1">
              <a:defRPr sz="3600" kern="1200">
                <a:solidFill>
                  <a:schemeClr val="tx1"/>
                </a:solidFill>
                <a:latin typeface="+mn-lt"/>
                <a:ea typeface="+mn-ea"/>
                <a:cs typeface="+mn-cs"/>
              </a:defRPr>
            </a:lvl5pPr>
            <a:lvl6pPr marL="4573447" algn="l" defTabSz="1829379" rtl="0" eaLnBrk="1" latinLnBrk="0" hangingPunct="1">
              <a:defRPr sz="3600" kern="1200">
                <a:solidFill>
                  <a:schemeClr val="tx1"/>
                </a:solidFill>
                <a:latin typeface="+mn-lt"/>
                <a:ea typeface="+mn-ea"/>
                <a:cs typeface="+mn-cs"/>
              </a:defRPr>
            </a:lvl6pPr>
            <a:lvl7pPr marL="5488138" algn="l" defTabSz="1829379" rtl="0" eaLnBrk="1" latinLnBrk="0" hangingPunct="1">
              <a:defRPr sz="3600" kern="1200">
                <a:solidFill>
                  <a:schemeClr val="tx1"/>
                </a:solidFill>
                <a:latin typeface="+mn-lt"/>
                <a:ea typeface="+mn-ea"/>
                <a:cs typeface="+mn-cs"/>
              </a:defRPr>
            </a:lvl7pPr>
            <a:lvl8pPr marL="6402827" algn="l" defTabSz="1829379" rtl="0" eaLnBrk="1" latinLnBrk="0" hangingPunct="1">
              <a:defRPr sz="3600" kern="1200">
                <a:solidFill>
                  <a:schemeClr val="tx1"/>
                </a:solidFill>
                <a:latin typeface="+mn-lt"/>
                <a:ea typeface="+mn-ea"/>
                <a:cs typeface="+mn-cs"/>
              </a:defRPr>
            </a:lvl8pPr>
            <a:lvl9pPr marL="7317518" algn="l" defTabSz="1829379" rtl="0" eaLnBrk="1" latinLnBrk="0" hangingPunct="1">
              <a:defRPr sz="3600" kern="1200">
                <a:solidFill>
                  <a:schemeClr val="tx1"/>
                </a:solidFill>
                <a:latin typeface="+mn-lt"/>
                <a:ea typeface="+mn-ea"/>
                <a:cs typeface="+mn-cs"/>
              </a:defRPr>
            </a:lvl9pPr>
          </a:lstStyle>
          <a:p>
            <a:pPr defTabSz="685526"/>
            <a:r>
              <a:rPr lang="en-US" sz="600" dirty="0">
                <a:solidFill>
                  <a:srgbClr val="000000"/>
                </a:solidFill>
                <a:latin typeface="IBM Plex Sans Light"/>
                <a:sym typeface="Helvetica Neue"/>
              </a:rPr>
              <a:t>IBM AI Productivity | © 2025 IBM Corporation</a:t>
            </a:r>
          </a:p>
        </p:txBody>
      </p:sp>
      <p:pic>
        <p:nvPicPr>
          <p:cNvPr id="2" name="Picture 1">
            <a:extLst>
              <a:ext uri="{FF2B5EF4-FFF2-40B4-BE49-F238E27FC236}">
                <a16:creationId xmlns:a16="http://schemas.microsoft.com/office/drawing/2014/main" id="{0ACABE46-DA2B-A157-8D09-3F2296DE4FDB}"/>
              </a:ext>
            </a:extLst>
          </p:cNvPr>
          <p:cNvPicPr>
            <a:picLocks noChangeAspect="1"/>
          </p:cNvPicPr>
          <p:nvPr/>
        </p:nvPicPr>
        <p:blipFill>
          <a:blip r:embed="rId3"/>
          <a:stretch>
            <a:fillRect/>
          </a:stretch>
        </p:blipFill>
        <p:spPr>
          <a:xfrm>
            <a:off x="2463248" y="2263722"/>
            <a:ext cx="1977327" cy="1861878"/>
          </a:xfrm>
          <a:prstGeom prst="rect">
            <a:avLst/>
          </a:prstGeom>
          <a:effectLst>
            <a:glow rad="228600">
              <a:schemeClr val="accent4">
                <a:satMod val="175000"/>
                <a:alpha val="40000"/>
              </a:schemeClr>
            </a:glow>
          </a:effectLst>
        </p:spPr>
      </p:pic>
      <p:pic>
        <p:nvPicPr>
          <p:cNvPr id="5" name="Picture 4">
            <a:extLst>
              <a:ext uri="{FF2B5EF4-FFF2-40B4-BE49-F238E27FC236}">
                <a16:creationId xmlns:a16="http://schemas.microsoft.com/office/drawing/2014/main" id="{848F1EAC-4EBC-D778-388C-0D10161BA293}"/>
              </a:ext>
            </a:extLst>
          </p:cNvPr>
          <p:cNvPicPr>
            <a:picLocks noChangeAspect="1"/>
          </p:cNvPicPr>
          <p:nvPr/>
        </p:nvPicPr>
        <p:blipFill>
          <a:blip r:embed="rId4"/>
          <a:stretch>
            <a:fillRect/>
          </a:stretch>
        </p:blipFill>
        <p:spPr>
          <a:xfrm>
            <a:off x="4736098" y="2263722"/>
            <a:ext cx="1983494" cy="1810470"/>
          </a:xfrm>
          <a:prstGeom prst="rect">
            <a:avLst/>
          </a:prstGeom>
          <a:effectLst>
            <a:glow rad="101600">
              <a:schemeClr val="accent5">
                <a:satMod val="175000"/>
                <a:alpha val="40000"/>
              </a:schemeClr>
            </a:glow>
          </a:effectLst>
        </p:spPr>
      </p:pic>
      <p:pic>
        <p:nvPicPr>
          <p:cNvPr id="8" name="Picture 7">
            <a:extLst>
              <a:ext uri="{FF2B5EF4-FFF2-40B4-BE49-F238E27FC236}">
                <a16:creationId xmlns:a16="http://schemas.microsoft.com/office/drawing/2014/main" id="{22D6DD73-61BA-C2BE-AF1B-9B1B3B0B2CBF}"/>
              </a:ext>
            </a:extLst>
          </p:cNvPr>
          <p:cNvPicPr>
            <a:picLocks noChangeAspect="1"/>
          </p:cNvPicPr>
          <p:nvPr/>
        </p:nvPicPr>
        <p:blipFill>
          <a:blip r:embed="rId5"/>
          <a:stretch>
            <a:fillRect/>
          </a:stretch>
        </p:blipFill>
        <p:spPr>
          <a:xfrm>
            <a:off x="6896548" y="1992369"/>
            <a:ext cx="2034716" cy="3017782"/>
          </a:xfrm>
          <a:prstGeom prst="rect">
            <a:avLst/>
          </a:prstGeom>
        </p:spPr>
      </p:pic>
      <p:sp>
        <p:nvSpPr>
          <p:cNvPr id="10" name="TextBox 9">
            <a:extLst>
              <a:ext uri="{FF2B5EF4-FFF2-40B4-BE49-F238E27FC236}">
                <a16:creationId xmlns:a16="http://schemas.microsoft.com/office/drawing/2014/main" id="{1DBC6DF2-81E9-62B4-C030-724BEAF395D9}"/>
              </a:ext>
            </a:extLst>
          </p:cNvPr>
          <p:cNvSpPr txBox="1"/>
          <p:nvPr/>
        </p:nvSpPr>
        <p:spPr>
          <a:xfrm>
            <a:off x="212736" y="1569628"/>
            <a:ext cx="1614332" cy="830997"/>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a:spAutoFit/>
          </a:bodyPr>
          <a:lstStyle/>
          <a:p>
            <a:pPr defTabSz="914309">
              <a:lnSpc>
                <a:spcPct val="100000"/>
              </a:lnSpc>
            </a:pPr>
            <a:r>
              <a:rPr lang="en-US" sz="1200" kern="0" dirty="0">
                <a:solidFill>
                  <a:srgbClr val="000000"/>
                </a:solidFill>
                <a:latin typeface="IBM Plex Sans Light"/>
              </a:rPr>
              <a:t>See how IBM </a:t>
            </a:r>
            <a:r>
              <a:rPr lang="en-US" sz="1200" kern="0" dirty="0" err="1">
                <a:solidFill>
                  <a:srgbClr val="000000"/>
                </a:solidFill>
                <a:latin typeface="IBM Plex Sans Light"/>
              </a:rPr>
              <a:t>Watsonx</a:t>
            </a:r>
            <a:r>
              <a:rPr lang="en-US" sz="1200" kern="0" dirty="0">
                <a:solidFill>
                  <a:srgbClr val="000000"/>
                </a:solidFill>
                <a:latin typeface="IBM Plex Sans Light"/>
              </a:rPr>
              <a:t> Orchestrate enhances Maximo with AI</a:t>
            </a:r>
          </a:p>
        </p:txBody>
      </p:sp>
    </p:spTree>
    <p:extLst>
      <p:ext uri="{BB962C8B-B14F-4D97-AF65-F5344CB8AC3E}">
        <p14:creationId xmlns:p14="http://schemas.microsoft.com/office/powerpoint/2010/main" val="2398625716"/>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1C2281-0A0D-2A3F-D788-C75862C4E2E4}"/>
            </a:ext>
          </a:extLst>
        </p:cNvPr>
        <p:cNvGrpSpPr/>
        <p:nvPr/>
      </p:nvGrpSpPr>
      <p:grpSpPr>
        <a:xfrm>
          <a:off x="0" y="0"/>
          <a:ext cx="0" cy="0"/>
          <a:chOff x="0" y="0"/>
          <a:chExt cx="0" cy="0"/>
        </a:xfrm>
      </p:grpSpPr>
      <p:sp>
        <p:nvSpPr>
          <p:cNvPr id="33" name="Text Placeholder 32">
            <a:extLst>
              <a:ext uri="{FF2B5EF4-FFF2-40B4-BE49-F238E27FC236}">
                <a16:creationId xmlns:a16="http://schemas.microsoft.com/office/drawing/2014/main" id="{75BD95AD-A72F-42CC-9A41-280541D2244B}"/>
              </a:ext>
            </a:extLst>
          </p:cNvPr>
          <p:cNvSpPr>
            <a:spLocks noGrp="1"/>
          </p:cNvSpPr>
          <p:nvPr>
            <p:ph type="body" sz="quarter" idx="11"/>
          </p:nvPr>
        </p:nvSpPr>
        <p:spPr>
          <a:xfrm>
            <a:off x="4774935" y="249091"/>
            <a:ext cx="2857128" cy="2641473"/>
          </a:xfrm>
        </p:spPr>
        <p:txBody>
          <a:bodyPr/>
          <a:lstStyle/>
          <a:p>
            <a:pPr defTabSz="686017">
              <a:lnSpc>
                <a:spcPct val="100000"/>
              </a:lnSpc>
              <a:defRPr/>
            </a:pPr>
            <a:r>
              <a:rPr lang="en-US" sz="1400" dirty="0">
                <a:solidFill>
                  <a:srgbClr val="000000"/>
                </a:solidFill>
                <a:latin typeface="IBM Plex Sans Light (Headings)"/>
                <a:ea typeface="+mn-ea"/>
                <a:cs typeface="+mn-cs"/>
              </a:rPr>
              <a:t>One solution: Agentic AI</a:t>
            </a:r>
          </a:p>
        </p:txBody>
      </p:sp>
      <p:sp>
        <p:nvSpPr>
          <p:cNvPr id="13" name="Slide Number Placeholder 12">
            <a:extLst>
              <a:ext uri="{FF2B5EF4-FFF2-40B4-BE49-F238E27FC236}">
                <a16:creationId xmlns:a16="http://schemas.microsoft.com/office/drawing/2014/main" id="{20A6D018-09BA-ADBB-FE3D-C16E8F40DBBE}"/>
              </a:ext>
            </a:extLst>
          </p:cNvPr>
          <p:cNvSpPr>
            <a:spLocks noGrp="1"/>
          </p:cNvSpPr>
          <p:nvPr>
            <p:ph type="sldNum" sz="quarter" idx="4"/>
          </p:nvPr>
        </p:nvSpPr>
        <p:spPr/>
        <p:txBody>
          <a:bodyPr/>
          <a:lstStyle/>
          <a:p>
            <a:pPr defTabSz="686017"/>
            <a:fld id="{86CB4B4D-7CA3-9044-876B-883B54F8677D}" type="slidenum">
              <a:rPr lang="en-US">
                <a:solidFill>
                  <a:srgbClr val="000000"/>
                </a:solidFill>
              </a:rPr>
              <a:pPr defTabSz="686017"/>
              <a:t>3</a:t>
            </a:fld>
            <a:endParaRPr lang="en-US" dirty="0">
              <a:solidFill>
                <a:srgbClr val="000000"/>
              </a:solidFill>
            </a:endParaRPr>
          </a:p>
        </p:txBody>
      </p:sp>
      <p:sp>
        <p:nvSpPr>
          <p:cNvPr id="7" name="TextBox 6">
            <a:extLst>
              <a:ext uri="{FF2B5EF4-FFF2-40B4-BE49-F238E27FC236}">
                <a16:creationId xmlns:a16="http://schemas.microsoft.com/office/drawing/2014/main" id="{D0F3EACB-ACC5-74F4-2347-CF0D7F2FF19A}"/>
              </a:ext>
            </a:extLst>
          </p:cNvPr>
          <p:cNvSpPr txBox="1"/>
          <p:nvPr/>
        </p:nvSpPr>
        <p:spPr>
          <a:xfrm>
            <a:off x="4555078" y="2988074"/>
            <a:ext cx="0" cy="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rtlCol="0">
            <a:noAutofit/>
          </a:bodyPr>
          <a:lstStyle/>
          <a:p>
            <a:pPr marL="166674" indent="-167531" defTabSz="914400">
              <a:spcBef>
                <a:spcPts val="1088"/>
              </a:spcBef>
              <a:buSzPct val="100000"/>
              <a:buFontTx/>
              <a:buChar char="–"/>
            </a:pPr>
            <a:endParaRPr lang="en-US" kern="0" dirty="0">
              <a:solidFill>
                <a:srgbClr val="000000"/>
              </a:solidFill>
              <a:latin typeface="IBM Plex Sans Light"/>
              <a:sym typeface="IBM Plex Sans Light"/>
            </a:endParaRPr>
          </a:p>
        </p:txBody>
      </p:sp>
      <p:sp>
        <p:nvSpPr>
          <p:cNvPr id="11" name="Text Placeholder 32">
            <a:extLst>
              <a:ext uri="{FF2B5EF4-FFF2-40B4-BE49-F238E27FC236}">
                <a16:creationId xmlns:a16="http://schemas.microsoft.com/office/drawing/2014/main" id="{1CD2484D-28D6-6F2F-8D2B-849987539718}"/>
              </a:ext>
            </a:extLst>
          </p:cNvPr>
          <p:cNvSpPr txBox="1">
            <a:spLocks/>
          </p:cNvSpPr>
          <p:nvPr/>
        </p:nvSpPr>
        <p:spPr>
          <a:xfrm>
            <a:off x="5001906" y="3587803"/>
            <a:ext cx="3661116" cy="9893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lvl1pPr marL="0" marR="0" indent="0" algn="l" defTabSz="2438156" rtl="0" eaLnBrk="1" latinLnBrk="0" hangingPunct="1">
              <a:lnSpc>
                <a:spcPct val="110000"/>
              </a:lnSpc>
              <a:spcBef>
                <a:spcPts val="0"/>
              </a:spcBef>
              <a:spcAft>
                <a:spcPts val="0"/>
              </a:spcAft>
              <a:buClrTx/>
              <a:buSzTx/>
              <a:buFontTx/>
              <a:buNone/>
              <a:tabLst/>
              <a:defRPr sz="2000" b="0" i="0" u="none" strike="noStrike" cap="none" spc="0" baseline="0">
                <a:solidFill>
                  <a:schemeClr val="tx1"/>
                </a:solidFill>
                <a:uFillTx/>
                <a:latin typeface="IBM Plex Sans" panose="020B0503050203000203" pitchFamily="34" charset="0"/>
                <a:ea typeface="+mj-ea"/>
                <a:cs typeface="+mj-cs"/>
                <a:sym typeface="IBM Plex Sans Light"/>
              </a:defRPr>
            </a:lvl1pPr>
            <a:lvl2pPr marL="182862" marR="0" indent="-182862" algn="l" defTabSz="2438156" rtl="0" eaLnBrk="1" latinLnBrk="0" hangingPunct="1">
              <a:lnSpc>
                <a:spcPct val="110000"/>
              </a:lnSpc>
              <a:spcBef>
                <a:spcPts val="0"/>
              </a:spcBef>
              <a:spcAft>
                <a:spcPts val="0"/>
              </a:spcAft>
              <a:buClrTx/>
              <a:buSzPct val="100000"/>
              <a:buFontTx/>
              <a:buChar char="–"/>
              <a:tabLst/>
              <a:defRPr sz="2000" b="0" i="0" u="none" strike="noStrike" cap="none" spc="0" baseline="0">
                <a:solidFill>
                  <a:schemeClr val="tx1"/>
                </a:solidFill>
                <a:uFillTx/>
                <a:latin typeface="IBM Plex Sans" panose="020B0503050203000203" pitchFamily="34" charset="0"/>
                <a:ea typeface="+mj-ea"/>
                <a:cs typeface="+mj-cs"/>
                <a:sym typeface="IBM Plex Sans Light"/>
              </a:defRPr>
            </a:lvl2pPr>
            <a:lvl3pPr marL="365723" marR="0" indent="-182862" algn="l" defTabSz="2438156" rtl="0" eaLnBrk="1" latinLnBrk="0" hangingPunct="1">
              <a:lnSpc>
                <a:spcPct val="110000"/>
              </a:lnSpc>
              <a:spcBef>
                <a:spcPts val="0"/>
              </a:spcBef>
              <a:spcAft>
                <a:spcPts val="0"/>
              </a:spcAft>
              <a:buClrTx/>
              <a:buSzPct val="100000"/>
              <a:buFontTx/>
              <a:buChar char="•"/>
              <a:tabLst/>
              <a:defRPr sz="2000" b="0" i="0" u="none" strike="noStrike" cap="none" spc="0" baseline="0">
                <a:solidFill>
                  <a:schemeClr val="tx1"/>
                </a:solidFill>
                <a:uFillTx/>
                <a:latin typeface="IBM Plex Sans" panose="020B0503050203000203" pitchFamily="34" charset="0"/>
                <a:ea typeface="+mj-ea"/>
                <a:cs typeface="+mj-cs"/>
                <a:sym typeface="IBM Plex Sans Light"/>
              </a:defRPr>
            </a:lvl3pPr>
            <a:lvl4pPr marL="548585" marR="0" indent="-182862" algn="l" defTabSz="2438156" rtl="0" eaLnBrk="1" latinLnBrk="0" hangingPunct="1">
              <a:lnSpc>
                <a:spcPct val="110000"/>
              </a:lnSpc>
              <a:spcBef>
                <a:spcPts val="0"/>
              </a:spcBef>
              <a:spcAft>
                <a:spcPts val="0"/>
              </a:spcAft>
              <a:buClrTx/>
              <a:buSzPct val="100000"/>
              <a:buFontTx/>
              <a:buChar char="–"/>
              <a:tabLst/>
              <a:defRPr sz="2000" b="0" i="0" u="none" strike="noStrike" cap="none" spc="0" baseline="0">
                <a:solidFill>
                  <a:schemeClr val="tx1"/>
                </a:solidFill>
                <a:uFillTx/>
                <a:latin typeface="IBM Plex Sans" panose="020B0503050203000203" pitchFamily="34" charset="0"/>
                <a:ea typeface="+mj-ea"/>
                <a:cs typeface="+mj-cs"/>
                <a:sym typeface="IBM Plex Sans Light"/>
              </a:defRPr>
            </a:lvl4pPr>
            <a:lvl5pPr marL="1142886" marR="0" indent="-457154" algn="l" defTabSz="2438156" rtl="0" eaLnBrk="1" latinLnBrk="0" hangingPunct="1">
              <a:lnSpc>
                <a:spcPct val="110000"/>
              </a:lnSpc>
              <a:spcBef>
                <a:spcPts val="0"/>
              </a:spcBef>
              <a:spcAft>
                <a:spcPts val="0"/>
              </a:spcAft>
              <a:buClrTx/>
              <a:buSzPct val="100000"/>
              <a:buFont typeface="Arial" panose="020B0604020202020204" pitchFamily="34" charset="0"/>
              <a:buChar char="•"/>
              <a:tabLst/>
              <a:defRPr sz="2000" b="0" i="0" u="none" strike="noStrike" cap="none" spc="0" baseline="0">
                <a:solidFill>
                  <a:schemeClr val="tx1"/>
                </a:solidFill>
                <a:uFillTx/>
                <a:latin typeface="IBM Plex Sans" panose="020B0503050203000203" pitchFamily="34" charset="0"/>
                <a:ea typeface="+mj-ea"/>
                <a:cs typeface="+mj-cs"/>
                <a:sym typeface="IBM Plex Sans Light"/>
              </a:defRPr>
            </a:lvl5pPr>
            <a:lvl6pPr marL="1842876" marR="0" indent="-388970" algn="l" defTabSz="2438156"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6pPr>
            <a:lvl7pPr marL="2205410" marR="0" indent="-388970" algn="l" defTabSz="2438156"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7pPr>
            <a:lvl8pPr marL="2567943" marR="0" indent="-388970" algn="l" defTabSz="2438156"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8pPr>
            <a:lvl9pPr marL="2930476" marR="0" indent="-388970" algn="l" defTabSz="2438156"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9pPr>
          </a:lstStyle>
          <a:p>
            <a:pPr defTabSz="1827703">
              <a:spcBef>
                <a:spcPts val="2173"/>
              </a:spcBef>
              <a:buSzPct val="100000"/>
              <a:defRPr/>
            </a:pPr>
            <a:r>
              <a:rPr lang="en-GB" sz="1050" dirty="0"/>
              <a:t>Using natural language, legal questions are resolved with AI.  Ad hoc reports are created within seconds using natural language. </a:t>
            </a:r>
          </a:p>
          <a:p>
            <a:pPr defTabSz="1827703">
              <a:spcBef>
                <a:spcPts val="2173"/>
              </a:spcBef>
              <a:buSzPct val="100000"/>
              <a:defRPr/>
            </a:pPr>
            <a:r>
              <a:rPr lang="en-GB" sz="1050" dirty="0"/>
              <a:t>No IT or legal departments required!</a:t>
            </a:r>
          </a:p>
          <a:p>
            <a:pPr defTabSz="1827703">
              <a:spcBef>
                <a:spcPts val="2173"/>
              </a:spcBef>
              <a:buSzPct val="100000"/>
              <a:defRPr/>
            </a:pPr>
            <a:endParaRPr lang="en-US" sz="1050" kern="0" dirty="0">
              <a:solidFill>
                <a:srgbClr val="000000"/>
              </a:solidFill>
              <a:latin typeface="IBM Plex Sans Light" panose="020B0403050203000203" pitchFamily="34" charset="0"/>
            </a:endParaRPr>
          </a:p>
        </p:txBody>
      </p:sp>
      <p:sp>
        <p:nvSpPr>
          <p:cNvPr id="15" name="Title 1">
            <a:extLst>
              <a:ext uri="{FF2B5EF4-FFF2-40B4-BE49-F238E27FC236}">
                <a16:creationId xmlns:a16="http://schemas.microsoft.com/office/drawing/2014/main" id="{937678A9-DB8E-FA1E-8AB0-6E1A517A8654}"/>
              </a:ext>
            </a:extLst>
          </p:cNvPr>
          <p:cNvSpPr txBox="1">
            <a:spLocks/>
          </p:cNvSpPr>
          <p:nvPr/>
        </p:nvSpPr>
        <p:spPr>
          <a:xfrm>
            <a:off x="216565" y="216641"/>
            <a:ext cx="3925531" cy="9707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lvl1pPr marL="0" marR="0" indent="0" algn="l" defTabSz="2438156" rtl="0" eaLnBrk="1" latinLnBrk="0" hangingPunct="1">
              <a:lnSpc>
                <a:spcPct val="110000"/>
              </a:lnSpc>
              <a:spcBef>
                <a:spcPts val="0"/>
              </a:spcBef>
              <a:spcAft>
                <a:spcPts val="0"/>
              </a:spcAft>
              <a:buClrTx/>
              <a:buSzTx/>
              <a:buFontTx/>
              <a:buNone/>
              <a:tabLst/>
              <a:defRPr sz="2800" b="0" i="0" u="none" strike="noStrike" cap="none" spc="0" baseline="0">
                <a:solidFill>
                  <a:schemeClr val="tx2"/>
                </a:solidFill>
                <a:uFillTx/>
                <a:latin typeface="+mj-lt"/>
                <a:ea typeface="+mj-ea"/>
                <a:cs typeface="+mj-cs"/>
                <a:sym typeface="IBM Plex Sans Light"/>
              </a:defRPr>
            </a:lvl1pPr>
            <a:lvl2pPr marL="0" marR="0" indent="0" algn="l" defTabSz="2438156" rtl="0" eaLnBrk="1" latinLnBrk="0" hangingPunct="1">
              <a:lnSpc>
                <a:spcPct val="90000"/>
              </a:lnSpc>
              <a:spcBef>
                <a:spcPts val="0"/>
              </a:spcBef>
              <a:spcAft>
                <a:spcPts val="0"/>
              </a:spcAft>
              <a:buClrTx/>
              <a:buSzTx/>
              <a:buFontTx/>
              <a:buNone/>
              <a:tabLst/>
              <a:defRPr sz="6399" b="0" i="0" u="none" strike="noStrike" cap="none" spc="0" baseline="0">
                <a:solidFill>
                  <a:srgbClr val="000000"/>
                </a:solidFill>
                <a:uFillTx/>
                <a:latin typeface="+mj-lt"/>
                <a:ea typeface="+mj-ea"/>
                <a:cs typeface="+mj-cs"/>
                <a:sym typeface="IBM Plex Sans Light"/>
              </a:defRPr>
            </a:lvl2pPr>
            <a:lvl3pPr marL="0" marR="0" indent="0" algn="l" defTabSz="2438156" rtl="0" eaLnBrk="1" latinLnBrk="0" hangingPunct="1">
              <a:lnSpc>
                <a:spcPct val="90000"/>
              </a:lnSpc>
              <a:spcBef>
                <a:spcPts val="0"/>
              </a:spcBef>
              <a:spcAft>
                <a:spcPts val="0"/>
              </a:spcAft>
              <a:buClrTx/>
              <a:buSzTx/>
              <a:buFontTx/>
              <a:buNone/>
              <a:tabLst/>
              <a:defRPr sz="6399" b="0" i="0" u="none" strike="noStrike" cap="none" spc="0" baseline="0">
                <a:solidFill>
                  <a:srgbClr val="000000"/>
                </a:solidFill>
                <a:uFillTx/>
                <a:latin typeface="+mj-lt"/>
                <a:ea typeface="+mj-ea"/>
                <a:cs typeface="+mj-cs"/>
                <a:sym typeface="IBM Plex Sans Light"/>
              </a:defRPr>
            </a:lvl3pPr>
            <a:lvl4pPr marL="0" marR="0" indent="0" algn="l" defTabSz="2438156" rtl="0" eaLnBrk="1" latinLnBrk="0" hangingPunct="1">
              <a:lnSpc>
                <a:spcPct val="90000"/>
              </a:lnSpc>
              <a:spcBef>
                <a:spcPts val="0"/>
              </a:spcBef>
              <a:spcAft>
                <a:spcPts val="0"/>
              </a:spcAft>
              <a:buClrTx/>
              <a:buSzTx/>
              <a:buFontTx/>
              <a:buNone/>
              <a:tabLst/>
              <a:defRPr sz="6399" b="0" i="0" u="none" strike="noStrike" cap="none" spc="0" baseline="0">
                <a:solidFill>
                  <a:srgbClr val="000000"/>
                </a:solidFill>
                <a:uFillTx/>
                <a:latin typeface="+mj-lt"/>
                <a:ea typeface="+mj-ea"/>
                <a:cs typeface="+mj-cs"/>
                <a:sym typeface="IBM Plex Sans Light"/>
              </a:defRPr>
            </a:lvl4pPr>
            <a:lvl5pPr marL="0" marR="0" indent="0" algn="l" defTabSz="2438156" rtl="0" eaLnBrk="1" latinLnBrk="0" hangingPunct="1">
              <a:lnSpc>
                <a:spcPct val="90000"/>
              </a:lnSpc>
              <a:spcBef>
                <a:spcPts val="0"/>
              </a:spcBef>
              <a:spcAft>
                <a:spcPts val="0"/>
              </a:spcAft>
              <a:buClrTx/>
              <a:buSzTx/>
              <a:buFontTx/>
              <a:buNone/>
              <a:tabLst/>
              <a:defRPr sz="6399" b="0" i="0" u="none" strike="noStrike" cap="none" spc="0" baseline="0">
                <a:solidFill>
                  <a:srgbClr val="000000"/>
                </a:solidFill>
                <a:uFillTx/>
                <a:latin typeface="+mj-lt"/>
                <a:ea typeface="+mj-ea"/>
                <a:cs typeface="+mj-cs"/>
                <a:sym typeface="IBM Plex Sans Light"/>
              </a:defRPr>
            </a:lvl5pPr>
            <a:lvl6pPr marL="0" marR="0" indent="362532" algn="l" defTabSz="2438156" rtl="0" eaLnBrk="1" latinLnBrk="0" hangingPunct="1">
              <a:lnSpc>
                <a:spcPct val="90000"/>
              </a:lnSpc>
              <a:spcBef>
                <a:spcPts val="0"/>
              </a:spcBef>
              <a:spcAft>
                <a:spcPts val="0"/>
              </a:spcAft>
              <a:buClrTx/>
              <a:buSzTx/>
              <a:buFontTx/>
              <a:buNone/>
              <a:tabLst/>
              <a:defRPr sz="6399" b="0" i="0" u="none" strike="noStrike" cap="none" spc="0" baseline="0">
                <a:solidFill>
                  <a:srgbClr val="000000"/>
                </a:solidFill>
                <a:uFillTx/>
                <a:latin typeface="+mj-lt"/>
                <a:ea typeface="+mj-ea"/>
                <a:cs typeface="+mj-cs"/>
                <a:sym typeface="IBM Plex Sans Light"/>
              </a:defRPr>
            </a:lvl6pPr>
            <a:lvl7pPr marL="0" marR="0" indent="725066" algn="l" defTabSz="2438156" rtl="0" eaLnBrk="1" latinLnBrk="0" hangingPunct="1">
              <a:lnSpc>
                <a:spcPct val="90000"/>
              </a:lnSpc>
              <a:spcBef>
                <a:spcPts val="0"/>
              </a:spcBef>
              <a:spcAft>
                <a:spcPts val="0"/>
              </a:spcAft>
              <a:buClrTx/>
              <a:buSzTx/>
              <a:buFontTx/>
              <a:buNone/>
              <a:tabLst/>
              <a:defRPr sz="6399" b="0" i="0" u="none" strike="noStrike" cap="none" spc="0" baseline="0">
                <a:solidFill>
                  <a:srgbClr val="000000"/>
                </a:solidFill>
                <a:uFillTx/>
                <a:latin typeface="+mj-lt"/>
                <a:ea typeface="+mj-ea"/>
                <a:cs typeface="+mj-cs"/>
                <a:sym typeface="IBM Plex Sans Light"/>
              </a:defRPr>
            </a:lvl7pPr>
            <a:lvl8pPr marL="0" marR="0" indent="1087597" algn="l" defTabSz="2438156" rtl="0" eaLnBrk="1" latinLnBrk="0" hangingPunct="1">
              <a:lnSpc>
                <a:spcPct val="90000"/>
              </a:lnSpc>
              <a:spcBef>
                <a:spcPts val="0"/>
              </a:spcBef>
              <a:spcAft>
                <a:spcPts val="0"/>
              </a:spcAft>
              <a:buClrTx/>
              <a:buSzTx/>
              <a:buFontTx/>
              <a:buNone/>
              <a:tabLst/>
              <a:defRPr sz="6399" b="0" i="0" u="none" strike="noStrike" cap="none" spc="0" baseline="0">
                <a:solidFill>
                  <a:srgbClr val="000000"/>
                </a:solidFill>
                <a:uFillTx/>
                <a:latin typeface="+mj-lt"/>
                <a:ea typeface="+mj-ea"/>
                <a:cs typeface="+mj-cs"/>
                <a:sym typeface="IBM Plex Sans Light"/>
              </a:defRPr>
            </a:lvl8pPr>
            <a:lvl9pPr marL="0" marR="0" indent="1450131" algn="l" defTabSz="2438156" rtl="0" eaLnBrk="1" latinLnBrk="0" hangingPunct="1">
              <a:lnSpc>
                <a:spcPct val="90000"/>
              </a:lnSpc>
              <a:spcBef>
                <a:spcPts val="0"/>
              </a:spcBef>
              <a:spcAft>
                <a:spcPts val="0"/>
              </a:spcAft>
              <a:buClrTx/>
              <a:buSzTx/>
              <a:buFontTx/>
              <a:buNone/>
              <a:tabLst/>
              <a:defRPr sz="6399" b="0" i="0" u="none" strike="noStrike" cap="none" spc="0" baseline="0">
                <a:solidFill>
                  <a:srgbClr val="000000"/>
                </a:solidFill>
                <a:uFillTx/>
                <a:latin typeface="+mj-lt"/>
                <a:ea typeface="+mj-ea"/>
                <a:cs typeface="+mj-cs"/>
                <a:sym typeface="IBM Plex Sans Light"/>
              </a:defRPr>
            </a:lvl9pPr>
          </a:lstStyle>
          <a:p>
            <a:pPr defTabSz="686017"/>
            <a:r>
              <a:rPr lang="en-GB" sz="1800" dirty="0">
                <a:solidFill>
                  <a:schemeClr val="tx1"/>
                </a:solidFill>
              </a:rPr>
              <a:t>Case Study: Facilities Management</a:t>
            </a:r>
          </a:p>
        </p:txBody>
      </p:sp>
      <p:sp>
        <p:nvSpPr>
          <p:cNvPr id="3" name="Footer Placeholder 8">
            <a:extLst>
              <a:ext uri="{FF2B5EF4-FFF2-40B4-BE49-F238E27FC236}">
                <a16:creationId xmlns:a16="http://schemas.microsoft.com/office/drawing/2014/main" id="{C239DD22-0E64-94C5-B5F4-ED5635481F66}"/>
              </a:ext>
            </a:extLst>
          </p:cNvPr>
          <p:cNvSpPr txBox="1">
            <a:spLocks/>
          </p:cNvSpPr>
          <p:nvPr/>
        </p:nvSpPr>
        <p:spPr>
          <a:xfrm>
            <a:off x="142225" y="4841748"/>
            <a:ext cx="1858082" cy="137124"/>
          </a:xfrm>
          <a:prstGeom prst="rect">
            <a:avLst/>
          </a:prstGeom>
        </p:spPr>
        <p:txBody>
          <a:bodyPr lIns="68571" tIns="34286" rIns="68571" bIns="34286" anchor="ctr"/>
          <a:lstStyle>
            <a:defPPr>
              <a:defRPr lang="en-US"/>
            </a:defPPr>
            <a:lvl1pPr marL="0" algn="l" defTabSz="1829379" rtl="0" eaLnBrk="1" latinLnBrk="0" hangingPunct="1">
              <a:defRPr sz="3600" kern="1200">
                <a:solidFill>
                  <a:schemeClr val="tx1"/>
                </a:solidFill>
                <a:latin typeface="+mn-lt"/>
                <a:ea typeface="+mn-ea"/>
                <a:cs typeface="+mn-cs"/>
              </a:defRPr>
            </a:lvl1pPr>
            <a:lvl2pPr marL="914688" algn="l" defTabSz="1829379" rtl="0" eaLnBrk="1" latinLnBrk="0" hangingPunct="1">
              <a:defRPr sz="3600" kern="1200">
                <a:solidFill>
                  <a:schemeClr val="tx1"/>
                </a:solidFill>
                <a:latin typeface="+mn-lt"/>
                <a:ea typeface="+mn-ea"/>
                <a:cs typeface="+mn-cs"/>
              </a:defRPr>
            </a:lvl2pPr>
            <a:lvl3pPr marL="1829379" algn="l" defTabSz="1829379" rtl="0" eaLnBrk="1" latinLnBrk="0" hangingPunct="1">
              <a:defRPr sz="3600" kern="1200">
                <a:solidFill>
                  <a:schemeClr val="tx1"/>
                </a:solidFill>
                <a:latin typeface="+mn-lt"/>
                <a:ea typeface="+mn-ea"/>
                <a:cs typeface="+mn-cs"/>
              </a:defRPr>
            </a:lvl3pPr>
            <a:lvl4pPr marL="2744068" algn="l" defTabSz="1829379" rtl="0" eaLnBrk="1" latinLnBrk="0" hangingPunct="1">
              <a:defRPr sz="3600" kern="1200">
                <a:solidFill>
                  <a:schemeClr val="tx1"/>
                </a:solidFill>
                <a:latin typeface="+mn-lt"/>
                <a:ea typeface="+mn-ea"/>
                <a:cs typeface="+mn-cs"/>
              </a:defRPr>
            </a:lvl4pPr>
            <a:lvl5pPr marL="3658759" algn="l" defTabSz="1829379" rtl="0" eaLnBrk="1" latinLnBrk="0" hangingPunct="1">
              <a:defRPr sz="3600" kern="1200">
                <a:solidFill>
                  <a:schemeClr val="tx1"/>
                </a:solidFill>
                <a:latin typeface="+mn-lt"/>
                <a:ea typeface="+mn-ea"/>
                <a:cs typeface="+mn-cs"/>
              </a:defRPr>
            </a:lvl5pPr>
            <a:lvl6pPr marL="4573447" algn="l" defTabSz="1829379" rtl="0" eaLnBrk="1" latinLnBrk="0" hangingPunct="1">
              <a:defRPr sz="3600" kern="1200">
                <a:solidFill>
                  <a:schemeClr val="tx1"/>
                </a:solidFill>
                <a:latin typeface="+mn-lt"/>
                <a:ea typeface="+mn-ea"/>
                <a:cs typeface="+mn-cs"/>
              </a:defRPr>
            </a:lvl6pPr>
            <a:lvl7pPr marL="5488138" algn="l" defTabSz="1829379" rtl="0" eaLnBrk="1" latinLnBrk="0" hangingPunct="1">
              <a:defRPr sz="3600" kern="1200">
                <a:solidFill>
                  <a:schemeClr val="tx1"/>
                </a:solidFill>
                <a:latin typeface="+mn-lt"/>
                <a:ea typeface="+mn-ea"/>
                <a:cs typeface="+mn-cs"/>
              </a:defRPr>
            </a:lvl7pPr>
            <a:lvl8pPr marL="6402827" algn="l" defTabSz="1829379" rtl="0" eaLnBrk="1" latinLnBrk="0" hangingPunct="1">
              <a:defRPr sz="3600" kern="1200">
                <a:solidFill>
                  <a:schemeClr val="tx1"/>
                </a:solidFill>
                <a:latin typeface="+mn-lt"/>
                <a:ea typeface="+mn-ea"/>
                <a:cs typeface="+mn-cs"/>
              </a:defRPr>
            </a:lvl8pPr>
            <a:lvl9pPr marL="7317518" algn="l" defTabSz="1829379" rtl="0" eaLnBrk="1" latinLnBrk="0" hangingPunct="1">
              <a:defRPr sz="3600" kern="1200">
                <a:solidFill>
                  <a:schemeClr val="tx1"/>
                </a:solidFill>
                <a:latin typeface="+mn-lt"/>
                <a:ea typeface="+mn-ea"/>
                <a:cs typeface="+mn-cs"/>
              </a:defRPr>
            </a:lvl9pPr>
          </a:lstStyle>
          <a:p>
            <a:pPr defTabSz="685526"/>
            <a:r>
              <a:rPr lang="en-US" sz="600" dirty="0">
                <a:solidFill>
                  <a:srgbClr val="000000"/>
                </a:solidFill>
                <a:latin typeface="IBM Plex Sans Light"/>
                <a:sym typeface="Helvetica Neue"/>
              </a:rPr>
              <a:t>IBM AI Productivity | © 2025 IBM Corporation</a:t>
            </a:r>
          </a:p>
        </p:txBody>
      </p:sp>
      <p:pic>
        <p:nvPicPr>
          <p:cNvPr id="4" name="Picture 3">
            <a:extLst>
              <a:ext uri="{FF2B5EF4-FFF2-40B4-BE49-F238E27FC236}">
                <a16:creationId xmlns:a16="http://schemas.microsoft.com/office/drawing/2014/main" id="{4A84C0A6-68E4-55CA-33C6-5733513795D1}"/>
              </a:ext>
            </a:extLst>
          </p:cNvPr>
          <p:cNvPicPr>
            <a:picLocks noChangeAspect="1"/>
          </p:cNvPicPr>
          <p:nvPr/>
        </p:nvPicPr>
        <p:blipFill>
          <a:blip r:embed="rId3"/>
          <a:stretch>
            <a:fillRect/>
          </a:stretch>
        </p:blipFill>
        <p:spPr>
          <a:xfrm>
            <a:off x="309312" y="699977"/>
            <a:ext cx="2970684" cy="2417623"/>
          </a:xfrm>
          <a:prstGeom prst="rect">
            <a:avLst/>
          </a:prstGeom>
          <a:ln w="12700">
            <a:solidFill>
              <a:schemeClr val="bg1">
                <a:lumMod val="65000"/>
              </a:schemeClr>
            </a:solidFill>
          </a:ln>
          <a:effectLst>
            <a:glow rad="63500">
              <a:schemeClr val="accent1">
                <a:lumMod val="50000"/>
                <a:alpha val="40000"/>
              </a:schemeClr>
            </a:glow>
          </a:effectLst>
        </p:spPr>
      </p:pic>
      <p:sp>
        <p:nvSpPr>
          <p:cNvPr id="16" name="TextBox 15">
            <a:extLst>
              <a:ext uri="{FF2B5EF4-FFF2-40B4-BE49-F238E27FC236}">
                <a16:creationId xmlns:a16="http://schemas.microsoft.com/office/drawing/2014/main" id="{1A180B19-FF09-F5E4-4DC8-802E26CED279}"/>
              </a:ext>
            </a:extLst>
          </p:cNvPr>
          <p:cNvSpPr txBox="1"/>
          <p:nvPr/>
        </p:nvSpPr>
        <p:spPr>
          <a:xfrm>
            <a:off x="277837" y="3260582"/>
            <a:ext cx="3444940" cy="2000548"/>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a:spAutoFit/>
          </a:bodyPr>
          <a:lstStyle/>
          <a:p>
            <a:pPr defTabSz="686017">
              <a:lnSpc>
                <a:spcPct val="100000"/>
              </a:lnSpc>
              <a:defRPr/>
            </a:pPr>
            <a:r>
              <a:rPr lang="en-GB" sz="1200" dirty="0"/>
              <a:t>Facilities Management use Maximo to manage work orders. </a:t>
            </a:r>
          </a:p>
          <a:p>
            <a:pPr defTabSz="686017">
              <a:lnSpc>
                <a:spcPct val="100000"/>
              </a:lnSpc>
              <a:defRPr/>
            </a:pPr>
            <a:endParaRPr lang="en-GB" sz="1200" dirty="0"/>
          </a:p>
          <a:p>
            <a:pPr defTabSz="686017">
              <a:lnSpc>
                <a:spcPct val="100000"/>
              </a:lnSpc>
              <a:defRPr/>
            </a:pPr>
            <a:r>
              <a:rPr lang="en-GB" sz="1200" dirty="0"/>
              <a:t>Work order reports created by IT.</a:t>
            </a:r>
          </a:p>
          <a:p>
            <a:pPr defTabSz="686017">
              <a:lnSpc>
                <a:spcPct val="100000"/>
              </a:lnSpc>
              <a:defRPr/>
            </a:pPr>
            <a:endParaRPr lang="en-GB" sz="1200" dirty="0"/>
          </a:p>
          <a:p>
            <a:pPr defTabSz="686017">
              <a:defRPr/>
            </a:pPr>
            <a:r>
              <a:rPr lang="en-GB" sz="1200" dirty="0"/>
              <a:t>Contract compliance managed by legal team.</a:t>
            </a:r>
          </a:p>
          <a:p>
            <a:pPr defTabSz="686017">
              <a:lnSpc>
                <a:spcPct val="100000"/>
              </a:lnSpc>
              <a:defRPr/>
            </a:pPr>
            <a:endParaRPr lang="en-GB" sz="1200" dirty="0"/>
          </a:p>
          <a:p>
            <a:pPr defTabSz="686017">
              <a:lnSpc>
                <a:spcPct val="100000"/>
              </a:lnSpc>
              <a:defRPr/>
            </a:pPr>
            <a:endParaRPr lang="en-GB" sz="1200" dirty="0">
              <a:solidFill>
                <a:srgbClr val="000000"/>
              </a:solidFill>
              <a:latin typeface="IBM Plex Sans Light" panose="020B0403050203000203" pitchFamily="34" charset="0"/>
              <a:ea typeface="+mn-ea"/>
              <a:cs typeface="+mn-cs"/>
            </a:endParaRPr>
          </a:p>
          <a:p>
            <a:pPr defTabSz="686017">
              <a:lnSpc>
                <a:spcPct val="100000"/>
              </a:lnSpc>
              <a:defRPr/>
            </a:pPr>
            <a:endParaRPr lang="en-US" sz="2800" dirty="0">
              <a:solidFill>
                <a:srgbClr val="000000"/>
              </a:solidFill>
              <a:latin typeface="IBM Plex Sans Light" panose="020B0403050203000203" pitchFamily="34" charset="0"/>
              <a:ea typeface="+mn-ea"/>
              <a:cs typeface="+mn-cs"/>
            </a:endParaRPr>
          </a:p>
        </p:txBody>
      </p:sp>
      <p:pic>
        <p:nvPicPr>
          <p:cNvPr id="21" name="Picture 20">
            <a:extLst>
              <a:ext uri="{FF2B5EF4-FFF2-40B4-BE49-F238E27FC236}">
                <a16:creationId xmlns:a16="http://schemas.microsoft.com/office/drawing/2014/main" id="{2E8F758C-D476-9441-E8C3-A2C10F2B9A68}"/>
              </a:ext>
            </a:extLst>
          </p:cNvPr>
          <p:cNvPicPr>
            <a:picLocks noChangeAspect="1"/>
          </p:cNvPicPr>
          <p:nvPr/>
        </p:nvPicPr>
        <p:blipFill>
          <a:blip r:embed="rId4"/>
          <a:stretch>
            <a:fillRect/>
          </a:stretch>
        </p:blipFill>
        <p:spPr>
          <a:xfrm>
            <a:off x="5998894" y="595302"/>
            <a:ext cx="2817039" cy="2652562"/>
          </a:xfrm>
          <a:prstGeom prst="rect">
            <a:avLst/>
          </a:prstGeom>
          <a:effectLst>
            <a:glow rad="63500">
              <a:schemeClr val="accent1">
                <a:lumMod val="50000"/>
                <a:alpha val="40000"/>
              </a:schemeClr>
            </a:glow>
            <a:outerShdw blurRad="50800" dist="38100" dir="5400000" algn="t" rotWithShape="0">
              <a:prstClr val="black">
                <a:alpha val="40000"/>
              </a:prstClr>
            </a:outerShdw>
          </a:effectLst>
        </p:spPr>
      </p:pic>
      <p:pic>
        <p:nvPicPr>
          <p:cNvPr id="22" name="Picture 21" descr="A close-up of a logo&#10;&#10;AI-generated content may be incorrect.">
            <a:extLst>
              <a:ext uri="{FF2B5EF4-FFF2-40B4-BE49-F238E27FC236}">
                <a16:creationId xmlns:a16="http://schemas.microsoft.com/office/drawing/2014/main" id="{36482239-0EBF-744B-77D7-6F148856C3F7}"/>
              </a:ext>
            </a:extLst>
          </p:cNvPr>
          <p:cNvPicPr>
            <a:picLocks noChangeAspect="1"/>
          </p:cNvPicPr>
          <p:nvPr/>
        </p:nvPicPr>
        <p:blipFill>
          <a:blip r:embed="rId5"/>
          <a:stretch>
            <a:fillRect/>
          </a:stretch>
        </p:blipFill>
        <p:spPr>
          <a:xfrm>
            <a:off x="347412" y="1427921"/>
            <a:ext cx="642575" cy="417110"/>
          </a:xfrm>
          <a:prstGeom prst="rect">
            <a:avLst/>
          </a:prstGeom>
        </p:spPr>
      </p:pic>
      <p:pic>
        <p:nvPicPr>
          <p:cNvPr id="5" name="Picture 4">
            <a:extLst>
              <a:ext uri="{FF2B5EF4-FFF2-40B4-BE49-F238E27FC236}">
                <a16:creationId xmlns:a16="http://schemas.microsoft.com/office/drawing/2014/main" id="{BC79B585-3E46-C7EE-1553-ACBCE46F0485}"/>
              </a:ext>
            </a:extLst>
          </p:cNvPr>
          <p:cNvPicPr>
            <a:picLocks noChangeAspect="1"/>
          </p:cNvPicPr>
          <p:nvPr/>
        </p:nvPicPr>
        <p:blipFill>
          <a:blip r:embed="rId6"/>
          <a:stretch>
            <a:fillRect/>
          </a:stretch>
        </p:blipFill>
        <p:spPr>
          <a:xfrm>
            <a:off x="3395925" y="648153"/>
            <a:ext cx="885481" cy="160996"/>
          </a:xfrm>
          <a:prstGeom prst="rect">
            <a:avLst/>
          </a:prstGeom>
        </p:spPr>
      </p:pic>
      <p:pic>
        <p:nvPicPr>
          <p:cNvPr id="14" name="Picture 13">
            <a:extLst>
              <a:ext uri="{FF2B5EF4-FFF2-40B4-BE49-F238E27FC236}">
                <a16:creationId xmlns:a16="http://schemas.microsoft.com/office/drawing/2014/main" id="{2EF5858C-8733-A274-B6E6-0A6192371873}"/>
              </a:ext>
            </a:extLst>
          </p:cNvPr>
          <p:cNvPicPr>
            <a:picLocks noChangeAspect="1"/>
          </p:cNvPicPr>
          <p:nvPr/>
        </p:nvPicPr>
        <p:blipFill>
          <a:blip r:embed="rId7"/>
          <a:stretch>
            <a:fillRect/>
          </a:stretch>
        </p:blipFill>
        <p:spPr>
          <a:xfrm>
            <a:off x="3344528" y="835602"/>
            <a:ext cx="1141483" cy="2281998"/>
          </a:xfrm>
          <a:prstGeom prst="rect">
            <a:avLst/>
          </a:prstGeom>
          <a:effectLst>
            <a:glow rad="63500">
              <a:schemeClr val="accent3">
                <a:satMod val="175000"/>
                <a:alpha val="40000"/>
              </a:schemeClr>
            </a:glow>
          </a:effectLst>
        </p:spPr>
      </p:pic>
      <p:pic>
        <p:nvPicPr>
          <p:cNvPr id="17" name="Picture 16">
            <a:extLst>
              <a:ext uri="{FF2B5EF4-FFF2-40B4-BE49-F238E27FC236}">
                <a16:creationId xmlns:a16="http://schemas.microsoft.com/office/drawing/2014/main" id="{832EE651-70A6-BFF6-86F9-67E037BAAB98}"/>
              </a:ext>
            </a:extLst>
          </p:cNvPr>
          <p:cNvPicPr>
            <a:picLocks noChangeAspect="1"/>
          </p:cNvPicPr>
          <p:nvPr/>
        </p:nvPicPr>
        <p:blipFill>
          <a:blip r:embed="rId8"/>
          <a:stretch>
            <a:fillRect/>
          </a:stretch>
        </p:blipFill>
        <p:spPr>
          <a:xfrm>
            <a:off x="4732958" y="1568545"/>
            <a:ext cx="2029958" cy="1801300"/>
          </a:xfrm>
          <a:prstGeom prst="rect">
            <a:avLst/>
          </a:prstGeom>
          <a:effectLst>
            <a:glow rad="101600">
              <a:schemeClr val="accent5">
                <a:satMod val="175000"/>
                <a:alpha val="40000"/>
              </a:schemeClr>
            </a:glow>
          </a:effectLst>
        </p:spPr>
      </p:pic>
    </p:spTree>
    <p:extLst>
      <p:ext uri="{BB962C8B-B14F-4D97-AF65-F5344CB8AC3E}">
        <p14:creationId xmlns:p14="http://schemas.microsoft.com/office/powerpoint/2010/main" val="398776152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23440-0A2D-45E9-A154-01B886C0FBAF}"/>
              </a:ext>
            </a:extLst>
          </p:cNvPr>
          <p:cNvSpPr>
            <a:spLocks noGrp="1"/>
          </p:cNvSpPr>
          <p:nvPr>
            <p:ph type="title"/>
          </p:nvPr>
        </p:nvSpPr>
        <p:spPr>
          <a:xfrm>
            <a:off x="294106" y="98206"/>
            <a:ext cx="5192294" cy="344555"/>
          </a:xfrm>
        </p:spPr>
        <p:txBody>
          <a:bodyPr/>
          <a:lstStyle/>
          <a:p>
            <a:r>
              <a:rPr lang="en-US" dirty="0">
                <a:solidFill>
                  <a:schemeClr val="bg1"/>
                </a:solidFill>
              </a:rPr>
              <a:t>Before: Maximo with Excel and PDFs</a:t>
            </a:r>
          </a:p>
        </p:txBody>
      </p:sp>
      <p:sp>
        <p:nvSpPr>
          <p:cNvPr id="5" name="Slide Number Placeholder 4">
            <a:extLst>
              <a:ext uri="{FF2B5EF4-FFF2-40B4-BE49-F238E27FC236}">
                <a16:creationId xmlns:a16="http://schemas.microsoft.com/office/drawing/2014/main" id="{BCB08119-F7DE-4F9E-9FE9-04135DC43626}"/>
              </a:ext>
            </a:extLst>
          </p:cNvPr>
          <p:cNvSpPr>
            <a:spLocks noGrp="1"/>
          </p:cNvSpPr>
          <p:nvPr>
            <p:ph type="sldNum" sz="quarter" idx="15"/>
          </p:nvPr>
        </p:nvSpPr>
        <p:spPr>
          <a:xfrm>
            <a:off x="9025415" y="4979383"/>
            <a:ext cx="46488" cy="92333"/>
          </a:xfrm>
        </p:spPr>
        <p:txBody>
          <a:bodyPr/>
          <a:lstStyle/>
          <a:p>
            <a:pPr defTabSz="686017">
              <a:defRPr/>
            </a:pPr>
            <a:fld id="{D1DC1EEF-60B5-4853-8574-C51A48F36ABC}" type="slidenum">
              <a:rPr lang="en-US">
                <a:solidFill>
                  <a:srgbClr val="FFFFFF"/>
                </a:solidFill>
              </a:rPr>
              <a:pPr defTabSz="686017">
                <a:defRPr/>
              </a:pPr>
              <a:t>4</a:t>
            </a:fld>
            <a:endParaRPr lang="en-US" dirty="0">
              <a:solidFill>
                <a:srgbClr val="FFFFFF"/>
              </a:solidFill>
            </a:endParaRPr>
          </a:p>
        </p:txBody>
      </p:sp>
      <p:sp>
        <p:nvSpPr>
          <p:cNvPr id="20" name="Arrow: Up-Down 19">
            <a:extLst>
              <a:ext uri="{FF2B5EF4-FFF2-40B4-BE49-F238E27FC236}">
                <a16:creationId xmlns:a16="http://schemas.microsoft.com/office/drawing/2014/main" id="{22F91768-7A66-46DD-825F-B9D66EC89395}"/>
              </a:ext>
            </a:extLst>
          </p:cNvPr>
          <p:cNvSpPr/>
          <p:nvPr/>
        </p:nvSpPr>
        <p:spPr>
          <a:xfrm>
            <a:off x="1961732" y="1333783"/>
            <a:ext cx="248446" cy="349120"/>
          </a:xfrm>
          <a:prstGeom prst="upDownArrow">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6017"/>
            <a:endParaRPr lang="en-US" sz="1013">
              <a:solidFill>
                <a:srgbClr val="FFFFFF"/>
              </a:solidFill>
              <a:latin typeface="IBM Plex Sans Light"/>
            </a:endParaRPr>
          </a:p>
        </p:txBody>
      </p:sp>
      <p:sp>
        <p:nvSpPr>
          <p:cNvPr id="21" name="Arrow: Right 20">
            <a:extLst>
              <a:ext uri="{FF2B5EF4-FFF2-40B4-BE49-F238E27FC236}">
                <a16:creationId xmlns:a16="http://schemas.microsoft.com/office/drawing/2014/main" id="{5478F553-F9CE-452A-ADEE-6A97C25F8DC0}"/>
              </a:ext>
            </a:extLst>
          </p:cNvPr>
          <p:cNvSpPr/>
          <p:nvPr/>
        </p:nvSpPr>
        <p:spPr>
          <a:xfrm>
            <a:off x="4100065" y="2511663"/>
            <a:ext cx="2030880" cy="593052"/>
          </a:xfrm>
          <a:prstGeom prst="rightArrow">
            <a:avLst>
              <a:gd name="adj1" fmla="val 42696"/>
              <a:gd name="adj2" fmla="val 50000"/>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6017"/>
            <a:r>
              <a:rPr lang="en-US" sz="1013" dirty="0">
                <a:solidFill>
                  <a:srgbClr val="FFFFFF"/>
                </a:solidFill>
                <a:latin typeface="IBM Plex Sans Light"/>
              </a:rPr>
              <a:t>Extract to Excel</a:t>
            </a:r>
          </a:p>
        </p:txBody>
      </p:sp>
      <p:sp>
        <p:nvSpPr>
          <p:cNvPr id="23" name="Arrow: Right 22">
            <a:extLst>
              <a:ext uri="{FF2B5EF4-FFF2-40B4-BE49-F238E27FC236}">
                <a16:creationId xmlns:a16="http://schemas.microsoft.com/office/drawing/2014/main" id="{2943F6E3-8C34-4D3A-9C55-4E4B1BC0C51C}"/>
              </a:ext>
            </a:extLst>
          </p:cNvPr>
          <p:cNvSpPr/>
          <p:nvPr/>
        </p:nvSpPr>
        <p:spPr>
          <a:xfrm rot="16200000">
            <a:off x="7105013" y="1659676"/>
            <a:ext cx="682955" cy="270578"/>
          </a:xfrm>
          <a:prstGeom prst="rightArrow">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6017"/>
            <a:endParaRPr lang="en-US" sz="1013">
              <a:solidFill>
                <a:srgbClr val="FFFFFF"/>
              </a:solidFill>
              <a:latin typeface="IBM Plex Sans Light"/>
            </a:endParaRPr>
          </a:p>
        </p:txBody>
      </p:sp>
      <p:sp>
        <p:nvSpPr>
          <p:cNvPr id="27" name="TextBox 26">
            <a:extLst>
              <a:ext uri="{FF2B5EF4-FFF2-40B4-BE49-F238E27FC236}">
                <a16:creationId xmlns:a16="http://schemas.microsoft.com/office/drawing/2014/main" id="{8893F596-0DBF-49ED-8B89-25BDE7B2FE2D}"/>
              </a:ext>
            </a:extLst>
          </p:cNvPr>
          <p:cNvSpPr txBox="1"/>
          <p:nvPr/>
        </p:nvSpPr>
        <p:spPr>
          <a:xfrm>
            <a:off x="7676744" y="1498237"/>
            <a:ext cx="1466661" cy="253916"/>
          </a:xfrm>
          <a:prstGeom prst="rect">
            <a:avLst/>
          </a:prstGeom>
          <a:noFill/>
        </p:spPr>
        <p:txBody>
          <a:bodyPr wrap="square" rtlCol="0">
            <a:spAutoFit/>
          </a:bodyPr>
          <a:lstStyle/>
          <a:p>
            <a:pPr defTabSz="686017"/>
            <a:r>
              <a:rPr lang="en-US" sz="1050" b="1" dirty="0">
                <a:solidFill>
                  <a:srgbClr val="FFFFFF"/>
                </a:solidFill>
                <a:latin typeface="IBM Plex Sans Light"/>
              </a:rPr>
              <a:t>IT create reports</a:t>
            </a:r>
          </a:p>
        </p:txBody>
      </p:sp>
      <p:sp>
        <p:nvSpPr>
          <p:cNvPr id="30" name="TextBox 29">
            <a:extLst>
              <a:ext uri="{FF2B5EF4-FFF2-40B4-BE49-F238E27FC236}">
                <a16:creationId xmlns:a16="http://schemas.microsoft.com/office/drawing/2014/main" id="{DA3886CD-DCA0-435E-BA60-60FD3B2FDCFB}"/>
              </a:ext>
            </a:extLst>
          </p:cNvPr>
          <p:cNvSpPr txBox="1"/>
          <p:nvPr/>
        </p:nvSpPr>
        <p:spPr>
          <a:xfrm>
            <a:off x="2305142" y="1279923"/>
            <a:ext cx="1380026" cy="415498"/>
          </a:xfrm>
          <a:prstGeom prst="rect">
            <a:avLst/>
          </a:prstGeom>
          <a:noFill/>
        </p:spPr>
        <p:txBody>
          <a:bodyPr wrap="square" rtlCol="0">
            <a:spAutoFit/>
          </a:bodyPr>
          <a:lstStyle/>
          <a:p>
            <a:pPr defTabSz="686017"/>
            <a:r>
              <a:rPr lang="en-US" sz="1050" b="1" dirty="0">
                <a:solidFill>
                  <a:srgbClr val="FFFFFF"/>
                </a:solidFill>
                <a:latin typeface="IBM Plex Sans Light"/>
              </a:rPr>
              <a:t>Contract Managers create work orders</a:t>
            </a:r>
          </a:p>
        </p:txBody>
      </p:sp>
      <p:sp>
        <p:nvSpPr>
          <p:cNvPr id="31" name="Arrow: Up-Down 30">
            <a:extLst>
              <a:ext uri="{FF2B5EF4-FFF2-40B4-BE49-F238E27FC236}">
                <a16:creationId xmlns:a16="http://schemas.microsoft.com/office/drawing/2014/main" id="{E0F24A73-0035-41D0-8871-F5A6A55FD0B2}"/>
              </a:ext>
            </a:extLst>
          </p:cNvPr>
          <p:cNvSpPr/>
          <p:nvPr/>
        </p:nvSpPr>
        <p:spPr>
          <a:xfrm rot="19484649">
            <a:off x="2600301" y="2082275"/>
            <a:ext cx="154353" cy="269673"/>
          </a:xfrm>
          <a:prstGeom prst="upDownArrow">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6017"/>
            <a:endParaRPr lang="en-US" sz="1013">
              <a:solidFill>
                <a:srgbClr val="FFFFFF"/>
              </a:solidFill>
              <a:latin typeface="IBM Plex Sans Light"/>
            </a:endParaRPr>
          </a:p>
        </p:txBody>
      </p:sp>
      <p:pic>
        <p:nvPicPr>
          <p:cNvPr id="32" name="Picture 31">
            <a:extLst>
              <a:ext uri="{FF2B5EF4-FFF2-40B4-BE49-F238E27FC236}">
                <a16:creationId xmlns:a16="http://schemas.microsoft.com/office/drawing/2014/main" id="{1A4C4FEF-F74A-453D-B2CB-90C1F9E799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1818" y="673571"/>
            <a:ext cx="558720" cy="505871"/>
          </a:xfrm>
          <a:prstGeom prst="ellipse">
            <a:avLst/>
          </a:prstGeom>
          <a:ln w="317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33" name="Picture 32">
            <a:extLst>
              <a:ext uri="{FF2B5EF4-FFF2-40B4-BE49-F238E27FC236}">
                <a16:creationId xmlns:a16="http://schemas.microsoft.com/office/drawing/2014/main" id="{40DE66DB-D961-4113-A9CD-E10D9B9EAB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1652" y="778209"/>
            <a:ext cx="509678" cy="501714"/>
          </a:xfrm>
          <a:prstGeom prst="ellipse">
            <a:avLst/>
          </a:prstGeom>
          <a:ln w="317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4" name="Picture 3">
            <a:extLst>
              <a:ext uri="{FF2B5EF4-FFF2-40B4-BE49-F238E27FC236}">
                <a16:creationId xmlns:a16="http://schemas.microsoft.com/office/drawing/2014/main" id="{CAE64149-E2C9-415A-97C8-9ECB468F925B}"/>
              </a:ext>
            </a:extLst>
          </p:cNvPr>
          <p:cNvPicPr>
            <a:picLocks noChangeAspect="1"/>
          </p:cNvPicPr>
          <p:nvPr/>
        </p:nvPicPr>
        <p:blipFill>
          <a:blip r:embed="rId4"/>
          <a:stretch>
            <a:fillRect/>
          </a:stretch>
        </p:blipFill>
        <p:spPr>
          <a:xfrm>
            <a:off x="294107" y="1841402"/>
            <a:ext cx="3593877" cy="2924794"/>
          </a:xfrm>
          <a:prstGeom prst="rect">
            <a:avLst/>
          </a:prstGeom>
          <a:ln w="12700">
            <a:solidFill>
              <a:schemeClr val="bg1">
                <a:lumMod val="65000"/>
              </a:schemeClr>
            </a:solidFill>
          </a:ln>
          <a:effectLst>
            <a:glow rad="63500">
              <a:schemeClr val="accent4">
                <a:satMod val="175000"/>
                <a:alpha val="40000"/>
              </a:schemeClr>
            </a:glow>
          </a:effectLst>
        </p:spPr>
      </p:pic>
      <p:grpSp>
        <p:nvGrpSpPr>
          <p:cNvPr id="15" name="Group 14">
            <a:extLst>
              <a:ext uri="{FF2B5EF4-FFF2-40B4-BE49-F238E27FC236}">
                <a16:creationId xmlns:a16="http://schemas.microsoft.com/office/drawing/2014/main" id="{C141A6A6-842F-4BE3-8A45-EE41DCEA92C5}"/>
              </a:ext>
            </a:extLst>
          </p:cNvPr>
          <p:cNvGrpSpPr/>
          <p:nvPr/>
        </p:nvGrpSpPr>
        <p:grpSpPr>
          <a:xfrm>
            <a:off x="6202695" y="2247503"/>
            <a:ext cx="2695082" cy="2253370"/>
            <a:chOff x="6750619" y="2185651"/>
            <a:chExt cx="1510748" cy="1135016"/>
          </a:xfrm>
        </p:grpSpPr>
        <p:sp>
          <p:nvSpPr>
            <p:cNvPr id="9" name="Rectangle: Rounded Corners 8">
              <a:extLst>
                <a:ext uri="{FF2B5EF4-FFF2-40B4-BE49-F238E27FC236}">
                  <a16:creationId xmlns:a16="http://schemas.microsoft.com/office/drawing/2014/main" id="{9EE970AE-DBCC-4311-9EB9-87B4091AD174}"/>
                </a:ext>
              </a:extLst>
            </p:cNvPr>
            <p:cNvSpPr/>
            <p:nvPr/>
          </p:nvSpPr>
          <p:spPr>
            <a:xfrm>
              <a:off x="6750619" y="2191196"/>
              <a:ext cx="1510748" cy="1129471"/>
            </a:xfrm>
            <a:prstGeom prst="round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6017"/>
              <a:endParaRPr lang="en-US" sz="1013">
                <a:solidFill>
                  <a:srgbClr val="FFFFFF"/>
                </a:solidFill>
                <a:latin typeface="IBM Plex Sans Light"/>
              </a:endParaRPr>
            </a:p>
          </p:txBody>
        </p:sp>
        <p:sp>
          <p:nvSpPr>
            <p:cNvPr id="10" name="TextBox 9">
              <a:extLst>
                <a:ext uri="{FF2B5EF4-FFF2-40B4-BE49-F238E27FC236}">
                  <a16:creationId xmlns:a16="http://schemas.microsoft.com/office/drawing/2014/main" id="{BD17E16E-861D-44DC-B222-CDBFB3A8F135}"/>
                </a:ext>
              </a:extLst>
            </p:cNvPr>
            <p:cNvSpPr txBox="1"/>
            <p:nvPr/>
          </p:nvSpPr>
          <p:spPr>
            <a:xfrm>
              <a:off x="6877880" y="2185651"/>
              <a:ext cx="1302026" cy="125022"/>
            </a:xfrm>
            <a:prstGeom prst="rect">
              <a:avLst/>
            </a:prstGeom>
            <a:noFill/>
          </p:spPr>
          <p:txBody>
            <a:bodyPr wrap="square" rtlCol="0">
              <a:spAutoFit/>
            </a:bodyPr>
            <a:lstStyle/>
            <a:p>
              <a:pPr algn="ctr" defTabSz="686017"/>
              <a:r>
                <a:rPr lang="en-US" sz="1013" dirty="0">
                  <a:solidFill>
                    <a:srgbClr val="FFFFFF"/>
                  </a:solidFill>
                  <a:latin typeface="IBM Plex Sans Light"/>
                </a:rPr>
                <a:t>Spreadsheets</a:t>
              </a:r>
            </a:p>
          </p:txBody>
        </p:sp>
        <p:pic>
          <p:nvPicPr>
            <p:cNvPr id="47" name="Picture 46">
              <a:extLst>
                <a:ext uri="{FF2B5EF4-FFF2-40B4-BE49-F238E27FC236}">
                  <a16:creationId xmlns:a16="http://schemas.microsoft.com/office/drawing/2014/main" id="{7D7C12D8-17AB-4F9D-8D1A-794629A3184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92293" y="2348974"/>
              <a:ext cx="1004211" cy="903401"/>
            </a:xfrm>
            <a:prstGeom prst="ellipse">
              <a:avLst/>
            </a:prstGeom>
            <a:ln w="12700" cap="rnd">
              <a:solidFill>
                <a:srgbClr val="00B0F0"/>
              </a:solidFill>
            </a:ln>
            <a:effectLst/>
            <a:scene3d>
              <a:camera prst="orthographicFront"/>
              <a:lightRig rig="contrasting" dir="t">
                <a:rot lat="0" lon="0" rev="3000000"/>
              </a:lightRig>
            </a:scene3d>
            <a:sp3d contourW="7620">
              <a:bevelT w="95250" h="31750"/>
              <a:contourClr>
                <a:srgbClr val="333333"/>
              </a:contourClr>
            </a:sp3d>
          </p:spPr>
        </p:pic>
      </p:grpSp>
      <p:pic>
        <p:nvPicPr>
          <p:cNvPr id="8" name="Picture 7" descr="A green folders with a white x&#10;&#10;AI-generated content may be incorrect.">
            <a:extLst>
              <a:ext uri="{FF2B5EF4-FFF2-40B4-BE49-F238E27FC236}">
                <a16:creationId xmlns:a16="http://schemas.microsoft.com/office/drawing/2014/main" id="{2AC9CB4C-2693-B9DB-F70F-6B861CF27BA7}"/>
              </a:ext>
            </a:extLst>
          </p:cNvPr>
          <p:cNvPicPr>
            <a:picLocks noChangeAspect="1"/>
          </p:cNvPicPr>
          <p:nvPr/>
        </p:nvPicPr>
        <p:blipFill>
          <a:blip r:embed="rId6"/>
          <a:stretch>
            <a:fillRect/>
          </a:stretch>
        </p:blipFill>
        <p:spPr>
          <a:xfrm>
            <a:off x="6343026" y="2436169"/>
            <a:ext cx="787929" cy="610542"/>
          </a:xfrm>
          <a:prstGeom prst="rect">
            <a:avLst/>
          </a:prstGeom>
        </p:spPr>
      </p:pic>
      <p:pic>
        <p:nvPicPr>
          <p:cNvPr id="6" name="Picture 5" descr="A close-up of a logo&#10;&#10;AI-generated content may be incorrect.">
            <a:extLst>
              <a:ext uri="{FF2B5EF4-FFF2-40B4-BE49-F238E27FC236}">
                <a16:creationId xmlns:a16="http://schemas.microsoft.com/office/drawing/2014/main" id="{1A0CA163-B3D7-ABF8-9D7F-A2EA5DD2C8B9}"/>
              </a:ext>
            </a:extLst>
          </p:cNvPr>
          <p:cNvPicPr>
            <a:picLocks noChangeAspect="1"/>
          </p:cNvPicPr>
          <p:nvPr/>
        </p:nvPicPr>
        <p:blipFill>
          <a:blip r:embed="rId7"/>
          <a:stretch>
            <a:fillRect/>
          </a:stretch>
        </p:blipFill>
        <p:spPr>
          <a:xfrm>
            <a:off x="368859" y="2600326"/>
            <a:ext cx="642575" cy="417110"/>
          </a:xfrm>
          <a:prstGeom prst="rect">
            <a:avLst/>
          </a:prstGeom>
        </p:spPr>
      </p:pic>
      <p:sp>
        <p:nvSpPr>
          <p:cNvPr id="3" name="TextBox 2">
            <a:extLst>
              <a:ext uri="{FF2B5EF4-FFF2-40B4-BE49-F238E27FC236}">
                <a16:creationId xmlns:a16="http://schemas.microsoft.com/office/drawing/2014/main" id="{2E86E255-28E4-710B-CD5A-6A9EF829CAC4}"/>
              </a:ext>
            </a:extLst>
          </p:cNvPr>
          <p:cNvSpPr txBox="1"/>
          <p:nvPr/>
        </p:nvSpPr>
        <p:spPr>
          <a:xfrm>
            <a:off x="4900064" y="969444"/>
            <a:ext cx="1466661" cy="415498"/>
          </a:xfrm>
          <a:prstGeom prst="rect">
            <a:avLst/>
          </a:prstGeom>
          <a:noFill/>
        </p:spPr>
        <p:txBody>
          <a:bodyPr wrap="square" rtlCol="0">
            <a:spAutoFit/>
          </a:bodyPr>
          <a:lstStyle/>
          <a:p>
            <a:pPr defTabSz="686017"/>
            <a:r>
              <a:rPr lang="en-US" sz="1050" b="1" dirty="0">
                <a:solidFill>
                  <a:srgbClr val="FFFFFF"/>
                </a:solidFill>
                <a:latin typeface="IBM Plex Sans Light"/>
              </a:rPr>
              <a:t>Legal team read contracts</a:t>
            </a:r>
          </a:p>
        </p:txBody>
      </p:sp>
      <p:sp>
        <p:nvSpPr>
          <p:cNvPr id="7" name="Arrow: Right 6">
            <a:extLst>
              <a:ext uri="{FF2B5EF4-FFF2-40B4-BE49-F238E27FC236}">
                <a16:creationId xmlns:a16="http://schemas.microsoft.com/office/drawing/2014/main" id="{4D9A18D3-A82A-3050-9FFA-5D1F3D08381C}"/>
              </a:ext>
            </a:extLst>
          </p:cNvPr>
          <p:cNvSpPr/>
          <p:nvPr/>
        </p:nvSpPr>
        <p:spPr>
          <a:xfrm rot="19031280">
            <a:off x="6391361" y="1488017"/>
            <a:ext cx="634508" cy="270578"/>
          </a:xfrm>
          <a:prstGeom prst="rightArrow">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6017"/>
            <a:endParaRPr lang="en-US" sz="1013">
              <a:solidFill>
                <a:srgbClr val="FFFFFF"/>
              </a:solidFill>
              <a:latin typeface="IBM Plex Sans Light"/>
            </a:endParaRPr>
          </a:p>
        </p:txBody>
      </p:sp>
      <p:pic>
        <p:nvPicPr>
          <p:cNvPr id="12" name="Picture 11">
            <a:extLst>
              <a:ext uri="{FF2B5EF4-FFF2-40B4-BE49-F238E27FC236}">
                <a16:creationId xmlns:a16="http://schemas.microsoft.com/office/drawing/2014/main" id="{2AD7651A-CD23-9F2B-0722-D07C1365328D}"/>
              </a:ext>
            </a:extLst>
          </p:cNvPr>
          <p:cNvPicPr>
            <a:picLocks noChangeAspect="1"/>
          </p:cNvPicPr>
          <p:nvPr/>
        </p:nvPicPr>
        <p:blipFill>
          <a:blip r:embed="rId8"/>
          <a:stretch>
            <a:fillRect/>
          </a:stretch>
        </p:blipFill>
        <p:spPr>
          <a:xfrm>
            <a:off x="4995221" y="1540125"/>
            <a:ext cx="1341236" cy="243861"/>
          </a:xfrm>
          <a:prstGeom prst="rect">
            <a:avLst/>
          </a:prstGeom>
        </p:spPr>
      </p:pic>
    </p:spTree>
    <p:extLst>
      <p:ext uri="{BB962C8B-B14F-4D97-AF65-F5344CB8AC3E}">
        <p14:creationId xmlns:p14="http://schemas.microsoft.com/office/powerpoint/2010/main" val="175207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23440-0A2D-45E9-A154-01B886C0FBAF}"/>
              </a:ext>
            </a:extLst>
          </p:cNvPr>
          <p:cNvSpPr>
            <a:spLocks noGrp="1"/>
          </p:cNvSpPr>
          <p:nvPr>
            <p:ph type="title"/>
          </p:nvPr>
        </p:nvSpPr>
        <p:spPr>
          <a:xfrm>
            <a:off x="154657" y="178682"/>
            <a:ext cx="7885673" cy="344555"/>
          </a:xfrm>
        </p:spPr>
        <p:txBody>
          <a:bodyPr/>
          <a:lstStyle/>
          <a:p>
            <a:r>
              <a:rPr lang="en-US" dirty="0">
                <a:solidFill>
                  <a:schemeClr val="bg1"/>
                </a:solidFill>
              </a:rPr>
              <a:t>After: Maximo with Orchestrate</a:t>
            </a:r>
          </a:p>
        </p:txBody>
      </p:sp>
      <p:sp>
        <p:nvSpPr>
          <p:cNvPr id="5" name="Slide Number Placeholder 4">
            <a:extLst>
              <a:ext uri="{FF2B5EF4-FFF2-40B4-BE49-F238E27FC236}">
                <a16:creationId xmlns:a16="http://schemas.microsoft.com/office/drawing/2014/main" id="{BCB08119-F7DE-4F9E-9FE9-04135DC43626}"/>
              </a:ext>
            </a:extLst>
          </p:cNvPr>
          <p:cNvSpPr>
            <a:spLocks noGrp="1"/>
          </p:cNvSpPr>
          <p:nvPr>
            <p:ph type="sldNum" sz="quarter" idx="15"/>
          </p:nvPr>
        </p:nvSpPr>
        <p:spPr>
          <a:xfrm>
            <a:off x="9025415" y="4979383"/>
            <a:ext cx="46488" cy="92333"/>
          </a:xfrm>
        </p:spPr>
        <p:txBody>
          <a:bodyPr/>
          <a:lstStyle/>
          <a:p>
            <a:pPr defTabSz="686017">
              <a:defRPr/>
            </a:pPr>
            <a:fld id="{D1DC1EEF-60B5-4853-8574-C51A48F36ABC}" type="slidenum">
              <a:rPr lang="en-US">
                <a:solidFill>
                  <a:srgbClr val="FFFFFF"/>
                </a:solidFill>
              </a:rPr>
              <a:pPr defTabSz="686017">
                <a:defRPr/>
              </a:pPr>
              <a:t>5</a:t>
            </a:fld>
            <a:endParaRPr lang="en-US" dirty="0">
              <a:solidFill>
                <a:srgbClr val="FFFFFF"/>
              </a:solidFill>
            </a:endParaRPr>
          </a:p>
        </p:txBody>
      </p:sp>
      <p:sp>
        <p:nvSpPr>
          <p:cNvPr id="41" name="Arrow: Up-Down 40">
            <a:extLst>
              <a:ext uri="{FF2B5EF4-FFF2-40B4-BE49-F238E27FC236}">
                <a16:creationId xmlns:a16="http://schemas.microsoft.com/office/drawing/2014/main" id="{08843141-AF38-4241-B0C6-3CB40DF196AB}"/>
              </a:ext>
            </a:extLst>
          </p:cNvPr>
          <p:cNvSpPr/>
          <p:nvPr/>
        </p:nvSpPr>
        <p:spPr>
          <a:xfrm>
            <a:off x="2011311" y="1509447"/>
            <a:ext cx="206476" cy="437331"/>
          </a:xfrm>
          <a:prstGeom prst="upDownArrow">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6017"/>
            <a:endParaRPr lang="en-US" sz="1013">
              <a:solidFill>
                <a:srgbClr val="FFFFFF"/>
              </a:solidFill>
              <a:latin typeface="IBM Plex Sans Light"/>
            </a:endParaRPr>
          </a:p>
        </p:txBody>
      </p:sp>
      <p:sp>
        <p:nvSpPr>
          <p:cNvPr id="42" name="Arrow: Right 41">
            <a:extLst>
              <a:ext uri="{FF2B5EF4-FFF2-40B4-BE49-F238E27FC236}">
                <a16:creationId xmlns:a16="http://schemas.microsoft.com/office/drawing/2014/main" id="{ABEEB6A3-ACC1-490E-B1C6-3DB05AFFFE32}"/>
              </a:ext>
            </a:extLst>
          </p:cNvPr>
          <p:cNvSpPr/>
          <p:nvPr/>
        </p:nvSpPr>
        <p:spPr>
          <a:xfrm rot="16200000">
            <a:off x="7098232" y="1532946"/>
            <a:ext cx="713319" cy="206476"/>
          </a:xfrm>
          <a:prstGeom prst="rightArrow">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6017"/>
            <a:endParaRPr lang="en-US" sz="1013" dirty="0">
              <a:solidFill>
                <a:srgbClr val="FFFFFF"/>
              </a:solidFill>
              <a:latin typeface="IBM Plex Sans Light"/>
            </a:endParaRPr>
          </a:p>
        </p:txBody>
      </p:sp>
      <p:pic>
        <p:nvPicPr>
          <p:cNvPr id="45" name="Picture 44">
            <a:extLst>
              <a:ext uri="{FF2B5EF4-FFF2-40B4-BE49-F238E27FC236}">
                <a16:creationId xmlns:a16="http://schemas.microsoft.com/office/drawing/2014/main" id="{5A88AB73-E1C3-4151-8D72-55A6126B78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6977" y="539967"/>
            <a:ext cx="580405" cy="571336"/>
          </a:xfrm>
          <a:prstGeom prst="ellipse">
            <a:avLst/>
          </a:prstGeom>
          <a:ln w="317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46" name="Picture 45">
            <a:extLst>
              <a:ext uri="{FF2B5EF4-FFF2-40B4-BE49-F238E27FC236}">
                <a16:creationId xmlns:a16="http://schemas.microsoft.com/office/drawing/2014/main" id="{8F251041-AC51-4BFE-90E6-D5EEA19E33B8}"/>
              </a:ext>
            </a:extLst>
          </p:cNvPr>
          <p:cNvPicPr>
            <a:picLocks noChangeAspect="1"/>
          </p:cNvPicPr>
          <p:nvPr/>
        </p:nvPicPr>
        <p:blipFill>
          <a:blip r:embed="rId3"/>
          <a:stretch>
            <a:fillRect/>
          </a:stretch>
        </p:blipFill>
        <p:spPr>
          <a:xfrm>
            <a:off x="345118" y="2125582"/>
            <a:ext cx="4005305" cy="2615331"/>
          </a:xfrm>
          <a:prstGeom prst="rect">
            <a:avLst/>
          </a:prstGeom>
          <a:ln w="12700">
            <a:solidFill>
              <a:schemeClr val="bg1">
                <a:lumMod val="65000"/>
              </a:schemeClr>
            </a:solidFill>
          </a:ln>
        </p:spPr>
      </p:pic>
      <p:pic>
        <p:nvPicPr>
          <p:cNvPr id="50" name="Picture 49">
            <a:extLst>
              <a:ext uri="{FF2B5EF4-FFF2-40B4-BE49-F238E27FC236}">
                <a16:creationId xmlns:a16="http://schemas.microsoft.com/office/drawing/2014/main" id="{AE9539AC-0A27-43A0-8BBF-FD0D225AC3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88010" y="837793"/>
            <a:ext cx="631025" cy="571336"/>
          </a:xfrm>
          <a:prstGeom prst="ellipse">
            <a:avLst/>
          </a:prstGeom>
          <a:ln w="317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9" name="Rectangle: Rounded Corners 8">
            <a:extLst>
              <a:ext uri="{FF2B5EF4-FFF2-40B4-BE49-F238E27FC236}">
                <a16:creationId xmlns:a16="http://schemas.microsoft.com/office/drawing/2014/main" id="{9EE970AE-DBCC-4311-9EB9-87B4091AD174}"/>
              </a:ext>
            </a:extLst>
          </p:cNvPr>
          <p:cNvSpPr/>
          <p:nvPr/>
        </p:nvSpPr>
        <p:spPr>
          <a:xfrm>
            <a:off x="5618868" y="2125581"/>
            <a:ext cx="3290997" cy="2809230"/>
          </a:xfrm>
          <a:prstGeom prst="round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6017"/>
            <a:endParaRPr lang="en-US" sz="1013">
              <a:solidFill>
                <a:srgbClr val="FFFFFF"/>
              </a:solidFill>
              <a:latin typeface="IBM Plex Sans Light"/>
            </a:endParaRPr>
          </a:p>
        </p:txBody>
      </p:sp>
      <p:pic>
        <p:nvPicPr>
          <p:cNvPr id="10" name="Picture 9">
            <a:extLst>
              <a:ext uri="{FF2B5EF4-FFF2-40B4-BE49-F238E27FC236}">
                <a16:creationId xmlns:a16="http://schemas.microsoft.com/office/drawing/2014/main" id="{F7BFEC4E-54B5-1250-4FA7-E8DF0895E01A}"/>
              </a:ext>
            </a:extLst>
          </p:cNvPr>
          <p:cNvPicPr>
            <a:picLocks noChangeAspect="1"/>
          </p:cNvPicPr>
          <p:nvPr/>
        </p:nvPicPr>
        <p:blipFill>
          <a:blip r:embed="rId5"/>
          <a:stretch>
            <a:fillRect/>
          </a:stretch>
        </p:blipFill>
        <p:spPr>
          <a:xfrm>
            <a:off x="5910244" y="2278789"/>
            <a:ext cx="2568993" cy="2418999"/>
          </a:xfrm>
          <a:prstGeom prst="rect">
            <a:avLst/>
          </a:prstGeom>
          <a:effectLst>
            <a:glow rad="228600">
              <a:schemeClr val="accent4">
                <a:satMod val="175000"/>
                <a:alpha val="40000"/>
              </a:schemeClr>
            </a:glow>
          </a:effectLst>
        </p:spPr>
      </p:pic>
      <p:sp>
        <p:nvSpPr>
          <p:cNvPr id="4" name="TextBox 3">
            <a:extLst>
              <a:ext uri="{FF2B5EF4-FFF2-40B4-BE49-F238E27FC236}">
                <a16:creationId xmlns:a16="http://schemas.microsoft.com/office/drawing/2014/main" id="{20BBEB6D-4E6A-A45F-EDE6-75E98E130340}"/>
              </a:ext>
            </a:extLst>
          </p:cNvPr>
          <p:cNvSpPr txBox="1"/>
          <p:nvPr/>
        </p:nvSpPr>
        <p:spPr>
          <a:xfrm>
            <a:off x="2305142" y="1509447"/>
            <a:ext cx="1380026" cy="415498"/>
          </a:xfrm>
          <a:prstGeom prst="rect">
            <a:avLst/>
          </a:prstGeom>
          <a:noFill/>
        </p:spPr>
        <p:txBody>
          <a:bodyPr wrap="square" rtlCol="0">
            <a:spAutoFit/>
          </a:bodyPr>
          <a:lstStyle/>
          <a:p>
            <a:pPr defTabSz="686017"/>
            <a:r>
              <a:rPr lang="en-US" sz="1050" b="1" dirty="0">
                <a:solidFill>
                  <a:srgbClr val="FFFFFF"/>
                </a:solidFill>
                <a:latin typeface="IBM Plex Sans Light"/>
              </a:rPr>
              <a:t>Contract Managers create work orders</a:t>
            </a:r>
          </a:p>
        </p:txBody>
      </p:sp>
      <p:sp>
        <p:nvSpPr>
          <p:cNvPr id="6" name="TextBox 5">
            <a:extLst>
              <a:ext uri="{FF2B5EF4-FFF2-40B4-BE49-F238E27FC236}">
                <a16:creationId xmlns:a16="http://schemas.microsoft.com/office/drawing/2014/main" id="{9BDF878E-6862-3794-05DE-C6F60937A588}"/>
              </a:ext>
            </a:extLst>
          </p:cNvPr>
          <p:cNvSpPr txBox="1"/>
          <p:nvPr/>
        </p:nvSpPr>
        <p:spPr>
          <a:xfrm>
            <a:off x="7631972" y="1141520"/>
            <a:ext cx="1466661" cy="738664"/>
          </a:xfrm>
          <a:prstGeom prst="rect">
            <a:avLst/>
          </a:prstGeom>
          <a:noFill/>
        </p:spPr>
        <p:txBody>
          <a:bodyPr wrap="square" rtlCol="0">
            <a:spAutoFit/>
          </a:bodyPr>
          <a:lstStyle/>
          <a:p>
            <a:pPr defTabSz="686017"/>
            <a:r>
              <a:rPr lang="en-US" sz="1050" b="1" dirty="0">
                <a:solidFill>
                  <a:srgbClr val="FFFFFF"/>
                </a:solidFill>
                <a:latin typeface="IBM Plex Sans Light"/>
              </a:rPr>
              <a:t>Business Users use natural language to create repots and ask contract questions</a:t>
            </a:r>
          </a:p>
        </p:txBody>
      </p:sp>
      <p:pic>
        <p:nvPicPr>
          <p:cNvPr id="8" name="Picture 7" descr="A close up of a logo&#10;&#10;AI-generated content may be incorrect.">
            <a:extLst>
              <a:ext uri="{FF2B5EF4-FFF2-40B4-BE49-F238E27FC236}">
                <a16:creationId xmlns:a16="http://schemas.microsoft.com/office/drawing/2014/main" id="{C2E25C50-00F9-79D2-0FD6-6D5D779ABA61}"/>
              </a:ext>
            </a:extLst>
          </p:cNvPr>
          <p:cNvPicPr>
            <a:picLocks noChangeAspect="1"/>
          </p:cNvPicPr>
          <p:nvPr/>
        </p:nvPicPr>
        <p:blipFill>
          <a:blip r:embed="rId6"/>
          <a:stretch>
            <a:fillRect/>
          </a:stretch>
        </p:blipFill>
        <p:spPr>
          <a:xfrm>
            <a:off x="5905949" y="4399200"/>
            <a:ext cx="441410" cy="310746"/>
          </a:xfrm>
          <a:prstGeom prst="rect">
            <a:avLst/>
          </a:prstGeom>
        </p:spPr>
      </p:pic>
      <p:pic>
        <p:nvPicPr>
          <p:cNvPr id="7" name="Picture 6">
            <a:extLst>
              <a:ext uri="{FF2B5EF4-FFF2-40B4-BE49-F238E27FC236}">
                <a16:creationId xmlns:a16="http://schemas.microsoft.com/office/drawing/2014/main" id="{26AE65D2-1AB6-388A-5BDF-30EF9ADBA2C9}"/>
              </a:ext>
            </a:extLst>
          </p:cNvPr>
          <p:cNvPicPr>
            <a:picLocks noChangeAspect="1"/>
          </p:cNvPicPr>
          <p:nvPr/>
        </p:nvPicPr>
        <p:blipFill>
          <a:blip r:embed="rId7"/>
          <a:stretch>
            <a:fillRect/>
          </a:stretch>
        </p:blipFill>
        <p:spPr>
          <a:xfrm>
            <a:off x="4858556" y="1409130"/>
            <a:ext cx="2029958" cy="1801300"/>
          </a:xfrm>
          <a:prstGeom prst="rect">
            <a:avLst/>
          </a:prstGeom>
          <a:effectLst>
            <a:glow rad="101600">
              <a:schemeClr val="accent5">
                <a:satMod val="175000"/>
                <a:alpha val="40000"/>
              </a:schemeClr>
            </a:glow>
          </a:effectLst>
        </p:spPr>
      </p:pic>
      <p:pic>
        <p:nvPicPr>
          <p:cNvPr id="11" name="Picture 10" descr="A close up of a logo&#10;&#10;AI-generated content may be incorrect.">
            <a:extLst>
              <a:ext uri="{FF2B5EF4-FFF2-40B4-BE49-F238E27FC236}">
                <a16:creationId xmlns:a16="http://schemas.microsoft.com/office/drawing/2014/main" id="{09F58E40-6224-77BA-12AA-A89B3767A07B}"/>
              </a:ext>
            </a:extLst>
          </p:cNvPr>
          <p:cNvPicPr>
            <a:picLocks noChangeAspect="1"/>
          </p:cNvPicPr>
          <p:nvPr/>
        </p:nvPicPr>
        <p:blipFill>
          <a:blip r:embed="rId6"/>
          <a:stretch>
            <a:fillRect/>
          </a:stretch>
        </p:blipFill>
        <p:spPr>
          <a:xfrm>
            <a:off x="6453685" y="2880000"/>
            <a:ext cx="434829" cy="306113"/>
          </a:xfrm>
          <a:prstGeom prst="rect">
            <a:avLst/>
          </a:prstGeom>
        </p:spPr>
      </p:pic>
      <p:pic>
        <p:nvPicPr>
          <p:cNvPr id="14" name="Picture 13">
            <a:extLst>
              <a:ext uri="{FF2B5EF4-FFF2-40B4-BE49-F238E27FC236}">
                <a16:creationId xmlns:a16="http://schemas.microsoft.com/office/drawing/2014/main" id="{582CE30D-1FC2-06DF-146B-8CF4940E113C}"/>
              </a:ext>
            </a:extLst>
          </p:cNvPr>
          <p:cNvPicPr>
            <a:picLocks noChangeAspect="1"/>
          </p:cNvPicPr>
          <p:nvPr/>
        </p:nvPicPr>
        <p:blipFill>
          <a:blip r:embed="rId8"/>
          <a:stretch>
            <a:fillRect/>
          </a:stretch>
        </p:blipFill>
        <p:spPr>
          <a:xfrm>
            <a:off x="4948250" y="2914802"/>
            <a:ext cx="1341236" cy="243861"/>
          </a:xfrm>
          <a:prstGeom prst="rect">
            <a:avLst/>
          </a:prstGeom>
        </p:spPr>
      </p:pic>
    </p:spTree>
    <p:extLst>
      <p:ext uri="{BB962C8B-B14F-4D97-AF65-F5344CB8AC3E}">
        <p14:creationId xmlns:p14="http://schemas.microsoft.com/office/powerpoint/2010/main" val="13834333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D0B59ACF-D0D6-1F6F-9138-96CEBBE7CCC6}"/>
            </a:ext>
          </a:extLst>
        </p:cNvPr>
        <p:cNvGrpSpPr/>
        <p:nvPr/>
      </p:nvGrpSpPr>
      <p:grpSpPr>
        <a:xfrm>
          <a:off x="0" y="0"/>
          <a:ext cx="0" cy="0"/>
          <a:chOff x="0" y="0"/>
          <a:chExt cx="0" cy="0"/>
        </a:xfrm>
      </p:grpSpPr>
      <p:pic>
        <p:nvPicPr>
          <p:cNvPr id="2" name="Picture 1" descr="A black computer with a white screen&#10;&#10;AI-generated content may be incorrect.">
            <a:extLst>
              <a:ext uri="{FF2B5EF4-FFF2-40B4-BE49-F238E27FC236}">
                <a16:creationId xmlns:a16="http://schemas.microsoft.com/office/drawing/2014/main" id="{DB347FBF-8BC5-13FC-64F5-E13D6617DFB8}"/>
              </a:ext>
            </a:extLst>
          </p:cNvPr>
          <p:cNvPicPr>
            <a:picLocks noChangeAspect="1"/>
          </p:cNvPicPr>
          <p:nvPr/>
        </p:nvPicPr>
        <p:blipFill>
          <a:blip r:embed="rId5"/>
          <a:srcRect t="12087" b="14496"/>
          <a:stretch>
            <a:fillRect/>
          </a:stretch>
        </p:blipFill>
        <p:spPr>
          <a:xfrm>
            <a:off x="142225" y="335"/>
            <a:ext cx="8756178" cy="5142830"/>
          </a:xfrm>
          <a:prstGeom prst="rect">
            <a:avLst/>
          </a:prstGeom>
        </p:spPr>
      </p:pic>
      <p:sp>
        <p:nvSpPr>
          <p:cNvPr id="3" name="Footer Placeholder 8">
            <a:extLst>
              <a:ext uri="{FF2B5EF4-FFF2-40B4-BE49-F238E27FC236}">
                <a16:creationId xmlns:a16="http://schemas.microsoft.com/office/drawing/2014/main" id="{F619FD4E-C8F7-5BC6-CC1E-61715FE59E10}"/>
              </a:ext>
            </a:extLst>
          </p:cNvPr>
          <p:cNvSpPr txBox="1">
            <a:spLocks/>
          </p:cNvSpPr>
          <p:nvPr/>
        </p:nvSpPr>
        <p:spPr>
          <a:xfrm>
            <a:off x="142225" y="4841748"/>
            <a:ext cx="1858082" cy="137124"/>
          </a:xfrm>
          <a:prstGeom prst="rect">
            <a:avLst/>
          </a:prstGeom>
        </p:spPr>
        <p:txBody>
          <a:bodyPr lIns="68571" tIns="34286" rIns="68571" bIns="34286" anchor="ctr"/>
          <a:lstStyle>
            <a:defPPr>
              <a:defRPr lang="en-US"/>
            </a:defPPr>
            <a:lvl1pPr marL="0" algn="l" defTabSz="1829379" rtl="0" eaLnBrk="1" latinLnBrk="0" hangingPunct="1">
              <a:defRPr sz="3600" kern="1200">
                <a:solidFill>
                  <a:schemeClr val="tx1"/>
                </a:solidFill>
                <a:latin typeface="+mn-lt"/>
                <a:ea typeface="+mn-ea"/>
                <a:cs typeface="+mn-cs"/>
              </a:defRPr>
            </a:lvl1pPr>
            <a:lvl2pPr marL="914688" algn="l" defTabSz="1829379" rtl="0" eaLnBrk="1" latinLnBrk="0" hangingPunct="1">
              <a:defRPr sz="3600" kern="1200">
                <a:solidFill>
                  <a:schemeClr val="tx1"/>
                </a:solidFill>
                <a:latin typeface="+mn-lt"/>
                <a:ea typeface="+mn-ea"/>
                <a:cs typeface="+mn-cs"/>
              </a:defRPr>
            </a:lvl2pPr>
            <a:lvl3pPr marL="1829379" algn="l" defTabSz="1829379" rtl="0" eaLnBrk="1" latinLnBrk="0" hangingPunct="1">
              <a:defRPr sz="3600" kern="1200">
                <a:solidFill>
                  <a:schemeClr val="tx1"/>
                </a:solidFill>
                <a:latin typeface="+mn-lt"/>
                <a:ea typeface="+mn-ea"/>
                <a:cs typeface="+mn-cs"/>
              </a:defRPr>
            </a:lvl3pPr>
            <a:lvl4pPr marL="2744068" algn="l" defTabSz="1829379" rtl="0" eaLnBrk="1" latinLnBrk="0" hangingPunct="1">
              <a:defRPr sz="3600" kern="1200">
                <a:solidFill>
                  <a:schemeClr val="tx1"/>
                </a:solidFill>
                <a:latin typeface="+mn-lt"/>
                <a:ea typeface="+mn-ea"/>
                <a:cs typeface="+mn-cs"/>
              </a:defRPr>
            </a:lvl4pPr>
            <a:lvl5pPr marL="3658759" algn="l" defTabSz="1829379" rtl="0" eaLnBrk="1" latinLnBrk="0" hangingPunct="1">
              <a:defRPr sz="3600" kern="1200">
                <a:solidFill>
                  <a:schemeClr val="tx1"/>
                </a:solidFill>
                <a:latin typeface="+mn-lt"/>
                <a:ea typeface="+mn-ea"/>
                <a:cs typeface="+mn-cs"/>
              </a:defRPr>
            </a:lvl5pPr>
            <a:lvl6pPr marL="4573447" algn="l" defTabSz="1829379" rtl="0" eaLnBrk="1" latinLnBrk="0" hangingPunct="1">
              <a:defRPr sz="3600" kern="1200">
                <a:solidFill>
                  <a:schemeClr val="tx1"/>
                </a:solidFill>
                <a:latin typeface="+mn-lt"/>
                <a:ea typeface="+mn-ea"/>
                <a:cs typeface="+mn-cs"/>
              </a:defRPr>
            </a:lvl6pPr>
            <a:lvl7pPr marL="5488138" algn="l" defTabSz="1829379" rtl="0" eaLnBrk="1" latinLnBrk="0" hangingPunct="1">
              <a:defRPr sz="3600" kern="1200">
                <a:solidFill>
                  <a:schemeClr val="tx1"/>
                </a:solidFill>
                <a:latin typeface="+mn-lt"/>
                <a:ea typeface="+mn-ea"/>
                <a:cs typeface="+mn-cs"/>
              </a:defRPr>
            </a:lvl7pPr>
            <a:lvl8pPr marL="6402827" algn="l" defTabSz="1829379" rtl="0" eaLnBrk="1" latinLnBrk="0" hangingPunct="1">
              <a:defRPr sz="3600" kern="1200">
                <a:solidFill>
                  <a:schemeClr val="tx1"/>
                </a:solidFill>
                <a:latin typeface="+mn-lt"/>
                <a:ea typeface="+mn-ea"/>
                <a:cs typeface="+mn-cs"/>
              </a:defRPr>
            </a:lvl8pPr>
            <a:lvl9pPr marL="7317518" algn="l" defTabSz="1829379" rtl="0" eaLnBrk="1" latinLnBrk="0" hangingPunct="1">
              <a:defRPr sz="3600" kern="1200">
                <a:solidFill>
                  <a:schemeClr val="tx1"/>
                </a:solidFill>
                <a:latin typeface="+mn-lt"/>
                <a:ea typeface="+mn-ea"/>
                <a:cs typeface="+mn-cs"/>
              </a:defRPr>
            </a:lvl9pPr>
          </a:lstStyle>
          <a:p>
            <a:pPr defTabSz="685526"/>
            <a:r>
              <a:rPr lang="en-US" sz="600" dirty="0">
                <a:solidFill>
                  <a:srgbClr val="000000"/>
                </a:solidFill>
                <a:latin typeface="IBM Plex Sans Light"/>
                <a:sym typeface="Helvetica Neue"/>
              </a:rPr>
              <a:t>IBM AI Productivity | © 2025 IBM Corporation</a:t>
            </a:r>
          </a:p>
        </p:txBody>
      </p:sp>
      <p:pic>
        <p:nvPicPr>
          <p:cNvPr id="5" name="wxoOrchestrate">
            <a:hlinkClick r:id="" action="ppaction://media"/>
            <a:extLst>
              <a:ext uri="{FF2B5EF4-FFF2-40B4-BE49-F238E27FC236}">
                <a16:creationId xmlns:a16="http://schemas.microsoft.com/office/drawing/2014/main" id="{0D9123C7-8B9D-EB4E-2781-B4929D105EAD}"/>
              </a:ext>
            </a:extLst>
          </p:cNvPr>
          <p:cNvPicPr>
            <a:picLocks noChangeAspect="1"/>
          </p:cNvPicPr>
          <p:nvPr>
            <a:videoFile r:link="rId2"/>
            <p:extLst>
              <p:ext uri="{DAA4B4D4-6D71-4841-9C94-3DE7FCFB9230}">
                <p14:media xmlns:p14="http://schemas.microsoft.com/office/powerpoint/2010/main" r:embed="rId1"/>
              </p:ext>
            </p:extLst>
          </p:nvPr>
        </p:nvPicPr>
        <p:blipFill>
          <a:blip r:embed="rId6"/>
          <a:stretch>
            <a:fillRect/>
          </a:stretch>
        </p:blipFill>
        <p:spPr>
          <a:xfrm>
            <a:off x="1376171" y="561580"/>
            <a:ext cx="6288286" cy="3772820"/>
          </a:xfrm>
          <a:prstGeom prst="rect">
            <a:avLst/>
          </a:prstGeom>
        </p:spPr>
      </p:pic>
    </p:spTree>
    <p:extLst>
      <p:ext uri="{BB962C8B-B14F-4D97-AF65-F5344CB8AC3E}">
        <p14:creationId xmlns:p14="http://schemas.microsoft.com/office/powerpoint/2010/main" val="3629458645"/>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5066"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4">
            <a:extLst>
              <a:ext uri="{FF2B5EF4-FFF2-40B4-BE49-F238E27FC236}">
                <a16:creationId xmlns:a16="http://schemas.microsoft.com/office/drawing/2014/main" id="{74BF7860-50F8-F9E6-1B7B-DD4537758EA0}"/>
              </a:ext>
            </a:extLst>
          </p:cNvPr>
          <p:cNvSpPr txBox="1">
            <a:spLocks/>
          </p:cNvSpPr>
          <p:nvPr/>
        </p:nvSpPr>
        <p:spPr>
          <a:xfrm>
            <a:off x="3151525" y="1932354"/>
            <a:ext cx="2623749" cy="11939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lvl1pPr marL="0" marR="0" indent="0" algn="l" defTabSz="2438400" rtl="0" eaLnBrk="1" latinLnBrk="0" hangingPunct="1">
              <a:lnSpc>
                <a:spcPct val="110000"/>
              </a:lnSpc>
              <a:spcBef>
                <a:spcPts val="0"/>
              </a:spcBef>
              <a:spcAft>
                <a:spcPts val="0"/>
              </a:spcAft>
              <a:buClrTx/>
              <a:buSzTx/>
              <a:buFontTx/>
              <a:buNone/>
              <a:tabLst/>
              <a:defRPr sz="3600" b="0" i="0" u="none" strike="noStrike" cap="none" spc="0" baseline="0">
                <a:solidFill>
                  <a:schemeClr val="tx1"/>
                </a:solidFill>
                <a:uFillTx/>
                <a:latin typeface="IBM Plex Sans Light"/>
                <a:ea typeface="IBM Plex Sans Light"/>
                <a:cs typeface="IBM Plex Sans Light"/>
                <a:sym typeface="IBM Plex Sans Light"/>
              </a:defRPr>
            </a:lvl1pPr>
            <a:lvl2pPr marL="329184"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IBM Plex Sans Light"/>
                <a:ea typeface="IBM Plex Sans Light"/>
                <a:cs typeface="IBM Plex Sans Light"/>
                <a:sym typeface="IBM Plex Sans Light"/>
              </a:defRPr>
            </a:lvl2pPr>
            <a:lvl3pPr marL="658368"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IBM Plex Sans Light"/>
                <a:ea typeface="IBM Plex Sans Light"/>
                <a:cs typeface="IBM Plex Sans Light"/>
                <a:sym typeface="IBM Plex Sans Light"/>
              </a:defRPr>
            </a:lvl3pPr>
            <a:lvl4pPr marL="987552"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IBM Plex Sans Light"/>
                <a:ea typeface="IBM Plex Sans Light"/>
                <a:cs typeface="IBM Plex Sans Light"/>
                <a:sym typeface="IBM Plex Sans Light"/>
              </a:defRPr>
            </a:lvl4pPr>
            <a:lvl5pPr marL="1143000" marR="0" indent="-457200" algn="l" defTabSz="2438400" rtl="0" eaLnBrk="1" latinLnBrk="0" hangingPunct="1">
              <a:lnSpc>
                <a:spcPct val="110000"/>
              </a:lnSpc>
              <a:spcBef>
                <a:spcPts val="2900"/>
              </a:spcBef>
              <a:spcAft>
                <a:spcPts val="0"/>
              </a:spcAft>
              <a:buClrTx/>
              <a:buSzPct val="100000"/>
              <a:buFont typeface="IBM Plex Sans Light" panose="020B0604020202020204" pitchFamily="34" charset="0"/>
              <a:buChar char="•"/>
              <a:tabLst/>
              <a:defRPr sz="3600" b="0" i="0" u="none" strike="noStrike" cap="none" spc="0" baseline="0">
                <a:solidFill>
                  <a:srgbClr val="000000"/>
                </a:solidFill>
                <a:uFillTx/>
                <a:latin typeface="IBM Plex Sans Light"/>
                <a:ea typeface="IBM Plex Sans Light"/>
                <a:cs typeface="IBM Plex Sans Light"/>
                <a:sym typeface="IBM Plex Sans Light"/>
              </a:defRPr>
            </a:lvl5pPr>
            <a:lvl6pPr marL="1843060"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IBM Plex Sans Light"/>
                <a:ea typeface="IBM Plex Sans Light"/>
                <a:cs typeface="IBM Plex Sans Light"/>
                <a:sym typeface="IBM Plex Sans Light"/>
              </a:defRPr>
            </a:lvl6pPr>
            <a:lvl7pPr marL="2205631"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IBM Plex Sans Light"/>
                <a:ea typeface="IBM Plex Sans Light"/>
                <a:cs typeface="IBM Plex Sans Light"/>
                <a:sym typeface="IBM Plex Sans Light"/>
              </a:defRPr>
            </a:lvl7pPr>
            <a:lvl8pPr marL="2568200"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IBM Plex Sans Light"/>
                <a:ea typeface="IBM Plex Sans Light"/>
                <a:cs typeface="IBM Plex Sans Light"/>
                <a:sym typeface="IBM Plex Sans Light"/>
              </a:defRPr>
            </a:lvl8pPr>
            <a:lvl9pPr marL="2930769"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IBM Plex Sans Light"/>
                <a:ea typeface="IBM Plex Sans Light"/>
                <a:cs typeface="IBM Plex Sans Light"/>
                <a:sym typeface="IBM Plex Sans Light"/>
              </a:defRPr>
            </a:lvl9pPr>
          </a:lstStyle>
          <a:p>
            <a:pPr defTabSz="914217">
              <a:lnSpc>
                <a:spcPct val="100000"/>
              </a:lnSpc>
              <a:spcBef>
                <a:spcPts val="450"/>
              </a:spcBef>
              <a:defRPr/>
            </a:pPr>
            <a:r>
              <a:rPr lang="en-US" sz="1200" kern="0" dirty="0">
                <a:solidFill>
                  <a:srgbClr val="0F62FE"/>
                </a:solidFill>
              </a:rPr>
              <a:t>Client briefing</a:t>
            </a:r>
          </a:p>
          <a:p>
            <a:pPr defTabSz="342755">
              <a:lnSpc>
                <a:spcPct val="100000"/>
              </a:lnSpc>
              <a:spcBef>
                <a:spcPts val="450"/>
              </a:spcBef>
              <a:defRPr/>
            </a:pPr>
            <a:r>
              <a:rPr lang="en-US" sz="1200" dirty="0">
                <a:solidFill>
                  <a:srgbClr val="000000"/>
                </a:solidFill>
              </a:rPr>
              <a:t>Custom demo of IBM’s AI Assistant platform point-of-view &amp; capabilities. </a:t>
            </a:r>
          </a:p>
          <a:p>
            <a:pPr defTabSz="342755">
              <a:lnSpc>
                <a:spcPct val="100000"/>
              </a:lnSpc>
              <a:spcBef>
                <a:spcPts val="450"/>
              </a:spcBef>
              <a:defRPr/>
            </a:pPr>
            <a:r>
              <a:rPr lang="en-US" sz="1200" dirty="0">
                <a:solidFill>
                  <a:srgbClr val="000000"/>
                </a:solidFill>
              </a:rPr>
              <a:t>Understand how you can leverage </a:t>
            </a:r>
            <a:r>
              <a:rPr lang="en-US" sz="1200" dirty="0" err="1">
                <a:solidFill>
                  <a:srgbClr val="000000"/>
                </a:solidFill>
              </a:rPr>
              <a:t>watsonx</a:t>
            </a:r>
            <a:r>
              <a:rPr lang="en-US" sz="1200" dirty="0">
                <a:solidFill>
                  <a:srgbClr val="000000"/>
                </a:solidFill>
              </a:rPr>
              <a:t> Orchestrate with Maximo as part of your business strategy.</a:t>
            </a:r>
          </a:p>
        </p:txBody>
      </p:sp>
      <p:sp>
        <p:nvSpPr>
          <p:cNvPr id="11" name="Text Placeholder 6">
            <a:extLst>
              <a:ext uri="{FF2B5EF4-FFF2-40B4-BE49-F238E27FC236}">
                <a16:creationId xmlns:a16="http://schemas.microsoft.com/office/drawing/2014/main" id="{01AAC93A-1AF6-5661-EBE4-0813F8D9DAC2}"/>
              </a:ext>
            </a:extLst>
          </p:cNvPr>
          <p:cNvSpPr txBox="1">
            <a:spLocks/>
          </p:cNvSpPr>
          <p:nvPr/>
        </p:nvSpPr>
        <p:spPr>
          <a:xfrm>
            <a:off x="6264799" y="1917597"/>
            <a:ext cx="2303147" cy="13254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lvl1pPr marL="0" marR="0" indent="0" algn="l" defTabSz="2438400" rtl="0" eaLnBrk="1" latinLnBrk="0" hangingPunct="1">
              <a:lnSpc>
                <a:spcPct val="110000"/>
              </a:lnSpc>
              <a:spcBef>
                <a:spcPts val="0"/>
              </a:spcBef>
              <a:spcAft>
                <a:spcPts val="0"/>
              </a:spcAft>
              <a:buClrTx/>
              <a:buSzTx/>
              <a:buFontTx/>
              <a:buNone/>
              <a:tabLst/>
              <a:defRPr sz="3600" b="0" i="0" u="none" strike="noStrike" cap="none" spc="0" baseline="0">
                <a:solidFill>
                  <a:schemeClr val="tx1"/>
                </a:solidFill>
                <a:uFillTx/>
                <a:latin typeface="IBM Plex Sans Light"/>
                <a:ea typeface="IBM Plex Sans Light"/>
                <a:cs typeface="IBM Plex Sans Light"/>
                <a:sym typeface="IBM Plex Sans Light"/>
              </a:defRPr>
            </a:lvl1pPr>
            <a:lvl2pPr marL="329184"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IBM Plex Sans Light"/>
                <a:ea typeface="IBM Plex Sans Light"/>
                <a:cs typeface="IBM Plex Sans Light"/>
                <a:sym typeface="IBM Plex Sans Light"/>
              </a:defRPr>
            </a:lvl2pPr>
            <a:lvl3pPr marL="658368"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IBM Plex Sans Light"/>
                <a:ea typeface="IBM Plex Sans Light"/>
                <a:cs typeface="IBM Plex Sans Light"/>
                <a:sym typeface="IBM Plex Sans Light"/>
              </a:defRPr>
            </a:lvl3pPr>
            <a:lvl4pPr marL="987552"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IBM Plex Sans Light"/>
                <a:ea typeface="IBM Plex Sans Light"/>
                <a:cs typeface="IBM Plex Sans Light"/>
                <a:sym typeface="IBM Plex Sans Light"/>
              </a:defRPr>
            </a:lvl4pPr>
            <a:lvl5pPr marL="1143000" marR="0" indent="-457200" algn="l" defTabSz="2438400" rtl="0" eaLnBrk="1" latinLnBrk="0" hangingPunct="1">
              <a:lnSpc>
                <a:spcPct val="110000"/>
              </a:lnSpc>
              <a:spcBef>
                <a:spcPts val="2900"/>
              </a:spcBef>
              <a:spcAft>
                <a:spcPts val="0"/>
              </a:spcAft>
              <a:buClrTx/>
              <a:buSzPct val="100000"/>
              <a:buFont typeface="IBM Plex Sans Light" panose="020B0604020202020204" pitchFamily="34" charset="0"/>
              <a:buChar char="•"/>
              <a:tabLst/>
              <a:defRPr sz="3600" b="0" i="0" u="none" strike="noStrike" cap="none" spc="0" baseline="0">
                <a:solidFill>
                  <a:srgbClr val="000000"/>
                </a:solidFill>
                <a:uFillTx/>
                <a:latin typeface="IBM Plex Sans Light"/>
                <a:ea typeface="IBM Plex Sans Light"/>
                <a:cs typeface="IBM Plex Sans Light"/>
                <a:sym typeface="IBM Plex Sans Light"/>
              </a:defRPr>
            </a:lvl5pPr>
            <a:lvl6pPr marL="1843060"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IBM Plex Sans Light"/>
                <a:ea typeface="IBM Plex Sans Light"/>
                <a:cs typeface="IBM Plex Sans Light"/>
                <a:sym typeface="IBM Plex Sans Light"/>
              </a:defRPr>
            </a:lvl6pPr>
            <a:lvl7pPr marL="2205631"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IBM Plex Sans Light"/>
                <a:ea typeface="IBM Plex Sans Light"/>
                <a:cs typeface="IBM Plex Sans Light"/>
                <a:sym typeface="IBM Plex Sans Light"/>
              </a:defRPr>
            </a:lvl7pPr>
            <a:lvl8pPr marL="2568200"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IBM Plex Sans Light"/>
                <a:ea typeface="IBM Plex Sans Light"/>
                <a:cs typeface="IBM Plex Sans Light"/>
                <a:sym typeface="IBM Plex Sans Light"/>
              </a:defRPr>
            </a:lvl8pPr>
            <a:lvl9pPr marL="2930769"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IBM Plex Sans Light"/>
                <a:ea typeface="IBM Plex Sans Light"/>
                <a:cs typeface="IBM Plex Sans Light"/>
                <a:sym typeface="IBM Plex Sans Light"/>
              </a:defRPr>
            </a:lvl9pPr>
          </a:lstStyle>
          <a:p>
            <a:pPr defTabSz="914217">
              <a:lnSpc>
                <a:spcPct val="100000"/>
              </a:lnSpc>
              <a:spcBef>
                <a:spcPts val="450"/>
              </a:spcBef>
              <a:defRPr/>
            </a:pPr>
            <a:r>
              <a:rPr lang="en-US" sz="1200" kern="0" dirty="0">
                <a:solidFill>
                  <a:srgbClr val="0F62FE"/>
                </a:solidFill>
              </a:rPr>
              <a:t>Agentic AI bootcamp</a:t>
            </a:r>
          </a:p>
          <a:p>
            <a:pPr defTabSz="342755">
              <a:lnSpc>
                <a:spcPct val="100000"/>
              </a:lnSpc>
              <a:spcBef>
                <a:spcPts val="450"/>
              </a:spcBef>
              <a:defRPr/>
            </a:pPr>
            <a:r>
              <a:rPr lang="en-US" sz="1200" dirty="0">
                <a:solidFill>
                  <a:srgbClr val="000000"/>
                </a:solidFill>
              </a:rPr>
              <a:t>watsonx Orchestrate pilot developed with IBM AI engineers. </a:t>
            </a:r>
          </a:p>
          <a:p>
            <a:pPr defTabSz="342755">
              <a:lnSpc>
                <a:spcPct val="100000"/>
              </a:lnSpc>
              <a:spcBef>
                <a:spcPts val="450"/>
              </a:spcBef>
              <a:defRPr/>
            </a:pPr>
            <a:r>
              <a:rPr lang="en-US" sz="1200" dirty="0">
                <a:solidFill>
                  <a:srgbClr val="000000"/>
                </a:solidFill>
              </a:rPr>
              <a:t>Prove watsonx Orchestrate value by deploying select use case(s).</a:t>
            </a:r>
          </a:p>
        </p:txBody>
      </p:sp>
      <p:sp>
        <p:nvSpPr>
          <p:cNvPr id="2" name="Title 1">
            <a:extLst>
              <a:ext uri="{FF2B5EF4-FFF2-40B4-BE49-F238E27FC236}">
                <a16:creationId xmlns:a16="http://schemas.microsoft.com/office/drawing/2014/main" id="{EE5022D2-2471-48CB-8DB1-2A4DEFF363D3}"/>
              </a:ext>
            </a:extLst>
          </p:cNvPr>
          <p:cNvSpPr txBox="1">
            <a:spLocks/>
          </p:cNvSpPr>
          <p:nvPr/>
        </p:nvSpPr>
        <p:spPr>
          <a:xfrm>
            <a:off x="217132" y="226211"/>
            <a:ext cx="4430458" cy="63948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t"/>
          <a:lstStyle>
            <a:lvl1pPr marL="0" marR="0" indent="0" algn="l" defTabSz="2438400" rtl="0" eaLnBrk="1" latinLnBrk="0" hangingPunct="1">
              <a:lnSpc>
                <a:spcPct val="90000"/>
              </a:lnSpc>
              <a:spcBef>
                <a:spcPts val="0"/>
              </a:spcBef>
              <a:spcAft>
                <a:spcPts val="0"/>
              </a:spcAft>
              <a:buClrTx/>
              <a:buSzTx/>
              <a:buFontTx/>
              <a:buNone/>
              <a:tabLst/>
              <a:defRPr sz="17200" b="0" i="0" u="none" strike="noStrike" cap="none" spc="0" baseline="0">
                <a:solidFill>
                  <a:schemeClr val="tx2"/>
                </a:solidFill>
                <a:uFillTx/>
                <a:latin typeface="IBM Plex Sans Light" panose="020B0303050203000203" pitchFamily="34" charset="0"/>
                <a:ea typeface="IBM Plex Sans Light"/>
                <a:cs typeface="IBM Plex Sans Light"/>
                <a:sym typeface="IBM Plex Sans Light"/>
              </a:defRPr>
            </a:lvl1pPr>
            <a:lvl2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IBM Plex Sans Light"/>
                <a:ea typeface="IBM Plex Sans Light"/>
                <a:cs typeface="IBM Plex Sans Light"/>
                <a:sym typeface="IBM Plex Sans Light"/>
              </a:defRPr>
            </a:lvl2pPr>
            <a:lvl3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IBM Plex Sans Light"/>
                <a:ea typeface="IBM Plex Sans Light"/>
                <a:cs typeface="IBM Plex Sans Light"/>
                <a:sym typeface="IBM Plex Sans Light"/>
              </a:defRPr>
            </a:lvl3pPr>
            <a:lvl4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IBM Plex Sans Light"/>
                <a:ea typeface="IBM Plex Sans Light"/>
                <a:cs typeface="IBM Plex Sans Light"/>
                <a:sym typeface="IBM Plex Sans Light"/>
              </a:defRPr>
            </a:lvl4pPr>
            <a:lvl5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IBM Plex Sans Light"/>
                <a:ea typeface="IBM Plex Sans Light"/>
                <a:cs typeface="IBM Plex Sans Light"/>
                <a:sym typeface="IBM Plex Sans Light"/>
              </a:defRPr>
            </a:lvl5pPr>
            <a:lvl6pPr marL="0" marR="0" indent="362568"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IBM Plex Sans Light"/>
                <a:ea typeface="IBM Plex Sans Light"/>
                <a:cs typeface="IBM Plex Sans Light"/>
                <a:sym typeface="IBM Plex Sans Light"/>
              </a:defRPr>
            </a:lvl6pPr>
            <a:lvl7pPr marL="0" marR="0" indent="725139"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IBM Plex Sans Light"/>
                <a:ea typeface="IBM Plex Sans Light"/>
                <a:cs typeface="IBM Plex Sans Light"/>
                <a:sym typeface="IBM Plex Sans Light"/>
              </a:defRPr>
            </a:lvl7pPr>
            <a:lvl8pPr marL="0" marR="0" indent="1087706"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IBM Plex Sans Light"/>
                <a:ea typeface="IBM Plex Sans Light"/>
                <a:cs typeface="IBM Plex Sans Light"/>
                <a:sym typeface="IBM Plex Sans Light"/>
              </a:defRPr>
            </a:lvl8pPr>
            <a:lvl9pPr marL="0" marR="0" indent="1450276"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IBM Plex Sans Light"/>
                <a:ea typeface="IBM Plex Sans Light"/>
                <a:cs typeface="IBM Plex Sans Light"/>
                <a:sym typeface="IBM Plex Sans Light"/>
              </a:defRPr>
            </a:lvl9pPr>
          </a:lstStyle>
          <a:p>
            <a:pPr defTabSz="914034">
              <a:lnSpc>
                <a:spcPct val="100000"/>
              </a:lnSpc>
              <a:defRPr/>
            </a:pPr>
            <a:r>
              <a:rPr lang="en-US" sz="1575" kern="0" dirty="0">
                <a:solidFill>
                  <a:srgbClr val="000000"/>
                </a:solidFill>
                <a:latin typeface="IBM Plex Sans Light"/>
              </a:rPr>
              <a:t>Three </a:t>
            </a:r>
            <a:r>
              <a:rPr lang="en-US" sz="1650" dirty="0">
                <a:latin typeface="IBM Plex Sans Light"/>
              </a:rPr>
              <a:t>ways to get started with </a:t>
            </a:r>
            <a:r>
              <a:rPr lang="en-US" sz="1650" dirty="0" err="1">
                <a:latin typeface="IBM Plex Sans Light"/>
              </a:rPr>
              <a:t>watsonx</a:t>
            </a:r>
            <a:r>
              <a:rPr lang="en-US" sz="1650" dirty="0">
                <a:latin typeface="IBM Plex Sans Light"/>
              </a:rPr>
              <a:t> Orchestrate with Maximo</a:t>
            </a:r>
          </a:p>
        </p:txBody>
      </p:sp>
      <p:cxnSp>
        <p:nvCxnSpPr>
          <p:cNvPr id="3" name="Straight Connector 2">
            <a:extLst>
              <a:ext uri="{FF2B5EF4-FFF2-40B4-BE49-F238E27FC236}">
                <a16:creationId xmlns:a16="http://schemas.microsoft.com/office/drawing/2014/main" id="{6D6C6414-98DC-4C2D-0226-F01EE77CBF23}"/>
              </a:ext>
            </a:extLst>
          </p:cNvPr>
          <p:cNvCxnSpPr>
            <a:cxnSpLocks/>
          </p:cNvCxnSpPr>
          <p:nvPr/>
        </p:nvCxnSpPr>
        <p:spPr bwMode="auto">
          <a:xfrm>
            <a:off x="2846601" y="1392483"/>
            <a:ext cx="0" cy="2701041"/>
          </a:xfrm>
          <a:prstGeom prst="line">
            <a:avLst/>
          </a:prstGeom>
          <a:ln w="635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AE3E72A5-E88B-6B11-A3DB-1B80802CB683}"/>
              </a:ext>
            </a:extLst>
          </p:cNvPr>
          <p:cNvCxnSpPr>
            <a:cxnSpLocks/>
          </p:cNvCxnSpPr>
          <p:nvPr/>
        </p:nvCxnSpPr>
        <p:spPr bwMode="auto">
          <a:xfrm>
            <a:off x="5984216" y="1318049"/>
            <a:ext cx="0" cy="2701041"/>
          </a:xfrm>
          <a:prstGeom prst="line">
            <a:avLst/>
          </a:prstGeom>
          <a:ln w="635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4" name="Text Placeholder 5">
            <a:extLst>
              <a:ext uri="{FF2B5EF4-FFF2-40B4-BE49-F238E27FC236}">
                <a16:creationId xmlns:a16="http://schemas.microsoft.com/office/drawing/2014/main" id="{60070557-A0A9-A116-55CA-20CF9A7C0F28}"/>
              </a:ext>
            </a:extLst>
          </p:cNvPr>
          <p:cNvSpPr txBox="1">
            <a:spLocks/>
          </p:cNvSpPr>
          <p:nvPr/>
        </p:nvSpPr>
        <p:spPr>
          <a:xfrm>
            <a:off x="462108" y="1917597"/>
            <a:ext cx="2157660" cy="101981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lvl1pPr marL="0" marR="0" indent="0" algn="l" defTabSz="2438400" rtl="0" eaLnBrk="1" latinLnBrk="0" hangingPunct="1">
              <a:lnSpc>
                <a:spcPct val="110000"/>
              </a:lnSpc>
              <a:spcBef>
                <a:spcPts val="0"/>
              </a:spcBef>
              <a:spcAft>
                <a:spcPts val="0"/>
              </a:spcAft>
              <a:buClrTx/>
              <a:buSzTx/>
              <a:buFontTx/>
              <a:buNone/>
              <a:tabLst/>
              <a:defRPr sz="3600" b="0" i="0" u="none" strike="noStrike" cap="none" spc="0" baseline="0">
                <a:solidFill>
                  <a:schemeClr val="tx1"/>
                </a:solidFill>
                <a:uFillTx/>
                <a:latin typeface="IBM Plex Sans Light"/>
                <a:ea typeface="IBM Plex Sans Light"/>
                <a:cs typeface="IBM Plex Sans Light"/>
                <a:sym typeface="IBM Plex Sans Light"/>
              </a:defRPr>
            </a:lvl1pPr>
            <a:lvl2pPr marL="329184"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IBM Plex Sans Light"/>
                <a:ea typeface="IBM Plex Sans Light"/>
                <a:cs typeface="IBM Plex Sans Light"/>
                <a:sym typeface="IBM Plex Sans Light"/>
              </a:defRPr>
            </a:lvl2pPr>
            <a:lvl3pPr marL="658368"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IBM Plex Sans Light"/>
                <a:ea typeface="IBM Plex Sans Light"/>
                <a:cs typeface="IBM Plex Sans Light"/>
                <a:sym typeface="IBM Plex Sans Light"/>
              </a:defRPr>
            </a:lvl3pPr>
            <a:lvl4pPr marL="987552"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IBM Plex Sans Light"/>
                <a:ea typeface="IBM Plex Sans Light"/>
                <a:cs typeface="IBM Plex Sans Light"/>
                <a:sym typeface="IBM Plex Sans Light"/>
              </a:defRPr>
            </a:lvl4pPr>
            <a:lvl5pPr marL="1143000" marR="0" indent="-457200" algn="l" defTabSz="2438400" rtl="0" eaLnBrk="1" latinLnBrk="0" hangingPunct="1">
              <a:lnSpc>
                <a:spcPct val="110000"/>
              </a:lnSpc>
              <a:spcBef>
                <a:spcPts val="2900"/>
              </a:spcBef>
              <a:spcAft>
                <a:spcPts val="0"/>
              </a:spcAft>
              <a:buClrTx/>
              <a:buSzPct val="100000"/>
              <a:buFont typeface="IBM Plex Sans Light" panose="020B0604020202020204" pitchFamily="34" charset="0"/>
              <a:buChar char="•"/>
              <a:tabLst/>
              <a:defRPr sz="3600" b="0" i="0" u="none" strike="noStrike" cap="none" spc="0" baseline="0">
                <a:solidFill>
                  <a:srgbClr val="000000"/>
                </a:solidFill>
                <a:uFillTx/>
                <a:latin typeface="IBM Plex Sans Light"/>
                <a:ea typeface="IBM Plex Sans Light"/>
                <a:cs typeface="IBM Plex Sans Light"/>
                <a:sym typeface="IBM Plex Sans Light"/>
              </a:defRPr>
            </a:lvl5pPr>
            <a:lvl6pPr marL="1843060"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IBM Plex Sans Light"/>
                <a:ea typeface="IBM Plex Sans Light"/>
                <a:cs typeface="IBM Plex Sans Light"/>
                <a:sym typeface="IBM Plex Sans Light"/>
              </a:defRPr>
            </a:lvl6pPr>
            <a:lvl7pPr marL="2205631"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IBM Plex Sans Light"/>
                <a:ea typeface="IBM Plex Sans Light"/>
                <a:cs typeface="IBM Plex Sans Light"/>
                <a:sym typeface="IBM Plex Sans Light"/>
              </a:defRPr>
            </a:lvl7pPr>
            <a:lvl8pPr marL="2568200"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IBM Plex Sans Light"/>
                <a:ea typeface="IBM Plex Sans Light"/>
                <a:cs typeface="IBM Plex Sans Light"/>
                <a:sym typeface="IBM Plex Sans Light"/>
              </a:defRPr>
            </a:lvl8pPr>
            <a:lvl9pPr marL="2930769"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IBM Plex Sans Light"/>
                <a:ea typeface="IBM Plex Sans Light"/>
                <a:cs typeface="IBM Plex Sans Light"/>
                <a:sym typeface="IBM Plex Sans Light"/>
              </a:defRPr>
            </a:lvl9pPr>
          </a:lstStyle>
          <a:p>
            <a:pPr defTabSz="1828434">
              <a:lnSpc>
                <a:spcPct val="100000"/>
              </a:lnSpc>
              <a:spcBef>
                <a:spcPts val="450"/>
              </a:spcBef>
              <a:defRPr/>
            </a:pPr>
            <a:r>
              <a:rPr lang="en-US" sz="1200" kern="0" dirty="0">
                <a:solidFill>
                  <a:srgbClr val="0F62FE"/>
                </a:solidFill>
              </a:rPr>
              <a:t>Free trial</a:t>
            </a:r>
          </a:p>
          <a:p>
            <a:pPr defTabSz="342755">
              <a:lnSpc>
                <a:spcPct val="100000"/>
              </a:lnSpc>
              <a:spcBef>
                <a:spcPts val="450"/>
              </a:spcBef>
              <a:defRPr/>
            </a:pPr>
            <a:r>
              <a:rPr lang="en-US" sz="1200" dirty="0">
                <a:solidFill>
                  <a:srgbClr val="000000"/>
                </a:solidFill>
              </a:rPr>
              <a:t>Experience watsonx Orchestrate with Maximo with a free trial.</a:t>
            </a:r>
            <a:br>
              <a:rPr lang="en-US" sz="1200" dirty="0">
                <a:solidFill>
                  <a:srgbClr val="000000"/>
                </a:solidFill>
              </a:rPr>
            </a:br>
            <a:br>
              <a:rPr lang="en-US" sz="1200" dirty="0">
                <a:solidFill>
                  <a:srgbClr val="000000"/>
                </a:solidFill>
              </a:rPr>
            </a:br>
            <a:br>
              <a:rPr lang="en-US" sz="1200" dirty="0">
                <a:solidFill>
                  <a:srgbClr val="000000"/>
                </a:solidFill>
              </a:rPr>
            </a:br>
            <a:endParaRPr lang="en-US" sz="1200" dirty="0">
              <a:solidFill>
                <a:srgbClr val="000000"/>
              </a:solidFill>
            </a:endParaRPr>
          </a:p>
          <a:p>
            <a:pPr defTabSz="342755">
              <a:lnSpc>
                <a:spcPct val="100000"/>
              </a:lnSpc>
              <a:spcBef>
                <a:spcPts val="450"/>
              </a:spcBef>
              <a:defRPr/>
            </a:pPr>
            <a:endParaRPr lang="en-US" sz="1200" b="1" dirty="0">
              <a:solidFill>
                <a:srgbClr val="000000"/>
              </a:solidFill>
            </a:endParaRPr>
          </a:p>
          <a:p>
            <a:pPr defTabSz="342755">
              <a:lnSpc>
                <a:spcPct val="100000"/>
              </a:lnSpc>
              <a:spcBef>
                <a:spcPts val="450"/>
              </a:spcBef>
              <a:defRPr/>
            </a:pPr>
            <a:endParaRPr lang="en-US" sz="1200" b="1" dirty="0">
              <a:solidFill>
                <a:srgbClr val="000000"/>
              </a:solidFill>
            </a:endParaRPr>
          </a:p>
        </p:txBody>
      </p:sp>
      <p:sp>
        <p:nvSpPr>
          <p:cNvPr id="22" name="Freeform 21">
            <a:extLst>
              <a:ext uri="{FF2B5EF4-FFF2-40B4-BE49-F238E27FC236}">
                <a16:creationId xmlns:a16="http://schemas.microsoft.com/office/drawing/2014/main" id="{4A8455AC-ABC9-9F3A-1632-E9282A7C5400}"/>
              </a:ext>
            </a:extLst>
          </p:cNvPr>
          <p:cNvSpPr/>
          <p:nvPr/>
        </p:nvSpPr>
        <p:spPr>
          <a:xfrm>
            <a:off x="491682" y="1266086"/>
            <a:ext cx="526626" cy="513734"/>
          </a:xfrm>
          <a:custGeom>
            <a:avLst/>
            <a:gdLst>
              <a:gd name="connsiteX0" fmla="*/ 624009 w 702259"/>
              <a:gd name="connsiteY0" fmla="*/ 0 h 685068"/>
              <a:gd name="connsiteX1" fmla="*/ 398313 w 702259"/>
              <a:gd name="connsiteY1" fmla="*/ 0 h 685068"/>
              <a:gd name="connsiteX2" fmla="*/ 330396 w 702259"/>
              <a:gd name="connsiteY2" fmla="*/ 39365 h 685068"/>
              <a:gd name="connsiteX3" fmla="*/ 330007 w 702259"/>
              <a:gd name="connsiteY3" fmla="*/ 39799 h 685068"/>
              <a:gd name="connsiteX4" fmla="*/ 233949 w 702259"/>
              <a:gd name="connsiteY4" fmla="*/ 205740 h 685068"/>
              <a:gd name="connsiteX5" fmla="*/ 228234 w 702259"/>
              <a:gd name="connsiteY5" fmla="*/ 248511 h 685068"/>
              <a:gd name="connsiteX6" fmla="*/ 254798 w 702259"/>
              <a:gd name="connsiteY6" fmla="*/ 282893 h 685068"/>
              <a:gd name="connsiteX7" fmla="*/ 283007 w 702259"/>
              <a:gd name="connsiteY7" fmla="*/ 290391 h 685068"/>
              <a:gd name="connsiteX8" fmla="*/ 320040 w 702259"/>
              <a:gd name="connsiteY8" fmla="*/ 276377 h 685068"/>
              <a:gd name="connsiteX9" fmla="*/ 320040 w 702259"/>
              <a:gd name="connsiteY9" fmla="*/ 419710 h 685068"/>
              <a:gd name="connsiteX10" fmla="*/ 373990 w 702259"/>
              <a:gd name="connsiteY10" fmla="*/ 473659 h 685068"/>
              <a:gd name="connsiteX11" fmla="*/ 427939 w 702259"/>
              <a:gd name="connsiteY11" fmla="*/ 419710 h 685068"/>
              <a:gd name="connsiteX12" fmla="*/ 427939 w 702259"/>
              <a:gd name="connsiteY12" fmla="*/ 321229 h 685068"/>
              <a:gd name="connsiteX13" fmla="*/ 465430 w 702259"/>
              <a:gd name="connsiteY13" fmla="*/ 336499 h 685068"/>
              <a:gd name="connsiteX14" fmla="*/ 511150 w 702259"/>
              <a:gd name="connsiteY14" fmla="*/ 310873 h 685068"/>
              <a:gd name="connsiteX15" fmla="*/ 556870 w 702259"/>
              <a:gd name="connsiteY15" fmla="*/ 336499 h 685068"/>
              <a:gd name="connsiteX16" fmla="*/ 602590 w 702259"/>
              <a:gd name="connsiteY16" fmla="*/ 310873 h 685068"/>
              <a:gd name="connsiteX17" fmla="*/ 648310 w 702259"/>
              <a:gd name="connsiteY17" fmla="*/ 336499 h 685068"/>
              <a:gd name="connsiteX18" fmla="*/ 702259 w 702259"/>
              <a:gd name="connsiteY18" fmla="*/ 282550 h 685068"/>
              <a:gd name="connsiteX19" fmla="*/ 702259 w 702259"/>
              <a:gd name="connsiteY19" fmla="*/ 77724 h 685068"/>
              <a:gd name="connsiteX20" fmla="*/ 624009 w 702259"/>
              <a:gd name="connsiteY20" fmla="*/ 0 h 685068"/>
              <a:gd name="connsiteX21" fmla="*/ 318143 w 702259"/>
              <a:gd name="connsiteY21" fmla="*/ 253952 h 685068"/>
              <a:gd name="connsiteX22" fmla="*/ 262981 w 702259"/>
              <a:gd name="connsiteY22" fmla="*/ 268628 h 685068"/>
              <a:gd name="connsiteX23" fmla="*/ 244145 w 702259"/>
              <a:gd name="connsiteY23" fmla="*/ 244259 h 685068"/>
              <a:gd name="connsiteX24" fmla="*/ 248191 w 702259"/>
              <a:gd name="connsiteY24" fmla="*/ 214015 h 685068"/>
              <a:gd name="connsiteX25" fmla="*/ 320063 w 702259"/>
              <a:gd name="connsiteY25" fmla="*/ 89863 h 685068"/>
              <a:gd name="connsiteX26" fmla="*/ 320063 w 702259"/>
              <a:gd name="connsiteY26" fmla="*/ 250431 h 685068"/>
              <a:gd name="connsiteX27" fmla="*/ 318143 w 702259"/>
              <a:gd name="connsiteY27" fmla="*/ 253952 h 685068"/>
              <a:gd name="connsiteX28" fmla="*/ 685800 w 702259"/>
              <a:gd name="connsiteY28" fmla="*/ 282550 h 685068"/>
              <a:gd name="connsiteX29" fmla="*/ 648310 w 702259"/>
              <a:gd name="connsiteY29" fmla="*/ 320040 h 685068"/>
              <a:gd name="connsiteX30" fmla="*/ 610819 w 702259"/>
              <a:gd name="connsiteY30" fmla="*/ 282550 h 685068"/>
              <a:gd name="connsiteX31" fmla="*/ 610819 w 702259"/>
              <a:gd name="connsiteY31" fmla="*/ 145390 h 685068"/>
              <a:gd name="connsiteX32" fmla="*/ 602590 w 702259"/>
              <a:gd name="connsiteY32" fmla="*/ 137160 h 685068"/>
              <a:gd name="connsiteX33" fmla="*/ 594360 w 702259"/>
              <a:gd name="connsiteY33" fmla="*/ 145390 h 685068"/>
              <a:gd name="connsiteX34" fmla="*/ 594360 w 702259"/>
              <a:gd name="connsiteY34" fmla="*/ 282550 h 685068"/>
              <a:gd name="connsiteX35" fmla="*/ 556870 w 702259"/>
              <a:gd name="connsiteY35" fmla="*/ 320040 h 685068"/>
              <a:gd name="connsiteX36" fmla="*/ 519379 w 702259"/>
              <a:gd name="connsiteY36" fmla="*/ 282550 h 685068"/>
              <a:gd name="connsiteX37" fmla="*/ 519379 w 702259"/>
              <a:gd name="connsiteY37" fmla="*/ 145390 h 685068"/>
              <a:gd name="connsiteX38" fmla="*/ 511150 w 702259"/>
              <a:gd name="connsiteY38" fmla="*/ 137160 h 685068"/>
              <a:gd name="connsiteX39" fmla="*/ 502920 w 702259"/>
              <a:gd name="connsiteY39" fmla="*/ 145390 h 685068"/>
              <a:gd name="connsiteX40" fmla="*/ 502920 w 702259"/>
              <a:gd name="connsiteY40" fmla="*/ 282550 h 685068"/>
              <a:gd name="connsiteX41" fmla="*/ 465430 w 702259"/>
              <a:gd name="connsiteY41" fmla="*/ 320040 h 685068"/>
              <a:gd name="connsiteX42" fmla="*/ 427939 w 702259"/>
              <a:gd name="connsiteY42" fmla="*/ 282550 h 685068"/>
              <a:gd name="connsiteX43" fmla="*/ 427939 w 702259"/>
              <a:gd name="connsiteY43" fmla="*/ 145390 h 685068"/>
              <a:gd name="connsiteX44" fmla="*/ 419710 w 702259"/>
              <a:gd name="connsiteY44" fmla="*/ 137160 h 685068"/>
              <a:gd name="connsiteX45" fmla="*/ 411480 w 702259"/>
              <a:gd name="connsiteY45" fmla="*/ 145390 h 685068"/>
              <a:gd name="connsiteX46" fmla="*/ 411480 w 702259"/>
              <a:gd name="connsiteY46" fmla="*/ 419710 h 685068"/>
              <a:gd name="connsiteX47" fmla="*/ 373990 w 702259"/>
              <a:gd name="connsiteY47" fmla="*/ 457200 h 685068"/>
              <a:gd name="connsiteX48" fmla="*/ 336499 w 702259"/>
              <a:gd name="connsiteY48" fmla="*/ 419710 h 685068"/>
              <a:gd name="connsiteX49" fmla="*/ 336499 w 702259"/>
              <a:gd name="connsiteY49" fmla="*/ 76810 h 685068"/>
              <a:gd name="connsiteX50" fmla="*/ 341231 w 702259"/>
              <a:gd name="connsiteY50" fmla="*/ 53287 h 685068"/>
              <a:gd name="connsiteX51" fmla="*/ 344272 w 702259"/>
              <a:gd name="connsiteY51" fmla="*/ 48052 h 685068"/>
              <a:gd name="connsiteX52" fmla="*/ 344592 w 702259"/>
              <a:gd name="connsiteY52" fmla="*/ 47114 h 685068"/>
              <a:gd name="connsiteX53" fmla="*/ 398313 w 702259"/>
              <a:gd name="connsiteY53" fmla="*/ 16459 h 685068"/>
              <a:gd name="connsiteX54" fmla="*/ 624009 w 702259"/>
              <a:gd name="connsiteY54" fmla="*/ 16459 h 685068"/>
              <a:gd name="connsiteX55" fmla="*/ 685800 w 702259"/>
              <a:gd name="connsiteY55" fmla="*/ 77724 h 685068"/>
              <a:gd name="connsiteX56" fmla="*/ 685800 w 702259"/>
              <a:gd name="connsiteY56" fmla="*/ 282550 h 685068"/>
              <a:gd name="connsiteX57" fmla="*/ 189189 w 702259"/>
              <a:gd name="connsiteY57" fmla="*/ 423596 h 685068"/>
              <a:gd name="connsiteX58" fmla="*/ 226817 w 702259"/>
              <a:gd name="connsiteY58" fmla="*/ 358422 h 685068"/>
              <a:gd name="connsiteX59" fmla="*/ 212552 w 702259"/>
              <a:gd name="connsiteY59" fmla="*/ 350192 h 685068"/>
              <a:gd name="connsiteX60" fmla="*/ 174925 w 702259"/>
              <a:gd name="connsiteY60" fmla="*/ 415366 h 685068"/>
              <a:gd name="connsiteX61" fmla="*/ 65380 w 702259"/>
              <a:gd name="connsiteY61" fmla="*/ 415366 h 685068"/>
              <a:gd name="connsiteX62" fmla="*/ 58247 w 702259"/>
              <a:gd name="connsiteY62" fmla="*/ 419504 h 685068"/>
              <a:gd name="connsiteX63" fmla="*/ 1097 w 702259"/>
              <a:gd name="connsiteY63" fmla="*/ 518488 h 685068"/>
              <a:gd name="connsiteX64" fmla="*/ 1097 w 702259"/>
              <a:gd name="connsiteY64" fmla="*/ 526694 h 685068"/>
              <a:gd name="connsiteX65" fmla="*/ 55870 w 702259"/>
              <a:gd name="connsiteY65" fmla="*/ 621586 h 685068"/>
              <a:gd name="connsiteX66" fmla="*/ 23957 w 702259"/>
              <a:gd name="connsiteY66" fmla="*/ 676862 h 685068"/>
              <a:gd name="connsiteX67" fmla="*/ 38199 w 702259"/>
              <a:gd name="connsiteY67" fmla="*/ 685069 h 685068"/>
              <a:gd name="connsiteX68" fmla="*/ 70112 w 702259"/>
              <a:gd name="connsiteY68" fmla="*/ 629816 h 685068"/>
              <a:gd name="connsiteX69" fmla="*/ 179680 w 702259"/>
              <a:gd name="connsiteY69" fmla="*/ 629816 h 685068"/>
              <a:gd name="connsiteX70" fmla="*/ 186812 w 702259"/>
              <a:gd name="connsiteY70" fmla="*/ 625678 h 685068"/>
              <a:gd name="connsiteX71" fmla="*/ 243962 w 702259"/>
              <a:gd name="connsiteY71" fmla="*/ 526694 h 685068"/>
              <a:gd name="connsiteX72" fmla="*/ 243962 w 702259"/>
              <a:gd name="connsiteY72" fmla="*/ 518488 h 685068"/>
              <a:gd name="connsiteX73" fmla="*/ 189189 w 702259"/>
              <a:gd name="connsiteY73" fmla="*/ 423596 h 685068"/>
              <a:gd name="connsiteX74" fmla="*/ 174925 w 702259"/>
              <a:gd name="connsiteY74" fmla="*/ 613334 h 685068"/>
              <a:gd name="connsiteX75" fmla="*/ 70134 w 702259"/>
              <a:gd name="connsiteY75" fmla="*/ 613334 h 685068"/>
              <a:gd name="connsiteX76" fmla="*/ 17739 w 702259"/>
              <a:gd name="connsiteY76" fmla="*/ 522580 h 685068"/>
              <a:gd name="connsiteX77" fmla="*/ 70134 w 702259"/>
              <a:gd name="connsiteY77" fmla="*/ 431825 h 685068"/>
              <a:gd name="connsiteX78" fmla="*/ 165415 w 702259"/>
              <a:gd name="connsiteY78" fmla="*/ 431825 h 685068"/>
              <a:gd name="connsiteX79" fmla="*/ 132542 w 702259"/>
              <a:gd name="connsiteY79" fmla="*/ 488770 h 685068"/>
              <a:gd name="connsiteX80" fmla="*/ 146807 w 702259"/>
              <a:gd name="connsiteY80" fmla="*/ 496976 h 685068"/>
              <a:gd name="connsiteX81" fmla="*/ 179680 w 702259"/>
              <a:gd name="connsiteY81" fmla="*/ 440055 h 685068"/>
              <a:gd name="connsiteX82" fmla="*/ 227343 w 702259"/>
              <a:gd name="connsiteY82" fmla="*/ 522580 h 685068"/>
              <a:gd name="connsiteX83" fmla="*/ 174925 w 702259"/>
              <a:gd name="connsiteY83" fmla="*/ 613334 h 685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702259" h="685068">
                <a:moveTo>
                  <a:pt x="624009" y="0"/>
                </a:moveTo>
                <a:lnTo>
                  <a:pt x="398313" y="0"/>
                </a:lnTo>
                <a:cubicBezTo>
                  <a:pt x="369075" y="0"/>
                  <a:pt x="343837" y="16002"/>
                  <a:pt x="330396" y="39365"/>
                </a:cubicBezTo>
                <a:cubicBezTo>
                  <a:pt x="330281" y="39525"/>
                  <a:pt x="330121" y="39616"/>
                  <a:pt x="330007" y="39799"/>
                </a:cubicBezTo>
                <a:lnTo>
                  <a:pt x="233949" y="205740"/>
                </a:lnTo>
                <a:cubicBezTo>
                  <a:pt x="226360" y="218770"/>
                  <a:pt x="224348" y="233972"/>
                  <a:pt x="228234" y="248511"/>
                </a:cubicBezTo>
                <a:cubicBezTo>
                  <a:pt x="232166" y="263141"/>
                  <a:pt x="241584" y="275349"/>
                  <a:pt x="254798" y="282893"/>
                </a:cubicBezTo>
                <a:cubicBezTo>
                  <a:pt x="263690" y="287990"/>
                  <a:pt x="273406" y="290391"/>
                  <a:pt x="283007" y="290391"/>
                </a:cubicBezTo>
                <a:cubicBezTo>
                  <a:pt x="296517" y="290391"/>
                  <a:pt x="309616" y="285293"/>
                  <a:pt x="320040" y="276377"/>
                </a:cubicBezTo>
                <a:lnTo>
                  <a:pt x="320040" y="419710"/>
                </a:lnTo>
                <a:cubicBezTo>
                  <a:pt x="320040" y="449473"/>
                  <a:pt x="344249" y="473659"/>
                  <a:pt x="373990" y="473659"/>
                </a:cubicBezTo>
                <a:cubicBezTo>
                  <a:pt x="403753" y="473659"/>
                  <a:pt x="427939" y="449450"/>
                  <a:pt x="427939" y="419710"/>
                </a:cubicBezTo>
                <a:lnTo>
                  <a:pt x="427939" y="321229"/>
                </a:lnTo>
                <a:cubicBezTo>
                  <a:pt x="437655" y="330647"/>
                  <a:pt x="450845" y="336499"/>
                  <a:pt x="465430" y="336499"/>
                </a:cubicBezTo>
                <a:cubicBezTo>
                  <a:pt x="484769" y="336499"/>
                  <a:pt x="501617" y="326189"/>
                  <a:pt x="511150" y="310873"/>
                </a:cubicBezTo>
                <a:cubicBezTo>
                  <a:pt x="520682" y="326189"/>
                  <a:pt x="537530" y="336499"/>
                  <a:pt x="556870" y="336499"/>
                </a:cubicBezTo>
                <a:cubicBezTo>
                  <a:pt x="576209" y="336499"/>
                  <a:pt x="593057" y="326189"/>
                  <a:pt x="602590" y="310873"/>
                </a:cubicBezTo>
                <a:cubicBezTo>
                  <a:pt x="612122" y="326189"/>
                  <a:pt x="628970" y="336499"/>
                  <a:pt x="648310" y="336499"/>
                </a:cubicBezTo>
                <a:cubicBezTo>
                  <a:pt x="678073" y="336499"/>
                  <a:pt x="702259" y="312290"/>
                  <a:pt x="702259" y="282550"/>
                </a:cubicBezTo>
                <a:lnTo>
                  <a:pt x="702259" y="77724"/>
                </a:lnTo>
                <a:cubicBezTo>
                  <a:pt x="702259" y="34862"/>
                  <a:pt x="667146" y="0"/>
                  <a:pt x="624009" y="0"/>
                </a:cubicBezTo>
                <a:close/>
                <a:moveTo>
                  <a:pt x="318143" y="253952"/>
                </a:moveTo>
                <a:cubicBezTo>
                  <a:pt x="307010" y="273086"/>
                  <a:pt x="282252" y="279646"/>
                  <a:pt x="262981" y="268628"/>
                </a:cubicBezTo>
                <a:cubicBezTo>
                  <a:pt x="253609" y="263279"/>
                  <a:pt x="246934" y="254615"/>
                  <a:pt x="244145" y="244259"/>
                </a:cubicBezTo>
                <a:cubicBezTo>
                  <a:pt x="241379" y="233995"/>
                  <a:pt x="242819" y="223251"/>
                  <a:pt x="248191" y="214015"/>
                </a:cubicBezTo>
                <a:lnTo>
                  <a:pt x="320063" y="89863"/>
                </a:lnTo>
                <a:lnTo>
                  <a:pt x="320063" y="250431"/>
                </a:lnTo>
                <a:lnTo>
                  <a:pt x="318143" y="253952"/>
                </a:lnTo>
                <a:close/>
                <a:moveTo>
                  <a:pt x="685800" y="282550"/>
                </a:moveTo>
                <a:cubicBezTo>
                  <a:pt x="685800" y="303215"/>
                  <a:pt x="668998" y="320040"/>
                  <a:pt x="648310" y="320040"/>
                </a:cubicBezTo>
                <a:cubicBezTo>
                  <a:pt x="627621" y="320040"/>
                  <a:pt x="610819" y="303215"/>
                  <a:pt x="610819" y="282550"/>
                </a:cubicBezTo>
                <a:lnTo>
                  <a:pt x="610819" y="145390"/>
                </a:lnTo>
                <a:cubicBezTo>
                  <a:pt x="610819" y="140840"/>
                  <a:pt x="607139" y="137160"/>
                  <a:pt x="602590" y="137160"/>
                </a:cubicBezTo>
                <a:cubicBezTo>
                  <a:pt x="598041" y="137160"/>
                  <a:pt x="594360" y="140840"/>
                  <a:pt x="594360" y="145390"/>
                </a:cubicBezTo>
                <a:lnTo>
                  <a:pt x="594360" y="282550"/>
                </a:lnTo>
                <a:cubicBezTo>
                  <a:pt x="594360" y="303215"/>
                  <a:pt x="577558" y="320040"/>
                  <a:pt x="556870" y="320040"/>
                </a:cubicBezTo>
                <a:cubicBezTo>
                  <a:pt x="536181" y="320040"/>
                  <a:pt x="519379" y="303215"/>
                  <a:pt x="519379" y="282550"/>
                </a:cubicBezTo>
                <a:lnTo>
                  <a:pt x="519379" y="145390"/>
                </a:lnTo>
                <a:cubicBezTo>
                  <a:pt x="519379" y="140840"/>
                  <a:pt x="515699" y="137160"/>
                  <a:pt x="511150" y="137160"/>
                </a:cubicBezTo>
                <a:cubicBezTo>
                  <a:pt x="506600" y="137160"/>
                  <a:pt x="502920" y="140840"/>
                  <a:pt x="502920" y="145390"/>
                </a:cubicBezTo>
                <a:lnTo>
                  <a:pt x="502920" y="282550"/>
                </a:lnTo>
                <a:cubicBezTo>
                  <a:pt x="502920" y="303215"/>
                  <a:pt x="486118" y="320040"/>
                  <a:pt x="465430" y="320040"/>
                </a:cubicBezTo>
                <a:cubicBezTo>
                  <a:pt x="444741" y="320040"/>
                  <a:pt x="427939" y="303215"/>
                  <a:pt x="427939" y="282550"/>
                </a:cubicBezTo>
                <a:lnTo>
                  <a:pt x="427939" y="145390"/>
                </a:lnTo>
                <a:cubicBezTo>
                  <a:pt x="427939" y="140840"/>
                  <a:pt x="424259" y="137160"/>
                  <a:pt x="419710" y="137160"/>
                </a:cubicBezTo>
                <a:cubicBezTo>
                  <a:pt x="415160" y="137160"/>
                  <a:pt x="411480" y="140840"/>
                  <a:pt x="411480" y="145390"/>
                </a:cubicBezTo>
                <a:lnTo>
                  <a:pt x="411480" y="419710"/>
                </a:lnTo>
                <a:cubicBezTo>
                  <a:pt x="411480" y="440375"/>
                  <a:pt x="394678" y="457200"/>
                  <a:pt x="373990" y="457200"/>
                </a:cubicBezTo>
                <a:cubicBezTo>
                  <a:pt x="353301" y="457200"/>
                  <a:pt x="336499" y="440398"/>
                  <a:pt x="336499" y="419710"/>
                </a:cubicBezTo>
                <a:lnTo>
                  <a:pt x="336499" y="76810"/>
                </a:lnTo>
                <a:cubicBezTo>
                  <a:pt x="336499" y="68420"/>
                  <a:pt x="338191" y="60488"/>
                  <a:pt x="341231" y="53287"/>
                </a:cubicBezTo>
                <a:lnTo>
                  <a:pt x="344272" y="48052"/>
                </a:lnTo>
                <a:cubicBezTo>
                  <a:pt x="344454" y="47755"/>
                  <a:pt x="344454" y="47412"/>
                  <a:pt x="344592" y="47114"/>
                </a:cubicBezTo>
                <a:cubicBezTo>
                  <a:pt x="355084" y="28758"/>
                  <a:pt x="374858" y="16459"/>
                  <a:pt x="398313" y="16459"/>
                </a:cubicBezTo>
                <a:lnTo>
                  <a:pt x="624009" y="16459"/>
                </a:lnTo>
                <a:cubicBezTo>
                  <a:pt x="658071" y="16459"/>
                  <a:pt x="685800" y="43960"/>
                  <a:pt x="685800" y="77724"/>
                </a:cubicBezTo>
                <a:lnTo>
                  <a:pt x="685800" y="282550"/>
                </a:lnTo>
                <a:close/>
                <a:moveTo>
                  <a:pt x="189189" y="423596"/>
                </a:moveTo>
                <a:lnTo>
                  <a:pt x="226817" y="358422"/>
                </a:lnTo>
                <a:lnTo>
                  <a:pt x="212552" y="350192"/>
                </a:lnTo>
                <a:lnTo>
                  <a:pt x="174925" y="415366"/>
                </a:lnTo>
                <a:lnTo>
                  <a:pt x="65380" y="415366"/>
                </a:lnTo>
                <a:cubicBezTo>
                  <a:pt x="62454" y="415366"/>
                  <a:pt x="59710" y="416944"/>
                  <a:pt x="58247" y="419504"/>
                </a:cubicBezTo>
                <a:lnTo>
                  <a:pt x="1097" y="518488"/>
                </a:lnTo>
                <a:cubicBezTo>
                  <a:pt x="-366" y="521025"/>
                  <a:pt x="-366" y="524157"/>
                  <a:pt x="1097" y="526694"/>
                </a:cubicBezTo>
                <a:lnTo>
                  <a:pt x="55870" y="621586"/>
                </a:lnTo>
                <a:lnTo>
                  <a:pt x="23957" y="676862"/>
                </a:lnTo>
                <a:lnTo>
                  <a:pt x="38199" y="685069"/>
                </a:lnTo>
                <a:lnTo>
                  <a:pt x="70112" y="629816"/>
                </a:lnTo>
                <a:lnTo>
                  <a:pt x="179680" y="629816"/>
                </a:lnTo>
                <a:cubicBezTo>
                  <a:pt x="182606" y="629816"/>
                  <a:pt x="185349" y="628239"/>
                  <a:pt x="186812" y="625678"/>
                </a:cubicBezTo>
                <a:lnTo>
                  <a:pt x="243962" y="526694"/>
                </a:lnTo>
                <a:cubicBezTo>
                  <a:pt x="245425" y="524157"/>
                  <a:pt x="245425" y="521025"/>
                  <a:pt x="243962" y="518488"/>
                </a:cubicBezTo>
                <a:lnTo>
                  <a:pt x="189189" y="423596"/>
                </a:lnTo>
                <a:close/>
                <a:moveTo>
                  <a:pt x="174925" y="613334"/>
                </a:moveTo>
                <a:lnTo>
                  <a:pt x="70134" y="613334"/>
                </a:lnTo>
                <a:lnTo>
                  <a:pt x="17739" y="522580"/>
                </a:lnTo>
                <a:lnTo>
                  <a:pt x="70134" y="431825"/>
                </a:lnTo>
                <a:lnTo>
                  <a:pt x="165415" y="431825"/>
                </a:lnTo>
                <a:lnTo>
                  <a:pt x="132542" y="488770"/>
                </a:lnTo>
                <a:lnTo>
                  <a:pt x="146807" y="496976"/>
                </a:lnTo>
                <a:lnTo>
                  <a:pt x="179680" y="440055"/>
                </a:lnTo>
                <a:lnTo>
                  <a:pt x="227343" y="522580"/>
                </a:lnTo>
                <a:lnTo>
                  <a:pt x="174925" y="613334"/>
                </a:lnTo>
                <a:close/>
              </a:path>
            </a:pathLst>
          </a:custGeom>
          <a:solidFill>
            <a:schemeClr val="accent1"/>
          </a:solidFill>
          <a:ln w="6350" cap="flat">
            <a:solidFill>
              <a:schemeClr val="accent1"/>
            </a:solidFill>
            <a:prstDash val="solid"/>
            <a:miter/>
          </a:ln>
        </p:spPr>
        <p:txBody>
          <a:bodyPr rot="0" spcFirstLastPara="0" vertOverflow="overflow" horzOverflow="overflow" vert="horz" wrap="square" lIns="68571" tIns="34286" rIns="68571" bIns="34286" numCol="1" spcCol="0" rtlCol="0" fromWordArt="0" anchor="ctr" anchorCtr="0" forceAA="0" compatLnSpc="1">
            <a:prstTxWarp prst="textNoShape">
              <a:avLst/>
            </a:prstTxWarp>
            <a:noAutofit/>
          </a:bodyPr>
          <a:lstStyle/>
          <a:p>
            <a:endParaRPr lang="en-US" sz="2700" dirty="0"/>
          </a:p>
        </p:txBody>
      </p:sp>
      <p:sp>
        <p:nvSpPr>
          <p:cNvPr id="27" name="Freeform 26">
            <a:extLst>
              <a:ext uri="{FF2B5EF4-FFF2-40B4-BE49-F238E27FC236}">
                <a16:creationId xmlns:a16="http://schemas.microsoft.com/office/drawing/2014/main" id="{BFBEFB87-8E11-246E-DE3B-486CED2F407D}"/>
              </a:ext>
            </a:extLst>
          </p:cNvPr>
          <p:cNvSpPr/>
          <p:nvPr/>
        </p:nvSpPr>
        <p:spPr>
          <a:xfrm>
            <a:off x="3151525" y="1266086"/>
            <a:ext cx="475197" cy="526626"/>
          </a:xfrm>
          <a:custGeom>
            <a:avLst/>
            <a:gdLst>
              <a:gd name="connsiteX0" fmla="*/ 568300 w 633679"/>
              <a:gd name="connsiteY0" fmla="*/ 702259 h 702259"/>
              <a:gd name="connsiteX1" fmla="*/ 65380 w 633679"/>
              <a:gd name="connsiteY1" fmla="*/ 702259 h 702259"/>
              <a:gd name="connsiteX2" fmla="*/ 57150 w 633679"/>
              <a:gd name="connsiteY2" fmla="*/ 694030 h 702259"/>
              <a:gd name="connsiteX3" fmla="*/ 57150 w 633679"/>
              <a:gd name="connsiteY3" fmla="*/ 598886 h 702259"/>
              <a:gd name="connsiteX4" fmla="*/ 0 w 633679"/>
              <a:gd name="connsiteY4" fmla="*/ 534010 h 702259"/>
              <a:gd name="connsiteX5" fmla="*/ 57150 w 633679"/>
              <a:gd name="connsiteY5" fmla="*/ 469133 h 702259"/>
              <a:gd name="connsiteX6" fmla="*/ 57150 w 633679"/>
              <a:gd name="connsiteY6" fmla="*/ 373990 h 702259"/>
              <a:gd name="connsiteX7" fmla="*/ 65380 w 633679"/>
              <a:gd name="connsiteY7" fmla="*/ 365760 h 702259"/>
              <a:gd name="connsiteX8" fmla="*/ 106939 w 633679"/>
              <a:gd name="connsiteY8" fmla="*/ 365760 h 702259"/>
              <a:gd name="connsiteX9" fmla="*/ 238407 w 633679"/>
              <a:gd name="connsiteY9" fmla="*/ 271691 h 702259"/>
              <a:gd name="connsiteX10" fmla="*/ 169507 w 633679"/>
              <a:gd name="connsiteY10" fmla="*/ 147218 h 702259"/>
              <a:gd name="connsiteX11" fmla="*/ 316725 w 633679"/>
              <a:gd name="connsiteY11" fmla="*/ 0 h 702259"/>
              <a:gd name="connsiteX12" fmla="*/ 463944 w 633679"/>
              <a:gd name="connsiteY12" fmla="*/ 147218 h 702259"/>
              <a:gd name="connsiteX13" fmla="*/ 395044 w 633679"/>
              <a:gd name="connsiteY13" fmla="*/ 271668 h 702259"/>
              <a:gd name="connsiteX14" fmla="*/ 526740 w 633679"/>
              <a:gd name="connsiteY14" fmla="*/ 365760 h 702259"/>
              <a:gd name="connsiteX15" fmla="*/ 568300 w 633679"/>
              <a:gd name="connsiteY15" fmla="*/ 365760 h 702259"/>
              <a:gd name="connsiteX16" fmla="*/ 576529 w 633679"/>
              <a:gd name="connsiteY16" fmla="*/ 373990 h 702259"/>
              <a:gd name="connsiteX17" fmla="*/ 576529 w 633679"/>
              <a:gd name="connsiteY17" fmla="*/ 469133 h 702259"/>
              <a:gd name="connsiteX18" fmla="*/ 633679 w 633679"/>
              <a:gd name="connsiteY18" fmla="*/ 534010 h 702259"/>
              <a:gd name="connsiteX19" fmla="*/ 576529 w 633679"/>
              <a:gd name="connsiteY19" fmla="*/ 598886 h 702259"/>
              <a:gd name="connsiteX20" fmla="*/ 576529 w 633679"/>
              <a:gd name="connsiteY20" fmla="*/ 694030 h 702259"/>
              <a:gd name="connsiteX21" fmla="*/ 568300 w 633679"/>
              <a:gd name="connsiteY21" fmla="*/ 702259 h 702259"/>
              <a:gd name="connsiteX22" fmla="*/ 73609 w 633679"/>
              <a:gd name="connsiteY22" fmla="*/ 685800 h 702259"/>
              <a:gd name="connsiteX23" fmla="*/ 560070 w 633679"/>
              <a:gd name="connsiteY23" fmla="*/ 685800 h 702259"/>
              <a:gd name="connsiteX24" fmla="*/ 560070 w 633679"/>
              <a:gd name="connsiteY24" fmla="*/ 598886 h 702259"/>
              <a:gd name="connsiteX25" fmla="*/ 502920 w 633679"/>
              <a:gd name="connsiteY25" fmla="*/ 534010 h 702259"/>
              <a:gd name="connsiteX26" fmla="*/ 560070 w 633679"/>
              <a:gd name="connsiteY26" fmla="*/ 469133 h 702259"/>
              <a:gd name="connsiteX27" fmla="*/ 560070 w 633679"/>
              <a:gd name="connsiteY27" fmla="*/ 382219 h 702259"/>
              <a:gd name="connsiteX28" fmla="*/ 73609 w 633679"/>
              <a:gd name="connsiteY28" fmla="*/ 382219 h 702259"/>
              <a:gd name="connsiteX29" fmla="*/ 73609 w 633679"/>
              <a:gd name="connsiteY29" fmla="*/ 469133 h 702259"/>
              <a:gd name="connsiteX30" fmla="*/ 130759 w 633679"/>
              <a:gd name="connsiteY30" fmla="*/ 534010 h 702259"/>
              <a:gd name="connsiteX31" fmla="*/ 73609 w 633679"/>
              <a:gd name="connsiteY31" fmla="*/ 598886 h 702259"/>
              <a:gd name="connsiteX32" fmla="*/ 73609 w 633679"/>
              <a:gd name="connsiteY32" fmla="*/ 685800 h 702259"/>
              <a:gd name="connsiteX33" fmla="*/ 568300 w 633679"/>
              <a:gd name="connsiteY33" fmla="*/ 485089 h 702259"/>
              <a:gd name="connsiteX34" fmla="*/ 519379 w 633679"/>
              <a:gd name="connsiteY34" fmla="*/ 534010 h 702259"/>
              <a:gd name="connsiteX35" fmla="*/ 568300 w 633679"/>
              <a:gd name="connsiteY35" fmla="*/ 582930 h 702259"/>
              <a:gd name="connsiteX36" fmla="*/ 617220 w 633679"/>
              <a:gd name="connsiteY36" fmla="*/ 534010 h 702259"/>
              <a:gd name="connsiteX37" fmla="*/ 568300 w 633679"/>
              <a:gd name="connsiteY37" fmla="*/ 485089 h 702259"/>
              <a:gd name="connsiteX38" fmla="*/ 65380 w 633679"/>
              <a:gd name="connsiteY38" fmla="*/ 485089 h 702259"/>
              <a:gd name="connsiteX39" fmla="*/ 16459 w 633679"/>
              <a:gd name="connsiteY39" fmla="*/ 534010 h 702259"/>
              <a:gd name="connsiteX40" fmla="*/ 65380 w 633679"/>
              <a:gd name="connsiteY40" fmla="*/ 582930 h 702259"/>
              <a:gd name="connsiteX41" fmla="*/ 114300 w 633679"/>
              <a:gd name="connsiteY41" fmla="*/ 534010 h 702259"/>
              <a:gd name="connsiteX42" fmla="*/ 65380 w 633679"/>
              <a:gd name="connsiteY42" fmla="*/ 485089 h 702259"/>
              <a:gd name="connsiteX43" fmla="*/ 127902 w 633679"/>
              <a:gd name="connsiteY43" fmla="*/ 365760 h 702259"/>
              <a:gd name="connsiteX44" fmla="*/ 505800 w 633679"/>
              <a:gd name="connsiteY44" fmla="*/ 365760 h 702259"/>
              <a:gd name="connsiteX45" fmla="*/ 371292 w 633679"/>
              <a:gd name="connsiteY45" fmla="*/ 282092 h 702259"/>
              <a:gd name="connsiteX46" fmla="*/ 365006 w 633679"/>
              <a:gd name="connsiteY46" fmla="*/ 274869 h 702259"/>
              <a:gd name="connsiteX47" fmla="*/ 369829 w 633679"/>
              <a:gd name="connsiteY47" fmla="*/ 266593 h 702259"/>
              <a:gd name="connsiteX48" fmla="*/ 447485 w 633679"/>
              <a:gd name="connsiteY48" fmla="*/ 147241 h 702259"/>
              <a:gd name="connsiteX49" fmla="*/ 316725 w 633679"/>
              <a:gd name="connsiteY49" fmla="*/ 16482 h 702259"/>
              <a:gd name="connsiteX50" fmla="*/ 185966 w 633679"/>
              <a:gd name="connsiteY50" fmla="*/ 147241 h 702259"/>
              <a:gd name="connsiteX51" fmla="*/ 263622 w 633679"/>
              <a:gd name="connsiteY51" fmla="*/ 266593 h 702259"/>
              <a:gd name="connsiteX52" fmla="*/ 268445 w 633679"/>
              <a:gd name="connsiteY52" fmla="*/ 274869 h 702259"/>
              <a:gd name="connsiteX53" fmla="*/ 262158 w 633679"/>
              <a:gd name="connsiteY53" fmla="*/ 282092 h 702259"/>
              <a:gd name="connsiteX54" fmla="*/ 127902 w 633679"/>
              <a:gd name="connsiteY54" fmla="*/ 365760 h 702259"/>
              <a:gd name="connsiteX55" fmla="*/ 316840 w 633679"/>
              <a:gd name="connsiteY55" fmla="*/ 656539 h 702259"/>
              <a:gd name="connsiteX56" fmla="*/ 285750 w 633679"/>
              <a:gd name="connsiteY56" fmla="*/ 625450 h 702259"/>
              <a:gd name="connsiteX57" fmla="*/ 316840 w 633679"/>
              <a:gd name="connsiteY57" fmla="*/ 594360 h 702259"/>
              <a:gd name="connsiteX58" fmla="*/ 347929 w 633679"/>
              <a:gd name="connsiteY58" fmla="*/ 625450 h 702259"/>
              <a:gd name="connsiteX59" fmla="*/ 316840 w 633679"/>
              <a:gd name="connsiteY59" fmla="*/ 656539 h 702259"/>
              <a:gd name="connsiteX60" fmla="*/ 316840 w 633679"/>
              <a:gd name="connsiteY60" fmla="*/ 610819 h 702259"/>
              <a:gd name="connsiteX61" fmla="*/ 302209 w 633679"/>
              <a:gd name="connsiteY61" fmla="*/ 625450 h 702259"/>
              <a:gd name="connsiteX62" fmla="*/ 316840 w 633679"/>
              <a:gd name="connsiteY62" fmla="*/ 640080 h 702259"/>
              <a:gd name="connsiteX63" fmla="*/ 331470 w 633679"/>
              <a:gd name="connsiteY63" fmla="*/ 625450 h 702259"/>
              <a:gd name="connsiteX64" fmla="*/ 316840 w 633679"/>
              <a:gd name="connsiteY64" fmla="*/ 610819 h 702259"/>
              <a:gd name="connsiteX65" fmla="*/ 202540 w 633679"/>
              <a:gd name="connsiteY65" fmla="*/ 610819 h 702259"/>
              <a:gd name="connsiteX66" fmla="*/ 171450 w 633679"/>
              <a:gd name="connsiteY66" fmla="*/ 579730 h 702259"/>
              <a:gd name="connsiteX67" fmla="*/ 202540 w 633679"/>
              <a:gd name="connsiteY67" fmla="*/ 548640 h 702259"/>
              <a:gd name="connsiteX68" fmla="*/ 233629 w 633679"/>
              <a:gd name="connsiteY68" fmla="*/ 579730 h 702259"/>
              <a:gd name="connsiteX69" fmla="*/ 202540 w 633679"/>
              <a:gd name="connsiteY69" fmla="*/ 610819 h 702259"/>
              <a:gd name="connsiteX70" fmla="*/ 202540 w 633679"/>
              <a:gd name="connsiteY70" fmla="*/ 565099 h 702259"/>
              <a:gd name="connsiteX71" fmla="*/ 187909 w 633679"/>
              <a:gd name="connsiteY71" fmla="*/ 579730 h 702259"/>
              <a:gd name="connsiteX72" fmla="*/ 202540 w 633679"/>
              <a:gd name="connsiteY72" fmla="*/ 594360 h 702259"/>
              <a:gd name="connsiteX73" fmla="*/ 217170 w 633679"/>
              <a:gd name="connsiteY73" fmla="*/ 579730 h 702259"/>
              <a:gd name="connsiteX74" fmla="*/ 202540 w 633679"/>
              <a:gd name="connsiteY74" fmla="*/ 565099 h 702259"/>
              <a:gd name="connsiteX75" fmla="*/ 431140 w 633679"/>
              <a:gd name="connsiteY75" fmla="*/ 565099 h 702259"/>
              <a:gd name="connsiteX76" fmla="*/ 401147 w 633679"/>
              <a:gd name="connsiteY76" fmla="*/ 542239 h 702259"/>
              <a:gd name="connsiteX77" fmla="*/ 346809 w 633679"/>
              <a:gd name="connsiteY77" fmla="*/ 542239 h 702259"/>
              <a:gd name="connsiteX78" fmla="*/ 316817 w 633679"/>
              <a:gd name="connsiteY78" fmla="*/ 565099 h 702259"/>
              <a:gd name="connsiteX79" fmla="*/ 285727 w 633679"/>
              <a:gd name="connsiteY79" fmla="*/ 534010 h 702259"/>
              <a:gd name="connsiteX80" fmla="*/ 285910 w 633679"/>
              <a:gd name="connsiteY80" fmla="*/ 530535 h 702259"/>
              <a:gd name="connsiteX81" fmla="*/ 227274 w 633679"/>
              <a:gd name="connsiteY81" fmla="*/ 507081 h 702259"/>
              <a:gd name="connsiteX82" fmla="*/ 202540 w 633679"/>
              <a:gd name="connsiteY82" fmla="*/ 519379 h 702259"/>
              <a:gd name="connsiteX83" fmla="*/ 171450 w 633679"/>
              <a:gd name="connsiteY83" fmla="*/ 488290 h 702259"/>
              <a:gd name="connsiteX84" fmla="*/ 202540 w 633679"/>
              <a:gd name="connsiteY84" fmla="*/ 457200 h 702259"/>
              <a:gd name="connsiteX85" fmla="*/ 233629 w 633679"/>
              <a:gd name="connsiteY85" fmla="*/ 488290 h 702259"/>
              <a:gd name="connsiteX86" fmla="*/ 233446 w 633679"/>
              <a:gd name="connsiteY86" fmla="*/ 491787 h 702259"/>
              <a:gd name="connsiteX87" fmla="*/ 292082 w 633679"/>
              <a:gd name="connsiteY87" fmla="*/ 515219 h 702259"/>
              <a:gd name="connsiteX88" fmla="*/ 316840 w 633679"/>
              <a:gd name="connsiteY88" fmla="*/ 502897 h 702259"/>
              <a:gd name="connsiteX89" fmla="*/ 346832 w 633679"/>
              <a:gd name="connsiteY89" fmla="*/ 525757 h 702259"/>
              <a:gd name="connsiteX90" fmla="*/ 401170 w 633679"/>
              <a:gd name="connsiteY90" fmla="*/ 525757 h 702259"/>
              <a:gd name="connsiteX91" fmla="*/ 431162 w 633679"/>
              <a:gd name="connsiteY91" fmla="*/ 502897 h 702259"/>
              <a:gd name="connsiteX92" fmla="*/ 462252 w 633679"/>
              <a:gd name="connsiteY92" fmla="*/ 533987 h 702259"/>
              <a:gd name="connsiteX93" fmla="*/ 431140 w 633679"/>
              <a:gd name="connsiteY93" fmla="*/ 565099 h 702259"/>
              <a:gd name="connsiteX94" fmla="*/ 431140 w 633679"/>
              <a:gd name="connsiteY94" fmla="*/ 519379 h 702259"/>
              <a:gd name="connsiteX95" fmla="*/ 416509 w 633679"/>
              <a:gd name="connsiteY95" fmla="*/ 534010 h 702259"/>
              <a:gd name="connsiteX96" fmla="*/ 431140 w 633679"/>
              <a:gd name="connsiteY96" fmla="*/ 548640 h 702259"/>
              <a:gd name="connsiteX97" fmla="*/ 445770 w 633679"/>
              <a:gd name="connsiteY97" fmla="*/ 534010 h 702259"/>
              <a:gd name="connsiteX98" fmla="*/ 431140 w 633679"/>
              <a:gd name="connsiteY98" fmla="*/ 519379 h 702259"/>
              <a:gd name="connsiteX99" fmla="*/ 316840 w 633679"/>
              <a:gd name="connsiteY99" fmla="*/ 519379 h 702259"/>
              <a:gd name="connsiteX100" fmla="*/ 302209 w 633679"/>
              <a:gd name="connsiteY100" fmla="*/ 534010 h 702259"/>
              <a:gd name="connsiteX101" fmla="*/ 316840 w 633679"/>
              <a:gd name="connsiteY101" fmla="*/ 548640 h 702259"/>
              <a:gd name="connsiteX102" fmla="*/ 331470 w 633679"/>
              <a:gd name="connsiteY102" fmla="*/ 534010 h 702259"/>
              <a:gd name="connsiteX103" fmla="*/ 316840 w 633679"/>
              <a:gd name="connsiteY103" fmla="*/ 519379 h 702259"/>
              <a:gd name="connsiteX104" fmla="*/ 202540 w 633679"/>
              <a:gd name="connsiteY104" fmla="*/ 473659 h 702259"/>
              <a:gd name="connsiteX105" fmla="*/ 187909 w 633679"/>
              <a:gd name="connsiteY105" fmla="*/ 488290 h 702259"/>
              <a:gd name="connsiteX106" fmla="*/ 202540 w 633679"/>
              <a:gd name="connsiteY106" fmla="*/ 502920 h 702259"/>
              <a:gd name="connsiteX107" fmla="*/ 217170 w 633679"/>
              <a:gd name="connsiteY107" fmla="*/ 488290 h 702259"/>
              <a:gd name="connsiteX108" fmla="*/ 202540 w 633679"/>
              <a:gd name="connsiteY108" fmla="*/ 473659 h 702259"/>
              <a:gd name="connsiteX109" fmla="*/ 316840 w 633679"/>
              <a:gd name="connsiteY109" fmla="*/ 473659 h 702259"/>
              <a:gd name="connsiteX110" fmla="*/ 285750 w 633679"/>
              <a:gd name="connsiteY110" fmla="*/ 442570 h 702259"/>
              <a:gd name="connsiteX111" fmla="*/ 316840 w 633679"/>
              <a:gd name="connsiteY111" fmla="*/ 411480 h 702259"/>
              <a:gd name="connsiteX112" fmla="*/ 347929 w 633679"/>
              <a:gd name="connsiteY112" fmla="*/ 442570 h 702259"/>
              <a:gd name="connsiteX113" fmla="*/ 316840 w 633679"/>
              <a:gd name="connsiteY113" fmla="*/ 473659 h 702259"/>
              <a:gd name="connsiteX114" fmla="*/ 316840 w 633679"/>
              <a:gd name="connsiteY114" fmla="*/ 427939 h 702259"/>
              <a:gd name="connsiteX115" fmla="*/ 302209 w 633679"/>
              <a:gd name="connsiteY115" fmla="*/ 442570 h 702259"/>
              <a:gd name="connsiteX116" fmla="*/ 316840 w 633679"/>
              <a:gd name="connsiteY116" fmla="*/ 457200 h 702259"/>
              <a:gd name="connsiteX117" fmla="*/ 331470 w 633679"/>
              <a:gd name="connsiteY117" fmla="*/ 442570 h 702259"/>
              <a:gd name="connsiteX118" fmla="*/ 316840 w 633679"/>
              <a:gd name="connsiteY118" fmla="*/ 427939 h 702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33679" h="702259">
                <a:moveTo>
                  <a:pt x="568300" y="702259"/>
                </a:moveTo>
                <a:lnTo>
                  <a:pt x="65380" y="702259"/>
                </a:lnTo>
                <a:cubicBezTo>
                  <a:pt x="60830" y="702259"/>
                  <a:pt x="57150" y="698579"/>
                  <a:pt x="57150" y="694030"/>
                </a:cubicBezTo>
                <a:lnTo>
                  <a:pt x="57150" y="598886"/>
                </a:lnTo>
                <a:cubicBezTo>
                  <a:pt x="24963" y="594817"/>
                  <a:pt x="0" y="567271"/>
                  <a:pt x="0" y="534010"/>
                </a:cubicBezTo>
                <a:cubicBezTo>
                  <a:pt x="0" y="500748"/>
                  <a:pt x="24963" y="473202"/>
                  <a:pt x="57150" y="469133"/>
                </a:cubicBezTo>
                <a:lnTo>
                  <a:pt x="57150" y="373990"/>
                </a:lnTo>
                <a:cubicBezTo>
                  <a:pt x="57150" y="369440"/>
                  <a:pt x="60830" y="365760"/>
                  <a:pt x="65380" y="365760"/>
                </a:cubicBezTo>
                <a:lnTo>
                  <a:pt x="106939" y="365760"/>
                </a:lnTo>
                <a:cubicBezTo>
                  <a:pt x="139675" y="321960"/>
                  <a:pt x="186629" y="288516"/>
                  <a:pt x="238407" y="271691"/>
                </a:cubicBezTo>
                <a:cubicBezTo>
                  <a:pt x="196002" y="244922"/>
                  <a:pt x="169507" y="198036"/>
                  <a:pt x="169507" y="147218"/>
                </a:cubicBezTo>
                <a:cubicBezTo>
                  <a:pt x="169507" y="66043"/>
                  <a:pt x="235549" y="0"/>
                  <a:pt x="316725" y="0"/>
                </a:cubicBezTo>
                <a:cubicBezTo>
                  <a:pt x="397901" y="0"/>
                  <a:pt x="463944" y="66043"/>
                  <a:pt x="463944" y="147218"/>
                </a:cubicBezTo>
                <a:cubicBezTo>
                  <a:pt x="463944" y="198036"/>
                  <a:pt x="437472" y="244899"/>
                  <a:pt x="395044" y="271668"/>
                </a:cubicBezTo>
                <a:cubicBezTo>
                  <a:pt x="446959" y="288539"/>
                  <a:pt x="494005" y="321983"/>
                  <a:pt x="526740" y="365760"/>
                </a:cubicBezTo>
                <a:lnTo>
                  <a:pt x="568300" y="365760"/>
                </a:lnTo>
                <a:cubicBezTo>
                  <a:pt x="572849" y="365760"/>
                  <a:pt x="576529" y="369440"/>
                  <a:pt x="576529" y="373990"/>
                </a:cubicBezTo>
                <a:lnTo>
                  <a:pt x="576529" y="469133"/>
                </a:lnTo>
                <a:cubicBezTo>
                  <a:pt x="608693" y="473202"/>
                  <a:pt x="633679" y="500748"/>
                  <a:pt x="633679" y="534010"/>
                </a:cubicBezTo>
                <a:cubicBezTo>
                  <a:pt x="633679" y="567271"/>
                  <a:pt x="608693" y="594817"/>
                  <a:pt x="576529" y="598886"/>
                </a:cubicBezTo>
                <a:lnTo>
                  <a:pt x="576529" y="694030"/>
                </a:lnTo>
                <a:cubicBezTo>
                  <a:pt x="576529" y="698579"/>
                  <a:pt x="572849" y="702259"/>
                  <a:pt x="568300" y="702259"/>
                </a:cubicBezTo>
                <a:close/>
                <a:moveTo>
                  <a:pt x="73609" y="685800"/>
                </a:moveTo>
                <a:lnTo>
                  <a:pt x="560070" y="685800"/>
                </a:lnTo>
                <a:lnTo>
                  <a:pt x="560070" y="598886"/>
                </a:lnTo>
                <a:cubicBezTo>
                  <a:pt x="527906" y="594817"/>
                  <a:pt x="502920" y="567271"/>
                  <a:pt x="502920" y="534010"/>
                </a:cubicBezTo>
                <a:cubicBezTo>
                  <a:pt x="502920" y="500748"/>
                  <a:pt x="527906" y="473202"/>
                  <a:pt x="560070" y="469133"/>
                </a:cubicBezTo>
                <a:lnTo>
                  <a:pt x="560070" y="382219"/>
                </a:lnTo>
                <a:lnTo>
                  <a:pt x="73609" y="382219"/>
                </a:lnTo>
                <a:lnTo>
                  <a:pt x="73609" y="469133"/>
                </a:lnTo>
                <a:cubicBezTo>
                  <a:pt x="105796" y="473202"/>
                  <a:pt x="130759" y="500748"/>
                  <a:pt x="130759" y="534010"/>
                </a:cubicBezTo>
                <a:cubicBezTo>
                  <a:pt x="130759" y="567271"/>
                  <a:pt x="105796" y="594817"/>
                  <a:pt x="73609" y="598886"/>
                </a:cubicBezTo>
                <a:lnTo>
                  <a:pt x="73609" y="685800"/>
                </a:lnTo>
                <a:close/>
                <a:moveTo>
                  <a:pt x="568300" y="485089"/>
                </a:moveTo>
                <a:cubicBezTo>
                  <a:pt x="541325" y="485089"/>
                  <a:pt x="519379" y="507035"/>
                  <a:pt x="519379" y="534010"/>
                </a:cubicBezTo>
                <a:cubicBezTo>
                  <a:pt x="519379" y="560984"/>
                  <a:pt x="541325" y="582930"/>
                  <a:pt x="568300" y="582930"/>
                </a:cubicBezTo>
                <a:cubicBezTo>
                  <a:pt x="595274" y="582930"/>
                  <a:pt x="617220" y="560984"/>
                  <a:pt x="617220" y="534010"/>
                </a:cubicBezTo>
                <a:cubicBezTo>
                  <a:pt x="617220" y="507035"/>
                  <a:pt x="595274" y="485089"/>
                  <a:pt x="568300" y="485089"/>
                </a:cubicBezTo>
                <a:close/>
                <a:moveTo>
                  <a:pt x="65380" y="485089"/>
                </a:moveTo>
                <a:cubicBezTo>
                  <a:pt x="38405" y="485089"/>
                  <a:pt x="16459" y="507035"/>
                  <a:pt x="16459" y="534010"/>
                </a:cubicBezTo>
                <a:cubicBezTo>
                  <a:pt x="16459" y="560984"/>
                  <a:pt x="38405" y="582930"/>
                  <a:pt x="65380" y="582930"/>
                </a:cubicBezTo>
                <a:cubicBezTo>
                  <a:pt x="92354" y="582930"/>
                  <a:pt x="114300" y="560984"/>
                  <a:pt x="114300" y="534010"/>
                </a:cubicBezTo>
                <a:cubicBezTo>
                  <a:pt x="114300" y="507035"/>
                  <a:pt x="92354" y="485089"/>
                  <a:pt x="65380" y="485089"/>
                </a:cubicBezTo>
                <a:close/>
                <a:moveTo>
                  <a:pt x="127902" y="365760"/>
                </a:moveTo>
                <a:lnTo>
                  <a:pt x="505800" y="365760"/>
                </a:lnTo>
                <a:cubicBezTo>
                  <a:pt x="471487" y="324521"/>
                  <a:pt x="423299" y="294391"/>
                  <a:pt x="371292" y="282092"/>
                </a:cubicBezTo>
                <a:cubicBezTo>
                  <a:pt x="367863" y="281292"/>
                  <a:pt x="365326" y="278366"/>
                  <a:pt x="365006" y="274869"/>
                </a:cubicBezTo>
                <a:cubicBezTo>
                  <a:pt x="364663" y="271371"/>
                  <a:pt x="366606" y="268034"/>
                  <a:pt x="369829" y="266593"/>
                </a:cubicBezTo>
                <a:cubicBezTo>
                  <a:pt x="417012" y="245471"/>
                  <a:pt x="447485" y="198608"/>
                  <a:pt x="447485" y="147241"/>
                </a:cubicBezTo>
                <a:cubicBezTo>
                  <a:pt x="447485" y="75141"/>
                  <a:pt x="388849" y="16482"/>
                  <a:pt x="316725" y="16482"/>
                </a:cubicBezTo>
                <a:cubicBezTo>
                  <a:pt x="244602" y="16482"/>
                  <a:pt x="185966" y="75141"/>
                  <a:pt x="185966" y="147241"/>
                </a:cubicBezTo>
                <a:cubicBezTo>
                  <a:pt x="185966" y="198608"/>
                  <a:pt x="216461" y="245471"/>
                  <a:pt x="263622" y="266593"/>
                </a:cubicBezTo>
                <a:cubicBezTo>
                  <a:pt x="266845" y="268034"/>
                  <a:pt x="268788" y="271371"/>
                  <a:pt x="268445" y="274869"/>
                </a:cubicBezTo>
                <a:cubicBezTo>
                  <a:pt x="268102" y="278389"/>
                  <a:pt x="265588" y="281292"/>
                  <a:pt x="262158" y="282092"/>
                </a:cubicBezTo>
                <a:cubicBezTo>
                  <a:pt x="210335" y="294368"/>
                  <a:pt x="162215" y="324498"/>
                  <a:pt x="127902" y="365760"/>
                </a:cubicBezTo>
                <a:close/>
                <a:moveTo>
                  <a:pt x="316840" y="656539"/>
                </a:moveTo>
                <a:cubicBezTo>
                  <a:pt x="299695" y="656539"/>
                  <a:pt x="285750" y="642595"/>
                  <a:pt x="285750" y="625450"/>
                </a:cubicBezTo>
                <a:cubicBezTo>
                  <a:pt x="285750" y="608305"/>
                  <a:pt x="299695" y="594360"/>
                  <a:pt x="316840" y="594360"/>
                </a:cubicBezTo>
                <a:cubicBezTo>
                  <a:pt x="333985" y="594360"/>
                  <a:pt x="347929" y="608305"/>
                  <a:pt x="347929" y="625450"/>
                </a:cubicBezTo>
                <a:cubicBezTo>
                  <a:pt x="347929" y="642595"/>
                  <a:pt x="333985" y="656539"/>
                  <a:pt x="316840" y="656539"/>
                </a:cubicBezTo>
                <a:close/>
                <a:moveTo>
                  <a:pt x="316840" y="610819"/>
                </a:moveTo>
                <a:cubicBezTo>
                  <a:pt x="308770" y="610819"/>
                  <a:pt x="302209" y="617380"/>
                  <a:pt x="302209" y="625450"/>
                </a:cubicBezTo>
                <a:cubicBezTo>
                  <a:pt x="302209" y="633519"/>
                  <a:pt x="308770" y="640080"/>
                  <a:pt x="316840" y="640080"/>
                </a:cubicBezTo>
                <a:cubicBezTo>
                  <a:pt x="324909" y="640080"/>
                  <a:pt x="331470" y="633519"/>
                  <a:pt x="331470" y="625450"/>
                </a:cubicBezTo>
                <a:cubicBezTo>
                  <a:pt x="331470" y="617380"/>
                  <a:pt x="324909" y="610819"/>
                  <a:pt x="316840" y="610819"/>
                </a:cubicBezTo>
                <a:close/>
                <a:moveTo>
                  <a:pt x="202540" y="610819"/>
                </a:moveTo>
                <a:cubicBezTo>
                  <a:pt x="185395" y="610819"/>
                  <a:pt x="171450" y="596875"/>
                  <a:pt x="171450" y="579730"/>
                </a:cubicBezTo>
                <a:cubicBezTo>
                  <a:pt x="171450" y="562585"/>
                  <a:pt x="185395" y="548640"/>
                  <a:pt x="202540" y="548640"/>
                </a:cubicBezTo>
                <a:cubicBezTo>
                  <a:pt x="219685" y="548640"/>
                  <a:pt x="233629" y="562585"/>
                  <a:pt x="233629" y="579730"/>
                </a:cubicBezTo>
                <a:cubicBezTo>
                  <a:pt x="233629" y="596875"/>
                  <a:pt x="219685" y="610819"/>
                  <a:pt x="202540" y="610819"/>
                </a:cubicBezTo>
                <a:close/>
                <a:moveTo>
                  <a:pt x="202540" y="565099"/>
                </a:moveTo>
                <a:cubicBezTo>
                  <a:pt x="194470" y="565099"/>
                  <a:pt x="187909" y="571660"/>
                  <a:pt x="187909" y="579730"/>
                </a:cubicBezTo>
                <a:cubicBezTo>
                  <a:pt x="187909" y="587799"/>
                  <a:pt x="194470" y="594360"/>
                  <a:pt x="202540" y="594360"/>
                </a:cubicBezTo>
                <a:cubicBezTo>
                  <a:pt x="210609" y="594360"/>
                  <a:pt x="217170" y="587799"/>
                  <a:pt x="217170" y="579730"/>
                </a:cubicBezTo>
                <a:cubicBezTo>
                  <a:pt x="217170" y="571660"/>
                  <a:pt x="210609" y="565099"/>
                  <a:pt x="202540" y="565099"/>
                </a:cubicBezTo>
                <a:close/>
                <a:moveTo>
                  <a:pt x="431140" y="565099"/>
                </a:moveTo>
                <a:cubicBezTo>
                  <a:pt x="416852" y="565099"/>
                  <a:pt x="404782" y="555384"/>
                  <a:pt x="401147" y="542239"/>
                </a:cubicBezTo>
                <a:lnTo>
                  <a:pt x="346809" y="542239"/>
                </a:lnTo>
                <a:cubicBezTo>
                  <a:pt x="343197" y="555384"/>
                  <a:pt x="331127" y="565099"/>
                  <a:pt x="316817" y="565099"/>
                </a:cubicBezTo>
                <a:cubicBezTo>
                  <a:pt x="299672" y="565099"/>
                  <a:pt x="285727" y="551155"/>
                  <a:pt x="285727" y="534010"/>
                </a:cubicBezTo>
                <a:cubicBezTo>
                  <a:pt x="285727" y="532821"/>
                  <a:pt x="285796" y="531655"/>
                  <a:pt x="285910" y="530535"/>
                </a:cubicBezTo>
                <a:lnTo>
                  <a:pt x="227274" y="507081"/>
                </a:lnTo>
                <a:cubicBezTo>
                  <a:pt x="221628" y="514533"/>
                  <a:pt x="212644" y="519379"/>
                  <a:pt x="202540" y="519379"/>
                </a:cubicBezTo>
                <a:cubicBezTo>
                  <a:pt x="185395" y="519379"/>
                  <a:pt x="171450" y="505435"/>
                  <a:pt x="171450" y="488290"/>
                </a:cubicBezTo>
                <a:cubicBezTo>
                  <a:pt x="171450" y="471145"/>
                  <a:pt x="185395" y="457200"/>
                  <a:pt x="202540" y="457200"/>
                </a:cubicBezTo>
                <a:cubicBezTo>
                  <a:pt x="219685" y="457200"/>
                  <a:pt x="233629" y="471145"/>
                  <a:pt x="233629" y="488290"/>
                </a:cubicBezTo>
                <a:cubicBezTo>
                  <a:pt x="233629" y="489478"/>
                  <a:pt x="233561" y="490644"/>
                  <a:pt x="233446" y="491787"/>
                </a:cubicBezTo>
                <a:lnTo>
                  <a:pt x="292082" y="515219"/>
                </a:lnTo>
                <a:cubicBezTo>
                  <a:pt x="297774" y="507743"/>
                  <a:pt x="306758" y="502897"/>
                  <a:pt x="316840" y="502897"/>
                </a:cubicBezTo>
                <a:cubicBezTo>
                  <a:pt x="331127" y="502897"/>
                  <a:pt x="343197" y="512613"/>
                  <a:pt x="346832" y="525757"/>
                </a:cubicBezTo>
                <a:lnTo>
                  <a:pt x="401170" y="525757"/>
                </a:lnTo>
                <a:cubicBezTo>
                  <a:pt x="404782" y="512613"/>
                  <a:pt x="416875" y="502897"/>
                  <a:pt x="431162" y="502897"/>
                </a:cubicBezTo>
                <a:cubicBezTo>
                  <a:pt x="448307" y="502897"/>
                  <a:pt x="462252" y="516842"/>
                  <a:pt x="462252" y="533987"/>
                </a:cubicBezTo>
                <a:cubicBezTo>
                  <a:pt x="462252" y="551132"/>
                  <a:pt x="448285" y="565099"/>
                  <a:pt x="431140" y="565099"/>
                </a:cubicBezTo>
                <a:close/>
                <a:moveTo>
                  <a:pt x="431140" y="519379"/>
                </a:moveTo>
                <a:cubicBezTo>
                  <a:pt x="423070" y="519379"/>
                  <a:pt x="416509" y="525940"/>
                  <a:pt x="416509" y="534010"/>
                </a:cubicBezTo>
                <a:cubicBezTo>
                  <a:pt x="416509" y="542079"/>
                  <a:pt x="423070" y="548640"/>
                  <a:pt x="431140" y="548640"/>
                </a:cubicBezTo>
                <a:cubicBezTo>
                  <a:pt x="439209" y="548640"/>
                  <a:pt x="445770" y="542079"/>
                  <a:pt x="445770" y="534010"/>
                </a:cubicBezTo>
                <a:cubicBezTo>
                  <a:pt x="445770" y="525940"/>
                  <a:pt x="439209" y="519379"/>
                  <a:pt x="431140" y="519379"/>
                </a:cubicBezTo>
                <a:close/>
                <a:moveTo>
                  <a:pt x="316840" y="519379"/>
                </a:moveTo>
                <a:cubicBezTo>
                  <a:pt x="308770" y="519379"/>
                  <a:pt x="302209" y="525940"/>
                  <a:pt x="302209" y="534010"/>
                </a:cubicBezTo>
                <a:cubicBezTo>
                  <a:pt x="302209" y="542079"/>
                  <a:pt x="308770" y="548640"/>
                  <a:pt x="316840" y="548640"/>
                </a:cubicBezTo>
                <a:cubicBezTo>
                  <a:pt x="324909" y="548640"/>
                  <a:pt x="331470" y="542079"/>
                  <a:pt x="331470" y="534010"/>
                </a:cubicBezTo>
                <a:cubicBezTo>
                  <a:pt x="331470" y="525940"/>
                  <a:pt x="324909" y="519379"/>
                  <a:pt x="316840" y="519379"/>
                </a:cubicBezTo>
                <a:close/>
                <a:moveTo>
                  <a:pt x="202540" y="473659"/>
                </a:moveTo>
                <a:cubicBezTo>
                  <a:pt x="194470" y="473659"/>
                  <a:pt x="187909" y="480220"/>
                  <a:pt x="187909" y="488290"/>
                </a:cubicBezTo>
                <a:cubicBezTo>
                  <a:pt x="187909" y="496359"/>
                  <a:pt x="194470" y="502920"/>
                  <a:pt x="202540" y="502920"/>
                </a:cubicBezTo>
                <a:cubicBezTo>
                  <a:pt x="210609" y="502920"/>
                  <a:pt x="217170" y="496359"/>
                  <a:pt x="217170" y="488290"/>
                </a:cubicBezTo>
                <a:cubicBezTo>
                  <a:pt x="217170" y="480220"/>
                  <a:pt x="210609" y="473659"/>
                  <a:pt x="202540" y="473659"/>
                </a:cubicBezTo>
                <a:close/>
                <a:moveTo>
                  <a:pt x="316840" y="473659"/>
                </a:moveTo>
                <a:cubicBezTo>
                  <a:pt x="299695" y="473659"/>
                  <a:pt x="285750" y="459715"/>
                  <a:pt x="285750" y="442570"/>
                </a:cubicBezTo>
                <a:cubicBezTo>
                  <a:pt x="285750" y="425425"/>
                  <a:pt x="299695" y="411480"/>
                  <a:pt x="316840" y="411480"/>
                </a:cubicBezTo>
                <a:cubicBezTo>
                  <a:pt x="333985" y="411480"/>
                  <a:pt x="347929" y="425425"/>
                  <a:pt x="347929" y="442570"/>
                </a:cubicBezTo>
                <a:cubicBezTo>
                  <a:pt x="347929" y="459715"/>
                  <a:pt x="333985" y="473659"/>
                  <a:pt x="316840" y="473659"/>
                </a:cubicBezTo>
                <a:close/>
                <a:moveTo>
                  <a:pt x="316840" y="427939"/>
                </a:moveTo>
                <a:cubicBezTo>
                  <a:pt x="308770" y="427939"/>
                  <a:pt x="302209" y="434500"/>
                  <a:pt x="302209" y="442570"/>
                </a:cubicBezTo>
                <a:cubicBezTo>
                  <a:pt x="302209" y="450639"/>
                  <a:pt x="308770" y="457200"/>
                  <a:pt x="316840" y="457200"/>
                </a:cubicBezTo>
                <a:cubicBezTo>
                  <a:pt x="324909" y="457200"/>
                  <a:pt x="331470" y="450639"/>
                  <a:pt x="331470" y="442570"/>
                </a:cubicBezTo>
                <a:cubicBezTo>
                  <a:pt x="331470" y="434500"/>
                  <a:pt x="324909" y="427939"/>
                  <a:pt x="316840" y="427939"/>
                </a:cubicBezTo>
                <a:close/>
              </a:path>
            </a:pathLst>
          </a:custGeom>
          <a:solidFill>
            <a:schemeClr val="accent1"/>
          </a:solidFill>
          <a:ln w="6350" cap="flat">
            <a:solidFill>
              <a:schemeClr val="accent1"/>
            </a:solidFill>
            <a:prstDash val="solid"/>
            <a:miter/>
          </a:ln>
        </p:spPr>
        <p:txBody>
          <a:bodyPr rot="0" spcFirstLastPara="0" vertOverflow="overflow" horzOverflow="overflow" vert="horz" wrap="square" lIns="68571" tIns="34286" rIns="68571" bIns="34286" numCol="1" spcCol="0" rtlCol="0" fromWordArt="0" anchor="ctr" anchorCtr="0" forceAA="0" compatLnSpc="1">
            <a:prstTxWarp prst="textNoShape">
              <a:avLst/>
            </a:prstTxWarp>
            <a:noAutofit/>
          </a:bodyPr>
          <a:lstStyle/>
          <a:p>
            <a:endParaRPr lang="en-US" sz="2700" dirty="0"/>
          </a:p>
        </p:txBody>
      </p:sp>
      <p:sp>
        <p:nvSpPr>
          <p:cNvPr id="35" name="Freeform 34">
            <a:extLst>
              <a:ext uri="{FF2B5EF4-FFF2-40B4-BE49-F238E27FC236}">
                <a16:creationId xmlns:a16="http://schemas.microsoft.com/office/drawing/2014/main" id="{B127801B-F2AE-8677-8D7C-ED5B6C41A3FA}"/>
              </a:ext>
            </a:extLst>
          </p:cNvPr>
          <p:cNvSpPr>
            <a:spLocks noChangeAspect="1"/>
          </p:cNvSpPr>
          <p:nvPr/>
        </p:nvSpPr>
        <p:spPr>
          <a:xfrm>
            <a:off x="6264553" y="1248669"/>
            <a:ext cx="548569" cy="548569"/>
          </a:xfrm>
          <a:custGeom>
            <a:avLst/>
            <a:gdLst>
              <a:gd name="connsiteX0" fmla="*/ 351130 w 685800"/>
              <a:gd name="connsiteY0" fmla="*/ 685800 h 685800"/>
              <a:gd name="connsiteX1" fmla="*/ 334670 w 685800"/>
              <a:gd name="connsiteY1" fmla="*/ 685800 h 685800"/>
              <a:gd name="connsiteX2" fmla="*/ 334670 w 685800"/>
              <a:gd name="connsiteY2" fmla="*/ 640080 h 685800"/>
              <a:gd name="connsiteX3" fmla="*/ 351130 w 685800"/>
              <a:gd name="connsiteY3" fmla="*/ 640080 h 685800"/>
              <a:gd name="connsiteX4" fmla="*/ 351130 w 685800"/>
              <a:gd name="connsiteY4" fmla="*/ 685800 h 685800"/>
              <a:gd name="connsiteX5" fmla="*/ 579547 w 685800"/>
              <a:gd name="connsiteY5" fmla="*/ 591182 h 685800"/>
              <a:gd name="connsiteX6" fmla="*/ 547223 w 685800"/>
              <a:gd name="connsiteY6" fmla="*/ 558858 h 685800"/>
              <a:gd name="connsiteX7" fmla="*/ 558881 w 685800"/>
              <a:gd name="connsiteY7" fmla="*/ 547200 h 685800"/>
              <a:gd name="connsiteX8" fmla="*/ 591205 w 685800"/>
              <a:gd name="connsiteY8" fmla="*/ 579524 h 685800"/>
              <a:gd name="connsiteX9" fmla="*/ 579547 w 685800"/>
              <a:gd name="connsiteY9" fmla="*/ 591182 h 685800"/>
              <a:gd name="connsiteX10" fmla="*/ 106253 w 685800"/>
              <a:gd name="connsiteY10" fmla="*/ 591182 h 685800"/>
              <a:gd name="connsiteX11" fmla="*/ 94618 w 685800"/>
              <a:gd name="connsiteY11" fmla="*/ 579524 h 685800"/>
              <a:gd name="connsiteX12" fmla="*/ 126942 w 685800"/>
              <a:gd name="connsiteY12" fmla="*/ 547200 h 685800"/>
              <a:gd name="connsiteX13" fmla="*/ 138577 w 685800"/>
              <a:gd name="connsiteY13" fmla="*/ 558858 h 685800"/>
              <a:gd name="connsiteX14" fmla="*/ 106253 w 685800"/>
              <a:gd name="connsiteY14" fmla="*/ 591182 h 685800"/>
              <a:gd name="connsiteX15" fmla="*/ 400050 w 685800"/>
              <a:gd name="connsiteY15" fmla="*/ 579730 h 685800"/>
              <a:gd name="connsiteX16" fmla="*/ 342900 w 685800"/>
              <a:gd name="connsiteY16" fmla="*/ 546057 h 685800"/>
              <a:gd name="connsiteX17" fmla="*/ 285750 w 685800"/>
              <a:gd name="connsiteY17" fmla="*/ 579730 h 685800"/>
              <a:gd name="connsiteX18" fmla="*/ 223022 w 685800"/>
              <a:gd name="connsiteY18" fmla="*/ 531861 h 685800"/>
              <a:gd name="connsiteX19" fmla="*/ 128930 w 685800"/>
              <a:gd name="connsiteY19" fmla="*/ 457200 h 685800"/>
              <a:gd name="connsiteX20" fmla="*/ 134280 w 685800"/>
              <a:gd name="connsiteY20" fmla="*/ 429699 h 685800"/>
              <a:gd name="connsiteX21" fmla="*/ 83210 w 685800"/>
              <a:gd name="connsiteY21" fmla="*/ 342900 h 685800"/>
              <a:gd name="connsiteX22" fmla="*/ 134280 w 685800"/>
              <a:gd name="connsiteY22" fmla="*/ 256101 h 685800"/>
              <a:gd name="connsiteX23" fmla="*/ 128930 w 685800"/>
              <a:gd name="connsiteY23" fmla="*/ 228600 h 685800"/>
              <a:gd name="connsiteX24" fmla="*/ 223022 w 685800"/>
              <a:gd name="connsiteY24" fmla="*/ 153916 h 685800"/>
              <a:gd name="connsiteX25" fmla="*/ 285750 w 685800"/>
              <a:gd name="connsiteY25" fmla="*/ 106070 h 685800"/>
              <a:gd name="connsiteX26" fmla="*/ 342900 w 685800"/>
              <a:gd name="connsiteY26" fmla="*/ 139720 h 685800"/>
              <a:gd name="connsiteX27" fmla="*/ 400050 w 685800"/>
              <a:gd name="connsiteY27" fmla="*/ 106070 h 685800"/>
              <a:gd name="connsiteX28" fmla="*/ 462755 w 685800"/>
              <a:gd name="connsiteY28" fmla="*/ 153916 h 685800"/>
              <a:gd name="connsiteX29" fmla="*/ 556870 w 685800"/>
              <a:gd name="connsiteY29" fmla="*/ 228600 h 685800"/>
              <a:gd name="connsiteX30" fmla="*/ 551520 w 685800"/>
              <a:gd name="connsiteY30" fmla="*/ 256101 h 685800"/>
              <a:gd name="connsiteX31" fmla="*/ 602590 w 685800"/>
              <a:gd name="connsiteY31" fmla="*/ 342900 h 685800"/>
              <a:gd name="connsiteX32" fmla="*/ 551520 w 685800"/>
              <a:gd name="connsiteY32" fmla="*/ 429699 h 685800"/>
              <a:gd name="connsiteX33" fmla="*/ 556870 w 685800"/>
              <a:gd name="connsiteY33" fmla="*/ 457200 h 685800"/>
              <a:gd name="connsiteX34" fmla="*/ 462755 w 685800"/>
              <a:gd name="connsiteY34" fmla="*/ 531884 h 685800"/>
              <a:gd name="connsiteX35" fmla="*/ 400050 w 685800"/>
              <a:gd name="connsiteY35" fmla="*/ 579730 h 685800"/>
              <a:gd name="connsiteX36" fmla="*/ 351130 w 685800"/>
              <a:gd name="connsiteY36" fmla="*/ 514350 h 685800"/>
              <a:gd name="connsiteX37" fmla="*/ 400050 w 685800"/>
              <a:gd name="connsiteY37" fmla="*/ 563270 h 685800"/>
              <a:gd name="connsiteX38" fmla="*/ 448307 w 685800"/>
              <a:gd name="connsiteY38" fmla="*/ 520362 h 685800"/>
              <a:gd name="connsiteX39" fmla="*/ 452194 w 685800"/>
              <a:gd name="connsiteY39" fmla="*/ 514327 h 685800"/>
              <a:gd name="connsiteX40" fmla="*/ 459326 w 685800"/>
              <a:gd name="connsiteY40" fmla="*/ 513641 h 685800"/>
              <a:gd name="connsiteX41" fmla="*/ 540410 w 685800"/>
              <a:gd name="connsiteY41" fmla="*/ 457200 h 685800"/>
              <a:gd name="connsiteX42" fmla="*/ 533438 w 685800"/>
              <a:gd name="connsiteY42" fmla="*/ 429699 h 685800"/>
              <a:gd name="connsiteX43" fmla="*/ 532981 w 685800"/>
              <a:gd name="connsiteY43" fmla="*/ 423230 h 685800"/>
              <a:gd name="connsiteX44" fmla="*/ 537324 w 685800"/>
              <a:gd name="connsiteY44" fmla="*/ 418452 h 685800"/>
              <a:gd name="connsiteX45" fmla="*/ 586108 w 685800"/>
              <a:gd name="connsiteY45" fmla="*/ 342900 h 685800"/>
              <a:gd name="connsiteX46" fmla="*/ 537324 w 685800"/>
              <a:gd name="connsiteY46" fmla="*/ 267348 h 685800"/>
              <a:gd name="connsiteX47" fmla="*/ 532981 w 685800"/>
              <a:gd name="connsiteY47" fmla="*/ 262547 h 685800"/>
              <a:gd name="connsiteX48" fmla="*/ 533461 w 685800"/>
              <a:gd name="connsiteY48" fmla="*/ 256078 h 685800"/>
              <a:gd name="connsiteX49" fmla="*/ 540410 w 685800"/>
              <a:gd name="connsiteY49" fmla="*/ 228600 h 685800"/>
              <a:gd name="connsiteX50" fmla="*/ 459326 w 685800"/>
              <a:gd name="connsiteY50" fmla="*/ 172159 h 685800"/>
              <a:gd name="connsiteX51" fmla="*/ 452194 w 685800"/>
              <a:gd name="connsiteY51" fmla="*/ 171450 h 685800"/>
              <a:gd name="connsiteX52" fmla="*/ 448307 w 685800"/>
              <a:gd name="connsiteY52" fmla="*/ 165438 h 685800"/>
              <a:gd name="connsiteX53" fmla="*/ 400050 w 685800"/>
              <a:gd name="connsiteY53" fmla="*/ 122530 h 685800"/>
              <a:gd name="connsiteX54" fmla="*/ 351130 w 685800"/>
              <a:gd name="connsiteY54" fmla="*/ 171450 h 685800"/>
              <a:gd name="connsiteX55" fmla="*/ 351130 w 685800"/>
              <a:gd name="connsiteY55" fmla="*/ 205740 h 685800"/>
              <a:gd name="connsiteX56" fmla="*/ 334670 w 685800"/>
              <a:gd name="connsiteY56" fmla="*/ 205740 h 685800"/>
              <a:gd name="connsiteX57" fmla="*/ 334670 w 685800"/>
              <a:gd name="connsiteY57" fmla="*/ 171450 h 685800"/>
              <a:gd name="connsiteX58" fmla="*/ 285750 w 685800"/>
              <a:gd name="connsiteY58" fmla="*/ 122530 h 685800"/>
              <a:gd name="connsiteX59" fmla="*/ 237470 w 685800"/>
              <a:gd name="connsiteY59" fmla="*/ 165461 h 685800"/>
              <a:gd name="connsiteX60" fmla="*/ 233583 w 685800"/>
              <a:gd name="connsiteY60" fmla="*/ 171473 h 685800"/>
              <a:gd name="connsiteX61" fmla="*/ 226451 w 685800"/>
              <a:gd name="connsiteY61" fmla="*/ 172182 h 685800"/>
              <a:gd name="connsiteX62" fmla="*/ 145390 w 685800"/>
              <a:gd name="connsiteY62" fmla="*/ 228600 h 685800"/>
              <a:gd name="connsiteX63" fmla="*/ 152339 w 685800"/>
              <a:gd name="connsiteY63" fmla="*/ 256078 h 685800"/>
              <a:gd name="connsiteX64" fmla="*/ 153253 w 685800"/>
              <a:gd name="connsiteY64" fmla="*/ 259872 h 685800"/>
              <a:gd name="connsiteX65" fmla="*/ 152796 w 685800"/>
              <a:gd name="connsiteY65" fmla="*/ 262570 h 685800"/>
              <a:gd name="connsiteX66" fmla="*/ 148430 w 685800"/>
              <a:gd name="connsiteY66" fmla="*/ 267371 h 685800"/>
              <a:gd name="connsiteX67" fmla="*/ 99670 w 685800"/>
              <a:gd name="connsiteY67" fmla="*/ 342900 h 685800"/>
              <a:gd name="connsiteX68" fmla="*/ 148453 w 685800"/>
              <a:gd name="connsiteY68" fmla="*/ 418452 h 685800"/>
              <a:gd name="connsiteX69" fmla="*/ 152819 w 685800"/>
              <a:gd name="connsiteY69" fmla="*/ 423253 h 685800"/>
              <a:gd name="connsiteX70" fmla="*/ 153276 w 685800"/>
              <a:gd name="connsiteY70" fmla="*/ 425928 h 685800"/>
              <a:gd name="connsiteX71" fmla="*/ 152362 w 685800"/>
              <a:gd name="connsiteY71" fmla="*/ 429699 h 685800"/>
              <a:gd name="connsiteX72" fmla="*/ 145390 w 685800"/>
              <a:gd name="connsiteY72" fmla="*/ 457200 h 685800"/>
              <a:gd name="connsiteX73" fmla="*/ 226451 w 685800"/>
              <a:gd name="connsiteY73" fmla="*/ 513641 h 685800"/>
              <a:gd name="connsiteX74" fmla="*/ 233583 w 685800"/>
              <a:gd name="connsiteY74" fmla="*/ 514327 h 685800"/>
              <a:gd name="connsiteX75" fmla="*/ 237470 w 685800"/>
              <a:gd name="connsiteY75" fmla="*/ 520362 h 685800"/>
              <a:gd name="connsiteX76" fmla="*/ 285750 w 685800"/>
              <a:gd name="connsiteY76" fmla="*/ 563270 h 685800"/>
              <a:gd name="connsiteX77" fmla="*/ 334670 w 685800"/>
              <a:gd name="connsiteY77" fmla="*/ 514350 h 685800"/>
              <a:gd name="connsiteX78" fmla="*/ 334670 w 685800"/>
              <a:gd name="connsiteY78" fmla="*/ 480060 h 685800"/>
              <a:gd name="connsiteX79" fmla="*/ 351130 w 685800"/>
              <a:gd name="connsiteY79" fmla="*/ 480060 h 685800"/>
              <a:gd name="connsiteX80" fmla="*/ 351130 w 685800"/>
              <a:gd name="connsiteY80" fmla="*/ 514350 h 685800"/>
              <a:gd name="connsiteX81" fmla="*/ 243002 w 685800"/>
              <a:gd name="connsiteY81" fmla="*/ 465430 h 685800"/>
              <a:gd name="connsiteX82" fmla="*/ 237195 w 685800"/>
              <a:gd name="connsiteY82" fmla="*/ 463029 h 685800"/>
              <a:gd name="connsiteX83" fmla="*/ 222794 w 685800"/>
              <a:gd name="connsiteY83" fmla="*/ 448628 h 685800"/>
              <a:gd name="connsiteX84" fmla="*/ 221445 w 685800"/>
              <a:gd name="connsiteY84" fmla="*/ 438752 h 685800"/>
              <a:gd name="connsiteX85" fmla="*/ 239093 w 685800"/>
              <a:gd name="connsiteY85" fmla="*/ 407434 h 685800"/>
              <a:gd name="connsiteX86" fmla="*/ 245151 w 685800"/>
              <a:gd name="connsiteY86" fmla="*/ 403319 h 685800"/>
              <a:gd name="connsiteX87" fmla="*/ 252100 w 685800"/>
              <a:gd name="connsiteY87" fmla="*/ 405674 h 685800"/>
              <a:gd name="connsiteX88" fmla="*/ 260284 w 685800"/>
              <a:gd name="connsiteY88" fmla="*/ 413857 h 685800"/>
              <a:gd name="connsiteX89" fmla="*/ 302804 w 685800"/>
              <a:gd name="connsiteY89" fmla="*/ 371361 h 685800"/>
              <a:gd name="connsiteX90" fmla="*/ 314439 w 685800"/>
              <a:gd name="connsiteY90" fmla="*/ 383019 h 685800"/>
              <a:gd name="connsiteX91" fmla="*/ 271897 w 685800"/>
              <a:gd name="connsiteY91" fmla="*/ 425516 h 685800"/>
              <a:gd name="connsiteX92" fmla="*/ 280149 w 685800"/>
              <a:gd name="connsiteY92" fmla="*/ 433791 h 685800"/>
              <a:gd name="connsiteX93" fmla="*/ 282481 w 685800"/>
              <a:gd name="connsiteY93" fmla="*/ 440741 h 685800"/>
              <a:gd name="connsiteX94" fmla="*/ 278366 w 685800"/>
              <a:gd name="connsiteY94" fmla="*/ 446776 h 685800"/>
              <a:gd name="connsiteX95" fmla="*/ 247048 w 685800"/>
              <a:gd name="connsiteY95" fmla="*/ 464378 h 685800"/>
              <a:gd name="connsiteX96" fmla="*/ 243002 w 685800"/>
              <a:gd name="connsiteY96" fmla="*/ 465430 h 685800"/>
              <a:gd name="connsiteX97" fmla="*/ 238841 w 685800"/>
              <a:gd name="connsiteY97" fmla="*/ 441404 h 685800"/>
              <a:gd name="connsiteX98" fmla="*/ 244419 w 685800"/>
              <a:gd name="connsiteY98" fmla="*/ 446982 h 685800"/>
              <a:gd name="connsiteX99" fmla="*/ 260855 w 685800"/>
              <a:gd name="connsiteY99" fmla="*/ 437746 h 685800"/>
              <a:gd name="connsiteX100" fmla="*/ 248122 w 685800"/>
              <a:gd name="connsiteY100" fmla="*/ 424990 h 685800"/>
              <a:gd name="connsiteX101" fmla="*/ 238841 w 685800"/>
              <a:gd name="connsiteY101" fmla="*/ 441404 h 685800"/>
              <a:gd name="connsiteX102" fmla="*/ 411914 w 685800"/>
              <a:gd name="connsiteY102" fmla="*/ 465407 h 685800"/>
              <a:gd name="connsiteX103" fmla="*/ 373967 w 685800"/>
              <a:gd name="connsiteY103" fmla="*/ 449725 h 685800"/>
              <a:gd name="connsiteX104" fmla="*/ 359999 w 685800"/>
              <a:gd name="connsiteY104" fmla="*/ 398335 h 685800"/>
              <a:gd name="connsiteX105" fmla="*/ 287465 w 685800"/>
              <a:gd name="connsiteY105" fmla="*/ 325801 h 685800"/>
              <a:gd name="connsiteX106" fmla="*/ 236075 w 685800"/>
              <a:gd name="connsiteY106" fmla="*/ 311810 h 685800"/>
              <a:gd name="connsiteX107" fmla="*/ 225605 w 685800"/>
              <a:gd name="connsiteY107" fmla="*/ 250820 h 685800"/>
              <a:gd name="connsiteX108" fmla="*/ 231640 w 685800"/>
              <a:gd name="connsiteY108" fmla="*/ 246248 h 685800"/>
              <a:gd name="connsiteX109" fmla="*/ 238841 w 685800"/>
              <a:gd name="connsiteY109" fmla="*/ 248557 h 685800"/>
              <a:gd name="connsiteX110" fmla="*/ 269085 w 685800"/>
              <a:gd name="connsiteY110" fmla="*/ 278801 h 685800"/>
              <a:gd name="connsiteX111" fmla="*/ 278823 w 685800"/>
              <a:gd name="connsiteY111" fmla="*/ 278801 h 685800"/>
              <a:gd name="connsiteX112" fmla="*/ 278823 w 685800"/>
              <a:gd name="connsiteY112" fmla="*/ 269062 h 685800"/>
              <a:gd name="connsiteX113" fmla="*/ 248580 w 685800"/>
              <a:gd name="connsiteY113" fmla="*/ 238818 h 685800"/>
              <a:gd name="connsiteX114" fmla="*/ 246271 w 685800"/>
              <a:gd name="connsiteY114" fmla="*/ 231618 h 685800"/>
              <a:gd name="connsiteX115" fmla="*/ 250843 w 685800"/>
              <a:gd name="connsiteY115" fmla="*/ 225582 h 685800"/>
              <a:gd name="connsiteX116" fmla="*/ 311833 w 685800"/>
              <a:gd name="connsiteY116" fmla="*/ 236052 h 685800"/>
              <a:gd name="connsiteX117" fmla="*/ 325801 w 685800"/>
              <a:gd name="connsiteY117" fmla="*/ 287465 h 685800"/>
              <a:gd name="connsiteX118" fmla="*/ 398335 w 685800"/>
              <a:gd name="connsiteY118" fmla="*/ 359976 h 685800"/>
              <a:gd name="connsiteX119" fmla="*/ 449725 w 685800"/>
              <a:gd name="connsiteY119" fmla="*/ 373944 h 685800"/>
              <a:gd name="connsiteX120" fmla="*/ 460195 w 685800"/>
              <a:gd name="connsiteY120" fmla="*/ 434934 h 685800"/>
              <a:gd name="connsiteX121" fmla="*/ 454137 w 685800"/>
              <a:gd name="connsiteY121" fmla="*/ 439484 h 685800"/>
              <a:gd name="connsiteX122" fmla="*/ 446936 w 685800"/>
              <a:gd name="connsiteY122" fmla="*/ 437198 h 685800"/>
              <a:gd name="connsiteX123" fmla="*/ 416692 w 685800"/>
              <a:gd name="connsiteY123" fmla="*/ 406954 h 685800"/>
              <a:gd name="connsiteX124" fmla="*/ 406931 w 685800"/>
              <a:gd name="connsiteY124" fmla="*/ 406954 h 685800"/>
              <a:gd name="connsiteX125" fmla="*/ 406954 w 685800"/>
              <a:gd name="connsiteY125" fmla="*/ 416692 h 685800"/>
              <a:gd name="connsiteX126" fmla="*/ 437198 w 685800"/>
              <a:gd name="connsiteY126" fmla="*/ 446936 h 685800"/>
              <a:gd name="connsiteX127" fmla="*/ 439484 w 685800"/>
              <a:gd name="connsiteY127" fmla="*/ 454137 h 685800"/>
              <a:gd name="connsiteX128" fmla="*/ 434934 w 685800"/>
              <a:gd name="connsiteY128" fmla="*/ 460195 h 685800"/>
              <a:gd name="connsiteX129" fmla="*/ 411914 w 685800"/>
              <a:gd name="connsiteY129" fmla="*/ 465407 h 685800"/>
              <a:gd name="connsiteX130" fmla="*/ 289751 w 685800"/>
              <a:gd name="connsiteY130" fmla="*/ 308244 h 685800"/>
              <a:gd name="connsiteX131" fmla="*/ 295557 w 685800"/>
              <a:gd name="connsiteY131" fmla="*/ 310645 h 685800"/>
              <a:gd name="connsiteX132" fmla="*/ 375133 w 685800"/>
              <a:gd name="connsiteY132" fmla="*/ 390197 h 685800"/>
              <a:gd name="connsiteX133" fmla="*/ 377030 w 685800"/>
              <a:gd name="connsiteY133" fmla="*/ 398884 h 685800"/>
              <a:gd name="connsiteX134" fmla="*/ 385602 w 685800"/>
              <a:gd name="connsiteY134" fmla="*/ 438066 h 685800"/>
              <a:gd name="connsiteX135" fmla="*/ 415732 w 685800"/>
              <a:gd name="connsiteY135" fmla="*/ 448742 h 685800"/>
              <a:gd name="connsiteX136" fmla="*/ 395295 w 685800"/>
              <a:gd name="connsiteY136" fmla="*/ 428328 h 685800"/>
              <a:gd name="connsiteX137" fmla="*/ 395295 w 685800"/>
              <a:gd name="connsiteY137" fmla="*/ 395318 h 685800"/>
              <a:gd name="connsiteX138" fmla="*/ 428328 w 685800"/>
              <a:gd name="connsiteY138" fmla="*/ 395295 h 685800"/>
              <a:gd name="connsiteX139" fmla="*/ 448742 w 685800"/>
              <a:gd name="connsiteY139" fmla="*/ 415732 h 685800"/>
              <a:gd name="connsiteX140" fmla="*/ 438066 w 685800"/>
              <a:gd name="connsiteY140" fmla="*/ 385602 h 685800"/>
              <a:gd name="connsiteX141" fmla="*/ 398884 w 685800"/>
              <a:gd name="connsiteY141" fmla="*/ 377030 h 685800"/>
              <a:gd name="connsiteX142" fmla="*/ 390197 w 685800"/>
              <a:gd name="connsiteY142" fmla="*/ 375133 h 685800"/>
              <a:gd name="connsiteX143" fmla="*/ 310645 w 685800"/>
              <a:gd name="connsiteY143" fmla="*/ 295580 h 685800"/>
              <a:gd name="connsiteX144" fmla="*/ 308747 w 685800"/>
              <a:gd name="connsiteY144" fmla="*/ 286916 h 685800"/>
              <a:gd name="connsiteX145" fmla="*/ 300175 w 685800"/>
              <a:gd name="connsiteY145" fmla="*/ 247711 h 685800"/>
              <a:gd name="connsiteX146" fmla="*/ 270022 w 685800"/>
              <a:gd name="connsiteY146" fmla="*/ 237035 h 685800"/>
              <a:gd name="connsiteX147" fmla="*/ 290436 w 685800"/>
              <a:gd name="connsiteY147" fmla="*/ 257472 h 685800"/>
              <a:gd name="connsiteX148" fmla="*/ 290436 w 685800"/>
              <a:gd name="connsiteY148" fmla="*/ 290482 h 685800"/>
              <a:gd name="connsiteX149" fmla="*/ 257426 w 685800"/>
              <a:gd name="connsiteY149" fmla="*/ 290482 h 685800"/>
              <a:gd name="connsiteX150" fmla="*/ 237012 w 685800"/>
              <a:gd name="connsiteY150" fmla="*/ 270068 h 685800"/>
              <a:gd name="connsiteX151" fmla="*/ 247688 w 685800"/>
              <a:gd name="connsiteY151" fmla="*/ 300220 h 685800"/>
              <a:gd name="connsiteX152" fmla="*/ 286870 w 685800"/>
              <a:gd name="connsiteY152" fmla="*/ 308793 h 685800"/>
              <a:gd name="connsiteX153" fmla="*/ 289751 w 685800"/>
              <a:gd name="connsiteY153" fmla="*/ 308244 h 685800"/>
              <a:gd name="connsiteX154" fmla="*/ 685800 w 685800"/>
              <a:gd name="connsiteY154" fmla="*/ 351130 h 685800"/>
              <a:gd name="connsiteX155" fmla="*/ 640080 w 685800"/>
              <a:gd name="connsiteY155" fmla="*/ 351130 h 685800"/>
              <a:gd name="connsiteX156" fmla="*/ 640080 w 685800"/>
              <a:gd name="connsiteY156" fmla="*/ 334670 h 685800"/>
              <a:gd name="connsiteX157" fmla="*/ 685800 w 685800"/>
              <a:gd name="connsiteY157" fmla="*/ 334670 h 685800"/>
              <a:gd name="connsiteX158" fmla="*/ 685800 w 685800"/>
              <a:gd name="connsiteY158" fmla="*/ 351130 h 685800"/>
              <a:gd name="connsiteX159" fmla="*/ 45720 w 685800"/>
              <a:gd name="connsiteY159" fmla="*/ 351130 h 685800"/>
              <a:gd name="connsiteX160" fmla="*/ 0 w 685800"/>
              <a:gd name="connsiteY160" fmla="*/ 351130 h 685800"/>
              <a:gd name="connsiteX161" fmla="*/ 0 w 685800"/>
              <a:gd name="connsiteY161" fmla="*/ 334670 h 685800"/>
              <a:gd name="connsiteX162" fmla="*/ 45720 w 685800"/>
              <a:gd name="connsiteY162" fmla="*/ 334670 h 685800"/>
              <a:gd name="connsiteX163" fmla="*/ 45720 w 685800"/>
              <a:gd name="connsiteY163" fmla="*/ 351130 h 685800"/>
              <a:gd name="connsiteX164" fmla="*/ 397101 w 685800"/>
              <a:gd name="connsiteY164" fmla="*/ 325846 h 685800"/>
              <a:gd name="connsiteX165" fmla="*/ 385442 w 685800"/>
              <a:gd name="connsiteY165" fmla="*/ 314211 h 685800"/>
              <a:gd name="connsiteX166" fmla="*/ 446067 w 685800"/>
              <a:gd name="connsiteY166" fmla="*/ 253563 h 685800"/>
              <a:gd name="connsiteX167" fmla="*/ 448948 w 685800"/>
              <a:gd name="connsiteY167" fmla="*/ 246614 h 685800"/>
              <a:gd name="connsiteX168" fmla="*/ 446090 w 685800"/>
              <a:gd name="connsiteY168" fmla="*/ 239687 h 685800"/>
              <a:gd name="connsiteX169" fmla="*/ 432237 w 685800"/>
              <a:gd name="connsiteY169" fmla="*/ 239687 h 685800"/>
              <a:gd name="connsiteX170" fmla="*/ 371635 w 685800"/>
              <a:gd name="connsiteY170" fmla="*/ 300312 h 685800"/>
              <a:gd name="connsiteX171" fmla="*/ 359999 w 685800"/>
              <a:gd name="connsiteY171" fmla="*/ 288676 h 685800"/>
              <a:gd name="connsiteX172" fmla="*/ 420601 w 685800"/>
              <a:gd name="connsiteY172" fmla="*/ 228051 h 685800"/>
              <a:gd name="connsiteX173" fmla="*/ 457749 w 685800"/>
              <a:gd name="connsiteY173" fmla="*/ 228051 h 685800"/>
              <a:gd name="connsiteX174" fmla="*/ 465452 w 685800"/>
              <a:gd name="connsiteY174" fmla="*/ 246614 h 685800"/>
              <a:gd name="connsiteX175" fmla="*/ 457726 w 685800"/>
              <a:gd name="connsiteY175" fmla="*/ 265199 h 685800"/>
              <a:gd name="connsiteX176" fmla="*/ 397101 w 685800"/>
              <a:gd name="connsiteY176" fmla="*/ 325846 h 685800"/>
              <a:gd name="connsiteX177" fmla="*/ 558858 w 685800"/>
              <a:gd name="connsiteY177" fmla="*/ 138577 h 685800"/>
              <a:gd name="connsiteX178" fmla="*/ 547200 w 685800"/>
              <a:gd name="connsiteY178" fmla="*/ 126942 h 685800"/>
              <a:gd name="connsiteX179" fmla="*/ 579524 w 685800"/>
              <a:gd name="connsiteY179" fmla="*/ 94618 h 685800"/>
              <a:gd name="connsiteX180" fmla="*/ 591182 w 685800"/>
              <a:gd name="connsiteY180" fmla="*/ 106253 h 685800"/>
              <a:gd name="connsiteX181" fmla="*/ 558858 w 685800"/>
              <a:gd name="connsiteY181" fmla="*/ 138577 h 685800"/>
              <a:gd name="connsiteX182" fmla="*/ 126942 w 685800"/>
              <a:gd name="connsiteY182" fmla="*/ 138577 h 685800"/>
              <a:gd name="connsiteX183" fmla="*/ 94618 w 685800"/>
              <a:gd name="connsiteY183" fmla="*/ 106253 h 685800"/>
              <a:gd name="connsiteX184" fmla="*/ 106253 w 685800"/>
              <a:gd name="connsiteY184" fmla="*/ 94618 h 685800"/>
              <a:gd name="connsiteX185" fmla="*/ 138577 w 685800"/>
              <a:gd name="connsiteY185" fmla="*/ 126942 h 685800"/>
              <a:gd name="connsiteX186" fmla="*/ 126942 w 685800"/>
              <a:gd name="connsiteY186" fmla="*/ 138577 h 685800"/>
              <a:gd name="connsiteX187" fmla="*/ 351130 w 685800"/>
              <a:gd name="connsiteY187" fmla="*/ 45720 h 685800"/>
              <a:gd name="connsiteX188" fmla="*/ 334670 w 685800"/>
              <a:gd name="connsiteY188" fmla="*/ 45720 h 685800"/>
              <a:gd name="connsiteX189" fmla="*/ 334670 w 685800"/>
              <a:gd name="connsiteY189" fmla="*/ 0 h 685800"/>
              <a:gd name="connsiteX190" fmla="*/ 351130 w 685800"/>
              <a:gd name="connsiteY190" fmla="*/ 0 h 685800"/>
              <a:gd name="connsiteX191" fmla="*/ 351130 w 685800"/>
              <a:gd name="connsiteY191" fmla="*/ 4572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Lst>
            <a:rect l="l" t="t" r="r" b="b"/>
            <a:pathLst>
              <a:path w="685800" h="685800">
                <a:moveTo>
                  <a:pt x="351130" y="685800"/>
                </a:moveTo>
                <a:lnTo>
                  <a:pt x="334670" y="685800"/>
                </a:lnTo>
                <a:lnTo>
                  <a:pt x="334670" y="640080"/>
                </a:lnTo>
                <a:lnTo>
                  <a:pt x="351130" y="640080"/>
                </a:lnTo>
                <a:lnTo>
                  <a:pt x="351130" y="685800"/>
                </a:lnTo>
                <a:close/>
                <a:moveTo>
                  <a:pt x="579547" y="591182"/>
                </a:moveTo>
                <a:lnTo>
                  <a:pt x="547223" y="558858"/>
                </a:lnTo>
                <a:lnTo>
                  <a:pt x="558881" y="547200"/>
                </a:lnTo>
                <a:lnTo>
                  <a:pt x="591205" y="579524"/>
                </a:lnTo>
                <a:lnTo>
                  <a:pt x="579547" y="591182"/>
                </a:lnTo>
                <a:close/>
                <a:moveTo>
                  <a:pt x="106253" y="591182"/>
                </a:moveTo>
                <a:lnTo>
                  <a:pt x="94618" y="579524"/>
                </a:lnTo>
                <a:lnTo>
                  <a:pt x="126942" y="547200"/>
                </a:lnTo>
                <a:lnTo>
                  <a:pt x="138577" y="558858"/>
                </a:lnTo>
                <a:lnTo>
                  <a:pt x="106253" y="591182"/>
                </a:lnTo>
                <a:close/>
                <a:moveTo>
                  <a:pt x="400050" y="579730"/>
                </a:moveTo>
                <a:cubicBezTo>
                  <a:pt x="375521" y="579730"/>
                  <a:pt x="354079" y="566128"/>
                  <a:pt x="342900" y="546057"/>
                </a:cubicBezTo>
                <a:cubicBezTo>
                  <a:pt x="331721" y="566128"/>
                  <a:pt x="310302" y="579730"/>
                  <a:pt x="285750" y="579730"/>
                </a:cubicBezTo>
                <a:cubicBezTo>
                  <a:pt x="256215" y="579730"/>
                  <a:pt x="230772" y="559727"/>
                  <a:pt x="223022" y="531861"/>
                </a:cubicBezTo>
                <a:cubicBezTo>
                  <a:pt x="174010" y="543931"/>
                  <a:pt x="128953" y="505252"/>
                  <a:pt x="128930" y="457200"/>
                </a:cubicBezTo>
                <a:cubicBezTo>
                  <a:pt x="128930" y="447873"/>
                  <a:pt x="130736" y="438638"/>
                  <a:pt x="134280" y="429699"/>
                </a:cubicBezTo>
                <a:cubicBezTo>
                  <a:pt x="103007" y="412166"/>
                  <a:pt x="83210" y="378950"/>
                  <a:pt x="83210" y="342900"/>
                </a:cubicBezTo>
                <a:cubicBezTo>
                  <a:pt x="83210" y="306873"/>
                  <a:pt x="103007" y="273634"/>
                  <a:pt x="134280" y="256101"/>
                </a:cubicBezTo>
                <a:cubicBezTo>
                  <a:pt x="130736" y="247162"/>
                  <a:pt x="128930" y="237927"/>
                  <a:pt x="128930" y="228600"/>
                </a:cubicBezTo>
                <a:cubicBezTo>
                  <a:pt x="128930" y="180548"/>
                  <a:pt x="173690" y="141892"/>
                  <a:pt x="223022" y="153916"/>
                </a:cubicBezTo>
                <a:cubicBezTo>
                  <a:pt x="230749" y="126073"/>
                  <a:pt x="256215" y="106070"/>
                  <a:pt x="285750" y="106070"/>
                </a:cubicBezTo>
                <a:cubicBezTo>
                  <a:pt x="310302" y="106070"/>
                  <a:pt x="331721" y="119672"/>
                  <a:pt x="342900" y="139720"/>
                </a:cubicBezTo>
                <a:cubicBezTo>
                  <a:pt x="354079" y="119672"/>
                  <a:pt x="375521" y="106070"/>
                  <a:pt x="400050" y="106070"/>
                </a:cubicBezTo>
                <a:cubicBezTo>
                  <a:pt x="429585" y="106070"/>
                  <a:pt x="455028" y="126073"/>
                  <a:pt x="462755" y="153916"/>
                </a:cubicBezTo>
                <a:cubicBezTo>
                  <a:pt x="511424" y="142029"/>
                  <a:pt x="556870" y="180503"/>
                  <a:pt x="556870" y="228600"/>
                </a:cubicBezTo>
                <a:cubicBezTo>
                  <a:pt x="556870" y="237927"/>
                  <a:pt x="555064" y="247139"/>
                  <a:pt x="551520" y="256101"/>
                </a:cubicBezTo>
                <a:cubicBezTo>
                  <a:pt x="582793" y="273634"/>
                  <a:pt x="602590" y="306850"/>
                  <a:pt x="602590" y="342900"/>
                </a:cubicBezTo>
                <a:cubicBezTo>
                  <a:pt x="602590" y="378950"/>
                  <a:pt x="582793" y="412166"/>
                  <a:pt x="551520" y="429699"/>
                </a:cubicBezTo>
                <a:cubicBezTo>
                  <a:pt x="555064" y="438661"/>
                  <a:pt x="556870" y="447873"/>
                  <a:pt x="556870" y="457200"/>
                </a:cubicBezTo>
                <a:cubicBezTo>
                  <a:pt x="556870" y="505252"/>
                  <a:pt x="511904" y="543862"/>
                  <a:pt x="462755" y="531884"/>
                </a:cubicBezTo>
                <a:cubicBezTo>
                  <a:pt x="455028" y="559727"/>
                  <a:pt x="429585" y="579730"/>
                  <a:pt x="400050" y="579730"/>
                </a:cubicBezTo>
                <a:close/>
                <a:moveTo>
                  <a:pt x="351130" y="514350"/>
                </a:moveTo>
                <a:cubicBezTo>
                  <a:pt x="351130" y="541325"/>
                  <a:pt x="373075" y="563270"/>
                  <a:pt x="400050" y="563270"/>
                </a:cubicBezTo>
                <a:cubicBezTo>
                  <a:pt x="424533" y="563270"/>
                  <a:pt x="445290" y="544822"/>
                  <a:pt x="448307" y="520362"/>
                </a:cubicBezTo>
                <a:cubicBezTo>
                  <a:pt x="448628" y="517870"/>
                  <a:pt x="450045" y="515653"/>
                  <a:pt x="452194" y="514327"/>
                </a:cubicBezTo>
                <a:cubicBezTo>
                  <a:pt x="454365" y="513047"/>
                  <a:pt x="456994" y="512796"/>
                  <a:pt x="459326" y="513641"/>
                </a:cubicBezTo>
                <a:cubicBezTo>
                  <a:pt x="501343" y="529140"/>
                  <a:pt x="540410" y="497296"/>
                  <a:pt x="540410" y="457200"/>
                </a:cubicBezTo>
                <a:cubicBezTo>
                  <a:pt x="540410" y="447896"/>
                  <a:pt x="538056" y="438638"/>
                  <a:pt x="533438" y="429699"/>
                </a:cubicBezTo>
                <a:cubicBezTo>
                  <a:pt x="532409" y="427711"/>
                  <a:pt x="532249" y="425379"/>
                  <a:pt x="532981" y="423230"/>
                </a:cubicBezTo>
                <a:cubicBezTo>
                  <a:pt x="533712" y="421104"/>
                  <a:pt x="535290" y="419367"/>
                  <a:pt x="537324" y="418452"/>
                </a:cubicBezTo>
                <a:cubicBezTo>
                  <a:pt x="566974" y="404919"/>
                  <a:pt x="586108" y="375270"/>
                  <a:pt x="586108" y="342900"/>
                </a:cubicBezTo>
                <a:cubicBezTo>
                  <a:pt x="586108" y="310530"/>
                  <a:pt x="566951" y="280904"/>
                  <a:pt x="537324" y="267348"/>
                </a:cubicBezTo>
                <a:cubicBezTo>
                  <a:pt x="535267" y="266410"/>
                  <a:pt x="533690" y="264673"/>
                  <a:pt x="532981" y="262547"/>
                </a:cubicBezTo>
                <a:cubicBezTo>
                  <a:pt x="532249" y="260421"/>
                  <a:pt x="532409" y="258089"/>
                  <a:pt x="533461" y="256078"/>
                </a:cubicBezTo>
                <a:cubicBezTo>
                  <a:pt x="538056" y="247139"/>
                  <a:pt x="540410" y="237904"/>
                  <a:pt x="540410" y="228600"/>
                </a:cubicBezTo>
                <a:cubicBezTo>
                  <a:pt x="540410" y="188549"/>
                  <a:pt x="501823" y="156637"/>
                  <a:pt x="459326" y="172159"/>
                </a:cubicBezTo>
                <a:cubicBezTo>
                  <a:pt x="456971" y="173004"/>
                  <a:pt x="454320" y="172776"/>
                  <a:pt x="452194" y="171450"/>
                </a:cubicBezTo>
                <a:cubicBezTo>
                  <a:pt x="450045" y="170147"/>
                  <a:pt x="448628" y="167930"/>
                  <a:pt x="448307" y="165438"/>
                </a:cubicBezTo>
                <a:cubicBezTo>
                  <a:pt x="445290" y="140978"/>
                  <a:pt x="424533" y="122530"/>
                  <a:pt x="400050" y="122530"/>
                </a:cubicBezTo>
                <a:cubicBezTo>
                  <a:pt x="373075" y="122530"/>
                  <a:pt x="351130" y="144475"/>
                  <a:pt x="351130" y="171450"/>
                </a:cubicBezTo>
                <a:lnTo>
                  <a:pt x="351130" y="205740"/>
                </a:lnTo>
                <a:lnTo>
                  <a:pt x="334670" y="205740"/>
                </a:lnTo>
                <a:lnTo>
                  <a:pt x="334670" y="171450"/>
                </a:lnTo>
                <a:cubicBezTo>
                  <a:pt x="334670" y="144475"/>
                  <a:pt x="312725" y="122530"/>
                  <a:pt x="285750" y="122530"/>
                </a:cubicBezTo>
                <a:cubicBezTo>
                  <a:pt x="261267" y="122530"/>
                  <a:pt x="240510" y="140978"/>
                  <a:pt x="237470" y="165461"/>
                </a:cubicBezTo>
                <a:cubicBezTo>
                  <a:pt x="237150" y="167952"/>
                  <a:pt x="235732" y="170170"/>
                  <a:pt x="233583" y="171473"/>
                </a:cubicBezTo>
                <a:cubicBezTo>
                  <a:pt x="231435" y="172799"/>
                  <a:pt x="228806" y="173027"/>
                  <a:pt x="226451" y="172182"/>
                </a:cubicBezTo>
                <a:cubicBezTo>
                  <a:pt x="184114" y="156614"/>
                  <a:pt x="145390" y="188549"/>
                  <a:pt x="145390" y="228600"/>
                </a:cubicBezTo>
                <a:cubicBezTo>
                  <a:pt x="145390" y="237927"/>
                  <a:pt x="147744" y="247162"/>
                  <a:pt x="152339" y="256078"/>
                </a:cubicBezTo>
                <a:cubicBezTo>
                  <a:pt x="152956" y="257266"/>
                  <a:pt x="153253" y="258547"/>
                  <a:pt x="153253" y="259872"/>
                </a:cubicBezTo>
                <a:cubicBezTo>
                  <a:pt x="153253" y="260787"/>
                  <a:pt x="153116" y="261678"/>
                  <a:pt x="152796" y="262570"/>
                </a:cubicBezTo>
                <a:cubicBezTo>
                  <a:pt x="152065" y="264696"/>
                  <a:pt x="150487" y="266433"/>
                  <a:pt x="148430" y="267371"/>
                </a:cubicBezTo>
                <a:cubicBezTo>
                  <a:pt x="118826" y="280904"/>
                  <a:pt x="99670" y="310553"/>
                  <a:pt x="99670" y="342900"/>
                </a:cubicBezTo>
                <a:cubicBezTo>
                  <a:pt x="99670" y="375270"/>
                  <a:pt x="118826" y="404919"/>
                  <a:pt x="148453" y="418452"/>
                </a:cubicBezTo>
                <a:cubicBezTo>
                  <a:pt x="150510" y="419390"/>
                  <a:pt x="152088" y="421104"/>
                  <a:pt x="152819" y="423253"/>
                </a:cubicBezTo>
                <a:cubicBezTo>
                  <a:pt x="153116" y="424122"/>
                  <a:pt x="153276" y="425013"/>
                  <a:pt x="153276" y="425928"/>
                </a:cubicBezTo>
                <a:cubicBezTo>
                  <a:pt x="153276" y="427231"/>
                  <a:pt x="152979" y="428511"/>
                  <a:pt x="152362" y="429699"/>
                </a:cubicBezTo>
                <a:cubicBezTo>
                  <a:pt x="147721" y="438638"/>
                  <a:pt x="145390" y="447896"/>
                  <a:pt x="145390" y="457200"/>
                </a:cubicBezTo>
                <a:cubicBezTo>
                  <a:pt x="145390" y="497296"/>
                  <a:pt x="184457" y="529118"/>
                  <a:pt x="226451" y="513641"/>
                </a:cubicBezTo>
                <a:cubicBezTo>
                  <a:pt x="228760" y="512773"/>
                  <a:pt x="231435" y="513047"/>
                  <a:pt x="233583" y="514327"/>
                </a:cubicBezTo>
                <a:cubicBezTo>
                  <a:pt x="235732" y="515653"/>
                  <a:pt x="237173" y="517848"/>
                  <a:pt x="237470" y="520362"/>
                </a:cubicBezTo>
                <a:cubicBezTo>
                  <a:pt x="240487" y="544822"/>
                  <a:pt x="261267" y="563270"/>
                  <a:pt x="285750" y="563270"/>
                </a:cubicBezTo>
                <a:cubicBezTo>
                  <a:pt x="312725" y="563270"/>
                  <a:pt x="334670" y="541325"/>
                  <a:pt x="334670" y="514350"/>
                </a:cubicBezTo>
                <a:lnTo>
                  <a:pt x="334670" y="480060"/>
                </a:lnTo>
                <a:lnTo>
                  <a:pt x="351130" y="480060"/>
                </a:lnTo>
                <a:lnTo>
                  <a:pt x="351130" y="514350"/>
                </a:lnTo>
                <a:close/>
                <a:moveTo>
                  <a:pt x="243002" y="465430"/>
                </a:moveTo>
                <a:cubicBezTo>
                  <a:pt x="240876" y="465430"/>
                  <a:pt x="238773" y="464607"/>
                  <a:pt x="237195" y="463029"/>
                </a:cubicBezTo>
                <a:lnTo>
                  <a:pt x="222794" y="448628"/>
                </a:lnTo>
                <a:cubicBezTo>
                  <a:pt x="220188" y="446021"/>
                  <a:pt x="219616" y="441975"/>
                  <a:pt x="221445" y="438752"/>
                </a:cubicBezTo>
                <a:lnTo>
                  <a:pt x="239093" y="407434"/>
                </a:lnTo>
                <a:cubicBezTo>
                  <a:pt x="240350" y="405171"/>
                  <a:pt x="242590" y="403662"/>
                  <a:pt x="245151" y="403319"/>
                </a:cubicBezTo>
                <a:cubicBezTo>
                  <a:pt x="247757" y="402839"/>
                  <a:pt x="250271" y="403822"/>
                  <a:pt x="252100" y="405674"/>
                </a:cubicBezTo>
                <a:lnTo>
                  <a:pt x="260284" y="413857"/>
                </a:lnTo>
                <a:lnTo>
                  <a:pt x="302804" y="371361"/>
                </a:lnTo>
                <a:lnTo>
                  <a:pt x="314439" y="383019"/>
                </a:lnTo>
                <a:lnTo>
                  <a:pt x="271897" y="425516"/>
                </a:lnTo>
                <a:lnTo>
                  <a:pt x="280149" y="433791"/>
                </a:lnTo>
                <a:cubicBezTo>
                  <a:pt x="281978" y="435597"/>
                  <a:pt x="282824" y="438158"/>
                  <a:pt x="282481" y="440741"/>
                </a:cubicBezTo>
                <a:cubicBezTo>
                  <a:pt x="282138" y="443278"/>
                  <a:pt x="280607" y="445519"/>
                  <a:pt x="278366" y="446776"/>
                </a:cubicBezTo>
                <a:lnTo>
                  <a:pt x="247048" y="464378"/>
                </a:lnTo>
                <a:cubicBezTo>
                  <a:pt x="245768" y="465087"/>
                  <a:pt x="244373" y="465430"/>
                  <a:pt x="243002" y="465430"/>
                </a:cubicBezTo>
                <a:close/>
                <a:moveTo>
                  <a:pt x="238841" y="441404"/>
                </a:moveTo>
                <a:lnTo>
                  <a:pt x="244419" y="446982"/>
                </a:lnTo>
                <a:lnTo>
                  <a:pt x="260855" y="437746"/>
                </a:lnTo>
                <a:lnTo>
                  <a:pt x="248122" y="424990"/>
                </a:lnTo>
                <a:lnTo>
                  <a:pt x="238841" y="441404"/>
                </a:lnTo>
                <a:close/>
                <a:moveTo>
                  <a:pt x="411914" y="465407"/>
                </a:moveTo>
                <a:cubicBezTo>
                  <a:pt x="397993" y="465407"/>
                  <a:pt x="384231" y="460012"/>
                  <a:pt x="373967" y="449725"/>
                </a:cubicBezTo>
                <a:cubicBezTo>
                  <a:pt x="360502" y="436237"/>
                  <a:pt x="355267" y="416578"/>
                  <a:pt x="359999" y="398335"/>
                </a:cubicBezTo>
                <a:lnTo>
                  <a:pt x="287465" y="325801"/>
                </a:lnTo>
                <a:cubicBezTo>
                  <a:pt x="269245" y="330464"/>
                  <a:pt x="249540" y="325321"/>
                  <a:pt x="236075" y="311810"/>
                </a:cubicBezTo>
                <a:cubicBezTo>
                  <a:pt x="220050" y="295786"/>
                  <a:pt x="215844" y="271280"/>
                  <a:pt x="225605" y="250820"/>
                </a:cubicBezTo>
                <a:cubicBezTo>
                  <a:pt x="226748" y="248420"/>
                  <a:pt x="229011" y="246705"/>
                  <a:pt x="231640" y="246248"/>
                </a:cubicBezTo>
                <a:cubicBezTo>
                  <a:pt x="234315" y="245768"/>
                  <a:pt x="236967" y="246659"/>
                  <a:pt x="238841" y="248557"/>
                </a:cubicBezTo>
                <a:lnTo>
                  <a:pt x="269085" y="278801"/>
                </a:lnTo>
                <a:cubicBezTo>
                  <a:pt x="271714" y="281384"/>
                  <a:pt x="276263" y="281361"/>
                  <a:pt x="278823" y="278801"/>
                </a:cubicBezTo>
                <a:cubicBezTo>
                  <a:pt x="281498" y="276103"/>
                  <a:pt x="281498" y="271737"/>
                  <a:pt x="278823" y="269062"/>
                </a:cubicBezTo>
                <a:lnTo>
                  <a:pt x="248580" y="238818"/>
                </a:lnTo>
                <a:cubicBezTo>
                  <a:pt x="246682" y="236921"/>
                  <a:pt x="245836" y="234246"/>
                  <a:pt x="246271" y="231618"/>
                </a:cubicBezTo>
                <a:cubicBezTo>
                  <a:pt x="246728" y="228989"/>
                  <a:pt x="248420" y="226748"/>
                  <a:pt x="250843" y="225582"/>
                </a:cubicBezTo>
                <a:cubicBezTo>
                  <a:pt x="271302" y="215844"/>
                  <a:pt x="295808" y="220028"/>
                  <a:pt x="311833" y="236052"/>
                </a:cubicBezTo>
                <a:cubicBezTo>
                  <a:pt x="325321" y="249540"/>
                  <a:pt x="330533" y="269222"/>
                  <a:pt x="325801" y="287465"/>
                </a:cubicBezTo>
                <a:lnTo>
                  <a:pt x="398335" y="359976"/>
                </a:lnTo>
                <a:cubicBezTo>
                  <a:pt x="416555" y="355222"/>
                  <a:pt x="436215" y="360456"/>
                  <a:pt x="449725" y="373944"/>
                </a:cubicBezTo>
                <a:cubicBezTo>
                  <a:pt x="465750" y="389992"/>
                  <a:pt x="469956" y="414475"/>
                  <a:pt x="460195" y="434934"/>
                </a:cubicBezTo>
                <a:cubicBezTo>
                  <a:pt x="459029" y="437335"/>
                  <a:pt x="456789" y="439049"/>
                  <a:pt x="454137" y="439484"/>
                </a:cubicBezTo>
                <a:cubicBezTo>
                  <a:pt x="451622" y="440009"/>
                  <a:pt x="448833" y="439072"/>
                  <a:pt x="446936" y="437198"/>
                </a:cubicBezTo>
                <a:lnTo>
                  <a:pt x="416692" y="406954"/>
                </a:lnTo>
                <a:cubicBezTo>
                  <a:pt x="414017" y="404279"/>
                  <a:pt x="409651" y="404279"/>
                  <a:pt x="406931" y="406954"/>
                </a:cubicBezTo>
                <a:cubicBezTo>
                  <a:pt x="404279" y="409628"/>
                  <a:pt x="404279" y="414017"/>
                  <a:pt x="406954" y="416692"/>
                </a:cubicBezTo>
                <a:lnTo>
                  <a:pt x="437198" y="446936"/>
                </a:lnTo>
                <a:cubicBezTo>
                  <a:pt x="439072" y="448833"/>
                  <a:pt x="439941" y="451508"/>
                  <a:pt x="439484" y="454137"/>
                </a:cubicBezTo>
                <a:cubicBezTo>
                  <a:pt x="439026" y="456766"/>
                  <a:pt x="437335" y="459029"/>
                  <a:pt x="434934" y="460195"/>
                </a:cubicBezTo>
                <a:cubicBezTo>
                  <a:pt x="427596" y="463715"/>
                  <a:pt x="419710" y="465407"/>
                  <a:pt x="411914" y="465407"/>
                </a:cubicBezTo>
                <a:close/>
                <a:moveTo>
                  <a:pt x="289751" y="308244"/>
                </a:moveTo>
                <a:cubicBezTo>
                  <a:pt x="291899" y="308244"/>
                  <a:pt x="294002" y="309090"/>
                  <a:pt x="295557" y="310645"/>
                </a:cubicBezTo>
                <a:lnTo>
                  <a:pt x="375133" y="390197"/>
                </a:lnTo>
                <a:cubicBezTo>
                  <a:pt x="377419" y="392483"/>
                  <a:pt x="378150" y="395867"/>
                  <a:pt x="377030" y="398884"/>
                </a:cubicBezTo>
                <a:cubicBezTo>
                  <a:pt x="372001" y="412463"/>
                  <a:pt x="375361" y="427848"/>
                  <a:pt x="385602" y="438066"/>
                </a:cubicBezTo>
                <a:cubicBezTo>
                  <a:pt x="393649" y="446159"/>
                  <a:pt x="404965" y="449816"/>
                  <a:pt x="415732" y="448742"/>
                </a:cubicBezTo>
                <a:lnTo>
                  <a:pt x="395295" y="428328"/>
                </a:lnTo>
                <a:cubicBezTo>
                  <a:pt x="386220" y="419252"/>
                  <a:pt x="386220" y="404416"/>
                  <a:pt x="395295" y="395318"/>
                </a:cubicBezTo>
                <a:cubicBezTo>
                  <a:pt x="404439" y="386220"/>
                  <a:pt x="419230" y="386243"/>
                  <a:pt x="428328" y="395295"/>
                </a:cubicBezTo>
                <a:lnTo>
                  <a:pt x="448742" y="415732"/>
                </a:lnTo>
                <a:cubicBezTo>
                  <a:pt x="449885" y="404805"/>
                  <a:pt x="446159" y="393649"/>
                  <a:pt x="438066" y="385602"/>
                </a:cubicBezTo>
                <a:cubicBezTo>
                  <a:pt x="427825" y="375361"/>
                  <a:pt x="412417" y="371978"/>
                  <a:pt x="398884" y="377030"/>
                </a:cubicBezTo>
                <a:cubicBezTo>
                  <a:pt x="395867" y="378104"/>
                  <a:pt x="392506" y="377396"/>
                  <a:pt x="390197" y="375133"/>
                </a:cubicBezTo>
                <a:lnTo>
                  <a:pt x="310645" y="295580"/>
                </a:lnTo>
                <a:cubicBezTo>
                  <a:pt x="308359" y="293317"/>
                  <a:pt x="307627" y="289911"/>
                  <a:pt x="308747" y="286916"/>
                </a:cubicBezTo>
                <a:cubicBezTo>
                  <a:pt x="313776" y="273337"/>
                  <a:pt x="310416" y="257929"/>
                  <a:pt x="300175" y="247711"/>
                </a:cubicBezTo>
                <a:cubicBezTo>
                  <a:pt x="292105" y="239641"/>
                  <a:pt x="280949" y="235915"/>
                  <a:pt x="270022" y="237035"/>
                </a:cubicBezTo>
                <a:lnTo>
                  <a:pt x="290436" y="257472"/>
                </a:lnTo>
                <a:cubicBezTo>
                  <a:pt x="299535" y="266570"/>
                  <a:pt x="299535" y="281384"/>
                  <a:pt x="290436" y="290482"/>
                </a:cubicBezTo>
                <a:cubicBezTo>
                  <a:pt x="281635" y="299283"/>
                  <a:pt x="266205" y="299283"/>
                  <a:pt x="257426" y="290482"/>
                </a:cubicBezTo>
                <a:lnTo>
                  <a:pt x="237012" y="270068"/>
                </a:lnTo>
                <a:cubicBezTo>
                  <a:pt x="235869" y="280995"/>
                  <a:pt x="239619" y="292151"/>
                  <a:pt x="247688" y="300220"/>
                </a:cubicBezTo>
                <a:cubicBezTo>
                  <a:pt x="257929" y="310462"/>
                  <a:pt x="273314" y="313822"/>
                  <a:pt x="286870" y="308793"/>
                </a:cubicBezTo>
                <a:cubicBezTo>
                  <a:pt x="287807" y="308427"/>
                  <a:pt x="288790" y="308244"/>
                  <a:pt x="289751" y="308244"/>
                </a:cubicBezTo>
                <a:close/>
                <a:moveTo>
                  <a:pt x="685800" y="351130"/>
                </a:moveTo>
                <a:lnTo>
                  <a:pt x="640080" y="351130"/>
                </a:lnTo>
                <a:lnTo>
                  <a:pt x="640080" y="334670"/>
                </a:lnTo>
                <a:lnTo>
                  <a:pt x="685800" y="334670"/>
                </a:lnTo>
                <a:lnTo>
                  <a:pt x="685800" y="351130"/>
                </a:lnTo>
                <a:close/>
                <a:moveTo>
                  <a:pt x="45720" y="351130"/>
                </a:moveTo>
                <a:lnTo>
                  <a:pt x="0" y="351130"/>
                </a:lnTo>
                <a:lnTo>
                  <a:pt x="0" y="334670"/>
                </a:lnTo>
                <a:lnTo>
                  <a:pt x="45720" y="334670"/>
                </a:lnTo>
                <a:lnTo>
                  <a:pt x="45720" y="351130"/>
                </a:lnTo>
                <a:close/>
                <a:moveTo>
                  <a:pt x="397101" y="325846"/>
                </a:moveTo>
                <a:lnTo>
                  <a:pt x="385442" y="314211"/>
                </a:lnTo>
                <a:lnTo>
                  <a:pt x="446067" y="253563"/>
                </a:lnTo>
                <a:cubicBezTo>
                  <a:pt x="447942" y="251689"/>
                  <a:pt x="448948" y="249243"/>
                  <a:pt x="448948" y="246614"/>
                </a:cubicBezTo>
                <a:cubicBezTo>
                  <a:pt x="448948" y="243985"/>
                  <a:pt x="447942" y="241539"/>
                  <a:pt x="446090" y="239687"/>
                </a:cubicBezTo>
                <a:cubicBezTo>
                  <a:pt x="442341" y="235961"/>
                  <a:pt x="435940" y="235961"/>
                  <a:pt x="432237" y="239687"/>
                </a:cubicBezTo>
                <a:lnTo>
                  <a:pt x="371635" y="300312"/>
                </a:lnTo>
                <a:lnTo>
                  <a:pt x="359999" y="288676"/>
                </a:lnTo>
                <a:lnTo>
                  <a:pt x="420601" y="228051"/>
                </a:lnTo>
                <a:cubicBezTo>
                  <a:pt x="430522" y="218107"/>
                  <a:pt x="447827" y="218107"/>
                  <a:pt x="457749" y="228051"/>
                </a:cubicBezTo>
                <a:cubicBezTo>
                  <a:pt x="462709" y="233012"/>
                  <a:pt x="465452" y="239596"/>
                  <a:pt x="465452" y="246614"/>
                </a:cubicBezTo>
                <a:cubicBezTo>
                  <a:pt x="465452" y="253632"/>
                  <a:pt x="462709" y="260238"/>
                  <a:pt x="457726" y="265199"/>
                </a:cubicBezTo>
                <a:lnTo>
                  <a:pt x="397101" y="325846"/>
                </a:lnTo>
                <a:close/>
                <a:moveTo>
                  <a:pt x="558858" y="138577"/>
                </a:moveTo>
                <a:lnTo>
                  <a:pt x="547200" y="126942"/>
                </a:lnTo>
                <a:lnTo>
                  <a:pt x="579524" y="94618"/>
                </a:lnTo>
                <a:lnTo>
                  <a:pt x="591182" y="106253"/>
                </a:lnTo>
                <a:lnTo>
                  <a:pt x="558858" y="138577"/>
                </a:lnTo>
                <a:close/>
                <a:moveTo>
                  <a:pt x="126942" y="138577"/>
                </a:moveTo>
                <a:lnTo>
                  <a:pt x="94618" y="106253"/>
                </a:lnTo>
                <a:lnTo>
                  <a:pt x="106253" y="94618"/>
                </a:lnTo>
                <a:lnTo>
                  <a:pt x="138577" y="126942"/>
                </a:lnTo>
                <a:lnTo>
                  <a:pt x="126942" y="138577"/>
                </a:lnTo>
                <a:close/>
                <a:moveTo>
                  <a:pt x="351130" y="45720"/>
                </a:moveTo>
                <a:lnTo>
                  <a:pt x="334670" y="45720"/>
                </a:lnTo>
                <a:lnTo>
                  <a:pt x="334670" y="0"/>
                </a:lnTo>
                <a:lnTo>
                  <a:pt x="351130" y="0"/>
                </a:lnTo>
                <a:lnTo>
                  <a:pt x="351130" y="45720"/>
                </a:lnTo>
                <a:close/>
              </a:path>
            </a:pathLst>
          </a:custGeom>
          <a:solidFill>
            <a:schemeClr val="accent1"/>
          </a:solidFill>
          <a:ln w="6350" cap="flat">
            <a:solidFill>
              <a:schemeClr val="accent1"/>
            </a:solidFill>
            <a:prstDash val="solid"/>
            <a:miter/>
          </a:ln>
        </p:spPr>
        <p:txBody>
          <a:bodyPr rot="0" spcFirstLastPara="0" vertOverflow="overflow" horzOverflow="overflow" vert="horz" wrap="square" lIns="68571" tIns="34286" rIns="68571" bIns="34286" numCol="1" spcCol="0" rtlCol="0" fromWordArt="0" anchor="ctr" anchorCtr="0" forceAA="0" compatLnSpc="1">
            <a:prstTxWarp prst="textNoShape">
              <a:avLst/>
            </a:prstTxWarp>
            <a:noAutofit/>
          </a:bodyPr>
          <a:lstStyle/>
          <a:p>
            <a:endParaRPr lang="en-US" sz="2700" dirty="0"/>
          </a:p>
        </p:txBody>
      </p:sp>
      <p:sp>
        <p:nvSpPr>
          <p:cNvPr id="41" name="TextBox 40">
            <a:extLst>
              <a:ext uri="{FF2B5EF4-FFF2-40B4-BE49-F238E27FC236}">
                <a16:creationId xmlns:a16="http://schemas.microsoft.com/office/drawing/2014/main" id="{70D97090-2816-394E-D412-2FF25A71745E}"/>
              </a:ext>
            </a:extLst>
          </p:cNvPr>
          <p:cNvSpPr txBox="1"/>
          <p:nvPr/>
        </p:nvSpPr>
        <p:spPr>
          <a:xfrm>
            <a:off x="462108" y="3822908"/>
            <a:ext cx="1013528" cy="253916"/>
          </a:xfrm>
          <a:prstGeom prst="rect">
            <a:avLst/>
          </a:prstGeom>
          <a:noFill/>
        </p:spPr>
        <p:txBody>
          <a:bodyPr wrap="square" rtlCol="0">
            <a:spAutoFit/>
          </a:bodyPr>
          <a:lstStyle/>
          <a:p>
            <a:pPr defTabSz="685663">
              <a:defRPr/>
            </a:pPr>
            <a:r>
              <a:rPr lang="en-US" sz="1050" dirty="0">
                <a:solidFill>
                  <a:schemeClr val="accent1"/>
                </a:solidFill>
                <a:hlinkClick r:id="rId3">
                  <a:extLst>
                    <a:ext uri="{A12FA001-AC4F-418D-AE19-62706E023703}">
                      <ahyp:hlinkClr xmlns:ahyp="http://schemas.microsoft.com/office/drawing/2018/hyperlinkcolor" val="tx"/>
                    </a:ext>
                  </a:extLst>
                </a:hlinkClick>
              </a:rPr>
              <a:t>Link</a:t>
            </a:r>
            <a:r>
              <a:rPr lang="en-US" sz="1050" dirty="0">
                <a:solidFill>
                  <a:schemeClr val="accent1"/>
                </a:solidFill>
              </a:rPr>
              <a:t> →</a:t>
            </a:r>
          </a:p>
        </p:txBody>
      </p:sp>
      <p:sp>
        <p:nvSpPr>
          <p:cNvPr id="5" name="TextBox 4">
            <a:extLst>
              <a:ext uri="{FF2B5EF4-FFF2-40B4-BE49-F238E27FC236}">
                <a16:creationId xmlns:a16="http://schemas.microsoft.com/office/drawing/2014/main" id="{EE618507-C75F-F33B-C0BC-ED2CA11A5720}"/>
              </a:ext>
            </a:extLst>
          </p:cNvPr>
          <p:cNvSpPr txBox="1"/>
          <p:nvPr/>
        </p:nvSpPr>
        <p:spPr>
          <a:xfrm>
            <a:off x="3151525" y="3822908"/>
            <a:ext cx="1013528" cy="253916"/>
          </a:xfrm>
          <a:prstGeom prst="rect">
            <a:avLst/>
          </a:prstGeom>
          <a:noFill/>
        </p:spPr>
        <p:txBody>
          <a:bodyPr wrap="square" rtlCol="0">
            <a:spAutoFit/>
          </a:bodyPr>
          <a:lstStyle/>
          <a:p>
            <a:pPr defTabSz="685663">
              <a:defRPr/>
            </a:pPr>
            <a:r>
              <a:rPr lang="en-US" sz="1050" dirty="0">
                <a:solidFill>
                  <a:schemeClr val="accent1"/>
                </a:solidFill>
                <a:hlinkClick r:id="rId4">
                  <a:extLst>
                    <a:ext uri="{A12FA001-AC4F-418D-AE19-62706E023703}">
                      <ahyp:hlinkClr xmlns:ahyp="http://schemas.microsoft.com/office/drawing/2018/hyperlinkcolor" val="tx"/>
                    </a:ext>
                  </a:extLst>
                </a:hlinkClick>
              </a:rPr>
              <a:t>Link</a:t>
            </a:r>
            <a:r>
              <a:rPr lang="en-US" sz="1050" dirty="0">
                <a:solidFill>
                  <a:schemeClr val="accent1"/>
                </a:solidFill>
              </a:rPr>
              <a:t> →</a:t>
            </a:r>
          </a:p>
        </p:txBody>
      </p:sp>
      <p:sp>
        <p:nvSpPr>
          <p:cNvPr id="8" name="TextBox 7">
            <a:extLst>
              <a:ext uri="{FF2B5EF4-FFF2-40B4-BE49-F238E27FC236}">
                <a16:creationId xmlns:a16="http://schemas.microsoft.com/office/drawing/2014/main" id="{375C2B8C-D0C8-DB5F-7EC7-F2206290006A}"/>
              </a:ext>
            </a:extLst>
          </p:cNvPr>
          <p:cNvSpPr txBox="1"/>
          <p:nvPr/>
        </p:nvSpPr>
        <p:spPr>
          <a:xfrm>
            <a:off x="6264553" y="3796740"/>
            <a:ext cx="1013528" cy="253916"/>
          </a:xfrm>
          <a:prstGeom prst="rect">
            <a:avLst/>
          </a:prstGeom>
          <a:noFill/>
        </p:spPr>
        <p:txBody>
          <a:bodyPr wrap="square" rtlCol="0">
            <a:spAutoFit/>
          </a:bodyPr>
          <a:lstStyle/>
          <a:p>
            <a:pPr defTabSz="685663">
              <a:defRPr/>
            </a:pPr>
            <a:r>
              <a:rPr lang="en-US" sz="1050" dirty="0">
                <a:solidFill>
                  <a:schemeClr val="accent1"/>
                </a:solidFill>
                <a:hlinkClick r:id="rId5"/>
              </a:rPr>
              <a:t>Link</a:t>
            </a:r>
            <a:r>
              <a:rPr lang="en-US" sz="1050" dirty="0">
                <a:solidFill>
                  <a:schemeClr val="accent1"/>
                </a:solidFill>
              </a:rPr>
              <a:t> →</a:t>
            </a:r>
          </a:p>
        </p:txBody>
      </p:sp>
    </p:spTree>
    <p:extLst>
      <p:ext uri="{BB962C8B-B14F-4D97-AF65-F5344CB8AC3E}">
        <p14:creationId xmlns:p14="http://schemas.microsoft.com/office/powerpoint/2010/main" val="22969613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11154245"/>
      </p:ext>
    </p:extLst>
  </p:cSld>
  <p:clrMapOvr>
    <a:masterClrMapping/>
  </p:clrMapOvr>
  <p:transition spd="med"/>
</p:sld>
</file>

<file path=ppt/theme/theme1.xml><?xml version="1.0" encoding="utf-8"?>
<a:theme xmlns:a="http://schemas.openxmlformats.org/drawingml/2006/main" name="IBM 2020 Master template (black background)">
  <a:themeElements>
    <a:clrScheme name="Custom 3">
      <a:dk1>
        <a:srgbClr val="FFFFFF"/>
      </a:dk1>
      <a:lt1>
        <a:srgbClr val="000000"/>
      </a:lt1>
      <a:dk2>
        <a:srgbClr val="525252"/>
      </a:dk2>
      <a:lt2>
        <a:srgbClr val="F4F4F4"/>
      </a:lt2>
      <a:accent1>
        <a:srgbClr val="0F62FE"/>
      </a:accent1>
      <a:accent2>
        <a:srgbClr val="002D9C"/>
      </a:accent2>
      <a:accent3>
        <a:srgbClr val="D12771"/>
      </a:accent3>
      <a:accent4>
        <a:srgbClr val="8A3FFC"/>
      </a:accent4>
      <a:accent5>
        <a:srgbClr val="007D79"/>
      </a:accent5>
      <a:accent6>
        <a:srgbClr val="697077"/>
      </a:accent6>
      <a:hlink>
        <a:srgbClr val="4589FF"/>
      </a:hlink>
      <a:folHlink>
        <a:srgbClr val="6F6F6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685983" rtl="0" eaLnBrk="1" fontAlgn="auto" latinLnBrk="0" hangingPunct="1">
          <a:lnSpc>
            <a:spcPct val="100000"/>
          </a:lnSpc>
          <a:spcBef>
            <a:spcPts val="0"/>
          </a:spcBef>
          <a:spcAft>
            <a:spcPts val="0"/>
          </a:spcAft>
          <a:buClrTx/>
          <a:buSzTx/>
          <a:buFontTx/>
          <a:buNone/>
          <a:tabLst/>
          <a:defRPr kumimoji="0" sz="1400" b="0" i="0" u="none" strike="noStrike" kern="1200" cap="none" spc="0" normalizeH="0" baseline="0" noProof="0" dirty="0" smtClean="0">
            <a:ln>
              <a:noFill/>
            </a:ln>
            <a:solidFill>
              <a:schemeClr val="tx1"/>
            </a:solidFill>
            <a:effectLst/>
            <a:uLnTx/>
            <a:uFillTx/>
            <a:latin typeface="IBM Plex Sans" charset="0"/>
            <a:ea typeface="IBM Plex Sans" charset="0"/>
            <a:cs typeface="IBM Plex Sans"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defRPr sz="1400" dirty="0" smtClean="0">
            <a:solidFill>
              <a:schemeClr val="bg1"/>
            </a:solidFill>
            <a:latin typeface="+mn-lt"/>
            <a:ea typeface="IBM Plex Sans" charset="0"/>
            <a:cs typeface="IBM Plex Sans" charset="0"/>
          </a:defRPr>
        </a:defPPr>
      </a:lstStyle>
    </a:txDef>
  </a:objectDefaults>
  <a:extraClrSchemeLst/>
  <a:custClrLst>
    <a:custClr name="Magenta 100">
      <a:srgbClr val="2A0A18"/>
    </a:custClr>
    <a:custClr name="Magenta 90">
      <a:srgbClr val="510224"/>
    </a:custClr>
    <a:custClr name="Magenta 80">
      <a:srgbClr val="740937"/>
    </a:custClr>
    <a:custClr name="Magenta 70">
      <a:srgbClr val="9F1853"/>
    </a:custClr>
    <a:custClr name="Magenta 60">
      <a:srgbClr val="D12771"/>
    </a:custClr>
    <a:custClr name="Magenta 50">
      <a:srgbClr val="EE5396"/>
    </a:custClr>
    <a:custClr name="Magenta 40">
      <a:srgbClr val="FF7EB6"/>
    </a:custClr>
    <a:custClr name="Magenta 30">
      <a:srgbClr val="FFAFD2"/>
    </a:custClr>
    <a:custClr name="Magenta 20">
      <a:srgbClr val="FFD6E8"/>
    </a:custClr>
    <a:custClr name="Magenta 10">
      <a:srgbClr val="FFF0F7"/>
    </a:custClr>
    <a:custClr name="Purple 100">
      <a:srgbClr val="1C0F30"/>
    </a:custClr>
    <a:custClr name="Purple 90">
      <a:srgbClr val="31135E"/>
    </a:custClr>
    <a:custClr name="Purple 80">
      <a:srgbClr val="491D8B"/>
    </a:custClr>
    <a:custClr name="Purple 70">
      <a:srgbClr val="6929C4"/>
    </a:custClr>
    <a:custClr name="Purple 60">
      <a:srgbClr val="8A3FFC"/>
    </a:custClr>
    <a:custClr name="Purple 50">
      <a:srgbClr val="A56EFF"/>
    </a:custClr>
    <a:custClr name="Purple 40">
      <a:srgbClr val="BE95FF"/>
    </a:custClr>
    <a:custClr name="Purple 30">
      <a:srgbClr val="D4BBFF"/>
    </a:custClr>
    <a:custClr name="Purple 20">
      <a:srgbClr val="E8DAFF"/>
    </a:custClr>
    <a:custClr name="Purple 10">
      <a:srgbClr val="F6F2FF"/>
    </a:custClr>
    <a:custClr name="Blue 100">
      <a:srgbClr val="001141"/>
    </a:custClr>
    <a:custClr name="Blue 90">
      <a:srgbClr val="001D6C"/>
    </a:custClr>
    <a:custClr name="Blue 80">
      <a:srgbClr val="002D9C"/>
    </a:custClr>
    <a:custClr name="Blue 70">
      <a:srgbClr val="0043CE"/>
    </a:custClr>
    <a:custClr name="Blue 60">
      <a:srgbClr val="0F62FE"/>
    </a:custClr>
    <a:custClr name="Blue 50">
      <a:srgbClr val="4589FF"/>
    </a:custClr>
    <a:custClr name="Blue 40">
      <a:srgbClr val="78A9FF"/>
    </a:custClr>
    <a:custClr name="Blue 30">
      <a:srgbClr val="A6C8FF"/>
    </a:custClr>
    <a:custClr name="Blue 20">
      <a:srgbClr val="D0E2FF"/>
    </a:custClr>
    <a:custClr name="Blue 10">
      <a:srgbClr val="EDF5FF"/>
    </a:custClr>
    <a:custClr name="Teal 100">
      <a:srgbClr val="081A1C"/>
    </a:custClr>
    <a:custClr name="Teal 90">
      <a:srgbClr val="022B30"/>
    </a:custClr>
    <a:custClr name="Teal 80">
      <a:srgbClr val="004548"/>
    </a:custClr>
    <a:custClr name="Teal 70">
      <a:srgbClr val="005D5D"/>
    </a:custClr>
    <a:custClr name="Teal 60">
      <a:srgbClr val="007D79"/>
    </a:custClr>
    <a:custClr name="Teal 50">
      <a:srgbClr val="009C98"/>
    </a:custClr>
    <a:custClr name="Teal 40">
      <a:srgbClr val="08BDBA"/>
    </a:custClr>
    <a:custClr name="Teal 30">
      <a:srgbClr val="3DDBD9"/>
    </a:custClr>
    <a:custClr name="Teal 20">
      <a:srgbClr val="9EF0F0"/>
    </a:custClr>
    <a:custClr name="Teal 10">
      <a:srgbClr val="D9FBFB"/>
    </a:custClr>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Lst>
  <a:extLst>
    <a:ext uri="{05A4C25C-085E-4340-85A3-A5531E510DB2}">
      <thm15:themeFamily xmlns:thm15="http://schemas.microsoft.com/office/thememl/2012/main" name="IBM_Master_Presentation_2020_V01_Arial" id="{A2B647AA-91AA-E84C-9282-62E98195C9E1}" vid="{BDCD5089-E7A6-4A42-ABCF-1EC7BACDC585}"/>
    </a:ext>
  </a:extLst>
</a:theme>
</file>

<file path=ppt/theme/theme2.xml><?xml version="1.0" encoding="utf-8"?>
<a:theme xmlns:a="http://schemas.openxmlformats.org/drawingml/2006/main" name="IBM 2020 Master template (light gray background)">
  <a:themeElements>
    <a:clrScheme name="Custom 3">
      <a:dk1>
        <a:srgbClr val="FFFFFF"/>
      </a:dk1>
      <a:lt1>
        <a:srgbClr val="000000"/>
      </a:lt1>
      <a:dk2>
        <a:srgbClr val="525252"/>
      </a:dk2>
      <a:lt2>
        <a:srgbClr val="F4F4F4"/>
      </a:lt2>
      <a:accent1>
        <a:srgbClr val="0F62FE"/>
      </a:accent1>
      <a:accent2>
        <a:srgbClr val="002D9C"/>
      </a:accent2>
      <a:accent3>
        <a:srgbClr val="D12771"/>
      </a:accent3>
      <a:accent4>
        <a:srgbClr val="8A3FFC"/>
      </a:accent4>
      <a:accent5>
        <a:srgbClr val="007D79"/>
      </a:accent5>
      <a:accent6>
        <a:srgbClr val="697077"/>
      </a:accent6>
      <a:hlink>
        <a:srgbClr val="4589FF"/>
      </a:hlink>
      <a:folHlink>
        <a:srgbClr val="6F6F6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19050">
          <a:solidFill>
            <a:schemeClr val="accent2"/>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1400" b="0" i="0" u="none" strike="noStrike" cap="none" normalizeH="0" baseline="0" dirty="0" smtClean="0">
            <a:ln>
              <a:noFill/>
            </a:ln>
            <a:solidFill>
              <a:schemeClr val="bg1"/>
            </a:solidFill>
            <a:effectLst/>
            <a:latin typeface="IBM Plex Sans" panose="020B0503050203000203"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defRPr sz="1400" dirty="0" smtClean="0">
            <a:solidFill>
              <a:schemeClr val="tx1"/>
            </a:solidFill>
            <a:latin typeface="+mn-lt"/>
            <a:ea typeface="IBM Plex Sans" charset="0"/>
            <a:cs typeface="IBM Plex Sans" charset="0"/>
          </a:defRPr>
        </a:defPPr>
      </a:lstStyle>
    </a:txDef>
  </a:objectDefaults>
  <a:extraClrSchemeLst/>
  <a:custClrLst>
    <a:custClr name="Magenta 100">
      <a:srgbClr val="2A0A18"/>
    </a:custClr>
    <a:custClr name="Magenta 90">
      <a:srgbClr val="510224"/>
    </a:custClr>
    <a:custClr name="Magenta 80">
      <a:srgbClr val="740937"/>
    </a:custClr>
    <a:custClr name="Magenta 70">
      <a:srgbClr val="9F1853"/>
    </a:custClr>
    <a:custClr name="Magenta 60">
      <a:srgbClr val="D12771"/>
    </a:custClr>
    <a:custClr name="Magenta 50">
      <a:srgbClr val="EE5396"/>
    </a:custClr>
    <a:custClr name="Magenta 40">
      <a:srgbClr val="FF7EB6"/>
    </a:custClr>
    <a:custClr name="Magenta 30">
      <a:srgbClr val="FFAFD2"/>
    </a:custClr>
    <a:custClr name="Magenta 20">
      <a:srgbClr val="FFD6E8"/>
    </a:custClr>
    <a:custClr name="Magenta 10">
      <a:srgbClr val="FFF0F7"/>
    </a:custClr>
    <a:custClr name="Purple 100">
      <a:srgbClr val="1C0F30"/>
    </a:custClr>
    <a:custClr name="Purple 90">
      <a:srgbClr val="31135E"/>
    </a:custClr>
    <a:custClr name="Purple 80">
      <a:srgbClr val="491D8B"/>
    </a:custClr>
    <a:custClr name="Purple 70">
      <a:srgbClr val="6929C4"/>
    </a:custClr>
    <a:custClr name="Purple 60">
      <a:srgbClr val="8A3FFC"/>
    </a:custClr>
    <a:custClr name="Purple 50">
      <a:srgbClr val="A56EFF"/>
    </a:custClr>
    <a:custClr name="Purple 40">
      <a:srgbClr val="BE95FF"/>
    </a:custClr>
    <a:custClr name="Purple 30">
      <a:srgbClr val="D4BBFF"/>
    </a:custClr>
    <a:custClr name="Purple 20">
      <a:srgbClr val="E8DAFF"/>
    </a:custClr>
    <a:custClr name="Purple 10">
      <a:srgbClr val="F6F2FF"/>
    </a:custClr>
    <a:custClr name="Blue 100">
      <a:srgbClr val="001141"/>
    </a:custClr>
    <a:custClr name="Blue 90">
      <a:srgbClr val="001D6C"/>
    </a:custClr>
    <a:custClr name="Blue 80">
      <a:srgbClr val="002D9C"/>
    </a:custClr>
    <a:custClr name="Blue 70">
      <a:srgbClr val="0043CE"/>
    </a:custClr>
    <a:custClr name="Blue 60">
      <a:srgbClr val="0F62FE"/>
    </a:custClr>
    <a:custClr name="Blue 50">
      <a:srgbClr val="4589FF"/>
    </a:custClr>
    <a:custClr name="Blue 40">
      <a:srgbClr val="78A9FF"/>
    </a:custClr>
    <a:custClr name="Blue 30">
      <a:srgbClr val="A6C8FF"/>
    </a:custClr>
    <a:custClr name="Blue 20">
      <a:srgbClr val="D0E2FF"/>
    </a:custClr>
    <a:custClr name="Blue 10">
      <a:srgbClr val="EDF5FF"/>
    </a:custClr>
    <a:custClr name="Teal 100">
      <a:srgbClr val="081A1C"/>
    </a:custClr>
    <a:custClr name="Teal 90">
      <a:srgbClr val="022B30"/>
    </a:custClr>
    <a:custClr name="Teal 80">
      <a:srgbClr val="004548"/>
    </a:custClr>
    <a:custClr name="Teal 70">
      <a:srgbClr val="005D5D"/>
    </a:custClr>
    <a:custClr name="Teal 60">
      <a:srgbClr val="007D79"/>
    </a:custClr>
    <a:custClr name="Teal 50">
      <a:srgbClr val="009C98"/>
    </a:custClr>
    <a:custClr name="Teal 40">
      <a:srgbClr val="08BDBA"/>
    </a:custClr>
    <a:custClr name="Teal 30">
      <a:srgbClr val="3DDBD9"/>
    </a:custClr>
    <a:custClr name="Teal 20">
      <a:srgbClr val="9EF0F0"/>
    </a:custClr>
    <a:custClr name="Teal 10">
      <a:srgbClr val="D9FBFB"/>
    </a:custClr>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Lst>
  <a:extLst>
    <a:ext uri="{05A4C25C-085E-4340-85A3-A5531E510DB2}">
      <thm15:themeFamily xmlns:thm15="http://schemas.microsoft.com/office/thememl/2012/main" name="IBM_Master_Presentation_2020_V01_Arial" id="{A2B647AA-91AA-E84C-9282-62E98195C9E1}" vid="{9B1D15BD-B2D5-724C-A3CE-F79611036AA6}"/>
    </a:ext>
  </a:extLst>
</a:theme>
</file>

<file path=ppt/theme/theme3.xml><?xml version="1.0" encoding="utf-8"?>
<a:theme xmlns:a="http://schemas.openxmlformats.org/drawingml/2006/main" name="1_IBM 2020 Master template (black background)">
  <a:themeElements>
    <a:clrScheme name="Custom 3">
      <a:dk1>
        <a:srgbClr val="FFFFFF"/>
      </a:dk1>
      <a:lt1>
        <a:srgbClr val="000000"/>
      </a:lt1>
      <a:dk2>
        <a:srgbClr val="525252"/>
      </a:dk2>
      <a:lt2>
        <a:srgbClr val="F4F4F4"/>
      </a:lt2>
      <a:accent1>
        <a:srgbClr val="0F62FE"/>
      </a:accent1>
      <a:accent2>
        <a:srgbClr val="002D9C"/>
      </a:accent2>
      <a:accent3>
        <a:srgbClr val="D12771"/>
      </a:accent3>
      <a:accent4>
        <a:srgbClr val="8A3FFC"/>
      </a:accent4>
      <a:accent5>
        <a:srgbClr val="007D79"/>
      </a:accent5>
      <a:accent6>
        <a:srgbClr val="697077"/>
      </a:accent6>
      <a:hlink>
        <a:srgbClr val="4589FF"/>
      </a:hlink>
      <a:folHlink>
        <a:srgbClr val="6F6F6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685983" rtl="0" eaLnBrk="1" fontAlgn="auto" latinLnBrk="0" hangingPunct="1">
          <a:lnSpc>
            <a:spcPct val="100000"/>
          </a:lnSpc>
          <a:spcBef>
            <a:spcPts val="0"/>
          </a:spcBef>
          <a:spcAft>
            <a:spcPts val="0"/>
          </a:spcAft>
          <a:buClrTx/>
          <a:buSzTx/>
          <a:buFontTx/>
          <a:buNone/>
          <a:tabLst/>
          <a:defRPr kumimoji="0" sz="1400" b="0" i="0" u="none" strike="noStrike" kern="1200" cap="none" spc="0" normalizeH="0" baseline="0" noProof="0" dirty="0" smtClean="0">
            <a:ln>
              <a:noFill/>
            </a:ln>
            <a:solidFill>
              <a:schemeClr val="tx1"/>
            </a:solidFill>
            <a:effectLst/>
            <a:uLnTx/>
            <a:uFillTx/>
            <a:latin typeface="IBM Plex Sans" charset="0"/>
            <a:ea typeface="IBM Plex Sans" charset="0"/>
            <a:cs typeface="IBM Plex Sans"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defRPr sz="1400" dirty="0"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8"/>
    </a:custClr>
    <a:custClr name="Magenta 90">
      <a:srgbClr val="510224"/>
    </a:custClr>
    <a:custClr name="Magenta 80">
      <a:srgbClr val="740937"/>
    </a:custClr>
    <a:custClr name="Magenta 70">
      <a:srgbClr val="9F1853"/>
    </a:custClr>
    <a:custClr name="Magenta 60">
      <a:srgbClr val="D12771"/>
    </a:custClr>
    <a:custClr name="Magenta 50">
      <a:srgbClr val="EE5396"/>
    </a:custClr>
    <a:custClr name="Magenta 40">
      <a:srgbClr val="FF7EB6"/>
    </a:custClr>
    <a:custClr name="Magenta 30">
      <a:srgbClr val="FFAFD2"/>
    </a:custClr>
    <a:custClr name="Magenta 20">
      <a:srgbClr val="FFD6E8"/>
    </a:custClr>
    <a:custClr name="Magenta 10">
      <a:srgbClr val="FFF0F7"/>
    </a:custClr>
    <a:custClr name="Purple 100">
      <a:srgbClr val="1C0F30"/>
    </a:custClr>
    <a:custClr name="Purple 90">
      <a:srgbClr val="31135E"/>
    </a:custClr>
    <a:custClr name="Purple 80">
      <a:srgbClr val="491D8B"/>
    </a:custClr>
    <a:custClr name="Purple 70">
      <a:srgbClr val="6929C4"/>
    </a:custClr>
    <a:custClr name="Purple 60">
      <a:srgbClr val="8A3FFC"/>
    </a:custClr>
    <a:custClr name="Purple 50">
      <a:srgbClr val="A56EFF"/>
    </a:custClr>
    <a:custClr name="Purple 40">
      <a:srgbClr val="BE95FF"/>
    </a:custClr>
    <a:custClr name="Purple 30">
      <a:srgbClr val="D4BBFF"/>
    </a:custClr>
    <a:custClr name="Purple 20">
      <a:srgbClr val="E8DAFF"/>
    </a:custClr>
    <a:custClr name="Purple 10">
      <a:srgbClr val="F6F2FF"/>
    </a:custClr>
    <a:custClr name="Blue 100">
      <a:srgbClr val="001141"/>
    </a:custClr>
    <a:custClr name="Blue 90">
      <a:srgbClr val="001D6C"/>
    </a:custClr>
    <a:custClr name="Blue 80">
      <a:srgbClr val="002D9C"/>
    </a:custClr>
    <a:custClr name="Blue 70">
      <a:srgbClr val="0043CE"/>
    </a:custClr>
    <a:custClr name="Blue 60">
      <a:srgbClr val="0F62FE"/>
    </a:custClr>
    <a:custClr name="Blue 50">
      <a:srgbClr val="4589FF"/>
    </a:custClr>
    <a:custClr name="Blue 40">
      <a:srgbClr val="78A9FF"/>
    </a:custClr>
    <a:custClr name="Blue 30">
      <a:srgbClr val="A6C8FF"/>
    </a:custClr>
    <a:custClr name="Blue 20">
      <a:srgbClr val="D0E2FF"/>
    </a:custClr>
    <a:custClr name="Blue 10">
      <a:srgbClr val="EDF5FF"/>
    </a:custClr>
    <a:custClr name="Teal 100">
      <a:srgbClr val="081A1C"/>
    </a:custClr>
    <a:custClr name="Teal 90">
      <a:srgbClr val="022B30"/>
    </a:custClr>
    <a:custClr name="Teal 80">
      <a:srgbClr val="004548"/>
    </a:custClr>
    <a:custClr name="Teal 70">
      <a:srgbClr val="005D5D"/>
    </a:custClr>
    <a:custClr name="Teal 60">
      <a:srgbClr val="007D79"/>
    </a:custClr>
    <a:custClr name="Teal 50">
      <a:srgbClr val="009C98"/>
    </a:custClr>
    <a:custClr name="Teal 40">
      <a:srgbClr val="08BDBA"/>
    </a:custClr>
    <a:custClr name="Teal 30">
      <a:srgbClr val="3DDBD9"/>
    </a:custClr>
    <a:custClr name="Teal 20">
      <a:srgbClr val="9EF0F0"/>
    </a:custClr>
    <a:custClr name="Teal 10">
      <a:srgbClr val="D9FBFB"/>
    </a:custClr>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Lst>
  <a:extLst>
    <a:ext uri="{05A4C25C-085E-4340-85A3-A5531E510DB2}">
      <thm15:themeFamily xmlns:thm15="http://schemas.microsoft.com/office/thememl/2012/main" name="IBM_Master_Presentation_2020_V01_Plex" id="{2CFDB21A-A4E6-DC47-B5B8-3A886A0E4E41}" vid="{543E4242-0708-2F44-AD8E-B444C446D84D}"/>
    </a:ext>
  </a:extLst>
</a:theme>
</file>

<file path=ppt/theme/theme4.xml><?xml version="1.0" encoding="utf-8"?>
<a:theme xmlns:a="http://schemas.openxmlformats.org/drawingml/2006/main" name="IBM presentation template">
  <a:themeElements>
    <a:clrScheme name="Custom 1">
      <a:dk1>
        <a:srgbClr val="FFFFFF"/>
      </a:dk1>
      <a:lt1>
        <a:srgbClr val="000000"/>
      </a:lt1>
      <a:dk2>
        <a:srgbClr val="FFFFFF"/>
      </a:dk2>
      <a:lt2>
        <a:srgbClr val="000000"/>
      </a:lt2>
      <a:accent1>
        <a:srgbClr val="0F62FE"/>
      </a:accent1>
      <a:accent2>
        <a:srgbClr val="A56EFF"/>
      </a:accent2>
      <a:accent3>
        <a:srgbClr val="003A6D"/>
      </a:accent3>
      <a:accent4>
        <a:srgbClr val="009D9A"/>
      </a:accent4>
      <a:accent5>
        <a:srgbClr val="9F1853"/>
      </a:accent5>
      <a:accent6>
        <a:srgbClr val="FA4D56"/>
      </a:accent6>
      <a:hlink>
        <a:srgbClr val="0F62FE"/>
      </a:hlink>
      <a:folHlink>
        <a:srgbClr val="6F6F6F"/>
      </a:folHlink>
    </a:clrScheme>
    <a:fontScheme name="IBM Plex">
      <a:majorFont>
        <a:latin typeface="IBM Plex Sans Light"/>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5F6FF"/>
        </a:solidFill>
        <a:ln w="19050">
          <a:solidFill>
            <a:srgbClr val="E5F6FF"/>
          </a:solidFill>
          <a:headEnd type="none" w="med" len="med"/>
          <a:tailEnd type="none" w="med" len="med"/>
        </a:ln>
        <a:effectLst/>
      </a:spPr>
      <a:bodyPr vert="horz" wrap="square" lIns="91440" tIns="91440" rIns="91440" bIns="9144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IBM Plex Sans Light"/>
          <a:buNone/>
          <a:tabLst/>
          <a:defRPr kumimoji="0" sz="1400" b="0" i="0" u="none" strike="noStrike" cap="none" normalizeH="0" baseline="0" dirty="0">
            <a:ln>
              <a:noFill/>
            </a:ln>
            <a:solidFill>
              <a:schemeClr val="bg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1270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ln w="12700">
          <a:miter lim="400000"/>
        </a:ln>
        <a:extLst>
          <a:ext uri="{C572A759-6A51-4108-AA02-DFA0A04FC94B}">
            <ma14:wrappingTextBoxFlag xmlns:r="http://schemas.openxmlformats.org/officeDocument/2006/relationships" xmlns:p="http://schemas.openxmlformats.org/presentationml/2006/main" xmlns="" xmlns:m="http://schemas.openxmlformats.org/officeDocument/2006/math" xmlns:a14="http://schemas.microsoft.com/office/drawing/2010/main" xmlns:ma14="http://schemas.microsoft.com/office/mac/drawingml/2011/main" val="1"/>
          </a:ext>
        </a:extLst>
      </a:spPr>
      <a:bodyPr wrap="square" lIns="0" tIns="0" rIns="0" bIns="0" rtlCol="0">
        <a:noAutofit/>
      </a:bodyPr>
      <a:lstStyle>
        <a:defPPr marL="444465" indent="-446749" algn="l" defTabSz="2438400">
          <a:spcBef>
            <a:spcPts val="2900"/>
          </a:spcBef>
          <a:buSzPct val="100000"/>
          <a:buFontTx/>
          <a:buChar char="–"/>
          <a:defRPr kern="0" dirty="0" smtClean="0">
            <a:solidFill>
              <a:srgbClr val="000000"/>
            </a:solidFill>
            <a:ea typeface="+mj-ea"/>
            <a:cs typeface="+mj-cs"/>
            <a:sym typeface="IBM Plex Sans Light"/>
          </a:defRPr>
        </a:defPPr>
      </a:lstStyle>
    </a:txDef>
  </a:objectDefaults>
  <a:extraClrSchemeLst/>
  <a:custClrLst>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 name="Blue 100">
      <a:srgbClr val="001141"/>
    </a:custClr>
    <a:custClr name="Blue 90">
      <a:srgbClr val="001D6C"/>
    </a:custClr>
    <a:custClr name="Blue 80">
      <a:srgbClr val="002D9C"/>
    </a:custClr>
    <a:custClr name="Blue 70">
      <a:srgbClr val="0043CE"/>
    </a:custClr>
    <a:custClr name="Blue 60">
      <a:srgbClr val="0F62FE"/>
    </a:custClr>
    <a:custClr name="Cyan 50">
      <a:srgbClr val="1192E8"/>
    </a:custClr>
    <a:custClr name="Cyan 40">
      <a:srgbClr val="33B1FF"/>
    </a:custClr>
    <a:custClr name="Cyan 30">
      <a:srgbClr val="82CFFF"/>
    </a:custClr>
    <a:custClr name="Cyan 20">
      <a:srgbClr val="BAE6FF"/>
    </a:custClr>
    <a:custClr name="Cyan 10">
      <a:srgbClr val="E5F6FF"/>
    </a:custClr>
    <a:custClr name="Red 60">
      <a:srgbClr val="DA1E28"/>
    </a:custClr>
    <a:custClr name="Red 50">
      <a:srgbClr val="FA4D56"/>
    </a:custClr>
    <a:custClr name="Red 30">
      <a:srgbClr val="FFB3B8"/>
    </a:custClr>
    <a:custClr name="Red 20">
      <a:srgbClr val="FFD7D9"/>
    </a:custClr>
    <a:custClr name="Red 10">
      <a:srgbClr val="FFF1F1"/>
    </a:custClr>
    <a:custClr name="Magenta 60">
      <a:srgbClr val="D02670"/>
    </a:custClr>
    <a:custClr name="Magenta 50">
      <a:srgbClr val="EE5396"/>
    </a:custClr>
    <a:custClr name="Magenta 30">
      <a:srgbClr val="FFAFD2"/>
    </a:custClr>
    <a:custClr name="Magenta 20">
      <a:srgbClr val="FFD6E8"/>
    </a:custClr>
    <a:custClr name="Magenta 10">
      <a:srgbClr val="FFF0F7"/>
    </a:custClr>
    <a:custClr name="Purple 60">
      <a:srgbClr val="8A3FFC"/>
    </a:custClr>
    <a:custClr name="Purple 50">
      <a:srgbClr val="A56EFF"/>
    </a:custClr>
    <a:custClr name="Purple 30">
      <a:srgbClr val="D4BBFF"/>
    </a:custClr>
    <a:custClr name="Purple 20">
      <a:srgbClr val="E8DAFF"/>
    </a:custClr>
    <a:custClr name="Purple 10">
      <a:srgbClr val="F6F2FF"/>
    </a:custClr>
    <a:custClr name="Teal 60">
      <a:srgbClr val="007D79"/>
    </a:custClr>
    <a:custClr name="Teal 50">
      <a:srgbClr val="009D9A"/>
    </a:custClr>
    <a:custClr name="Teal 30">
      <a:srgbClr val="3DDBD9"/>
    </a:custClr>
    <a:custClr name="Teal 20">
      <a:srgbClr val="9EF0F0"/>
    </a:custClr>
    <a:custClr name="Teal 10">
      <a:srgbClr val="D9FBFB"/>
    </a:custClr>
    <a:custClr name="Green 60">
      <a:srgbClr val="198038"/>
    </a:custClr>
    <a:custClr name="Green 50">
      <a:srgbClr val="24A148"/>
    </a:custClr>
    <a:custClr name="Green 30">
      <a:srgbClr val="6FDC8C"/>
    </a:custClr>
    <a:custClr name="Green 20">
      <a:srgbClr val="A7F0BA"/>
    </a:custClr>
    <a:custClr name="Green 10">
      <a:srgbClr val="DEFBE6"/>
    </a:custClr>
    <a:custClr name="Yellow 30">
      <a:srgbClr val="F1C21B"/>
    </a:custClr>
    <a:custClr name="Yellow 20">
      <a:srgbClr val="FDDC69"/>
    </a:custClr>
    <a:custClr name="Yellow 10">
      <a:srgbClr val="FCF4D6"/>
    </a:custClr>
    <a:custClr name="Blue 20">
      <a:srgbClr val="D0E2FF"/>
    </a:custClr>
    <a:custClr name="Blue 10">
      <a:srgbClr val="EDF5FF"/>
    </a:custClr>
  </a:custClrLst>
  <a:extLst>
    <a:ext uri="{05A4C25C-085E-4340-85A3-A5531E510DB2}">
      <thm15:themeFamily xmlns:thm15="http://schemas.microsoft.com/office/thememl/2012/main" name="Client presentation_PCT Always on template_Final" id="{9EBB00C1-FDEA-DE42-BAF9-FFC466137974}" vid="{D924F17B-0CEB-5C4A-8FFD-AF21B9414EFD}"/>
    </a:ext>
  </a:extLst>
</a:theme>
</file>

<file path=ppt/theme/theme5.xml><?xml version="1.0" encoding="utf-8"?>
<a:theme xmlns:a="http://schemas.openxmlformats.org/drawingml/2006/main" name="IBM Presentation Template for enablement - Dec 2024">
  <a:themeElements>
    <a:clrScheme name="Custom 1">
      <a:dk1>
        <a:srgbClr val="FFFFFF"/>
      </a:dk1>
      <a:lt1>
        <a:srgbClr val="000000"/>
      </a:lt1>
      <a:dk2>
        <a:srgbClr val="FFFFFF"/>
      </a:dk2>
      <a:lt2>
        <a:srgbClr val="000000"/>
      </a:lt2>
      <a:accent1>
        <a:srgbClr val="0F62FE"/>
      </a:accent1>
      <a:accent2>
        <a:srgbClr val="A56EFF"/>
      </a:accent2>
      <a:accent3>
        <a:srgbClr val="003A6D"/>
      </a:accent3>
      <a:accent4>
        <a:srgbClr val="009D9A"/>
      </a:accent4>
      <a:accent5>
        <a:srgbClr val="9F1853"/>
      </a:accent5>
      <a:accent6>
        <a:srgbClr val="FA4D56"/>
      </a:accent6>
      <a:hlink>
        <a:srgbClr val="0F62FE"/>
      </a:hlink>
      <a:folHlink>
        <a:srgbClr val="6F6F6F"/>
      </a:folHlink>
    </a:clrScheme>
    <a:fontScheme name="IBM Plex">
      <a:majorFont>
        <a:latin typeface="IBM Plex Sans Light"/>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F62FE"/>
        </a:solidFill>
        <a:ln w="19050">
          <a:solidFill>
            <a:schemeClr val="accent1"/>
          </a:solidFill>
          <a:headEnd type="none" w="med" len="med"/>
          <a:tailEnd type="none" w="med" len="med"/>
        </a:ln>
        <a:effectLst/>
      </a:spPr>
      <a:bodyPr vert="horz" wrap="square" lIns="91440" tIns="91440" rIns="91440" bIns="9144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IBM Plex Sans Light"/>
          <a:buNone/>
          <a:tabLst/>
          <a:defRPr kumimoji="0" sz="2800" b="0" i="0" u="none" strike="noStrike" cap="none" normalizeH="0" baseline="0" dirty="0" err="1" smtClean="0">
            <a:ln>
              <a:noFill/>
            </a:ln>
            <a:solidFill>
              <a:schemeClr val="bg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1270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ln w="12700">
          <a:miter lim="400000"/>
        </a:ln>
        <a:extLst>
          <a:ext uri="{C572A759-6A51-4108-AA02-DFA0A04FC94B}">
            <ma14:wrappingTextBoxFlag xmlns:r="http://schemas.openxmlformats.org/officeDocument/2006/relationships" xmlns:p="http://schemas.openxmlformats.org/presentationml/2006/main" xmlns="" xmlns:m="http://schemas.openxmlformats.org/officeDocument/2006/math" xmlns:a14="http://schemas.microsoft.com/office/drawing/2010/main" xmlns:ma14="http://schemas.microsoft.com/office/mac/drawingml/2011/main" val="1"/>
          </a:ext>
        </a:extLst>
      </a:spPr>
      <a:bodyPr wrap="square" lIns="0" tIns="0" rIns="0" bIns="0" rtlCol="0">
        <a:noAutofit/>
      </a:bodyPr>
      <a:lstStyle>
        <a:defPPr algn="l" defTabSz="2438400">
          <a:spcBef>
            <a:spcPts val="2900"/>
          </a:spcBef>
          <a:buSzPct val="100000"/>
          <a:defRPr kern="0" dirty="0" smtClean="0">
            <a:solidFill>
              <a:srgbClr val="000000"/>
            </a:solidFill>
            <a:ea typeface="+mj-ea"/>
            <a:cs typeface="+mj-cs"/>
            <a:sym typeface="IBM Plex Sans Light"/>
          </a:defRPr>
        </a:defPPr>
      </a:lstStyle>
    </a:txDef>
  </a:objectDefaults>
  <a:extraClrSchemeLst/>
  <a:custClrLst>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 name="Blue 100">
      <a:srgbClr val="001141"/>
    </a:custClr>
    <a:custClr name="Blue 90">
      <a:srgbClr val="001D6C"/>
    </a:custClr>
    <a:custClr name="Blue 80">
      <a:srgbClr val="002D9C"/>
    </a:custClr>
    <a:custClr name="Blue 70">
      <a:srgbClr val="0043CE"/>
    </a:custClr>
    <a:custClr name="Blue 60">
      <a:srgbClr val="0F62FE"/>
    </a:custClr>
    <a:custClr name="Cyan 50">
      <a:srgbClr val="1192E8"/>
    </a:custClr>
    <a:custClr name="Cyan 40">
      <a:srgbClr val="33B1FF"/>
    </a:custClr>
    <a:custClr name="Cyan 30">
      <a:srgbClr val="82CFFF"/>
    </a:custClr>
    <a:custClr name="Cyan 20">
      <a:srgbClr val="BAE6FF"/>
    </a:custClr>
    <a:custClr name="Cyan 10">
      <a:srgbClr val="E5F6FF"/>
    </a:custClr>
    <a:custClr name="Red 60">
      <a:srgbClr val="DA1E28"/>
    </a:custClr>
    <a:custClr name="Red 50">
      <a:srgbClr val="FA4D56"/>
    </a:custClr>
    <a:custClr name="Red 30">
      <a:srgbClr val="FFB3B8"/>
    </a:custClr>
    <a:custClr name="Red 20">
      <a:srgbClr val="FFD7D9"/>
    </a:custClr>
    <a:custClr name="Red 10">
      <a:srgbClr val="FFF1F1"/>
    </a:custClr>
    <a:custClr name="Magenta 60">
      <a:srgbClr val="D02670"/>
    </a:custClr>
    <a:custClr name="Magenta 50">
      <a:srgbClr val="EE5396"/>
    </a:custClr>
    <a:custClr name="Magenta 30">
      <a:srgbClr val="FFAFD2"/>
    </a:custClr>
    <a:custClr name="Magenta 20">
      <a:srgbClr val="FFD6E8"/>
    </a:custClr>
    <a:custClr name="Magenta 10">
      <a:srgbClr val="FFF0F7"/>
    </a:custClr>
    <a:custClr name="Purple 60">
      <a:srgbClr val="8A3FFC"/>
    </a:custClr>
    <a:custClr name="Purple 50">
      <a:srgbClr val="A56EFF"/>
    </a:custClr>
    <a:custClr name="Purple 30">
      <a:srgbClr val="D4BBFF"/>
    </a:custClr>
    <a:custClr name="Purple 20">
      <a:srgbClr val="E8DAFF"/>
    </a:custClr>
    <a:custClr name="Purple 10">
      <a:srgbClr val="F6F2FF"/>
    </a:custClr>
    <a:custClr name="Teal 60">
      <a:srgbClr val="007D79"/>
    </a:custClr>
    <a:custClr name="Teal 50">
      <a:srgbClr val="009D9A"/>
    </a:custClr>
    <a:custClr name="Teal 30">
      <a:srgbClr val="3DDBD9"/>
    </a:custClr>
    <a:custClr name="Teal 20">
      <a:srgbClr val="9EF0F0"/>
    </a:custClr>
    <a:custClr name="Teal 10">
      <a:srgbClr val="D9FBFB"/>
    </a:custClr>
    <a:custClr name="Green 60">
      <a:srgbClr val="198038"/>
    </a:custClr>
    <a:custClr name="Green 50">
      <a:srgbClr val="24A148"/>
    </a:custClr>
    <a:custClr name="Green 30">
      <a:srgbClr val="6FDC8C"/>
    </a:custClr>
    <a:custClr name="Green 20">
      <a:srgbClr val="A7F0BA"/>
    </a:custClr>
    <a:custClr name="Green 10">
      <a:srgbClr val="DEFBE6"/>
    </a:custClr>
    <a:custClr name="Yellow 30">
      <a:srgbClr val="F1C21B"/>
    </a:custClr>
    <a:custClr name="Yellow 20">
      <a:srgbClr val="FDDC69"/>
    </a:custClr>
    <a:custClr name="Yellow 10">
      <a:srgbClr val="FCF4D6"/>
    </a:custClr>
    <a:custClr name="Blue 20">
      <a:srgbClr val="D0E2FF"/>
    </a:custClr>
    <a:custClr name="Blue 10">
      <a:srgbClr val="EDF5FF"/>
    </a:custClr>
  </a:custClrLst>
  <a:extLst>
    <a:ext uri="{05A4C25C-085E-4340-85A3-A5531E510DB2}">
      <thm15:themeFamily xmlns:thm15="http://schemas.microsoft.com/office/thememl/2012/main" name="1730368918050" id="{31DF0289-1028-6943-A020-36845773A867}" vid="{420903E5-FF27-9C4D-AB14-78ABBED49DF3}"/>
    </a:ext>
  </a:extLst>
</a:theme>
</file>

<file path=ppt/theme/theme6.xml><?xml version="1.0" encoding="utf-8"?>
<a:theme xmlns:a="http://schemas.openxmlformats.org/drawingml/2006/main" name="IBM BxD 2018 black background">
  <a:themeElements>
    <a:clrScheme name="Custom 3">
      <a:dk1>
        <a:srgbClr val="FFFFFF"/>
      </a:dk1>
      <a:lt1>
        <a:srgbClr val="000000"/>
      </a:lt1>
      <a:dk2>
        <a:srgbClr val="525252"/>
      </a:dk2>
      <a:lt2>
        <a:srgbClr val="F4F4F4"/>
      </a:lt2>
      <a:accent1>
        <a:srgbClr val="0F62FE"/>
      </a:accent1>
      <a:accent2>
        <a:srgbClr val="002D9C"/>
      </a:accent2>
      <a:accent3>
        <a:srgbClr val="D12771"/>
      </a:accent3>
      <a:accent4>
        <a:srgbClr val="8A3FFC"/>
      </a:accent4>
      <a:accent5>
        <a:srgbClr val="007D79"/>
      </a:accent5>
      <a:accent6>
        <a:srgbClr val="697077"/>
      </a:accent6>
      <a:hlink>
        <a:srgbClr val="4589FF"/>
      </a:hlink>
      <a:folHlink>
        <a:srgbClr val="6F6F6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2000" b="0" i="0" u="none" strike="noStrike" cap="none" normalizeH="0" baseline="0" dirty="0" smtClean="0">
            <a:ln>
              <a:noFill/>
            </a:ln>
            <a:solidFill>
              <a:srgbClr val="191919"/>
            </a:solidFill>
            <a:effectLst/>
            <a:latin typeface="IBM Plex Sans"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defRPr sz="1400" dirty="0"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8"/>
    </a:custClr>
    <a:custClr name="Magenta 90">
      <a:srgbClr val="510224"/>
    </a:custClr>
    <a:custClr name="Magenta 80">
      <a:srgbClr val="740937"/>
    </a:custClr>
    <a:custClr name="Magenta 70">
      <a:srgbClr val="9F1853"/>
    </a:custClr>
    <a:custClr name="Magenta 60">
      <a:srgbClr val="D12771"/>
    </a:custClr>
    <a:custClr name="Magenta 50">
      <a:srgbClr val="EE5396"/>
    </a:custClr>
    <a:custClr name="Magenta 40">
      <a:srgbClr val="FF7EB6"/>
    </a:custClr>
    <a:custClr name="Magenta 30">
      <a:srgbClr val="FFAFD2"/>
    </a:custClr>
    <a:custClr name="Magenta 20">
      <a:srgbClr val="FFD6E8"/>
    </a:custClr>
    <a:custClr name="Magenta 10">
      <a:srgbClr val="FFF0F7"/>
    </a:custClr>
    <a:custClr name="Purple 100">
      <a:srgbClr val="1C0F30"/>
    </a:custClr>
    <a:custClr name="Purple 90">
      <a:srgbClr val="31135E"/>
    </a:custClr>
    <a:custClr name="Purple 80">
      <a:srgbClr val="491D8B"/>
    </a:custClr>
    <a:custClr name="Purple 70">
      <a:srgbClr val="6929C4"/>
    </a:custClr>
    <a:custClr name="Purple 60">
      <a:srgbClr val="8A3FFC"/>
    </a:custClr>
    <a:custClr name="Purple 50">
      <a:srgbClr val="A56EFF"/>
    </a:custClr>
    <a:custClr name="Purple 40">
      <a:srgbClr val="BE95FF"/>
    </a:custClr>
    <a:custClr name="Purple 30">
      <a:srgbClr val="D4BBFF"/>
    </a:custClr>
    <a:custClr name="Purple 20">
      <a:srgbClr val="E8DAFF"/>
    </a:custClr>
    <a:custClr name="Purple 10">
      <a:srgbClr val="F6F2FF"/>
    </a:custClr>
    <a:custClr name="Blue 100">
      <a:srgbClr val="001141"/>
    </a:custClr>
    <a:custClr name="Blue 90">
      <a:srgbClr val="001D6C"/>
    </a:custClr>
    <a:custClr name="Blue 80">
      <a:srgbClr val="002D9C"/>
    </a:custClr>
    <a:custClr name="Blue 70">
      <a:srgbClr val="0043CE"/>
    </a:custClr>
    <a:custClr name="Blue 60">
      <a:srgbClr val="0F62FE"/>
    </a:custClr>
    <a:custClr name="Blue 50">
      <a:srgbClr val="4589FF"/>
    </a:custClr>
    <a:custClr name="Blue 40">
      <a:srgbClr val="78A9FF"/>
    </a:custClr>
    <a:custClr name="Blue 30">
      <a:srgbClr val="A6C8FF"/>
    </a:custClr>
    <a:custClr name="Blue 20">
      <a:srgbClr val="D0E2FF"/>
    </a:custClr>
    <a:custClr name="Blue 10">
      <a:srgbClr val="EDF5FF"/>
    </a:custClr>
    <a:custClr name="Teal 100">
      <a:srgbClr val="081A1C"/>
    </a:custClr>
    <a:custClr name="Teal 90">
      <a:srgbClr val="022B30"/>
    </a:custClr>
    <a:custClr name="Teal 80">
      <a:srgbClr val="004548"/>
    </a:custClr>
    <a:custClr name="Teal 70">
      <a:srgbClr val="005D5D"/>
    </a:custClr>
    <a:custClr name="Teal 60">
      <a:srgbClr val="007D79"/>
    </a:custClr>
    <a:custClr name="Teal 50">
      <a:srgbClr val="009C98"/>
    </a:custClr>
    <a:custClr name="Teal 40">
      <a:srgbClr val="08BDBA"/>
    </a:custClr>
    <a:custClr name="Teal 30">
      <a:srgbClr val="3DDBD9"/>
    </a:custClr>
    <a:custClr name="Teal 20">
      <a:srgbClr val="9EF0F0"/>
    </a:custClr>
    <a:custClr name="Teal 10">
      <a:srgbClr val="D9FBFB"/>
    </a:custClr>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Lst>
  <a:extLst>
    <a:ext uri="{05A4C25C-085E-4340-85A3-A5531E510DB2}">
      <thm15:themeFamily xmlns:thm15="http://schemas.microsoft.com/office/thememl/2012/main" name="IBM_Master_Presentation_1124_V01_Plex.pptx" id="{80B8559C-7CF0-5B40-975D-B007EC7BCB16}" vid="{15B3B518-7CF1-234E-B76B-F16347DE476D}"/>
    </a:ext>
  </a:extLst>
</a:theme>
</file>

<file path=ppt/theme/theme7.xml><?xml version="1.0" encoding="utf-8"?>
<a:theme xmlns:a="http://schemas.openxmlformats.org/drawingml/2006/main" name="IBM BxD 2018 black background">
  <a:themeElements>
    <a:clrScheme name="Custom 3">
      <a:dk1>
        <a:srgbClr val="FFFFFF"/>
      </a:dk1>
      <a:lt1>
        <a:srgbClr val="000000"/>
      </a:lt1>
      <a:dk2>
        <a:srgbClr val="525252"/>
      </a:dk2>
      <a:lt2>
        <a:srgbClr val="F4F4F4"/>
      </a:lt2>
      <a:accent1>
        <a:srgbClr val="0F62FE"/>
      </a:accent1>
      <a:accent2>
        <a:srgbClr val="002D9C"/>
      </a:accent2>
      <a:accent3>
        <a:srgbClr val="D12771"/>
      </a:accent3>
      <a:accent4>
        <a:srgbClr val="8A3FFC"/>
      </a:accent4>
      <a:accent5>
        <a:srgbClr val="007D79"/>
      </a:accent5>
      <a:accent6>
        <a:srgbClr val="697077"/>
      </a:accent6>
      <a:hlink>
        <a:srgbClr val="4589FF"/>
      </a:hlink>
      <a:folHlink>
        <a:srgbClr val="6F6F6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2000" b="0" i="0" u="none" strike="noStrike" cap="none" normalizeH="0" baseline="0" dirty="0" smtClean="0">
            <a:ln>
              <a:noFill/>
            </a:ln>
            <a:solidFill>
              <a:srgbClr val="191919"/>
            </a:solidFill>
            <a:effectLst/>
            <a:latin typeface="IBM Plex Sans"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defRPr sz="1400" dirty="0"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8"/>
    </a:custClr>
    <a:custClr name="Magenta 90">
      <a:srgbClr val="510224"/>
    </a:custClr>
    <a:custClr name="Magenta 80">
      <a:srgbClr val="740937"/>
    </a:custClr>
    <a:custClr name="Magenta 70">
      <a:srgbClr val="9F1853"/>
    </a:custClr>
    <a:custClr name="Magenta 60">
      <a:srgbClr val="D12771"/>
    </a:custClr>
    <a:custClr name="Magenta 50">
      <a:srgbClr val="EE5396"/>
    </a:custClr>
    <a:custClr name="Magenta 40">
      <a:srgbClr val="FF7EB6"/>
    </a:custClr>
    <a:custClr name="Magenta 30">
      <a:srgbClr val="FFAFD2"/>
    </a:custClr>
    <a:custClr name="Magenta 20">
      <a:srgbClr val="FFD6E8"/>
    </a:custClr>
    <a:custClr name="Magenta 10">
      <a:srgbClr val="FFF0F7"/>
    </a:custClr>
    <a:custClr name="Purple 100">
      <a:srgbClr val="1C0F30"/>
    </a:custClr>
    <a:custClr name="Purple 90">
      <a:srgbClr val="31135E"/>
    </a:custClr>
    <a:custClr name="Purple 80">
      <a:srgbClr val="491D8B"/>
    </a:custClr>
    <a:custClr name="Purple 70">
      <a:srgbClr val="6929C4"/>
    </a:custClr>
    <a:custClr name="Purple 60">
      <a:srgbClr val="8A3FFC"/>
    </a:custClr>
    <a:custClr name="Purple 50">
      <a:srgbClr val="A56EFF"/>
    </a:custClr>
    <a:custClr name="Purple 40">
      <a:srgbClr val="BE95FF"/>
    </a:custClr>
    <a:custClr name="Purple 30">
      <a:srgbClr val="D4BBFF"/>
    </a:custClr>
    <a:custClr name="Purple 20">
      <a:srgbClr val="E8DAFF"/>
    </a:custClr>
    <a:custClr name="Purple 10">
      <a:srgbClr val="F6F2FF"/>
    </a:custClr>
    <a:custClr name="Blue 100">
      <a:srgbClr val="001141"/>
    </a:custClr>
    <a:custClr name="Blue 90">
      <a:srgbClr val="001D6C"/>
    </a:custClr>
    <a:custClr name="Blue 80">
      <a:srgbClr val="002D9C"/>
    </a:custClr>
    <a:custClr name="Blue 70">
      <a:srgbClr val="0043CE"/>
    </a:custClr>
    <a:custClr name="Blue 60">
      <a:srgbClr val="0F62FE"/>
    </a:custClr>
    <a:custClr name="Blue 50">
      <a:srgbClr val="4589FF"/>
    </a:custClr>
    <a:custClr name="Blue 40">
      <a:srgbClr val="78A9FF"/>
    </a:custClr>
    <a:custClr name="Blue 30">
      <a:srgbClr val="A6C8FF"/>
    </a:custClr>
    <a:custClr name="Blue 20">
      <a:srgbClr val="D0E2FF"/>
    </a:custClr>
    <a:custClr name="Blue 10">
      <a:srgbClr val="EDF5FF"/>
    </a:custClr>
    <a:custClr name="Teal 100">
      <a:srgbClr val="081A1C"/>
    </a:custClr>
    <a:custClr name="Teal 90">
      <a:srgbClr val="022B30"/>
    </a:custClr>
    <a:custClr name="Teal 80">
      <a:srgbClr val="004548"/>
    </a:custClr>
    <a:custClr name="Teal 70">
      <a:srgbClr val="005D5D"/>
    </a:custClr>
    <a:custClr name="Teal 60">
      <a:srgbClr val="007D79"/>
    </a:custClr>
    <a:custClr name="Teal 50">
      <a:srgbClr val="009C98"/>
    </a:custClr>
    <a:custClr name="Teal 40">
      <a:srgbClr val="08BDBA"/>
    </a:custClr>
    <a:custClr name="Teal 30">
      <a:srgbClr val="3DDBD9"/>
    </a:custClr>
    <a:custClr name="Teal 20">
      <a:srgbClr val="9EF0F0"/>
    </a:custClr>
    <a:custClr name="Teal 10">
      <a:srgbClr val="D9FBFB"/>
    </a:custClr>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Lst>
  <a:extLst>
    <a:ext uri="{05A4C25C-085E-4340-85A3-A5531E510DB2}">
      <thm15:themeFamily xmlns:thm15="http://schemas.microsoft.com/office/thememl/2012/main" name="IBM_Master_Presentation_1124_V01_Plex.pptx" id="{80B8559C-7CF0-5B40-975D-B007EC7BCB16}" vid="{15B3B518-7CF1-234E-B76B-F16347DE476D}"/>
    </a:ext>
  </a:extLst>
</a:theme>
</file>

<file path=docProps/app.xml><?xml version="1.0" encoding="utf-8"?>
<Properties xmlns="http://schemas.openxmlformats.org/officeDocument/2006/extended-properties" xmlns:vt="http://schemas.openxmlformats.org/officeDocument/2006/docPropsVTypes">
  <Template>IBM_Master_Presentation_2020_V01_Arial</Template>
  <TotalTime>2050</TotalTime>
  <Words>744</Words>
  <Application>Microsoft Office PowerPoint</Application>
  <PresentationFormat>On-screen Show (16:9)</PresentationFormat>
  <Paragraphs>81</Paragraphs>
  <Slides>8</Slides>
  <Notes>6</Notes>
  <HiddenSlides>0</HiddenSlides>
  <MMClips>1</MMClips>
  <ScaleCrop>false</ScaleCrop>
  <HeadingPairs>
    <vt:vector size="6" baseType="variant">
      <vt:variant>
        <vt:lpstr>Fonts Used</vt:lpstr>
      </vt:variant>
      <vt:variant>
        <vt:i4>8</vt:i4>
      </vt:variant>
      <vt:variant>
        <vt:lpstr>Theme</vt:lpstr>
      </vt:variant>
      <vt:variant>
        <vt:i4>5</vt:i4>
      </vt:variant>
      <vt:variant>
        <vt:lpstr>Slide Titles</vt:lpstr>
      </vt:variant>
      <vt:variant>
        <vt:i4>8</vt:i4>
      </vt:variant>
    </vt:vector>
  </HeadingPairs>
  <TitlesOfParts>
    <vt:vector size="21" baseType="lpstr">
      <vt:lpstr>Arial</vt:lpstr>
      <vt:lpstr>IBM Plex Sans ExtLt</vt:lpstr>
      <vt:lpstr>IBM Plex Sans Medm</vt:lpstr>
      <vt:lpstr>IBM Plex Sans Light (Headings)</vt:lpstr>
      <vt:lpstr>Aptos</vt:lpstr>
      <vt:lpstr>IBM Plex Sans</vt:lpstr>
      <vt:lpstr>IBM Plex Sans Light</vt:lpstr>
      <vt:lpstr>-webkit-standard</vt:lpstr>
      <vt:lpstr>IBM 2020 Master template (black background)</vt:lpstr>
      <vt:lpstr>IBM 2020 Master template (light gray background)</vt:lpstr>
      <vt:lpstr>1_IBM 2020 Master template (black background)</vt:lpstr>
      <vt:lpstr>IBM presentation template</vt:lpstr>
      <vt:lpstr>IBM Presentation Template for enablement - Dec 2024</vt:lpstr>
      <vt:lpstr>IBM Agentic AI with Maximo</vt:lpstr>
      <vt:lpstr>PowerPoint Presentation</vt:lpstr>
      <vt:lpstr>PowerPoint Presentation</vt:lpstr>
      <vt:lpstr>Before: Maximo with Excel and PDFs</vt:lpstr>
      <vt:lpstr>After: Maximo with Orchestrate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IBM Presentation Template — IBM Arial variant</dc:title>
  <dc:creator>Nigel Crowther</dc:creator>
  <cp:lastModifiedBy>Nigel Crowther</cp:lastModifiedBy>
  <cp:revision>75</cp:revision>
  <cp:lastPrinted>2019-04-25T15:14:05Z</cp:lastPrinted>
  <dcterms:created xsi:type="dcterms:W3CDTF">2020-06-08T10:39:50Z</dcterms:created>
  <dcterms:modified xsi:type="dcterms:W3CDTF">2025-10-01T09:34:16Z</dcterms:modified>
</cp:coreProperties>
</file>