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FF"/>
    <a:srgbClr val="FFFF00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B34C-DFDC-7B8A-B122-62F99D5E6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2D8D8-6B14-ADC4-1ABF-0F668DA12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5A445-175A-E7A6-5DB1-74904795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96C9F-1BB2-8488-F9F1-C1620431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A1B50-5525-1CAE-AB11-8E03D0E3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5E0C-F8E1-4FB7-46B9-1E7CCA90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6805D-AA7D-070D-52F8-753477A1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AB82D-641B-38A8-01FA-C44334B7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3AE96-CA96-AB66-F6CB-61BC4B6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22C50-11E0-102C-1876-61A7B000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0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934B6-BE8A-F8D1-83E9-7ABF1F79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D7B7E-BC34-6BE8-320D-08A39AC8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40B16-84BB-5DEB-74AF-BB3AA0FF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EE5F8-E95A-BEC5-7AC0-EDA3175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B3B4E-148F-C141-58C1-A1F87F90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3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9B3CF-C608-08BD-C222-5B44B68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38A2C-1D51-C64D-FEF3-9626CB96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B80AD-7546-F7B6-5D1F-4568D02D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249A2-2EEA-5FB1-8518-7CF911FC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8C5A0-50A9-C224-E495-C7F8535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A47F8-3D0C-BC12-5048-5F24D8B7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E7357-7C60-E6E9-0368-92FC43C4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24825-54BC-1FFA-3515-8D9EF052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44FCD-E318-58A0-3E66-3A60EA90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31FB2-C0EE-99D1-36FF-68D2CCF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923C-4C04-ECD0-724A-98D7C2A0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0B866-A702-6BED-7DB8-FA0429180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52916-A9E6-961D-B4B8-75EB0E21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34ADD-5175-BA11-8F13-9636AC89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517ED-F1DE-3EE4-D249-011BAFF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CE3D7-1591-0CA2-4722-D9908A0E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D69C-C898-E1D6-6A54-82DB8F1F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E5711-9457-6C37-29CF-EE4AC90C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C3D92-8737-40DE-360A-13F54F8A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BA540-0319-2723-1C04-E4473B1EB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39EFA-26B2-82F9-BA26-FF7FE697D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714E63-EBBD-6E67-AD3F-A76148EB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B5A2B-E9CA-4C63-FF80-CB9BF82E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03C534-8C7B-0866-A087-FECE019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8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6D9D8-8923-1920-6CDB-721A31B3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BBEAB-E363-9588-8750-AE0DA170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E3284-1B4E-A475-113E-5ED9553A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78B4A-4D76-D16C-AC9B-A12B3FB9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84976-46E9-EE87-2053-4B3CD8C0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C716D8-F0BC-3490-1BA6-D25B1F8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09231-E4D5-5B4E-A52D-C48C3B0D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50218-7351-827E-A25B-D470494D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3C1B4-4254-CACE-0906-636AC6D2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000744-83E7-5C09-3B4B-64D1DA8F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E7091-FF62-4553-362C-EA4FE915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34C77-D690-3137-4CF8-602909EB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6E8B4-37FD-58EC-DF58-E3C6C93C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3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A475-9033-D7A7-7028-2F68FB61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1DE71-1D67-4984-322A-5AC29F06B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220A5-0C92-FB71-6720-2627DA9E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A00D4-301E-7E39-9C98-C71D5B6F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31395-558A-FEC0-C90C-BC4D207F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65A16-B247-5A28-7503-94D1CF11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FFAE9-CDE8-DFDF-A4D3-16BB3233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8143A-7087-BAB0-10DF-D670EBD3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BA279-B047-C024-29AF-B7956CFD0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C496-8442-4477-BE90-C21434076FDD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56113-32CD-BB0A-57B1-D6A4B999F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113F9-ABE4-965A-E96A-BF7B9983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1F6F-3B9C-441E-80F4-BA20D35F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0D5CC-73DB-02BE-DBC3-42A2D9DC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FE3C07B-AD32-80CE-3A28-F22D7DA8C646}"/>
              </a:ext>
            </a:extLst>
          </p:cNvPr>
          <p:cNvSpPr/>
          <p:nvPr/>
        </p:nvSpPr>
        <p:spPr>
          <a:xfrm rot="7822102">
            <a:off x="3108516" y="2644912"/>
            <a:ext cx="1012483" cy="32750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ECEE951-5946-1D3F-8F44-103E1B22D06D}"/>
              </a:ext>
            </a:extLst>
          </p:cNvPr>
          <p:cNvSpPr/>
          <p:nvPr/>
        </p:nvSpPr>
        <p:spPr>
          <a:xfrm rot="1953259">
            <a:off x="4490508" y="2511661"/>
            <a:ext cx="1705313" cy="32750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FE3A98F-1CED-A31B-CB43-07558C75D2D8}"/>
              </a:ext>
            </a:extLst>
          </p:cNvPr>
          <p:cNvGrpSpPr/>
          <p:nvPr/>
        </p:nvGrpSpPr>
        <p:grpSpPr>
          <a:xfrm>
            <a:off x="873438" y="1106557"/>
            <a:ext cx="3859830" cy="1776670"/>
            <a:chOff x="873438" y="1106557"/>
            <a:chExt cx="3859830" cy="1776670"/>
          </a:xfrm>
        </p:grpSpPr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B5702985-FA4B-9625-AD67-E35BD4B93A20}"/>
                </a:ext>
              </a:extLst>
            </p:cNvPr>
            <p:cNvSpPr/>
            <p:nvPr/>
          </p:nvSpPr>
          <p:spPr>
            <a:xfrm rot="5400000">
              <a:off x="2386305" y="1673276"/>
              <a:ext cx="778456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D213A9D6-BB3A-5E18-6212-B133CEEDE321}"/>
                </a:ext>
              </a:extLst>
            </p:cNvPr>
            <p:cNvSpPr/>
            <p:nvPr/>
          </p:nvSpPr>
          <p:spPr>
            <a:xfrm>
              <a:off x="1771650" y="2051422"/>
              <a:ext cx="2043995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4A358F-E00A-B558-EB24-D9DC67D79752}"/>
                </a:ext>
              </a:extLst>
            </p:cNvPr>
            <p:cNvGrpSpPr/>
            <p:nvPr/>
          </p:nvGrpSpPr>
          <p:grpSpPr>
            <a:xfrm>
              <a:off x="3702764" y="1651842"/>
              <a:ext cx="1030504" cy="1209424"/>
              <a:chOff x="3680926" y="1453176"/>
              <a:chExt cx="1030504" cy="1209424"/>
            </a:xfrm>
          </p:grpSpPr>
          <p:pic>
            <p:nvPicPr>
              <p:cNvPr id="12" name="그래픽 11" descr="인공 지능 윤곽선">
                <a:extLst>
                  <a:ext uri="{FF2B5EF4-FFF2-40B4-BE49-F238E27FC236}">
                    <a16:creationId xmlns:a16="http://schemas.microsoft.com/office/drawing/2014/main" id="{C89465CE-6EDB-4B87-A9FA-9CA075045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A49E4A1-8838-9DFF-A669-A85262860BB7}"/>
                  </a:ext>
                </a:extLst>
              </p:cNvPr>
              <p:cNvSpPr/>
              <p:nvPr/>
            </p:nvSpPr>
            <p:spPr>
              <a:xfrm>
                <a:off x="3680926" y="2290678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인코더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6FBBE27-3201-C4C0-DF18-B89D1244834F}"/>
                </a:ext>
              </a:extLst>
            </p:cNvPr>
            <p:cNvGrpSpPr/>
            <p:nvPr/>
          </p:nvGrpSpPr>
          <p:grpSpPr>
            <a:xfrm>
              <a:off x="873438" y="1673803"/>
              <a:ext cx="1030504" cy="1209424"/>
              <a:chOff x="3680926" y="1453176"/>
              <a:chExt cx="1030504" cy="1209424"/>
            </a:xfrm>
          </p:grpSpPr>
          <p:pic>
            <p:nvPicPr>
              <p:cNvPr id="48" name="그래픽 47" descr="인공 지능 윤곽선">
                <a:extLst>
                  <a:ext uri="{FF2B5EF4-FFF2-40B4-BE49-F238E27FC236}">
                    <a16:creationId xmlns:a16="http://schemas.microsoft.com/office/drawing/2014/main" id="{108EEDC2-F39F-11BE-6FEE-4BBE45AE8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  <a:effectLst/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F650D7B-95FE-2233-4410-E562BC61F5CC}"/>
                  </a:ext>
                </a:extLst>
              </p:cNvPr>
              <p:cNvSpPr/>
              <p:nvPr/>
            </p:nvSpPr>
            <p:spPr>
              <a:xfrm>
                <a:off x="3680926" y="2290678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언어모델</a:t>
                </a: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449577-D5CF-E6CC-C16F-0DBC9A832B53}"/>
                </a:ext>
              </a:extLst>
            </p:cNvPr>
            <p:cNvSpPr/>
            <p:nvPr/>
          </p:nvSpPr>
          <p:spPr>
            <a:xfrm>
              <a:off x="2153907" y="1942535"/>
              <a:ext cx="1298894" cy="545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FF0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학습</a:t>
              </a:r>
            </a:p>
          </p:txBody>
        </p:sp>
        <p:sp>
          <p:nvSpPr>
            <p:cNvPr id="10" name="순서도: 다중 문서 9">
              <a:extLst>
                <a:ext uri="{FF2B5EF4-FFF2-40B4-BE49-F238E27FC236}">
                  <a16:creationId xmlns:a16="http://schemas.microsoft.com/office/drawing/2014/main" id="{028C4937-809A-853C-0D6E-8122DE1D7C3E}"/>
                </a:ext>
              </a:extLst>
            </p:cNvPr>
            <p:cNvSpPr/>
            <p:nvPr/>
          </p:nvSpPr>
          <p:spPr>
            <a:xfrm>
              <a:off x="2290193" y="1106557"/>
              <a:ext cx="1752897" cy="545284"/>
            </a:xfrm>
            <a:prstGeom prst="flowChartMultidocument">
              <a:avLst/>
            </a:prstGeom>
            <a:solidFill>
              <a:schemeClr val="bg1"/>
            </a:solidFill>
            <a:ln w="12700"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학습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데이터셋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D7445-93A6-2FE5-4E73-7EAB65BD12DC}"/>
              </a:ext>
            </a:extLst>
          </p:cNvPr>
          <p:cNvGrpSpPr/>
          <p:nvPr/>
        </p:nvGrpSpPr>
        <p:grpSpPr>
          <a:xfrm>
            <a:off x="566313" y="1772172"/>
            <a:ext cx="9188096" cy="2305587"/>
            <a:chOff x="566313" y="1772172"/>
            <a:chExt cx="9188096" cy="2305587"/>
          </a:xfrm>
        </p:grpSpPr>
        <p:pic>
          <p:nvPicPr>
            <p:cNvPr id="5" name="그림 4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96D39569-16A5-0560-375B-4D844900B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5" y="1800703"/>
              <a:ext cx="1435805" cy="1435805"/>
            </a:xfrm>
            <a:prstGeom prst="rect">
              <a:avLst/>
            </a:prstGeom>
          </p:spPr>
        </p:pic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CF44C14E-71CB-19C5-A6DF-643F61193E85}"/>
                </a:ext>
              </a:extLst>
            </p:cNvPr>
            <p:cNvSpPr/>
            <p:nvPr/>
          </p:nvSpPr>
          <p:spPr>
            <a:xfrm rot="5400000">
              <a:off x="6050197" y="2698411"/>
              <a:ext cx="748691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47A79B01-C38E-943F-7235-0BCFC79E380B}"/>
                </a:ext>
              </a:extLst>
            </p:cNvPr>
            <p:cNvSpPr/>
            <p:nvPr/>
          </p:nvSpPr>
          <p:spPr>
            <a:xfrm>
              <a:off x="1903942" y="3302657"/>
              <a:ext cx="2315719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화살표: 오른쪽 104">
              <a:extLst>
                <a:ext uri="{FF2B5EF4-FFF2-40B4-BE49-F238E27FC236}">
                  <a16:creationId xmlns:a16="http://schemas.microsoft.com/office/drawing/2014/main" id="{D8AA887F-ED0C-D036-24DE-DF5E4ECD6FBF}"/>
                </a:ext>
              </a:extLst>
            </p:cNvPr>
            <p:cNvSpPr/>
            <p:nvPr/>
          </p:nvSpPr>
          <p:spPr>
            <a:xfrm>
              <a:off x="5248275" y="3302657"/>
              <a:ext cx="3040602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202A48B-AA22-1777-80B7-5584CC41CDA6}"/>
                </a:ext>
              </a:extLst>
            </p:cNvPr>
            <p:cNvSpPr/>
            <p:nvPr/>
          </p:nvSpPr>
          <p:spPr>
            <a:xfrm>
              <a:off x="2489456" y="3193769"/>
              <a:ext cx="1298894" cy="5452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인덱싱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6FBC82-D224-300E-BB83-A960D6613F28}"/>
                </a:ext>
              </a:extLst>
            </p:cNvPr>
            <p:cNvSpPr/>
            <p:nvPr/>
          </p:nvSpPr>
          <p:spPr>
            <a:xfrm>
              <a:off x="5775097" y="3193769"/>
              <a:ext cx="1298894" cy="5452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검색</a:t>
              </a:r>
            </a:p>
          </p:txBody>
        </p:sp>
        <p:sp>
          <p:nvSpPr>
            <p:cNvPr id="97" name="화살표: 오른쪽 96">
              <a:extLst>
                <a:ext uri="{FF2B5EF4-FFF2-40B4-BE49-F238E27FC236}">
                  <a16:creationId xmlns:a16="http://schemas.microsoft.com/office/drawing/2014/main" id="{0BBD9D14-E197-8E3F-E394-AA55F699FDEA}"/>
                </a:ext>
              </a:extLst>
            </p:cNvPr>
            <p:cNvSpPr/>
            <p:nvPr/>
          </p:nvSpPr>
          <p:spPr>
            <a:xfrm rot="12452028">
              <a:off x="8113495" y="2512486"/>
              <a:ext cx="760509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말풍선: 타원형 93">
              <a:extLst>
                <a:ext uri="{FF2B5EF4-FFF2-40B4-BE49-F238E27FC236}">
                  <a16:creationId xmlns:a16="http://schemas.microsoft.com/office/drawing/2014/main" id="{F1AA391B-6A41-946F-13F7-72887592FBBF}"/>
                </a:ext>
              </a:extLst>
            </p:cNvPr>
            <p:cNvSpPr/>
            <p:nvPr/>
          </p:nvSpPr>
          <p:spPr>
            <a:xfrm>
              <a:off x="5740141" y="1772172"/>
              <a:ext cx="1333850" cy="796954"/>
            </a:xfrm>
            <a:prstGeom prst="wedgeEllipseCallout">
              <a:avLst>
                <a:gd name="adj1" fmla="val 47091"/>
                <a:gd name="adj2" fmla="val 45658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검색어</a:t>
              </a:r>
            </a:p>
          </p:txBody>
        </p:sp>
        <p:sp>
          <p:nvSpPr>
            <p:cNvPr id="102" name="순서도: 다중 문서 101">
              <a:extLst>
                <a:ext uri="{FF2B5EF4-FFF2-40B4-BE49-F238E27FC236}">
                  <a16:creationId xmlns:a16="http://schemas.microsoft.com/office/drawing/2014/main" id="{91D60892-A07C-F3F8-E65D-E5C606F0C6DB}"/>
                </a:ext>
              </a:extLst>
            </p:cNvPr>
            <p:cNvSpPr/>
            <p:nvPr/>
          </p:nvSpPr>
          <p:spPr>
            <a:xfrm>
              <a:off x="566313" y="2855063"/>
              <a:ext cx="1426456" cy="1222696"/>
            </a:xfrm>
            <a:prstGeom prst="flowChartMultidocumen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검색 대상문서</a:t>
              </a:r>
            </a:p>
          </p:txBody>
        </p:sp>
        <p:sp>
          <p:nvSpPr>
            <p:cNvPr id="101" name="순서도: 자기 디스크 100">
              <a:extLst>
                <a:ext uri="{FF2B5EF4-FFF2-40B4-BE49-F238E27FC236}">
                  <a16:creationId xmlns:a16="http://schemas.microsoft.com/office/drawing/2014/main" id="{388436F3-D45A-C3CB-565D-359ECE4AC0DA}"/>
                </a:ext>
              </a:extLst>
            </p:cNvPr>
            <p:cNvSpPr/>
            <p:nvPr/>
          </p:nvSpPr>
          <p:spPr>
            <a:xfrm>
              <a:off x="4219661" y="3139240"/>
              <a:ext cx="1124125" cy="654342"/>
            </a:xfrm>
            <a:prstGeom prst="flowChartMagneticDisk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인덱스</a:t>
              </a:r>
            </a:p>
          </p:txBody>
        </p:sp>
        <p:sp>
          <p:nvSpPr>
            <p:cNvPr id="107" name="순서도: 다중 문서 106">
              <a:extLst>
                <a:ext uri="{FF2B5EF4-FFF2-40B4-BE49-F238E27FC236}">
                  <a16:creationId xmlns:a16="http://schemas.microsoft.com/office/drawing/2014/main" id="{2FC6DFEF-BED9-CC3B-7ADC-5EE19FF006C4}"/>
                </a:ext>
              </a:extLst>
            </p:cNvPr>
            <p:cNvSpPr/>
            <p:nvPr/>
          </p:nvSpPr>
          <p:spPr>
            <a:xfrm>
              <a:off x="8327953" y="2848759"/>
              <a:ext cx="1426456" cy="1222696"/>
            </a:xfrm>
            <a:prstGeom prst="flowChartMultidocumen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검색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9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4138AE5-BD43-C4F0-33B9-00AA97467800}"/>
              </a:ext>
            </a:extLst>
          </p:cNvPr>
          <p:cNvGrpSpPr/>
          <p:nvPr/>
        </p:nvGrpSpPr>
        <p:grpSpPr>
          <a:xfrm>
            <a:off x="343224" y="1214311"/>
            <a:ext cx="11645031" cy="3692919"/>
            <a:chOff x="343224" y="1214311"/>
            <a:chExt cx="11645031" cy="3692919"/>
          </a:xfrm>
        </p:grpSpPr>
        <p:sp>
          <p:nvSpPr>
            <p:cNvPr id="2" name="순서도: 다중 문서 1">
              <a:extLst>
                <a:ext uri="{FF2B5EF4-FFF2-40B4-BE49-F238E27FC236}">
                  <a16:creationId xmlns:a16="http://schemas.microsoft.com/office/drawing/2014/main" id="{6D8E6550-3BA7-3D4D-FF4A-E44D6D54D07E}"/>
                </a:ext>
              </a:extLst>
            </p:cNvPr>
            <p:cNvSpPr/>
            <p:nvPr/>
          </p:nvSpPr>
          <p:spPr>
            <a:xfrm>
              <a:off x="417017" y="2855063"/>
              <a:ext cx="1426456" cy="1222696"/>
            </a:xfrm>
            <a:prstGeom prst="flowChartMultidocumen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검색 대상 문서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82584A30-23BF-894E-2DC6-08B192D5D026}"/>
                </a:ext>
              </a:extLst>
            </p:cNvPr>
            <p:cNvSpPr/>
            <p:nvPr/>
          </p:nvSpPr>
          <p:spPr>
            <a:xfrm>
              <a:off x="1979118" y="3302656"/>
              <a:ext cx="285225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D7B16525-8FB1-D48E-C6CD-248E581B127D}"/>
                </a:ext>
              </a:extLst>
            </p:cNvPr>
            <p:cNvSpPr/>
            <p:nvPr/>
          </p:nvSpPr>
          <p:spPr>
            <a:xfrm>
              <a:off x="7902961" y="2283130"/>
              <a:ext cx="2242755" cy="796954"/>
            </a:xfrm>
            <a:prstGeom prst="wedgeEllipseCallout">
              <a:avLst>
                <a:gd name="adj1" fmla="val 47091"/>
                <a:gd name="adj2" fmla="val 45658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i="1" dirty="0">
                  <a:solidFill>
                    <a:schemeClr val="tx1"/>
                  </a:solidFill>
                </a:rPr>
                <a:t>판교 </a:t>
              </a:r>
              <a:r>
                <a:rPr lang="ko-KR" altLang="en-US" sz="1600" i="1" dirty="0" err="1">
                  <a:solidFill>
                    <a:schemeClr val="tx1"/>
                  </a:solidFill>
                </a:rPr>
                <a:t>마라탕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 맛집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D1F6E5C-795D-A325-E695-AF3CDC124261}"/>
                </a:ext>
              </a:extLst>
            </p:cNvPr>
            <p:cNvGrpSpPr/>
            <p:nvPr/>
          </p:nvGrpSpPr>
          <p:grpSpPr>
            <a:xfrm>
              <a:off x="6558189" y="2517807"/>
              <a:ext cx="816611" cy="1494327"/>
              <a:chOff x="6886445" y="2532257"/>
              <a:chExt cx="816611" cy="149432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B0A5A7F-E1BB-F4AA-FBDE-17AED284A863}"/>
                  </a:ext>
                </a:extLst>
              </p:cNvPr>
              <p:cNvSpPr/>
              <p:nvPr/>
            </p:nvSpPr>
            <p:spPr>
              <a:xfrm>
                <a:off x="6886445" y="2532257"/>
                <a:ext cx="589283" cy="327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판교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C04B76A-38EE-C076-C0E2-BBA7023E3E98}"/>
                  </a:ext>
                </a:extLst>
              </p:cNvPr>
              <p:cNvSpPr/>
              <p:nvPr/>
            </p:nvSpPr>
            <p:spPr>
              <a:xfrm>
                <a:off x="6886445" y="3043334"/>
                <a:ext cx="816611" cy="327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>
                    <a:solidFill>
                      <a:schemeClr val="tx1"/>
                    </a:solidFill>
                  </a:rPr>
                  <a:t>마라탕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EBCDF95-CE1B-C814-CCB6-5EDA9780E8AA}"/>
                  </a:ext>
                </a:extLst>
              </p:cNvPr>
              <p:cNvSpPr/>
              <p:nvPr/>
            </p:nvSpPr>
            <p:spPr>
              <a:xfrm>
                <a:off x="6886445" y="3698984"/>
                <a:ext cx="589283" cy="327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맛집</a:t>
                </a:r>
              </a:p>
            </p:txBody>
          </p:sp>
        </p:grp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1FBDAED5-73E9-A98A-F0B9-D8E9CCADC6CB}"/>
                </a:ext>
              </a:extLst>
            </p:cNvPr>
            <p:cNvSpPr/>
            <p:nvPr/>
          </p:nvSpPr>
          <p:spPr>
            <a:xfrm rot="10800000">
              <a:off x="6220111" y="3028884"/>
              <a:ext cx="285225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DB8D010B-AAA8-AFE0-D2E7-285CBBC4D8FB}"/>
                </a:ext>
              </a:extLst>
            </p:cNvPr>
            <p:cNvSpPr/>
            <p:nvPr/>
          </p:nvSpPr>
          <p:spPr>
            <a:xfrm rot="10800000">
              <a:off x="6220112" y="3685038"/>
              <a:ext cx="285225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B16062C-BD5E-55AA-2ACC-EE3675CEFD9D}"/>
                </a:ext>
              </a:extLst>
            </p:cNvPr>
            <p:cNvGrpSpPr/>
            <p:nvPr/>
          </p:nvGrpSpPr>
          <p:grpSpPr>
            <a:xfrm>
              <a:off x="343224" y="1214311"/>
              <a:ext cx="5846724" cy="662643"/>
              <a:chOff x="492520" y="1328611"/>
              <a:chExt cx="5846724" cy="662643"/>
            </a:xfrm>
          </p:grpSpPr>
          <p:sp>
            <p:nvSpPr>
              <p:cNvPr id="50" name="오른쪽 중괄호 49">
                <a:extLst>
                  <a:ext uri="{FF2B5EF4-FFF2-40B4-BE49-F238E27FC236}">
                    <a16:creationId xmlns:a16="http://schemas.microsoft.com/office/drawing/2014/main" id="{5B1F81B8-5680-436C-27C8-3CEBFE861D30}"/>
                  </a:ext>
                </a:extLst>
              </p:cNvPr>
              <p:cNvSpPr/>
              <p:nvPr/>
            </p:nvSpPr>
            <p:spPr>
              <a:xfrm rot="16200000">
                <a:off x="3292608" y="-1055381"/>
                <a:ext cx="246547" cy="5846724"/>
              </a:xfrm>
              <a:prstGeom prst="rightBrace">
                <a:avLst>
                  <a:gd name="adj1" fmla="val 8333"/>
                  <a:gd name="adj2" fmla="val 302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E221116-AA6C-F532-D8EE-1CE1CC26A35C}"/>
                  </a:ext>
                </a:extLst>
              </p:cNvPr>
              <p:cNvSpPr/>
              <p:nvPr/>
            </p:nvSpPr>
            <p:spPr>
              <a:xfrm>
                <a:off x="1868621" y="1328611"/>
                <a:ext cx="804809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인덱싱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F0C46AD-60F5-60D9-8529-A38593307A67}"/>
                </a:ext>
              </a:extLst>
            </p:cNvPr>
            <p:cNvGrpSpPr/>
            <p:nvPr/>
          </p:nvGrpSpPr>
          <p:grpSpPr>
            <a:xfrm>
              <a:off x="2377698" y="1633712"/>
              <a:ext cx="7970056" cy="596035"/>
              <a:chOff x="2526994" y="1633712"/>
              <a:chExt cx="7970056" cy="596035"/>
            </a:xfrm>
          </p:grpSpPr>
          <p:sp>
            <p:nvSpPr>
              <p:cNvPr id="52" name="오른쪽 중괄호 51">
                <a:extLst>
                  <a:ext uri="{FF2B5EF4-FFF2-40B4-BE49-F238E27FC236}">
                    <a16:creationId xmlns:a16="http://schemas.microsoft.com/office/drawing/2014/main" id="{F33331FE-40B9-F797-0E29-243E74716A67}"/>
                  </a:ext>
                </a:extLst>
              </p:cNvPr>
              <p:cNvSpPr/>
              <p:nvPr/>
            </p:nvSpPr>
            <p:spPr>
              <a:xfrm rot="16200000">
                <a:off x="6388748" y="-1878554"/>
                <a:ext cx="246547" cy="7970056"/>
              </a:xfrm>
              <a:prstGeom prst="rightBrace">
                <a:avLst>
                  <a:gd name="adj1" fmla="val 8333"/>
                  <a:gd name="adj2" fmla="val 6673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71144E7-8B42-DD82-FE43-BA5E76EAF6CB}"/>
                  </a:ext>
                </a:extLst>
              </p:cNvPr>
              <p:cNvSpPr/>
              <p:nvPr/>
            </p:nvSpPr>
            <p:spPr>
              <a:xfrm>
                <a:off x="7228862" y="1633712"/>
                <a:ext cx="1144856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46C004E-4638-CEC1-6908-1F0AE15C15B9}"/>
                </a:ext>
              </a:extLst>
            </p:cNvPr>
            <p:cNvCxnSpPr>
              <a:cxnSpLocks/>
              <a:stCxn id="15" idx="3"/>
              <a:endCxn id="13" idx="2"/>
            </p:cNvCxnSpPr>
            <p:nvPr/>
          </p:nvCxnSpPr>
          <p:spPr>
            <a:xfrm>
              <a:off x="7147472" y="2681607"/>
              <a:ext cx="755489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CA99208-58B6-7C83-E92D-6DB1753E29B9}"/>
                </a:ext>
              </a:extLst>
            </p:cNvPr>
            <p:cNvCxnSpPr>
              <a:cxnSpLocks/>
              <a:stCxn id="33" idx="3"/>
              <a:endCxn id="13" idx="2"/>
            </p:cNvCxnSpPr>
            <p:nvPr/>
          </p:nvCxnSpPr>
          <p:spPr>
            <a:xfrm flipV="1">
              <a:off x="7147472" y="2681607"/>
              <a:ext cx="755489" cy="116672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78A5C74-81AD-A91C-16F5-C6AD182AA318}"/>
                </a:ext>
              </a:extLst>
            </p:cNvPr>
            <p:cNvCxnSpPr>
              <a:cxnSpLocks/>
              <a:stCxn id="26" idx="3"/>
              <a:endCxn id="13" idx="2"/>
            </p:cNvCxnSpPr>
            <p:nvPr/>
          </p:nvCxnSpPr>
          <p:spPr>
            <a:xfrm flipV="1">
              <a:off x="7374800" y="2681607"/>
              <a:ext cx="528161" cy="51107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다중 문서 63">
              <a:extLst>
                <a:ext uri="{FF2B5EF4-FFF2-40B4-BE49-F238E27FC236}">
                  <a16:creationId xmlns:a16="http://schemas.microsoft.com/office/drawing/2014/main" id="{10D8F504-E486-4D45-B7CD-06CF70152409}"/>
                </a:ext>
              </a:extLst>
            </p:cNvPr>
            <p:cNvSpPr/>
            <p:nvPr/>
          </p:nvSpPr>
          <p:spPr>
            <a:xfrm>
              <a:off x="8062402" y="3684534"/>
              <a:ext cx="1426456" cy="1222696"/>
            </a:xfrm>
            <a:prstGeom prst="flowChartMultidocumen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검색 결과</a:t>
              </a:r>
            </a:p>
          </p:txBody>
        </p:sp>
        <p:sp>
          <p:nvSpPr>
            <p:cNvPr id="100" name="화살표: 위로 굽음 99">
              <a:extLst>
                <a:ext uri="{FF2B5EF4-FFF2-40B4-BE49-F238E27FC236}">
                  <a16:creationId xmlns:a16="http://schemas.microsoft.com/office/drawing/2014/main" id="{F940147B-4880-57E3-11D7-95E162724378}"/>
                </a:ext>
              </a:extLst>
            </p:cNvPr>
            <p:cNvSpPr/>
            <p:nvPr/>
          </p:nvSpPr>
          <p:spPr>
            <a:xfrm rot="5400000">
              <a:off x="6097420" y="3222991"/>
              <a:ext cx="655697" cy="2538280"/>
            </a:xfrm>
            <a:prstGeom prst="bent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4B13F6C-53C0-DB56-4631-CC2CA5DF7BD4}"/>
                </a:ext>
              </a:extLst>
            </p:cNvPr>
            <p:cNvGrpSpPr/>
            <p:nvPr/>
          </p:nvGrpSpPr>
          <p:grpSpPr>
            <a:xfrm>
              <a:off x="2385772" y="2373550"/>
              <a:ext cx="3804176" cy="1966635"/>
              <a:chOff x="2544593" y="4785170"/>
              <a:chExt cx="3804176" cy="1966635"/>
            </a:xfrm>
            <a:solidFill>
              <a:schemeClr val="bg1"/>
            </a:solidFill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8B032DF9-79AA-058E-B886-D84B234A2A94}"/>
                  </a:ext>
                </a:extLst>
              </p:cNvPr>
              <p:cNvGrpSpPr/>
              <p:nvPr/>
            </p:nvGrpSpPr>
            <p:grpSpPr>
              <a:xfrm>
                <a:off x="2544593" y="4785170"/>
                <a:ext cx="3804176" cy="327509"/>
                <a:chOff x="2544593" y="4775645"/>
                <a:chExt cx="3804176" cy="327509"/>
              </a:xfrm>
              <a:grpFill/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CE1B810D-093D-4A98-C7E6-322915C97BE9}"/>
                    </a:ext>
                  </a:extLst>
                </p:cNvPr>
                <p:cNvSpPr/>
                <p:nvPr/>
              </p:nvSpPr>
              <p:spPr>
                <a:xfrm>
                  <a:off x="2544593" y="4775645"/>
                  <a:ext cx="1900196" cy="3275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단어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03B2F1A-758D-55D0-6E9A-9F81D635A0BA}"/>
                    </a:ext>
                  </a:extLst>
                </p:cNvPr>
                <p:cNvSpPr/>
                <p:nvPr/>
              </p:nvSpPr>
              <p:spPr>
                <a:xfrm>
                  <a:off x="4448573" y="4775645"/>
                  <a:ext cx="1900196" cy="3275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등장한 문서</a:t>
                  </a:r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10B5684D-58EB-0D0F-5EAC-BEEFFDD8F8D1}"/>
                  </a:ext>
                </a:extLst>
              </p:cNvPr>
              <p:cNvGrpSpPr/>
              <p:nvPr/>
            </p:nvGrpSpPr>
            <p:grpSpPr>
              <a:xfrm>
                <a:off x="2544593" y="5112995"/>
                <a:ext cx="3804176" cy="327509"/>
                <a:chOff x="2544593" y="4775645"/>
                <a:chExt cx="3804176" cy="327509"/>
              </a:xfrm>
              <a:grpFill/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1B613B39-D920-AAA4-162F-088B64D7084B}"/>
                    </a:ext>
                  </a:extLst>
                </p:cNvPr>
                <p:cNvSpPr/>
                <p:nvPr/>
              </p:nvSpPr>
              <p:spPr>
                <a:xfrm>
                  <a:off x="254459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도구리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CABBD856-FFA6-4E6A-AB5A-421557D917EF}"/>
                    </a:ext>
                  </a:extLst>
                </p:cNvPr>
                <p:cNvSpPr/>
                <p:nvPr/>
              </p:nvSpPr>
              <p:spPr>
                <a:xfrm>
                  <a:off x="444857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1, 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5, …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28AD6E5-458D-D300-7973-397261BB3987}"/>
                  </a:ext>
                </a:extLst>
              </p:cNvPr>
              <p:cNvGrpSpPr/>
              <p:nvPr/>
            </p:nvGrpSpPr>
            <p:grpSpPr>
              <a:xfrm>
                <a:off x="2544593" y="5440820"/>
                <a:ext cx="3804176" cy="327509"/>
                <a:chOff x="2544593" y="4775645"/>
                <a:chExt cx="3804176" cy="327509"/>
              </a:xfrm>
              <a:grpFill/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452F6712-7A79-C323-A1F4-72E2176613F4}"/>
                    </a:ext>
                  </a:extLst>
                </p:cNvPr>
                <p:cNvSpPr/>
                <p:nvPr/>
              </p:nvSpPr>
              <p:spPr>
                <a:xfrm>
                  <a:off x="254459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마라탕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9C69DE9-3B76-902C-DC98-31FD58B25506}"/>
                    </a:ext>
                  </a:extLst>
                </p:cNvPr>
                <p:cNvSpPr/>
                <p:nvPr/>
              </p:nvSpPr>
              <p:spPr>
                <a:xfrm>
                  <a:off x="444857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3, 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6, …</a:t>
                  </a:r>
                  <a:endParaRPr lang="ko-KR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99B5D86-35AB-AEC7-5152-37A7004C5F6A}"/>
                  </a:ext>
                </a:extLst>
              </p:cNvPr>
              <p:cNvGrpSpPr/>
              <p:nvPr/>
            </p:nvGrpSpPr>
            <p:grpSpPr>
              <a:xfrm>
                <a:off x="2544593" y="5768645"/>
                <a:ext cx="3804176" cy="327509"/>
                <a:chOff x="2544593" y="4775645"/>
                <a:chExt cx="3804176" cy="327509"/>
              </a:xfrm>
              <a:grpFill/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98D9D869-8F7A-CE91-32CF-9BF278D963DE}"/>
                    </a:ext>
                  </a:extLst>
                </p:cNvPr>
                <p:cNvSpPr/>
                <p:nvPr/>
              </p:nvSpPr>
              <p:spPr>
                <a:xfrm>
                  <a:off x="254459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이모티콘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8BF18E61-9852-A5C2-3A6E-BA043089BE0D}"/>
                    </a:ext>
                  </a:extLst>
                </p:cNvPr>
                <p:cNvSpPr/>
                <p:nvPr/>
              </p:nvSpPr>
              <p:spPr>
                <a:xfrm>
                  <a:off x="444857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2, 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4, …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7F4EB211-C67E-3882-DCBB-9E59143E9D10}"/>
                  </a:ext>
                </a:extLst>
              </p:cNvPr>
              <p:cNvGrpSpPr/>
              <p:nvPr/>
            </p:nvGrpSpPr>
            <p:grpSpPr>
              <a:xfrm>
                <a:off x="2544593" y="6096470"/>
                <a:ext cx="3804176" cy="327509"/>
                <a:chOff x="2544593" y="4775645"/>
                <a:chExt cx="3804176" cy="327509"/>
              </a:xfrm>
              <a:grpFill/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216DB88-5100-E2DB-669C-7807FA218201}"/>
                    </a:ext>
                  </a:extLst>
                </p:cNvPr>
                <p:cNvSpPr/>
                <p:nvPr/>
              </p:nvSpPr>
              <p:spPr>
                <a:xfrm>
                  <a:off x="254459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맛집</a:t>
                  </a: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24D48D2-F843-4EFB-9255-D7273DD7F355}"/>
                    </a:ext>
                  </a:extLst>
                </p:cNvPr>
                <p:cNvSpPr/>
                <p:nvPr/>
              </p:nvSpPr>
              <p:spPr>
                <a:xfrm>
                  <a:off x="444857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5, 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문서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6, …</a:t>
                  </a:r>
                  <a:endParaRPr lang="ko-KR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16B05CD-8379-9BB4-67EB-5ACFB0A61A4D}"/>
                  </a:ext>
                </a:extLst>
              </p:cNvPr>
              <p:cNvGrpSpPr/>
              <p:nvPr/>
            </p:nvGrpSpPr>
            <p:grpSpPr>
              <a:xfrm>
                <a:off x="2544593" y="6424296"/>
                <a:ext cx="3804176" cy="327509"/>
                <a:chOff x="2544593" y="4775645"/>
                <a:chExt cx="3804176" cy="327509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337EA34-BB9A-BBBE-E742-72370E7D3247}"/>
                    </a:ext>
                  </a:extLst>
                </p:cNvPr>
                <p:cNvSpPr/>
                <p:nvPr/>
              </p:nvSpPr>
              <p:spPr>
                <a:xfrm>
                  <a:off x="254459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9A901A0-5545-A723-4D94-8CAF2EF67951}"/>
                    </a:ext>
                  </a:extLst>
                </p:cNvPr>
                <p:cNvSpPr/>
                <p:nvPr/>
              </p:nvSpPr>
              <p:spPr>
                <a:xfrm>
                  <a:off x="4448573" y="4775645"/>
                  <a:ext cx="1900196" cy="327509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2468EC36-F095-FFE3-7218-291CEDF545A3}"/>
                </a:ext>
              </a:extLst>
            </p:cNvPr>
            <p:cNvSpPr/>
            <p:nvPr/>
          </p:nvSpPr>
          <p:spPr>
            <a:xfrm>
              <a:off x="9675053" y="4094979"/>
              <a:ext cx="426949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C7866-D135-5D20-0A99-B179DDC19787}"/>
                </a:ext>
              </a:extLst>
            </p:cNvPr>
            <p:cNvSpPr/>
            <p:nvPr/>
          </p:nvSpPr>
          <p:spPr>
            <a:xfrm>
              <a:off x="3885456" y="4340185"/>
              <a:ext cx="804809" cy="37192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인덱스</a:t>
              </a:r>
            </a:p>
          </p:txBody>
        </p:sp>
        <p:pic>
          <p:nvPicPr>
            <p:cNvPr id="5" name="그림 4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448C32B3-E0B3-5E20-9EE5-72EB52BFD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069" y="2440686"/>
              <a:ext cx="2160186" cy="2160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8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548009-4BD7-39A1-09A8-D9AE7F5984F4}"/>
              </a:ext>
            </a:extLst>
          </p:cNvPr>
          <p:cNvGrpSpPr/>
          <p:nvPr/>
        </p:nvGrpSpPr>
        <p:grpSpPr>
          <a:xfrm>
            <a:off x="1675188" y="1828799"/>
            <a:ext cx="8992811" cy="2794879"/>
            <a:chOff x="1675188" y="1828799"/>
            <a:chExt cx="8992811" cy="2794879"/>
          </a:xfrm>
        </p:grpSpPr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D7B16525-8FB1-D48E-C6CD-248E581B127D}"/>
                </a:ext>
              </a:extLst>
            </p:cNvPr>
            <p:cNvSpPr/>
            <p:nvPr/>
          </p:nvSpPr>
          <p:spPr>
            <a:xfrm>
              <a:off x="3345500" y="2434632"/>
              <a:ext cx="2131375" cy="796954"/>
            </a:xfrm>
            <a:prstGeom prst="wedgeEllipseCallout">
              <a:avLst>
                <a:gd name="adj1" fmla="val -42444"/>
                <a:gd name="adj2" fmla="val 43268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경기도민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의 </a:t>
              </a:r>
              <a:r>
                <a:rPr lang="ko-KR" altLang="en-US" sz="16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수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는</a:t>
              </a:r>
              <a:endParaRPr lang="en-US" altLang="ko-KR" sz="1600" i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얼마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나 되나요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?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B0A6C0-D150-E59D-54E1-E8573ACFAD3A}"/>
                </a:ext>
              </a:extLst>
            </p:cNvPr>
            <p:cNvCxnSpPr>
              <a:cxnSpLocks/>
              <a:stCxn id="8" idx="1"/>
              <a:endCxn id="13" idx="6"/>
            </p:cNvCxnSpPr>
            <p:nvPr/>
          </p:nvCxnSpPr>
          <p:spPr>
            <a:xfrm flipH="1">
              <a:off x="5476875" y="2592657"/>
              <a:ext cx="270040" cy="24045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D36D7D6-67A1-C85D-DC20-71BB02696FA6}"/>
                </a:ext>
              </a:extLst>
            </p:cNvPr>
            <p:cNvGrpSpPr/>
            <p:nvPr/>
          </p:nvGrpSpPr>
          <p:grpSpPr>
            <a:xfrm>
              <a:off x="3800086" y="3756600"/>
              <a:ext cx="3667513" cy="741617"/>
              <a:chOff x="3800086" y="3756600"/>
              <a:chExt cx="3667513" cy="741617"/>
            </a:xfrm>
          </p:grpSpPr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00778822-6509-DD2F-EC3A-D043C3401283}"/>
                  </a:ext>
                </a:extLst>
              </p:cNvPr>
              <p:cNvSpPr/>
              <p:nvPr/>
            </p:nvSpPr>
            <p:spPr>
              <a:xfrm rot="10800000">
                <a:off x="3800086" y="3952184"/>
                <a:ext cx="3667513" cy="327509"/>
              </a:xfrm>
              <a:prstGeom prst="right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곱하기 기호 33">
                <a:extLst>
                  <a:ext uri="{FF2B5EF4-FFF2-40B4-BE49-F238E27FC236}">
                    <a16:creationId xmlns:a16="http://schemas.microsoft.com/office/drawing/2014/main" id="{41777121-6D31-AF2D-431B-49DF29BF7B38}"/>
                  </a:ext>
                </a:extLst>
              </p:cNvPr>
              <p:cNvSpPr/>
              <p:nvPr/>
            </p:nvSpPr>
            <p:spPr>
              <a:xfrm>
                <a:off x="5387580" y="3756600"/>
                <a:ext cx="697559" cy="741617"/>
              </a:xfrm>
              <a:prstGeom prst="mathMultiply">
                <a:avLst>
                  <a:gd name="adj1" fmla="val 1720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BDE253E-0191-780B-85E0-0ED71FB81E29}"/>
                </a:ext>
              </a:extLst>
            </p:cNvPr>
            <p:cNvCxnSpPr>
              <a:cxnSpLocks/>
              <a:stCxn id="9" idx="1"/>
              <a:endCxn id="13" idx="6"/>
            </p:cNvCxnSpPr>
            <p:nvPr/>
          </p:nvCxnSpPr>
          <p:spPr>
            <a:xfrm flipH="1" flipV="1">
              <a:off x="5476875" y="2833109"/>
              <a:ext cx="472909" cy="54982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A909D34-435B-EAF4-FBFC-292D0817C7D7}"/>
                </a:ext>
              </a:extLst>
            </p:cNvPr>
            <p:cNvCxnSpPr>
              <a:cxnSpLocks/>
              <a:stCxn id="10" idx="1"/>
              <a:endCxn id="13" idx="6"/>
            </p:cNvCxnSpPr>
            <p:nvPr/>
          </p:nvCxnSpPr>
          <p:spPr>
            <a:xfrm flipH="1" flipV="1">
              <a:off x="5476875" y="2833109"/>
              <a:ext cx="603040" cy="94066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9F56C94E-AEBC-0E53-F204-64F9B44DADD7}"/>
                </a:ext>
              </a:extLst>
            </p:cNvPr>
            <p:cNvSpPr/>
            <p:nvPr/>
          </p:nvSpPr>
          <p:spPr>
            <a:xfrm>
              <a:off x="6578226" y="2424086"/>
              <a:ext cx="655200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D3729388-39FD-D279-C45D-8F5D541B2410}"/>
                </a:ext>
              </a:extLst>
            </p:cNvPr>
            <p:cNvSpPr/>
            <p:nvPr/>
          </p:nvSpPr>
          <p:spPr>
            <a:xfrm>
              <a:off x="6452226" y="3219226"/>
              <a:ext cx="781200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8D0A4787-1248-8C96-F71B-9B02982FD3CC}"/>
                </a:ext>
              </a:extLst>
            </p:cNvPr>
            <p:cNvSpPr/>
            <p:nvPr/>
          </p:nvSpPr>
          <p:spPr>
            <a:xfrm>
              <a:off x="6282784" y="3609975"/>
              <a:ext cx="950642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화살표: 오른쪽 104">
              <a:extLst>
                <a:ext uri="{FF2B5EF4-FFF2-40B4-BE49-F238E27FC236}">
                  <a16:creationId xmlns:a16="http://schemas.microsoft.com/office/drawing/2014/main" id="{73E86C4E-F180-1784-31BD-D5A40624B406}"/>
                </a:ext>
              </a:extLst>
            </p:cNvPr>
            <p:cNvSpPr/>
            <p:nvPr/>
          </p:nvSpPr>
          <p:spPr>
            <a:xfrm>
              <a:off x="6282784" y="2819697"/>
              <a:ext cx="950642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577BA37-0923-0A05-4936-F05CB5B6E752}"/>
                </a:ext>
              </a:extLst>
            </p:cNvPr>
            <p:cNvCxnSpPr>
              <a:cxnSpLocks/>
              <a:stCxn id="103" idx="1"/>
              <a:endCxn id="13" idx="6"/>
            </p:cNvCxnSpPr>
            <p:nvPr/>
          </p:nvCxnSpPr>
          <p:spPr>
            <a:xfrm flipH="1" flipV="1">
              <a:off x="5476875" y="2833109"/>
              <a:ext cx="603040" cy="150388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곱하기 기호 120">
              <a:extLst>
                <a:ext uri="{FF2B5EF4-FFF2-40B4-BE49-F238E27FC236}">
                  <a16:creationId xmlns:a16="http://schemas.microsoft.com/office/drawing/2014/main" id="{34839EEA-5911-6697-2597-1C5A73858FE3}"/>
                </a:ext>
              </a:extLst>
            </p:cNvPr>
            <p:cNvSpPr/>
            <p:nvPr/>
          </p:nvSpPr>
          <p:spPr>
            <a:xfrm>
              <a:off x="6753914" y="1828799"/>
              <a:ext cx="308138" cy="2714625"/>
            </a:xfrm>
            <a:prstGeom prst="mathMultiply">
              <a:avLst>
                <a:gd name="adj1" fmla="val 172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0D18C5-58B3-D146-3009-39DFC5D315CF}"/>
                </a:ext>
              </a:extLst>
            </p:cNvPr>
            <p:cNvSpPr/>
            <p:nvPr/>
          </p:nvSpPr>
          <p:spPr>
            <a:xfrm>
              <a:off x="5746915" y="2428857"/>
              <a:ext cx="1017290" cy="327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경기도민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060CF5-93F1-F0AA-F9FE-DFCBA4126636}"/>
                </a:ext>
              </a:extLst>
            </p:cNvPr>
            <p:cNvSpPr/>
            <p:nvPr/>
          </p:nvSpPr>
          <p:spPr>
            <a:xfrm>
              <a:off x="5949784" y="3219135"/>
              <a:ext cx="611552" cy="327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얼마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CC2530-7599-6FC5-012D-141F190AEF1F}"/>
                </a:ext>
              </a:extLst>
            </p:cNvPr>
            <p:cNvSpPr/>
            <p:nvPr/>
          </p:nvSpPr>
          <p:spPr>
            <a:xfrm>
              <a:off x="6079915" y="3609975"/>
              <a:ext cx="351291" cy="327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되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0D6A403-5A30-5B40-878B-60D1DFBDBEA5}"/>
                </a:ext>
              </a:extLst>
            </p:cNvPr>
            <p:cNvSpPr/>
            <p:nvPr/>
          </p:nvSpPr>
          <p:spPr>
            <a:xfrm>
              <a:off x="6079915" y="2819697"/>
              <a:ext cx="351291" cy="327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7" name="순서도: 문서 6">
              <a:extLst>
                <a:ext uri="{FF2B5EF4-FFF2-40B4-BE49-F238E27FC236}">
                  <a16:creationId xmlns:a16="http://schemas.microsoft.com/office/drawing/2014/main" id="{BEE2E21F-DB61-01F9-A716-816CDCBD2EB2}"/>
                </a:ext>
              </a:extLst>
            </p:cNvPr>
            <p:cNvSpPr/>
            <p:nvPr/>
          </p:nvSpPr>
          <p:spPr>
            <a:xfrm>
              <a:off x="7234044" y="2428857"/>
              <a:ext cx="3433955" cy="1952643"/>
            </a:xfrm>
            <a:prstGeom prst="flowChartDocumen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0" rIns="72000" bIns="0" rtlCol="0" anchor="ctr"/>
            <a:lstStyle/>
            <a:p>
              <a:r>
                <a:rPr lang="en-US" altLang="ko-KR" sz="1200" i="1" dirty="0">
                  <a:solidFill>
                    <a:schemeClr val="tx1"/>
                  </a:solidFill>
                </a:rPr>
                <a:t>2022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년 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8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월을 기준으로 </a:t>
              </a:r>
              <a:r>
                <a:rPr lang="ko-KR" altLang="en-US" sz="12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경기도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의 각 시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군의 인구와 면적은 다음과 같다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인구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는 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13,590,056</a:t>
              </a:r>
              <a:r>
                <a:rPr lang="ko-KR" altLang="en-US" sz="12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명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이고 남여비율은 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1.01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로 전반적인 남초 지역이다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i="1" dirty="0" err="1">
                  <a:solidFill>
                    <a:schemeClr val="tx1"/>
                  </a:solidFill>
                </a:rPr>
                <a:t>시군별로는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 포천시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(1.12)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가 가장 높고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고양시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(0.96)</a:t>
              </a:r>
              <a:r>
                <a:rPr lang="ko-KR" altLang="en-US" sz="1200" i="1" dirty="0">
                  <a:solidFill>
                    <a:schemeClr val="tx1"/>
                  </a:solidFill>
                </a:rPr>
                <a:t>가 가장 낮다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.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pic>
          <p:nvPicPr>
            <p:cNvPr id="2" name="그림 1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054E087-E06F-2D6D-5053-FF1CCB5D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88" y="2560093"/>
              <a:ext cx="2063585" cy="206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45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C258847-1335-74DB-E2BA-9D444BFE0581}"/>
              </a:ext>
            </a:extLst>
          </p:cNvPr>
          <p:cNvGrpSpPr/>
          <p:nvPr/>
        </p:nvGrpSpPr>
        <p:grpSpPr>
          <a:xfrm>
            <a:off x="82945" y="1319086"/>
            <a:ext cx="11976963" cy="3540519"/>
            <a:chOff x="82945" y="1319086"/>
            <a:chExt cx="11976963" cy="3540519"/>
          </a:xfrm>
        </p:grpSpPr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03B62F8E-D446-CBFE-7B64-A01DFA337F3B}"/>
                </a:ext>
              </a:extLst>
            </p:cNvPr>
            <p:cNvSpPr/>
            <p:nvPr/>
          </p:nvSpPr>
          <p:spPr>
            <a:xfrm>
              <a:off x="5688583" y="3827609"/>
              <a:ext cx="4398890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C0BFE92-EAC8-A8E0-C713-F56B9100C914}"/>
                </a:ext>
              </a:extLst>
            </p:cNvPr>
            <p:cNvSpPr/>
            <p:nvPr/>
          </p:nvSpPr>
          <p:spPr>
            <a:xfrm>
              <a:off x="6725471" y="2625412"/>
              <a:ext cx="1514476" cy="1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순서도: 다중 문서 1">
              <a:extLst>
                <a:ext uri="{FF2B5EF4-FFF2-40B4-BE49-F238E27FC236}">
                  <a16:creationId xmlns:a16="http://schemas.microsoft.com/office/drawing/2014/main" id="{6D8E6550-3BA7-3D4D-FF4A-E44D6D54D07E}"/>
                </a:ext>
              </a:extLst>
            </p:cNvPr>
            <p:cNvSpPr/>
            <p:nvPr/>
          </p:nvSpPr>
          <p:spPr>
            <a:xfrm>
              <a:off x="156738" y="2959838"/>
              <a:ext cx="1426456" cy="1222696"/>
            </a:xfrm>
            <a:prstGeom prst="flowChartMultidocumen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검색 대상 문서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82584A30-23BF-894E-2DC6-08B192D5D026}"/>
                </a:ext>
              </a:extLst>
            </p:cNvPr>
            <p:cNvSpPr/>
            <p:nvPr/>
          </p:nvSpPr>
          <p:spPr>
            <a:xfrm>
              <a:off x="1663297" y="3407431"/>
              <a:ext cx="1888676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B16062C-BD5E-55AA-2ACC-EE3675CEFD9D}"/>
                </a:ext>
              </a:extLst>
            </p:cNvPr>
            <p:cNvGrpSpPr/>
            <p:nvPr/>
          </p:nvGrpSpPr>
          <p:grpSpPr>
            <a:xfrm>
              <a:off x="82945" y="1319086"/>
              <a:ext cx="5846724" cy="662643"/>
              <a:chOff x="492520" y="1328611"/>
              <a:chExt cx="5846724" cy="662643"/>
            </a:xfrm>
          </p:grpSpPr>
          <p:sp>
            <p:nvSpPr>
              <p:cNvPr id="50" name="오른쪽 중괄호 49">
                <a:extLst>
                  <a:ext uri="{FF2B5EF4-FFF2-40B4-BE49-F238E27FC236}">
                    <a16:creationId xmlns:a16="http://schemas.microsoft.com/office/drawing/2014/main" id="{5B1F81B8-5680-436C-27C8-3CEBFE861D30}"/>
                  </a:ext>
                </a:extLst>
              </p:cNvPr>
              <p:cNvSpPr/>
              <p:nvPr/>
            </p:nvSpPr>
            <p:spPr>
              <a:xfrm rot="16200000">
                <a:off x="3292608" y="-1055381"/>
                <a:ext cx="246547" cy="5846724"/>
              </a:xfrm>
              <a:prstGeom prst="rightBrace">
                <a:avLst>
                  <a:gd name="adj1" fmla="val 8333"/>
                  <a:gd name="adj2" fmla="val 302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E221116-AA6C-F532-D8EE-1CE1CC26A35C}"/>
                  </a:ext>
                </a:extLst>
              </p:cNvPr>
              <p:cNvSpPr/>
              <p:nvPr/>
            </p:nvSpPr>
            <p:spPr>
              <a:xfrm>
                <a:off x="1868621" y="1328611"/>
                <a:ext cx="804809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인덱싱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F0C46AD-60F5-60D9-8529-A38593307A67}"/>
                </a:ext>
              </a:extLst>
            </p:cNvPr>
            <p:cNvGrpSpPr/>
            <p:nvPr/>
          </p:nvGrpSpPr>
          <p:grpSpPr>
            <a:xfrm>
              <a:off x="3648075" y="1738487"/>
              <a:ext cx="6439400" cy="596035"/>
              <a:chOff x="4057650" y="1633712"/>
              <a:chExt cx="6439400" cy="596035"/>
            </a:xfrm>
          </p:grpSpPr>
          <p:sp>
            <p:nvSpPr>
              <p:cNvPr id="52" name="오른쪽 중괄호 51">
                <a:extLst>
                  <a:ext uri="{FF2B5EF4-FFF2-40B4-BE49-F238E27FC236}">
                    <a16:creationId xmlns:a16="http://schemas.microsoft.com/office/drawing/2014/main" id="{F33331FE-40B9-F797-0E29-243E74716A67}"/>
                  </a:ext>
                </a:extLst>
              </p:cNvPr>
              <p:cNvSpPr/>
              <p:nvPr/>
            </p:nvSpPr>
            <p:spPr>
              <a:xfrm rot="16200000">
                <a:off x="7154076" y="-1113226"/>
                <a:ext cx="246547" cy="6439400"/>
              </a:xfrm>
              <a:prstGeom prst="rightBrace">
                <a:avLst>
                  <a:gd name="adj1" fmla="val 8333"/>
                  <a:gd name="adj2" fmla="val 6673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71144E7-8B42-DD82-FE43-BA5E76EAF6CB}"/>
                  </a:ext>
                </a:extLst>
              </p:cNvPr>
              <p:cNvSpPr/>
              <p:nvPr/>
            </p:nvSpPr>
            <p:spPr>
              <a:xfrm>
                <a:off x="7781312" y="1633712"/>
                <a:ext cx="1144856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6AEA3AC8-AC44-0859-87AF-D2497648C61E}"/>
                </a:ext>
              </a:extLst>
            </p:cNvPr>
            <p:cNvGrpSpPr/>
            <p:nvPr/>
          </p:nvGrpSpPr>
          <p:grpSpPr>
            <a:xfrm>
              <a:off x="3648075" y="2464105"/>
              <a:ext cx="2353633" cy="2166550"/>
              <a:chOff x="3648075" y="2464105"/>
              <a:chExt cx="2353633" cy="2166550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594EBBA4-D08B-583F-3832-17F2DB00E2A6}"/>
                  </a:ext>
                </a:extLst>
              </p:cNvPr>
              <p:cNvSpPr/>
              <p:nvPr/>
            </p:nvSpPr>
            <p:spPr>
              <a:xfrm>
                <a:off x="5204652" y="3278844"/>
                <a:ext cx="797056" cy="79705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E1D80E4-E40D-7D28-680E-CCFA83614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075" y="4258734"/>
                <a:ext cx="2209800" cy="0"/>
              </a:xfrm>
              <a:prstGeom prst="straightConnector1">
                <a:avLst/>
              </a:prstGeom>
              <a:noFill/>
              <a:ln w="1270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44EBD76-A826-828D-90D3-4B882B7DD5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8075" y="2464105"/>
                <a:ext cx="0" cy="1794629"/>
              </a:xfrm>
              <a:prstGeom prst="straightConnector1">
                <a:avLst/>
              </a:prstGeom>
              <a:noFill/>
              <a:ln w="1270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D85375-09FD-2BA5-AEAD-55F4E6C2BBB5}"/>
                  </a:ext>
                </a:extLst>
              </p:cNvPr>
              <p:cNvSpPr/>
              <p:nvPr/>
            </p:nvSpPr>
            <p:spPr>
              <a:xfrm>
                <a:off x="4909971" y="2525587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AA99B42-F696-37B8-861D-7B23166627D4}"/>
                  </a:ext>
                </a:extLst>
              </p:cNvPr>
              <p:cNvSpPr/>
              <p:nvPr/>
            </p:nvSpPr>
            <p:spPr>
              <a:xfrm>
                <a:off x="3811021" y="3762372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31695DA-7F6E-5E7C-F392-624F55CD8E98}"/>
                  </a:ext>
                </a:extLst>
              </p:cNvPr>
              <p:cNvSpPr/>
              <p:nvPr/>
            </p:nvSpPr>
            <p:spPr>
              <a:xfrm>
                <a:off x="3909513" y="3638102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A1B35E1-7AC2-1705-B7AC-F10309138A8B}"/>
                  </a:ext>
                </a:extLst>
              </p:cNvPr>
              <p:cNvSpPr/>
              <p:nvPr/>
            </p:nvSpPr>
            <p:spPr>
              <a:xfrm>
                <a:off x="5054547" y="3685773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F4874F2-A9FB-13E7-DE29-E7E5F6D959F8}"/>
                  </a:ext>
                </a:extLst>
              </p:cNvPr>
              <p:cNvSpPr/>
              <p:nvPr/>
            </p:nvSpPr>
            <p:spPr>
              <a:xfrm>
                <a:off x="4752975" y="2695812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23118F0-6D99-BADD-8D7F-07B6995DCDA7}"/>
                  </a:ext>
                </a:extLst>
              </p:cNvPr>
              <p:cNvSpPr/>
              <p:nvPr/>
            </p:nvSpPr>
            <p:spPr>
              <a:xfrm>
                <a:off x="3882639" y="3048605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6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CBCE15-3A77-2B49-9DF0-1E8EC87C4054}"/>
                  </a:ext>
                </a:extLst>
              </p:cNvPr>
              <p:cNvSpPr/>
              <p:nvPr/>
            </p:nvSpPr>
            <p:spPr>
              <a:xfrm>
                <a:off x="5214497" y="3791775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7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20664C-D7C9-4BFE-9A75-C9893CFB45F7}"/>
                  </a:ext>
                </a:extLst>
              </p:cNvPr>
              <p:cNvSpPr/>
              <p:nvPr/>
            </p:nvSpPr>
            <p:spPr>
              <a:xfrm>
                <a:off x="4141421" y="3811140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8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CF7459-104A-5402-D4B4-9DFDEC6C0077}"/>
                  </a:ext>
                </a:extLst>
              </p:cNvPr>
              <p:cNvSpPr/>
              <p:nvPr/>
            </p:nvSpPr>
            <p:spPr>
              <a:xfrm>
                <a:off x="4511289" y="3572697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9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DA146FF-6865-ABAA-CA6A-5175D5E0A7CB}"/>
                  </a:ext>
                </a:extLst>
              </p:cNvPr>
              <p:cNvSpPr/>
              <p:nvPr/>
            </p:nvSpPr>
            <p:spPr>
              <a:xfrm>
                <a:off x="4935972" y="3258037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906F689-2A7B-0E5E-1916-8FA098720FB2}"/>
                  </a:ext>
                </a:extLst>
              </p:cNvPr>
              <p:cNvSpPr/>
              <p:nvPr/>
            </p:nvSpPr>
            <p:spPr>
              <a:xfrm>
                <a:off x="5322026" y="3581998"/>
                <a:ext cx="562308" cy="19074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</a:rPr>
                  <a:t>검색어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1C75ACB-53AB-4DBC-E550-D8793B9A29C7}"/>
                  </a:ext>
                </a:extLst>
              </p:cNvPr>
              <p:cNvSpPr/>
              <p:nvPr/>
            </p:nvSpPr>
            <p:spPr>
              <a:xfrm>
                <a:off x="3958935" y="4258733"/>
                <a:ext cx="147543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벡터 인덱스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2E6FBAF-E81C-6E4B-E8F3-D9BCFC76931A}"/>
                </a:ext>
              </a:extLst>
            </p:cNvPr>
            <p:cNvGrpSpPr/>
            <p:nvPr/>
          </p:nvGrpSpPr>
          <p:grpSpPr>
            <a:xfrm>
              <a:off x="2757879" y="2919274"/>
              <a:ext cx="394318" cy="1283320"/>
              <a:chOff x="1643856" y="4986414"/>
              <a:chExt cx="394318" cy="128332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EC5608-9D11-8854-BD7C-1478AD6154C8}"/>
                  </a:ext>
                </a:extLst>
              </p:cNvPr>
              <p:cNvGrpSpPr/>
              <p:nvPr/>
            </p:nvGrpSpPr>
            <p:grpSpPr>
              <a:xfrm>
                <a:off x="1855796" y="4986414"/>
                <a:ext cx="182378" cy="1109093"/>
                <a:chOff x="1247482" y="4763326"/>
                <a:chExt cx="182378" cy="1109093"/>
              </a:xfrm>
              <a:solidFill>
                <a:schemeClr val="bg1"/>
              </a:solidFill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0A9B2732-7B08-99E4-3EA7-881FD328363F}"/>
                    </a:ext>
                  </a:extLst>
                </p:cNvPr>
                <p:cNvSpPr/>
                <p:nvPr/>
              </p:nvSpPr>
              <p:spPr>
                <a:xfrm>
                  <a:off x="1247482" y="4763326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85545C68-9F50-3867-A4B9-17E16FDE9BC8}"/>
                    </a:ext>
                  </a:extLst>
                </p:cNvPr>
                <p:cNvSpPr/>
                <p:nvPr/>
              </p:nvSpPr>
              <p:spPr>
                <a:xfrm>
                  <a:off x="1247482" y="4948669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6DA5390-100D-1500-6BAD-C60B886084AA}"/>
                    </a:ext>
                  </a:extLst>
                </p:cNvPr>
                <p:cNvSpPr/>
                <p:nvPr/>
              </p:nvSpPr>
              <p:spPr>
                <a:xfrm>
                  <a:off x="1247482" y="5134012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0945D0B6-5AA6-A10C-2D92-F4C8576E14A0}"/>
                    </a:ext>
                  </a:extLst>
                </p:cNvPr>
                <p:cNvSpPr/>
                <p:nvPr/>
              </p:nvSpPr>
              <p:spPr>
                <a:xfrm>
                  <a:off x="1247482" y="5319355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7848059-8AA9-D980-36D7-8E49BFB6D11D}"/>
                    </a:ext>
                  </a:extLst>
                </p:cNvPr>
                <p:cNvSpPr/>
                <p:nvPr/>
              </p:nvSpPr>
              <p:spPr>
                <a:xfrm>
                  <a:off x="1247482" y="5504698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8D120469-A1DD-B17E-FEE0-E4B36F57A216}"/>
                    </a:ext>
                  </a:extLst>
                </p:cNvPr>
                <p:cNvSpPr/>
                <p:nvPr/>
              </p:nvSpPr>
              <p:spPr>
                <a:xfrm>
                  <a:off x="1247482" y="5690041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CD6144D1-272F-9E58-E2EE-D28A11F7945C}"/>
                  </a:ext>
                </a:extLst>
              </p:cNvPr>
              <p:cNvGrpSpPr/>
              <p:nvPr/>
            </p:nvGrpSpPr>
            <p:grpSpPr>
              <a:xfrm>
                <a:off x="1749826" y="5073527"/>
                <a:ext cx="182378" cy="1109093"/>
                <a:chOff x="1247482" y="4763326"/>
                <a:chExt cx="182378" cy="1109093"/>
              </a:xfrm>
              <a:solidFill>
                <a:schemeClr val="bg1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3436050-BDAA-0028-0F32-356A3152737E}"/>
                    </a:ext>
                  </a:extLst>
                </p:cNvPr>
                <p:cNvSpPr/>
                <p:nvPr/>
              </p:nvSpPr>
              <p:spPr>
                <a:xfrm>
                  <a:off x="1247482" y="4763326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33BE7552-2F17-7D86-B66B-E6EF87B0756C}"/>
                    </a:ext>
                  </a:extLst>
                </p:cNvPr>
                <p:cNvSpPr/>
                <p:nvPr/>
              </p:nvSpPr>
              <p:spPr>
                <a:xfrm>
                  <a:off x="1247482" y="4948669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E03581F8-7812-9A60-DEB8-0F990A238BAA}"/>
                    </a:ext>
                  </a:extLst>
                </p:cNvPr>
                <p:cNvSpPr/>
                <p:nvPr/>
              </p:nvSpPr>
              <p:spPr>
                <a:xfrm>
                  <a:off x="1247482" y="5134012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55F404D-4EFB-A6B9-AEBD-B7AC3BE31030}"/>
                    </a:ext>
                  </a:extLst>
                </p:cNvPr>
                <p:cNvSpPr/>
                <p:nvPr/>
              </p:nvSpPr>
              <p:spPr>
                <a:xfrm>
                  <a:off x="1247482" y="5319355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C292A74-BFD6-FAF9-2C99-37F069F3C551}"/>
                    </a:ext>
                  </a:extLst>
                </p:cNvPr>
                <p:cNvSpPr/>
                <p:nvPr/>
              </p:nvSpPr>
              <p:spPr>
                <a:xfrm>
                  <a:off x="1247482" y="5504698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3FC0490-95B2-173B-D3BF-A1463179A335}"/>
                    </a:ext>
                  </a:extLst>
                </p:cNvPr>
                <p:cNvSpPr/>
                <p:nvPr/>
              </p:nvSpPr>
              <p:spPr>
                <a:xfrm>
                  <a:off x="1247482" y="5690041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1F07FEA-5601-A65B-E33A-64A75FC601E1}"/>
                  </a:ext>
                </a:extLst>
              </p:cNvPr>
              <p:cNvGrpSpPr/>
              <p:nvPr/>
            </p:nvGrpSpPr>
            <p:grpSpPr>
              <a:xfrm>
                <a:off x="1643856" y="5160641"/>
                <a:ext cx="182378" cy="1109093"/>
                <a:chOff x="1247482" y="4763326"/>
                <a:chExt cx="182378" cy="1109093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D16D48C-612B-2F81-A163-BBA57C0A3210}"/>
                    </a:ext>
                  </a:extLst>
                </p:cNvPr>
                <p:cNvSpPr/>
                <p:nvPr/>
              </p:nvSpPr>
              <p:spPr>
                <a:xfrm>
                  <a:off x="1247482" y="4763326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094D9D7-AEA9-B4ED-03D0-1F62D4661E3C}"/>
                    </a:ext>
                  </a:extLst>
                </p:cNvPr>
                <p:cNvSpPr/>
                <p:nvPr/>
              </p:nvSpPr>
              <p:spPr>
                <a:xfrm>
                  <a:off x="1247482" y="4948669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867B6C6-7456-0FD6-4A79-88143F2E9519}"/>
                    </a:ext>
                  </a:extLst>
                </p:cNvPr>
                <p:cNvSpPr/>
                <p:nvPr/>
              </p:nvSpPr>
              <p:spPr>
                <a:xfrm>
                  <a:off x="1247482" y="5134012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4D0FB19-371E-92B3-CBCB-5D3B7B3CAE0B}"/>
                    </a:ext>
                  </a:extLst>
                </p:cNvPr>
                <p:cNvSpPr/>
                <p:nvPr/>
              </p:nvSpPr>
              <p:spPr>
                <a:xfrm>
                  <a:off x="1247482" y="5319355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C3F3DD1-40B4-CF0F-74D7-531A4B064D88}"/>
                    </a:ext>
                  </a:extLst>
                </p:cNvPr>
                <p:cNvSpPr/>
                <p:nvPr/>
              </p:nvSpPr>
              <p:spPr>
                <a:xfrm>
                  <a:off x="1247482" y="5504698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5D247CD-A92E-A6C3-46EA-2903E6F3BC47}"/>
                    </a:ext>
                  </a:extLst>
                </p:cNvPr>
                <p:cNvSpPr/>
                <p:nvPr/>
              </p:nvSpPr>
              <p:spPr>
                <a:xfrm>
                  <a:off x="1247482" y="5690041"/>
                  <a:ext cx="182378" cy="1823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AF69A08-2C5D-CC7F-4C3E-D089C386B3E6}"/>
                </a:ext>
              </a:extLst>
            </p:cNvPr>
            <p:cNvGrpSpPr/>
            <p:nvPr/>
          </p:nvGrpSpPr>
          <p:grpSpPr>
            <a:xfrm>
              <a:off x="1672932" y="3026872"/>
              <a:ext cx="1030504" cy="1209424"/>
              <a:chOff x="3680926" y="1453176"/>
              <a:chExt cx="1030504" cy="1209424"/>
            </a:xfrm>
          </p:grpSpPr>
          <p:pic>
            <p:nvPicPr>
              <p:cNvPr id="54" name="그래픽 53" descr="인공 지능 윤곽선">
                <a:extLst>
                  <a:ext uri="{FF2B5EF4-FFF2-40B4-BE49-F238E27FC236}">
                    <a16:creationId xmlns:a16="http://schemas.microsoft.com/office/drawing/2014/main" id="{17E2AEE0-FCC0-FD9F-A42D-8A8EA0D67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1D949FC-6226-9D2F-733A-B34B3AE05B95}"/>
                  </a:ext>
                </a:extLst>
              </p:cNvPr>
              <p:cNvSpPr/>
              <p:nvPr/>
            </p:nvSpPr>
            <p:spPr>
              <a:xfrm>
                <a:off x="3680926" y="2290678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인코더</a:t>
                </a:r>
              </a:p>
            </p:txBody>
          </p:sp>
        </p:grpSp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D7B16525-8FB1-D48E-C6CD-248E581B127D}"/>
                </a:ext>
              </a:extLst>
            </p:cNvPr>
            <p:cNvSpPr/>
            <p:nvPr/>
          </p:nvSpPr>
          <p:spPr>
            <a:xfrm>
              <a:off x="7927289" y="2387905"/>
              <a:ext cx="2160186" cy="796954"/>
            </a:xfrm>
            <a:prstGeom prst="wedgeEllipseCallout">
              <a:avLst>
                <a:gd name="adj1" fmla="val 47091"/>
                <a:gd name="adj2" fmla="val 45658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i="1" dirty="0">
                  <a:solidFill>
                    <a:schemeClr val="tx1"/>
                  </a:solidFill>
                </a:rPr>
                <a:t>경기도민의 수는</a:t>
              </a:r>
              <a:endParaRPr lang="en-US" altLang="ko-KR" sz="1600" i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i="1" dirty="0">
                  <a:solidFill>
                    <a:schemeClr val="tx1"/>
                  </a:solidFill>
                </a:rPr>
                <a:t>얼마나 되나요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?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순서도: 다중 문서 63">
              <a:extLst>
                <a:ext uri="{FF2B5EF4-FFF2-40B4-BE49-F238E27FC236}">
                  <a16:creationId xmlns:a16="http://schemas.microsoft.com/office/drawing/2014/main" id="{10D8F504-E486-4D45-B7CD-06CF70152409}"/>
                </a:ext>
              </a:extLst>
            </p:cNvPr>
            <p:cNvSpPr/>
            <p:nvPr/>
          </p:nvSpPr>
          <p:spPr>
            <a:xfrm>
              <a:off x="8322241" y="3636909"/>
              <a:ext cx="1426456" cy="1222696"/>
            </a:xfrm>
            <a:prstGeom prst="flowChartMultidocumen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i="1" dirty="0">
                  <a:solidFill>
                    <a:schemeClr val="tx1"/>
                  </a:solidFill>
                </a:rPr>
                <a:t>2022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년 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8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월을 기준으로 </a:t>
              </a:r>
              <a:r>
                <a:rPr lang="ko-KR" altLang="en-US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경기도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의 각 시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/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군의 인구와 면적은 다음과 같다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인구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는 </a:t>
              </a:r>
              <a:r>
                <a:rPr lang="en-US" altLang="ko-KR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13,590,056</a:t>
              </a:r>
              <a:r>
                <a:rPr lang="ko-KR" altLang="en-US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명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이고 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…</a:t>
              </a:r>
              <a:endParaRPr lang="ko-KR" alt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8D66787B-A441-EE94-AABF-2ED429C18BF3}"/>
                </a:ext>
              </a:extLst>
            </p:cNvPr>
            <p:cNvSpPr/>
            <p:nvPr/>
          </p:nvSpPr>
          <p:spPr>
            <a:xfrm rot="8403533">
              <a:off x="5567247" y="2956158"/>
              <a:ext cx="1357873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99961BC-E700-4A67-A495-23F320253A33}"/>
                </a:ext>
              </a:extLst>
            </p:cNvPr>
            <p:cNvGrpSpPr/>
            <p:nvPr/>
          </p:nvGrpSpPr>
          <p:grpSpPr>
            <a:xfrm>
              <a:off x="6452205" y="2434559"/>
              <a:ext cx="1030504" cy="1209424"/>
              <a:chOff x="3680926" y="1453176"/>
              <a:chExt cx="1030504" cy="1209424"/>
            </a:xfrm>
          </p:grpSpPr>
          <p:pic>
            <p:nvPicPr>
              <p:cNvPr id="56" name="그래픽 55" descr="인공 지능 윤곽선">
                <a:extLst>
                  <a:ext uri="{FF2B5EF4-FFF2-40B4-BE49-F238E27FC236}">
                    <a16:creationId xmlns:a16="http://schemas.microsoft.com/office/drawing/2014/main" id="{B673EA11-B2FC-FB73-BFB4-E58F86255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2EFBAE1-5056-051D-6A49-A9899445FAD2}"/>
                  </a:ext>
                </a:extLst>
              </p:cNvPr>
              <p:cNvSpPr/>
              <p:nvPr/>
            </p:nvSpPr>
            <p:spPr>
              <a:xfrm>
                <a:off x="3680926" y="2290678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인코더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72B96817-7510-1644-D1AA-27D803F2AD72}"/>
                </a:ext>
              </a:extLst>
            </p:cNvPr>
            <p:cNvGrpSpPr/>
            <p:nvPr/>
          </p:nvGrpSpPr>
          <p:grpSpPr>
            <a:xfrm>
              <a:off x="6161807" y="2650403"/>
              <a:ext cx="182378" cy="1109093"/>
              <a:chOff x="1247482" y="4763326"/>
              <a:chExt cx="182378" cy="1109093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71FDD78-9759-9B5D-64F3-634C3F896BC0}"/>
                  </a:ext>
                </a:extLst>
              </p:cNvPr>
              <p:cNvSpPr/>
              <p:nvPr/>
            </p:nvSpPr>
            <p:spPr>
              <a:xfrm>
                <a:off x="1247482" y="4763326"/>
                <a:ext cx="182378" cy="1823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04FA365-9840-E24C-1EFA-CBD1A3480ACC}"/>
                  </a:ext>
                </a:extLst>
              </p:cNvPr>
              <p:cNvSpPr/>
              <p:nvPr/>
            </p:nvSpPr>
            <p:spPr>
              <a:xfrm>
                <a:off x="1247482" y="4948669"/>
                <a:ext cx="182378" cy="18237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A842BC7-655F-FE02-9DC4-25C93F5AC8AA}"/>
                  </a:ext>
                </a:extLst>
              </p:cNvPr>
              <p:cNvSpPr/>
              <p:nvPr/>
            </p:nvSpPr>
            <p:spPr>
              <a:xfrm>
                <a:off x="1247482" y="5134012"/>
                <a:ext cx="182378" cy="1823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A09A33A-0E23-8478-A37F-DAD4DBAD36EB}"/>
                  </a:ext>
                </a:extLst>
              </p:cNvPr>
              <p:cNvSpPr/>
              <p:nvPr/>
            </p:nvSpPr>
            <p:spPr>
              <a:xfrm>
                <a:off x="1247482" y="5319355"/>
                <a:ext cx="182378" cy="1823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298A5D8-ECDC-5116-751B-2B6553D2F145}"/>
                  </a:ext>
                </a:extLst>
              </p:cNvPr>
              <p:cNvSpPr/>
              <p:nvPr/>
            </p:nvSpPr>
            <p:spPr>
              <a:xfrm>
                <a:off x="1247482" y="5504698"/>
                <a:ext cx="182378" cy="18237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153CE24-3BB9-5B31-ACD5-6A16B4431CFA}"/>
                  </a:ext>
                </a:extLst>
              </p:cNvPr>
              <p:cNvSpPr/>
              <p:nvPr/>
            </p:nvSpPr>
            <p:spPr>
              <a:xfrm>
                <a:off x="1247482" y="5690041"/>
                <a:ext cx="182378" cy="1823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4" name="그림 3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847C0E8C-584D-AD88-7495-AA173E128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699" y="2348157"/>
              <a:ext cx="2240209" cy="2240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80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51A04BB-7DE2-C7C4-2612-299F9BBACA3A}"/>
              </a:ext>
            </a:extLst>
          </p:cNvPr>
          <p:cNvGrpSpPr/>
          <p:nvPr/>
        </p:nvGrpSpPr>
        <p:grpSpPr>
          <a:xfrm>
            <a:off x="82945" y="1319086"/>
            <a:ext cx="11976963" cy="3682975"/>
            <a:chOff x="82945" y="1319086"/>
            <a:chExt cx="11976963" cy="3682975"/>
          </a:xfrm>
        </p:grpSpPr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03B62F8E-D446-CBFE-7B64-A01DFA337F3B}"/>
                </a:ext>
              </a:extLst>
            </p:cNvPr>
            <p:cNvSpPr/>
            <p:nvPr/>
          </p:nvSpPr>
          <p:spPr>
            <a:xfrm>
              <a:off x="4119846" y="3827609"/>
              <a:ext cx="5967627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다중 문서 1">
              <a:extLst>
                <a:ext uri="{FF2B5EF4-FFF2-40B4-BE49-F238E27FC236}">
                  <a16:creationId xmlns:a16="http://schemas.microsoft.com/office/drawing/2014/main" id="{6D8E6550-3BA7-3D4D-FF4A-E44D6D54D07E}"/>
                </a:ext>
              </a:extLst>
            </p:cNvPr>
            <p:cNvSpPr/>
            <p:nvPr/>
          </p:nvSpPr>
          <p:spPr>
            <a:xfrm>
              <a:off x="156738" y="2959838"/>
              <a:ext cx="1426456" cy="1222696"/>
            </a:xfrm>
            <a:prstGeom prst="flowChartMultidocumen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검색 대상 문서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82584A30-23BF-894E-2DC6-08B192D5D026}"/>
                </a:ext>
              </a:extLst>
            </p:cNvPr>
            <p:cNvSpPr/>
            <p:nvPr/>
          </p:nvSpPr>
          <p:spPr>
            <a:xfrm>
              <a:off x="1663297" y="3407431"/>
              <a:ext cx="1888676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B16062C-BD5E-55AA-2ACC-EE3675CEFD9D}"/>
                </a:ext>
              </a:extLst>
            </p:cNvPr>
            <p:cNvGrpSpPr/>
            <p:nvPr/>
          </p:nvGrpSpPr>
          <p:grpSpPr>
            <a:xfrm>
              <a:off x="82945" y="1319086"/>
              <a:ext cx="5846724" cy="662643"/>
              <a:chOff x="492520" y="1328611"/>
              <a:chExt cx="5846724" cy="662643"/>
            </a:xfrm>
          </p:grpSpPr>
          <p:sp>
            <p:nvSpPr>
              <p:cNvPr id="50" name="오른쪽 중괄호 49">
                <a:extLst>
                  <a:ext uri="{FF2B5EF4-FFF2-40B4-BE49-F238E27FC236}">
                    <a16:creationId xmlns:a16="http://schemas.microsoft.com/office/drawing/2014/main" id="{5B1F81B8-5680-436C-27C8-3CEBFE861D30}"/>
                  </a:ext>
                </a:extLst>
              </p:cNvPr>
              <p:cNvSpPr/>
              <p:nvPr/>
            </p:nvSpPr>
            <p:spPr>
              <a:xfrm rot="16200000">
                <a:off x="3292608" y="-1055381"/>
                <a:ext cx="246547" cy="5846724"/>
              </a:xfrm>
              <a:prstGeom prst="rightBrace">
                <a:avLst>
                  <a:gd name="adj1" fmla="val 8333"/>
                  <a:gd name="adj2" fmla="val 302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E221116-AA6C-F532-D8EE-1CE1CC26A35C}"/>
                  </a:ext>
                </a:extLst>
              </p:cNvPr>
              <p:cNvSpPr/>
              <p:nvPr/>
            </p:nvSpPr>
            <p:spPr>
              <a:xfrm>
                <a:off x="1868621" y="1328611"/>
                <a:ext cx="804809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인덱싱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F0C46AD-60F5-60D9-8529-A38593307A67}"/>
                </a:ext>
              </a:extLst>
            </p:cNvPr>
            <p:cNvGrpSpPr/>
            <p:nvPr/>
          </p:nvGrpSpPr>
          <p:grpSpPr>
            <a:xfrm>
              <a:off x="3648075" y="1738487"/>
              <a:ext cx="6439400" cy="596035"/>
              <a:chOff x="4057650" y="1633712"/>
              <a:chExt cx="6439400" cy="596035"/>
            </a:xfrm>
          </p:grpSpPr>
          <p:sp>
            <p:nvSpPr>
              <p:cNvPr id="52" name="오른쪽 중괄호 51">
                <a:extLst>
                  <a:ext uri="{FF2B5EF4-FFF2-40B4-BE49-F238E27FC236}">
                    <a16:creationId xmlns:a16="http://schemas.microsoft.com/office/drawing/2014/main" id="{F33331FE-40B9-F797-0E29-243E74716A67}"/>
                  </a:ext>
                </a:extLst>
              </p:cNvPr>
              <p:cNvSpPr/>
              <p:nvPr/>
            </p:nvSpPr>
            <p:spPr>
              <a:xfrm rot="16200000">
                <a:off x="7154076" y="-1113226"/>
                <a:ext cx="246547" cy="6439400"/>
              </a:xfrm>
              <a:prstGeom prst="rightBrace">
                <a:avLst>
                  <a:gd name="adj1" fmla="val 8333"/>
                  <a:gd name="adj2" fmla="val 6673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71144E7-8B42-DD82-FE43-BA5E76EAF6CB}"/>
                  </a:ext>
                </a:extLst>
              </p:cNvPr>
              <p:cNvSpPr/>
              <p:nvPr/>
            </p:nvSpPr>
            <p:spPr>
              <a:xfrm>
                <a:off x="7781312" y="1633712"/>
                <a:ext cx="1144856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AF69A08-2C5D-CC7F-4C3E-D089C386B3E6}"/>
                </a:ext>
              </a:extLst>
            </p:cNvPr>
            <p:cNvGrpSpPr/>
            <p:nvPr/>
          </p:nvGrpSpPr>
          <p:grpSpPr>
            <a:xfrm>
              <a:off x="1672932" y="3026872"/>
              <a:ext cx="1030504" cy="1209424"/>
              <a:chOff x="3680926" y="1453176"/>
              <a:chExt cx="1030504" cy="1209424"/>
            </a:xfrm>
          </p:grpSpPr>
          <p:pic>
            <p:nvPicPr>
              <p:cNvPr id="54" name="그래픽 53" descr="인공 지능 윤곽선">
                <a:extLst>
                  <a:ext uri="{FF2B5EF4-FFF2-40B4-BE49-F238E27FC236}">
                    <a16:creationId xmlns:a16="http://schemas.microsoft.com/office/drawing/2014/main" id="{17E2AEE0-FCC0-FD9F-A42D-8A8EA0D67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1D949FC-6226-9D2F-733A-B34B3AE05B95}"/>
                  </a:ext>
                </a:extLst>
              </p:cNvPr>
              <p:cNvSpPr/>
              <p:nvPr/>
            </p:nvSpPr>
            <p:spPr>
              <a:xfrm>
                <a:off x="3680926" y="2290678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인코더</a:t>
                </a:r>
              </a:p>
            </p:txBody>
          </p:sp>
        </p:grpSp>
        <p:sp>
          <p:nvSpPr>
            <p:cNvPr id="64" name="순서도: 다중 문서 63">
              <a:extLst>
                <a:ext uri="{FF2B5EF4-FFF2-40B4-BE49-F238E27FC236}">
                  <a16:creationId xmlns:a16="http://schemas.microsoft.com/office/drawing/2014/main" id="{10D8F504-E486-4D45-B7CD-06CF70152409}"/>
                </a:ext>
              </a:extLst>
            </p:cNvPr>
            <p:cNvSpPr/>
            <p:nvPr/>
          </p:nvSpPr>
          <p:spPr>
            <a:xfrm>
              <a:off x="8322241" y="3636909"/>
              <a:ext cx="1426456" cy="1222696"/>
            </a:xfrm>
            <a:prstGeom prst="flowChartMultidocumen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i="1" dirty="0">
                  <a:solidFill>
                    <a:schemeClr val="tx1"/>
                  </a:solidFill>
                </a:rPr>
                <a:t>2022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년 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8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월을 기준으로 </a:t>
              </a:r>
              <a:r>
                <a:rPr lang="ko-KR" altLang="en-US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경기도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의 각 시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/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군의 인구와 면적은 다음과 같다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인구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는 </a:t>
              </a:r>
              <a:r>
                <a:rPr lang="en-US" altLang="ko-KR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13,590,056</a:t>
              </a:r>
              <a:r>
                <a:rPr lang="ko-KR" altLang="en-US" sz="900" i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명</a:t>
              </a:r>
              <a:r>
                <a:rPr lang="ko-KR" altLang="en-US" sz="900" i="1" dirty="0">
                  <a:solidFill>
                    <a:schemeClr val="tx1"/>
                  </a:solidFill>
                </a:rPr>
                <a:t>이고 </a:t>
              </a:r>
              <a:r>
                <a:rPr lang="en-US" altLang="ko-KR" sz="900" i="1" dirty="0">
                  <a:solidFill>
                    <a:schemeClr val="tx1"/>
                  </a:solidFill>
                </a:rPr>
                <a:t>…</a:t>
              </a:r>
              <a:endParaRPr lang="ko-KR" alt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8D66787B-A441-EE94-AABF-2ED429C18BF3}"/>
                </a:ext>
              </a:extLst>
            </p:cNvPr>
            <p:cNvSpPr/>
            <p:nvPr/>
          </p:nvSpPr>
          <p:spPr>
            <a:xfrm rot="10800000">
              <a:off x="5799896" y="2858858"/>
              <a:ext cx="2635444" cy="32750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99961BC-E700-4A67-A495-23F320253A33}"/>
                </a:ext>
              </a:extLst>
            </p:cNvPr>
            <p:cNvGrpSpPr/>
            <p:nvPr/>
          </p:nvGrpSpPr>
          <p:grpSpPr>
            <a:xfrm>
              <a:off x="6452205" y="2434559"/>
              <a:ext cx="1030504" cy="1209424"/>
              <a:chOff x="3680926" y="1453176"/>
              <a:chExt cx="1030504" cy="1209424"/>
            </a:xfrm>
          </p:grpSpPr>
          <p:pic>
            <p:nvPicPr>
              <p:cNvPr id="56" name="그래픽 55" descr="인공 지능 윤곽선">
                <a:extLst>
                  <a:ext uri="{FF2B5EF4-FFF2-40B4-BE49-F238E27FC236}">
                    <a16:creationId xmlns:a16="http://schemas.microsoft.com/office/drawing/2014/main" id="{B673EA11-B2FC-FB73-BFB4-E58F86255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2EFBAE1-5056-051D-6A49-A9899445FAD2}"/>
                  </a:ext>
                </a:extLst>
              </p:cNvPr>
              <p:cNvSpPr/>
              <p:nvPr/>
            </p:nvSpPr>
            <p:spPr>
              <a:xfrm>
                <a:off x="3680926" y="2290678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인코더</a:t>
                </a:r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E3FCBFF0-4A4F-F8F7-D361-5F8CE3B282EC}"/>
                </a:ext>
              </a:extLst>
            </p:cNvPr>
            <p:cNvGrpSpPr/>
            <p:nvPr/>
          </p:nvGrpSpPr>
          <p:grpSpPr>
            <a:xfrm>
              <a:off x="2787198" y="2551491"/>
              <a:ext cx="342117" cy="1998149"/>
              <a:chOff x="2787198" y="2551491"/>
              <a:chExt cx="342117" cy="1998149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77B6F83-F50F-3684-661F-5FE78FBD76DB}"/>
                  </a:ext>
                </a:extLst>
              </p:cNvPr>
              <p:cNvGrpSpPr/>
              <p:nvPr/>
            </p:nvGrpSpPr>
            <p:grpSpPr>
              <a:xfrm>
                <a:off x="3056231" y="2551491"/>
                <a:ext cx="73084" cy="1810531"/>
                <a:chOff x="3066130" y="4258733"/>
                <a:chExt cx="73084" cy="1810531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3436050-BDAA-0028-0F32-356A3152737E}"/>
                    </a:ext>
                  </a:extLst>
                </p:cNvPr>
                <p:cNvSpPr/>
                <p:nvPr/>
              </p:nvSpPr>
              <p:spPr>
                <a:xfrm flipV="1">
                  <a:off x="3066130" y="4258733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33BE7552-2F17-7D86-B66B-E6EF87B0756C}"/>
                    </a:ext>
                  </a:extLst>
                </p:cNvPr>
                <p:cNvSpPr/>
                <p:nvPr/>
              </p:nvSpPr>
              <p:spPr>
                <a:xfrm flipV="1">
                  <a:off x="3066130" y="4334274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E03581F8-7812-9A60-DEB8-0F990A238BAA}"/>
                    </a:ext>
                  </a:extLst>
                </p:cNvPr>
                <p:cNvSpPr/>
                <p:nvPr/>
              </p:nvSpPr>
              <p:spPr>
                <a:xfrm flipV="1">
                  <a:off x="3066130" y="4409816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55F404D-4EFB-A6B9-AEBD-B7AC3BE31030}"/>
                    </a:ext>
                  </a:extLst>
                </p:cNvPr>
                <p:cNvSpPr/>
                <p:nvPr/>
              </p:nvSpPr>
              <p:spPr>
                <a:xfrm flipV="1">
                  <a:off x="3066130" y="4560899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C292A74-BFD6-FAF9-2C99-37F069F3C551}"/>
                    </a:ext>
                  </a:extLst>
                </p:cNvPr>
                <p:cNvSpPr/>
                <p:nvPr/>
              </p:nvSpPr>
              <p:spPr>
                <a:xfrm flipV="1">
                  <a:off x="3066130" y="4711982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3FC0490-95B2-173B-D3BF-A1463179A335}"/>
                    </a:ext>
                  </a:extLst>
                </p:cNvPr>
                <p:cNvSpPr/>
                <p:nvPr/>
              </p:nvSpPr>
              <p:spPr>
                <a:xfrm flipV="1">
                  <a:off x="3066130" y="4485357"/>
                  <a:ext cx="73084" cy="7308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1A03E9E-03CD-5985-B4E7-4FADA64396DF}"/>
                    </a:ext>
                  </a:extLst>
                </p:cNvPr>
                <p:cNvSpPr/>
                <p:nvPr/>
              </p:nvSpPr>
              <p:spPr>
                <a:xfrm flipV="1">
                  <a:off x="3066130" y="4636440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B100E08-FBEA-4041-7B12-C6729E2F77D6}"/>
                    </a:ext>
                  </a:extLst>
                </p:cNvPr>
                <p:cNvSpPr/>
                <p:nvPr/>
              </p:nvSpPr>
              <p:spPr>
                <a:xfrm flipV="1">
                  <a:off x="3066130" y="4787523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891C4C0-8E37-F9F6-AC38-C665491DC9D0}"/>
                    </a:ext>
                  </a:extLst>
                </p:cNvPr>
                <p:cNvSpPr/>
                <p:nvPr/>
              </p:nvSpPr>
              <p:spPr>
                <a:xfrm flipV="1">
                  <a:off x="3066130" y="4863065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9404FA5-E71E-12BB-590E-B095D2652594}"/>
                    </a:ext>
                  </a:extLst>
                </p:cNvPr>
                <p:cNvSpPr/>
                <p:nvPr/>
              </p:nvSpPr>
              <p:spPr>
                <a:xfrm flipV="1">
                  <a:off x="3066130" y="4938606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766A6DC-049E-1CF2-5971-64D0F13A9F6D}"/>
                    </a:ext>
                  </a:extLst>
                </p:cNvPr>
                <p:cNvSpPr/>
                <p:nvPr/>
              </p:nvSpPr>
              <p:spPr>
                <a:xfrm flipV="1">
                  <a:off x="3066130" y="5014148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8B35711-C738-E3D5-827D-C5278D886DBC}"/>
                    </a:ext>
                  </a:extLst>
                </p:cNvPr>
                <p:cNvSpPr/>
                <p:nvPr/>
              </p:nvSpPr>
              <p:spPr>
                <a:xfrm flipV="1">
                  <a:off x="3066130" y="5089689"/>
                  <a:ext cx="73084" cy="7308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2E47C9C-C255-D1A6-A718-6653B2CC6ECE}"/>
                    </a:ext>
                  </a:extLst>
                </p:cNvPr>
                <p:cNvSpPr/>
                <p:nvPr/>
              </p:nvSpPr>
              <p:spPr>
                <a:xfrm flipV="1">
                  <a:off x="3066130" y="5165231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8ECA77F-018B-9067-8805-C535431CC779}"/>
                    </a:ext>
                  </a:extLst>
                </p:cNvPr>
                <p:cNvSpPr/>
                <p:nvPr/>
              </p:nvSpPr>
              <p:spPr>
                <a:xfrm flipV="1">
                  <a:off x="3066130" y="5240772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DCEC8A1D-CD89-697E-322F-A8C886BC8CC6}"/>
                    </a:ext>
                  </a:extLst>
                </p:cNvPr>
                <p:cNvSpPr/>
                <p:nvPr/>
              </p:nvSpPr>
              <p:spPr>
                <a:xfrm flipV="1">
                  <a:off x="3066130" y="5316314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50FDA4DB-8709-1C46-1741-E1FDDD758939}"/>
                    </a:ext>
                  </a:extLst>
                </p:cNvPr>
                <p:cNvSpPr/>
                <p:nvPr/>
              </p:nvSpPr>
              <p:spPr>
                <a:xfrm flipV="1">
                  <a:off x="3066130" y="5467397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F829DAF-8953-719E-4D3D-E9363BED5799}"/>
                    </a:ext>
                  </a:extLst>
                </p:cNvPr>
                <p:cNvSpPr/>
                <p:nvPr/>
              </p:nvSpPr>
              <p:spPr>
                <a:xfrm flipV="1">
                  <a:off x="3066130" y="5618480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0F7FBB5B-CF4C-8E06-22D8-D02EB5C0C577}"/>
                    </a:ext>
                  </a:extLst>
                </p:cNvPr>
                <p:cNvSpPr/>
                <p:nvPr/>
              </p:nvSpPr>
              <p:spPr>
                <a:xfrm flipV="1">
                  <a:off x="3066130" y="5391855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4DEE4D8-31CC-08E6-1D3A-6AE46D99641C}"/>
                    </a:ext>
                  </a:extLst>
                </p:cNvPr>
                <p:cNvSpPr/>
                <p:nvPr/>
              </p:nvSpPr>
              <p:spPr>
                <a:xfrm flipV="1">
                  <a:off x="3066130" y="5542938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048184D0-3C90-4E1E-99DD-65D45DB95D30}"/>
                    </a:ext>
                  </a:extLst>
                </p:cNvPr>
                <p:cNvSpPr/>
                <p:nvPr/>
              </p:nvSpPr>
              <p:spPr>
                <a:xfrm flipV="1">
                  <a:off x="3066130" y="5694021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AF77E32-6D2F-2AEC-40C5-65B922B19BDC}"/>
                    </a:ext>
                  </a:extLst>
                </p:cNvPr>
                <p:cNvSpPr/>
                <p:nvPr/>
              </p:nvSpPr>
              <p:spPr>
                <a:xfrm flipV="1">
                  <a:off x="3066130" y="5769562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E5F31C5C-EA9A-DBE8-5471-7E36A7C5794F}"/>
                    </a:ext>
                  </a:extLst>
                </p:cNvPr>
                <p:cNvSpPr/>
                <p:nvPr/>
              </p:nvSpPr>
              <p:spPr>
                <a:xfrm flipV="1">
                  <a:off x="3066130" y="5845104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C29E3416-6A4A-F260-9885-537C5A85C75B}"/>
                    </a:ext>
                  </a:extLst>
                </p:cNvPr>
                <p:cNvSpPr/>
                <p:nvPr/>
              </p:nvSpPr>
              <p:spPr>
                <a:xfrm flipV="1">
                  <a:off x="3066130" y="5920645"/>
                  <a:ext cx="73084" cy="7308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954577AE-7F3B-F887-B5BC-2AAF92C46EF9}"/>
                    </a:ext>
                  </a:extLst>
                </p:cNvPr>
                <p:cNvSpPr/>
                <p:nvPr/>
              </p:nvSpPr>
              <p:spPr>
                <a:xfrm flipV="1">
                  <a:off x="3066130" y="5996180"/>
                  <a:ext cx="73084" cy="730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EE0D6FE8-5A22-74C2-539E-5285B77C03FA}"/>
                  </a:ext>
                </a:extLst>
              </p:cNvPr>
              <p:cNvGrpSpPr/>
              <p:nvPr/>
            </p:nvGrpSpPr>
            <p:grpSpPr>
              <a:xfrm>
                <a:off x="2921715" y="2645300"/>
                <a:ext cx="73084" cy="1810531"/>
                <a:chOff x="3066130" y="4258733"/>
                <a:chExt cx="73084" cy="1810531"/>
              </a:xfrm>
              <a:solidFill>
                <a:srgbClr val="FFFFFF"/>
              </a:solidFill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B04E6F82-47F1-AB81-A32E-BA114DE546E6}"/>
                    </a:ext>
                  </a:extLst>
                </p:cNvPr>
                <p:cNvSpPr/>
                <p:nvPr/>
              </p:nvSpPr>
              <p:spPr>
                <a:xfrm flipV="1">
                  <a:off x="3066130" y="4258733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4F6979C1-797A-16E2-263B-82D9DF037900}"/>
                    </a:ext>
                  </a:extLst>
                </p:cNvPr>
                <p:cNvSpPr/>
                <p:nvPr/>
              </p:nvSpPr>
              <p:spPr>
                <a:xfrm flipV="1">
                  <a:off x="3066130" y="4334274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908C51A4-0996-3974-33C7-7EC16FBE1651}"/>
                    </a:ext>
                  </a:extLst>
                </p:cNvPr>
                <p:cNvSpPr/>
                <p:nvPr/>
              </p:nvSpPr>
              <p:spPr>
                <a:xfrm flipV="1">
                  <a:off x="3066130" y="4409816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9B85A5BF-3BA1-5241-5343-6E6E2DA9E2F9}"/>
                    </a:ext>
                  </a:extLst>
                </p:cNvPr>
                <p:cNvSpPr/>
                <p:nvPr/>
              </p:nvSpPr>
              <p:spPr>
                <a:xfrm flipV="1">
                  <a:off x="3066130" y="4560899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FE6C42F-3D01-5AA8-1CAD-54874F6EE3EB}"/>
                    </a:ext>
                  </a:extLst>
                </p:cNvPr>
                <p:cNvSpPr/>
                <p:nvPr/>
              </p:nvSpPr>
              <p:spPr>
                <a:xfrm flipV="1">
                  <a:off x="3066130" y="4711982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0E1C18E-1B5D-E94D-8CE3-4D5ECAB6246F}"/>
                    </a:ext>
                  </a:extLst>
                </p:cNvPr>
                <p:cNvSpPr/>
                <p:nvPr/>
              </p:nvSpPr>
              <p:spPr>
                <a:xfrm flipV="1">
                  <a:off x="3066130" y="4485357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A5C67B18-EA0B-FFA8-5428-FEDE5994D0F7}"/>
                    </a:ext>
                  </a:extLst>
                </p:cNvPr>
                <p:cNvSpPr/>
                <p:nvPr/>
              </p:nvSpPr>
              <p:spPr>
                <a:xfrm flipV="1">
                  <a:off x="3066130" y="4636440"/>
                  <a:ext cx="73084" cy="7308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384A383B-7E65-C2D7-90E2-08C044B711F9}"/>
                    </a:ext>
                  </a:extLst>
                </p:cNvPr>
                <p:cNvSpPr/>
                <p:nvPr/>
              </p:nvSpPr>
              <p:spPr>
                <a:xfrm flipV="1">
                  <a:off x="3066130" y="4787523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755B4E9C-20E1-D948-13F8-40C041075916}"/>
                    </a:ext>
                  </a:extLst>
                </p:cNvPr>
                <p:cNvSpPr/>
                <p:nvPr/>
              </p:nvSpPr>
              <p:spPr>
                <a:xfrm flipV="1">
                  <a:off x="3066130" y="4863065"/>
                  <a:ext cx="73084" cy="7308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B2CFDCF7-EC08-C987-840C-D7D2C7D1B4D6}"/>
                    </a:ext>
                  </a:extLst>
                </p:cNvPr>
                <p:cNvSpPr/>
                <p:nvPr/>
              </p:nvSpPr>
              <p:spPr>
                <a:xfrm flipV="1">
                  <a:off x="3066130" y="4938606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FEDD7E9D-1687-D16A-E874-C8719C754005}"/>
                    </a:ext>
                  </a:extLst>
                </p:cNvPr>
                <p:cNvSpPr/>
                <p:nvPr/>
              </p:nvSpPr>
              <p:spPr>
                <a:xfrm flipV="1">
                  <a:off x="3066130" y="5014148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7995D246-0BA9-84D9-7A37-F80E47A01354}"/>
                    </a:ext>
                  </a:extLst>
                </p:cNvPr>
                <p:cNvSpPr/>
                <p:nvPr/>
              </p:nvSpPr>
              <p:spPr>
                <a:xfrm flipV="1">
                  <a:off x="3066130" y="5089689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B718718D-08A4-E998-A8C0-B287DB9CDCDF}"/>
                    </a:ext>
                  </a:extLst>
                </p:cNvPr>
                <p:cNvSpPr/>
                <p:nvPr/>
              </p:nvSpPr>
              <p:spPr>
                <a:xfrm flipV="1">
                  <a:off x="3066130" y="5165231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42080782-83AC-DEBB-37C8-15F6295913FE}"/>
                    </a:ext>
                  </a:extLst>
                </p:cNvPr>
                <p:cNvSpPr/>
                <p:nvPr/>
              </p:nvSpPr>
              <p:spPr>
                <a:xfrm flipV="1">
                  <a:off x="3066130" y="5240772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C46F7F2-B02B-5CAA-E707-583FCEDA5804}"/>
                    </a:ext>
                  </a:extLst>
                </p:cNvPr>
                <p:cNvSpPr/>
                <p:nvPr/>
              </p:nvSpPr>
              <p:spPr>
                <a:xfrm flipV="1">
                  <a:off x="3066130" y="5316314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C65EA84-62C1-AD46-A5A7-4E6B62383A05}"/>
                    </a:ext>
                  </a:extLst>
                </p:cNvPr>
                <p:cNvSpPr/>
                <p:nvPr/>
              </p:nvSpPr>
              <p:spPr>
                <a:xfrm flipV="1">
                  <a:off x="3066130" y="5467397"/>
                  <a:ext cx="73084" cy="7308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5E89F9ED-2049-CAC3-E139-60772C1E98A1}"/>
                    </a:ext>
                  </a:extLst>
                </p:cNvPr>
                <p:cNvSpPr/>
                <p:nvPr/>
              </p:nvSpPr>
              <p:spPr>
                <a:xfrm flipV="1">
                  <a:off x="3066130" y="5618480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14FCA935-E7E6-2CA4-E0F0-00515F6F381D}"/>
                    </a:ext>
                  </a:extLst>
                </p:cNvPr>
                <p:cNvSpPr/>
                <p:nvPr/>
              </p:nvSpPr>
              <p:spPr>
                <a:xfrm flipV="1">
                  <a:off x="3066130" y="5391855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FA1BCE46-85C7-FF31-8624-7662C33611B3}"/>
                    </a:ext>
                  </a:extLst>
                </p:cNvPr>
                <p:cNvSpPr/>
                <p:nvPr/>
              </p:nvSpPr>
              <p:spPr>
                <a:xfrm flipV="1">
                  <a:off x="3066130" y="5542938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138D98A-3BEC-6374-EDA9-12B757FEA3DF}"/>
                    </a:ext>
                  </a:extLst>
                </p:cNvPr>
                <p:cNvSpPr/>
                <p:nvPr/>
              </p:nvSpPr>
              <p:spPr>
                <a:xfrm flipV="1">
                  <a:off x="3066130" y="5694021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A7C3909-4B36-5FB2-2757-B5DC43CCD893}"/>
                    </a:ext>
                  </a:extLst>
                </p:cNvPr>
                <p:cNvSpPr/>
                <p:nvPr/>
              </p:nvSpPr>
              <p:spPr>
                <a:xfrm flipV="1">
                  <a:off x="3066130" y="5769562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B3D3E987-39A8-668F-CD57-C6C2CA9D26F6}"/>
                    </a:ext>
                  </a:extLst>
                </p:cNvPr>
                <p:cNvSpPr/>
                <p:nvPr/>
              </p:nvSpPr>
              <p:spPr>
                <a:xfrm flipV="1">
                  <a:off x="3066130" y="5845104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3BE7B597-C188-5907-EA02-ED5CFB95928D}"/>
                    </a:ext>
                  </a:extLst>
                </p:cNvPr>
                <p:cNvSpPr/>
                <p:nvPr/>
              </p:nvSpPr>
              <p:spPr>
                <a:xfrm flipV="1">
                  <a:off x="3066130" y="5920645"/>
                  <a:ext cx="73084" cy="7308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CFBBC72-36C5-0EB2-2A51-4CFA46F84B2C}"/>
                    </a:ext>
                  </a:extLst>
                </p:cNvPr>
                <p:cNvSpPr/>
                <p:nvPr/>
              </p:nvSpPr>
              <p:spPr>
                <a:xfrm flipV="1">
                  <a:off x="3066130" y="5996180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69BF1BCA-8A77-79C4-0427-3A31986E3455}"/>
                  </a:ext>
                </a:extLst>
              </p:cNvPr>
              <p:cNvGrpSpPr/>
              <p:nvPr/>
            </p:nvGrpSpPr>
            <p:grpSpPr>
              <a:xfrm>
                <a:off x="2787198" y="2739109"/>
                <a:ext cx="73084" cy="1810531"/>
                <a:chOff x="3066130" y="4258733"/>
                <a:chExt cx="73084" cy="1810531"/>
              </a:xfrm>
              <a:solidFill>
                <a:schemeClr val="bg1"/>
              </a:solidFill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34FFE33-6A2E-B0DD-95C3-9BEBD6DA77E4}"/>
                    </a:ext>
                  </a:extLst>
                </p:cNvPr>
                <p:cNvSpPr/>
                <p:nvPr/>
              </p:nvSpPr>
              <p:spPr>
                <a:xfrm flipV="1">
                  <a:off x="3066130" y="4258733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ACAAC01A-1B33-4271-D8E8-5E5399768095}"/>
                    </a:ext>
                  </a:extLst>
                </p:cNvPr>
                <p:cNvSpPr/>
                <p:nvPr/>
              </p:nvSpPr>
              <p:spPr>
                <a:xfrm flipV="1">
                  <a:off x="3066130" y="4334274"/>
                  <a:ext cx="73084" cy="7308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E6A416DD-2338-E10D-43C1-A25028F0971A}"/>
                    </a:ext>
                  </a:extLst>
                </p:cNvPr>
                <p:cNvSpPr/>
                <p:nvPr/>
              </p:nvSpPr>
              <p:spPr>
                <a:xfrm flipV="1">
                  <a:off x="3066130" y="4409816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8A940803-9074-3B3A-38F6-099458F05FD4}"/>
                    </a:ext>
                  </a:extLst>
                </p:cNvPr>
                <p:cNvSpPr/>
                <p:nvPr/>
              </p:nvSpPr>
              <p:spPr>
                <a:xfrm flipV="1">
                  <a:off x="3066130" y="4560899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BDFAF9C9-D6A5-FD79-E6D3-3C0237A383DA}"/>
                    </a:ext>
                  </a:extLst>
                </p:cNvPr>
                <p:cNvSpPr/>
                <p:nvPr/>
              </p:nvSpPr>
              <p:spPr>
                <a:xfrm flipV="1">
                  <a:off x="3066130" y="4711982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F63371BA-9C9D-9DA3-5E73-5BF040D060E4}"/>
                    </a:ext>
                  </a:extLst>
                </p:cNvPr>
                <p:cNvSpPr/>
                <p:nvPr/>
              </p:nvSpPr>
              <p:spPr>
                <a:xfrm flipV="1">
                  <a:off x="3066130" y="4485357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D440B287-B3D2-91D8-3284-19D8EEB575F7}"/>
                    </a:ext>
                  </a:extLst>
                </p:cNvPr>
                <p:cNvSpPr/>
                <p:nvPr/>
              </p:nvSpPr>
              <p:spPr>
                <a:xfrm flipV="1">
                  <a:off x="3066130" y="4636440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70925BD1-B465-DC04-0961-0AF94E14074F}"/>
                    </a:ext>
                  </a:extLst>
                </p:cNvPr>
                <p:cNvSpPr/>
                <p:nvPr/>
              </p:nvSpPr>
              <p:spPr>
                <a:xfrm flipV="1">
                  <a:off x="3066130" y="4787523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E9EC8045-F14A-F877-71E6-FAA0FC1CE35C}"/>
                    </a:ext>
                  </a:extLst>
                </p:cNvPr>
                <p:cNvSpPr/>
                <p:nvPr/>
              </p:nvSpPr>
              <p:spPr>
                <a:xfrm flipV="1">
                  <a:off x="3066130" y="4863065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05085050-B3D3-D468-22DE-4B570E26D91A}"/>
                    </a:ext>
                  </a:extLst>
                </p:cNvPr>
                <p:cNvSpPr/>
                <p:nvPr/>
              </p:nvSpPr>
              <p:spPr>
                <a:xfrm flipV="1">
                  <a:off x="3066130" y="4938606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F690850-47C5-6255-4249-B2AFE1C0144A}"/>
                    </a:ext>
                  </a:extLst>
                </p:cNvPr>
                <p:cNvSpPr/>
                <p:nvPr/>
              </p:nvSpPr>
              <p:spPr>
                <a:xfrm flipV="1">
                  <a:off x="3066130" y="5014148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EE0B8C18-523D-5FE8-ADFC-8041C2482A31}"/>
                    </a:ext>
                  </a:extLst>
                </p:cNvPr>
                <p:cNvSpPr/>
                <p:nvPr/>
              </p:nvSpPr>
              <p:spPr>
                <a:xfrm flipV="1">
                  <a:off x="3066130" y="5089689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4E62036C-8470-2124-08CB-AB5FDA9F66B7}"/>
                    </a:ext>
                  </a:extLst>
                </p:cNvPr>
                <p:cNvSpPr/>
                <p:nvPr/>
              </p:nvSpPr>
              <p:spPr>
                <a:xfrm flipV="1">
                  <a:off x="3066130" y="5165231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33836050-F48C-3278-36CD-C3FB3174C5C9}"/>
                    </a:ext>
                  </a:extLst>
                </p:cNvPr>
                <p:cNvSpPr/>
                <p:nvPr/>
              </p:nvSpPr>
              <p:spPr>
                <a:xfrm flipV="1">
                  <a:off x="3066130" y="5240772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119DC171-E681-A25D-094F-4EB41151258F}"/>
                    </a:ext>
                  </a:extLst>
                </p:cNvPr>
                <p:cNvSpPr/>
                <p:nvPr/>
              </p:nvSpPr>
              <p:spPr>
                <a:xfrm flipV="1">
                  <a:off x="3066130" y="5316314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27288A2A-B65E-2754-92C0-9829B727605A}"/>
                    </a:ext>
                  </a:extLst>
                </p:cNvPr>
                <p:cNvSpPr/>
                <p:nvPr/>
              </p:nvSpPr>
              <p:spPr>
                <a:xfrm flipV="1">
                  <a:off x="3066130" y="5467397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FB44CFE9-1E0D-D8DE-BAFA-8ABC0E4D4E5F}"/>
                    </a:ext>
                  </a:extLst>
                </p:cNvPr>
                <p:cNvSpPr/>
                <p:nvPr/>
              </p:nvSpPr>
              <p:spPr>
                <a:xfrm flipV="1">
                  <a:off x="3066130" y="5618480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915F8BE6-47E8-DE81-6DE2-4B1DB3E100DD}"/>
                    </a:ext>
                  </a:extLst>
                </p:cNvPr>
                <p:cNvSpPr/>
                <p:nvPr/>
              </p:nvSpPr>
              <p:spPr>
                <a:xfrm flipV="1">
                  <a:off x="3066130" y="5391855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5469BB5D-338C-D2DD-6ED8-2F9AC3973F3B}"/>
                    </a:ext>
                  </a:extLst>
                </p:cNvPr>
                <p:cNvSpPr/>
                <p:nvPr/>
              </p:nvSpPr>
              <p:spPr>
                <a:xfrm flipV="1">
                  <a:off x="3066130" y="5542938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708A56D6-A4F4-FD3F-35C2-625D7A2EC931}"/>
                    </a:ext>
                  </a:extLst>
                </p:cNvPr>
                <p:cNvSpPr/>
                <p:nvPr/>
              </p:nvSpPr>
              <p:spPr>
                <a:xfrm flipV="1">
                  <a:off x="3066130" y="5694021"/>
                  <a:ext cx="73084" cy="7308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A33BB960-3BA5-F059-39F8-1C7182CE6346}"/>
                    </a:ext>
                  </a:extLst>
                </p:cNvPr>
                <p:cNvSpPr/>
                <p:nvPr/>
              </p:nvSpPr>
              <p:spPr>
                <a:xfrm flipV="1">
                  <a:off x="3066130" y="5769562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EA47F6E-A554-602B-4AE8-B0192E1A6018}"/>
                    </a:ext>
                  </a:extLst>
                </p:cNvPr>
                <p:cNvSpPr/>
                <p:nvPr/>
              </p:nvSpPr>
              <p:spPr>
                <a:xfrm flipV="1">
                  <a:off x="3066130" y="5845104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7429B2A6-21E6-0EBA-62F1-D618A9F1E37F}"/>
                    </a:ext>
                  </a:extLst>
                </p:cNvPr>
                <p:cNvSpPr/>
                <p:nvPr/>
              </p:nvSpPr>
              <p:spPr>
                <a:xfrm flipV="1">
                  <a:off x="3066130" y="5920645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B8F9FC73-02E6-1FCF-5F85-27679E609FCB}"/>
                    </a:ext>
                  </a:extLst>
                </p:cNvPr>
                <p:cNvSpPr/>
                <p:nvPr/>
              </p:nvSpPr>
              <p:spPr>
                <a:xfrm flipV="1">
                  <a:off x="3066130" y="5996180"/>
                  <a:ext cx="73084" cy="730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159CA96-6B9B-2D2B-3642-2442B90B6F65}"/>
                </a:ext>
              </a:extLst>
            </p:cNvPr>
            <p:cNvGrpSpPr/>
            <p:nvPr/>
          </p:nvGrpSpPr>
          <p:grpSpPr>
            <a:xfrm flipH="1">
              <a:off x="6203450" y="2382990"/>
              <a:ext cx="55491" cy="1374700"/>
              <a:chOff x="3066130" y="4258733"/>
              <a:chExt cx="73084" cy="1810531"/>
            </a:xfrm>
            <a:solidFill>
              <a:schemeClr val="bg1"/>
            </a:solidFill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62EA89C4-3EEB-B3C9-2C5B-014D884377A2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1350EA7-C96D-FD40-1587-BBBC061A6E7F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62CF5B17-7ACF-4A23-9DA7-ACB0A11F14ED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E17B7AE-7252-6373-26EA-8DE2FD8A67F2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A0741758-2C91-D89B-936D-5DB905A6F03A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768CFE0F-665E-401D-68D4-D31DE0F933A8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4C118D65-BF88-375F-5F4B-1B76EB3E33D7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940257DF-1566-FF97-8ABF-B3835A8722B2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FF053F8-4797-E1AF-1F82-3868D85A1FAB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117FB2A8-CDBA-2623-F66A-A47652850155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5C874163-C336-F1A6-F24A-F58F4B852103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DC98FE5-6A80-33A5-2398-D7FA9131BB3B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49F83A-CEB9-20DC-AA63-BF661ABAD3B8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39012ADD-B76A-32DF-2730-B2141FF29566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44D4EF3C-783A-9485-D896-04B55EA70A1C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89924D74-2599-BCBA-EB67-3245A1E2A67A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1A705C8-DD45-C625-1D29-7ADBD2D72213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4E6F209C-4A5E-E9B6-B302-BAEA51322014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C80B31F-32EA-5611-12A8-48CB9A173B9F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FDA684D5-C2F2-F88E-E6D6-1D5218D54388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0F5A249-4E08-6A3D-4617-A2654F4348F3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1C7C5D9E-BA27-E452-9BED-4D82774E305B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8D7DF871-00FB-1F2C-2332-A6468E1954AB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A0836055-2595-0A11-33CC-9773C20BB21B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C8542B5C-245D-ED68-2DD1-C0BFBD2E1BDF}"/>
                </a:ext>
              </a:extLst>
            </p:cNvPr>
            <p:cNvGrpSpPr/>
            <p:nvPr/>
          </p:nvGrpSpPr>
          <p:grpSpPr>
            <a:xfrm>
              <a:off x="3365706" y="2516708"/>
              <a:ext cx="2806966" cy="2485353"/>
              <a:chOff x="3365706" y="2516709"/>
              <a:chExt cx="2277135" cy="2016228"/>
            </a:xfrm>
          </p:grpSpPr>
          <p:grpSp>
            <p:nvGrpSpPr>
              <p:cNvPr id="358" name="그룹 357">
                <a:extLst>
                  <a:ext uri="{FF2B5EF4-FFF2-40B4-BE49-F238E27FC236}">
                    <a16:creationId xmlns:a16="http://schemas.microsoft.com/office/drawing/2014/main" id="{FA1533F7-88CC-B9D8-9441-D23826598D90}"/>
                  </a:ext>
                </a:extLst>
              </p:cNvPr>
              <p:cNvGrpSpPr/>
              <p:nvPr/>
            </p:nvGrpSpPr>
            <p:grpSpPr>
              <a:xfrm>
                <a:off x="4801204" y="2516709"/>
                <a:ext cx="841637" cy="2016228"/>
                <a:chOff x="4801204" y="2516709"/>
                <a:chExt cx="841637" cy="2016228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CD035D78-8D70-A17F-6706-28F33DD66FE1}"/>
                    </a:ext>
                  </a:extLst>
                </p:cNvPr>
                <p:cNvGrpSpPr/>
                <p:nvPr/>
              </p:nvGrpSpPr>
              <p:grpSpPr>
                <a:xfrm>
                  <a:off x="5105023" y="2516709"/>
                  <a:ext cx="235405" cy="1810531"/>
                  <a:chOff x="4660443" y="2550265"/>
                  <a:chExt cx="235405" cy="1810531"/>
                </a:xfrm>
              </p:grpSpPr>
              <p:grpSp>
                <p:nvGrpSpPr>
                  <p:cNvPr id="219" name="그룹 218">
                    <a:extLst>
                      <a:ext uri="{FF2B5EF4-FFF2-40B4-BE49-F238E27FC236}">
                        <a16:creationId xmlns:a16="http://schemas.microsoft.com/office/drawing/2014/main" id="{5090AE6D-DD9B-6966-3754-5899F7AF23C9}"/>
                      </a:ext>
                    </a:extLst>
                  </p:cNvPr>
                  <p:cNvGrpSpPr/>
                  <p:nvPr/>
                </p:nvGrpSpPr>
                <p:grpSpPr>
                  <a:xfrm>
                    <a:off x="4660443" y="2550265"/>
                    <a:ext cx="73084" cy="1810531"/>
                    <a:chOff x="3066130" y="4258733"/>
                    <a:chExt cx="73084" cy="1810531"/>
                  </a:xfrm>
                </p:grpSpPr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8397C569-D65F-C491-2871-98AB6DD2F0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258733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1" name="직사각형 270">
                      <a:extLst>
                        <a:ext uri="{FF2B5EF4-FFF2-40B4-BE49-F238E27FC236}">
                          <a16:creationId xmlns:a16="http://schemas.microsoft.com/office/drawing/2014/main" id="{E3EC4228-B274-20FC-4008-48F4CA4C17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334274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2" name="직사각형 271">
                      <a:extLst>
                        <a:ext uri="{FF2B5EF4-FFF2-40B4-BE49-F238E27FC236}">
                          <a16:creationId xmlns:a16="http://schemas.microsoft.com/office/drawing/2014/main" id="{D12E9C72-5883-122D-BDE1-C74944E6508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09816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3" name="직사각형 272">
                      <a:extLst>
                        <a:ext uri="{FF2B5EF4-FFF2-40B4-BE49-F238E27FC236}">
                          <a16:creationId xmlns:a16="http://schemas.microsoft.com/office/drawing/2014/main" id="{A58CA919-C82D-69E1-59E3-2046505A02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560899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74" name="직사각형 273">
                      <a:extLst>
                        <a:ext uri="{FF2B5EF4-FFF2-40B4-BE49-F238E27FC236}">
                          <a16:creationId xmlns:a16="http://schemas.microsoft.com/office/drawing/2014/main" id="{316B6140-EDC4-9450-A2EB-A150E9D58A5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11982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5" name="직사각형 274">
                      <a:extLst>
                        <a:ext uri="{FF2B5EF4-FFF2-40B4-BE49-F238E27FC236}">
                          <a16:creationId xmlns:a16="http://schemas.microsoft.com/office/drawing/2014/main" id="{247DF329-8F18-33EF-3A47-0402080CF9F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85357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76" name="직사각형 275">
                      <a:extLst>
                        <a:ext uri="{FF2B5EF4-FFF2-40B4-BE49-F238E27FC236}">
                          <a16:creationId xmlns:a16="http://schemas.microsoft.com/office/drawing/2014/main" id="{8E37365A-BF2C-A762-9512-8F5FA28032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636440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7" name="직사각형 276">
                      <a:extLst>
                        <a:ext uri="{FF2B5EF4-FFF2-40B4-BE49-F238E27FC236}">
                          <a16:creationId xmlns:a16="http://schemas.microsoft.com/office/drawing/2014/main" id="{1ECBF4C0-D276-DAF9-DCF3-3FF47D7252F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87523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8" name="직사각형 277">
                      <a:extLst>
                        <a:ext uri="{FF2B5EF4-FFF2-40B4-BE49-F238E27FC236}">
                          <a16:creationId xmlns:a16="http://schemas.microsoft.com/office/drawing/2014/main" id="{5AC2EA59-E5DE-B56E-1127-8D7601A7C30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863065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79" name="직사각형 278">
                      <a:extLst>
                        <a:ext uri="{FF2B5EF4-FFF2-40B4-BE49-F238E27FC236}">
                          <a16:creationId xmlns:a16="http://schemas.microsoft.com/office/drawing/2014/main" id="{732DF22E-551E-1AC5-FDE3-1898E4E321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938606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80" name="직사각형 279">
                      <a:extLst>
                        <a:ext uri="{FF2B5EF4-FFF2-40B4-BE49-F238E27FC236}">
                          <a16:creationId xmlns:a16="http://schemas.microsoft.com/office/drawing/2014/main" id="{748D435A-C7C6-C171-9333-16C4422464D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14148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81" name="직사각형 280">
                      <a:extLst>
                        <a:ext uri="{FF2B5EF4-FFF2-40B4-BE49-F238E27FC236}">
                          <a16:creationId xmlns:a16="http://schemas.microsoft.com/office/drawing/2014/main" id="{C38258D2-2325-BD39-0D70-F9EAB9DAB8C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89689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82" name="직사각형 281">
                      <a:extLst>
                        <a:ext uri="{FF2B5EF4-FFF2-40B4-BE49-F238E27FC236}">
                          <a16:creationId xmlns:a16="http://schemas.microsoft.com/office/drawing/2014/main" id="{5D5A4994-1846-37FA-8076-623DD1F5EFD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165231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83" name="직사각형 282">
                      <a:extLst>
                        <a:ext uri="{FF2B5EF4-FFF2-40B4-BE49-F238E27FC236}">
                          <a16:creationId xmlns:a16="http://schemas.microsoft.com/office/drawing/2014/main" id="{6600CF48-C8EF-82AE-3D55-265B37CA554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240772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84" name="직사각형 283">
                      <a:extLst>
                        <a:ext uri="{FF2B5EF4-FFF2-40B4-BE49-F238E27FC236}">
                          <a16:creationId xmlns:a16="http://schemas.microsoft.com/office/drawing/2014/main" id="{C4DDA12D-78BF-E0C9-0D13-17DB7C4A59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16314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85" name="직사각형 284">
                      <a:extLst>
                        <a:ext uri="{FF2B5EF4-FFF2-40B4-BE49-F238E27FC236}">
                          <a16:creationId xmlns:a16="http://schemas.microsoft.com/office/drawing/2014/main" id="{958F4DFC-F712-4713-784A-2CDF793DAB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467397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86" name="직사각형 285">
                      <a:extLst>
                        <a:ext uri="{FF2B5EF4-FFF2-40B4-BE49-F238E27FC236}">
                          <a16:creationId xmlns:a16="http://schemas.microsoft.com/office/drawing/2014/main" id="{74E61358-C601-DCCD-11BA-9D8CBC01DB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18480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87" name="직사각형 286">
                      <a:extLst>
                        <a:ext uri="{FF2B5EF4-FFF2-40B4-BE49-F238E27FC236}">
                          <a16:creationId xmlns:a16="http://schemas.microsoft.com/office/drawing/2014/main" id="{E8F7D0A5-6735-AD38-3264-87100C827B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91855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88" name="직사각형 287">
                      <a:extLst>
                        <a:ext uri="{FF2B5EF4-FFF2-40B4-BE49-F238E27FC236}">
                          <a16:creationId xmlns:a16="http://schemas.microsoft.com/office/drawing/2014/main" id="{2F80DED6-48C9-C9E4-C1B1-97B48EC5395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542938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89" name="직사각형 288">
                      <a:extLst>
                        <a:ext uri="{FF2B5EF4-FFF2-40B4-BE49-F238E27FC236}">
                          <a16:creationId xmlns:a16="http://schemas.microsoft.com/office/drawing/2014/main" id="{0C4B549F-4F65-8191-7D67-82D020C9125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94021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90" name="직사각형 289">
                      <a:extLst>
                        <a:ext uri="{FF2B5EF4-FFF2-40B4-BE49-F238E27FC236}">
                          <a16:creationId xmlns:a16="http://schemas.microsoft.com/office/drawing/2014/main" id="{85FAA04C-1C75-0C42-BDCE-CC08833FEC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769562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91" name="직사각형 290">
                      <a:extLst>
                        <a:ext uri="{FF2B5EF4-FFF2-40B4-BE49-F238E27FC236}">
                          <a16:creationId xmlns:a16="http://schemas.microsoft.com/office/drawing/2014/main" id="{F8F4AFDB-CCCC-7A83-3B60-7F9965719C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845104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92" name="직사각형 291">
                      <a:extLst>
                        <a:ext uri="{FF2B5EF4-FFF2-40B4-BE49-F238E27FC236}">
                          <a16:creationId xmlns:a16="http://schemas.microsoft.com/office/drawing/2014/main" id="{75B234DF-DFA9-77FC-BF97-06B3FDB411B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20645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93" name="직사각형 292">
                      <a:extLst>
                        <a:ext uri="{FF2B5EF4-FFF2-40B4-BE49-F238E27FC236}">
                          <a16:creationId xmlns:a16="http://schemas.microsoft.com/office/drawing/2014/main" id="{A4A0E22C-FD5F-CF26-EF81-1DAB9C5E21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96180"/>
                      <a:ext cx="73084" cy="730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</p:grpSp>
              <p:grpSp>
                <p:nvGrpSpPr>
                  <p:cNvPr id="319" name="그룹 318">
                    <a:extLst>
                      <a:ext uri="{FF2B5EF4-FFF2-40B4-BE49-F238E27FC236}">
                        <a16:creationId xmlns:a16="http://schemas.microsoft.com/office/drawing/2014/main" id="{333AE837-CBA3-3A69-81FB-AA99B6AF32D9}"/>
                      </a:ext>
                    </a:extLst>
                  </p:cNvPr>
                  <p:cNvGrpSpPr/>
                  <p:nvPr/>
                </p:nvGrpSpPr>
                <p:grpSpPr>
                  <a:xfrm>
                    <a:off x="4822764" y="2550265"/>
                    <a:ext cx="73084" cy="1810531"/>
                    <a:chOff x="3066130" y="4258733"/>
                    <a:chExt cx="73084" cy="1810531"/>
                  </a:xfrm>
                  <a:solidFill>
                    <a:schemeClr val="bg1"/>
                  </a:solidFill>
                </p:grpSpPr>
                <p:sp>
                  <p:nvSpPr>
                    <p:cNvPr id="320" name="직사각형 319">
                      <a:extLst>
                        <a:ext uri="{FF2B5EF4-FFF2-40B4-BE49-F238E27FC236}">
                          <a16:creationId xmlns:a16="http://schemas.microsoft.com/office/drawing/2014/main" id="{391F49D8-4263-0D0A-F8D5-35FAF6158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25873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1" name="직사각형 320">
                      <a:extLst>
                        <a:ext uri="{FF2B5EF4-FFF2-40B4-BE49-F238E27FC236}">
                          <a16:creationId xmlns:a16="http://schemas.microsoft.com/office/drawing/2014/main" id="{976585B1-A85C-9610-C98A-1C1CCEDD884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334274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2" name="직사각형 321">
                      <a:extLst>
                        <a:ext uri="{FF2B5EF4-FFF2-40B4-BE49-F238E27FC236}">
                          <a16:creationId xmlns:a16="http://schemas.microsoft.com/office/drawing/2014/main" id="{C9A138F2-0760-BE6E-6583-FB74F18460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0981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3" name="직사각형 322">
                      <a:extLst>
                        <a:ext uri="{FF2B5EF4-FFF2-40B4-BE49-F238E27FC236}">
                          <a16:creationId xmlns:a16="http://schemas.microsoft.com/office/drawing/2014/main" id="{F9987F37-0D83-DB0A-FAC7-5768E8D444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56089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24" name="직사각형 323">
                      <a:extLst>
                        <a:ext uri="{FF2B5EF4-FFF2-40B4-BE49-F238E27FC236}">
                          <a16:creationId xmlns:a16="http://schemas.microsoft.com/office/drawing/2014/main" id="{4763707A-CE18-BE6F-5F19-B0E8183F9D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1198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5" name="직사각형 324">
                      <a:extLst>
                        <a:ext uri="{FF2B5EF4-FFF2-40B4-BE49-F238E27FC236}">
                          <a16:creationId xmlns:a16="http://schemas.microsoft.com/office/drawing/2014/main" id="{F8B1099D-D58F-5A87-0176-08C136E0DF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8535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26" name="직사각형 325">
                      <a:extLst>
                        <a:ext uri="{FF2B5EF4-FFF2-40B4-BE49-F238E27FC236}">
                          <a16:creationId xmlns:a16="http://schemas.microsoft.com/office/drawing/2014/main" id="{53E34223-B66B-EE50-ABD0-3C027587EC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63644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7" name="직사각형 326">
                      <a:extLst>
                        <a:ext uri="{FF2B5EF4-FFF2-40B4-BE49-F238E27FC236}">
                          <a16:creationId xmlns:a16="http://schemas.microsoft.com/office/drawing/2014/main" id="{CCC3A7D8-BC2C-8243-6BA7-D0DDD0FAE21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8752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8" name="직사각형 327">
                      <a:extLst>
                        <a:ext uri="{FF2B5EF4-FFF2-40B4-BE49-F238E27FC236}">
                          <a16:creationId xmlns:a16="http://schemas.microsoft.com/office/drawing/2014/main" id="{2E802E41-6F99-51A1-B360-A2F83AF21D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863065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29" name="직사각형 328">
                      <a:extLst>
                        <a:ext uri="{FF2B5EF4-FFF2-40B4-BE49-F238E27FC236}">
                          <a16:creationId xmlns:a16="http://schemas.microsoft.com/office/drawing/2014/main" id="{5C008B6D-F5C7-BB4F-7A58-A082278689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93860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30" name="직사각형 329">
                      <a:extLst>
                        <a:ext uri="{FF2B5EF4-FFF2-40B4-BE49-F238E27FC236}">
                          <a16:creationId xmlns:a16="http://schemas.microsoft.com/office/drawing/2014/main" id="{ED6A7AED-EB13-9823-5120-F909199F7B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1414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31" name="직사각형 330">
                      <a:extLst>
                        <a:ext uri="{FF2B5EF4-FFF2-40B4-BE49-F238E27FC236}">
                          <a16:creationId xmlns:a16="http://schemas.microsoft.com/office/drawing/2014/main" id="{B5EDEF3A-210A-4DF8-B29C-0C5D816709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8968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32" name="직사각형 331">
                      <a:extLst>
                        <a:ext uri="{FF2B5EF4-FFF2-40B4-BE49-F238E27FC236}">
                          <a16:creationId xmlns:a16="http://schemas.microsoft.com/office/drawing/2014/main" id="{E969E3E3-F931-7B52-37C9-3252892ED1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165231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33" name="직사각형 332">
                      <a:extLst>
                        <a:ext uri="{FF2B5EF4-FFF2-40B4-BE49-F238E27FC236}">
                          <a16:creationId xmlns:a16="http://schemas.microsoft.com/office/drawing/2014/main" id="{0F381C92-A5AC-2FD6-74B1-7EF06F4D07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24077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34" name="직사각형 333">
                      <a:extLst>
                        <a:ext uri="{FF2B5EF4-FFF2-40B4-BE49-F238E27FC236}">
                          <a16:creationId xmlns:a16="http://schemas.microsoft.com/office/drawing/2014/main" id="{AE41391D-69D4-F6A2-D135-AD8CA4C9E97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1631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35" name="직사각형 334">
                      <a:extLst>
                        <a:ext uri="{FF2B5EF4-FFF2-40B4-BE49-F238E27FC236}">
                          <a16:creationId xmlns:a16="http://schemas.microsoft.com/office/drawing/2014/main" id="{19898E52-80E6-D98B-C5AF-C5CCB70B56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46739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36" name="직사각형 335">
                      <a:extLst>
                        <a:ext uri="{FF2B5EF4-FFF2-40B4-BE49-F238E27FC236}">
                          <a16:creationId xmlns:a16="http://schemas.microsoft.com/office/drawing/2014/main" id="{37976486-6024-C066-7D61-66F70400F6F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184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37" name="직사각형 336">
                      <a:extLst>
                        <a:ext uri="{FF2B5EF4-FFF2-40B4-BE49-F238E27FC236}">
                          <a16:creationId xmlns:a16="http://schemas.microsoft.com/office/drawing/2014/main" id="{8EDEFDCD-C4E0-048C-7FBD-10C04C15CC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9185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38" name="직사각형 337">
                      <a:extLst>
                        <a:ext uri="{FF2B5EF4-FFF2-40B4-BE49-F238E27FC236}">
                          <a16:creationId xmlns:a16="http://schemas.microsoft.com/office/drawing/2014/main" id="{736CE4C0-E6F6-2E71-A317-0612D0B0F3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54293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39" name="직사각형 338">
                      <a:extLst>
                        <a:ext uri="{FF2B5EF4-FFF2-40B4-BE49-F238E27FC236}">
                          <a16:creationId xmlns:a16="http://schemas.microsoft.com/office/drawing/2014/main" id="{108C6E16-4BFA-712A-6D72-20C00FB9042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94021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40" name="직사각형 339">
                      <a:extLst>
                        <a:ext uri="{FF2B5EF4-FFF2-40B4-BE49-F238E27FC236}">
                          <a16:creationId xmlns:a16="http://schemas.microsoft.com/office/drawing/2014/main" id="{8B87795B-7197-4F80-290A-BA6C84C536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76956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41" name="직사각형 340">
                      <a:extLst>
                        <a:ext uri="{FF2B5EF4-FFF2-40B4-BE49-F238E27FC236}">
                          <a16:creationId xmlns:a16="http://schemas.microsoft.com/office/drawing/2014/main" id="{6C41551E-2EE6-0333-81CC-10CAC148FB2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84510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42" name="직사각형 341">
                      <a:extLst>
                        <a:ext uri="{FF2B5EF4-FFF2-40B4-BE49-F238E27FC236}">
                          <a16:creationId xmlns:a16="http://schemas.microsoft.com/office/drawing/2014/main" id="{E7FB8349-2A8B-E364-06DB-4E0D0383A4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2064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43" name="직사각형 342">
                      <a:extLst>
                        <a:ext uri="{FF2B5EF4-FFF2-40B4-BE49-F238E27FC236}">
                          <a16:creationId xmlns:a16="http://schemas.microsoft.com/office/drawing/2014/main" id="{BB13D731-D9CF-3656-B56D-0DD9EEDB49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961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</p:grpSp>
            </p:grp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AA3857A3-2CB4-6DA8-EC0B-3DDE468293E6}"/>
                    </a:ext>
                  </a:extLst>
                </p:cNvPr>
                <p:cNvSpPr/>
                <p:nvPr/>
              </p:nvSpPr>
              <p:spPr>
                <a:xfrm>
                  <a:off x="4801204" y="4342188"/>
                  <a:ext cx="562308" cy="19074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355AC59F-6D6F-1091-284F-44263A4EA01C}"/>
                    </a:ext>
                  </a:extLst>
                </p:cNvPr>
                <p:cNvSpPr/>
                <p:nvPr/>
              </p:nvSpPr>
              <p:spPr>
                <a:xfrm>
                  <a:off x="5080533" y="4342188"/>
                  <a:ext cx="562308" cy="19074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검색어</a:t>
                  </a:r>
                </a:p>
              </p:txBody>
            </p:sp>
          </p:grpSp>
          <p:grpSp>
            <p:nvGrpSpPr>
              <p:cNvPr id="369" name="그룹 368">
                <a:extLst>
                  <a:ext uri="{FF2B5EF4-FFF2-40B4-BE49-F238E27FC236}">
                    <a16:creationId xmlns:a16="http://schemas.microsoft.com/office/drawing/2014/main" id="{645E341D-A393-C5D1-B317-D2FA3B985D0F}"/>
                  </a:ext>
                </a:extLst>
              </p:cNvPr>
              <p:cNvGrpSpPr/>
              <p:nvPr/>
            </p:nvGrpSpPr>
            <p:grpSpPr>
              <a:xfrm>
                <a:off x="3365706" y="2516709"/>
                <a:ext cx="1073475" cy="2016228"/>
                <a:chOff x="3365706" y="2516709"/>
                <a:chExt cx="1073475" cy="2016228"/>
              </a:xfrm>
            </p:grpSpPr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C3F104C6-BC46-3302-8DA0-DF128B89397D}"/>
                    </a:ext>
                  </a:extLst>
                </p:cNvPr>
                <p:cNvGrpSpPr/>
                <p:nvPr/>
              </p:nvGrpSpPr>
              <p:grpSpPr>
                <a:xfrm>
                  <a:off x="3894317" y="2516709"/>
                  <a:ext cx="235407" cy="1810531"/>
                  <a:chOff x="4011151" y="2550265"/>
                  <a:chExt cx="235407" cy="1810531"/>
                </a:xfrm>
              </p:grpSpPr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B16774F2-1271-03E0-DC3E-5F83ACBE6259}"/>
                      </a:ext>
                    </a:extLst>
                  </p:cNvPr>
                  <p:cNvGrpSpPr/>
                  <p:nvPr/>
                </p:nvGrpSpPr>
                <p:grpSpPr>
                  <a:xfrm>
                    <a:off x="4173474" y="2550265"/>
                    <a:ext cx="73084" cy="1810531"/>
                    <a:chOff x="3066130" y="4258733"/>
                    <a:chExt cx="73084" cy="1810531"/>
                  </a:xfrm>
                  <a:solidFill>
                    <a:schemeClr val="bg1"/>
                  </a:solidFill>
                </p:grpSpPr>
                <p:sp>
                  <p:nvSpPr>
                    <p:cNvPr id="194" name="직사각형 193">
                      <a:extLst>
                        <a:ext uri="{FF2B5EF4-FFF2-40B4-BE49-F238E27FC236}">
                          <a16:creationId xmlns:a16="http://schemas.microsoft.com/office/drawing/2014/main" id="{73DCEF6D-684A-7C4F-9AB9-359F80DE724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25873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195" name="직사각형 194">
                      <a:extLst>
                        <a:ext uri="{FF2B5EF4-FFF2-40B4-BE49-F238E27FC236}">
                          <a16:creationId xmlns:a16="http://schemas.microsoft.com/office/drawing/2014/main" id="{CAB58E30-BAEF-D37D-05CE-791BA07C841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334274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196" name="직사각형 195">
                      <a:extLst>
                        <a:ext uri="{FF2B5EF4-FFF2-40B4-BE49-F238E27FC236}">
                          <a16:creationId xmlns:a16="http://schemas.microsoft.com/office/drawing/2014/main" id="{3541C287-BA09-657B-29E9-D1347B3D72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0981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197" name="직사각형 196">
                      <a:extLst>
                        <a:ext uri="{FF2B5EF4-FFF2-40B4-BE49-F238E27FC236}">
                          <a16:creationId xmlns:a16="http://schemas.microsoft.com/office/drawing/2014/main" id="{AA5DF7FF-77BC-3D0E-58AF-81E3E56B29B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56089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198" name="직사각형 197">
                      <a:extLst>
                        <a:ext uri="{FF2B5EF4-FFF2-40B4-BE49-F238E27FC236}">
                          <a16:creationId xmlns:a16="http://schemas.microsoft.com/office/drawing/2014/main" id="{336AB15A-96A8-40BC-D7CC-E61D8D3FA74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1198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199" name="직사각형 198">
                      <a:extLst>
                        <a:ext uri="{FF2B5EF4-FFF2-40B4-BE49-F238E27FC236}">
                          <a16:creationId xmlns:a16="http://schemas.microsoft.com/office/drawing/2014/main" id="{1082320A-4B63-9FEE-613C-D80F802A5A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8535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00" name="직사각형 199">
                      <a:extLst>
                        <a:ext uri="{FF2B5EF4-FFF2-40B4-BE49-F238E27FC236}">
                          <a16:creationId xmlns:a16="http://schemas.microsoft.com/office/drawing/2014/main" id="{984FC8EF-420E-2D54-EA9C-5963BD8D15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63644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1" name="직사각형 200">
                      <a:extLst>
                        <a:ext uri="{FF2B5EF4-FFF2-40B4-BE49-F238E27FC236}">
                          <a16:creationId xmlns:a16="http://schemas.microsoft.com/office/drawing/2014/main" id="{0F68662B-86D5-85D3-2F59-9FE3A04C2D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8752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2" name="직사각형 201">
                      <a:extLst>
                        <a:ext uri="{FF2B5EF4-FFF2-40B4-BE49-F238E27FC236}">
                          <a16:creationId xmlns:a16="http://schemas.microsoft.com/office/drawing/2014/main" id="{89F0938B-F69F-A4A5-0793-D62BF53577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863065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3" name="직사각형 202">
                      <a:extLst>
                        <a:ext uri="{FF2B5EF4-FFF2-40B4-BE49-F238E27FC236}">
                          <a16:creationId xmlns:a16="http://schemas.microsoft.com/office/drawing/2014/main" id="{69963693-12E8-0E49-2A4E-0036C1DE762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93860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04" name="직사각형 203">
                      <a:extLst>
                        <a:ext uri="{FF2B5EF4-FFF2-40B4-BE49-F238E27FC236}">
                          <a16:creationId xmlns:a16="http://schemas.microsoft.com/office/drawing/2014/main" id="{3F15617A-1543-D875-2DBE-70F1708875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1414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5" name="직사각형 204">
                      <a:extLst>
                        <a:ext uri="{FF2B5EF4-FFF2-40B4-BE49-F238E27FC236}">
                          <a16:creationId xmlns:a16="http://schemas.microsoft.com/office/drawing/2014/main" id="{52408971-E24A-8E88-77DF-7B0C97540C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8968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06" name="직사각형 205">
                      <a:extLst>
                        <a:ext uri="{FF2B5EF4-FFF2-40B4-BE49-F238E27FC236}">
                          <a16:creationId xmlns:a16="http://schemas.microsoft.com/office/drawing/2014/main" id="{91B5B40B-6D22-2839-A931-95786E49E5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165231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7" name="직사각형 206">
                      <a:extLst>
                        <a:ext uri="{FF2B5EF4-FFF2-40B4-BE49-F238E27FC236}">
                          <a16:creationId xmlns:a16="http://schemas.microsoft.com/office/drawing/2014/main" id="{152A24A7-0599-703E-BB4A-84ABAC87D14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24077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8" name="직사각형 207">
                      <a:extLst>
                        <a:ext uri="{FF2B5EF4-FFF2-40B4-BE49-F238E27FC236}">
                          <a16:creationId xmlns:a16="http://schemas.microsoft.com/office/drawing/2014/main" id="{5D7A1119-23AC-FD6E-6CE3-04599245F4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1631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09" name="직사각형 208">
                      <a:extLst>
                        <a:ext uri="{FF2B5EF4-FFF2-40B4-BE49-F238E27FC236}">
                          <a16:creationId xmlns:a16="http://schemas.microsoft.com/office/drawing/2014/main" id="{6264E1AA-9AE9-AD07-C871-74FB31E996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46739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10" name="직사각형 209">
                      <a:extLst>
                        <a:ext uri="{FF2B5EF4-FFF2-40B4-BE49-F238E27FC236}">
                          <a16:creationId xmlns:a16="http://schemas.microsoft.com/office/drawing/2014/main" id="{8866B0B6-1E08-E3AE-E892-18C07DD418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184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11" name="직사각형 210">
                      <a:extLst>
                        <a:ext uri="{FF2B5EF4-FFF2-40B4-BE49-F238E27FC236}">
                          <a16:creationId xmlns:a16="http://schemas.microsoft.com/office/drawing/2014/main" id="{D9A38853-82EB-20BA-83B2-C1DB222303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9185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12" name="직사각형 211">
                      <a:extLst>
                        <a:ext uri="{FF2B5EF4-FFF2-40B4-BE49-F238E27FC236}">
                          <a16:creationId xmlns:a16="http://schemas.microsoft.com/office/drawing/2014/main" id="{7E48D06F-BB46-F805-58C2-673FAD66DB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54293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13" name="직사각형 212">
                      <a:extLst>
                        <a:ext uri="{FF2B5EF4-FFF2-40B4-BE49-F238E27FC236}">
                          <a16:creationId xmlns:a16="http://schemas.microsoft.com/office/drawing/2014/main" id="{2608FF80-E212-7FA2-430F-588E19A1BDE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94021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14" name="직사각형 213">
                      <a:extLst>
                        <a:ext uri="{FF2B5EF4-FFF2-40B4-BE49-F238E27FC236}">
                          <a16:creationId xmlns:a16="http://schemas.microsoft.com/office/drawing/2014/main" id="{6582AE6F-D502-236F-E7BF-119D9236BB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76956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15" name="직사각형 214">
                      <a:extLst>
                        <a:ext uri="{FF2B5EF4-FFF2-40B4-BE49-F238E27FC236}">
                          <a16:creationId xmlns:a16="http://schemas.microsoft.com/office/drawing/2014/main" id="{8D4FDFFE-4131-77F7-0239-56700C31DAA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84510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16" name="직사각형 215">
                      <a:extLst>
                        <a:ext uri="{FF2B5EF4-FFF2-40B4-BE49-F238E27FC236}">
                          <a16:creationId xmlns:a16="http://schemas.microsoft.com/office/drawing/2014/main" id="{71FE6E5A-FF1A-A88A-C2EA-E75DF384087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2064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4D7A6CB5-05FA-E5D8-A47C-FFDC51909E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961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</p:grpSp>
              <p:grpSp>
                <p:nvGrpSpPr>
                  <p:cNvPr id="221" name="그룹 220">
                    <a:extLst>
                      <a:ext uri="{FF2B5EF4-FFF2-40B4-BE49-F238E27FC236}">
                        <a16:creationId xmlns:a16="http://schemas.microsoft.com/office/drawing/2014/main" id="{2337BF99-63A8-90B3-D79E-942B5A6DFD0B}"/>
                      </a:ext>
                    </a:extLst>
                  </p:cNvPr>
                  <p:cNvGrpSpPr/>
                  <p:nvPr/>
                </p:nvGrpSpPr>
                <p:grpSpPr>
                  <a:xfrm>
                    <a:off x="4011151" y="2550265"/>
                    <a:ext cx="73084" cy="1810531"/>
                    <a:chOff x="3066130" y="4258733"/>
                    <a:chExt cx="73084" cy="1810531"/>
                  </a:xfrm>
                  <a:solidFill>
                    <a:schemeClr val="bg1"/>
                  </a:solidFill>
                </p:grpSpPr>
                <p:sp>
                  <p:nvSpPr>
                    <p:cNvPr id="222" name="직사각형 221">
                      <a:extLst>
                        <a:ext uri="{FF2B5EF4-FFF2-40B4-BE49-F238E27FC236}">
                          <a16:creationId xmlns:a16="http://schemas.microsoft.com/office/drawing/2014/main" id="{3F3C9723-E5DC-FD41-7656-21168A1F54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25873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23" name="직사각형 222">
                      <a:extLst>
                        <a:ext uri="{FF2B5EF4-FFF2-40B4-BE49-F238E27FC236}">
                          <a16:creationId xmlns:a16="http://schemas.microsoft.com/office/drawing/2014/main" id="{78F5AFE5-4F08-3A6E-E444-91A0B0DEC9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334274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24" name="직사각형 223">
                      <a:extLst>
                        <a:ext uri="{FF2B5EF4-FFF2-40B4-BE49-F238E27FC236}">
                          <a16:creationId xmlns:a16="http://schemas.microsoft.com/office/drawing/2014/main" id="{5E0C0FB2-5B5F-4D2D-3D7F-62D94102E7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0981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25" name="직사각형 224">
                      <a:extLst>
                        <a:ext uri="{FF2B5EF4-FFF2-40B4-BE49-F238E27FC236}">
                          <a16:creationId xmlns:a16="http://schemas.microsoft.com/office/drawing/2014/main" id="{33FEB7A1-1017-6650-3251-B7557CAEB5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56089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26" name="직사각형 225">
                      <a:extLst>
                        <a:ext uri="{FF2B5EF4-FFF2-40B4-BE49-F238E27FC236}">
                          <a16:creationId xmlns:a16="http://schemas.microsoft.com/office/drawing/2014/main" id="{4B21A480-8A25-9105-730B-5BD8B57297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1198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27" name="직사각형 226">
                      <a:extLst>
                        <a:ext uri="{FF2B5EF4-FFF2-40B4-BE49-F238E27FC236}">
                          <a16:creationId xmlns:a16="http://schemas.microsoft.com/office/drawing/2014/main" id="{BB0EB2E5-1CDC-13CD-CF0C-26D4FA1EE88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8535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28" name="직사각형 227">
                      <a:extLst>
                        <a:ext uri="{FF2B5EF4-FFF2-40B4-BE49-F238E27FC236}">
                          <a16:creationId xmlns:a16="http://schemas.microsoft.com/office/drawing/2014/main" id="{49A7FA8D-5716-604A-1AE1-3ED3D3E2994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63644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29" name="직사각형 228">
                      <a:extLst>
                        <a:ext uri="{FF2B5EF4-FFF2-40B4-BE49-F238E27FC236}">
                          <a16:creationId xmlns:a16="http://schemas.microsoft.com/office/drawing/2014/main" id="{6A030990-DA3D-00C2-D7C8-FF2817D3DE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8752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0" name="직사각형 229">
                      <a:extLst>
                        <a:ext uri="{FF2B5EF4-FFF2-40B4-BE49-F238E27FC236}">
                          <a16:creationId xmlns:a16="http://schemas.microsoft.com/office/drawing/2014/main" id="{CA723227-80FC-AA47-3E47-913C4D14EAE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86306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9DCF75C8-583B-890F-9935-558B27553D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93860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C722F618-CA60-501A-AA51-C0121454A6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1414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3C0D65C9-1467-D01B-52C1-73B35C24DAD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8968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C03BA53C-19EE-74CA-80F9-315DFAF4CA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165231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F62AD317-4EF3-2617-57D3-3C547351484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24077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E74EB858-1A94-A193-668F-9A0E6030AA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1631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7" name="직사각형 236">
                      <a:extLst>
                        <a:ext uri="{FF2B5EF4-FFF2-40B4-BE49-F238E27FC236}">
                          <a16:creationId xmlns:a16="http://schemas.microsoft.com/office/drawing/2014/main" id="{65E180E0-A6B5-0A17-30CF-8D32DD75364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46739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38" name="직사각형 237">
                      <a:extLst>
                        <a:ext uri="{FF2B5EF4-FFF2-40B4-BE49-F238E27FC236}">
                          <a16:creationId xmlns:a16="http://schemas.microsoft.com/office/drawing/2014/main" id="{0BF1B73C-2E70-8638-F685-896E4ACD317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184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39" name="직사각형 238">
                      <a:extLst>
                        <a:ext uri="{FF2B5EF4-FFF2-40B4-BE49-F238E27FC236}">
                          <a16:creationId xmlns:a16="http://schemas.microsoft.com/office/drawing/2014/main" id="{78A8438D-6D76-5E85-416B-B18937B4823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9185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40" name="직사각형 239">
                      <a:extLst>
                        <a:ext uri="{FF2B5EF4-FFF2-40B4-BE49-F238E27FC236}">
                          <a16:creationId xmlns:a16="http://schemas.microsoft.com/office/drawing/2014/main" id="{6C8BD512-CA40-2C37-6F55-DAF2307D58C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54293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1" name="직사각형 240">
                      <a:extLst>
                        <a:ext uri="{FF2B5EF4-FFF2-40B4-BE49-F238E27FC236}">
                          <a16:creationId xmlns:a16="http://schemas.microsoft.com/office/drawing/2014/main" id="{92B59C1E-6084-634A-F2EB-D6EE9FF9EF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94021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2" name="직사각형 241">
                      <a:extLst>
                        <a:ext uri="{FF2B5EF4-FFF2-40B4-BE49-F238E27FC236}">
                          <a16:creationId xmlns:a16="http://schemas.microsoft.com/office/drawing/2014/main" id="{78579254-92AA-DDDB-8707-0C49B305453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76956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3" name="직사각형 242">
                      <a:extLst>
                        <a:ext uri="{FF2B5EF4-FFF2-40B4-BE49-F238E27FC236}">
                          <a16:creationId xmlns:a16="http://schemas.microsoft.com/office/drawing/2014/main" id="{6C0E46EA-077F-4C5B-358D-F1F804228C4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84510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44" name="직사각형 243">
                      <a:extLst>
                        <a:ext uri="{FF2B5EF4-FFF2-40B4-BE49-F238E27FC236}">
                          <a16:creationId xmlns:a16="http://schemas.microsoft.com/office/drawing/2014/main" id="{28A1D07B-09E8-C253-47D5-0BFE7ED977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2064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5" name="직사각형 244">
                      <a:extLst>
                        <a:ext uri="{FF2B5EF4-FFF2-40B4-BE49-F238E27FC236}">
                          <a16:creationId xmlns:a16="http://schemas.microsoft.com/office/drawing/2014/main" id="{3532827E-5B0F-B503-7527-B5913146D0A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961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</p:grpSp>
            </p:grp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3FCFACA8-6E79-D5F0-4F9D-19EDA6966A70}"/>
                    </a:ext>
                  </a:extLst>
                </p:cNvPr>
                <p:cNvSpPr/>
                <p:nvPr/>
              </p:nvSpPr>
              <p:spPr>
                <a:xfrm>
                  <a:off x="3597544" y="4342188"/>
                  <a:ext cx="562308" cy="19074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B3615C01-6198-FFDF-AB5C-F3D0F0FFCC27}"/>
                    </a:ext>
                  </a:extLst>
                </p:cNvPr>
                <p:cNvSpPr/>
                <p:nvPr/>
              </p:nvSpPr>
              <p:spPr>
                <a:xfrm>
                  <a:off x="3876873" y="4342188"/>
                  <a:ext cx="562308" cy="19074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검색어</a:t>
                  </a:r>
                </a:p>
              </p:txBody>
            </p:sp>
            <p:grpSp>
              <p:nvGrpSpPr>
                <p:cNvPr id="361" name="그룹 360">
                  <a:extLst>
                    <a:ext uri="{FF2B5EF4-FFF2-40B4-BE49-F238E27FC236}">
                      <a16:creationId xmlns:a16="http://schemas.microsoft.com/office/drawing/2014/main" id="{8B7E1DD3-70A6-ADCC-4640-513BAFA1CB55}"/>
                    </a:ext>
                  </a:extLst>
                </p:cNvPr>
                <p:cNvGrpSpPr/>
                <p:nvPr/>
              </p:nvGrpSpPr>
              <p:grpSpPr>
                <a:xfrm>
                  <a:off x="3372038" y="2539193"/>
                  <a:ext cx="869963" cy="190749"/>
                  <a:chOff x="3372038" y="2539193"/>
                  <a:chExt cx="869963" cy="190749"/>
                </a:xfrm>
              </p:grpSpPr>
              <p:sp>
                <p:nvSpPr>
                  <p:cNvPr id="347" name="직사각형 346">
                    <a:extLst>
                      <a:ext uri="{FF2B5EF4-FFF2-40B4-BE49-F238E27FC236}">
                        <a16:creationId xmlns:a16="http://schemas.microsoft.com/office/drawing/2014/main" id="{3E43F5EE-AEF5-1214-B9B0-F900CC06C80B}"/>
                      </a:ext>
                    </a:extLst>
                  </p:cNvPr>
                  <p:cNvSpPr/>
                  <p:nvPr/>
                </p:nvSpPr>
                <p:spPr>
                  <a:xfrm>
                    <a:off x="3798971" y="2590463"/>
                    <a:ext cx="443030" cy="73084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359" name="직사각형 358">
                    <a:extLst>
                      <a:ext uri="{FF2B5EF4-FFF2-40B4-BE49-F238E27FC236}">
                        <a16:creationId xmlns:a16="http://schemas.microsoft.com/office/drawing/2014/main" id="{71AAF3CD-B6D6-D15A-C875-11A93381EECC}"/>
                      </a:ext>
                    </a:extLst>
                  </p:cNvPr>
                  <p:cNvSpPr/>
                  <p:nvPr/>
                </p:nvSpPr>
                <p:spPr>
                  <a:xfrm>
                    <a:off x="3372038" y="2539193"/>
                    <a:ext cx="562308" cy="19074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연산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1890FB27-51A6-335D-BF60-99A63B8DBA7E}"/>
                    </a:ext>
                  </a:extLst>
                </p:cNvPr>
                <p:cNvGrpSpPr/>
                <p:nvPr/>
              </p:nvGrpSpPr>
              <p:grpSpPr>
                <a:xfrm>
                  <a:off x="3365706" y="3897064"/>
                  <a:ext cx="869963" cy="190749"/>
                  <a:chOff x="3372038" y="2539193"/>
                  <a:chExt cx="869963" cy="190749"/>
                </a:xfrm>
              </p:grpSpPr>
              <p:sp>
                <p:nvSpPr>
                  <p:cNvPr id="364" name="직사각형 363">
                    <a:extLst>
                      <a:ext uri="{FF2B5EF4-FFF2-40B4-BE49-F238E27FC236}">
                        <a16:creationId xmlns:a16="http://schemas.microsoft.com/office/drawing/2014/main" id="{AFAF0825-2BF9-99AE-EAF9-3D8803B99E38}"/>
                      </a:ext>
                    </a:extLst>
                  </p:cNvPr>
                  <p:cNvSpPr/>
                  <p:nvPr/>
                </p:nvSpPr>
                <p:spPr>
                  <a:xfrm>
                    <a:off x="3798971" y="2590463"/>
                    <a:ext cx="443030" cy="73084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365" name="직사각형 364">
                    <a:extLst>
                      <a:ext uri="{FF2B5EF4-FFF2-40B4-BE49-F238E27FC236}">
                        <a16:creationId xmlns:a16="http://schemas.microsoft.com/office/drawing/2014/main" id="{1DF61487-FA7D-2AAC-388E-47330E90F132}"/>
                      </a:ext>
                    </a:extLst>
                  </p:cNvPr>
                  <p:cNvSpPr/>
                  <p:nvPr/>
                </p:nvSpPr>
                <p:spPr>
                  <a:xfrm>
                    <a:off x="3372038" y="2539193"/>
                    <a:ext cx="562308" cy="19074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연산</a:t>
                    </a:r>
                  </a:p>
                </p:txBody>
              </p:sp>
            </p:grpSp>
          </p:grpSp>
          <p:grpSp>
            <p:nvGrpSpPr>
              <p:cNvPr id="370" name="그룹 369">
                <a:extLst>
                  <a:ext uri="{FF2B5EF4-FFF2-40B4-BE49-F238E27FC236}">
                    <a16:creationId xmlns:a16="http://schemas.microsoft.com/office/drawing/2014/main" id="{52C6034B-01CB-B434-1843-E33285CEFF33}"/>
                  </a:ext>
                </a:extLst>
              </p:cNvPr>
              <p:cNvGrpSpPr/>
              <p:nvPr/>
            </p:nvGrpSpPr>
            <p:grpSpPr>
              <a:xfrm>
                <a:off x="3977498" y="2516709"/>
                <a:ext cx="1058875" cy="2016228"/>
                <a:chOff x="3977498" y="2516709"/>
                <a:chExt cx="1058875" cy="2016228"/>
              </a:xfrm>
            </p:grpSpPr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C5E281E6-F185-5C3A-B14E-1983BB892120}"/>
                    </a:ext>
                  </a:extLst>
                </p:cNvPr>
                <p:cNvGrpSpPr/>
                <p:nvPr/>
              </p:nvGrpSpPr>
              <p:grpSpPr>
                <a:xfrm>
                  <a:off x="4499670" y="2516709"/>
                  <a:ext cx="235407" cy="1810531"/>
                  <a:chOff x="4335797" y="2550265"/>
                  <a:chExt cx="235407" cy="1810531"/>
                </a:xfrm>
              </p:grpSpPr>
              <p:grpSp>
                <p:nvGrpSpPr>
                  <p:cNvPr id="220" name="그룹 219">
                    <a:extLst>
                      <a:ext uri="{FF2B5EF4-FFF2-40B4-BE49-F238E27FC236}">
                        <a16:creationId xmlns:a16="http://schemas.microsoft.com/office/drawing/2014/main" id="{53C3FB36-D2A8-2913-7D14-CD5ED3A2022E}"/>
                      </a:ext>
                    </a:extLst>
                  </p:cNvPr>
                  <p:cNvGrpSpPr/>
                  <p:nvPr/>
                </p:nvGrpSpPr>
                <p:grpSpPr>
                  <a:xfrm>
                    <a:off x="4335797" y="2550265"/>
                    <a:ext cx="73084" cy="1810531"/>
                    <a:chOff x="3066130" y="4258733"/>
                    <a:chExt cx="73084" cy="1810531"/>
                  </a:xfrm>
                  <a:solidFill>
                    <a:srgbClr val="FFFFFF"/>
                  </a:solidFill>
                </p:grpSpPr>
                <p:sp>
                  <p:nvSpPr>
                    <p:cNvPr id="246" name="직사각형 245">
                      <a:extLst>
                        <a:ext uri="{FF2B5EF4-FFF2-40B4-BE49-F238E27FC236}">
                          <a16:creationId xmlns:a16="http://schemas.microsoft.com/office/drawing/2014/main" id="{0D8F2654-5D8C-5ECA-EC3A-C0E156119E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25873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7" name="직사각형 246">
                      <a:extLst>
                        <a:ext uri="{FF2B5EF4-FFF2-40B4-BE49-F238E27FC236}">
                          <a16:creationId xmlns:a16="http://schemas.microsoft.com/office/drawing/2014/main" id="{2A00B26B-CF76-05BC-714D-24345E473C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33427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8" name="직사각형 247">
                      <a:extLst>
                        <a:ext uri="{FF2B5EF4-FFF2-40B4-BE49-F238E27FC236}">
                          <a16:creationId xmlns:a16="http://schemas.microsoft.com/office/drawing/2014/main" id="{04A0E109-40FE-BACD-8E17-5358C99231D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0981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49" name="직사각형 248">
                      <a:extLst>
                        <a:ext uri="{FF2B5EF4-FFF2-40B4-BE49-F238E27FC236}">
                          <a16:creationId xmlns:a16="http://schemas.microsoft.com/office/drawing/2014/main" id="{C1475690-FC54-1938-A946-6740D9FFF7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56089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50" name="직사각형 249">
                      <a:extLst>
                        <a:ext uri="{FF2B5EF4-FFF2-40B4-BE49-F238E27FC236}">
                          <a16:creationId xmlns:a16="http://schemas.microsoft.com/office/drawing/2014/main" id="{4FD3E082-D788-A714-BE1D-2CCF135D23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1198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51" name="직사각형 250">
                      <a:extLst>
                        <a:ext uri="{FF2B5EF4-FFF2-40B4-BE49-F238E27FC236}">
                          <a16:creationId xmlns:a16="http://schemas.microsoft.com/office/drawing/2014/main" id="{529022E6-4EC5-41CA-B350-07AB9A6C62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8535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52" name="직사각형 251">
                      <a:extLst>
                        <a:ext uri="{FF2B5EF4-FFF2-40B4-BE49-F238E27FC236}">
                          <a16:creationId xmlns:a16="http://schemas.microsoft.com/office/drawing/2014/main" id="{5FF622F8-1B02-CAF8-7886-FE70073E8B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636440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53" name="직사각형 252">
                      <a:extLst>
                        <a:ext uri="{FF2B5EF4-FFF2-40B4-BE49-F238E27FC236}">
                          <a16:creationId xmlns:a16="http://schemas.microsoft.com/office/drawing/2014/main" id="{068A706F-BBAA-633A-BDF6-CB6A51D878F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8752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54" name="직사각형 253">
                      <a:extLst>
                        <a:ext uri="{FF2B5EF4-FFF2-40B4-BE49-F238E27FC236}">
                          <a16:creationId xmlns:a16="http://schemas.microsoft.com/office/drawing/2014/main" id="{4D7FA01D-F33A-8CA5-D64B-E2C883CBBA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863065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55" name="직사각형 254">
                      <a:extLst>
                        <a:ext uri="{FF2B5EF4-FFF2-40B4-BE49-F238E27FC236}">
                          <a16:creationId xmlns:a16="http://schemas.microsoft.com/office/drawing/2014/main" id="{1595B994-93D7-0E67-CCF9-9E809B65A7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93860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56" name="직사각형 255">
                      <a:extLst>
                        <a:ext uri="{FF2B5EF4-FFF2-40B4-BE49-F238E27FC236}">
                          <a16:creationId xmlns:a16="http://schemas.microsoft.com/office/drawing/2014/main" id="{01E18843-9ABE-F236-5A80-5B96CD6432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1414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57" name="직사각형 256">
                      <a:extLst>
                        <a:ext uri="{FF2B5EF4-FFF2-40B4-BE49-F238E27FC236}">
                          <a16:creationId xmlns:a16="http://schemas.microsoft.com/office/drawing/2014/main" id="{B8F45DA8-9F39-AE50-9F7A-EBD17BB2D1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8968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58" name="직사각형 257">
                      <a:extLst>
                        <a:ext uri="{FF2B5EF4-FFF2-40B4-BE49-F238E27FC236}">
                          <a16:creationId xmlns:a16="http://schemas.microsoft.com/office/drawing/2014/main" id="{2A55E79F-65F9-E9DC-305A-E76A5F42ED3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165231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59" name="직사각형 258">
                      <a:extLst>
                        <a:ext uri="{FF2B5EF4-FFF2-40B4-BE49-F238E27FC236}">
                          <a16:creationId xmlns:a16="http://schemas.microsoft.com/office/drawing/2014/main" id="{72EB37FB-D4B2-6D53-7908-906797FC1E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24077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0" name="직사각형 259">
                      <a:extLst>
                        <a:ext uri="{FF2B5EF4-FFF2-40B4-BE49-F238E27FC236}">
                          <a16:creationId xmlns:a16="http://schemas.microsoft.com/office/drawing/2014/main" id="{7D5B909E-6CFC-4D5E-E531-33A71CCD766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1631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1" name="직사각형 260">
                      <a:extLst>
                        <a:ext uri="{FF2B5EF4-FFF2-40B4-BE49-F238E27FC236}">
                          <a16:creationId xmlns:a16="http://schemas.microsoft.com/office/drawing/2014/main" id="{8DF197BE-5E06-37F3-2874-C25A798D1D9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467397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62" name="직사각형 261">
                      <a:extLst>
                        <a:ext uri="{FF2B5EF4-FFF2-40B4-BE49-F238E27FC236}">
                          <a16:creationId xmlns:a16="http://schemas.microsoft.com/office/drawing/2014/main" id="{F65DDD3E-E310-821A-E5C1-73A4FFA105C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184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3" name="직사각형 262">
                      <a:extLst>
                        <a:ext uri="{FF2B5EF4-FFF2-40B4-BE49-F238E27FC236}">
                          <a16:creationId xmlns:a16="http://schemas.microsoft.com/office/drawing/2014/main" id="{E51DDCC9-6E40-A5C8-5C6F-5EB59F0351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9185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64" name="직사각형 263">
                      <a:extLst>
                        <a:ext uri="{FF2B5EF4-FFF2-40B4-BE49-F238E27FC236}">
                          <a16:creationId xmlns:a16="http://schemas.microsoft.com/office/drawing/2014/main" id="{F9D539C1-E158-78FD-05BD-64CA7E7C7A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54293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5" name="직사각형 264">
                      <a:extLst>
                        <a:ext uri="{FF2B5EF4-FFF2-40B4-BE49-F238E27FC236}">
                          <a16:creationId xmlns:a16="http://schemas.microsoft.com/office/drawing/2014/main" id="{4903FD62-7E18-888E-875F-4A80E3D269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94021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6" name="직사각형 265">
                      <a:extLst>
                        <a:ext uri="{FF2B5EF4-FFF2-40B4-BE49-F238E27FC236}">
                          <a16:creationId xmlns:a16="http://schemas.microsoft.com/office/drawing/2014/main" id="{03603997-6CAA-4482-A3B5-2F87ED4B1D1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76956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7" name="직사각형 266">
                      <a:extLst>
                        <a:ext uri="{FF2B5EF4-FFF2-40B4-BE49-F238E27FC236}">
                          <a16:creationId xmlns:a16="http://schemas.microsoft.com/office/drawing/2014/main" id="{7BA8F1DA-3631-89D3-E452-D30E0AA2E3D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84510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68" name="직사각형 267">
                      <a:extLst>
                        <a:ext uri="{FF2B5EF4-FFF2-40B4-BE49-F238E27FC236}">
                          <a16:creationId xmlns:a16="http://schemas.microsoft.com/office/drawing/2014/main" id="{F80B1B47-0998-80E5-7944-327138C91B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20645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69" name="직사각형 268">
                      <a:extLst>
                        <a:ext uri="{FF2B5EF4-FFF2-40B4-BE49-F238E27FC236}">
                          <a16:creationId xmlns:a16="http://schemas.microsoft.com/office/drawing/2014/main" id="{DC51BB6F-2C5E-1FAA-D9D5-7A0D5225E8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961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</p:grpSp>
              <p:grpSp>
                <p:nvGrpSpPr>
                  <p:cNvPr id="294" name="그룹 293">
                    <a:extLst>
                      <a:ext uri="{FF2B5EF4-FFF2-40B4-BE49-F238E27FC236}">
                        <a16:creationId xmlns:a16="http://schemas.microsoft.com/office/drawing/2014/main" id="{B61F95ED-0DA9-2EF3-0CC5-F681C35C014D}"/>
                      </a:ext>
                    </a:extLst>
                  </p:cNvPr>
                  <p:cNvGrpSpPr/>
                  <p:nvPr/>
                </p:nvGrpSpPr>
                <p:grpSpPr>
                  <a:xfrm>
                    <a:off x="4498120" y="2550265"/>
                    <a:ext cx="73084" cy="1810531"/>
                    <a:chOff x="3066130" y="4258733"/>
                    <a:chExt cx="73084" cy="1810531"/>
                  </a:xfrm>
                  <a:solidFill>
                    <a:schemeClr val="bg1"/>
                  </a:solidFill>
                </p:grpSpPr>
                <p:sp>
                  <p:nvSpPr>
                    <p:cNvPr id="295" name="직사각형 294">
                      <a:extLst>
                        <a:ext uri="{FF2B5EF4-FFF2-40B4-BE49-F238E27FC236}">
                          <a16:creationId xmlns:a16="http://schemas.microsoft.com/office/drawing/2014/main" id="{49EED2F2-1B83-31CA-5CC0-E198B86A6E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25873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161A2222-3433-C54B-6BE2-DABE295B409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334274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97" name="직사각형 296">
                      <a:extLst>
                        <a:ext uri="{FF2B5EF4-FFF2-40B4-BE49-F238E27FC236}">
                          <a16:creationId xmlns:a16="http://schemas.microsoft.com/office/drawing/2014/main" id="{F529C287-26CA-7A64-4F2E-51467F9875E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0981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D58F7E0F-EC60-EC63-5AEE-8FE9945444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56089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299" name="직사각형 298">
                      <a:extLst>
                        <a:ext uri="{FF2B5EF4-FFF2-40B4-BE49-F238E27FC236}">
                          <a16:creationId xmlns:a16="http://schemas.microsoft.com/office/drawing/2014/main" id="{ED9DCC33-0102-CBC5-E0FB-4E0E1BB9A85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1198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D8D5543F-21EE-C506-7889-D39113A080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48535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01" name="직사각형 300">
                      <a:extLst>
                        <a:ext uri="{FF2B5EF4-FFF2-40B4-BE49-F238E27FC236}">
                          <a16:creationId xmlns:a16="http://schemas.microsoft.com/office/drawing/2014/main" id="{ACF7886E-B72F-65DA-6DD4-C18260DFF0D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63644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2" name="직사각형 301">
                      <a:extLst>
                        <a:ext uri="{FF2B5EF4-FFF2-40B4-BE49-F238E27FC236}">
                          <a16:creationId xmlns:a16="http://schemas.microsoft.com/office/drawing/2014/main" id="{D8E2E472-49B3-E4FC-672C-6C80CCD4FEA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787523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3" name="직사각형 302">
                      <a:extLst>
                        <a:ext uri="{FF2B5EF4-FFF2-40B4-BE49-F238E27FC236}">
                          <a16:creationId xmlns:a16="http://schemas.microsoft.com/office/drawing/2014/main" id="{744C6B81-45DC-11FB-BAD6-4F58FAF609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863065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4" name="직사각형 303">
                      <a:extLst>
                        <a:ext uri="{FF2B5EF4-FFF2-40B4-BE49-F238E27FC236}">
                          <a16:creationId xmlns:a16="http://schemas.microsoft.com/office/drawing/2014/main" id="{F3FD86A2-17B9-5339-F1E6-DADCE333A5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4938606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05" name="직사각형 304">
                      <a:extLst>
                        <a:ext uri="{FF2B5EF4-FFF2-40B4-BE49-F238E27FC236}">
                          <a16:creationId xmlns:a16="http://schemas.microsoft.com/office/drawing/2014/main" id="{48655C85-F34D-C522-8721-7053B107D8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1414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6" name="직사각형 305">
                      <a:extLst>
                        <a:ext uri="{FF2B5EF4-FFF2-40B4-BE49-F238E27FC236}">
                          <a16:creationId xmlns:a16="http://schemas.microsoft.com/office/drawing/2014/main" id="{BC856ADE-8B18-F706-AF73-6B7DA48A49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089689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07" name="직사각형 306">
                      <a:extLst>
                        <a:ext uri="{FF2B5EF4-FFF2-40B4-BE49-F238E27FC236}">
                          <a16:creationId xmlns:a16="http://schemas.microsoft.com/office/drawing/2014/main" id="{9CE441EB-6C75-AB37-7979-E6E42B7F2A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165231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8" name="직사각형 307">
                      <a:extLst>
                        <a:ext uri="{FF2B5EF4-FFF2-40B4-BE49-F238E27FC236}">
                          <a16:creationId xmlns:a16="http://schemas.microsoft.com/office/drawing/2014/main" id="{FC066ED0-71FA-9892-CBF4-CB4E7CACA3E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24077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09" name="직사각형 308">
                      <a:extLst>
                        <a:ext uri="{FF2B5EF4-FFF2-40B4-BE49-F238E27FC236}">
                          <a16:creationId xmlns:a16="http://schemas.microsoft.com/office/drawing/2014/main" id="{C06E2A00-9E71-7BB9-C2D4-486F778A60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1631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10" name="직사각형 309">
                      <a:extLst>
                        <a:ext uri="{FF2B5EF4-FFF2-40B4-BE49-F238E27FC236}">
                          <a16:creationId xmlns:a16="http://schemas.microsoft.com/office/drawing/2014/main" id="{E8844462-ECA5-FD55-C4ED-693CF892B54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467397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11" name="직사각형 310">
                      <a:extLst>
                        <a:ext uri="{FF2B5EF4-FFF2-40B4-BE49-F238E27FC236}">
                          <a16:creationId xmlns:a16="http://schemas.microsoft.com/office/drawing/2014/main" id="{770E87E1-1B5D-FBAD-D957-14E8C2B3E4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184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12" name="직사각형 311">
                      <a:extLst>
                        <a:ext uri="{FF2B5EF4-FFF2-40B4-BE49-F238E27FC236}">
                          <a16:creationId xmlns:a16="http://schemas.microsoft.com/office/drawing/2014/main" id="{4CC4018E-568D-C8A0-FB3F-B79791E3FA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39185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13" name="직사각형 312">
                      <a:extLst>
                        <a:ext uri="{FF2B5EF4-FFF2-40B4-BE49-F238E27FC236}">
                          <a16:creationId xmlns:a16="http://schemas.microsoft.com/office/drawing/2014/main" id="{B4E9A766-A8DC-CABC-C086-9B69385460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542938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14" name="직사각형 313">
                      <a:extLst>
                        <a:ext uri="{FF2B5EF4-FFF2-40B4-BE49-F238E27FC236}">
                          <a16:creationId xmlns:a16="http://schemas.microsoft.com/office/drawing/2014/main" id="{632E718B-C5A1-EA50-9390-289465CDE07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694021"/>
                      <a:ext cx="73084" cy="7308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15" name="직사각형 314">
                      <a:extLst>
                        <a:ext uri="{FF2B5EF4-FFF2-40B4-BE49-F238E27FC236}">
                          <a16:creationId xmlns:a16="http://schemas.microsoft.com/office/drawing/2014/main" id="{499CBF9E-F238-00B1-8A68-705C6240AEA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769562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16" name="직사각형 315">
                      <a:extLst>
                        <a:ext uri="{FF2B5EF4-FFF2-40B4-BE49-F238E27FC236}">
                          <a16:creationId xmlns:a16="http://schemas.microsoft.com/office/drawing/2014/main" id="{DB974CE4-0E9D-98F9-4B70-080BAEBE5E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845104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  <p:sp>
                  <p:nvSpPr>
                    <p:cNvPr id="317" name="직사각형 316">
                      <a:extLst>
                        <a:ext uri="{FF2B5EF4-FFF2-40B4-BE49-F238E27FC236}">
                          <a16:creationId xmlns:a16="http://schemas.microsoft.com/office/drawing/2014/main" id="{CD11E311-BF19-0CA4-A12D-7EE3679121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20645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/>
                    </a:p>
                  </p:txBody>
                </p:sp>
                <p:sp>
                  <p:nvSpPr>
                    <p:cNvPr id="318" name="직사각형 317">
                      <a:extLst>
                        <a:ext uri="{FF2B5EF4-FFF2-40B4-BE49-F238E27FC236}">
                          <a16:creationId xmlns:a16="http://schemas.microsoft.com/office/drawing/2014/main" id="{7DD4FFBF-60B5-FAAD-B2AF-5747E39D8DE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66130" y="5996180"/>
                      <a:ext cx="73084" cy="7308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/>
                    </a:p>
                  </p:txBody>
                </p:sp>
              </p:grpSp>
            </p:grp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B5FE9E50-E35E-D465-E9F4-7D1183C4DDDD}"/>
                    </a:ext>
                  </a:extLst>
                </p:cNvPr>
                <p:cNvSpPr/>
                <p:nvPr/>
              </p:nvSpPr>
              <p:spPr>
                <a:xfrm>
                  <a:off x="4194736" y="4342188"/>
                  <a:ext cx="562308" cy="19074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문서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154F7E39-E75A-B4FE-52F7-71D014032A23}"/>
                    </a:ext>
                  </a:extLst>
                </p:cNvPr>
                <p:cNvSpPr/>
                <p:nvPr/>
              </p:nvSpPr>
              <p:spPr>
                <a:xfrm>
                  <a:off x="4474065" y="4342188"/>
                  <a:ext cx="562308" cy="19074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검색어</a:t>
                  </a: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2D46B26F-22D8-1951-CD81-FC8A126A0D6D}"/>
                    </a:ext>
                  </a:extLst>
                </p:cNvPr>
                <p:cNvGrpSpPr/>
                <p:nvPr/>
              </p:nvGrpSpPr>
              <p:grpSpPr>
                <a:xfrm>
                  <a:off x="3977498" y="3061314"/>
                  <a:ext cx="869963" cy="190749"/>
                  <a:chOff x="3372038" y="2539193"/>
                  <a:chExt cx="869963" cy="190749"/>
                </a:xfrm>
              </p:grpSpPr>
              <p:sp>
                <p:nvSpPr>
                  <p:cNvPr id="367" name="직사각형 366">
                    <a:extLst>
                      <a:ext uri="{FF2B5EF4-FFF2-40B4-BE49-F238E27FC236}">
                        <a16:creationId xmlns:a16="http://schemas.microsoft.com/office/drawing/2014/main" id="{6A4409B1-6DB5-2B6E-00C5-FDE0C1D17553}"/>
                      </a:ext>
                    </a:extLst>
                  </p:cNvPr>
                  <p:cNvSpPr/>
                  <p:nvPr/>
                </p:nvSpPr>
                <p:spPr>
                  <a:xfrm>
                    <a:off x="3798971" y="2590463"/>
                    <a:ext cx="443030" cy="73084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368" name="직사각형 367">
                    <a:extLst>
                      <a:ext uri="{FF2B5EF4-FFF2-40B4-BE49-F238E27FC236}">
                        <a16:creationId xmlns:a16="http://schemas.microsoft.com/office/drawing/2014/main" id="{7832CF9B-58E1-8F84-A521-174858DD0FB0}"/>
                      </a:ext>
                    </a:extLst>
                  </p:cNvPr>
                  <p:cNvSpPr/>
                  <p:nvPr/>
                </p:nvSpPr>
                <p:spPr>
                  <a:xfrm>
                    <a:off x="3372038" y="2539193"/>
                    <a:ext cx="562308" cy="19074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연산</a:t>
                    </a:r>
                  </a:p>
                </p:txBody>
              </p:sp>
            </p:grpSp>
          </p:grpSp>
        </p:grpSp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D7B16525-8FB1-D48E-C6CD-248E581B127D}"/>
                </a:ext>
              </a:extLst>
            </p:cNvPr>
            <p:cNvSpPr/>
            <p:nvPr/>
          </p:nvSpPr>
          <p:spPr>
            <a:xfrm>
              <a:off x="7927289" y="2387905"/>
              <a:ext cx="2160186" cy="796954"/>
            </a:xfrm>
            <a:prstGeom prst="wedgeEllipseCallout">
              <a:avLst>
                <a:gd name="adj1" fmla="val 47091"/>
                <a:gd name="adj2" fmla="val 45658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i="1" dirty="0">
                  <a:solidFill>
                    <a:schemeClr val="tx1"/>
                  </a:solidFill>
                </a:rPr>
                <a:t>경기도민의 수는</a:t>
              </a:r>
              <a:endParaRPr lang="en-US" altLang="ko-KR" sz="1600" i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i="1" dirty="0">
                  <a:solidFill>
                    <a:schemeClr val="tx1"/>
                  </a:solidFill>
                </a:rPr>
                <a:t>얼마나 되나요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?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1C2B42B2-4021-F553-A782-CA7E44DBA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699" y="2348157"/>
              <a:ext cx="2240209" cy="2240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475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6EEAA4C-72B2-11BF-5538-A9BF915CDC7A}"/>
              </a:ext>
            </a:extLst>
          </p:cNvPr>
          <p:cNvGrpSpPr/>
          <p:nvPr/>
        </p:nvGrpSpPr>
        <p:grpSpPr>
          <a:xfrm>
            <a:off x="1940154" y="1767216"/>
            <a:ext cx="2633557" cy="1661784"/>
            <a:chOff x="2332589" y="3427964"/>
            <a:chExt cx="2633557" cy="1661784"/>
          </a:xfrm>
        </p:grpSpPr>
        <p:pic>
          <p:nvPicPr>
            <p:cNvPr id="7" name="그림 6" descr="라인, 그래프, 도표, 평행이(가) 표시된 사진&#10;&#10;자동 생성된 설명">
              <a:extLst>
                <a:ext uri="{FF2B5EF4-FFF2-40B4-BE49-F238E27FC236}">
                  <a16:creationId xmlns:a16="http://schemas.microsoft.com/office/drawing/2014/main" id="{34F8EA93-2B6D-A650-1292-B01D20D1B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4" b="10498"/>
            <a:stretch/>
          </p:blipFill>
          <p:spPr>
            <a:xfrm>
              <a:off x="2332589" y="3427964"/>
              <a:ext cx="2633557" cy="16617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B62EDA-97EF-1702-EE63-8E3E255F973E}"/>
                    </a:ext>
                  </a:extLst>
                </p:cNvPr>
                <p:cNvSpPr txBox="1"/>
                <p:nvPr/>
              </p:nvSpPr>
              <p:spPr>
                <a:xfrm>
                  <a:off x="2988321" y="3803257"/>
                  <a:ext cx="1322092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m:rPr>
                                <m:nor/>
                              </m:rPr>
                              <a:rPr lang="en-US" altLang="ko-KR" sz="105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ReLU</m:t>
                            </m:r>
                            <m:d>
                              <m:dPr>
                                <m:ctrlP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B62EDA-97EF-1702-EE63-8E3E255F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321" y="3803257"/>
                  <a:ext cx="1322092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1382" r="-3226" b="-370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E4A2459-9D64-9A2E-1DDE-1EF3DF1C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89" y="2223301"/>
            <a:ext cx="2052219" cy="469279"/>
          </a:xfrm>
          <a:prstGeom prst="rect">
            <a:avLst/>
          </a:prstGeom>
        </p:spPr>
      </p:pic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055473A-CBF0-D618-8A02-312DD675B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44" y="3822512"/>
            <a:ext cx="1488156" cy="9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60F271-5584-A445-C398-891A44726A8B}"/>
              </a:ext>
            </a:extLst>
          </p:cNvPr>
          <p:cNvCxnSpPr>
            <a:cxnSpLocks/>
            <a:stCxn id="411" idx="2"/>
            <a:endCxn id="756" idx="4"/>
          </p:cNvCxnSpPr>
          <p:nvPr/>
        </p:nvCxnSpPr>
        <p:spPr>
          <a:xfrm flipV="1">
            <a:off x="2954439" y="2768174"/>
            <a:ext cx="1370338" cy="1016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21892A-F7C9-CCCE-ED37-6C8F3C3196CC}"/>
              </a:ext>
            </a:extLst>
          </p:cNvPr>
          <p:cNvCxnSpPr>
            <a:cxnSpLocks/>
            <a:stCxn id="561" idx="2"/>
            <a:endCxn id="756" idx="4"/>
          </p:cNvCxnSpPr>
          <p:nvPr/>
        </p:nvCxnSpPr>
        <p:spPr>
          <a:xfrm flipH="1" flipV="1">
            <a:off x="4324777" y="2768174"/>
            <a:ext cx="768953" cy="1016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0276BA-F788-1612-7886-2C3350C899F1}"/>
              </a:ext>
            </a:extLst>
          </p:cNvPr>
          <p:cNvCxnSpPr>
            <a:cxnSpLocks/>
            <a:stCxn id="586" idx="2"/>
            <a:endCxn id="756" idx="4"/>
          </p:cNvCxnSpPr>
          <p:nvPr/>
        </p:nvCxnSpPr>
        <p:spPr>
          <a:xfrm flipH="1" flipV="1">
            <a:off x="4324777" y="2768174"/>
            <a:ext cx="1642215" cy="1016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12CC2E9-0ED9-44FE-DB65-6367B8C5EBF5}"/>
              </a:ext>
            </a:extLst>
          </p:cNvPr>
          <p:cNvCxnSpPr>
            <a:stCxn id="674" idx="0"/>
            <a:endCxn id="689" idx="2"/>
          </p:cNvCxnSpPr>
          <p:nvPr/>
        </p:nvCxnSpPr>
        <p:spPr>
          <a:xfrm flipH="1" flipV="1">
            <a:off x="2072164" y="3784607"/>
            <a:ext cx="1191" cy="1785613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E8C05CFB-83CA-675E-7482-C335C8195E82}"/>
              </a:ext>
            </a:extLst>
          </p:cNvPr>
          <p:cNvCxnSpPr>
            <a:cxnSpLocks/>
            <a:stCxn id="10" idx="0"/>
            <a:endCxn id="411" idx="2"/>
          </p:cNvCxnSpPr>
          <p:nvPr/>
        </p:nvCxnSpPr>
        <p:spPr>
          <a:xfrm flipH="1" flipV="1">
            <a:off x="2954439" y="3784607"/>
            <a:ext cx="10991" cy="1785613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직선 화살표 연결선 736">
            <a:extLst>
              <a:ext uri="{FF2B5EF4-FFF2-40B4-BE49-F238E27FC236}">
                <a16:creationId xmlns:a16="http://schemas.microsoft.com/office/drawing/2014/main" id="{DFBF7E07-C66A-4290-1E6C-04096AEE31D3}"/>
              </a:ext>
            </a:extLst>
          </p:cNvPr>
          <p:cNvCxnSpPr>
            <a:cxnSpLocks/>
            <a:stCxn id="15" idx="0"/>
            <a:endCxn id="435" idx="2"/>
          </p:cNvCxnSpPr>
          <p:nvPr/>
        </p:nvCxnSpPr>
        <p:spPr>
          <a:xfrm flipH="1" flipV="1">
            <a:off x="3734841" y="3784607"/>
            <a:ext cx="16186" cy="1785613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직선 화살표 연결선 739">
            <a:extLst>
              <a:ext uri="{FF2B5EF4-FFF2-40B4-BE49-F238E27FC236}">
                <a16:creationId xmlns:a16="http://schemas.microsoft.com/office/drawing/2014/main" id="{DA86123C-B555-BB5E-C25B-2EFAF981E87D}"/>
              </a:ext>
            </a:extLst>
          </p:cNvPr>
          <p:cNvCxnSpPr>
            <a:cxnSpLocks/>
            <a:stCxn id="726" idx="0"/>
            <a:endCxn id="458" idx="0"/>
          </p:cNvCxnSpPr>
          <p:nvPr/>
        </p:nvCxnSpPr>
        <p:spPr>
          <a:xfrm flipH="1" flipV="1">
            <a:off x="4315701" y="3783972"/>
            <a:ext cx="9077" cy="1786248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직선 화살표 연결선 742">
            <a:extLst>
              <a:ext uri="{FF2B5EF4-FFF2-40B4-BE49-F238E27FC236}">
                <a16:creationId xmlns:a16="http://schemas.microsoft.com/office/drawing/2014/main" id="{9C330D48-F9BE-6611-10CE-A9BA068C32A0}"/>
              </a:ext>
            </a:extLst>
          </p:cNvPr>
          <p:cNvCxnSpPr>
            <a:cxnSpLocks/>
            <a:stCxn id="727" idx="0"/>
            <a:endCxn id="561" idx="2"/>
          </p:cNvCxnSpPr>
          <p:nvPr/>
        </p:nvCxnSpPr>
        <p:spPr>
          <a:xfrm flipH="1" flipV="1">
            <a:off x="5093730" y="3784607"/>
            <a:ext cx="1190" cy="1785613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직선 화살표 연결선 745">
            <a:extLst>
              <a:ext uri="{FF2B5EF4-FFF2-40B4-BE49-F238E27FC236}">
                <a16:creationId xmlns:a16="http://schemas.microsoft.com/office/drawing/2014/main" id="{70399604-7DBB-BAC0-C2FF-9EF06F032AE7}"/>
              </a:ext>
            </a:extLst>
          </p:cNvPr>
          <p:cNvCxnSpPr>
            <a:cxnSpLocks/>
            <a:stCxn id="728" idx="0"/>
            <a:endCxn id="586" idx="2"/>
          </p:cNvCxnSpPr>
          <p:nvPr/>
        </p:nvCxnSpPr>
        <p:spPr>
          <a:xfrm flipH="1" flipV="1">
            <a:off x="5966992" y="3784607"/>
            <a:ext cx="1190" cy="1785613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직선 화살표 연결선 748">
            <a:extLst>
              <a:ext uri="{FF2B5EF4-FFF2-40B4-BE49-F238E27FC236}">
                <a16:creationId xmlns:a16="http://schemas.microsoft.com/office/drawing/2014/main" id="{F0A16252-DBC6-A3A1-C1E2-1CBBE051FF29}"/>
              </a:ext>
            </a:extLst>
          </p:cNvPr>
          <p:cNvCxnSpPr>
            <a:cxnSpLocks/>
            <a:stCxn id="20" idx="0"/>
            <a:endCxn id="661" idx="2"/>
          </p:cNvCxnSpPr>
          <p:nvPr/>
        </p:nvCxnSpPr>
        <p:spPr>
          <a:xfrm flipH="1" flipV="1">
            <a:off x="6616456" y="3784607"/>
            <a:ext cx="1190" cy="1785613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EAFEB6-19CA-4686-0CB1-CA502C71949F}"/>
              </a:ext>
            </a:extLst>
          </p:cNvPr>
          <p:cNvGrpSpPr/>
          <p:nvPr/>
        </p:nvGrpSpPr>
        <p:grpSpPr>
          <a:xfrm>
            <a:off x="1775838" y="4599681"/>
            <a:ext cx="5015349" cy="914400"/>
            <a:chOff x="1775838" y="4543695"/>
            <a:chExt cx="5015349" cy="9144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EB8E86-BDC5-B03D-D3C7-771D6C720CA5}"/>
                </a:ext>
              </a:extLst>
            </p:cNvPr>
            <p:cNvSpPr/>
            <p:nvPr/>
          </p:nvSpPr>
          <p:spPr>
            <a:xfrm>
              <a:off x="1775838" y="4591713"/>
              <a:ext cx="5015349" cy="8296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7BA7582-A662-A5A7-CEB9-A7AF54391F44}"/>
                </a:ext>
              </a:extLst>
            </p:cNvPr>
            <p:cNvGrpSpPr/>
            <p:nvPr/>
          </p:nvGrpSpPr>
          <p:grpSpPr>
            <a:xfrm>
              <a:off x="3313688" y="4543695"/>
              <a:ext cx="1944904" cy="914400"/>
              <a:chOff x="2708474" y="1453176"/>
              <a:chExt cx="1944904" cy="914400"/>
            </a:xfrm>
          </p:grpSpPr>
          <p:pic>
            <p:nvPicPr>
              <p:cNvPr id="113" name="그래픽 112" descr="인공 지능 윤곽선">
                <a:extLst>
                  <a:ext uri="{FF2B5EF4-FFF2-40B4-BE49-F238E27FC236}">
                    <a16:creationId xmlns:a16="http://schemas.microsoft.com/office/drawing/2014/main" id="{439A35AD-E1FE-C0A4-26A3-4A486E349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8978" y="145317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1750E80-15C7-7A97-07C7-612D6F575A71}"/>
                  </a:ext>
                </a:extLst>
              </p:cNvPr>
              <p:cNvSpPr/>
              <p:nvPr/>
            </p:nvSpPr>
            <p:spPr>
              <a:xfrm>
                <a:off x="2708474" y="1773345"/>
                <a:ext cx="1030504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BERT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4" name="오른쪽 중괄호 753">
            <a:extLst>
              <a:ext uri="{FF2B5EF4-FFF2-40B4-BE49-F238E27FC236}">
                <a16:creationId xmlns:a16="http://schemas.microsoft.com/office/drawing/2014/main" id="{E13D34E4-1709-0563-DA10-06D232F4D677}"/>
              </a:ext>
            </a:extLst>
          </p:cNvPr>
          <p:cNvSpPr/>
          <p:nvPr/>
        </p:nvSpPr>
        <p:spPr>
          <a:xfrm rot="16200000">
            <a:off x="4193380" y="-1355585"/>
            <a:ext cx="223681" cy="502008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9" name="직선 화살표 연결선 768">
            <a:extLst>
              <a:ext uri="{FF2B5EF4-FFF2-40B4-BE49-F238E27FC236}">
                <a16:creationId xmlns:a16="http://schemas.microsoft.com/office/drawing/2014/main" id="{C94C7FC8-8ADB-3DE2-BB5D-7CEF714137FC}"/>
              </a:ext>
            </a:extLst>
          </p:cNvPr>
          <p:cNvCxnSpPr>
            <a:cxnSpLocks/>
            <a:stCxn id="689" idx="2"/>
            <a:endCxn id="756" idx="3"/>
          </p:cNvCxnSpPr>
          <p:nvPr/>
        </p:nvCxnSpPr>
        <p:spPr>
          <a:xfrm flipV="1">
            <a:off x="2072164" y="2715453"/>
            <a:ext cx="2125334" cy="1069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직선 화살표 연결선 771">
            <a:extLst>
              <a:ext uri="{FF2B5EF4-FFF2-40B4-BE49-F238E27FC236}">
                <a16:creationId xmlns:a16="http://schemas.microsoft.com/office/drawing/2014/main" id="{90A0D965-24C4-87AC-AA2F-026CA715AEA9}"/>
              </a:ext>
            </a:extLst>
          </p:cNvPr>
          <p:cNvCxnSpPr>
            <a:cxnSpLocks/>
            <a:stCxn id="661" idx="2"/>
            <a:endCxn id="756" idx="5"/>
          </p:cNvCxnSpPr>
          <p:nvPr/>
        </p:nvCxnSpPr>
        <p:spPr>
          <a:xfrm flipH="1" flipV="1">
            <a:off x="4452056" y="2715453"/>
            <a:ext cx="2164400" cy="1069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직선 화살표 연결선 776">
            <a:extLst>
              <a:ext uri="{FF2B5EF4-FFF2-40B4-BE49-F238E27FC236}">
                <a16:creationId xmlns:a16="http://schemas.microsoft.com/office/drawing/2014/main" id="{18962481-A22E-DFF8-67A4-BA466E095E48}"/>
              </a:ext>
            </a:extLst>
          </p:cNvPr>
          <p:cNvCxnSpPr>
            <a:cxnSpLocks/>
            <a:stCxn id="435" idx="2"/>
            <a:endCxn id="756" idx="4"/>
          </p:cNvCxnSpPr>
          <p:nvPr/>
        </p:nvCxnSpPr>
        <p:spPr>
          <a:xfrm flipV="1">
            <a:off x="3734841" y="2768174"/>
            <a:ext cx="589936" cy="1016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직선 화살표 연결선 780">
            <a:extLst>
              <a:ext uri="{FF2B5EF4-FFF2-40B4-BE49-F238E27FC236}">
                <a16:creationId xmlns:a16="http://schemas.microsoft.com/office/drawing/2014/main" id="{299C33FB-5FF5-D2FC-1B36-641A872FBA12}"/>
              </a:ext>
            </a:extLst>
          </p:cNvPr>
          <p:cNvCxnSpPr>
            <a:cxnSpLocks/>
            <a:stCxn id="459" idx="3"/>
            <a:endCxn id="756" idx="4"/>
          </p:cNvCxnSpPr>
          <p:nvPr/>
        </p:nvCxnSpPr>
        <p:spPr>
          <a:xfrm flipV="1">
            <a:off x="4287488" y="2768174"/>
            <a:ext cx="37289" cy="1061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2198C4-2923-3036-328B-1F691B7BD965}"/>
              </a:ext>
            </a:extLst>
          </p:cNvPr>
          <p:cNvGrpSpPr/>
          <p:nvPr/>
        </p:nvGrpSpPr>
        <p:grpSpPr>
          <a:xfrm>
            <a:off x="1168088" y="3747747"/>
            <a:ext cx="6354823" cy="73084"/>
            <a:chOff x="1168088" y="3747747"/>
            <a:chExt cx="6354823" cy="73084"/>
          </a:xfrm>
        </p:grpSpPr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A2C15578-D07B-6E59-427B-DBE3DE3ADA77}"/>
                </a:ext>
              </a:extLst>
            </p:cNvPr>
            <p:cNvGrpSpPr/>
            <p:nvPr/>
          </p:nvGrpSpPr>
          <p:grpSpPr>
            <a:xfrm rot="4500000">
              <a:off x="4277975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17B88DAA-BB15-CF18-A133-67CB9F7E4F19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850418BA-6E66-46D0-7AC7-8A14397F2B01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6708F52E-5E6F-8F30-138F-AC092A364388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E8EC22D2-853A-52D4-A403-3EA142BAE05B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2FF082F8-BFAD-75A4-993A-20D936AA82A7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34FD689C-455E-AD4C-52EE-9F2458A35972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3" name="직사각형 452">
                <a:extLst>
                  <a:ext uri="{FF2B5EF4-FFF2-40B4-BE49-F238E27FC236}">
                    <a16:creationId xmlns:a16="http://schemas.microsoft.com/office/drawing/2014/main" id="{18689A90-98AA-C057-8504-BE7AE7213646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117CA6CD-7B51-7FDD-6CF4-77A96EB9A5C3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E619878A-C753-6E1E-9340-6B9FA6490F6E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F02D883C-2835-2549-CAF7-E49CAA63474A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C42C69CF-B668-9DA4-EB21-4D8C49B03D2D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7A2A04B2-F6B0-307F-2ABB-5F21B3D7B1DB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2440D90D-DE40-9B00-D711-22E611BD8B52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>
                <a:extLst>
                  <a:ext uri="{FF2B5EF4-FFF2-40B4-BE49-F238E27FC236}">
                    <a16:creationId xmlns:a16="http://schemas.microsoft.com/office/drawing/2014/main" id="{AA9845B5-93CA-76ED-0DB7-223BD2C6EC44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1D2CF07C-C76C-E3F4-65C7-DBC09E2FFD76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2090407B-7B54-9E75-72BA-B78F5C627193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4BA6C71A-9BCB-2438-A6EF-5521685CF3C3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005054FD-DAF0-9B08-9573-2C4C3D8A8D19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74E32A00-54CD-6FEA-8489-35E56D13EB9E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14BB98B5-2B50-C1FD-18CC-9DBC6D0A7738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C195AC48-1E1D-D962-60C5-0C543FEE6149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C93FD999-2557-5027-15E3-C667EF73F30B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F5D1763D-0C81-AB65-80DC-9BA40B98F23F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9592A526-0AC4-7C8E-59F1-6F0D4F6AE00C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7221813A-4753-7705-3066-F17243F800A0}"/>
                </a:ext>
              </a:extLst>
            </p:cNvPr>
            <p:cNvGrpSpPr/>
            <p:nvPr/>
          </p:nvGrpSpPr>
          <p:grpSpPr>
            <a:xfrm rot="4500000">
              <a:off x="3699489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B7FB1719-CF9C-03C7-03B4-B825930E1C36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D3F755A3-40A7-7F42-F8DC-329DC927EF23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D73D6F-F8F9-84D1-D556-9D147BD938AF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05702A5-DBFD-7068-4DF7-D0304AA0D26F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E0C0E764-F047-F6BE-379C-D6F8B228E394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5E8B0C06-4AD9-EBA5-DF39-E78523F8F94F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6F3DE4E9-F45F-084F-A458-5908BF95F0E9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27D812D-A1C9-81C4-2577-BBB637D5E392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5D4FE0B7-D5EA-EA77-70B6-4D6F6A88EC52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87A8AE61-FC43-7BA0-C1C5-6835C7B47ACD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0B4947F8-C916-5DEF-2359-0FEAE6908E71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AC9B79A4-51CF-A2C6-6F52-B303F484D1C3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B9A780B7-117D-7604-C1AC-384F8F39632E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487CF809-CDC3-D4EB-260C-455DB87EDD0E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22323D1F-627E-0780-2AEF-D6FD1D5E929C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C25FD16C-6330-C281-6D2A-C007F7AE4217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C9EB500D-DE6C-0AE9-46A2-71C809F2D8AD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0769FA10-0D70-DE23-B92D-959AEA37C059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041C3963-4482-4DDD-67F1-5B4DB7773AC8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F1B31DF4-BE12-6C0B-F4D3-C7474B89BF4D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9F5C1468-5ACE-8F34-A9B3-4923C7BE591C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67CEDDD8-86E2-2E62-EE62-B26E276DB830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24D4AFD8-CDF4-78EA-240F-D09BB4E6467A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42EF2091-3B7C-462F-7EED-4CC9C1AD26EF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A2734C7D-D6F3-AAB3-8FD6-8CE2F1252575}"/>
                </a:ext>
              </a:extLst>
            </p:cNvPr>
            <p:cNvGrpSpPr/>
            <p:nvPr/>
          </p:nvGrpSpPr>
          <p:grpSpPr>
            <a:xfrm rot="4500000">
              <a:off x="2919087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983474EE-64B0-32C6-681E-941D51262FDB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96DCB6B-F01A-DA34-C220-A303F15BC8F0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5FAFF2FF-B151-540F-DFD0-3A2D6F0334BA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45779341-550E-BFFC-F4F8-B9ED3B1B7BA5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0B88A2A7-1081-2BBE-B495-D8D833F19134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7C182A4B-159D-A9B0-5F77-6AD4A05A3E8D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89B0DA3E-8BB1-58DA-A3E0-EF66638CE502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CC31BC6-5E8A-C65D-A7CD-139019499137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12C17630-F291-BA9A-EC55-52DFC6063A72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66977E4A-D30B-75E6-3C95-4EA06A43F0B0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BDC6E96B-A6EE-920F-DCA9-079D34768868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5D50FB4-2B82-C390-BE8D-8DA4158FEA8C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37AC4397-9F5A-7D10-840B-4B7C2ED581CE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66CC7637-70A1-20DF-C07D-3C23652FF8B9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755835C8-4A21-D2E2-6401-AF005AA5A2A8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F407AA1-9598-D5C6-30E6-3490DDEAC716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93672894-012A-FAF9-57D9-882BB7DDCAFC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9FF9186A-0A6F-8EF0-580D-470E5F358320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C066AF5E-E758-48F4-AA29-3F4EC0D4CC61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FA7674C1-2AA9-0B92-10EB-D476E5CB7D06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2281239C-EC31-0A57-960B-47617B02DFA2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7FA85036-8B3F-9741-C4D0-3BDAB369B059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3B9EF73E-1A7A-63F3-953F-7A3CCE84F777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9D0D2CC2-F009-3C9F-17C9-A1B6D24850CA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8" name="그룹 547">
              <a:extLst>
                <a:ext uri="{FF2B5EF4-FFF2-40B4-BE49-F238E27FC236}">
                  <a16:creationId xmlns:a16="http://schemas.microsoft.com/office/drawing/2014/main" id="{4CB7D7A7-4EEA-9D55-0129-0F391E7A502B}"/>
                </a:ext>
              </a:extLst>
            </p:cNvPr>
            <p:cNvGrpSpPr/>
            <p:nvPr/>
          </p:nvGrpSpPr>
          <p:grpSpPr>
            <a:xfrm rot="4500000">
              <a:off x="5058378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756047F3-F1B9-1A72-FAC0-50B1A60D0A55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9D70E086-3E55-BBD2-97DA-79CA4C0A4F3C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E3000835-FF91-017D-F23D-1A44CE43D8B4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75D1701A-7A7B-4286-DD65-97358BB23FAD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05CB6D69-F429-6463-B4B6-AB56B4DC2E19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7FDD1A27-0072-204F-396D-935721894061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8F66A5D2-4F42-228F-0F71-3702D2C342C6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9B543031-7DEC-8E4A-A4D9-508F406D8ADE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18FFCDC-253D-58BE-4DAE-7B2D92BA658C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69BEB23C-A727-4F67-3D19-4D3379D29DD9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EA4EA7F0-DAD5-B8B0-C037-CDFEFCDD0772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3C7DD0AF-74DA-6533-C8C7-45DEBAF1244B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5FB3E2A4-F37E-80E6-31EC-C00F5C549BB4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1D72A9D5-29EC-9025-FB0F-A14523A27BA1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>
                <a:extLst>
                  <a:ext uri="{FF2B5EF4-FFF2-40B4-BE49-F238E27FC236}">
                    <a16:creationId xmlns:a16="http://schemas.microsoft.com/office/drawing/2014/main" id="{D96DFE61-802E-CBEE-2837-4700B181E0C8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E2877932-BEFA-C646-C821-85AB2359B379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E2B85E00-1A7A-8441-EC44-9FB03D4460A0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101103F9-F8E5-E05E-069B-A93FA7C84294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29D90ED4-660A-C220-C134-AA50B347F45D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73D8DEA1-77DC-7C1A-25B3-71B1383825DC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AB593BA7-2580-DF6B-F931-55E358F37208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DFDA646-9C18-9E3F-8128-F55C0891B095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5C8E8D49-A4A8-0A78-84CE-DF72D8F83AA1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894D1642-D10D-C93F-4F4B-13433D255640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3" name="그룹 572">
              <a:extLst>
                <a:ext uri="{FF2B5EF4-FFF2-40B4-BE49-F238E27FC236}">
                  <a16:creationId xmlns:a16="http://schemas.microsoft.com/office/drawing/2014/main" id="{1F0E72E0-5BE7-060F-D94E-B16275D6F977}"/>
                </a:ext>
              </a:extLst>
            </p:cNvPr>
            <p:cNvGrpSpPr/>
            <p:nvPr/>
          </p:nvGrpSpPr>
          <p:grpSpPr>
            <a:xfrm rot="4500000">
              <a:off x="5931640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E9DF4EAF-0D66-A347-B1A4-2E3CF1E9BAE3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F33EE190-3D08-1D58-F0E1-85F8A1964A5E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3C081558-63A0-164C-E9D0-91F88F57B7C9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B0389F0C-E334-009B-F6A3-695E54B4E301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DBF1AC7D-4A76-E245-0F25-C040207C314E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726C1EA6-35A9-4BB2-765B-2221DE7B955D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0" name="직사각형 579">
                <a:extLst>
                  <a:ext uri="{FF2B5EF4-FFF2-40B4-BE49-F238E27FC236}">
                    <a16:creationId xmlns:a16="http://schemas.microsoft.com/office/drawing/2014/main" id="{34AA7336-57B6-EE21-0FF6-A26A64862369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직사각형 580">
                <a:extLst>
                  <a:ext uri="{FF2B5EF4-FFF2-40B4-BE49-F238E27FC236}">
                    <a16:creationId xmlns:a16="http://schemas.microsoft.com/office/drawing/2014/main" id="{B54BB5D4-9F28-DE74-E843-1A14D8813280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직사각형 581">
                <a:extLst>
                  <a:ext uri="{FF2B5EF4-FFF2-40B4-BE49-F238E27FC236}">
                    <a16:creationId xmlns:a16="http://schemas.microsoft.com/office/drawing/2014/main" id="{69948777-A556-B07C-3C04-B240F92B770E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직사각형 582">
                <a:extLst>
                  <a:ext uri="{FF2B5EF4-FFF2-40B4-BE49-F238E27FC236}">
                    <a16:creationId xmlns:a16="http://schemas.microsoft.com/office/drawing/2014/main" id="{404B0F97-4349-9D6A-3827-EABF08B6CE0D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6F1FBEC4-EE69-B6E6-C92C-55465E09BA1D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D0D6E77B-F32D-7BB3-347C-1D72D92F8F6C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9E9281C6-E4BA-47D9-C03F-028CE109F617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173CA360-3039-B891-73F2-034657BA6DDB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CB9599E7-3F8B-67EE-7495-C0B235AD7B04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3CC1ED66-92BD-5CBC-1FDC-BF9C0F101BB5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DA72CB70-102D-077F-5C23-B67160AB4195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7DE8367E-A0FF-6315-8130-BB7CB2F88E36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4D33FC80-7592-E9C4-603F-9F85648D359B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72CE4E40-72A4-6E88-1F34-F0D24766611B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D725095A-5F6C-A576-A411-1A6F12C911F2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B15B5911-605B-A2D6-23E4-D3EEEA0F345C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1CE82875-CA14-3BE0-D50C-69183DB2CED0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7" name="직사각형 596">
                <a:extLst>
                  <a:ext uri="{FF2B5EF4-FFF2-40B4-BE49-F238E27FC236}">
                    <a16:creationId xmlns:a16="http://schemas.microsoft.com/office/drawing/2014/main" id="{5F88B6CC-9E82-169A-AEE9-1992DE65F8DE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48" name="그룹 647">
              <a:extLst>
                <a:ext uri="{FF2B5EF4-FFF2-40B4-BE49-F238E27FC236}">
                  <a16:creationId xmlns:a16="http://schemas.microsoft.com/office/drawing/2014/main" id="{50A8BAC6-8175-56B4-22A1-E668B0DBD740}"/>
                </a:ext>
              </a:extLst>
            </p:cNvPr>
            <p:cNvGrpSpPr/>
            <p:nvPr/>
          </p:nvGrpSpPr>
          <p:grpSpPr>
            <a:xfrm rot="4500000">
              <a:off x="6581104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0F6CE6BA-D787-D988-FF4A-D90C515DB992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0CFCD41A-8AB4-46C6-D0CA-364F702A453B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직사각형 650">
                <a:extLst>
                  <a:ext uri="{FF2B5EF4-FFF2-40B4-BE49-F238E27FC236}">
                    <a16:creationId xmlns:a16="http://schemas.microsoft.com/office/drawing/2014/main" id="{BF042A18-5B56-E6E8-C10D-CE2417A81071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>
                <a:extLst>
                  <a:ext uri="{FF2B5EF4-FFF2-40B4-BE49-F238E27FC236}">
                    <a16:creationId xmlns:a16="http://schemas.microsoft.com/office/drawing/2014/main" id="{E131B909-AF44-0A87-3A59-0BA70FAEB25C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87BCEBB9-1B43-98ED-C088-039A5D4F7CA6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98A8B1CA-1F4D-04F1-41BD-41E5D7AA61AA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5" name="직사각형 654">
                <a:extLst>
                  <a:ext uri="{FF2B5EF4-FFF2-40B4-BE49-F238E27FC236}">
                    <a16:creationId xmlns:a16="http://schemas.microsoft.com/office/drawing/2014/main" id="{0E67DE67-F13C-FD5B-65EB-2ACC4756BA42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직사각형 655">
                <a:extLst>
                  <a:ext uri="{FF2B5EF4-FFF2-40B4-BE49-F238E27FC236}">
                    <a16:creationId xmlns:a16="http://schemas.microsoft.com/office/drawing/2014/main" id="{21DBA1A4-BC13-6358-AA1A-2C3CE93CAB91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직사각형 656">
                <a:extLst>
                  <a:ext uri="{FF2B5EF4-FFF2-40B4-BE49-F238E27FC236}">
                    <a16:creationId xmlns:a16="http://schemas.microsoft.com/office/drawing/2014/main" id="{2B0923EA-6345-8BAD-687B-93CEE36BA930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직사각형 657">
                <a:extLst>
                  <a:ext uri="{FF2B5EF4-FFF2-40B4-BE49-F238E27FC236}">
                    <a16:creationId xmlns:a16="http://schemas.microsoft.com/office/drawing/2014/main" id="{591D7A98-5C16-82A9-D18A-1D7EA5B2DE12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9" name="직사각형 658">
                <a:extLst>
                  <a:ext uri="{FF2B5EF4-FFF2-40B4-BE49-F238E27FC236}">
                    <a16:creationId xmlns:a16="http://schemas.microsoft.com/office/drawing/2014/main" id="{58FDAB83-9B90-FACC-E72B-F7447916B0E7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직사각형 659">
                <a:extLst>
                  <a:ext uri="{FF2B5EF4-FFF2-40B4-BE49-F238E27FC236}">
                    <a16:creationId xmlns:a16="http://schemas.microsoft.com/office/drawing/2014/main" id="{4C947A30-93A4-FAD0-B07D-1676E46D611C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1" name="직사각형 660">
                <a:extLst>
                  <a:ext uri="{FF2B5EF4-FFF2-40B4-BE49-F238E27FC236}">
                    <a16:creationId xmlns:a16="http://schemas.microsoft.com/office/drawing/2014/main" id="{160F139C-2F18-5085-5392-DDA966485D46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직사각형 661">
                <a:extLst>
                  <a:ext uri="{FF2B5EF4-FFF2-40B4-BE49-F238E27FC236}">
                    <a16:creationId xmlns:a16="http://schemas.microsoft.com/office/drawing/2014/main" id="{D09CCB3C-FE2B-4366-6658-71470881B937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직사각형 662">
                <a:extLst>
                  <a:ext uri="{FF2B5EF4-FFF2-40B4-BE49-F238E27FC236}">
                    <a16:creationId xmlns:a16="http://schemas.microsoft.com/office/drawing/2014/main" id="{2FF1F2B4-132F-65F7-C3CA-11D35F553B15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직사각형 663">
                <a:extLst>
                  <a:ext uri="{FF2B5EF4-FFF2-40B4-BE49-F238E27FC236}">
                    <a16:creationId xmlns:a16="http://schemas.microsoft.com/office/drawing/2014/main" id="{86E3C4E0-388D-1C50-AAFE-E54327DF47F3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5AFF7C9A-1065-5305-06DD-A3236BD88A52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A61A5811-D30A-2F00-12F8-E22A42AC75C7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7" name="직사각형 666">
                <a:extLst>
                  <a:ext uri="{FF2B5EF4-FFF2-40B4-BE49-F238E27FC236}">
                    <a16:creationId xmlns:a16="http://schemas.microsoft.com/office/drawing/2014/main" id="{66922748-F9A2-0FFB-1E91-29F03E0D060F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88532D8D-F570-8B4A-8688-F6C4A6E65957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E4B027D0-6537-417E-BBD6-D846B0D19F8D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6DAE3A69-4E24-9857-ABB4-E5B4A0C47B84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1" name="직사각형 670">
                <a:extLst>
                  <a:ext uri="{FF2B5EF4-FFF2-40B4-BE49-F238E27FC236}">
                    <a16:creationId xmlns:a16="http://schemas.microsoft.com/office/drawing/2014/main" id="{E38241C5-D846-960F-5D68-EBE2AA45EA25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CA8AA6B4-B339-7CB1-3233-A2944B553828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76" name="그룹 675">
              <a:extLst>
                <a:ext uri="{FF2B5EF4-FFF2-40B4-BE49-F238E27FC236}">
                  <a16:creationId xmlns:a16="http://schemas.microsoft.com/office/drawing/2014/main" id="{F78807F7-2498-9D58-EB7E-89671EDF867D}"/>
                </a:ext>
              </a:extLst>
            </p:cNvPr>
            <p:cNvGrpSpPr/>
            <p:nvPr/>
          </p:nvGrpSpPr>
          <p:grpSpPr>
            <a:xfrm rot="4500000">
              <a:off x="2036812" y="2879023"/>
              <a:ext cx="73084" cy="1810531"/>
              <a:chOff x="3066130" y="4258733"/>
              <a:chExt cx="73084" cy="181053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D3B9C165-49D5-96EA-CB6F-5162768765D6}"/>
                  </a:ext>
                </a:extLst>
              </p:cNvPr>
              <p:cNvSpPr/>
              <p:nvPr/>
            </p:nvSpPr>
            <p:spPr>
              <a:xfrm flipV="1">
                <a:off x="3066130" y="425873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D17D1EF0-F577-B447-5877-4AA800A380F7}"/>
                  </a:ext>
                </a:extLst>
              </p:cNvPr>
              <p:cNvSpPr/>
              <p:nvPr/>
            </p:nvSpPr>
            <p:spPr>
              <a:xfrm flipV="1">
                <a:off x="3066130" y="433427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86D12E6E-6C6A-A93E-2477-AE5BC4E3E011}"/>
                  </a:ext>
                </a:extLst>
              </p:cNvPr>
              <p:cNvSpPr/>
              <p:nvPr/>
            </p:nvSpPr>
            <p:spPr>
              <a:xfrm flipV="1">
                <a:off x="3066130" y="440981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7278CA17-6DF0-5926-0A10-6D72B3E17382}"/>
                  </a:ext>
                </a:extLst>
              </p:cNvPr>
              <p:cNvSpPr/>
              <p:nvPr/>
            </p:nvSpPr>
            <p:spPr>
              <a:xfrm flipV="1">
                <a:off x="3066130" y="4560899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3BD1360C-C376-9AE9-3E8B-82639905EB66}"/>
                  </a:ext>
                </a:extLst>
              </p:cNvPr>
              <p:cNvSpPr/>
              <p:nvPr/>
            </p:nvSpPr>
            <p:spPr>
              <a:xfrm flipV="1">
                <a:off x="3066130" y="4711982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7C5CD7E7-2BB7-2A22-8C45-D0F2B71A9F03}"/>
                  </a:ext>
                </a:extLst>
              </p:cNvPr>
              <p:cNvSpPr/>
              <p:nvPr/>
            </p:nvSpPr>
            <p:spPr>
              <a:xfrm flipV="1">
                <a:off x="3066130" y="4485357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ADDCE16F-756A-0607-6769-EA55CAD45806}"/>
                  </a:ext>
                </a:extLst>
              </p:cNvPr>
              <p:cNvSpPr/>
              <p:nvPr/>
            </p:nvSpPr>
            <p:spPr>
              <a:xfrm flipV="1">
                <a:off x="3066130" y="463644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4" name="직사각형 683">
                <a:extLst>
                  <a:ext uri="{FF2B5EF4-FFF2-40B4-BE49-F238E27FC236}">
                    <a16:creationId xmlns:a16="http://schemas.microsoft.com/office/drawing/2014/main" id="{AD8F1C0B-43E5-1E67-91F1-7E58B380D710}"/>
                  </a:ext>
                </a:extLst>
              </p:cNvPr>
              <p:cNvSpPr/>
              <p:nvPr/>
            </p:nvSpPr>
            <p:spPr>
              <a:xfrm flipV="1">
                <a:off x="3066130" y="4787523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직사각형 684">
                <a:extLst>
                  <a:ext uri="{FF2B5EF4-FFF2-40B4-BE49-F238E27FC236}">
                    <a16:creationId xmlns:a16="http://schemas.microsoft.com/office/drawing/2014/main" id="{1B411D12-99BB-314E-2BC0-18934260C78E}"/>
                  </a:ext>
                </a:extLst>
              </p:cNvPr>
              <p:cNvSpPr/>
              <p:nvPr/>
            </p:nvSpPr>
            <p:spPr>
              <a:xfrm flipV="1">
                <a:off x="3066130" y="486306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직사각형 685">
                <a:extLst>
                  <a:ext uri="{FF2B5EF4-FFF2-40B4-BE49-F238E27FC236}">
                    <a16:creationId xmlns:a16="http://schemas.microsoft.com/office/drawing/2014/main" id="{950A1CC7-E993-9797-3542-F8329CAC7438}"/>
                  </a:ext>
                </a:extLst>
              </p:cNvPr>
              <p:cNvSpPr/>
              <p:nvPr/>
            </p:nvSpPr>
            <p:spPr>
              <a:xfrm flipV="1">
                <a:off x="3066130" y="4938606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7" name="직사각형 686">
                <a:extLst>
                  <a:ext uri="{FF2B5EF4-FFF2-40B4-BE49-F238E27FC236}">
                    <a16:creationId xmlns:a16="http://schemas.microsoft.com/office/drawing/2014/main" id="{5030CC94-3845-B4AB-F16C-1815525B4737}"/>
                  </a:ext>
                </a:extLst>
              </p:cNvPr>
              <p:cNvSpPr/>
              <p:nvPr/>
            </p:nvSpPr>
            <p:spPr>
              <a:xfrm flipV="1">
                <a:off x="3066130" y="5014148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직사각형 687">
                <a:extLst>
                  <a:ext uri="{FF2B5EF4-FFF2-40B4-BE49-F238E27FC236}">
                    <a16:creationId xmlns:a16="http://schemas.microsoft.com/office/drawing/2014/main" id="{E6C54294-7F4E-55FC-CE65-C94139BBD67A}"/>
                  </a:ext>
                </a:extLst>
              </p:cNvPr>
              <p:cNvSpPr/>
              <p:nvPr/>
            </p:nvSpPr>
            <p:spPr>
              <a:xfrm flipV="1">
                <a:off x="3066130" y="5089689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9" name="직사각형 688">
                <a:extLst>
                  <a:ext uri="{FF2B5EF4-FFF2-40B4-BE49-F238E27FC236}">
                    <a16:creationId xmlns:a16="http://schemas.microsoft.com/office/drawing/2014/main" id="{6F948F75-89DF-B695-A2DC-ECF1E3508971}"/>
                  </a:ext>
                </a:extLst>
              </p:cNvPr>
              <p:cNvSpPr/>
              <p:nvPr/>
            </p:nvSpPr>
            <p:spPr>
              <a:xfrm flipV="1">
                <a:off x="3066130" y="5165231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직사각형 689">
                <a:extLst>
                  <a:ext uri="{FF2B5EF4-FFF2-40B4-BE49-F238E27FC236}">
                    <a16:creationId xmlns:a16="http://schemas.microsoft.com/office/drawing/2014/main" id="{7C4C7F18-DEBA-C6A6-04F1-8247D9A6CB6B}"/>
                  </a:ext>
                </a:extLst>
              </p:cNvPr>
              <p:cNvSpPr/>
              <p:nvPr/>
            </p:nvSpPr>
            <p:spPr>
              <a:xfrm flipV="1">
                <a:off x="3066130" y="524077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직사각형 690">
                <a:extLst>
                  <a:ext uri="{FF2B5EF4-FFF2-40B4-BE49-F238E27FC236}">
                    <a16:creationId xmlns:a16="http://schemas.microsoft.com/office/drawing/2014/main" id="{136C0594-15A6-9366-DD7E-458501FECCC3}"/>
                  </a:ext>
                </a:extLst>
              </p:cNvPr>
              <p:cNvSpPr/>
              <p:nvPr/>
            </p:nvSpPr>
            <p:spPr>
              <a:xfrm flipV="1">
                <a:off x="3066130" y="5316314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>
                <a:extLst>
                  <a:ext uri="{FF2B5EF4-FFF2-40B4-BE49-F238E27FC236}">
                    <a16:creationId xmlns:a16="http://schemas.microsoft.com/office/drawing/2014/main" id="{ADF17FF5-6066-3F87-A28A-22CDEC868F9B}"/>
                  </a:ext>
                </a:extLst>
              </p:cNvPr>
              <p:cNvSpPr/>
              <p:nvPr/>
            </p:nvSpPr>
            <p:spPr>
              <a:xfrm flipV="1">
                <a:off x="3066130" y="5467397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3" name="직사각형 692">
                <a:extLst>
                  <a:ext uri="{FF2B5EF4-FFF2-40B4-BE49-F238E27FC236}">
                    <a16:creationId xmlns:a16="http://schemas.microsoft.com/office/drawing/2014/main" id="{723D1FE2-E7F0-DBE9-8BC3-C2C92313AE57}"/>
                  </a:ext>
                </a:extLst>
              </p:cNvPr>
              <p:cNvSpPr/>
              <p:nvPr/>
            </p:nvSpPr>
            <p:spPr>
              <a:xfrm flipV="1">
                <a:off x="3066130" y="56184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직사각형 693">
                <a:extLst>
                  <a:ext uri="{FF2B5EF4-FFF2-40B4-BE49-F238E27FC236}">
                    <a16:creationId xmlns:a16="http://schemas.microsoft.com/office/drawing/2014/main" id="{2A803BBB-7ECF-1A9E-F424-8A814119243C}"/>
                  </a:ext>
                </a:extLst>
              </p:cNvPr>
              <p:cNvSpPr/>
              <p:nvPr/>
            </p:nvSpPr>
            <p:spPr>
              <a:xfrm flipV="1">
                <a:off x="3066130" y="5391855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01FD2BDB-B339-81BD-D771-1EC4EE426421}"/>
                  </a:ext>
                </a:extLst>
              </p:cNvPr>
              <p:cNvSpPr/>
              <p:nvPr/>
            </p:nvSpPr>
            <p:spPr>
              <a:xfrm flipV="1">
                <a:off x="3066130" y="5542938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FFD45BD6-B493-328C-2922-37BCD158DEBC}"/>
                  </a:ext>
                </a:extLst>
              </p:cNvPr>
              <p:cNvSpPr/>
              <p:nvPr/>
            </p:nvSpPr>
            <p:spPr>
              <a:xfrm flipV="1">
                <a:off x="3066130" y="5694021"/>
                <a:ext cx="73084" cy="730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직사각형 696">
                <a:extLst>
                  <a:ext uri="{FF2B5EF4-FFF2-40B4-BE49-F238E27FC236}">
                    <a16:creationId xmlns:a16="http://schemas.microsoft.com/office/drawing/2014/main" id="{BC59868E-BE72-6C6F-3391-86B615D72A95}"/>
                  </a:ext>
                </a:extLst>
              </p:cNvPr>
              <p:cNvSpPr/>
              <p:nvPr/>
            </p:nvSpPr>
            <p:spPr>
              <a:xfrm flipV="1">
                <a:off x="3066130" y="5769562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직사각형 697">
                <a:extLst>
                  <a:ext uri="{FF2B5EF4-FFF2-40B4-BE49-F238E27FC236}">
                    <a16:creationId xmlns:a16="http://schemas.microsoft.com/office/drawing/2014/main" id="{28BDB5D3-1C97-A4CB-8604-7D2DEBFA17E1}"/>
                  </a:ext>
                </a:extLst>
              </p:cNvPr>
              <p:cNvSpPr/>
              <p:nvPr/>
            </p:nvSpPr>
            <p:spPr>
              <a:xfrm flipV="1">
                <a:off x="3066130" y="5845104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9" name="직사각형 698">
                <a:extLst>
                  <a:ext uri="{FF2B5EF4-FFF2-40B4-BE49-F238E27FC236}">
                    <a16:creationId xmlns:a16="http://schemas.microsoft.com/office/drawing/2014/main" id="{7ED0B89D-0B3C-91F0-836E-D0C575E971A3}"/>
                  </a:ext>
                </a:extLst>
              </p:cNvPr>
              <p:cNvSpPr/>
              <p:nvPr/>
            </p:nvSpPr>
            <p:spPr>
              <a:xfrm flipV="1">
                <a:off x="3066130" y="5920645"/>
                <a:ext cx="73084" cy="73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직사각형 699">
                <a:extLst>
                  <a:ext uri="{FF2B5EF4-FFF2-40B4-BE49-F238E27FC236}">
                    <a16:creationId xmlns:a16="http://schemas.microsoft.com/office/drawing/2014/main" id="{BDFF241B-775F-C3AA-4759-79CB8B9C36F9}"/>
                  </a:ext>
                </a:extLst>
              </p:cNvPr>
              <p:cNvSpPr/>
              <p:nvPr/>
            </p:nvSpPr>
            <p:spPr>
              <a:xfrm flipV="1">
                <a:off x="3066130" y="5996180"/>
                <a:ext cx="73084" cy="730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106" name="직선 화살표 연결선 1105">
            <a:extLst>
              <a:ext uri="{FF2B5EF4-FFF2-40B4-BE49-F238E27FC236}">
                <a16:creationId xmlns:a16="http://schemas.microsoft.com/office/drawing/2014/main" id="{7A49E88A-9E2C-9EB1-85F5-4F0F937F5C68}"/>
              </a:ext>
            </a:extLst>
          </p:cNvPr>
          <p:cNvCxnSpPr>
            <a:cxnSpLocks/>
            <a:stCxn id="756" idx="0"/>
          </p:cNvCxnSpPr>
          <p:nvPr/>
        </p:nvCxnSpPr>
        <p:spPr>
          <a:xfrm flipV="1">
            <a:off x="4324777" y="2121280"/>
            <a:ext cx="0" cy="286894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0" name="그룹 1139">
            <a:extLst>
              <a:ext uri="{FF2B5EF4-FFF2-40B4-BE49-F238E27FC236}">
                <a16:creationId xmlns:a16="http://schemas.microsoft.com/office/drawing/2014/main" id="{38A86236-579F-96AF-9012-D1CE56B76EB7}"/>
              </a:ext>
            </a:extLst>
          </p:cNvPr>
          <p:cNvGrpSpPr/>
          <p:nvPr/>
        </p:nvGrpSpPr>
        <p:grpSpPr>
          <a:xfrm>
            <a:off x="1817979" y="1884282"/>
            <a:ext cx="5012524" cy="202335"/>
            <a:chOff x="1802739" y="1884282"/>
            <a:chExt cx="5012524" cy="202335"/>
          </a:xfrm>
        </p:grpSpPr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D26B4848-B93B-E44C-C769-29E9E8F220A1}"/>
                </a:ext>
              </a:extLst>
            </p:cNvPr>
            <p:cNvSpPr/>
            <p:nvPr/>
          </p:nvSpPr>
          <p:spPr>
            <a:xfrm rot="5400000" flipH="1" flipV="1">
              <a:off x="6612927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직사각형 1080">
              <a:extLst>
                <a:ext uri="{FF2B5EF4-FFF2-40B4-BE49-F238E27FC236}">
                  <a16:creationId xmlns:a16="http://schemas.microsoft.com/office/drawing/2014/main" id="{AB07E2C4-ACE3-1655-0D5F-F70725C41EBB}"/>
                </a:ext>
              </a:extLst>
            </p:cNvPr>
            <p:cNvSpPr/>
            <p:nvPr/>
          </p:nvSpPr>
          <p:spPr>
            <a:xfrm rot="5400000" flipH="1" flipV="1">
              <a:off x="6403789" y="1884282"/>
              <a:ext cx="202335" cy="2023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직사각형 1081">
              <a:extLst>
                <a:ext uri="{FF2B5EF4-FFF2-40B4-BE49-F238E27FC236}">
                  <a16:creationId xmlns:a16="http://schemas.microsoft.com/office/drawing/2014/main" id="{FE397E0F-09B3-9BF9-36E0-90EE918E18DC}"/>
                </a:ext>
              </a:extLst>
            </p:cNvPr>
            <p:cNvSpPr/>
            <p:nvPr/>
          </p:nvSpPr>
          <p:spPr>
            <a:xfrm rot="5400000" flipH="1" flipV="1">
              <a:off x="6194648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직사각형 1082">
              <a:extLst>
                <a:ext uri="{FF2B5EF4-FFF2-40B4-BE49-F238E27FC236}">
                  <a16:creationId xmlns:a16="http://schemas.microsoft.com/office/drawing/2014/main" id="{814BF427-1A0F-751C-13C4-437BB7D22FFD}"/>
                </a:ext>
              </a:extLst>
            </p:cNvPr>
            <p:cNvSpPr/>
            <p:nvPr/>
          </p:nvSpPr>
          <p:spPr>
            <a:xfrm rot="5400000" flipH="1" flipV="1">
              <a:off x="5776369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4" name="직사각형 1083">
              <a:extLst>
                <a:ext uri="{FF2B5EF4-FFF2-40B4-BE49-F238E27FC236}">
                  <a16:creationId xmlns:a16="http://schemas.microsoft.com/office/drawing/2014/main" id="{AC6163C0-0DE1-D60A-2659-D5727303CB24}"/>
                </a:ext>
              </a:extLst>
            </p:cNvPr>
            <p:cNvSpPr/>
            <p:nvPr/>
          </p:nvSpPr>
          <p:spPr>
            <a:xfrm rot="5400000" flipH="1" flipV="1">
              <a:off x="5358090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직사각형 1084">
              <a:extLst>
                <a:ext uri="{FF2B5EF4-FFF2-40B4-BE49-F238E27FC236}">
                  <a16:creationId xmlns:a16="http://schemas.microsoft.com/office/drawing/2014/main" id="{FBFB7C56-316A-1EB3-4C1D-50CB5B0B2F72}"/>
                </a:ext>
              </a:extLst>
            </p:cNvPr>
            <p:cNvSpPr/>
            <p:nvPr/>
          </p:nvSpPr>
          <p:spPr>
            <a:xfrm rot="5400000" flipH="1" flipV="1">
              <a:off x="5985510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6" name="직사각형 1085">
              <a:extLst>
                <a:ext uri="{FF2B5EF4-FFF2-40B4-BE49-F238E27FC236}">
                  <a16:creationId xmlns:a16="http://schemas.microsoft.com/office/drawing/2014/main" id="{AE859350-A0EB-6BAA-D748-85FAE1843007}"/>
                </a:ext>
              </a:extLst>
            </p:cNvPr>
            <p:cNvSpPr/>
            <p:nvPr/>
          </p:nvSpPr>
          <p:spPr>
            <a:xfrm rot="5400000" flipH="1" flipV="1">
              <a:off x="5567231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직사각형 1086">
              <a:extLst>
                <a:ext uri="{FF2B5EF4-FFF2-40B4-BE49-F238E27FC236}">
                  <a16:creationId xmlns:a16="http://schemas.microsoft.com/office/drawing/2014/main" id="{BB36891C-A624-3F5A-B832-A7B50517057D}"/>
                </a:ext>
              </a:extLst>
            </p:cNvPr>
            <p:cNvSpPr/>
            <p:nvPr/>
          </p:nvSpPr>
          <p:spPr>
            <a:xfrm rot="5400000" flipH="1" flipV="1">
              <a:off x="5148952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직사각형 1087">
              <a:extLst>
                <a:ext uri="{FF2B5EF4-FFF2-40B4-BE49-F238E27FC236}">
                  <a16:creationId xmlns:a16="http://schemas.microsoft.com/office/drawing/2014/main" id="{71B81244-90B5-DC72-8D8C-0A82A5C0A183}"/>
                </a:ext>
              </a:extLst>
            </p:cNvPr>
            <p:cNvSpPr/>
            <p:nvPr/>
          </p:nvSpPr>
          <p:spPr>
            <a:xfrm rot="5400000" flipH="1" flipV="1">
              <a:off x="4939811" y="1884282"/>
              <a:ext cx="202335" cy="2023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직사각형 1088">
              <a:extLst>
                <a:ext uri="{FF2B5EF4-FFF2-40B4-BE49-F238E27FC236}">
                  <a16:creationId xmlns:a16="http://schemas.microsoft.com/office/drawing/2014/main" id="{62447616-C91C-0908-2952-619D20BDC49C}"/>
                </a:ext>
              </a:extLst>
            </p:cNvPr>
            <p:cNvSpPr/>
            <p:nvPr/>
          </p:nvSpPr>
          <p:spPr>
            <a:xfrm rot="5400000" flipH="1" flipV="1">
              <a:off x="4730673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384E911D-8AAE-E917-AABC-3F16028E34EB}"/>
                </a:ext>
              </a:extLst>
            </p:cNvPr>
            <p:cNvSpPr/>
            <p:nvPr/>
          </p:nvSpPr>
          <p:spPr>
            <a:xfrm rot="5400000" flipH="1" flipV="1">
              <a:off x="4521532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0C892567-F722-B656-5846-4E463E76BD30}"/>
                </a:ext>
              </a:extLst>
            </p:cNvPr>
            <p:cNvSpPr/>
            <p:nvPr/>
          </p:nvSpPr>
          <p:spPr>
            <a:xfrm rot="5400000" flipH="1" flipV="1">
              <a:off x="4312394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1A603E05-2577-E3AA-10C9-9FD4816C5E59}"/>
                </a:ext>
              </a:extLst>
            </p:cNvPr>
            <p:cNvSpPr/>
            <p:nvPr/>
          </p:nvSpPr>
          <p:spPr>
            <a:xfrm rot="5400000" flipH="1" flipV="1">
              <a:off x="4103253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직사각형 1092">
              <a:extLst>
                <a:ext uri="{FF2B5EF4-FFF2-40B4-BE49-F238E27FC236}">
                  <a16:creationId xmlns:a16="http://schemas.microsoft.com/office/drawing/2014/main" id="{D2B1FCDC-890E-C3E5-11D5-F2E4F4861C90}"/>
                </a:ext>
              </a:extLst>
            </p:cNvPr>
            <p:cNvSpPr/>
            <p:nvPr/>
          </p:nvSpPr>
          <p:spPr>
            <a:xfrm rot="5400000" flipH="1" flipV="1">
              <a:off x="3894115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직사각형 1093">
              <a:extLst>
                <a:ext uri="{FF2B5EF4-FFF2-40B4-BE49-F238E27FC236}">
                  <a16:creationId xmlns:a16="http://schemas.microsoft.com/office/drawing/2014/main" id="{9345F88C-1056-4141-0F1D-23EBB5A95CA5}"/>
                </a:ext>
              </a:extLst>
            </p:cNvPr>
            <p:cNvSpPr/>
            <p:nvPr/>
          </p:nvSpPr>
          <p:spPr>
            <a:xfrm rot="5400000" flipH="1" flipV="1">
              <a:off x="3684974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직사각형 1094">
              <a:extLst>
                <a:ext uri="{FF2B5EF4-FFF2-40B4-BE49-F238E27FC236}">
                  <a16:creationId xmlns:a16="http://schemas.microsoft.com/office/drawing/2014/main" id="{468469FD-C283-6D77-958F-6AD629099ACF}"/>
                </a:ext>
              </a:extLst>
            </p:cNvPr>
            <p:cNvSpPr/>
            <p:nvPr/>
          </p:nvSpPr>
          <p:spPr>
            <a:xfrm rot="5400000" flipH="1" flipV="1">
              <a:off x="3266695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6" name="직사각형 1095">
              <a:extLst>
                <a:ext uri="{FF2B5EF4-FFF2-40B4-BE49-F238E27FC236}">
                  <a16:creationId xmlns:a16="http://schemas.microsoft.com/office/drawing/2014/main" id="{08BB4304-9411-8E97-DB09-2158C77CB934}"/>
                </a:ext>
              </a:extLst>
            </p:cNvPr>
            <p:cNvSpPr/>
            <p:nvPr/>
          </p:nvSpPr>
          <p:spPr>
            <a:xfrm rot="5400000" flipH="1" flipV="1">
              <a:off x="2848416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직사각형 1096">
              <a:extLst>
                <a:ext uri="{FF2B5EF4-FFF2-40B4-BE49-F238E27FC236}">
                  <a16:creationId xmlns:a16="http://schemas.microsoft.com/office/drawing/2014/main" id="{8E8E9DB3-50EE-1259-14FB-9A3B4EF63FB2}"/>
                </a:ext>
              </a:extLst>
            </p:cNvPr>
            <p:cNvSpPr/>
            <p:nvPr/>
          </p:nvSpPr>
          <p:spPr>
            <a:xfrm rot="5400000" flipH="1" flipV="1">
              <a:off x="3475836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FDF7F6ED-5006-3115-4523-659CA761390D}"/>
                </a:ext>
              </a:extLst>
            </p:cNvPr>
            <p:cNvSpPr/>
            <p:nvPr/>
          </p:nvSpPr>
          <p:spPr>
            <a:xfrm rot="5400000" flipH="1" flipV="1">
              <a:off x="3057557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직사각형 1098">
              <a:extLst>
                <a:ext uri="{FF2B5EF4-FFF2-40B4-BE49-F238E27FC236}">
                  <a16:creationId xmlns:a16="http://schemas.microsoft.com/office/drawing/2014/main" id="{4A5FDB18-EDD3-6850-B34D-FACBA1346E96}"/>
                </a:ext>
              </a:extLst>
            </p:cNvPr>
            <p:cNvSpPr/>
            <p:nvPr/>
          </p:nvSpPr>
          <p:spPr>
            <a:xfrm rot="5400000" flipH="1" flipV="1">
              <a:off x="2639278" y="1884282"/>
              <a:ext cx="202335" cy="20233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직사각형 1099">
              <a:extLst>
                <a:ext uri="{FF2B5EF4-FFF2-40B4-BE49-F238E27FC236}">
                  <a16:creationId xmlns:a16="http://schemas.microsoft.com/office/drawing/2014/main" id="{3FFD1824-49A6-05A5-358E-16F9E5F1194A}"/>
                </a:ext>
              </a:extLst>
            </p:cNvPr>
            <p:cNvSpPr/>
            <p:nvPr/>
          </p:nvSpPr>
          <p:spPr>
            <a:xfrm rot="5400000" flipH="1" flipV="1">
              <a:off x="2430140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직사각형 1100">
              <a:extLst>
                <a:ext uri="{FF2B5EF4-FFF2-40B4-BE49-F238E27FC236}">
                  <a16:creationId xmlns:a16="http://schemas.microsoft.com/office/drawing/2014/main" id="{2E9C1875-9C78-98EB-18FE-406F8C9373E9}"/>
                </a:ext>
              </a:extLst>
            </p:cNvPr>
            <p:cNvSpPr/>
            <p:nvPr/>
          </p:nvSpPr>
          <p:spPr>
            <a:xfrm rot="5400000" flipH="1" flipV="1">
              <a:off x="2220999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2" name="직사각형 1101">
              <a:extLst>
                <a:ext uri="{FF2B5EF4-FFF2-40B4-BE49-F238E27FC236}">
                  <a16:creationId xmlns:a16="http://schemas.microsoft.com/office/drawing/2014/main" id="{E1E6A062-08A7-AE41-8302-96092B6AB670}"/>
                </a:ext>
              </a:extLst>
            </p:cNvPr>
            <p:cNvSpPr/>
            <p:nvPr/>
          </p:nvSpPr>
          <p:spPr>
            <a:xfrm rot="5400000" flipH="1" flipV="1">
              <a:off x="2011861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직사각형 1102">
              <a:extLst>
                <a:ext uri="{FF2B5EF4-FFF2-40B4-BE49-F238E27FC236}">
                  <a16:creationId xmlns:a16="http://schemas.microsoft.com/office/drawing/2014/main" id="{0120977B-628C-73B5-CD69-7E73CE7C3238}"/>
                </a:ext>
              </a:extLst>
            </p:cNvPr>
            <p:cNvSpPr/>
            <p:nvPr/>
          </p:nvSpPr>
          <p:spPr>
            <a:xfrm rot="5400000" flipH="1" flipV="1">
              <a:off x="1802739" y="1884282"/>
              <a:ext cx="202335" cy="2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39" name="직사각형 1138">
            <a:extLst>
              <a:ext uri="{FF2B5EF4-FFF2-40B4-BE49-F238E27FC236}">
                <a16:creationId xmlns:a16="http://schemas.microsoft.com/office/drawing/2014/main" id="{E81CC7E3-0587-092C-D44F-36EC88CC8C7B}"/>
              </a:ext>
            </a:extLst>
          </p:cNvPr>
          <p:cNvSpPr/>
          <p:nvPr/>
        </p:nvSpPr>
        <p:spPr>
          <a:xfrm>
            <a:off x="3470116" y="877213"/>
            <a:ext cx="1670208" cy="1977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Vocabulary size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1" name="직사각형 1140">
                <a:extLst>
                  <a:ext uri="{FF2B5EF4-FFF2-40B4-BE49-F238E27FC236}">
                    <a16:creationId xmlns:a16="http://schemas.microsoft.com/office/drawing/2014/main" id="{8A1DDEF8-5D70-33B8-13C1-428D54EB1345}"/>
                  </a:ext>
                </a:extLst>
              </p:cNvPr>
              <p:cNvSpPr/>
              <p:nvPr/>
            </p:nvSpPr>
            <p:spPr>
              <a:xfrm>
                <a:off x="402728" y="1799489"/>
                <a:ext cx="1465555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검색어 벡터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1" name="직사각형 1140">
                <a:extLst>
                  <a:ext uri="{FF2B5EF4-FFF2-40B4-BE49-F238E27FC236}">
                    <a16:creationId xmlns:a16="http://schemas.microsoft.com/office/drawing/2014/main" id="{8A1DDEF8-5D70-33B8-13C1-428D54EB1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8" y="1799489"/>
                <a:ext cx="1465555" cy="371922"/>
              </a:xfrm>
              <a:prstGeom prst="rect">
                <a:avLst/>
              </a:prstGeom>
              <a:blipFill>
                <a:blip r:embed="rId4"/>
                <a:stretch>
                  <a:fillRect t="-8197" b="-1639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8" name="그룹 757">
            <a:extLst>
              <a:ext uri="{FF2B5EF4-FFF2-40B4-BE49-F238E27FC236}">
                <a16:creationId xmlns:a16="http://schemas.microsoft.com/office/drawing/2014/main" id="{6982323B-384C-AEF1-57F7-1DE08AE4C865}"/>
              </a:ext>
            </a:extLst>
          </p:cNvPr>
          <p:cNvGrpSpPr/>
          <p:nvPr/>
        </p:nvGrpSpPr>
        <p:grpSpPr>
          <a:xfrm>
            <a:off x="4144777" y="2408174"/>
            <a:ext cx="360000" cy="360000"/>
            <a:chOff x="1335406" y="1144412"/>
            <a:chExt cx="360000" cy="360000"/>
          </a:xfrm>
        </p:grpSpPr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17F978CA-4F2B-1EEA-01DC-1221FE87155E}"/>
                </a:ext>
              </a:extLst>
            </p:cNvPr>
            <p:cNvSpPr/>
            <p:nvPr/>
          </p:nvSpPr>
          <p:spPr>
            <a:xfrm>
              <a:off x="1335406" y="1144412"/>
              <a:ext cx="360000" cy="3600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7" name="더하기 기호 756">
              <a:extLst>
                <a:ext uri="{FF2B5EF4-FFF2-40B4-BE49-F238E27FC236}">
                  <a16:creationId xmlns:a16="http://schemas.microsoft.com/office/drawing/2014/main" id="{DCD6FC9B-8765-74B8-B14B-E9A51542B1FC}"/>
                </a:ext>
              </a:extLst>
            </p:cNvPr>
            <p:cNvSpPr/>
            <p:nvPr/>
          </p:nvSpPr>
          <p:spPr>
            <a:xfrm>
              <a:off x="1363006" y="1172012"/>
              <a:ext cx="304800" cy="304800"/>
            </a:xfrm>
            <a:prstGeom prst="mathPlus">
              <a:avLst>
                <a:gd name="adj1" fmla="val 8520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8" name="그룹 1167">
            <a:extLst>
              <a:ext uri="{FF2B5EF4-FFF2-40B4-BE49-F238E27FC236}">
                <a16:creationId xmlns:a16="http://schemas.microsoft.com/office/drawing/2014/main" id="{3D919B06-0058-FE40-51D3-1562C8ED9AB8}"/>
              </a:ext>
            </a:extLst>
          </p:cNvPr>
          <p:cNvGrpSpPr/>
          <p:nvPr/>
        </p:nvGrpSpPr>
        <p:grpSpPr>
          <a:xfrm>
            <a:off x="1817965" y="1516542"/>
            <a:ext cx="5012523" cy="202336"/>
            <a:chOff x="1817965" y="1558487"/>
            <a:chExt cx="5012523" cy="202336"/>
          </a:xfrm>
          <a:noFill/>
        </p:grpSpPr>
        <p:sp>
          <p:nvSpPr>
            <p:cNvPr id="1144" name="직사각형 1143">
              <a:extLst>
                <a:ext uri="{FF2B5EF4-FFF2-40B4-BE49-F238E27FC236}">
                  <a16:creationId xmlns:a16="http://schemas.microsoft.com/office/drawing/2014/main" id="{475A25B9-A688-DAE8-5F3B-7473CD41EAEC}"/>
                </a:ext>
              </a:extLst>
            </p:cNvPr>
            <p:cNvSpPr/>
            <p:nvPr/>
          </p:nvSpPr>
          <p:spPr>
            <a:xfrm rot="10800000" flipH="1" flipV="1">
              <a:off x="6628153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인코더</a:t>
              </a: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E162CEFD-5B0E-4566-41AD-22997C61DD08}"/>
                </a:ext>
              </a:extLst>
            </p:cNvPr>
            <p:cNvSpPr/>
            <p:nvPr/>
          </p:nvSpPr>
          <p:spPr>
            <a:xfrm rot="10800000" flipH="1" flipV="1">
              <a:off x="6419015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명</a:t>
              </a:r>
            </a:p>
          </p:txBody>
        </p:sp>
        <p:sp>
          <p:nvSpPr>
            <p:cNvPr id="1146" name="직사각형 1145">
              <a:extLst>
                <a:ext uri="{FF2B5EF4-FFF2-40B4-BE49-F238E27FC236}">
                  <a16:creationId xmlns:a16="http://schemas.microsoft.com/office/drawing/2014/main" id="{F1DE4F36-49B9-8DA8-5F41-9B10A333A59E}"/>
                </a:ext>
              </a:extLst>
            </p:cNvPr>
            <p:cNvSpPr/>
            <p:nvPr/>
          </p:nvSpPr>
          <p:spPr>
            <a:xfrm rot="10800000" flipH="1" flipV="1">
              <a:off x="6209874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마리</a:t>
              </a:r>
            </a:p>
          </p:txBody>
        </p:sp>
        <p:sp>
          <p:nvSpPr>
            <p:cNvPr id="1147" name="직사각형 1146">
              <a:extLst>
                <a:ext uri="{FF2B5EF4-FFF2-40B4-BE49-F238E27FC236}">
                  <a16:creationId xmlns:a16="http://schemas.microsoft.com/office/drawing/2014/main" id="{690475FB-8967-4AC6-284C-786B1DFB0463}"/>
                </a:ext>
              </a:extLst>
            </p:cNvPr>
            <p:cNvSpPr/>
            <p:nvPr/>
          </p:nvSpPr>
          <p:spPr>
            <a:xfrm rot="10800000" flipH="1" flipV="1">
              <a:off x="5791595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양말</a:t>
              </a:r>
            </a:p>
          </p:txBody>
        </p:sp>
        <p:sp>
          <p:nvSpPr>
            <p:cNvPr id="1148" name="직사각형 1147">
              <a:extLst>
                <a:ext uri="{FF2B5EF4-FFF2-40B4-BE49-F238E27FC236}">
                  <a16:creationId xmlns:a16="http://schemas.microsoft.com/office/drawing/2014/main" id="{496710E6-699D-A010-5B7A-E59D048B6F74}"/>
                </a:ext>
              </a:extLst>
            </p:cNvPr>
            <p:cNvSpPr/>
            <p:nvPr/>
          </p:nvSpPr>
          <p:spPr>
            <a:xfrm rot="10800000" flipH="1" flipV="1">
              <a:off x="5373316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수는</a:t>
              </a:r>
            </a:p>
          </p:txBody>
        </p:sp>
        <p:sp>
          <p:nvSpPr>
            <p:cNvPr id="1149" name="직사각형 1148">
              <a:extLst>
                <a:ext uri="{FF2B5EF4-FFF2-40B4-BE49-F238E27FC236}">
                  <a16:creationId xmlns:a16="http://schemas.microsoft.com/office/drawing/2014/main" id="{767DC77D-B35E-ED78-923F-BA6DB537B288}"/>
                </a:ext>
              </a:extLst>
            </p:cNvPr>
            <p:cNvSpPr/>
            <p:nvPr/>
          </p:nvSpPr>
          <p:spPr>
            <a:xfrm rot="10800000" flipH="1" flipV="1">
              <a:off x="6000736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시계</a:t>
              </a:r>
            </a:p>
          </p:txBody>
        </p:sp>
        <p:sp>
          <p:nvSpPr>
            <p:cNvPr id="1150" name="직사각형 1149">
              <a:extLst>
                <a:ext uri="{FF2B5EF4-FFF2-40B4-BE49-F238E27FC236}">
                  <a16:creationId xmlns:a16="http://schemas.microsoft.com/office/drawing/2014/main" id="{96D7C413-8CA0-5894-4850-1EFBD3467C70}"/>
                </a:ext>
              </a:extLst>
            </p:cNvPr>
            <p:cNvSpPr/>
            <p:nvPr/>
          </p:nvSpPr>
          <p:spPr>
            <a:xfrm rot="10800000" flipH="1" flipV="1">
              <a:off x="5582457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?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3319C15F-9FE0-150B-B02B-64B47A1AFA9B}"/>
                </a:ext>
              </a:extLst>
            </p:cNvPr>
            <p:cNvSpPr/>
            <p:nvPr/>
          </p:nvSpPr>
          <p:spPr>
            <a:xfrm rot="10800000" flipH="1" flipV="1">
              <a:off x="5164178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충청도</a:t>
              </a:r>
            </a:p>
          </p:txBody>
        </p:sp>
        <p:sp>
          <p:nvSpPr>
            <p:cNvPr id="1152" name="직사각형 1151">
              <a:extLst>
                <a:ext uri="{FF2B5EF4-FFF2-40B4-BE49-F238E27FC236}">
                  <a16:creationId xmlns:a16="http://schemas.microsoft.com/office/drawing/2014/main" id="{604D8904-7B8E-B5D2-5A9E-8137CC9FAD8D}"/>
                </a:ext>
              </a:extLst>
            </p:cNvPr>
            <p:cNvSpPr/>
            <p:nvPr/>
          </p:nvSpPr>
          <p:spPr>
            <a:xfrm rot="10800000" flipH="1" flipV="1">
              <a:off x="4955037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경기도</a:t>
              </a:r>
            </a:p>
          </p:txBody>
        </p:sp>
        <p:sp>
          <p:nvSpPr>
            <p:cNvPr id="1153" name="직사각형 1152">
              <a:extLst>
                <a:ext uri="{FF2B5EF4-FFF2-40B4-BE49-F238E27FC236}">
                  <a16:creationId xmlns:a16="http://schemas.microsoft.com/office/drawing/2014/main" id="{613F9B53-2061-7F20-4342-EA97524350E6}"/>
                </a:ext>
              </a:extLst>
            </p:cNvPr>
            <p:cNvSpPr/>
            <p:nvPr/>
          </p:nvSpPr>
          <p:spPr>
            <a:xfrm rot="10800000" flipH="1" flipV="1">
              <a:off x="4745899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학교</a:t>
              </a:r>
            </a:p>
          </p:txBody>
        </p:sp>
        <p:sp>
          <p:nvSpPr>
            <p:cNvPr id="1154" name="직사각형 1153">
              <a:extLst>
                <a:ext uri="{FF2B5EF4-FFF2-40B4-BE49-F238E27FC236}">
                  <a16:creationId xmlns:a16="http://schemas.microsoft.com/office/drawing/2014/main" id="{ECBEF2C6-2ACD-2425-26E7-E91B6AB266DC}"/>
                </a:ext>
              </a:extLst>
            </p:cNvPr>
            <p:cNvSpPr/>
            <p:nvPr/>
          </p:nvSpPr>
          <p:spPr>
            <a:xfrm rot="10800000" flipH="1" flipV="1">
              <a:off x="4536758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충전</a:t>
              </a:r>
            </a:p>
          </p:txBody>
        </p:sp>
        <p:sp>
          <p:nvSpPr>
            <p:cNvPr id="1155" name="직사각형 1154">
              <a:extLst>
                <a:ext uri="{FF2B5EF4-FFF2-40B4-BE49-F238E27FC236}">
                  <a16:creationId xmlns:a16="http://schemas.microsoft.com/office/drawing/2014/main" id="{8F7385D6-7AFC-7959-83A5-4B46086D8615}"/>
                </a:ext>
              </a:extLst>
            </p:cNvPr>
            <p:cNvSpPr/>
            <p:nvPr/>
          </p:nvSpPr>
          <p:spPr>
            <a:xfrm rot="10800000" flipH="1" flipV="1">
              <a:off x="4327620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학습</a:t>
              </a:r>
            </a:p>
          </p:txBody>
        </p:sp>
        <p:sp>
          <p:nvSpPr>
            <p:cNvPr id="1156" name="직사각형 1155">
              <a:extLst>
                <a:ext uri="{FF2B5EF4-FFF2-40B4-BE49-F238E27FC236}">
                  <a16:creationId xmlns:a16="http://schemas.microsoft.com/office/drawing/2014/main" id="{03A6E775-0A1C-3081-3BEA-D6A50406FEDF}"/>
                </a:ext>
              </a:extLst>
            </p:cNvPr>
            <p:cNvSpPr/>
            <p:nvPr/>
          </p:nvSpPr>
          <p:spPr>
            <a:xfrm rot="10800000" flipH="1" flipV="1">
              <a:off x="4118479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얼마나</a:t>
              </a:r>
            </a:p>
          </p:txBody>
        </p:sp>
        <p:sp>
          <p:nvSpPr>
            <p:cNvPr id="1157" name="직사각형 1156">
              <a:extLst>
                <a:ext uri="{FF2B5EF4-FFF2-40B4-BE49-F238E27FC236}">
                  <a16:creationId xmlns:a16="http://schemas.microsoft.com/office/drawing/2014/main" id="{4BD878F9-2EE0-E416-A5EA-1B4A3F40B8E1}"/>
                </a:ext>
              </a:extLst>
            </p:cNvPr>
            <p:cNvSpPr/>
            <p:nvPr/>
          </p:nvSpPr>
          <p:spPr>
            <a:xfrm rot="10800000" flipH="1" flipV="1">
              <a:off x="3909341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서울</a:t>
              </a:r>
            </a:p>
          </p:txBody>
        </p:sp>
        <p:sp>
          <p:nvSpPr>
            <p:cNvPr id="1158" name="직사각형 1157">
              <a:extLst>
                <a:ext uri="{FF2B5EF4-FFF2-40B4-BE49-F238E27FC236}">
                  <a16:creationId xmlns:a16="http://schemas.microsoft.com/office/drawing/2014/main" id="{CE73152A-3630-2B9C-099F-C889F7499FEE}"/>
                </a:ext>
              </a:extLst>
            </p:cNvPr>
            <p:cNvSpPr/>
            <p:nvPr/>
          </p:nvSpPr>
          <p:spPr>
            <a:xfrm rot="10800000" flipH="1" flipV="1">
              <a:off x="3700200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과자</a:t>
              </a:r>
            </a:p>
          </p:txBody>
        </p: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6CD7C55C-ED19-C4C5-D6BE-72EB36C5D6A5}"/>
                </a:ext>
              </a:extLst>
            </p:cNvPr>
            <p:cNvSpPr/>
            <p:nvPr/>
          </p:nvSpPr>
          <p:spPr>
            <a:xfrm rot="10800000" flipH="1" flipV="1">
              <a:off x="3281921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민의</a:t>
              </a:r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5FA6A5A1-A0CF-B82F-6C95-4569390E8067}"/>
                </a:ext>
              </a:extLst>
            </p:cNvPr>
            <p:cNvSpPr/>
            <p:nvPr/>
          </p:nvSpPr>
          <p:spPr>
            <a:xfrm rot="10800000" flipH="1" flipV="1">
              <a:off x="2863642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불닭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1" name="직사각형 1160">
              <a:extLst>
                <a:ext uri="{FF2B5EF4-FFF2-40B4-BE49-F238E27FC236}">
                  <a16:creationId xmlns:a16="http://schemas.microsoft.com/office/drawing/2014/main" id="{32103322-45D2-2A70-5802-8B1AB9D82827}"/>
                </a:ext>
              </a:extLst>
            </p:cNvPr>
            <p:cNvSpPr/>
            <p:nvPr/>
          </p:nvSpPr>
          <p:spPr>
            <a:xfrm rot="10800000" flipH="1" flipV="1">
              <a:off x="3491062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박스</a:t>
              </a:r>
            </a:p>
          </p:txBody>
        </p:sp>
        <p:sp>
          <p:nvSpPr>
            <p:cNvPr id="1162" name="직사각형 1161">
              <a:extLst>
                <a:ext uri="{FF2B5EF4-FFF2-40B4-BE49-F238E27FC236}">
                  <a16:creationId xmlns:a16="http://schemas.microsoft.com/office/drawing/2014/main" id="{1FEEA40E-8B50-04DD-40B7-EA68183FB4CC}"/>
                </a:ext>
              </a:extLst>
            </p:cNvPr>
            <p:cNvSpPr/>
            <p:nvPr/>
          </p:nvSpPr>
          <p:spPr>
            <a:xfrm rot="10800000" flipH="1" flipV="1">
              <a:off x="3072783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티비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3" name="직사각형 1162">
              <a:extLst>
                <a:ext uri="{FF2B5EF4-FFF2-40B4-BE49-F238E27FC236}">
                  <a16:creationId xmlns:a16="http://schemas.microsoft.com/office/drawing/2014/main" id="{797C20F5-CA72-8505-8D9B-222EB943FB88}"/>
                </a:ext>
              </a:extLst>
            </p:cNvPr>
            <p:cNvSpPr/>
            <p:nvPr/>
          </p:nvSpPr>
          <p:spPr>
            <a:xfrm rot="10800000" flipH="1" flipV="1">
              <a:off x="2654504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인구</a:t>
              </a:r>
            </a:p>
          </p:txBody>
        </p:sp>
        <p:sp>
          <p:nvSpPr>
            <p:cNvPr id="1164" name="직사각형 1163">
              <a:extLst>
                <a:ext uri="{FF2B5EF4-FFF2-40B4-BE49-F238E27FC236}">
                  <a16:creationId xmlns:a16="http://schemas.microsoft.com/office/drawing/2014/main" id="{D848EA07-48B9-2D65-76B0-EEFCBA99A926}"/>
                </a:ext>
              </a:extLst>
            </p:cNvPr>
            <p:cNvSpPr/>
            <p:nvPr/>
          </p:nvSpPr>
          <p:spPr>
            <a:xfrm rot="10800000" flipH="1" flipV="1">
              <a:off x="2445366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롱패딩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5" name="직사각형 1164">
              <a:extLst>
                <a:ext uri="{FF2B5EF4-FFF2-40B4-BE49-F238E27FC236}">
                  <a16:creationId xmlns:a16="http://schemas.microsoft.com/office/drawing/2014/main" id="{4116D312-E82A-B96A-551D-FEE0B7EC6571}"/>
                </a:ext>
              </a:extLst>
            </p:cNvPr>
            <p:cNvSpPr/>
            <p:nvPr/>
          </p:nvSpPr>
          <p:spPr>
            <a:xfrm rot="10800000" flipH="1" flipV="1">
              <a:off x="2236225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애플</a:t>
              </a:r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92456514-817E-8279-5B28-C410EDC432DD}"/>
                </a:ext>
              </a:extLst>
            </p:cNvPr>
            <p:cNvSpPr/>
            <p:nvPr/>
          </p:nvSpPr>
          <p:spPr>
            <a:xfrm rot="10800000" flipH="1" flipV="1">
              <a:off x="2027087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되나요</a:t>
              </a:r>
            </a:p>
          </p:txBody>
        </p:sp>
        <p:sp>
          <p:nvSpPr>
            <p:cNvPr id="1167" name="직사각형 1166">
              <a:extLst>
                <a:ext uri="{FF2B5EF4-FFF2-40B4-BE49-F238E27FC236}">
                  <a16:creationId xmlns:a16="http://schemas.microsoft.com/office/drawing/2014/main" id="{964C9949-A7F4-0653-80D3-35F4B59DD286}"/>
                </a:ext>
              </a:extLst>
            </p:cNvPr>
            <p:cNvSpPr/>
            <p:nvPr/>
          </p:nvSpPr>
          <p:spPr>
            <a:xfrm rot="10800000" flipH="1" flipV="1">
              <a:off x="1817965" y="1558487"/>
              <a:ext cx="202335" cy="202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도구리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0" name="직사각형 1169">
                <a:extLst>
                  <a:ext uri="{FF2B5EF4-FFF2-40B4-BE49-F238E27FC236}">
                    <a16:creationId xmlns:a16="http://schemas.microsoft.com/office/drawing/2014/main" id="{327DEFBE-88E7-BC1C-CC09-53D238AC8DA9}"/>
                  </a:ext>
                </a:extLst>
              </p:cNvPr>
              <p:cNvSpPr/>
              <p:nvPr/>
            </p:nvSpPr>
            <p:spPr>
              <a:xfrm>
                <a:off x="1773211" y="3003275"/>
                <a:ext cx="5078848" cy="322383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Log Saturation: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nor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sz="16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0" name="직사각형 1169">
                <a:extLst>
                  <a:ext uri="{FF2B5EF4-FFF2-40B4-BE49-F238E27FC236}">
                    <a16:creationId xmlns:a16="http://schemas.microsoft.com/office/drawing/2014/main" id="{327DEFBE-88E7-BC1C-CC09-53D238AC8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11" y="3003275"/>
                <a:ext cx="5078848" cy="322383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  <a:ln w="127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1" name="오른쪽 중괄호 1170">
            <a:extLst>
              <a:ext uri="{FF2B5EF4-FFF2-40B4-BE49-F238E27FC236}">
                <a16:creationId xmlns:a16="http://schemas.microsoft.com/office/drawing/2014/main" id="{FF00F5BB-1C32-53E3-EE3D-3354F1E9286A}"/>
              </a:ext>
            </a:extLst>
          </p:cNvPr>
          <p:cNvSpPr/>
          <p:nvPr/>
        </p:nvSpPr>
        <p:spPr>
          <a:xfrm rot="4500000">
            <a:off x="2058650" y="2958841"/>
            <a:ext cx="82821" cy="1807174"/>
          </a:xfrm>
          <a:prstGeom prst="rightBrace">
            <a:avLst>
              <a:gd name="adj1" fmla="val 8333"/>
              <a:gd name="adj2" fmla="val 796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3A89A178-CC54-6FF7-D60F-089A72B328DA}"/>
                  </a:ext>
                </a:extLst>
              </p:cNvPr>
              <p:cNvSpPr/>
              <p:nvPr/>
            </p:nvSpPr>
            <p:spPr>
              <a:xfrm>
                <a:off x="1023327" y="4133630"/>
                <a:ext cx="834298" cy="19772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Vocabulary size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3A89A178-CC54-6FF7-D60F-089A72B32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27" y="4133630"/>
                <a:ext cx="834298" cy="197726"/>
              </a:xfrm>
              <a:prstGeom prst="rect">
                <a:avLst/>
              </a:prstGeom>
              <a:blipFill>
                <a:blip r:embed="rId6"/>
                <a:stretch>
                  <a:fillRect t="-48485" r="-2920" b="-60606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25015CCE-830E-7723-4651-F21C7D65EB4D}"/>
              </a:ext>
            </a:extLst>
          </p:cNvPr>
          <p:cNvSpPr/>
          <p:nvPr/>
        </p:nvSpPr>
        <p:spPr>
          <a:xfrm>
            <a:off x="2446604" y="5570220"/>
            <a:ext cx="1037651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경기도민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46E24D-33C8-493A-DF5E-A14C52E6E981}"/>
              </a:ext>
            </a:extLst>
          </p:cNvPr>
          <p:cNvSpPr/>
          <p:nvPr/>
        </p:nvSpPr>
        <p:spPr>
          <a:xfrm>
            <a:off x="3567972" y="5570220"/>
            <a:ext cx="366110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CD5FB9-7756-E1E9-E793-6B069742C54E}"/>
              </a:ext>
            </a:extLst>
          </p:cNvPr>
          <p:cNvSpPr/>
          <p:nvPr/>
        </p:nvSpPr>
        <p:spPr>
          <a:xfrm>
            <a:off x="6441477" y="5570220"/>
            <a:ext cx="352338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4" name="직사각형 673">
            <a:extLst>
              <a:ext uri="{FF2B5EF4-FFF2-40B4-BE49-F238E27FC236}">
                <a16:creationId xmlns:a16="http://schemas.microsoft.com/office/drawing/2014/main" id="{FCA48BFA-84D8-C7B0-6E4D-175E0B655EBB}"/>
              </a:ext>
            </a:extLst>
          </p:cNvPr>
          <p:cNvSpPr/>
          <p:nvPr/>
        </p:nvSpPr>
        <p:spPr>
          <a:xfrm>
            <a:off x="1778466" y="5570220"/>
            <a:ext cx="589777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[CLS]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E744547F-85FF-A554-A77D-04B99691EA39}"/>
              </a:ext>
            </a:extLst>
          </p:cNvPr>
          <p:cNvSpPr/>
          <p:nvPr/>
        </p:nvSpPr>
        <p:spPr>
          <a:xfrm>
            <a:off x="4017670" y="5570220"/>
            <a:ext cx="614215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수는</a:t>
            </a: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827C6A2A-D07E-8623-ABD3-E9664449CE91}"/>
              </a:ext>
            </a:extLst>
          </p:cNvPr>
          <p:cNvSpPr/>
          <p:nvPr/>
        </p:nvSpPr>
        <p:spPr>
          <a:xfrm>
            <a:off x="4694953" y="5570220"/>
            <a:ext cx="799934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얼마나</a:t>
            </a: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3E043FFE-2B93-3F7E-80F2-03217308B0D1}"/>
              </a:ext>
            </a:extLst>
          </p:cNvPr>
          <p:cNvSpPr/>
          <p:nvPr/>
        </p:nvSpPr>
        <p:spPr>
          <a:xfrm>
            <a:off x="5568215" y="5570220"/>
            <a:ext cx="799934" cy="32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되나요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5" name="직사각형 1174">
                <a:extLst>
                  <a:ext uri="{FF2B5EF4-FFF2-40B4-BE49-F238E27FC236}">
                    <a16:creationId xmlns:a16="http://schemas.microsoft.com/office/drawing/2014/main" id="{154F5AF7-5DA1-7678-F288-58BBA02D083F}"/>
                  </a:ext>
                </a:extLst>
              </p:cNvPr>
              <p:cNvSpPr/>
              <p:nvPr/>
            </p:nvSpPr>
            <p:spPr>
              <a:xfrm>
                <a:off x="448862" y="5555874"/>
                <a:ext cx="1384763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검색어 토큰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5" name="직사각형 1174">
                <a:extLst>
                  <a:ext uri="{FF2B5EF4-FFF2-40B4-BE49-F238E27FC236}">
                    <a16:creationId xmlns:a16="http://schemas.microsoft.com/office/drawing/2014/main" id="{154F5AF7-5DA1-7678-F288-58BBA02D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2" y="5555874"/>
                <a:ext cx="1384763" cy="3719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1C2A15A-0512-3AD6-CE0D-6C8F986499C0}"/>
                  </a:ext>
                </a:extLst>
              </p:cNvPr>
              <p:cNvSpPr/>
              <p:nvPr/>
            </p:nvSpPr>
            <p:spPr>
              <a:xfrm>
                <a:off x="526557" y="3537241"/>
                <a:ext cx="1345172" cy="37192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토큰 벡터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1C2A15A-0512-3AD6-CE0D-6C8F98649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57" y="3537241"/>
                <a:ext cx="1345172" cy="371922"/>
              </a:xfrm>
              <a:prstGeom prst="rect">
                <a:avLst/>
              </a:prstGeom>
              <a:blipFill>
                <a:blip r:embed="rId8"/>
                <a:stretch>
                  <a:fillRect t="-8197" b="-6557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E6C24E-AF56-A27D-381D-67FD641CB3E7}"/>
              </a:ext>
            </a:extLst>
          </p:cNvPr>
          <p:cNvSpPr/>
          <p:nvPr/>
        </p:nvSpPr>
        <p:spPr>
          <a:xfrm>
            <a:off x="1776112" y="4221873"/>
            <a:ext cx="5014800" cy="3223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Linear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4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9F90F8-72D4-356F-3DF4-FC4025D9E357}"/>
              </a:ext>
            </a:extLst>
          </p:cNvPr>
          <p:cNvSpPr/>
          <p:nvPr/>
        </p:nvSpPr>
        <p:spPr>
          <a:xfrm>
            <a:off x="2776755" y="2290193"/>
            <a:ext cx="5058000" cy="339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1EB9D78-ACE4-AFAF-039B-39D34800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92" y="2290193"/>
            <a:ext cx="4711326" cy="33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7970</TotalTime>
  <Words>279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이상학(lee Sanghak)(sanghaklee)</dc:creator>
  <cp:lastModifiedBy>이상학(lee Sanghak)(sanghaklee)</cp:lastModifiedBy>
  <cp:revision>61</cp:revision>
  <dcterms:created xsi:type="dcterms:W3CDTF">2024-01-24T01:53:56Z</dcterms:created>
  <dcterms:modified xsi:type="dcterms:W3CDTF">2024-03-20T06:15:40Z</dcterms:modified>
</cp:coreProperties>
</file>