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56" r:id="rId5"/>
    <p:sldId id="310" r:id="rId6"/>
    <p:sldId id="320" r:id="rId7"/>
    <p:sldId id="257" r:id="rId8"/>
    <p:sldId id="321" r:id="rId9"/>
    <p:sldId id="32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C76"/>
    <a:srgbClr val="9ACA3C"/>
    <a:srgbClr val="00ABC0"/>
    <a:srgbClr val="00559A"/>
    <a:srgbClr val="0178CD"/>
    <a:srgbClr val="065744"/>
    <a:srgbClr val="91C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078"/>
  </p:normalViewPr>
  <p:slideViewPr>
    <p:cSldViewPr snapToGrid="0" snapToObjects="1">
      <p:cViewPr varScale="1">
        <p:scale>
          <a:sx n="86" d="100"/>
          <a:sy n="86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ad, Amos - FPAC-NRCS, TN" userId="8d5f00d9-8e80-47ae-9022-6b6f7de04e8a" providerId="ADAL" clId="{61F273FD-9B02-4925-9D5A-2739FCC4AE1E}"/>
    <pc:docChg chg="addSld modSld">
      <pc:chgData name="Stead, Amos - FPAC-NRCS, TN" userId="8d5f00d9-8e80-47ae-9022-6b6f7de04e8a" providerId="ADAL" clId="{61F273FD-9B02-4925-9D5A-2739FCC4AE1E}" dt="2024-04-25T18:18:05.238" v="10" actId="20577"/>
      <pc:docMkLst>
        <pc:docMk/>
      </pc:docMkLst>
      <pc:sldChg chg="modSp new mod">
        <pc:chgData name="Stead, Amos - FPAC-NRCS, TN" userId="8d5f00d9-8e80-47ae-9022-6b6f7de04e8a" providerId="ADAL" clId="{61F273FD-9B02-4925-9D5A-2739FCC4AE1E}" dt="2024-04-25T18:18:05.238" v="10" actId="20577"/>
        <pc:sldMkLst>
          <pc:docMk/>
          <pc:sldMk cId="955421605" sldId="322"/>
        </pc:sldMkLst>
        <pc:spChg chg="mod">
          <ac:chgData name="Stead, Amos - FPAC-NRCS, TN" userId="8d5f00d9-8e80-47ae-9022-6b6f7de04e8a" providerId="ADAL" clId="{61F273FD-9B02-4925-9D5A-2739FCC4AE1E}" dt="2024-04-25T18:18:05.238" v="10" actId="20577"/>
          <ac:spMkLst>
            <pc:docMk/>
            <pc:sldMk cId="955421605" sldId="322"/>
            <ac:spMk id="2" creationId="{22ABCB37-629F-C70B-1CE5-F16E82647BB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5D5952-8439-48D2-98F5-E6656FBFE56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6BBDA4-5BC4-4FC9-BFD0-57F6B4D09F05}">
      <dgm:prSet phldrT="[Text]"/>
      <dgm:spPr/>
      <dgm:t>
        <a:bodyPr/>
        <a:lstStyle/>
        <a:p>
          <a:r>
            <a:rPr lang="en-US"/>
            <a:t>Parent Material</a:t>
          </a:r>
        </a:p>
      </dgm:t>
    </dgm:pt>
    <dgm:pt modelId="{F1E28959-A851-4ED2-BB37-F2A50E2198C4}" type="parTrans" cxnId="{DAA4F7BD-A1C2-4092-AB87-D64793D4D83B}">
      <dgm:prSet/>
      <dgm:spPr/>
      <dgm:t>
        <a:bodyPr/>
        <a:lstStyle/>
        <a:p>
          <a:endParaRPr lang="en-US"/>
        </a:p>
      </dgm:t>
    </dgm:pt>
    <dgm:pt modelId="{6B5FB61A-82E4-4345-A1BE-0DADF89603BD}" type="sibTrans" cxnId="{DAA4F7BD-A1C2-4092-AB87-D64793D4D83B}">
      <dgm:prSet/>
      <dgm:spPr/>
      <dgm:t>
        <a:bodyPr/>
        <a:lstStyle/>
        <a:p>
          <a:endParaRPr lang="en-US"/>
        </a:p>
      </dgm:t>
    </dgm:pt>
    <dgm:pt modelId="{612A27F0-6710-4F64-854E-A36D7A56F048}">
      <dgm:prSet phldrT="[Text]"/>
      <dgm:spPr/>
      <dgm:t>
        <a:bodyPr/>
        <a:lstStyle/>
        <a:p>
          <a:r>
            <a:rPr lang="en-US"/>
            <a:t>Colluvium</a:t>
          </a:r>
        </a:p>
      </dgm:t>
    </dgm:pt>
    <dgm:pt modelId="{30A13409-A276-481C-B191-03499C675A02}" type="parTrans" cxnId="{DE98F6AD-9534-4EE9-937F-E7D98652FEDC}">
      <dgm:prSet/>
      <dgm:spPr/>
      <dgm:t>
        <a:bodyPr/>
        <a:lstStyle/>
        <a:p>
          <a:endParaRPr lang="en-US"/>
        </a:p>
      </dgm:t>
    </dgm:pt>
    <dgm:pt modelId="{69BF7CE3-83EB-457B-942B-5A041FF4E12D}" type="sibTrans" cxnId="{DE98F6AD-9534-4EE9-937F-E7D98652FEDC}">
      <dgm:prSet/>
      <dgm:spPr/>
      <dgm:t>
        <a:bodyPr/>
        <a:lstStyle/>
        <a:p>
          <a:endParaRPr lang="en-US"/>
        </a:p>
      </dgm:t>
    </dgm:pt>
    <dgm:pt modelId="{DA6AFE77-0C9C-4B4E-A543-0455A8513C77}">
      <dgm:prSet phldrT="[Text]"/>
      <dgm:spPr/>
      <dgm:t>
        <a:bodyPr/>
        <a:lstStyle/>
        <a:p>
          <a:r>
            <a:rPr lang="en-US"/>
            <a:t>Clay films present</a:t>
          </a:r>
        </a:p>
      </dgm:t>
    </dgm:pt>
    <dgm:pt modelId="{84668122-883A-44FC-9A08-9032AF3FFF16}" type="parTrans" cxnId="{DD4F9359-52B3-4F96-8563-30E6E00F07D1}">
      <dgm:prSet/>
      <dgm:spPr/>
      <dgm:t>
        <a:bodyPr/>
        <a:lstStyle/>
        <a:p>
          <a:endParaRPr lang="en-US"/>
        </a:p>
      </dgm:t>
    </dgm:pt>
    <dgm:pt modelId="{A31E0373-1135-48FF-8B4B-6DA9DD5CD1AB}" type="sibTrans" cxnId="{DD4F9359-52B3-4F96-8563-30E6E00F07D1}">
      <dgm:prSet/>
      <dgm:spPr/>
      <dgm:t>
        <a:bodyPr/>
        <a:lstStyle/>
        <a:p>
          <a:endParaRPr lang="en-US"/>
        </a:p>
      </dgm:t>
    </dgm:pt>
    <dgm:pt modelId="{67C795E8-2FEF-48F4-86FF-8BFF0CDBCBF6}">
      <dgm:prSet phldrT="[Text]"/>
      <dgm:spPr/>
      <dgm:t>
        <a:bodyPr/>
        <a:lstStyle/>
        <a:p>
          <a:r>
            <a:rPr lang="en-US"/>
            <a:t>Clay films not present</a:t>
          </a:r>
        </a:p>
      </dgm:t>
    </dgm:pt>
    <dgm:pt modelId="{05AB7C3D-BC16-4FE7-B4D6-48F5ED679727}" type="parTrans" cxnId="{3F0FBDCB-9F7A-4032-91E5-5809D447C693}">
      <dgm:prSet/>
      <dgm:spPr/>
      <dgm:t>
        <a:bodyPr/>
        <a:lstStyle/>
        <a:p>
          <a:endParaRPr lang="en-US"/>
        </a:p>
      </dgm:t>
    </dgm:pt>
    <dgm:pt modelId="{5839AA90-C74D-4895-94FF-9AE1543EAEA2}" type="sibTrans" cxnId="{3F0FBDCB-9F7A-4032-91E5-5809D447C693}">
      <dgm:prSet/>
      <dgm:spPr/>
      <dgm:t>
        <a:bodyPr/>
        <a:lstStyle/>
        <a:p>
          <a:endParaRPr lang="en-US"/>
        </a:p>
      </dgm:t>
    </dgm:pt>
    <dgm:pt modelId="{78C74358-6112-45D2-8A0C-56BA2474E3EC}">
      <dgm:prSet phldrT="[Text]"/>
      <dgm:spPr/>
      <dgm:t>
        <a:bodyPr/>
        <a:lstStyle/>
        <a:p>
          <a:r>
            <a:rPr lang="en-US"/>
            <a:t>Residuum</a:t>
          </a:r>
        </a:p>
      </dgm:t>
    </dgm:pt>
    <dgm:pt modelId="{14461EDE-1E3A-471D-8298-68C699AA5A32}" type="parTrans" cxnId="{D1D356CE-06AC-40E0-80B9-064C031E2405}">
      <dgm:prSet/>
      <dgm:spPr/>
      <dgm:t>
        <a:bodyPr/>
        <a:lstStyle/>
        <a:p>
          <a:endParaRPr lang="en-US"/>
        </a:p>
      </dgm:t>
    </dgm:pt>
    <dgm:pt modelId="{D6FFA50E-3E74-42FE-804C-33806FBE09A3}" type="sibTrans" cxnId="{D1D356CE-06AC-40E0-80B9-064C031E2405}">
      <dgm:prSet/>
      <dgm:spPr/>
      <dgm:t>
        <a:bodyPr/>
        <a:lstStyle/>
        <a:p>
          <a:endParaRPr lang="en-US"/>
        </a:p>
      </dgm:t>
    </dgm:pt>
    <dgm:pt modelId="{45EA35A1-057B-4621-AA54-8195C8CD06C1}">
      <dgm:prSet phldrT="[Text]"/>
      <dgm:spPr/>
      <dgm:t>
        <a:bodyPr/>
        <a:lstStyle/>
        <a:p>
          <a:r>
            <a:rPr lang="en-US"/>
            <a:t>Shallow</a:t>
          </a:r>
        </a:p>
      </dgm:t>
    </dgm:pt>
    <dgm:pt modelId="{E4440B6F-C4C7-4FB1-A03B-7D38FD0BB0C9}" type="parTrans" cxnId="{D092BD0E-BCFD-4F64-801D-A101BB71122C}">
      <dgm:prSet/>
      <dgm:spPr/>
      <dgm:t>
        <a:bodyPr/>
        <a:lstStyle/>
        <a:p>
          <a:endParaRPr lang="en-US"/>
        </a:p>
      </dgm:t>
    </dgm:pt>
    <dgm:pt modelId="{E200C8F0-8626-4A77-ABB2-7A6BFC91CEDA}" type="sibTrans" cxnId="{D092BD0E-BCFD-4F64-801D-A101BB71122C}">
      <dgm:prSet/>
      <dgm:spPr/>
      <dgm:t>
        <a:bodyPr/>
        <a:lstStyle/>
        <a:p>
          <a:endParaRPr lang="en-US"/>
        </a:p>
      </dgm:t>
    </dgm:pt>
    <dgm:pt modelId="{F9BFDFA1-957D-486D-9A2D-8ACEB56C22AD}">
      <dgm:prSet/>
      <dgm:spPr/>
      <dgm:t>
        <a:bodyPr/>
        <a:lstStyle/>
        <a:p>
          <a:r>
            <a:rPr lang="en-US"/>
            <a:t>Mod Deep</a:t>
          </a:r>
        </a:p>
      </dgm:t>
    </dgm:pt>
    <dgm:pt modelId="{31A50A41-B3E9-4094-9FA7-DF477AD76C01}" type="parTrans" cxnId="{0F21FFDC-8CFF-44F4-A67C-4E4EF383F538}">
      <dgm:prSet/>
      <dgm:spPr/>
      <dgm:t>
        <a:bodyPr/>
        <a:lstStyle/>
        <a:p>
          <a:endParaRPr lang="en-US"/>
        </a:p>
      </dgm:t>
    </dgm:pt>
    <dgm:pt modelId="{59CEB989-7003-42ED-BC6A-F2812CABEFEF}" type="sibTrans" cxnId="{0F21FFDC-8CFF-44F4-A67C-4E4EF383F538}">
      <dgm:prSet/>
      <dgm:spPr/>
      <dgm:t>
        <a:bodyPr/>
        <a:lstStyle/>
        <a:p>
          <a:endParaRPr lang="en-US"/>
        </a:p>
      </dgm:t>
    </dgm:pt>
    <dgm:pt modelId="{5C8185E4-A555-43E1-B0C1-3AB7315CEF8C}">
      <dgm:prSet/>
      <dgm:spPr/>
      <dgm:t>
        <a:bodyPr/>
        <a:lstStyle/>
        <a:p>
          <a:r>
            <a:rPr lang="en-US"/>
            <a:t>Very Deep</a:t>
          </a:r>
        </a:p>
      </dgm:t>
    </dgm:pt>
    <dgm:pt modelId="{FC7EA3A3-8C32-4C68-9CCA-978F02A06C45}" type="parTrans" cxnId="{02DB32DD-CB69-49CC-A92C-EC385AD51BDA}">
      <dgm:prSet/>
      <dgm:spPr/>
      <dgm:t>
        <a:bodyPr/>
        <a:lstStyle/>
        <a:p>
          <a:endParaRPr lang="en-US"/>
        </a:p>
      </dgm:t>
    </dgm:pt>
    <dgm:pt modelId="{CBED6C0A-C42A-4423-96C1-51024252240B}" type="sibTrans" cxnId="{02DB32DD-CB69-49CC-A92C-EC385AD51BDA}">
      <dgm:prSet/>
      <dgm:spPr/>
      <dgm:t>
        <a:bodyPr/>
        <a:lstStyle/>
        <a:p>
          <a:endParaRPr lang="en-US"/>
        </a:p>
      </dgm:t>
    </dgm:pt>
    <dgm:pt modelId="{B323C10C-369A-4FE8-88D5-978FBF01C85A}">
      <dgm:prSet/>
      <dgm:spPr/>
      <dgm:t>
        <a:bodyPr/>
        <a:lstStyle/>
        <a:p>
          <a:r>
            <a:rPr lang="en-US"/>
            <a:t>Cullasaja</a:t>
          </a:r>
        </a:p>
      </dgm:t>
    </dgm:pt>
    <dgm:pt modelId="{6706D131-A9D8-45F4-ACB7-61098DC4AD84}" type="parTrans" cxnId="{D4B5D622-B576-4763-9477-46D77BBEAB0E}">
      <dgm:prSet/>
      <dgm:spPr/>
      <dgm:t>
        <a:bodyPr/>
        <a:lstStyle/>
        <a:p>
          <a:endParaRPr lang="en-US"/>
        </a:p>
      </dgm:t>
    </dgm:pt>
    <dgm:pt modelId="{3B0B12B0-48C8-42C0-A08A-83A6EB3BAEA2}" type="sibTrans" cxnId="{D4B5D622-B576-4763-9477-46D77BBEAB0E}">
      <dgm:prSet/>
      <dgm:spPr/>
      <dgm:t>
        <a:bodyPr/>
        <a:lstStyle/>
        <a:p>
          <a:endParaRPr lang="en-US"/>
        </a:p>
      </dgm:t>
    </dgm:pt>
    <dgm:pt modelId="{65A418CB-B1E5-4D36-8D5C-71DBB935374C}">
      <dgm:prSet/>
      <dgm:spPr/>
      <dgm:t>
        <a:bodyPr/>
        <a:lstStyle/>
        <a:p>
          <a:r>
            <a:rPr lang="en-US"/>
            <a:t>Tuckasegee</a:t>
          </a:r>
        </a:p>
      </dgm:t>
    </dgm:pt>
    <dgm:pt modelId="{25E4BEA2-3FC1-4140-A824-5F2A041469A7}" type="parTrans" cxnId="{6DA078B9-BFC7-46CF-973B-AECBDB368A15}">
      <dgm:prSet/>
      <dgm:spPr/>
      <dgm:t>
        <a:bodyPr/>
        <a:lstStyle/>
        <a:p>
          <a:endParaRPr lang="en-US"/>
        </a:p>
      </dgm:t>
    </dgm:pt>
    <dgm:pt modelId="{62AAEC5F-8542-4CD3-831F-ACA179725493}" type="sibTrans" cxnId="{6DA078B9-BFC7-46CF-973B-AECBDB368A15}">
      <dgm:prSet/>
      <dgm:spPr/>
      <dgm:t>
        <a:bodyPr/>
        <a:lstStyle/>
        <a:p>
          <a:endParaRPr lang="en-US"/>
        </a:p>
      </dgm:t>
    </dgm:pt>
    <dgm:pt modelId="{8B001F53-E83C-4509-A18C-DCE4E0E205D3}">
      <dgm:prSet/>
      <dgm:spPr/>
      <dgm:t>
        <a:bodyPr/>
        <a:lstStyle/>
        <a:p>
          <a:r>
            <a:rPr lang="en-US"/>
            <a:t>Saunook</a:t>
          </a:r>
        </a:p>
      </dgm:t>
    </dgm:pt>
    <dgm:pt modelId="{A8390683-AD6B-483E-BAA7-B28723E366BF}" type="parTrans" cxnId="{21822017-2569-40EE-B87F-1227AC2D4F06}">
      <dgm:prSet/>
      <dgm:spPr/>
      <dgm:t>
        <a:bodyPr/>
        <a:lstStyle/>
        <a:p>
          <a:endParaRPr lang="en-US"/>
        </a:p>
      </dgm:t>
    </dgm:pt>
    <dgm:pt modelId="{FF671729-1127-458E-B859-9C1C19B24834}" type="sibTrans" cxnId="{21822017-2569-40EE-B87F-1227AC2D4F06}">
      <dgm:prSet/>
      <dgm:spPr/>
      <dgm:t>
        <a:bodyPr/>
        <a:lstStyle/>
        <a:p>
          <a:endParaRPr lang="en-US"/>
        </a:p>
      </dgm:t>
    </dgm:pt>
    <dgm:pt modelId="{C63082F8-CF17-4DE3-AFA9-82B9ECE78C76}">
      <dgm:prSet/>
      <dgm:spPr/>
      <dgm:t>
        <a:bodyPr/>
        <a:lstStyle/>
        <a:p>
          <a:r>
            <a:rPr lang="en-US"/>
            <a:t>Cleveland</a:t>
          </a:r>
        </a:p>
      </dgm:t>
    </dgm:pt>
    <dgm:pt modelId="{8690EF2A-D8AF-4A20-A177-32523E76332F}" type="parTrans" cxnId="{C7A398CF-2893-448B-BA3A-1AB8ACA05249}">
      <dgm:prSet/>
      <dgm:spPr/>
      <dgm:t>
        <a:bodyPr/>
        <a:lstStyle/>
        <a:p>
          <a:endParaRPr lang="en-US"/>
        </a:p>
      </dgm:t>
    </dgm:pt>
    <dgm:pt modelId="{6887B2BD-4AAE-4CD1-8DB6-0591FB412BA5}" type="sibTrans" cxnId="{C7A398CF-2893-448B-BA3A-1AB8ACA05249}">
      <dgm:prSet/>
      <dgm:spPr/>
      <dgm:t>
        <a:bodyPr/>
        <a:lstStyle/>
        <a:p>
          <a:endParaRPr lang="en-US"/>
        </a:p>
      </dgm:t>
    </dgm:pt>
    <dgm:pt modelId="{F90203D6-DCC4-4934-A83D-1A687869A84C}">
      <dgm:prSet/>
      <dgm:spPr/>
      <dgm:t>
        <a:bodyPr/>
        <a:lstStyle/>
        <a:p>
          <a:r>
            <a:rPr lang="en-US"/>
            <a:t>Bedrock</a:t>
          </a:r>
        </a:p>
      </dgm:t>
    </dgm:pt>
    <dgm:pt modelId="{656B5C47-D3EC-4B2F-86BD-541664FA0434}" type="parTrans" cxnId="{88D56A31-C8BD-4242-8084-FF6EA4CE2751}">
      <dgm:prSet/>
      <dgm:spPr/>
      <dgm:t>
        <a:bodyPr/>
        <a:lstStyle/>
        <a:p>
          <a:endParaRPr lang="en-US"/>
        </a:p>
      </dgm:t>
    </dgm:pt>
    <dgm:pt modelId="{42C8D501-F908-421F-8469-0EBF9FF39B9D}" type="sibTrans" cxnId="{88D56A31-C8BD-4242-8084-FF6EA4CE2751}">
      <dgm:prSet/>
      <dgm:spPr/>
      <dgm:t>
        <a:bodyPr/>
        <a:lstStyle/>
        <a:p>
          <a:endParaRPr lang="en-US"/>
        </a:p>
      </dgm:t>
    </dgm:pt>
    <dgm:pt modelId="{33257403-D2C7-419E-A1E7-3BB09738FC19}">
      <dgm:prSet/>
      <dgm:spPr/>
      <dgm:t>
        <a:bodyPr/>
        <a:lstStyle/>
        <a:p>
          <a:r>
            <a:rPr lang="en-US"/>
            <a:t>Weathered Bedrock</a:t>
          </a:r>
        </a:p>
      </dgm:t>
    </dgm:pt>
    <dgm:pt modelId="{4DBD1EAC-3CE2-4D84-B8E5-F98846EE2D8E}" type="parTrans" cxnId="{7FFF6EEF-AC5E-4A44-B142-F24E7AF4FC7E}">
      <dgm:prSet/>
      <dgm:spPr/>
      <dgm:t>
        <a:bodyPr/>
        <a:lstStyle/>
        <a:p>
          <a:endParaRPr lang="en-US"/>
        </a:p>
      </dgm:t>
    </dgm:pt>
    <dgm:pt modelId="{8B613EBA-F136-4539-AB52-E8E59F3CA19C}" type="sibTrans" cxnId="{7FFF6EEF-AC5E-4A44-B142-F24E7AF4FC7E}">
      <dgm:prSet/>
      <dgm:spPr/>
      <dgm:t>
        <a:bodyPr/>
        <a:lstStyle/>
        <a:p>
          <a:endParaRPr lang="en-US"/>
        </a:p>
      </dgm:t>
    </dgm:pt>
    <dgm:pt modelId="{DD03A1D6-C66E-4A1A-90A9-C4B0E58DA0B0}">
      <dgm:prSet/>
      <dgm:spPr/>
      <dgm:t>
        <a:bodyPr/>
        <a:lstStyle/>
        <a:p>
          <a:r>
            <a:rPr lang="en-US"/>
            <a:t>Ashe</a:t>
          </a:r>
        </a:p>
      </dgm:t>
    </dgm:pt>
    <dgm:pt modelId="{6E0A153E-6BB8-400C-BB90-BE653CBCC311}" type="parTrans" cxnId="{7D4A149E-42C5-499A-BC49-B1925FBF2F55}">
      <dgm:prSet/>
      <dgm:spPr/>
      <dgm:t>
        <a:bodyPr/>
        <a:lstStyle/>
        <a:p>
          <a:endParaRPr lang="en-US"/>
        </a:p>
      </dgm:t>
    </dgm:pt>
    <dgm:pt modelId="{31F973F6-F59C-41F8-8B38-3CA70D531DB0}" type="sibTrans" cxnId="{7D4A149E-42C5-499A-BC49-B1925FBF2F55}">
      <dgm:prSet/>
      <dgm:spPr/>
      <dgm:t>
        <a:bodyPr/>
        <a:lstStyle/>
        <a:p>
          <a:endParaRPr lang="en-US"/>
        </a:p>
      </dgm:t>
    </dgm:pt>
    <dgm:pt modelId="{C45C066C-2757-43EC-A489-3CCC10E20C02}">
      <dgm:prSet/>
      <dgm:spPr/>
      <dgm:t>
        <a:bodyPr/>
        <a:lstStyle/>
        <a:p>
          <a:r>
            <a:rPr lang="en-US"/>
            <a:t>Argillic</a:t>
          </a:r>
        </a:p>
      </dgm:t>
    </dgm:pt>
    <dgm:pt modelId="{7CACC479-EAA0-4B48-A9C4-85A67A4B3134}" type="parTrans" cxnId="{5EBA3FF5-6020-40F7-857A-F41ECC240CB2}">
      <dgm:prSet/>
      <dgm:spPr/>
      <dgm:t>
        <a:bodyPr/>
        <a:lstStyle/>
        <a:p>
          <a:endParaRPr lang="en-US"/>
        </a:p>
      </dgm:t>
    </dgm:pt>
    <dgm:pt modelId="{ACBF8B1B-67F0-4AA1-A68A-373DDC72E175}" type="sibTrans" cxnId="{5EBA3FF5-6020-40F7-857A-F41ECC240CB2}">
      <dgm:prSet/>
      <dgm:spPr/>
      <dgm:t>
        <a:bodyPr/>
        <a:lstStyle/>
        <a:p>
          <a:endParaRPr lang="en-US"/>
        </a:p>
      </dgm:t>
    </dgm:pt>
    <dgm:pt modelId="{2D30EAE5-55F9-4179-BDD4-08549CB5872A}">
      <dgm:prSet/>
      <dgm:spPr/>
      <dgm:t>
        <a:bodyPr/>
        <a:lstStyle/>
        <a:p>
          <a:r>
            <a:rPr lang="en-US"/>
            <a:t>Cambic</a:t>
          </a:r>
        </a:p>
      </dgm:t>
    </dgm:pt>
    <dgm:pt modelId="{D43527D1-5343-4FAB-8B7B-430A95029205}" type="parTrans" cxnId="{5C1B6F72-D502-4EE0-B065-9D0B6407BA32}">
      <dgm:prSet/>
      <dgm:spPr/>
      <dgm:t>
        <a:bodyPr/>
        <a:lstStyle/>
        <a:p>
          <a:endParaRPr lang="en-US"/>
        </a:p>
      </dgm:t>
    </dgm:pt>
    <dgm:pt modelId="{0348D809-1F9E-4A8F-ADE1-067064A59556}" type="sibTrans" cxnId="{5C1B6F72-D502-4EE0-B065-9D0B6407BA32}">
      <dgm:prSet/>
      <dgm:spPr/>
      <dgm:t>
        <a:bodyPr/>
        <a:lstStyle/>
        <a:p>
          <a:endParaRPr lang="en-US"/>
        </a:p>
      </dgm:t>
    </dgm:pt>
    <dgm:pt modelId="{F093F298-BEDE-47A0-8567-7F9E9DDE001D}">
      <dgm:prSet/>
      <dgm:spPr/>
      <dgm:t>
        <a:bodyPr/>
        <a:lstStyle/>
        <a:p>
          <a:r>
            <a:rPr lang="en-US"/>
            <a:t>Cowee</a:t>
          </a:r>
        </a:p>
      </dgm:t>
    </dgm:pt>
    <dgm:pt modelId="{E547F87D-45DD-495B-9486-F502F50B1DF5}" type="parTrans" cxnId="{3783B358-13DB-42AE-BD08-E7300F94D1FA}">
      <dgm:prSet/>
      <dgm:spPr/>
      <dgm:t>
        <a:bodyPr/>
        <a:lstStyle/>
        <a:p>
          <a:endParaRPr lang="en-US"/>
        </a:p>
      </dgm:t>
    </dgm:pt>
    <dgm:pt modelId="{F042FFB1-8EAC-4CB9-BD55-5AE8C63EC481}" type="sibTrans" cxnId="{3783B358-13DB-42AE-BD08-E7300F94D1FA}">
      <dgm:prSet/>
      <dgm:spPr/>
      <dgm:t>
        <a:bodyPr/>
        <a:lstStyle/>
        <a:p>
          <a:endParaRPr lang="en-US"/>
        </a:p>
      </dgm:t>
    </dgm:pt>
    <dgm:pt modelId="{E52553F1-0F59-47B0-ABC1-39C0404DDCB2}">
      <dgm:prSet/>
      <dgm:spPr/>
      <dgm:t>
        <a:bodyPr/>
        <a:lstStyle/>
        <a:p>
          <a:r>
            <a:rPr lang="en-US"/>
            <a:t>Chestnut</a:t>
          </a:r>
        </a:p>
      </dgm:t>
    </dgm:pt>
    <dgm:pt modelId="{3AC04C7A-1822-4290-BF8D-00902DBFF575}" type="parTrans" cxnId="{BEB76BC6-9652-404B-99AA-9C981FC4668A}">
      <dgm:prSet/>
      <dgm:spPr/>
      <dgm:t>
        <a:bodyPr/>
        <a:lstStyle/>
        <a:p>
          <a:endParaRPr lang="en-US"/>
        </a:p>
      </dgm:t>
    </dgm:pt>
    <dgm:pt modelId="{2CD6233A-897C-4E49-9F66-6B03DFC16C76}" type="sibTrans" cxnId="{BEB76BC6-9652-404B-99AA-9C981FC4668A}">
      <dgm:prSet/>
      <dgm:spPr/>
      <dgm:t>
        <a:bodyPr/>
        <a:lstStyle/>
        <a:p>
          <a:endParaRPr lang="en-US"/>
        </a:p>
      </dgm:t>
    </dgm:pt>
    <dgm:pt modelId="{94DEABFA-5F44-496C-9DEE-A828B32EA8D9}">
      <dgm:prSet/>
      <dgm:spPr/>
      <dgm:t>
        <a:bodyPr/>
        <a:lstStyle/>
        <a:p>
          <a:r>
            <a:rPr lang="en-US"/>
            <a:t>Argillic</a:t>
          </a:r>
        </a:p>
      </dgm:t>
    </dgm:pt>
    <dgm:pt modelId="{5808F7E0-F776-4C1C-9AF5-B693E3228C27}" type="parTrans" cxnId="{A003C8D5-07D5-4A4F-AD86-87E96BEF145F}">
      <dgm:prSet/>
      <dgm:spPr/>
      <dgm:t>
        <a:bodyPr/>
        <a:lstStyle/>
        <a:p>
          <a:endParaRPr lang="en-US"/>
        </a:p>
      </dgm:t>
    </dgm:pt>
    <dgm:pt modelId="{D0F95818-8520-44B0-B45E-BA0C851AC130}" type="sibTrans" cxnId="{A003C8D5-07D5-4A4F-AD86-87E96BEF145F}">
      <dgm:prSet/>
      <dgm:spPr/>
      <dgm:t>
        <a:bodyPr/>
        <a:lstStyle/>
        <a:p>
          <a:endParaRPr lang="en-US"/>
        </a:p>
      </dgm:t>
    </dgm:pt>
    <dgm:pt modelId="{FDBE7217-4F74-41F4-AD63-F948E22872EC}">
      <dgm:prSet/>
      <dgm:spPr/>
      <dgm:t>
        <a:bodyPr/>
        <a:lstStyle/>
        <a:p>
          <a:r>
            <a:rPr lang="en-US"/>
            <a:t>Cambic</a:t>
          </a:r>
        </a:p>
      </dgm:t>
    </dgm:pt>
    <dgm:pt modelId="{88E9CA81-589E-4F6B-AAB3-ABFBE75922AF}" type="parTrans" cxnId="{06456B53-E66A-47B3-AB89-0809095E4D75}">
      <dgm:prSet/>
      <dgm:spPr/>
      <dgm:t>
        <a:bodyPr/>
        <a:lstStyle/>
        <a:p>
          <a:endParaRPr lang="en-US"/>
        </a:p>
      </dgm:t>
    </dgm:pt>
    <dgm:pt modelId="{547CEF3C-3E21-472F-BBC7-8A7BA62E6A62}" type="sibTrans" cxnId="{06456B53-E66A-47B3-AB89-0809095E4D75}">
      <dgm:prSet/>
      <dgm:spPr/>
      <dgm:t>
        <a:bodyPr/>
        <a:lstStyle/>
        <a:p>
          <a:endParaRPr lang="en-US"/>
        </a:p>
      </dgm:t>
    </dgm:pt>
    <dgm:pt modelId="{D37D8936-E318-4538-A2E2-8001FB32E666}">
      <dgm:prSet/>
      <dgm:spPr/>
      <dgm:t>
        <a:bodyPr/>
        <a:lstStyle/>
        <a:p>
          <a:r>
            <a:rPr lang="en-US"/>
            <a:t>O Horizon</a:t>
          </a:r>
        </a:p>
      </dgm:t>
    </dgm:pt>
    <dgm:pt modelId="{148A7161-A708-4B98-B9FD-59C2ECC656FC}" type="parTrans" cxnId="{98F576C3-6E92-4563-B9C5-B895BF1C4FCF}">
      <dgm:prSet/>
      <dgm:spPr/>
      <dgm:t>
        <a:bodyPr/>
        <a:lstStyle/>
        <a:p>
          <a:endParaRPr lang="en-US"/>
        </a:p>
      </dgm:t>
    </dgm:pt>
    <dgm:pt modelId="{210BA8D6-D611-43A2-BE9D-FA6D330625A5}" type="sibTrans" cxnId="{98F576C3-6E92-4563-B9C5-B895BF1C4FCF}">
      <dgm:prSet/>
      <dgm:spPr/>
      <dgm:t>
        <a:bodyPr/>
        <a:lstStyle/>
        <a:p>
          <a:endParaRPr lang="en-US"/>
        </a:p>
      </dgm:t>
    </dgm:pt>
    <dgm:pt modelId="{99BB8331-C5D9-49AD-ACC7-BD9CA1D6F9B9}">
      <dgm:prSet/>
      <dgm:spPr/>
      <dgm:t>
        <a:bodyPr/>
        <a:lstStyle/>
        <a:p>
          <a:r>
            <a:rPr lang="en-US"/>
            <a:t>No O Horizon</a:t>
          </a:r>
        </a:p>
      </dgm:t>
    </dgm:pt>
    <dgm:pt modelId="{6E215204-FCAA-4070-8972-6FE40B2EA667}" type="parTrans" cxnId="{55FFFF19-DDF0-4C65-AE4F-539E070DCE57}">
      <dgm:prSet/>
      <dgm:spPr/>
      <dgm:t>
        <a:bodyPr/>
        <a:lstStyle/>
        <a:p>
          <a:endParaRPr lang="en-US"/>
        </a:p>
      </dgm:t>
    </dgm:pt>
    <dgm:pt modelId="{3D74FEEA-6C86-4882-8526-3AAE9F3D032E}" type="sibTrans" cxnId="{55FFFF19-DDF0-4C65-AE4F-539E070DCE57}">
      <dgm:prSet/>
      <dgm:spPr/>
      <dgm:t>
        <a:bodyPr/>
        <a:lstStyle/>
        <a:p>
          <a:endParaRPr lang="en-US"/>
        </a:p>
      </dgm:t>
    </dgm:pt>
    <dgm:pt modelId="{3482B010-46CD-4839-8F99-C6A8EA9DE9A1}">
      <dgm:prSet/>
      <dgm:spPr/>
      <dgm:t>
        <a:bodyPr/>
        <a:lstStyle/>
        <a:p>
          <a:r>
            <a:rPr lang="en-US"/>
            <a:t>Trimont</a:t>
          </a:r>
        </a:p>
      </dgm:t>
    </dgm:pt>
    <dgm:pt modelId="{FC77F8B5-66D4-45E7-8A2F-592BFF47FE31}" type="parTrans" cxnId="{F160461C-6041-45FF-BB9E-53EABC14DED0}">
      <dgm:prSet/>
      <dgm:spPr/>
      <dgm:t>
        <a:bodyPr/>
        <a:lstStyle/>
        <a:p>
          <a:endParaRPr lang="en-US"/>
        </a:p>
      </dgm:t>
    </dgm:pt>
    <dgm:pt modelId="{DE9C7D92-AB97-498A-93D7-09DDAFC05101}" type="sibTrans" cxnId="{F160461C-6041-45FF-BB9E-53EABC14DED0}">
      <dgm:prSet/>
      <dgm:spPr/>
      <dgm:t>
        <a:bodyPr/>
        <a:lstStyle/>
        <a:p>
          <a:endParaRPr lang="en-US"/>
        </a:p>
      </dgm:t>
    </dgm:pt>
    <dgm:pt modelId="{7CCB1179-9A8C-47B8-AC2C-07D7416F7947}">
      <dgm:prSet/>
      <dgm:spPr/>
      <dgm:t>
        <a:bodyPr/>
        <a:lstStyle/>
        <a:p>
          <a:r>
            <a:rPr lang="en-US"/>
            <a:t>Evard</a:t>
          </a:r>
        </a:p>
      </dgm:t>
    </dgm:pt>
    <dgm:pt modelId="{23D90257-8475-4DAC-809A-3D53D53376BB}" type="parTrans" cxnId="{0469E505-AAFE-4AFB-846F-3BCA0085BD1E}">
      <dgm:prSet/>
      <dgm:spPr/>
      <dgm:t>
        <a:bodyPr/>
        <a:lstStyle/>
        <a:p>
          <a:endParaRPr lang="en-US"/>
        </a:p>
      </dgm:t>
    </dgm:pt>
    <dgm:pt modelId="{44D54B7E-9866-4E18-A003-2E77C7A44BBD}" type="sibTrans" cxnId="{0469E505-AAFE-4AFB-846F-3BCA0085BD1E}">
      <dgm:prSet/>
      <dgm:spPr/>
      <dgm:t>
        <a:bodyPr/>
        <a:lstStyle/>
        <a:p>
          <a:endParaRPr lang="en-US"/>
        </a:p>
      </dgm:t>
    </dgm:pt>
    <dgm:pt modelId="{B59D9A30-526B-4156-BAA2-B2D0071302F9}">
      <dgm:prSet/>
      <dgm:spPr/>
      <dgm:t>
        <a:bodyPr/>
        <a:lstStyle/>
        <a:p>
          <a:r>
            <a:rPr lang="en-US"/>
            <a:t>Fine Loamy</a:t>
          </a:r>
        </a:p>
      </dgm:t>
    </dgm:pt>
    <dgm:pt modelId="{95DDA89E-20CF-4080-AF53-743303926205}" type="parTrans" cxnId="{6BF0EFDF-B11E-4114-BB4A-5489860F397F}">
      <dgm:prSet/>
      <dgm:spPr/>
      <dgm:t>
        <a:bodyPr/>
        <a:lstStyle/>
        <a:p>
          <a:endParaRPr lang="en-US"/>
        </a:p>
      </dgm:t>
    </dgm:pt>
    <dgm:pt modelId="{90E6A09F-63E7-4786-9FB3-EB84542BD20C}" type="sibTrans" cxnId="{6BF0EFDF-B11E-4114-BB4A-5489860F397F}">
      <dgm:prSet/>
      <dgm:spPr/>
      <dgm:t>
        <a:bodyPr/>
        <a:lstStyle/>
        <a:p>
          <a:endParaRPr lang="en-US"/>
        </a:p>
      </dgm:t>
    </dgm:pt>
    <dgm:pt modelId="{A4762D01-C6FE-441B-A767-E005EE23A475}">
      <dgm:prSet/>
      <dgm:spPr/>
      <dgm:t>
        <a:bodyPr/>
        <a:lstStyle/>
        <a:p>
          <a:r>
            <a:rPr lang="en-US"/>
            <a:t>Coarse Loamy</a:t>
          </a:r>
        </a:p>
      </dgm:t>
    </dgm:pt>
    <dgm:pt modelId="{4CE3F2FC-63EC-47A0-AA08-7AB4F3CA2013}" type="parTrans" cxnId="{CC967A1D-5832-473A-8B7F-B9CDCD9E179C}">
      <dgm:prSet/>
      <dgm:spPr/>
      <dgm:t>
        <a:bodyPr/>
        <a:lstStyle/>
        <a:p>
          <a:endParaRPr lang="en-US"/>
        </a:p>
      </dgm:t>
    </dgm:pt>
    <dgm:pt modelId="{8B757AA0-E518-49C4-9F1C-68AB38D09967}" type="sibTrans" cxnId="{CC967A1D-5832-473A-8B7F-B9CDCD9E179C}">
      <dgm:prSet/>
      <dgm:spPr/>
      <dgm:t>
        <a:bodyPr/>
        <a:lstStyle/>
        <a:p>
          <a:endParaRPr lang="en-US"/>
        </a:p>
      </dgm:t>
    </dgm:pt>
    <dgm:pt modelId="{4DE29FD5-76CE-496B-8598-75753CFECBB4}">
      <dgm:prSet/>
      <dgm:spPr/>
      <dgm:t>
        <a:bodyPr/>
        <a:lstStyle/>
        <a:p>
          <a:r>
            <a:rPr lang="en-US"/>
            <a:t>Frigid</a:t>
          </a:r>
        </a:p>
      </dgm:t>
    </dgm:pt>
    <dgm:pt modelId="{C510EA4C-ED42-4603-8069-FC37852A10B9}" type="parTrans" cxnId="{E0F4BD71-DE4F-4BF8-9673-17AED555D6D3}">
      <dgm:prSet/>
      <dgm:spPr/>
      <dgm:t>
        <a:bodyPr/>
        <a:lstStyle/>
        <a:p>
          <a:endParaRPr lang="en-US"/>
        </a:p>
      </dgm:t>
    </dgm:pt>
    <dgm:pt modelId="{76F24C34-66B2-4A6A-AEE4-DEEA75033777}" type="sibTrans" cxnId="{E0F4BD71-DE4F-4BF8-9673-17AED555D6D3}">
      <dgm:prSet/>
      <dgm:spPr/>
      <dgm:t>
        <a:bodyPr/>
        <a:lstStyle/>
        <a:p>
          <a:endParaRPr lang="en-US"/>
        </a:p>
      </dgm:t>
    </dgm:pt>
    <dgm:pt modelId="{44DA257E-D898-42CE-9C95-8004AE8399C0}">
      <dgm:prSet/>
      <dgm:spPr/>
      <dgm:t>
        <a:bodyPr/>
        <a:lstStyle/>
        <a:p>
          <a:r>
            <a:rPr lang="en-US"/>
            <a:t>Meisc</a:t>
          </a:r>
        </a:p>
      </dgm:t>
    </dgm:pt>
    <dgm:pt modelId="{3CF10F06-8151-4A98-A125-1CC2C65D5AC7}" type="parTrans" cxnId="{56799E7C-8A0C-4535-9D6C-3DB1F843759C}">
      <dgm:prSet/>
      <dgm:spPr/>
      <dgm:t>
        <a:bodyPr/>
        <a:lstStyle/>
        <a:p>
          <a:endParaRPr lang="en-US"/>
        </a:p>
      </dgm:t>
    </dgm:pt>
    <dgm:pt modelId="{62254FC2-1BA4-47F3-8D20-9C76ABFF2E96}" type="sibTrans" cxnId="{56799E7C-8A0C-4535-9D6C-3DB1F843759C}">
      <dgm:prSet/>
      <dgm:spPr/>
      <dgm:t>
        <a:bodyPr/>
        <a:lstStyle/>
        <a:p>
          <a:endParaRPr lang="en-US"/>
        </a:p>
      </dgm:t>
    </dgm:pt>
    <dgm:pt modelId="{0F643E4C-93AC-4339-AB67-5E46310BF6D9}">
      <dgm:prSet/>
      <dgm:spPr/>
      <dgm:t>
        <a:bodyPr/>
        <a:lstStyle/>
        <a:p>
          <a:r>
            <a:rPr lang="en-US"/>
            <a:t>Tanasee</a:t>
          </a:r>
        </a:p>
      </dgm:t>
    </dgm:pt>
    <dgm:pt modelId="{D7BB0BE8-E937-4037-9791-2C4B4084F58A}" type="parTrans" cxnId="{6D3DD91A-5E10-449D-8160-DF252A75C4DD}">
      <dgm:prSet/>
      <dgm:spPr/>
      <dgm:t>
        <a:bodyPr/>
        <a:lstStyle/>
        <a:p>
          <a:endParaRPr lang="en-US"/>
        </a:p>
      </dgm:t>
    </dgm:pt>
    <dgm:pt modelId="{B1113665-C11A-410D-945D-AA40ED99F6E1}" type="sibTrans" cxnId="{6D3DD91A-5E10-449D-8160-DF252A75C4DD}">
      <dgm:prSet/>
      <dgm:spPr/>
      <dgm:t>
        <a:bodyPr/>
        <a:lstStyle/>
        <a:p>
          <a:endParaRPr lang="en-US"/>
        </a:p>
      </dgm:t>
    </dgm:pt>
    <dgm:pt modelId="{51964510-C4F8-48E2-BC2B-BFE4D82A4F46}">
      <dgm:prSet/>
      <dgm:spPr/>
      <dgm:t>
        <a:bodyPr/>
        <a:lstStyle/>
        <a:p>
          <a:r>
            <a:rPr lang="en-US"/>
            <a:t>Plott</a:t>
          </a:r>
        </a:p>
      </dgm:t>
    </dgm:pt>
    <dgm:pt modelId="{991A0C2E-FE49-4F48-9F27-9F71048520A5}" type="parTrans" cxnId="{0BF12853-0B5D-4A39-A3EA-4E4C18FD13E4}">
      <dgm:prSet/>
      <dgm:spPr/>
      <dgm:t>
        <a:bodyPr/>
        <a:lstStyle/>
        <a:p>
          <a:endParaRPr lang="en-US"/>
        </a:p>
      </dgm:t>
    </dgm:pt>
    <dgm:pt modelId="{D8571841-AA5D-4E45-AFEC-8356800789AD}" type="sibTrans" cxnId="{0BF12853-0B5D-4A39-A3EA-4E4C18FD13E4}">
      <dgm:prSet/>
      <dgm:spPr/>
      <dgm:t>
        <a:bodyPr/>
        <a:lstStyle/>
        <a:p>
          <a:endParaRPr lang="en-US"/>
        </a:p>
      </dgm:t>
    </dgm:pt>
    <dgm:pt modelId="{E001CBF3-BB36-4513-B5A3-933BAB78C6D1}">
      <dgm:prSet/>
      <dgm:spPr/>
      <dgm:t>
        <a:bodyPr/>
        <a:lstStyle/>
        <a:p>
          <a:r>
            <a:rPr lang="en-US"/>
            <a:t>Micaceous</a:t>
          </a:r>
        </a:p>
      </dgm:t>
    </dgm:pt>
    <dgm:pt modelId="{2C16ED58-BF03-4CBE-93E4-98021EF6A3F5}" type="parTrans" cxnId="{9FD7DC92-8EEF-4E26-8F10-E5740D9269DA}">
      <dgm:prSet/>
      <dgm:spPr/>
      <dgm:t>
        <a:bodyPr/>
        <a:lstStyle/>
        <a:p>
          <a:endParaRPr lang="en-US"/>
        </a:p>
      </dgm:t>
    </dgm:pt>
    <dgm:pt modelId="{F598EF20-0654-435E-A858-F45DB26D5300}" type="sibTrans" cxnId="{9FD7DC92-8EEF-4E26-8F10-E5740D9269DA}">
      <dgm:prSet/>
      <dgm:spPr/>
      <dgm:t>
        <a:bodyPr/>
        <a:lstStyle/>
        <a:p>
          <a:endParaRPr lang="en-US"/>
        </a:p>
      </dgm:t>
    </dgm:pt>
    <dgm:pt modelId="{034203CE-F9C0-424C-B705-815F3C9522EB}">
      <dgm:prSet/>
      <dgm:spPr/>
      <dgm:t>
        <a:bodyPr/>
        <a:lstStyle/>
        <a:p>
          <a:r>
            <a:rPr lang="en-US"/>
            <a:t>Mixed</a:t>
          </a:r>
        </a:p>
      </dgm:t>
    </dgm:pt>
    <dgm:pt modelId="{1C8390D8-14C1-411C-B507-CCEFDCFC02C4}" type="parTrans" cxnId="{3AC088B6-083F-480C-A29E-85D73A732FC4}">
      <dgm:prSet/>
      <dgm:spPr/>
      <dgm:t>
        <a:bodyPr/>
        <a:lstStyle/>
        <a:p>
          <a:endParaRPr lang="en-US"/>
        </a:p>
      </dgm:t>
    </dgm:pt>
    <dgm:pt modelId="{DF586128-3E0A-4BCE-A479-3430A5702A46}" type="sibTrans" cxnId="{3AC088B6-083F-480C-A29E-85D73A732FC4}">
      <dgm:prSet/>
      <dgm:spPr/>
      <dgm:t>
        <a:bodyPr/>
        <a:lstStyle/>
        <a:p>
          <a:endParaRPr lang="en-US"/>
        </a:p>
      </dgm:t>
    </dgm:pt>
    <dgm:pt modelId="{0855ECA8-33C8-4F98-AB42-34BD86B1DFA5}">
      <dgm:prSet/>
      <dgm:spPr/>
      <dgm:t>
        <a:bodyPr/>
        <a:lstStyle/>
        <a:p>
          <a:r>
            <a:rPr lang="en-US"/>
            <a:t>Edneyville</a:t>
          </a:r>
        </a:p>
      </dgm:t>
    </dgm:pt>
    <dgm:pt modelId="{9B4F50C0-DE3B-4F5D-8EDD-1265951C9AC4}" type="parTrans" cxnId="{497A17FB-1E84-4626-BCF4-4A393811405E}">
      <dgm:prSet/>
      <dgm:spPr/>
      <dgm:t>
        <a:bodyPr/>
        <a:lstStyle/>
        <a:p>
          <a:endParaRPr lang="en-US"/>
        </a:p>
      </dgm:t>
    </dgm:pt>
    <dgm:pt modelId="{0B0F0BD5-E287-40BD-8240-17B723E79D30}" type="sibTrans" cxnId="{497A17FB-1E84-4626-BCF4-4A393811405E}">
      <dgm:prSet/>
      <dgm:spPr/>
      <dgm:t>
        <a:bodyPr/>
        <a:lstStyle/>
        <a:p>
          <a:endParaRPr lang="en-US"/>
        </a:p>
      </dgm:t>
    </dgm:pt>
    <dgm:pt modelId="{0EA8EB7C-72A8-489A-9826-CE1FCD8B96B3}">
      <dgm:prSet/>
      <dgm:spPr/>
      <dgm:t>
        <a:bodyPr/>
        <a:lstStyle/>
        <a:p>
          <a:r>
            <a:rPr lang="en-US"/>
            <a:t>Chandler</a:t>
          </a:r>
        </a:p>
      </dgm:t>
    </dgm:pt>
    <dgm:pt modelId="{C7BC18B6-A3B1-433A-B63C-2AD3518319EB}" type="parTrans" cxnId="{B1169D5F-310A-4871-BF22-D0F5BF88CE12}">
      <dgm:prSet/>
      <dgm:spPr/>
      <dgm:t>
        <a:bodyPr/>
        <a:lstStyle/>
        <a:p>
          <a:endParaRPr lang="en-US"/>
        </a:p>
      </dgm:t>
    </dgm:pt>
    <dgm:pt modelId="{2BCA24C2-A411-4D99-B3EB-CA983A40D05E}" type="sibTrans" cxnId="{B1169D5F-310A-4871-BF22-D0F5BF88CE12}">
      <dgm:prSet/>
      <dgm:spPr/>
      <dgm:t>
        <a:bodyPr/>
        <a:lstStyle/>
        <a:p>
          <a:endParaRPr lang="en-US"/>
        </a:p>
      </dgm:t>
    </dgm:pt>
    <dgm:pt modelId="{3B820424-2594-4C19-92F4-F8A64312A9CE}" type="pres">
      <dgm:prSet presAssocID="{755D5952-8439-48D2-98F5-E6656FBFE5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83D7275-58A0-49BE-B934-D258A08C2773}" type="pres">
      <dgm:prSet presAssocID="{5A6BBDA4-5BC4-4FC9-BFD0-57F6B4D09F05}" presName="hierRoot1" presStyleCnt="0">
        <dgm:presLayoutVars>
          <dgm:hierBranch val="init"/>
        </dgm:presLayoutVars>
      </dgm:prSet>
      <dgm:spPr/>
    </dgm:pt>
    <dgm:pt modelId="{514473E2-11E6-46D9-BA21-0620F67FF996}" type="pres">
      <dgm:prSet presAssocID="{5A6BBDA4-5BC4-4FC9-BFD0-57F6B4D09F05}" presName="rootComposite1" presStyleCnt="0"/>
      <dgm:spPr/>
    </dgm:pt>
    <dgm:pt modelId="{8C9E8F6A-8557-4A59-8175-BC4AE2145F99}" type="pres">
      <dgm:prSet presAssocID="{5A6BBDA4-5BC4-4FC9-BFD0-57F6B4D09F05}" presName="rootText1" presStyleLbl="node0" presStyleIdx="0" presStyleCnt="1">
        <dgm:presLayoutVars>
          <dgm:chPref val="3"/>
        </dgm:presLayoutVars>
      </dgm:prSet>
      <dgm:spPr/>
    </dgm:pt>
    <dgm:pt modelId="{0ADE09E8-D71B-4866-A4E5-F460246C2019}" type="pres">
      <dgm:prSet presAssocID="{5A6BBDA4-5BC4-4FC9-BFD0-57F6B4D09F05}" presName="rootConnector1" presStyleLbl="node1" presStyleIdx="0" presStyleCnt="0"/>
      <dgm:spPr/>
    </dgm:pt>
    <dgm:pt modelId="{D4FA686C-1032-4A20-A33B-05B5C83FCC9E}" type="pres">
      <dgm:prSet presAssocID="{5A6BBDA4-5BC4-4FC9-BFD0-57F6B4D09F05}" presName="hierChild2" presStyleCnt="0"/>
      <dgm:spPr/>
    </dgm:pt>
    <dgm:pt modelId="{67710927-143F-4690-A8F6-D5B84B6B3FBC}" type="pres">
      <dgm:prSet presAssocID="{30A13409-A276-481C-B191-03499C675A02}" presName="Name37" presStyleLbl="parChTrans1D2" presStyleIdx="0" presStyleCnt="2"/>
      <dgm:spPr/>
    </dgm:pt>
    <dgm:pt modelId="{C60EE56E-59CC-40C0-9AD2-050A77986BC0}" type="pres">
      <dgm:prSet presAssocID="{612A27F0-6710-4F64-854E-A36D7A56F048}" presName="hierRoot2" presStyleCnt="0">
        <dgm:presLayoutVars>
          <dgm:hierBranch val="init"/>
        </dgm:presLayoutVars>
      </dgm:prSet>
      <dgm:spPr/>
    </dgm:pt>
    <dgm:pt modelId="{3CF0A26E-E81E-479F-AFC1-145F4134C2C6}" type="pres">
      <dgm:prSet presAssocID="{612A27F0-6710-4F64-854E-A36D7A56F048}" presName="rootComposite" presStyleCnt="0"/>
      <dgm:spPr/>
    </dgm:pt>
    <dgm:pt modelId="{0AD815F0-FF35-47C8-B89C-D2F8CEA221DD}" type="pres">
      <dgm:prSet presAssocID="{612A27F0-6710-4F64-854E-A36D7A56F048}" presName="rootText" presStyleLbl="node2" presStyleIdx="0" presStyleCnt="2">
        <dgm:presLayoutVars>
          <dgm:chPref val="3"/>
        </dgm:presLayoutVars>
      </dgm:prSet>
      <dgm:spPr/>
    </dgm:pt>
    <dgm:pt modelId="{F7432041-3BB4-4D4A-BD02-32FE1DCD9BBB}" type="pres">
      <dgm:prSet presAssocID="{612A27F0-6710-4F64-854E-A36D7A56F048}" presName="rootConnector" presStyleLbl="node2" presStyleIdx="0" presStyleCnt="2"/>
      <dgm:spPr/>
    </dgm:pt>
    <dgm:pt modelId="{F4840460-A0A7-4687-9FC4-7A643FAA7BEE}" type="pres">
      <dgm:prSet presAssocID="{612A27F0-6710-4F64-854E-A36D7A56F048}" presName="hierChild4" presStyleCnt="0"/>
      <dgm:spPr/>
    </dgm:pt>
    <dgm:pt modelId="{2CA51EE8-8600-4763-BCFE-05969325FED2}" type="pres">
      <dgm:prSet presAssocID="{84668122-883A-44FC-9A08-9032AF3FFF16}" presName="Name37" presStyleLbl="parChTrans1D3" presStyleIdx="0" presStyleCnt="5"/>
      <dgm:spPr/>
    </dgm:pt>
    <dgm:pt modelId="{4C73BA03-F046-4C7D-AB6F-21F984740EFD}" type="pres">
      <dgm:prSet presAssocID="{DA6AFE77-0C9C-4B4E-A543-0455A8513C77}" presName="hierRoot2" presStyleCnt="0">
        <dgm:presLayoutVars>
          <dgm:hierBranch val="init"/>
        </dgm:presLayoutVars>
      </dgm:prSet>
      <dgm:spPr/>
    </dgm:pt>
    <dgm:pt modelId="{27DB5B0A-BF22-4F6E-A5F4-8BAB6379AE53}" type="pres">
      <dgm:prSet presAssocID="{DA6AFE77-0C9C-4B4E-A543-0455A8513C77}" presName="rootComposite" presStyleCnt="0"/>
      <dgm:spPr/>
    </dgm:pt>
    <dgm:pt modelId="{C7D77974-24B9-4219-B319-184B2FB50106}" type="pres">
      <dgm:prSet presAssocID="{DA6AFE77-0C9C-4B4E-A543-0455A8513C77}" presName="rootText" presStyleLbl="node3" presStyleIdx="0" presStyleCnt="5">
        <dgm:presLayoutVars>
          <dgm:chPref val="3"/>
        </dgm:presLayoutVars>
      </dgm:prSet>
      <dgm:spPr/>
    </dgm:pt>
    <dgm:pt modelId="{DAED570B-2E27-4F96-96DC-670B63C194E0}" type="pres">
      <dgm:prSet presAssocID="{DA6AFE77-0C9C-4B4E-A543-0455A8513C77}" presName="rootConnector" presStyleLbl="node3" presStyleIdx="0" presStyleCnt="5"/>
      <dgm:spPr/>
    </dgm:pt>
    <dgm:pt modelId="{8CC18396-A5A6-4040-9C47-B604B47182A1}" type="pres">
      <dgm:prSet presAssocID="{DA6AFE77-0C9C-4B4E-A543-0455A8513C77}" presName="hierChild4" presStyleCnt="0"/>
      <dgm:spPr/>
    </dgm:pt>
    <dgm:pt modelId="{DDBA11BA-5E6D-4F2D-AA32-F49075392521}" type="pres">
      <dgm:prSet presAssocID="{6706D131-A9D8-45F4-ACB7-61098DC4AD84}" presName="Name37" presStyleLbl="parChTrans1D4" presStyleIdx="0" presStyleCnt="27"/>
      <dgm:spPr/>
    </dgm:pt>
    <dgm:pt modelId="{CAFE701C-B9AB-42CC-9A48-CEEFCA714929}" type="pres">
      <dgm:prSet presAssocID="{B323C10C-369A-4FE8-88D5-978FBF01C85A}" presName="hierRoot2" presStyleCnt="0">
        <dgm:presLayoutVars>
          <dgm:hierBranch val="init"/>
        </dgm:presLayoutVars>
      </dgm:prSet>
      <dgm:spPr/>
    </dgm:pt>
    <dgm:pt modelId="{8B4A82FC-8F6F-431C-A9C3-03C436766663}" type="pres">
      <dgm:prSet presAssocID="{B323C10C-369A-4FE8-88D5-978FBF01C85A}" presName="rootComposite" presStyleCnt="0"/>
      <dgm:spPr/>
    </dgm:pt>
    <dgm:pt modelId="{7B49C019-BB40-41B9-8862-0C0A90D6E699}" type="pres">
      <dgm:prSet presAssocID="{B323C10C-369A-4FE8-88D5-978FBF01C85A}" presName="rootText" presStyleLbl="node4" presStyleIdx="0" presStyleCnt="27">
        <dgm:presLayoutVars>
          <dgm:chPref val="3"/>
        </dgm:presLayoutVars>
      </dgm:prSet>
      <dgm:spPr/>
    </dgm:pt>
    <dgm:pt modelId="{4ABA7CFE-24E1-4242-AF3B-D2503836BB1E}" type="pres">
      <dgm:prSet presAssocID="{B323C10C-369A-4FE8-88D5-978FBF01C85A}" presName="rootConnector" presStyleLbl="node4" presStyleIdx="0" presStyleCnt="27"/>
      <dgm:spPr/>
    </dgm:pt>
    <dgm:pt modelId="{2D820006-A52F-448D-B505-5E45139B1E93}" type="pres">
      <dgm:prSet presAssocID="{B323C10C-369A-4FE8-88D5-978FBF01C85A}" presName="hierChild4" presStyleCnt="0"/>
      <dgm:spPr/>
    </dgm:pt>
    <dgm:pt modelId="{70C9D713-A47A-49A0-8274-0A35B4BB4C17}" type="pres">
      <dgm:prSet presAssocID="{B323C10C-369A-4FE8-88D5-978FBF01C85A}" presName="hierChild5" presStyleCnt="0"/>
      <dgm:spPr/>
    </dgm:pt>
    <dgm:pt modelId="{F1A65E88-FDE0-488C-AC13-E9402309B9CB}" type="pres">
      <dgm:prSet presAssocID="{25E4BEA2-3FC1-4140-A824-5F2A041469A7}" presName="Name37" presStyleLbl="parChTrans1D4" presStyleIdx="1" presStyleCnt="27"/>
      <dgm:spPr/>
    </dgm:pt>
    <dgm:pt modelId="{EC220755-498F-41EC-A406-3AE125437A21}" type="pres">
      <dgm:prSet presAssocID="{65A418CB-B1E5-4D36-8D5C-71DBB935374C}" presName="hierRoot2" presStyleCnt="0">
        <dgm:presLayoutVars>
          <dgm:hierBranch val="init"/>
        </dgm:presLayoutVars>
      </dgm:prSet>
      <dgm:spPr/>
    </dgm:pt>
    <dgm:pt modelId="{6BB0A856-24B1-46C3-8BE8-A1DB9AE01606}" type="pres">
      <dgm:prSet presAssocID="{65A418CB-B1E5-4D36-8D5C-71DBB935374C}" presName="rootComposite" presStyleCnt="0"/>
      <dgm:spPr/>
    </dgm:pt>
    <dgm:pt modelId="{956E4FF5-368B-4ED3-AA46-E2608CC0F229}" type="pres">
      <dgm:prSet presAssocID="{65A418CB-B1E5-4D36-8D5C-71DBB935374C}" presName="rootText" presStyleLbl="node4" presStyleIdx="1" presStyleCnt="27">
        <dgm:presLayoutVars>
          <dgm:chPref val="3"/>
        </dgm:presLayoutVars>
      </dgm:prSet>
      <dgm:spPr/>
    </dgm:pt>
    <dgm:pt modelId="{563AF530-7EA4-4FAC-9A23-FAFAF6825355}" type="pres">
      <dgm:prSet presAssocID="{65A418CB-B1E5-4D36-8D5C-71DBB935374C}" presName="rootConnector" presStyleLbl="node4" presStyleIdx="1" presStyleCnt="27"/>
      <dgm:spPr/>
    </dgm:pt>
    <dgm:pt modelId="{B66415DC-D876-487D-9DC4-7254E4875A3A}" type="pres">
      <dgm:prSet presAssocID="{65A418CB-B1E5-4D36-8D5C-71DBB935374C}" presName="hierChild4" presStyleCnt="0"/>
      <dgm:spPr/>
    </dgm:pt>
    <dgm:pt modelId="{4391037C-B06B-4325-9C1B-CF0391DEE193}" type="pres">
      <dgm:prSet presAssocID="{65A418CB-B1E5-4D36-8D5C-71DBB935374C}" presName="hierChild5" presStyleCnt="0"/>
      <dgm:spPr/>
    </dgm:pt>
    <dgm:pt modelId="{90A8030D-E2B0-42C0-888A-588B17D0E11B}" type="pres">
      <dgm:prSet presAssocID="{DA6AFE77-0C9C-4B4E-A543-0455A8513C77}" presName="hierChild5" presStyleCnt="0"/>
      <dgm:spPr/>
    </dgm:pt>
    <dgm:pt modelId="{195AC6FD-3191-4176-B6FB-5663DAC6EE3B}" type="pres">
      <dgm:prSet presAssocID="{05AB7C3D-BC16-4FE7-B4D6-48F5ED679727}" presName="Name37" presStyleLbl="parChTrans1D3" presStyleIdx="1" presStyleCnt="5"/>
      <dgm:spPr/>
    </dgm:pt>
    <dgm:pt modelId="{57BDC527-FB2C-42F7-8188-AC55330782B7}" type="pres">
      <dgm:prSet presAssocID="{67C795E8-2FEF-48F4-86FF-8BFF0CDBCBF6}" presName="hierRoot2" presStyleCnt="0">
        <dgm:presLayoutVars>
          <dgm:hierBranch val="init"/>
        </dgm:presLayoutVars>
      </dgm:prSet>
      <dgm:spPr/>
    </dgm:pt>
    <dgm:pt modelId="{17C118BB-16EA-4489-ABFD-E58766739824}" type="pres">
      <dgm:prSet presAssocID="{67C795E8-2FEF-48F4-86FF-8BFF0CDBCBF6}" presName="rootComposite" presStyleCnt="0"/>
      <dgm:spPr/>
    </dgm:pt>
    <dgm:pt modelId="{F5EB1227-51BC-4555-BB2F-14CF0BDBF3C9}" type="pres">
      <dgm:prSet presAssocID="{67C795E8-2FEF-48F4-86FF-8BFF0CDBCBF6}" presName="rootText" presStyleLbl="node3" presStyleIdx="1" presStyleCnt="5">
        <dgm:presLayoutVars>
          <dgm:chPref val="3"/>
        </dgm:presLayoutVars>
      </dgm:prSet>
      <dgm:spPr/>
    </dgm:pt>
    <dgm:pt modelId="{11442F3F-33F3-41F4-ABF6-8A12E01846F0}" type="pres">
      <dgm:prSet presAssocID="{67C795E8-2FEF-48F4-86FF-8BFF0CDBCBF6}" presName="rootConnector" presStyleLbl="node3" presStyleIdx="1" presStyleCnt="5"/>
      <dgm:spPr/>
    </dgm:pt>
    <dgm:pt modelId="{8B7B4DA4-94BA-4A6A-8714-9902B7721CDA}" type="pres">
      <dgm:prSet presAssocID="{67C795E8-2FEF-48F4-86FF-8BFF0CDBCBF6}" presName="hierChild4" presStyleCnt="0"/>
      <dgm:spPr/>
    </dgm:pt>
    <dgm:pt modelId="{3B14BCF3-9A52-4641-AF6C-D24B956812F0}" type="pres">
      <dgm:prSet presAssocID="{A8390683-AD6B-483E-BAA7-B28723E366BF}" presName="Name37" presStyleLbl="parChTrans1D4" presStyleIdx="2" presStyleCnt="27"/>
      <dgm:spPr/>
    </dgm:pt>
    <dgm:pt modelId="{25F41296-5679-4F4C-A14A-D1F0E5698872}" type="pres">
      <dgm:prSet presAssocID="{8B001F53-E83C-4509-A18C-DCE4E0E205D3}" presName="hierRoot2" presStyleCnt="0">
        <dgm:presLayoutVars>
          <dgm:hierBranch val="init"/>
        </dgm:presLayoutVars>
      </dgm:prSet>
      <dgm:spPr/>
    </dgm:pt>
    <dgm:pt modelId="{BF8A226A-30DC-479F-9D7D-09421E3E4365}" type="pres">
      <dgm:prSet presAssocID="{8B001F53-E83C-4509-A18C-DCE4E0E205D3}" presName="rootComposite" presStyleCnt="0"/>
      <dgm:spPr/>
    </dgm:pt>
    <dgm:pt modelId="{353E4DDF-EC2E-430E-A0EA-FF770BCE3641}" type="pres">
      <dgm:prSet presAssocID="{8B001F53-E83C-4509-A18C-DCE4E0E205D3}" presName="rootText" presStyleLbl="node4" presStyleIdx="2" presStyleCnt="27">
        <dgm:presLayoutVars>
          <dgm:chPref val="3"/>
        </dgm:presLayoutVars>
      </dgm:prSet>
      <dgm:spPr/>
    </dgm:pt>
    <dgm:pt modelId="{31D4E53B-234F-4226-A3BE-CC0291C98859}" type="pres">
      <dgm:prSet presAssocID="{8B001F53-E83C-4509-A18C-DCE4E0E205D3}" presName="rootConnector" presStyleLbl="node4" presStyleIdx="2" presStyleCnt="27"/>
      <dgm:spPr/>
    </dgm:pt>
    <dgm:pt modelId="{3AEB34CB-E7E8-4237-8FC1-7E11E074D89D}" type="pres">
      <dgm:prSet presAssocID="{8B001F53-E83C-4509-A18C-DCE4E0E205D3}" presName="hierChild4" presStyleCnt="0"/>
      <dgm:spPr/>
    </dgm:pt>
    <dgm:pt modelId="{2B7F970C-31B5-4603-90A4-E74986C0469D}" type="pres">
      <dgm:prSet presAssocID="{8B001F53-E83C-4509-A18C-DCE4E0E205D3}" presName="hierChild5" presStyleCnt="0"/>
      <dgm:spPr/>
    </dgm:pt>
    <dgm:pt modelId="{967E7E05-8BA1-4DA1-A1E4-DE03C7693638}" type="pres">
      <dgm:prSet presAssocID="{67C795E8-2FEF-48F4-86FF-8BFF0CDBCBF6}" presName="hierChild5" presStyleCnt="0"/>
      <dgm:spPr/>
    </dgm:pt>
    <dgm:pt modelId="{2F2AEDDD-1E3C-4080-9667-B844B700EB81}" type="pres">
      <dgm:prSet presAssocID="{612A27F0-6710-4F64-854E-A36D7A56F048}" presName="hierChild5" presStyleCnt="0"/>
      <dgm:spPr/>
    </dgm:pt>
    <dgm:pt modelId="{2177D8E0-3A1F-4DCD-9B89-BC9645FC8BF9}" type="pres">
      <dgm:prSet presAssocID="{14461EDE-1E3A-471D-8298-68C699AA5A32}" presName="Name37" presStyleLbl="parChTrans1D2" presStyleIdx="1" presStyleCnt="2"/>
      <dgm:spPr/>
    </dgm:pt>
    <dgm:pt modelId="{89515C83-E49B-4432-A503-4A8C001B487A}" type="pres">
      <dgm:prSet presAssocID="{78C74358-6112-45D2-8A0C-56BA2474E3EC}" presName="hierRoot2" presStyleCnt="0">
        <dgm:presLayoutVars>
          <dgm:hierBranch val="init"/>
        </dgm:presLayoutVars>
      </dgm:prSet>
      <dgm:spPr/>
    </dgm:pt>
    <dgm:pt modelId="{7BEE5A07-5AA2-4B89-BCFB-37C95566CC43}" type="pres">
      <dgm:prSet presAssocID="{78C74358-6112-45D2-8A0C-56BA2474E3EC}" presName="rootComposite" presStyleCnt="0"/>
      <dgm:spPr/>
    </dgm:pt>
    <dgm:pt modelId="{AF411415-75FB-4BAE-9683-84D6C5D8A20A}" type="pres">
      <dgm:prSet presAssocID="{78C74358-6112-45D2-8A0C-56BA2474E3EC}" presName="rootText" presStyleLbl="node2" presStyleIdx="1" presStyleCnt="2">
        <dgm:presLayoutVars>
          <dgm:chPref val="3"/>
        </dgm:presLayoutVars>
      </dgm:prSet>
      <dgm:spPr/>
    </dgm:pt>
    <dgm:pt modelId="{BD665016-A460-48B2-BD6E-719EBB0603D0}" type="pres">
      <dgm:prSet presAssocID="{78C74358-6112-45D2-8A0C-56BA2474E3EC}" presName="rootConnector" presStyleLbl="node2" presStyleIdx="1" presStyleCnt="2"/>
      <dgm:spPr/>
    </dgm:pt>
    <dgm:pt modelId="{FE5F32DE-B4A9-4596-940C-94D2086FF4D0}" type="pres">
      <dgm:prSet presAssocID="{78C74358-6112-45D2-8A0C-56BA2474E3EC}" presName="hierChild4" presStyleCnt="0"/>
      <dgm:spPr/>
    </dgm:pt>
    <dgm:pt modelId="{29EEDF45-273B-4E53-BC37-999059C1E3C6}" type="pres">
      <dgm:prSet presAssocID="{E4440B6F-C4C7-4FB1-A03B-7D38FD0BB0C9}" presName="Name37" presStyleLbl="parChTrans1D3" presStyleIdx="2" presStyleCnt="5"/>
      <dgm:spPr/>
    </dgm:pt>
    <dgm:pt modelId="{9BC66B81-08F7-49E3-A9A8-6342325B6080}" type="pres">
      <dgm:prSet presAssocID="{45EA35A1-057B-4621-AA54-8195C8CD06C1}" presName="hierRoot2" presStyleCnt="0">
        <dgm:presLayoutVars>
          <dgm:hierBranch val="init"/>
        </dgm:presLayoutVars>
      </dgm:prSet>
      <dgm:spPr/>
    </dgm:pt>
    <dgm:pt modelId="{2B139FAC-956A-4D78-8521-AF9A1CE3DE75}" type="pres">
      <dgm:prSet presAssocID="{45EA35A1-057B-4621-AA54-8195C8CD06C1}" presName="rootComposite" presStyleCnt="0"/>
      <dgm:spPr/>
    </dgm:pt>
    <dgm:pt modelId="{D392A707-5E2E-45BE-A10D-C33E776FB605}" type="pres">
      <dgm:prSet presAssocID="{45EA35A1-057B-4621-AA54-8195C8CD06C1}" presName="rootText" presStyleLbl="node3" presStyleIdx="2" presStyleCnt="5">
        <dgm:presLayoutVars>
          <dgm:chPref val="3"/>
        </dgm:presLayoutVars>
      </dgm:prSet>
      <dgm:spPr/>
    </dgm:pt>
    <dgm:pt modelId="{6E0435FD-BBFA-4557-A7D2-3A1BC089451F}" type="pres">
      <dgm:prSet presAssocID="{45EA35A1-057B-4621-AA54-8195C8CD06C1}" presName="rootConnector" presStyleLbl="node3" presStyleIdx="2" presStyleCnt="5"/>
      <dgm:spPr/>
    </dgm:pt>
    <dgm:pt modelId="{496E7354-5A9C-414E-96FA-8B335F35BE7A}" type="pres">
      <dgm:prSet presAssocID="{45EA35A1-057B-4621-AA54-8195C8CD06C1}" presName="hierChild4" presStyleCnt="0"/>
      <dgm:spPr/>
    </dgm:pt>
    <dgm:pt modelId="{25692154-617E-4D7A-8C84-82F303A5AA21}" type="pres">
      <dgm:prSet presAssocID="{8690EF2A-D8AF-4A20-A177-32523E76332F}" presName="Name37" presStyleLbl="parChTrans1D4" presStyleIdx="3" presStyleCnt="27"/>
      <dgm:spPr/>
    </dgm:pt>
    <dgm:pt modelId="{87E9420B-09A2-49FC-AD76-45EF223EFCFF}" type="pres">
      <dgm:prSet presAssocID="{C63082F8-CF17-4DE3-AFA9-82B9ECE78C76}" presName="hierRoot2" presStyleCnt="0">
        <dgm:presLayoutVars>
          <dgm:hierBranch val="init"/>
        </dgm:presLayoutVars>
      </dgm:prSet>
      <dgm:spPr/>
    </dgm:pt>
    <dgm:pt modelId="{9C9C578C-4641-47FA-A5CC-E2AA033681B8}" type="pres">
      <dgm:prSet presAssocID="{C63082F8-CF17-4DE3-AFA9-82B9ECE78C76}" presName="rootComposite" presStyleCnt="0"/>
      <dgm:spPr/>
    </dgm:pt>
    <dgm:pt modelId="{280C9536-B80C-43F7-94F0-6735ACD6266F}" type="pres">
      <dgm:prSet presAssocID="{C63082F8-CF17-4DE3-AFA9-82B9ECE78C76}" presName="rootText" presStyleLbl="node4" presStyleIdx="3" presStyleCnt="27">
        <dgm:presLayoutVars>
          <dgm:chPref val="3"/>
        </dgm:presLayoutVars>
      </dgm:prSet>
      <dgm:spPr/>
    </dgm:pt>
    <dgm:pt modelId="{E1BCB321-927B-488D-98A6-DB407C0741DF}" type="pres">
      <dgm:prSet presAssocID="{C63082F8-CF17-4DE3-AFA9-82B9ECE78C76}" presName="rootConnector" presStyleLbl="node4" presStyleIdx="3" presStyleCnt="27"/>
      <dgm:spPr/>
    </dgm:pt>
    <dgm:pt modelId="{57047F30-3508-4FB7-80E7-744B40C43344}" type="pres">
      <dgm:prSet presAssocID="{C63082F8-CF17-4DE3-AFA9-82B9ECE78C76}" presName="hierChild4" presStyleCnt="0"/>
      <dgm:spPr/>
    </dgm:pt>
    <dgm:pt modelId="{FD81177F-6D32-4C36-83A3-517759F1D1B1}" type="pres">
      <dgm:prSet presAssocID="{C63082F8-CF17-4DE3-AFA9-82B9ECE78C76}" presName="hierChild5" presStyleCnt="0"/>
      <dgm:spPr/>
    </dgm:pt>
    <dgm:pt modelId="{3190EEA8-716B-4135-AB56-5D1A29DEA253}" type="pres">
      <dgm:prSet presAssocID="{45EA35A1-057B-4621-AA54-8195C8CD06C1}" presName="hierChild5" presStyleCnt="0"/>
      <dgm:spPr/>
    </dgm:pt>
    <dgm:pt modelId="{AD04F4E1-1287-4E92-BF78-B14A7EFFD92E}" type="pres">
      <dgm:prSet presAssocID="{31A50A41-B3E9-4094-9FA7-DF477AD76C01}" presName="Name37" presStyleLbl="parChTrans1D3" presStyleIdx="3" presStyleCnt="5"/>
      <dgm:spPr/>
    </dgm:pt>
    <dgm:pt modelId="{9F62AC46-E5E0-4F69-A977-609F72A1D2D4}" type="pres">
      <dgm:prSet presAssocID="{F9BFDFA1-957D-486D-9A2D-8ACEB56C22AD}" presName="hierRoot2" presStyleCnt="0">
        <dgm:presLayoutVars>
          <dgm:hierBranch val="init"/>
        </dgm:presLayoutVars>
      </dgm:prSet>
      <dgm:spPr/>
    </dgm:pt>
    <dgm:pt modelId="{49FB1E10-450F-450D-B090-14BB76E55A9E}" type="pres">
      <dgm:prSet presAssocID="{F9BFDFA1-957D-486D-9A2D-8ACEB56C22AD}" presName="rootComposite" presStyleCnt="0"/>
      <dgm:spPr/>
    </dgm:pt>
    <dgm:pt modelId="{88A3EE83-8DB6-48F6-B066-7CEEDC280415}" type="pres">
      <dgm:prSet presAssocID="{F9BFDFA1-957D-486D-9A2D-8ACEB56C22AD}" presName="rootText" presStyleLbl="node3" presStyleIdx="3" presStyleCnt="5">
        <dgm:presLayoutVars>
          <dgm:chPref val="3"/>
        </dgm:presLayoutVars>
      </dgm:prSet>
      <dgm:spPr/>
    </dgm:pt>
    <dgm:pt modelId="{33D9829E-48C2-4DF0-AFE0-E9CD763445D7}" type="pres">
      <dgm:prSet presAssocID="{F9BFDFA1-957D-486D-9A2D-8ACEB56C22AD}" presName="rootConnector" presStyleLbl="node3" presStyleIdx="3" presStyleCnt="5"/>
      <dgm:spPr/>
    </dgm:pt>
    <dgm:pt modelId="{735CF4B6-92D8-413B-BB48-606B970FE8FD}" type="pres">
      <dgm:prSet presAssocID="{F9BFDFA1-957D-486D-9A2D-8ACEB56C22AD}" presName="hierChild4" presStyleCnt="0"/>
      <dgm:spPr/>
    </dgm:pt>
    <dgm:pt modelId="{D6C4BCC9-C8B5-4ED1-82C2-5DAEB0144D44}" type="pres">
      <dgm:prSet presAssocID="{656B5C47-D3EC-4B2F-86BD-541664FA0434}" presName="Name37" presStyleLbl="parChTrans1D4" presStyleIdx="4" presStyleCnt="27"/>
      <dgm:spPr/>
    </dgm:pt>
    <dgm:pt modelId="{35600AAD-CBC5-4ED5-A00B-54A46A95BE51}" type="pres">
      <dgm:prSet presAssocID="{F90203D6-DCC4-4934-A83D-1A687869A84C}" presName="hierRoot2" presStyleCnt="0">
        <dgm:presLayoutVars>
          <dgm:hierBranch val="init"/>
        </dgm:presLayoutVars>
      </dgm:prSet>
      <dgm:spPr/>
    </dgm:pt>
    <dgm:pt modelId="{7BA312FE-255A-44F6-ABE3-58498F594534}" type="pres">
      <dgm:prSet presAssocID="{F90203D6-DCC4-4934-A83D-1A687869A84C}" presName="rootComposite" presStyleCnt="0"/>
      <dgm:spPr/>
    </dgm:pt>
    <dgm:pt modelId="{FABB886C-3297-4A0C-89C3-6A8A8547BB5C}" type="pres">
      <dgm:prSet presAssocID="{F90203D6-DCC4-4934-A83D-1A687869A84C}" presName="rootText" presStyleLbl="node4" presStyleIdx="4" presStyleCnt="27">
        <dgm:presLayoutVars>
          <dgm:chPref val="3"/>
        </dgm:presLayoutVars>
      </dgm:prSet>
      <dgm:spPr/>
    </dgm:pt>
    <dgm:pt modelId="{1A8D6599-3C8C-4DA5-AB3B-6A9D53A5638B}" type="pres">
      <dgm:prSet presAssocID="{F90203D6-DCC4-4934-A83D-1A687869A84C}" presName="rootConnector" presStyleLbl="node4" presStyleIdx="4" presStyleCnt="27"/>
      <dgm:spPr/>
    </dgm:pt>
    <dgm:pt modelId="{F1BACAE2-380B-46BD-B953-B43C12A21908}" type="pres">
      <dgm:prSet presAssocID="{F90203D6-DCC4-4934-A83D-1A687869A84C}" presName="hierChild4" presStyleCnt="0"/>
      <dgm:spPr/>
    </dgm:pt>
    <dgm:pt modelId="{0FBA1B34-63EE-43CB-A663-8298A0E0003E}" type="pres">
      <dgm:prSet presAssocID="{6E0A153E-6BB8-400C-BB90-BE653CBCC311}" presName="Name37" presStyleLbl="parChTrans1D4" presStyleIdx="5" presStyleCnt="27"/>
      <dgm:spPr/>
    </dgm:pt>
    <dgm:pt modelId="{EBCD7D12-93E2-4090-BE5B-EAABBBE12A51}" type="pres">
      <dgm:prSet presAssocID="{DD03A1D6-C66E-4A1A-90A9-C4B0E58DA0B0}" presName="hierRoot2" presStyleCnt="0">
        <dgm:presLayoutVars>
          <dgm:hierBranch val="init"/>
        </dgm:presLayoutVars>
      </dgm:prSet>
      <dgm:spPr/>
    </dgm:pt>
    <dgm:pt modelId="{5DFEB43D-9565-480C-AFA7-C25D15B43B10}" type="pres">
      <dgm:prSet presAssocID="{DD03A1D6-C66E-4A1A-90A9-C4B0E58DA0B0}" presName="rootComposite" presStyleCnt="0"/>
      <dgm:spPr/>
    </dgm:pt>
    <dgm:pt modelId="{F6511CD3-3BED-4790-BD6B-AB27D264E255}" type="pres">
      <dgm:prSet presAssocID="{DD03A1D6-C66E-4A1A-90A9-C4B0E58DA0B0}" presName="rootText" presStyleLbl="node4" presStyleIdx="5" presStyleCnt="27">
        <dgm:presLayoutVars>
          <dgm:chPref val="3"/>
        </dgm:presLayoutVars>
      </dgm:prSet>
      <dgm:spPr/>
    </dgm:pt>
    <dgm:pt modelId="{71EC87A9-E5D9-4D8A-B7EE-608318589F8F}" type="pres">
      <dgm:prSet presAssocID="{DD03A1D6-C66E-4A1A-90A9-C4B0E58DA0B0}" presName="rootConnector" presStyleLbl="node4" presStyleIdx="5" presStyleCnt="27"/>
      <dgm:spPr/>
    </dgm:pt>
    <dgm:pt modelId="{12B1A469-0A57-4AF8-83B1-0CBCF2CF4963}" type="pres">
      <dgm:prSet presAssocID="{DD03A1D6-C66E-4A1A-90A9-C4B0E58DA0B0}" presName="hierChild4" presStyleCnt="0"/>
      <dgm:spPr/>
    </dgm:pt>
    <dgm:pt modelId="{D95F00DC-BDC4-4986-A76C-1BCB9D823C74}" type="pres">
      <dgm:prSet presAssocID="{DD03A1D6-C66E-4A1A-90A9-C4B0E58DA0B0}" presName="hierChild5" presStyleCnt="0"/>
      <dgm:spPr/>
    </dgm:pt>
    <dgm:pt modelId="{115747A4-DDA3-4237-A4C3-13275ABC5F79}" type="pres">
      <dgm:prSet presAssocID="{F90203D6-DCC4-4934-A83D-1A687869A84C}" presName="hierChild5" presStyleCnt="0"/>
      <dgm:spPr/>
    </dgm:pt>
    <dgm:pt modelId="{EFFA7492-5A55-41A5-84F9-23D76A047F84}" type="pres">
      <dgm:prSet presAssocID="{4DBD1EAC-3CE2-4D84-B8E5-F98846EE2D8E}" presName="Name37" presStyleLbl="parChTrans1D4" presStyleIdx="6" presStyleCnt="27"/>
      <dgm:spPr/>
    </dgm:pt>
    <dgm:pt modelId="{6B08FDC4-DAC4-458F-B59D-9E0DF52AE614}" type="pres">
      <dgm:prSet presAssocID="{33257403-D2C7-419E-A1E7-3BB09738FC19}" presName="hierRoot2" presStyleCnt="0">
        <dgm:presLayoutVars>
          <dgm:hierBranch val="init"/>
        </dgm:presLayoutVars>
      </dgm:prSet>
      <dgm:spPr/>
    </dgm:pt>
    <dgm:pt modelId="{6222CE06-C885-4E4E-860B-3F8B36590007}" type="pres">
      <dgm:prSet presAssocID="{33257403-D2C7-419E-A1E7-3BB09738FC19}" presName="rootComposite" presStyleCnt="0"/>
      <dgm:spPr/>
    </dgm:pt>
    <dgm:pt modelId="{3C77E1F5-EE44-4FC8-8794-B866092D10AD}" type="pres">
      <dgm:prSet presAssocID="{33257403-D2C7-419E-A1E7-3BB09738FC19}" presName="rootText" presStyleLbl="node4" presStyleIdx="6" presStyleCnt="27">
        <dgm:presLayoutVars>
          <dgm:chPref val="3"/>
        </dgm:presLayoutVars>
      </dgm:prSet>
      <dgm:spPr/>
    </dgm:pt>
    <dgm:pt modelId="{514A02DB-C3D7-4428-B6F8-F7D216A83901}" type="pres">
      <dgm:prSet presAssocID="{33257403-D2C7-419E-A1E7-3BB09738FC19}" presName="rootConnector" presStyleLbl="node4" presStyleIdx="6" presStyleCnt="27"/>
      <dgm:spPr/>
    </dgm:pt>
    <dgm:pt modelId="{2C26F7BC-B58E-47C3-86C9-C5FD769ED823}" type="pres">
      <dgm:prSet presAssocID="{33257403-D2C7-419E-A1E7-3BB09738FC19}" presName="hierChild4" presStyleCnt="0"/>
      <dgm:spPr/>
    </dgm:pt>
    <dgm:pt modelId="{A5DA8ACD-4612-41BF-A9DC-6B51702DCD1E}" type="pres">
      <dgm:prSet presAssocID="{7CACC479-EAA0-4B48-A9C4-85A67A4B3134}" presName="Name37" presStyleLbl="parChTrans1D4" presStyleIdx="7" presStyleCnt="27"/>
      <dgm:spPr/>
    </dgm:pt>
    <dgm:pt modelId="{8CE1BD67-E8B7-4358-9785-75E958F382DC}" type="pres">
      <dgm:prSet presAssocID="{C45C066C-2757-43EC-A489-3CCC10E20C02}" presName="hierRoot2" presStyleCnt="0">
        <dgm:presLayoutVars>
          <dgm:hierBranch val="init"/>
        </dgm:presLayoutVars>
      </dgm:prSet>
      <dgm:spPr/>
    </dgm:pt>
    <dgm:pt modelId="{D2338435-1B62-4DCD-B6C3-0F56B0636F40}" type="pres">
      <dgm:prSet presAssocID="{C45C066C-2757-43EC-A489-3CCC10E20C02}" presName="rootComposite" presStyleCnt="0"/>
      <dgm:spPr/>
    </dgm:pt>
    <dgm:pt modelId="{8C42C2C7-41F0-4703-8350-643CBD3EF3A2}" type="pres">
      <dgm:prSet presAssocID="{C45C066C-2757-43EC-A489-3CCC10E20C02}" presName="rootText" presStyleLbl="node4" presStyleIdx="7" presStyleCnt="27">
        <dgm:presLayoutVars>
          <dgm:chPref val="3"/>
        </dgm:presLayoutVars>
      </dgm:prSet>
      <dgm:spPr/>
    </dgm:pt>
    <dgm:pt modelId="{37B9ECCF-A0AC-4EEA-B6D3-82538B0D8B10}" type="pres">
      <dgm:prSet presAssocID="{C45C066C-2757-43EC-A489-3CCC10E20C02}" presName="rootConnector" presStyleLbl="node4" presStyleIdx="7" presStyleCnt="27"/>
      <dgm:spPr/>
    </dgm:pt>
    <dgm:pt modelId="{E976B751-F849-458F-AC6A-E1459E29AAC9}" type="pres">
      <dgm:prSet presAssocID="{C45C066C-2757-43EC-A489-3CCC10E20C02}" presName="hierChild4" presStyleCnt="0"/>
      <dgm:spPr/>
    </dgm:pt>
    <dgm:pt modelId="{2D84A5D0-50C6-42B1-9AE9-E31695C7E509}" type="pres">
      <dgm:prSet presAssocID="{E547F87D-45DD-495B-9486-F502F50B1DF5}" presName="Name37" presStyleLbl="parChTrans1D4" presStyleIdx="8" presStyleCnt="27"/>
      <dgm:spPr/>
    </dgm:pt>
    <dgm:pt modelId="{CD0A8F73-230D-44C4-98E0-6E70D524500D}" type="pres">
      <dgm:prSet presAssocID="{F093F298-BEDE-47A0-8567-7F9E9DDE001D}" presName="hierRoot2" presStyleCnt="0">
        <dgm:presLayoutVars>
          <dgm:hierBranch val="init"/>
        </dgm:presLayoutVars>
      </dgm:prSet>
      <dgm:spPr/>
    </dgm:pt>
    <dgm:pt modelId="{6E33C060-9322-46F3-A863-21DD034C0147}" type="pres">
      <dgm:prSet presAssocID="{F093F298-BEDE-47A0-8567-7F9E9DDE001D}" presName="rootComposite" presStyleCnt="0"/>
      <dgm:spPr/>
    </dgm:pt>
    <dgm:pt modelId="{4D657CCB-C139-4A1C-AE98-28EEE6327F1C}" type="pres">
      <dgm:prSet presAssocID="{F093F298-BEDE-47A0-8567-7F9E9DDE001D}" presName="rootText" presStyleLbl="node4" presStyleIdx="8" presStyleCnt="27">
        <dgm:presLayoutVars>
          <dgm:chPref val="3"/>
        </dgm:presLayoutVars>
      </dgm:prSet>
      <dgm:spPr/>
    </dgm:pt>
    <dgm:pt modelId="{5C575515-2C01-4F5A-8069-725B303546CD}" type="pres">
      <dgm:prSet presAssocID="{F093F298-BEDE-47A0-8567-7F9E9DDE001D}" presName="rootConnector" presStyleLbl="node4" presStyleIdx="8" presStyleCnt="27"/>
      <dgm:spPr/>
    </dgm:pt>
    <dgm:pt modelId="{01868A98-35FD-4151-A8E2-00D0AFA6FDA3}" type="pres">
      <dgm:prSet presAssocID="{F093F298-BEDE-47A0-8567-7F9E9DDE001D}" presName="hierChild4" presStyleCnt="0"/>
      <dgm:spPr/>
    </dgm:pt>
    <dgm:pt modelId="{90610B7C-56CC-4242-BA91-782183769E89}" type="pres">
      <dgm:prSet presAssocID="{F093F298-BEDE-47A0-8567-7F9E9DDE001D}" presName="hierChild5" presStyleCnt="0"/>
      <dgm:spPr/>
    </dgm:pt>
    <dgm:pt modelId="{7AB0BB54-64B6-47B0-8F2E-0BB22696CBE8}" type="pres">
      <dgm:prSet presAssocID="{C45C066C-2757-43EC-A489-3CCC10E20C02}" presName="hierChild5" presStyleCnt="0"/>
      <dgm:spPr/>
    </dgm:pt>
    <dgm:pt modelId="{94062544-B081-464F-99F8-0E761631AF1C}" type="pres">
      <dgm:prSet presAssocID="{D43527D1-5343-4FAB-8B7B-430A95029205}" presName="Name37" presStyleLbl="parChTrans1D4" presStyleIdx="9" presStyleCnt="27"/>
      <dgm:spPr/>
    </dgm:pt>
    <dgm:pt modelId="{71B09DCA-0FC4-4E85-A302-F42F5BC30A91}" type="pres">
      <dgm:prSet presAssocID="{2D30EAE5-55F9-4179-BDD4-08549CB5872A}" presName="hierRoot2" presStyleCnt="0">
        <dgm:presLayoutVars>
          <dgm:hierBranch val="init"/>
        </dgm:presLayoutVars>
      </dgm:prSet>
      <dgm:spPr/>
    </dgm:pt>
    <dgm:pt modelId="{340688DF-CDBD-48E1-AF05-C29321B4A5DA}" type="pres">
      <dgm:prSet presAssocID="{2D30EAE5-55F9-4179-BDD4-08549CB5872A}" presName="rootComposite" presStyleCnt="0"/>
      <dgm:spPr/>
    </dgm:pt>
    <dgm:pt modelId="{536B6768-3E9E-413E-8DD3-47CCCCD694D7}" type="pres">
      <dgm:prSet presAssocID="{2D30EAE5-55F9-4179-BDD4-08549CB5872A}" presName="rootText" presStyleLbl="node4" presStyleIdx="9" presStyleCnt="27">
        <dgm:presLayoutVars>
          <dgm:chPref val="3"/>
        </dgm:presLayoutVars>
      </dgm:prSet>
      <dgm:spPr/>
    </dgm:pt>
    <dgm:pt modelId="{0C1AB1E1-1AB8-4C0E-904F-68A3683A5CB8}" type="pres">
      <dgm:prSet presAssocID="{2D30EAE5-55F9-4179-BDD4-08549CB5872A}" presName="rootConnector" presStyleLbl="node4" presStyleIdx="9" presStyleCnt="27"/>
      <dgm:spPr/>
    </dgm:pt>
    <dgm:pt modelId="{34078703-E07E-4954-A5B1-AD28063264BE}" type="pres">
      <dgm:prSet presAssocID="{2D30EAE5-55F9-4179-BDD4-08549CB5872A}" presName="hierChild4" presStyleCnt="0"/>
      <dgm:spPr/>
    </dgm:pt>
    <dgm:pt modelId="{F23E1189-686E-4EA0-8CF0-2C91CD753ACD}" type="pres">
      <dgm:prSet presAssocID="{3AC04C7A-1822-4290-BF8D-00902DBFF575}" presName="Name37" presStyleLbl="parChTrans1D4" presStyleIdx="10" presStyleCnt="27"/>
      <dgm:spPr/>
    </dgm:pt>
    <dgm:pt modelId="{60A4F1D9-1558-4326-8E52-4B31C0AB512A}" type="pres">
      <dgm:prSet presAssocID="{E52553F1-0F59-47B0-ABC1-39C0404DDCB2}" presName="hierRoot2" presStyleCnt="0">
        <dgm:presLayoutVars>
          <dgm:hierBranch val="init"/>
        </dgm:presLayoutVars>
      </dgm:prSet>
      <dgm:spPr/>
    </dgm:pt>
    <dgm:pt modelId="{1A5F9C32-E0FB-4425-8082-E967FA202287}" type="pres">
      <dgm:prSet presAssocID="{E52553F1-0F59-47B0-ABC1-39C0404DDCB2}" presName="rootComposite" presStyleCnt="0"/>
      <dgm:spPr/>
    </dgm:pt>
    <dgm:pt modelId="{4D441A00-C17F-4CA8-9018-0752B4F6EA31}" type="pres">
      <dgm:prSet presAssocID="{E52553F1-0F59-47B0-ABC1-39C0404DDCB2}" presName="rootText" presStyleLbl="node4" presStyleIdx="10" presStyleCnt="27">
        <dgm:presLayoutVars>
          <dgm:chPref val="3"/>
        </dgm:presLayoutVars>
      </dgm:prSet>
      <dgm:spPr/>
    </dgm:pt>
    <dgm:pt modelId="{18082B44-5C35-4244-A314-2743D905CDF6}" type="pres">
      <dgm:prSet presAssocID="{E52553F1-0F59-47B0-ABC1-39C0404DDCB2}" presName="rootConnector" presStyleLbl="node4" presStyleIdx="10" presStyleCnt="27"/>
      <dgm:spPr/>
    </dgm:pt>
    <dgm:pt modelId="{404DAE76-33D0-4D3B-850C-762AC468A9F8}" type="pres">
      <dgm:prSet presAssocID="{E52553F1-0F59-47B0-ABC1-39C0404DDCB2}" presName="hierChild4" presStyleCnt="0"/>
      <dgm:spPr/>
    </dgm:pt>
    <dgm:pt modelId="{108ABCD1-31F4-4762-B9DC-8D3E3ACAD4C6}" type="pres">
      <dgm:prSet presAssocID="{E52553F1-0F59-47B0-ABC1-39C0404DDCB2}" presName="hierChild5" presStyleCnt="0"/>
      <dgm:spPr/>
    </dgm:pt>
    <dgm:pt modelId="{12CCF32E-338C-4CFF-8BEE-3B0F1AE5249D}" type="pres">
      <dgm:prSet presAssocID="{2D30EAE5-55F9-4179-BDD4-08549CB5872A}" presName="hierChild5" presStyleCnt="0"/>
      <dgm:spPr/>
    </dgm:pt>
    <dgm:pt modelId="{D58F07AA-D8B2-43E1-9572-CC9D0EFDFE9B}" type="pres">
      <dgm:prSet presAssocID="{33257403-D2C7-419E-A1E7-3BB09738FC19}" presName="hierChild5" presStyleCnt="0"/>
      <dgm:spPr/>
    </dgm:pt>
    <dgm:pt modelId="{EE2FB772-0D60-444F-BE6B-E85419C61C24}" type="pres">
      <dgm:prSet presAssocID="{F9BFDFA1-957D-486D-9A2D-8ACEB56C22AD}" presName="hierChild5" presStyleCnt="0"/>
      <dgm:spPr/>
    </dgm:pt>
    <dgm:pt modelId="{3BF5BC51-A678-4FCD-B6C9-26BCAD863924}" type="pres">
      <dgm:prSet presAssocID="{FC7EA3A3-8C32-4C68-9CCA-978F02A06C45}" presName="Name37" presStyleLbl="parChTrans1D3" presStyleIdx="4" presStyleCnt="5"/>
      <dgm:spPr/>
    </dgm:pt>
    <dgm:pt modelId="{746A0A45-B5DB-4C2A-BF92-11C003F4B469}" type="pres">
      <dgm:prSet presAssocID="{5C8185E4-A555-43E1-B0C1-3AB7315CEF8C}" presName="hierRoot2" presStyleCnt="0">
        <dgm:presLayoutVars>
          <dgm:hierBranch val="init"/>
        </dgm:presLayoutVars>
      </dgm:prSet>
      <dgm:spPr/>
    </dgm:pt>
    <dgm:pt modelId="{048B6B76-1291-47CC-939A-F28050934BA9}" type="pres">
      <dgm:prSet presAssocID="{5C8185E4-A555-43E1-B0C1-3AB7315CEF8C}" presName="rootComposite" presStyleCnt="0"/>
      <dgm:spPr/>
    </dgm:pt>
    <dgm:pt modelId="{8B173326-CF1C-42EC-BA23-74B7FB9D6D7F}" type="pres">
      <dgm:prSet presAssocID="{5C8185E4-A555-43E1-B0C1-3AB7315CEF8C}" presName="rootText" presStyleLbl="node3" presStyleIdx="4" presStyleCnt="5">
        <dgm:presLayoutVars>
          <dgm:chPref val="3"/>
        </dgm:presLayoutVars>
      </dgm:prSet>
      <dgm:spPr/>
    </dgm:pt>
    <dgm:pt modelId="{61FE0B90-693E-4FAA-8170-084F25697B2D}" type="pres">
      <dgm:prSet presAssocID="{5C8185E4-A555-43E1-B0C1-3AB7315CEF8C}" presName="rootConnector" presStyleLbl="node3" presStyleIdx="4" presStyleCnt="5"/>
      <dgm:spPr/>
    </dgm:pt>
    <dgm:pt modelId="{939CE4ED-2817-465F-9CF9-8F8E0DD21DAD}" type="pres">
      <dgm:prSet presAssocID="{5C8185E4-A555-43E1-B0C1-3AB7315CEF8C}" presName="hierChild4" presStyleCnt="0"/>
      <dgm:spPr/>
    </dgm:pt>
    <dgm:pt modelId="{16A29C46-9076-439C-A48F-4EA48AF5F252}" type="pres">
      <dgm:prSet presAssocID="{5808F7E0-F776-4C1C-9AF5-B693E3228C27}" presName="Name37" presStyleLbl="parChTrans1D4" presStyleIdx="11" presStyleCnt="27"/>
      <dgm:spPr/>
    </dgm:pt>
    <dgm:pt modelId="{84ADBD30-97E6-4B8C-9B93-A45C06F7A9C0}" type="pres">
      <dgm:prSet presAssocID="{94DEABFA-5F44-496C-9DEE-A828B32EA8D9}" presName="hierRoot2" presStyleCnt="0">
        <dgm:presLayoutVars>
          <dgm:hierBranch val="init"/>
        </dgm:presLayoutVars>
      </dgm:prSet>
      <dgm:spPr/>
    </dgm:pt>
    <dgm:pt modelId="{33225A70-1AD8-4312-8339-F368A851CB68}" type="pres">
      <dgm:prSet presAssocID="{94DEABFA-5F44-496C-9DEE-A828B32EA8D9}" presName="rootComposite" presStyleCnt="0"/>
      <dgm:spPr/>
    </dgm:pt>
    <dgm:pt modelId="{8CF2BC48-4052-4F6C-AEA1-8FF2D8B84F19}" type="pres">
      <dgm:prSet presAssocID="{94DEABFA-5F44-496C-9DEE-A828B32EA8D9}" presName="rootText" presStyleLbl="node4" presStyleIdx="11" presStyleCnt="27">
        <dgm:presLayoutVars>
          <dgm:chPref val="3"/>
        </dgm:presLayoutVars>
      </dgm:prSet>
      <dgm:spPr/>
    </dgm:pt>
    <dgm:pt modelId="{545B9A86-15CC-44EA-A688-7F076AEC9C20}" type="pres">
      <dgm:prSet presAssocID="{94DEABFA-5F44-496C-9DEE-A828B32EA8D9}" presName="rootConnector" presStyleLbl="node4" presStyleIdx="11" presStyleCnt="27"/>
      <dgm:spPr/>
    </dgm:pt>
    <dgm:pt modelId="{599462E1-79A9-49A4-BBD9-6629D37191C4}" type="pres">
      <dgm:prSet presAssocID="{94DEABFA-5F44-496C-9DEE-A828B32EA8D9}" presName="hierChild4" presStyleCnt="0"/>
      <dgm:spPr/>
    </dgm:pt>
    <dgm:pt modelId="{60094940-7D47-4F30-8CB9-02B595B4978D}" type="pres">
      <dgm:prSet presAssocID="{148A7161-A708-4B98-B9FD-59C2ECC656FC}" presName="Name37" presStyleLbl="parChTrans1D4" presStyleIdx="12" presStyleCnt="27"/>
      <dgm:spPr/>
    </dgm:pt>
    <dgm:pt modelId="{D377FD5A-3AEE-4423-9AEB-C27691AD8247}" type="pres">
      <dgm:prSet presAssocID="{D37D8936-E318-4538-A2E2-8001FB32E666}" presName="hierRoot2" presStyleCnt="0">
        <dgm:presLayoutVars>
          <dgm:hierBranch val="init"/>
        </dgm:presLayoutVars>
      </dgm:prSet>
      <dgm:spPr/>
    </dgm:pt>
    <dgm:pt modelId="{F157991B-BC28-4E22-ACE8-4336107B9E1E}" type="pres">
      <dgm:prSet presAssocID="{D37D8936-E318-4538-A2E2-8001FB32E666}" presName="rootComposite" presStyleCnt="0"/>
      <dgm:spPr/>
    </dgm:pt>
    <dgm:pt modelId="{478378B2-C4B4-4469-A479-B0A36F3EEBDF}" type="pres">
      <dgm:prSet presAssocID="{D37D8936-E318-4538-A2E2-8001FB32E666}" presName="rootText" presStyleLbl="node4" presStyleIdx="12" presStyleCnt="27">
        <dgm:presLayoutVars>
          <dgm:chPref val="3"/>
        </dgm:presLayoutVars>
      </dgm:prSet>
      <dgm:spPr/>
    </dgm:pt>
    <dgm:pt modelId="{BC4B7161-AFBE-4E2E-851D-382FCA886FDF}" type="pres">
      <dgm:prSet presAssocID="{D37D8936-E318-4538-A2E2-8001FB32E666}" presName="rootConnector" presStyleLbl="node4" presStyleIdx="12" presStyleCnt="27"/>
      <dgm:spPr/>
    </dgm:pt>
    <dgm:pt modelId="{62CAEE31-78CA-4134-BADB-B180A5FD6C90}" type="pres">
      <dgm:prSet presAssocID="{D37D8936-E318-4538-A2E2-8001FB32E666}" presName="hierChild4" presStyleCnt="0"/>
      <dgm:spPr/>
    </dgm:pt>
    <dgm:pt modelId="{E05EE83B-A34C-4140-A13C-75B1EC477FE2}" type="pres">
      <dgm:prSet presAssocID="{FC77F8B5-66D4-45E7-8A2F-592BFF47FE31}" presName="Name37" presStyleLbl="parChTrans1D4" presStyleIdx="13" presStyleCnt="27"/>
      <dgm:spPr/>
    </dgm:pt>
    <dgm:pt modelId="{36421626-05B4-4EC3-9177-C4AF19736A95}" type="pres">
      <dgm:prSet presAssocID="{3482B010-46CD-4839-8F99-C6A8EA9DE9A1}" presName="hierRoot2" presStyleCnt="0">
        <dgm:presLayoutVars>
          <dgm:hierBranch val="init"/>
        </dgm:presLayoutVars>
      </dgm:prSet>
      <dgm:spPr/>
    </dgm:pt>
    <dgm:pt modelId="{509ECD25-4B73-4A9A-A810-058A0185324F}" type="pres">
      <dgm:prSet presAssocID="{3482B010-46CD-4839-8F99-C6A8EA9DE9A1}" presName="rootComposite" presStyleCnt="0"/>
      <dgm:spPr/>
    </dgm:pt>
    <dgm:pt modelId="{EC3DC48F-6772-438C-8B3C-039AECC1D489}" type="pres">
      <dgm:prSet presAssocID="{3482B010-46CD-4839-8F99-C6A8EA9DE9A1}" presName="rootText" presStyleLbl="node4" presStyleIdx="13" presStyleCnt="27">
        <dgm:presLayoutVars>
          <dgm:chPref val="3"/>
        </dgm:presLayoutVars>
      </dgm:prSet>
      <dgm:spPr/>
    </dgm:pt>
    <dgm:pt modelId="{E5D647E5-D88B-4B41-9EF9-D63D46A6E18E}" type="pres">
      <dgm:prSet presAssocID="{3482B010-46CD-4839-8F99-C6A8EA9DE9A1}" presName="rootConnector" presStyleLbl="node4" presStyleIdx="13" presStyleCnt="27"/>
      <dgm:spPr/>
    </dgm:pt>
    <dgm:pt modelId="{3B37B291-213E-4400-9ABF-B14509D36F31}" type="pres">
      <dgm:prSet presAssocID="{3482B010-46CD-4839-8F99-C6A8EA9DE9A1}" presName="hierChild4" presStyleCnt="0"/>
      <dgm:spPr/>
    </dgm:pt>
    <dgm:pt modelId="{F312D3A7-75D7-4F04-9E17-1080B9AAFA50}" type="pres">
      <dgm:prSet presAssocID="{3482B010-46CD-4839-8F99-C6A8EA9DE9A1}" presName="hierChild5" presStyleCnt="0"/>
      <dgm:spPr/>
    </dgm:pt>
    <dgm:pt modelId="{C48ABDFC-9F21-4AD0-B0A9-BE4B4FBEA462}" type="pres">
      <dgm:prSet presAssocID="{D37D8936-E318-4538-A2E2-8001FB32E666}" presName="hierChild5" presStyleCnt="0"/>
      <dgm:spPr/>
    </dgm:pt>
    <dgm:pt modelId="{657A1557-E03D-4A3E-8700-CEBE3D5FE94F}" type="pres">
      <dgm:prSet presAssocID="{6E215204-FCAA-4070-8972-6FE40B2EA667}" presName="Name37" presStyleLbl="parChTrans1D4" presStyleIdx="14" presStyleCnt="27"/>
      <dgm:spPr/>
    </dgm:pt>
    <dgm:pt modelId="{A304FC41-9441-4808-95ED-F84F4C537ACE}" type="pres">
      <dgm:prSet presAssocID="{99BB8331-C5D9-49AD-ACC7-BD9CA1D6F9B9}" presName="hierRoot2" presStyleCnt="0">
        <dgm:presLayoutVars>
          <dgm:hierBranch val="init"/>
        </dgm:presLayoutVars>
      </dgm:prSet>
      <dgm:spPr/>
    </dgm:pt>
    <dgm:pt modelId="{B4D939FB-94A7-477E-B65F-873C189EB4AC}" type="pres">
      <dgm:prSet presAssocID="{99BB8331-C5D9-49AD-ACC7-BD9CA1D6F9B9}" presName="rootComposite" presStyleCnt="0"/>
      <dgm:spPr/>
    </dgm:pt>
    <dgm:pt modelId="{193D09E4-B60A-489D-8771-4D2054E75247}" type="pres">
      <dgm:prSet presAssocID="{99BB8331-C5D9-49AD-ACC7-BD9CA1D6F9B9}" presName="rootText" presStyleLbl="node4" presStyleIdx="14" presStyleCnt="27">
        <dgm:presLayoutVars>
          <dgm:chPref val="3"/>
        </dgm:presLayoutVars>
      </dgm:prSet>
      <dgm:spPr/>
    </dgm:pt>
    <dgm:pt modelId="{9065CA24-A52B-4603-B6D4-823CABE2EB1B}" type="pres">
      <dgm:prSet presAssocID="{99BB8331-C5D9-49AD-ACC7-BD9CA1D6F9B9}" presName="rootConnector" presStyleLbl="node4" presStyleIdx="14" presStyleCnt="27"/>
      <dgm:spPr/>
    </dgm:pt>
    <dgm:pt modelId="{D74B0A88-5D24-4868-8665-8443AB2B8752}" type="pres">
      <dgm:prSet presAssocID="{99BB8331-C5D9-49AD-ACC7-BD9CA1D6F9B9}" presName="hierChild4" presStyleCnt="0"/>
      <dgm:spPr/>
    </dgm:pt>
    <dgm:pt modelId="{2129C506-C72D-4ED0-A0BB-940E43C251C9}" type="pres">
      <dgm:prSet presAssocID="{23D90257-8475-4DAC-809A-3D53D53376BB}" presName="Name37" presStyleLbl="parChTrans1D4" presStyleIdx="15" presStyleCnt="27"/>
      <dgm:spPr/>
    </dgm:pt>
    <dgm:pt modelId="{A88986FF-6428-456E-883D-8180A2994BC4}" type="pres">
      <dgm:prSet presAssocID="{7CCB1179-9A8C-47B8-AC2C-07D7416F7947}" presName="hierRoot2" presStyleCnt="0">
        <dgm:presLayoutVars>
          <dgm:hierBranch val="init"/>
        </dgm:presLayoutVars>
      </dgm:prSet>
      <dgm:spPr/>
    </dgm:pt>
    <dgm:pt modelId="{BAF9AE95-B567-4CC6-81CF-9BDF83A343A8}" type="pres">
      <dgm:prSet presAssocID="{7CCB1179-9A8C-47B8-AC2C-07D7416F7947}" presName="rootComposite" presStyleCnt="0"/>
      <dgm:spPr/>
    </dgm:pt>
    <dgm:pt modelId="{55BF1C60-0BAB-47A4-B7CE-B55EB0EDCAD3}" type="pres">
      <dgm:prSet presAssocID="{7CCB1179-9A8C-47B8-AC2C-07D7416F7947}" presName="rootText" presStyleLbl="node4" presStyleIdx="15" presStyleCnt="27">
        <dgm:presLayoutVars>
          <dgm:chPref val="3"/>
        </dgm:presLayoutVars>
      </dgm:prSet>
      <dgm:spPr/>
    </dgm:pt>
    <dgm:pt modelId="{0E37954E-914A-411A-8637-2A36A27A5F71}" type="pres">
      <dgm:prSet presAssocID="{7CCB1179-9A8C-47B8-AC2C-07D7416F7947}" presName="rootConnector" presStyleLbl="node4" presStyleIdx="15" presStyleCnt="27"/>
      <dgm:spPr/>
    </dgm:pt>
    <dgm:pt modelId="{2321BAD6-EF30-4BE1-9ADD-830458A2C002}" type="pres">
      <dgm:prSet presAssocID="{7CCB1179-9A8C-47B8-AC2C-07D7416F7947}" presName="hierChild4" presStyleCnt="0"/>
      <dgm:spPr/>
    </dgm:pt>
    <dgm:pt modelId="{FF682E48-C372-4299-9407-E882199111BF}" type="pres">
      <dgm:prSet presAssocID="{7CCB1179-9A8C-47B8-AC2C-07D7416F7947}" presName="hierChild5" presStyleCnt="0"/>
      <dgm:spPr/>
    </dgm:pt>
    <dgm:pt modelId="{DEEDAFB9-79B1-48E8-BAF2-3CCDBC21BB10}" type="pres">
      <dgm:prSet presAssocID="{99BB8331-C5D9-49AD-ACC7-BD9CA1D6F9B9}" presName="hierChild5" presStyleCnt="0"/>
      <dgm:spPr/>
    </dgm:pt>
    <dgm:pt modelId="{58D84D8E-8EF4-445E-BAB9-A651E7808F0A}" type="pres">
      <dgm:prSet presAssocID="{94DEABFA-5F44-496C-9DEE-A828B32EA8D9}" presName="hierChild5" presStyleCnt="0"/>
      <dgm:spPr/>
    </dgm:pt>
    <dgm:pt modelId="{2C2D730D-4E63-4367-8D0A-E737EA969F64}" type="pres">
      <dgm:prSet presAssocID="{88E9CA81-589E-4F6B-AAB3-ABFBE75922AF}" presName="Name37" presStyleLbl="parChTrans1D4" presStyleIdx="16" presStyleCnt="27"/>
      <dgm:spPr/>
    </dgm:pt>
    <dgm:pt modelId="{5E483C3A-F367-4CD0-A439-6CADD7664358}" type="pres">
      <dgm:prSet presAssocID="{FDBE7217-4F74-41F4-AD63-F948E22872EC}" presName="hierRoot2" presStyleCnt="0">
        <dgm:presLayoutVars>
          <dgm:hierBranch val="init"/>
        </dgm:presLayoutVars>
      </dgm:prSet>
      <dgm:spPr/>
    </dgm:pt>
    <dgm:pt modelId="{57930E05-22D3-44B5-849F-4D279A216A44}" type="pres">
      <dgm:prSet presAssocID="{FDBE7217-4F74-41F4-AD63-F948E22872EC}" presName="rootComposite" presStyleCnt="0"/>
      <dgm:spPr/>
    </dgm:pt>
    <dgm:pt modelId="{B5C49FDA-B8C5-4F32-9526-EBC90888C1C8}" type="pres">
      <dgm:prSet presAssocID="{FDBE7217-4F74-41F4-AD63-F948E22872EC}" presName="rootText" presStyleLbl="node4" presStyleIdx="16" presStyleCnt="27">
        <dgm:presLayoutVars>
          <dgm:chPref val="3"/>
        </dgm:presLayoutVars>
      </dgm:prSet>
      <dgm:spPr/>
    </dgm:pt>
    <dgm:pt modelId="{50AB4CC9-5395-4B49-8F11-FFA7137469E7}" type="pres">
      <dgm:prSet presAssocID="{FDBE7217-4F74-41F4-AD63-F948E22872EC}" presName="rootConnector" presStyleLbl="node4" presStyleIdx="16" presStyleCnt="27"/>
      <dgm:spPr/>
    </dgm:pt>
    <dgm:pt modelId="{684F35D6-1287-4C8F-85C7-D6AC1D3479A8}" type="pres">
      <dgm:prSet presAssocID="{FDBE7217-4F74-41F4-AD63-F948E22872EC}" presName="hierChild4" presStyleCnt="0"/>
      <dgm:spPr/>
    </dgm:pt>
    <dgm:pt modelId="{B278DEBA-4098-4A91-B871-F189B8FC6599}" type="pres">
      <dgm:prSet presAssocID="{95DDA89E-20CF-4080-AF53-743303926205}" presName="Name37" presStyleLbl="parChTrans1D4" presStyleIdx="17" presStyleCnt="27"/>
      <dgm:spPr/>
    </dgm:pt>
    <dgm:pt modelId="{BCE59C36-5994-41FF-975F-487EAADB1FBC}" type="pres">
      <dgm:prSet presAssocID="{B59D9A30-526B-4156-BAA2-B2D0071302F9}" presName="hierRoot2" presStyleCnt="0">
        <dgm:presLayoutVars>
          <dgm:hierBranch val="init"/>
        </dgm:presLayoutVars>
      </dgm:prSet>
      <dgm:spPr/>
    </dgm:pt>
    <dgm:pt modelId="{A21C8704-8EE8-489B-B167-DF2A5030AC31}" type="pres">
      <dgm:prSet presAssocID="{B59D9A30-526B-4156-BAA2-B2D0071302F9}" presName="rootComposite" presStyleCnt="0"/>
      <dgm:spPr/>
    </dgm:pt>
    <dgm:pt modelId="{FF3C189F-5FB6-4750-BF39-F2C0A0A62596}" type="pres">
      <dgm:prSet presAssocID="{B59D9A30-526B-4156-BAA2-B2D0071302F9}" presName="rootText" presStyleLbl="node4" presStyleIdx="17" presStyleCnt="27">
        <dgm:presLayoutVars>
          <dgm:chPref val="3"/>
        </dgm:presLayoutVars>
      </dgm:prSet>
      <dgm:spPr/>
    </dgm:pt>
    <dgm:pt modelId="{42A3176A-0E11-4F6A-854F-0D1F8A7695F7}" type="pres">
      <dgm:prSet presAssocID="{B59D9A30-526B-4156-BAA2-B2D0071302F9}" presName="rootConnector" presStyleLbl="node4" presStyleIdx="17" presStyleCnt="27"/>
      <dgm:spPr/>
    </dgm:pt>
    <dgm:pt modelId="{BB80CC79-E5DF-493D-9904-29A8529AAB69}" type="pres">
      <dgm:prSet presAssocID="{B59D9A30-526B-4156-BAA2-B2D0071302F9}" presName="hierChild4" presStyleCnt="0"/>
      <dgm:spPr/>
    </dgm:pt>
    <dgm:pt modelId="{F7426B57-E7EE-48DC-A332-8B3E2BEAAB14}" type="pres">
      <dgm:prSet presAssocID="{C510EA4C-ED42-4603-8069-FC37852A10B9}" presName="Name37" presStyleLbl="parChTrans1D4" presStyleIdx="18" presStyleCnt="27"/>
      <dgm:spPr/>
    </dgm:pt>
    <dgm:pt modelId="{162EF41A-BB9C-43EF-BDFC-BA31B277AB3C}" type="pres">
      <dgm:prSet presAssocID="{4DE29FD5-76CE-496B-8598-75753CFECBB4}" presName="hierRoot2" presStyleCnt="0">
        <dgm:presLayoutVars>
          <dgm:hierBranch val="init"/>
        </dgm:presLayoutVars>
      </dgm:prSet>
      <dgm:spPr/>
    </dgm:pt>
    <dgm:pt modelId="{28558457-F0D2-4F4D-B475-70C4A2E154ED}" type="pres">
      <dgm:prSet presAssocID="{4DE29FD5-76CE-496B-8598-75753CFECBB4}" presName="rootComposite" presStyleCnt="0"/>
      <dgm:spPr/>
    </dgm:pt>
    <dgm:pt modelId="{71967AAA-DCE2-4808-A43E-9BAF51DF86C0}" type="pres">
      <dgm:prSet presAssocID="{4DE29FD5-76CE-496B-8598-75753CFECBB4}" presName="rootText" presStyleLbl="node4" presStyleIdx="18" presStyleCnt="27">
        <dgm:presLayoutVars>
          <dgm:chPref val="3"/>
        </dgm:presLayoutVars>
      </dgm:prSet>
      <dgm:spPr/>
    </dgm:pt>
    <dgm:pt modelId="{0A036DEC-39EA-497F-A496-D70121040FFB}" type="pres">
      <dgm:prSet presAssocID="{4DE29FD5-76CE-496B-8598-75753CFECBB4}" presName="rootConnector" presStyleLbl="node4" presStyleIdx="18" presStyleCnt="27"/>
      <dgm:spPr/>
    </dgm:pt>
    <dgm:pt modelId="{0D0E0D4E-3892-4234-A048-CD51BC867555}" type="pres">
      <dgm:prSet presAssocID="{4DE29FD5-76CE-496B-8598-75753CFECBB4}" presName="hierChild4" presStyleCnt="0"/>
      <dgm:spPr/>
    </dgm:pt>
    <dgm:pt modelId="{D04A329B-38A4-462C-A7F5-CE02AD4BB696}" type="pres">
      <dgm:prSet presAssocID="{D7BB0BE8-E937-4037-9791-2C4B4084F58A}" presName="Name37" presStyleLbl="parChTrans1D4" presStyleIdx="19" presStyleCnt="27"/>
      <dgm:spPr/>
    </dgm:pt>
    <dgm:pt modelId="{9B5465FF-C7E6-403C-8B7D-34EAE8130A45}" type="pres">
      <dgm:prSet presAssocID="{0F643E4C-93AC-4339-AB67-5E46310BF6D9}" presName="hierRoot2" presStyleCnt="0">
        <dgm:presLayoutVars>
          <dgm:hierBranch val="init"/>
        </dgm:presLayoutVars>
      </dgm:prSet>
      <dgm:spPr/>
    </dgm:pt>
    <dgm:pt modelId="{44EA9233-D956-46D4-BA11-824A25C57440}" type="pres">
      <dgm:prSet presAssocID="{0F643E4C-93AC-4339-AB67-5E46310BF6D9}" presName="rootComposite" presStyleCnt="0"/>
      <dgm:spPr/>
    </dgm:pt>
    <dgm:pt modelId="{A8CADBCC-CF60-4CDF-A519-CCF8F6C0C8AB}" type="pres">
      <dgm:prSet presAssocID="{0F643E4C-93AC-4339-AB67-5E46310BF6D9}" presName="rootText" presStyleLbl="node4" presStyleIdx="19" presStyleCnt="27">
        <dgm:presLayoutVars>
          <dgm:chPref val="3"/>
        </dgm:presLayoutVars>
      </dgm:prSet>
      <dgm:spPr/>
    </dgm:pt>
    <dgm:pt modelId="{8F5FCACD-8E05-4BFE-97DB-7363B61CD177}" type="pres">
      <dgm:prSet presAssocID="{0F643E4C-93AC-4339-AB67-5E46310BF6D9}" presName="rootConnector" presStyleLbl="node4" presStyleIdx="19" presStyleCnt="27"/>
      <dgm:spPr/>
    </dgm:pt>
    <dgm:pt modelId="{8809A306-2EBD-4439-9104-040535009B8A}" type="pres">
      <dgm:prSet presAssocID="{0F643E4C-93AC-4339-AB67-5E46310BF6D9}" presName="hierChild4" presStyleCnt="0"/>
      <dgm:spPr/>
    </dgm:pt>
    <dgm:pt modelId="{5B16BFAB-9A76-4D8F-9EAE-49F99B07FD1B}" type="pres">
      <dgm:prSet presAssocID="{0F643E4C-93AC-4339-AB67-5E46310BF6D9}" presName="hierChild5" presStyleCnt="0"/>
      <dgm:spPr/>
    </dgm:pt>
    <dgm:pt modelId="{A92786AF-E7C8-4913-BDBA-74BC0BFBBEC7}" type="pres">
      <dgm:prSet presAssocID="{4DE29FD5-76CE-496B-8598-75753CFECBB4}" presName="hierChild5" presStyleCnt="0"/>
      <dgm:spPr/>
    </dgm:pt>
    <dgm:pt modelId="{65AE1F61-68A6-4B3D-8B25-139960A7B67F}" type="pres">
      <dgm:prSet presAssocID="{3CF10F06-8151-4A98-A125-1CC2C65D5AC7}" presName="Name37" presStyleLbl="parChTrans1D4" presStyleIdx="20" presStyleCnt="27"/>
      <dgm:spPr/>
    </dgm:pt>
    <dgm:pt modelId="{CE6AFFC9-9A5E-44AE-AAF6-4A7321E79B47}" type="pres">
      <dgm:prSet presAssocID="{44DA257E-D898-42CE-9C95-8004AE8399C0}" presName="hierRoot2" presStyleCnt="0">
        <dgm:presLayoutVars>
          <dgm:hierBranch val="init"/>
        </dgm:presLayoutVars>
      </dgm:prSet>
      <dgm:spPr/>
    </dgm:pt>
    <dgm:pt modelId="{166EB0A4-7721-4099-80A4-3A2D120CA3F0}" type="pres">
      <dgm:prSet presAssocID="{44DA257E-D898-42CE-9C95-8004AE8399C0}" presName="rootComposite" presStyleCnt="0"/>
      <dgm:spPr/>
    </dgm:pt>
    <dgm:pt modelId="{AD25189A-770D-493C-A2E2-3B3E5B61E5B3}" type="pres">
      <dgm:prSet presAssocID="{44DA257E-D898-42CE-9C95-8004AE8399C0}" presName="rootText" presStyleLbl="node4" presStyleIdx="20" presStyleCnt="27">
        <dgm:presLayoutVars>
          <dgm:chPref val="3"/>
        </dgm:presLayoutVars>
      </dgm:prSet>
      <dgm:spPr/>
    </dgm:pt>
    <dgm:pt modelId="{603A60D7-9396-40B4-AE4A-8E2B1D3C3E9C}" type="pres">
      <dgm:prSet presAssocID="{44DA257E-D898-42CE-9C95-8004AE8399C0}" presName="rootConnector" presStyleLbl="node4" presStyleIdx="20" presStyleCnt="27"/>
      <dgm:spPr/>
    </dgm:pt>
    <dgm:pt modelId="{CC41D226-A331-4CCC-B94F-F56E521740F6}" type="pres">
      <dgm:prSet presAssocID="{44DA257E-D898-42CE-9C95-8004AE8399C0}" presName="hierChild4" presStyleCnt="0"/>
      <dgm:spPr/>
    </dgm:pt>
    <dgm:pt modelId="{14C910A9-6640-498E-BADC-3D0399DCC423}" type="pres">
      <dgm:prSet presAssocID="{991A0C2E-FE49-4F48-9F27-9F71048520A5}" presName="Name37" presStyleLbl="parChTrans1D4" presStyleIdx="21" presStyleCnt="27"/>
      <dgm:spPr/>
    </dgm:pt>
    <dgm:pt modelId="{2F595D4C-2C1C-4EC5-85C9-DEDAAD62B4CB}" type="pres">
      <dgm:prSet presAssocID="{51964510-C4F8-48E2-BC2B-BFE4D82A4F46}" presName="hierRoot2" presStyleCnt="0">
        <dgm:presLayoutVars>
          <dgm:hierBranch val="init"/>
        </dgm:presLayoutVars>
      </dgm:prSet>
      <dgm:spPr/>
    </dgm:pt>
    <dgm:pt modelId="{AC015552-CB06-4730-A9F7-2C0E02AF8FC0}" type="pres">
      <dgm:prSet presAssocID="{51964510-C4F8-48E2-BC2B-BFE4D82A4F46}" presName="rootComposite" presStyleCnt="0"/>
      <dgm:spPr/>
    </dgm:pt>
    <dgm:pt modelId="{EC65BE9C-2656-4197-9D32-4E0C6454F586}" type="pres">
      <dgm:prSet presAssocID="{51964510-C4F8-48E2-BC2B-BFE4D82A4F46}" presName="rootText" presStyleLbl="node4" presStyleIdx="21" presStyleCnt="27">
        <dgm:presLayoutVars>
          <dgm:chPref val="3"/>
        </dgm:presLayoutVars>
      </dgm:prSet>
      <dgm:spPr/>
    </dgm:pt>
    <dgm:pt modelId="{BCC77050-72C8-43DA-9AD5-2B5B496FF58E}" type="pres">
      <dgm:prSet presAssocID="{51964510-C4F8-48E2-BC2B-BFE4D82A4F46}" presName="rootConnector" presStyleLbl="node4" presStyleIdx="21" presStyleCnt="27"/>
      <dgm:spPr/>
    </dgm:pt>
    <dgm:pt modelId="{45CC7741-93FE-4021-836D-1F9723BC0959}" type="pres">
      <dgm:prSet presAssocID="{51964510-C4F8-48E2-BC2B-BFE4D82A4F46}" presName="hierChild4" presStyleCnt="0"/>
      <dgm:spPr/>
    </dgm:pt>
    <dgm:pt modelId="{D300109F-E000-4551-93D5-1D081457BFD9}" type="pres">
      <dgm:prSet presAssocID="{51964510-C4F8-48E2-BC2B-BFE4D82A4F46}" presName="hierChild5" presStyleCnt="0"/>
      <dgm:spPr/>
    </dgm:pt>
    <dgm:pt modelId="{1F728203-AD8A-4AE0-A6A3-5E29A098EDED}" type="pres">
      <dgm:prSet presAssocID="{44DA257E-D898-42CE-9C95-8004AE8399C0}" presName="hierChild5" presStyleCnt="0"/>
      <dgm:spPr/>
    </dgm:pt>
    <dgm:pt modelId="{138FABAA-0AB2-4B46-8358-3F820032528B}" type="pres">
      <dgm:prSet presAssocID="{B59D9A30-526B-4156-BAA2-B2D0071302F9}" presName="hierChild5" presStyleCnt="0"/>
      <dgm:spPr/>
    </dgm:pt>
    <dgm:pt modelId="{C40F1C3F-3CAA-45E0-B238-50F7614D81F4}" type="pres">
      <dgm:prSet presAssocID="{4CE3F2FC-63EC-47A0-AA08-7AB4F3CA2013}" presName="Name37" presStyleLbl="parChTrans1D4" presStyleIdx="22" presStyleCnt="27"/>
      <dgm:spPr/>
    </dgm:pt>
    <dgm:pt modelId="{7DEBBE0B-74F7-44E3-B569-03BD3B69556B}" type="pres">
      <dgm:prSet presAssocID="{A4762D01-C6FE-441B-A767-E005EE23A475}" presName="hierRoot2" presStyleCnt="0">
        <dgm:presLayoutVars>
          <dgm:hierBranch val="init"/>
        </dgm:presLayoutVars>
      </dgm:prSet>
      <dgm:spPr/>
    </dgm:pt>
    <dgm:pt modelId="{0C0BB081-8401-4587-9220-84CB1D97AE2F}" type="pres">
      <dgm:prSet presAssocID="{A4762D01-C6FE-441B-A767-E005EE23A475}" presName="rootComposite" presStyleCnt="0"/>
      <dgm:spPr/>
    </dgm:pt>
    <dgm:pt modelId="{6B1A98C9-1666-40D6-9CDC-1724D32D4881}" type="pres">
      <dgm:prSet presAssocID="{A4762D01-C6FE-441B-A767-E005EE23A475}" presName="rootText" presStyleLbl="node4" presStyleIdx="22" presStyleCnt="27">
        <dgm:presLayoutVars>
          <dgm:chPref val="3"/>
        </dgm:presLayoutVars>
      </dgm:prSet>
      <dgm:spPr/>
    </dgm:pt>
    <dgm:pt modelId="{2312C956-8B68-4B7F-8680-CDCC531D3F62}" type="pres">
      <dgm:prSet presAssocID="{A4762D01-C6FE-441B-A767-E005EE23A475}" presName="rootConnector" presStyleLbl="node4" presStyleIdx="22" presStyleCnt="27"/>
      <dgm:spPr/>
    </dgm:pt>
    <dgm:pt modelId="{2C0971EB-BA6B-4866-B882-9CF580C6BFC1}" type="pres">
      <dgm:prSet presAssocID="{A4762D01-C6FE-441B-A767-E005EE23A475}" presName="hierChild4" presStyleCnt="0"/>
      <dgm:spPr/>
    </dgm:pt>
    <dgm:pt modelId="{C47EB13D-9DE4-4027-8B5B-65DAFAC12ABF}" type="pres">
      <dgm:prSet presAssocID="{2C16ED58-BF03-4CBE-93E4-98021EF6A3F5}" presName="Name37" presStyleLbl="parChTrans1D4" presStyleIdx="23" presStyleCnt="27"/>
      <dgm:spPr/>
    </dgm:pt>
    <dgm:pt modelId="{80474651-F5DE-4C1B-9CCD-79384527414D}" type="pres">
      <dgm:prSet presAssocID="{E001CBF3-BB36-4513-B5A3-933BAB78C6D1}" presName="hierRoot2" presStyleCnt="0">
        <dgm:presLayoutVars>
          <dgm:hierBranch val="init"/>
        </dgm:presLayoutVars>
      </dgm:prSet>
      <dgm:spPr/>
    </dgm:pt>
    <dgm:pt modelId="{3602BB4F-8320-4B1D-9903-CD60478AD184}" type="pres">
      <dgm:prSet presAssocID="{E001CBF3-BB36-4513-B5A3-933BAB78C6D1}" presName="rootComposite" presStyleCnt="0"/>
      <dgm:spPr/>
    </dgm:pt>
    <dgm:pt modelId="{6A127F74-B850-424E-BDC1-E480FC23E751}" type="pres">
      <dgm:prSet presAssocID="{E001CBF3-BB36-4513-B5A3-933BAB78C6D1}" presName="rootText" presStyleLbl="node4" presStyleIdx="23" presStyleCnt="27">
        <dgm:presLayoutVars>
          <dgm:chPref val="3"/>
        </dgm:presLayoutVars>
      </dgm:prSet>
      <dgm:spPr/>
    </dgm:pt>
    <dgm:pt modelId="{2463FE4E-D02F-491E-BCD3-26D7F6C473CB}" type="pres">
      <dgm:prSet presAssocID="{E001CBF3-BB36-4513-B5A3-933BAB78C6D1}" presName="rootConnector" presStyleLbl="node4" presStyleIdx="23" presStyleCnt="27"/>
      <dgm:spPr/>
    </dgm:pt>
    <dgm:pt modelId="{D15EFFC3-6192-4B14-8A6A-DC53E8B97F34}" type="pres">
      <dgm:prSet presAssocID="{E001CBF3-BB36-4513-B5A3-933BAB78C6D1}" presName="hierChild4" presStyleCnt="0"/>
      <dgm:spPr/>
    </dgm:pt>
    <dgm:pt modelId="{044DE63D-F807-4498-822E-F6E9690EB78A}" type="pres">
      <dgm:prSet presAssocID="{9B4F50C0-DE3B-4F5D-8EDD-1265951C9AC4}" presName="Name37" presStyleLbl="parChTrans1D4" presStyleIdx="24" presStyleCnt="27"/>
      <dgm:spPr/>
    </dgm:pt>
    <dgm:pt modelId="{ECFCA9DC-F485-4B70-A801-B2287B59BF6B}" type="pres">
      <dgm:prSet presAssocID="{0855ECA8-33C8-4F98-AB42-34BD86B1DFA5}" presName="hierRoot2" presStyleCnt="0">
        <dgm:presLayoutVars>
          <dgm:hierBranch val="init"/>
        </dgm:presLayoutVars>
      </dgm:prSet>
      <dgm:spPr/>
    </dgm:pt>
    <dgm:pt modelId="{D7ACAE84-509C-4993-A340-794803407EDA}" type="pres">
      <dgm:prSet presAssocID="{0855ECA8-33C8-4F98-AB42-34BD86B1DFA5}" presName="rootComposite" presStyleCnt="0"/>
      <dgm:spPr/>
    </dgm:pt>
    <dgm:pt modelId="{F1DCBA8D-B282-4E6B-A258-6524DCC503DF}" type="pres">
      <dgm:prSet presAssocID="{0855ECA8-33C8-4F98-AB42-34BD86B1DFA5}" presName="rootText" presStyleLbl="node4" presStyleIdx="24" presStyleCnt="27">
        <dgm:presLayoutVars>
          <dgm:chPref val="3"/>
        </dgm:presLayoutVars>
      </dgm:prSet>
      <dgm:spPr/>
    </dgm:pt>
    <dgm:pt modelId="{C48B8DFB-40DF-47E3-A15F-EFD686E9733A}" type="pres">
      <dgm:prSet presAssocID="{0855ECA8-33C8-4F98-AB42-34BD86B1DFA5}" presName="rootConnector" presStyleLbl="node4" presStyleIdx="24" presStyleCnt="27"/>
      <dgm:spPr/>
    </dgm:pt>
    <dgm:pt modelId="{69FA829B-C960-4047-8F35-7D512EA89578}" type="pres">
      <dgm:prSet presAssocID="{0855ECA8-33C8-4F98-AB42-34BD86B1DFA5}" presName="hierChild4" presStyleCnt="0"/>
      <dgm:spPr/>
    </dgm:pt>
    <dgm:pt modelId="{D07F30A1-0CD4-489F-8DB0-61AC5AAB6013}" type="pres">
      <dgm:prSet presAssocID="{0855ECA8-33C8-4F98-AB42-34BD86B1DFA5}" presName="hierChild5" presStyleCnt="0"/>
      <dgm:spPr/>
    </dgm:pt>
    <dgm:pt modelId="{D2676F31-5015-4999-84ED-B4EFC82D8B15}" type="pres">
      <dgm:prSet presAssocID="{E001CBF3-BB36-4513-B5A3-933BAB78C6D1}" presName="hierChild5" presStyleCnt="0"/>
      <dgm:spPr/>
    </dgm:pt>
    <dgm:pt modelId="{3AF871DB-476B-4E89-A974-1CB91F5AE48B}" type="pres">
      <dgm:prSet presAssocID="{1C8390D8-14C1-411C-B507-CCEFDCFC02C4}" presName="Name37" presStyleLbl="parChTrans1D4" presStyleIdx="25" presStyleCnt="27"/>
      <dgm:spPr/>
    </dgm:pt>
    <dgm:pt modelId="{B6003524-5D3D-48EC-ADA6-B944A78CCE7B}" type="pres">
      <dgm:prSet presAssocID="{034203CE-F9C0-424C-B705-815F3C9522EB}" presName="hierRoot2" presStyleCnt="0">
        <dgm:presLayoutVars>
          <dgm:hierBranch val="init"/>
        </dgm:presLayoutVars>
      </dgm:prSet>
      <dgm:spPr/>
    </dgm:pt>
    <dgm:pt modelId="{375BB6D0-470C-4CB9-B07A-CFB7942C742F}" type="pres">
      <dgm:prSet presAssocID="{034203CE-F9C0-424C-B705-815F3C9522EB}" presName="rootComposite" presStyleCnt="0"/>
      <dgm:spPr/>
    </dgm:pt>
    <dgm:pt modelId="{0E8A724A-A3C9-4825-9B59-19D5D5F520ED}" type="pres">
      <dgm:prSet presAssocID="{034203CE-F9C0-424C-B705-815F3C9522EB}" presName="rootText" presStyleLbl="node4" presStyleIdx="25" presStyleCnt="27">
        <dgm:presLayoutVars>
          <dgm:chPref val="3"/>
        </dgm:presLayoutVars>
      </dgm:prSet>
      <dgm:spPr/>
    </dgm:pt>
    <dgm:pt modelId="{80831D55-4629-491A-9E97-6615AA27B0C9}" type="pres">
      <dgm:prSet presAssocID="{034203CE-F9C0-424C-B705-815F3C9522EB}" presName="rootConnector" presStyleLbl="node4" presStyleIdx="25" presStyleCnt="27"/>
      <dgm:spPr/>
    </dgm:pt>
    <dgm:pt modelId="{1834A298-FC01-4CCD-8D55-648AFBFBE08A}" type="pres">
      <dgm:prSet presAssocID="{034203CE-F9C0-424C-B705-815F3C9522EB}" presName="hierChild4" presStyleCnt="0"/>
      <dgm:spPr/>
    </dgm:pt>
    <dgm:pt modelId="{62F063CD-BA76-41D7-A458-53FFD442B1F9}" type="pres">
      <dgm:prSet presAssocID="{C7BC18B6-A3B1-433A-B63C-2AD3518319EB}" presName="Name37" presStyleLbl="parChTrans1D4" presStyleIdx="26" presStyleCnt="27"/>
      <dgm:spPr/>
    </dgm:pt>
    <dgm:pt modelId="{A038786D-26B8-455E-808F-3FEA2EC004EE}" type="pres">
      <dgm:prSet presAssocID="{0EA8EB7C-72A8-489A-9826-CE1FCD8B96B3}" presName="hierRoot2" presStyleCnt="0">
        <dgm:presLayoutVars>
          <dgm:hierBranch val="init"/>
        </dgm:presLayoutVars>
      </dgm:prSet>
      <dgm:spPr/>
    </dgm:pt>
    <dgm:pt modelId="{3C73E0D8-EE8E-4950-9D71-9D0F77F7E716}" type="pres">
      <dgm:prSet presAssocID="{0EA8EB7C-72A8-489A-9826-CE1FCD8B96B3}" presName="rootComposite" presStyleCnt="0"/>
      <dgm:spPr/>
    </dgm:pt>
    <dgm:pt modelId="{4E5705BC-1337-4EB2-BD5F-CEA6EEA761CF}" type="pres">
      <dgm:prSet presAssocID="{0EA8EB7C-72A8-489A-9826-CE1FCD8B96B3}" presName="rootText" presStyleLbl="node4" presStyleIdx="26" presStyleCnt="27">
        <dgm:presLayoutVars>
          <dgm:chPref val="3"/>
        </dgm:presLayoutVars>
      </dgm:prSet>
      <dgm:spPr/>
    </dgm:pt>
    <dgm:pt modelId="{D370AA3E-3144-495C-AB2F-9872FB857A04}" type="pres">
      <dgm:prSet presAssocID="{0EA8EB7C-72A8-489A-9826-CE1FCD8B96B3}" presName="rootConnector" presStyleLbl="node4" presStyleIdx="26" presStyleCnt="27"/>
      <dgm:spPr/>
    </dgm:pt>
    <dgm:pt modelId="{637F2402-C640-4ADD-9B5F-685BF9BB2A1F}" type="pres">
      <dgm:prSet presAssocID="{0EA8EB7C-72A8-489A-9826-CE1FCD8B96B3}" presName="hierChild4" presStyleCnt="0"/>
      <dgm:spPr/>
    </dgm:pt>
    <dgm:pt modelId="{303AE595-AF3C-4495-8135-94A9B03D8F33}" type="pres">
      <dgm:prSet presAssocID="{0EA8EB7C-72A8-489A-9826-CE1FCD8B96B3}" presName="hierChild5" presStyleCnt="0"/>
      <dgm:spPr/>
    </dgm:pt>
    <dgm:pt modelId="{ED7DD61F-805C-44B8-8A2C-60AF77E4D645}" type="pres">
      <dgm:prSet presAssocID="{034203CE-F9C0-424C-B705-815F3C9522EB}" presName="hierChild5" presStyleCnt="0"/>
      <dgm:spPr/>
    </dgm:pt>
    <dgm:pt modelId="{E32BDAF2-E045-49EC-8182-CAC50326D436}" type="pres">
      <dgm:prSet presAssocID="{A4762D01-C6FE-441B-A767-E005EE23A475}" presName="hierChild5" presStyleCnt="0"/>
      <dgm:spPr/>
    </dgm:pt>
    <dgm:pt modelId="{85F47154-0489-4C49-BAFC-38B9578FDC18}" type="pres">
      <dgm:prSet presAssocID="{FDBE7217-4F74-41F4-AD63-F948E22872EC}" presName="hierChild5" presStyleCnt="0"/>
      <dgm:spPr/>
    </dgm:pt>
    <dgm:pt modelId="{C7F45EBB-DCB8-4DC4-9D9D-08097BFCC48B}" type="pres">
      <dgm:prSet presAssocID="{5C8185E4-A555-43E1-B0C1-3AB7315CEF8C}" presName="hierChild5" presStyleCnt="0"/>
      <dgm:spPr/>
    </dgm:pt>
    <dgm:pt modelId="{20BF8FDD-6346-42E3-8F96-EAC74B18475D}" type="pres">
      <dgm:prSet presAssocID="{78C74358-6112-45D2-8A0C-56BA2474E3EC}" presName="hierChild5" presStyleCnt="0"/>
      <dgm:spPr/>
    </dgm:pt>
    <dgm:pt modelId="{85AF68FA-131D-4A33-8F6C-CF3AF7F2BB2B}" type="pres">
      <dgm:prSet presAssocID="{5A6BBDA4-5BC4-4FC9-BFD0-57F6B4D09F05}" presName="hierChild3" presStyleCnt="0"/>
      <dgm:spPr/>
    </dgm:pt>
  </dgm:ptLst>
  <dgm:cxnLst>
    <dgm:cxn modelId="{2C565400-9F30-4F5F-902A-47A52B9D6E19}" type="presOf" srcId="{0F643E4C-93AC-4339-AB67-5E46310BF6D9}" destId="{8F5FCACD-8E05-4BFE-97DB-7363B61CD177}" srcOrd="1" destOrd="0" presId="urn:microsoft.com/office/officeart/2005/8/layout/orgChart1"/>
    <dgm:cxn modelId="{32F2D303-784A-4160-8002-BF49C535C49E}" type="presOf" srcId="{5C8185E4-A555-43E1-B0C1-3AB7315CEF8C}" destId="{61FE0B90-693E-4FAA-8170-084F25697B2D}" srcOrd="1" destOrd="0" presId="urn:microsoft.com/office/officeart/2005/8/layout/orgChart1"/>
    <dgm:cxn modelId="{0469E505-AAFE-4AFB-846F-3BCA0085BD1E}" srcId="{99BB8331-C5D9-49AD-ACC7-BD9CA1D6F9B9}" destId="{7CCB1179-9A8C-47B8-AC2C-07D7416F7947}" srcOrd="0" destOrd="0" parTransId="{23D90257-8475-4DAC-809A-3D53D53376BB}" sibTransId="{44D54B7E-9866-4E18-A003-2E77C7A44BBD}"/>
    <dgm:cxn modelId="{C3FA6A06-708B-4B2E-9ED6-5D1193432AC5}" type="presOf" srcId="{6E0A153E-6BB8-400C-BB90-BE653CBCC311}" destId="{0FBA1B34-63EE-43CB-A663-8298A0E0003E}" srcOrd="0" destOrd="0" presId="urn:microsoft.com/office/officeart/2005/8/layout/orgChart1"/>
    <dgm:cxn modelId="{43B86C07-27CD-4253-A11D-4334A81C365E}" type="presOf" srcId="{51964510-C4F8-48E2-BC2B-BFE4D82A4F46}" destId="{BCC77050-72C8-43DA-9AD5-2B5B496FF58E}" srcOrd="1" destOrd="0" presId="urn:microsoft.com/office/officeart/2005/8/layout/orgChart1"/>
    <dgm:cxn modelId="{791CEA07-8E52-4B64-9DF7-BC92498F950F}" type="presOf" srcId="{D43527D1-5343-4FAB-8B7B-430A95029205}" destId="{94062544-B081-464F-99F8-0E761631AF1C}" srcOrd="0" destOrd="0" presId="urn:microsoft.com/office/officeart/2005/8/layout/orgChart1"/>
    <dgm:cxn modelId="{E0894E08-7621-41FF-AD04-A0893F56CDA0}" type="presOf" srcId="{612A27F0-6710-4F64-854E-A36D7A56F048}" destId="{F7432041-3BB4-4D4A-BD02-32FE1DCD9BBB}" srcOrd="1" destOrd="0" presId="urn:microsoft.com/office/officeart/2005/8/layout/orgChart1"/>
    <dgm:cxn modelId="{D092BD0E-BCFD-4F64-801D-A101BB71122C}" srcId="{78C74358-6112-45D2-8A0C-56BA2474E3EC}" destId="{45EA35A1-057B-4621-AA54-8195C8CD06C1}" srcOrd="0" destOrd="0" parTransId="{E4440B6F-C4C7-4FB1-A03B-7D38FD0BB0C9}" sibTransId="{E200C8F0-8626-4A77-ABB2-7A6BFC91CEDA}"/>
    <dgm:cxn modelId="{327EB711-99B2-41F3-8B8F-4BFDC96DC521}" type="presOf" srcId="{6E215204-FCAA-4070-8972-6FE40B2EA667}" destId="{657A1557-E03D-4A3E-8700-CEBE3D5FE94F}" srcOrd="0" destOrd="0" presId="urn:microsoft.com/office/officeart/2005/8/layout/orgChart1"/>
    <dgm:cxn modelId="{1D248F13-A7DC-4CDB-9C8E-7A11EA66CEAD}" type="presOf" srcId="{DA6AFE77-0C9C-4B4E-A543-0455A8513C77}" destId="{C7D77974-24B9-4219-B319-184B2FB50106}" srcOrd="0" destOrd="0" presId="urn:microsoft.com/office/officeart/2005/8/layout/orgChart1"/>
    <dgm:cxn modelId="{A118E614-9AAE-4D98-97AF-D5EE139B2966}" type="presOf" srcId="{0855ECA8-33C8-4F98-AB42-34BD86B1DFA5}" destId="{F1DCBA8D-B282-4E6B-A258-6524DCC503DF}" srcOrd="0" destOrd="0" presId="urn:microsoft.com/office/officeart/2005/8/layout/orgChart1"/>
    <dgm:cxn modelId="{21822017-2569-40EE-B87F-1227AC2D4F06}" srcId="{67C795E8-2FEF-48F4-86FF-8BFF0CDBCBF6}" destId="{8B001F53-E83C-4509-A18C-DCE4E0E205D3}" srcOrd="0" destOrd="0" parTransId="{A8390683-AD6B-483E-BAA7-B28723E366BF}" sibTransId="{FF671729-1127-458E-B859-9C1C19B24834}"/>
    <dgm:cxn modelId="{2EF30318-F5BC-4D19-A764-5C8AC847E030}" type="presOf" srcId="{F9BFDFA1-957D-486D-9A2D-8ACEB56C22AD}" destId="{88A3EE83-8DB6-48F6-B066-7CEEDC280415}" srcOrd="0" destOrd="0" presId="urn:microsoft.com/office/officeart/2005/8/layout/orgChart1"/>
    <dgm:cxn modelId="{55FFFF19-DDF0-4C65-AE4F-539E070DCE57}" srcId="{94DEABFA-5F44-496C-9DEE-A828B32EA8D9}" destId="{99BB8331-C5D9-49AD-ACC7-BD9CA1D6F9B9}" srcOrd="1" destOrd="0" parTransId="{6E215204-FCAA-4070-8972-6FE40B2EA667}" sibTransId="{3D74FEEA-6C86-4882-8526-3AAE9F3D032E}"/>
    <dgm:cxn modelId="{6D3DD91A-5E10-449D-8160-DF252A75C4DD}" srcId="{4DE29FD5-76CE-496B-8598-75753CFECBB4}" destId="{0F643E4C-93AC-4339-AB67-5E46310BF6D9}" srcOrd="0" destOrd="0" parTransId="{D7BB0BE8-E937-4037-9791-2C4B4084F58A}" sibTransId="{B1113665-C11A-410D-945D-AA40ED99F6E1}"/>
    <dgm:cxn modelId="{F160461C-6041-45FF-BB9E-53EABC14DED0}" srcId="{D37D8936-E318-4538-A2E2-8001FB32E666}" destId="{3482B010-46CD-4839-8F99-C6A8EA9DE9A1}" srcOrd="0" destOrd="0" parTransId="{FC77F8B5-66D4-45E7-8A2F-592BFF47FE31}" sibTransId="{DE9C7D92-AB97-498A-93D7-09DDAFC05101}"/>
    <dgm:cxn modelId="{CC967A1D-5832-473A-8B7F-B9CDCD9E179C}" srcId="{FDBE7217-4F74-41F4-AD63-F948E22872EC}" destId="{A4762D01-C6FE-441B-A767-E005EE23A475}" srcOrd="1" destOrd="0" parTransId="{4CE3F2FC-63EC-47A0-AA08-7AB4F3CA2013}" sibTransId="{8B757AA0-E518-49C4-9F1C-68AB38D09967}"/>
    <dgm:cxn modelId="{E3AC4B20-FAD2-40DA-B979-37C4593BFB76}" type="presOf" srcId="{8690EF2A-D8AF-4A20-A177-32523E76332F}" destId="{25692154-617E-4D7A-8C84-82F303A5AA21}" srcOrd="0" destOrd="0" presId="urn:microsoft.com/office/officeart/2005/8/layout/orgChart1"/>
    <dgm:cxn modelId="{D4B5D622-B576-4763-9477-46D77BBEAB0E}" srcId="{DA6AFE77-0C9C-4B4E-A543-0455A8513C77}" destId="{B323C10C-369A-4FE8-88D5-978FBF01C85A}" srcOrd="0" destOrd="0" parTransId="{6706D131-A9D8-45F4-ACB7-61098DC4AD84}" sibTransId="{3B0B12B0-48C8-42C0-A08A-83A6EB3BAEA2}"/>
    <dgm:cxn modelId="{5B114A24-B231-4093-A705-913D02666829}" type="presOf" srcId="{84668122-883A-44FC-9A08-9032AF3FFF16}" destId="{2CA51EE8-8600-4763-BCFE-05969325FED2}" srcOrd="0" destOrd="0" presId="urn:microsoft.com/office/officeart/2005/8/layout/orgChart1"/>
    <dgm:cxn modelId="{8466B825-4465-40F8-A6E7-480BD6DBD58B}" type="presOf" srcId="{E52553F1-0F59-47B0-ABC1-39C0404DDCB2}" destId="{4D441A00-C17F-4CA8-9018-0752B4F6EA31}" srcOrd="0" destOrd="0" presId="urn:microsoft.com/office/officeart/2005/8/layout/orgChart1"/>
    <dgm:cxn modelId="{CDE44126-E4A5-44F8-852E-D2643DDA9620}" type="presOf" srcId="{148A7161-A708-4B98-B9FD-59C2ECC656FC}" destId="{60094940-7D47-4F30-8CB9-02B595B4978D}" srcOrd="0" destOrd="0" presId="urn:microsoft.com/office/officeart/2005/8/layout/orgChart1"/>
    <dgm:cxn modelId="{1182D527-5D14-4774-B322-99D7509FFBBB}" type="presOf" srcId="{A4762D01-C6FE-441B-A767-E005EE23A475}" destId="{6B1A98C9-1666-40D6-9CDC-1724D32D4881}" srcOrd="0" destOrd="0" presId="urn:microsoft.com/office/officeart/2005/8/layout/orgChart1"/>
    <dgm:cxn modelId="{015B752C-A0C8-44E2-B833-AA54C7A7C8FD}" type="presOf" srcId="{3CF10F06-8151-4A98-A125-1CC2C65D5AC7}" destId="{65AE1F61-68A6-4B3D-8B25-139960A7B67F}" srcOrd="0" destOrd="0" presId="urn:microsoft.com/office/officeart/2005/8/layout/orgChart1"/>
    <dgm:cxn modelId="{77FD092E-C507-42A5-825B-746EF87706E2}" type="presOf" srcId="{4CE3F2FC-63EC-47A0-AA08-7AB4F3CA2013}" destId="{C40F1C3F-3CAA-45E0-B238-50F7614D81F4}" srcOrd="0" destOrd="0" presId="urn:microsoft.com/office/officeart/2005/8/layout/orgChart1"/>
    <dgm:cxn modelId="{DE088F2E-AC6C-4E59-B40F-E1B37C595B75}" type="presOf" srcId="{3482B010-46CD-4839-8F99-C6A8EA9DE9A1}" destId="{EC3DC48F-6772-438C-8B3C-039AECC1D489}" srcOrd="0" destOrd="0" presId="urn:microsoft.com/office/officeart/2005/8/layout/orgChart1"/>
    <dgm:cxn modelId="{594C6231-0F6A-4DC7-B523-40F2D6E8A2A5}" type="presOf" srcId="{33257403-D2C7-419E-A1E7-3BB09738FC19}" destId="{3C77E1F5-EE44-4FC8-8794-B866092D10AD}" srcOrd="0" destOrd="0" presId="urn:microsoft.com/office/officeart/2005/8/layout/orgChart1"/>
    <dgm:cxn modelId="{88D56A31-C8BD-4242-8084-FF6EA4CE2751}" srcId="{F9BFDFA1-957D-486D-9A2D-8ACEB56C22AD}" destId="{F90203D6-DCC4-4934-A83D-1A687869A84C}" srcOrd="0" destOrd="0" parTransId="{656B5C47-D3EC-4B2F-86BD-541664FA0434}" sibTransId="{42C8D501-F908-421F-8469-0EBF9FF39B9D}"/>
    <dgm:cxn modelId="{0A647631-DA47-4AD4-BF89-622AE50AE32C}" type="presOf" srcId="{33257403-D2C7-419E-A1E7-3BB09738FC19}" destId="{514A02DB-C3D7-4428-B6F8-F7D216A83901}" srcOrd="1" destOrd="0" presId="urn:microsoft.com/office/officeart/2005/8/layout/orgChart1"/>
    <dgm:cxn modelId="{D9F72432-30D9-4155-82E2-359531C25AC9}" type="presOf" srcId="{B323C10C-369A-4FE8-88D5-978FBF01C85A}" destId="{7B49C019-BB40-41B9-8862-0C0A90D6E699}" srcOrd="0" destOrd="0" presId="urn:microsoft.com/office/officeart/2005/8/layout/orgChart1"/>
    <dgm:cxn modelId="{09D38732-7077-4888-8673-C9AEF7AA2930}" type="presOf" srcId="{E52553F1-0F59-47B0-ABC1-39C0404DDCB2}" destId="{18082B44-5C35-4244-A314-2743D905CDF6}" srcOrd="1" destOrd="0" presId="urn:microsoft.com/office/officeart/2005/8/layout/orgChart1"/>
    <dgm:cxn modelId="{FA525835-8D99-417E-866C-3C2FC1EDA5A4}" type="presOf" srcId="{A4762D01-C6FE-441B-A767-E005EE23A475}" destId="{2312C956-8B68-4B7F-8680-CDCC531D3F62}" srcOrd="1" destOrd="0" presId="urn:microsoft.com/office/officeart/2005/8/layout/orgChart1"/>
    <dgm:cxn modelId="{FCBD0B37-03BE-4A09-9EC0-1F5CCAEB12A0}" type="presOf" srcId="{612A27F0-6710-4F64-854E-A36D7A56F048}" destId="{0AD815F0-FF35-47C8-B89C-D2F8CEA221DD}" srcOrd="0" destOrd="0" presId="urn:microsoft.com/office/officeart/2005/8/layout/orgChart1"/>
    <dgm:cxn modelId="{BC48B137-54D8-48CC-B9CA-7E0F3B8CBCBB}" type="presOf" srcId="{7CCB1179-9A8C-47B8-AC2C-07D7416F7947}" destId="{0E37954E-914A-411A-8637-2A36A27A5F71}" srcOrd="1" destOrd="0" presId="urn:microsoft.com/office/officeart/2005/8/layout/orgChart1"/>
    <dgm:cxn modelId="{3DF5A739-96B9-45D6-828A-05CCBA2A2F91}" type="presOf" srcId="{C63082F8-CF17-4DE3-AFA9-82B9ECE78C76}" destId="{280C9536-B80C-43F7-94F0-6735ACD6266F}" srcOrd="0" destOrd="0" presId="urn:microsoft.com/office/officeart/2005/8/layout/orgChart1"/>
    <dgm:cxn modelId="{607AF23E-3D79-421E-9BE2-937E6F34E3A0}" type="presOf" srcId="{D37D8936-E318-4538-A2E2-8001FB32E666}" destId="{478378B2-C4B4-4469-A479-B0A36F3EEBDF}" srcOrd="0" destOrd="0" presId="urn:microsoft.com/office/officeart/2005/8/layout/orgChart1"/>
    <dgm:cxn modelId="{6DEE2B3F-7D46-4E6F-9904-CC4C13C74E6E}" type="presOf" srcId="{D7BB0BE8-E937-4037-9791-2C4B4084F58A}" destId="{D04A329B-38A4-462C-A7F5-CE02AD4BB696}" srcOrd="0" destOrd="0" presId="urn:microsoft.com/office/officeart/2005/8/layout/orgChart1"/>
    <dgm:cxn modelId="{029ADA3F-44C7-4708-BF6A-CD63AFE97337}" type="presOf" srcId="{65A418CB-B1E5-4D36-8D5C-71DBB935374C}" destId="{563AF530-7EA4-4FAC-9A23-FAFAF6825355}" srcOrd="1" destOrd="0" presId="urn:microsoft.com/office/officeart/2005/8/layout/orgChart1"/>
    <dgm:cxn modelId="{F12F955F-0F46-4503-B774-F3598BCEDB66}" type="presOf" srcId="{F093F298-BEDE-47A0-8567-7F9E9DDE001D}" destId="{5C575515-2C01-4F5A-8069-725B303546CD}" srcOrd="1" destOrd="0" presId="urn:microsoft.com/office/officeart/2005/8/layout/orgChart1"/>
    <dgm:cxn modelId="{B1169D5F-310A-4871-BF22-D0F5BF88CE12}" srcId="{034203CE-F9C0-424C-B705-815F3C9522EB}" destId="{0EA8EB7C-72A8-489A-9826-CE1FCD8B96B3}" srcOrd="0" destOrd="0" parTransId="{C7BC18B6-A3B1-433A-B63C-2AD3518319EB}" sibTransId="{2BCA24C2-A411-4D99-B3EB-CA983A40D05E}"/>
    <dgm:cxn modelId="{F0CC9663-D5DF-41E5-B995-32514099B314}" type="presOf" srcId="{4DE29FD5-76CE-496B-8598-75753CFECBB4}" destId="{0A036DEC-39EA-497F-A496-D70121040FFB}" srcOrd="1" destOrd="0" presId="urn:microsoft.com/office/officeart/2005/8/layout/orgChart1"/>
    <dgm:cxn modelId="{8EC22A64-E1FF-486C-9AFA-3C9CC767F163}" type="presOf" srcId="{FDBE7217-4F74-41F4-AD63-F948E22872EC}" destId="{50AB4CC9-5395-4B49-8F11-FFA7137469E7}" srcOrd="1" destOrd="0" presId="urn:microsoft.com/office/officeart/2005/8/layout/orgChart1"/>
    <dgm:cxn modelId="{D477A664-7A74-45DF-A257-CD03EDAB1C09}" type="presOf" srcId="{C63082F8-CF17-4DE3-AFA9-82B9ECE78C76}" destId="{E1BCB321-927B-488D-98A6-DB407C0741DF}" srcOrd="1" destOrd="0" presId="urn:microsoft.com/office/officeart/2005/8/layout/orgChart1"/>
    <dgm:cxn modelId="{53DBA665-DBC8-4221-A35A-F3329F053835}" type="presOf" srcId="{DD03A1D6-C66E-4A1A-90A9-C4B0E58DA0B0}" destId="{F6511CD3-3BED-4790-BD6B-AB27D264E255}" srcOrd="0" destOrd="0" presId="urn:microsoft.com/office/officeart/2005/8/layout/orgChart1"/>
    <dgm:cxn modelId="{C55E1567-654F-4180-B8DE-A3AFA4576E33}" type="presOf" srcId="{5A6BBDA4-5BC4-4FC9-BFD0-57F6B4D09F05}" destId="{8C9E8F6A-8557-4A59-8175-BC4AE2145F99}" srcOrd="0" destOrd="0" presId="urn:microsoft.com/office/officeart/2005/8/layout/orgChart1"/>
    <dgm:cxn modelId="{09F1C367-0D43-4D4B-9EAF-BC3C2B2D1D4D}" type="presOf" srcId="{C45C066C-2757-43EC-A489-3CCC10E20C02}" destId="{37B9ECCF-A0AC-4EEA-B6D3-82538B0D8B10}" srcOrd="1" destOrd="0" presId="urn:microsoft.com/office/officeart/2005/8/layout/orgChart1"/>
    <dgm:cxn modelId="{3DD5D46A-94CB-47CF-8AED-A660CBF51251}" type="presOf" srcId="{88E9CA81-589E-4F6B-AAB3-ABFBE75922AF}" destId="{2C2D730D-4E63-4367-8D0A-E737EA969F64}" srcOrd="0" destOrd="0" presId="urn:microsoft.com/office/officeart/2005/8/layout/orgChart1"/>
    <dgm:cxn modelId="{F8ED976B-A73A-4871-BF18-DBE6AD9877C8}" type="presOf" srcId="{67C795E8-2FEF-48F4-86FF-8BFF0CDBCBF6}" destId="{11442F3F-33F3-41F4-ABF6-8A12E01846F0}" srcOrd="1" destOrd="0" presId="urn:microsoft.com/office/officeart/2005/8/layout/orgChart1"/>
    <dgm:cxn modelId="{AA79464C-41D1-4660-9151-8E2803273D73}" type="presOf" srcId="{5A6BBDA4-5BC4-4FC9-BFD0-57F6B4D09F05}" destId="{0ADE09E8-D71B-4866-A4E5-F460246C2019}" srcOrd="1" destOrd="0" presId="urn:microsoft.com/office/officeart/2005/8/layout/orgChart1"/>
    <dgm:cxn modelId="{1356316D-E6C8-4A37-A773-B58AA2BBF6E3}" type="presOf" srcId="{23D90257-8475-4DAC-809A-3D53D53376BB}" destId="{2129C506-C72D-4ED0-A0BB-940E43C251C9}" srcOrd="0" destOrd="0" presId="urn:microsoft.com/office/officeart/2005/8/layout/orgChart1"/>
    <dgm:cxn modelId="{C5BD504D-EC6D-4795-ACB3-33E9146619A6}" type="presOf" srcId="{E001CBF3-BB36-4513-B5A3-933BAB78C6D1}" destId="{6A127F74-B850-424E-BDC1-E480FC23E751}" srcOrd="0" destOrd="0" presId="urn:microsoft.com/office/officeart/2005/8/layout/orgChart1"/>
    <dgm:cxn modelId="{597AE94D-575D-4844-A45B-8A4A266E5E31}" type="presOf" srcId="{31A50A41-B3E9-4094-9FA7-DF477AD76C01}" destId="{AD04F4E1-1287-4E92-BF78-B14A7EFFD92E}" srcOrd="0" destOrd="0" presId="urn:microsoft.com/office/officeart/2005/8/layout/orgChart1"/>
    <dgm:cxn modelId="{DF88D44E-B32A-4C1D-86A0-7EB60336B55B}" type="presOf" srcId="{7CACC479-EAA0-4B48-A9C4-85A67A4B3134}" destId="{A5DA8ACD-4612-41BF-A9DC-6B51702DCD1E}" srcOrd="0" destOrd="0" presId="urn:microsoft.com/office/officeart/2005/8/layout/orgChart1"/>
    <dgm:cxn modelId="{D0361F70-5D46-4B8F-A522-33BD94042DC8}" type="presOf" srcId="{3482B010-46CD-4839-8F99-C6A8EA9DE9A1}" destId="{E5D647E5-D88B-4B41-9EF9-D63D46A6E18E}" srcOrd="1" destOrd="0" presId="urn:microsoft.com/office/officeart/2005/8/layout/orgChart1"/>
    <dgm:cxn modelId="{E0F4BD71-DE4F-4BF8-9673-17AED555D6D3}" srcId="{B59D9A30-526B-4156-BAA2-B2D0071302F9}" destId="{4DE29FD5-76CE-496B-8598-75753CFECBB4}" srcOrd="0" destOrd="0" parTransId="{C510EA4C-ED42-4603-8069-FC37852A10B9}" sibTransId="{76F24C34-66B2-4A6A-AEE4-DEEA75033777}"/>
    <dgm:cxn modelId="{5C1B6F72-D502-4EE0-B065-9D0B6407BA32}" srcId="{33257403-D2C7-419E-A1E7-3BB09738FC19}" destId="{2D30EAE5-55F9-4179-BDD4-08549CB5872A}" srcOrd="1" destOrd="0" parTransId="{D43527D1-5343-4FAB-8B7B-430A95029205}" sibTransId="{0348D809-1F9E-4A8F-ADE1-067064A59556}"/>
    <dgm:cxn modelId="{326CA652-8E31-40DA-8E73-0669B8049082}" type="presOf" srcId="{034203CE-F9C0-424C-B705-815F3C9522EB}" destId="{0E8A724A-A3C9-4825-9B59-19D5D5F520ED}" srcOrd="0" destOrd="0" presId="urn:microsoft.com/office/officeart/2005/8/layout/orgChart1"/>
    <dgm:cxn modelId="{0BF12853-0B5D-4A39-A3EA-4E4C18FD13E4}" srcId="{44DA257E-D898-42CE-9C95-8004AE8399C0}" destId="{51964510-C4F8-48E2-BC2B-BFE4D82A4F46}" srcOrd="0" destOrd="0" parTransId="{991A0C2E-FE49-4F48-9F27-9F71048520A5}" sibTransId="{D8571841-AA5D-4E45-AFEC-8356800789AD}"/>
    <dgm:cxn modelId="{06456B53-E66A-47B3-AB89-0809095E4D75}" srcId="{5C8185E4-A555-43E1-B0C1-3AB7315CEF8C}" destId="{FDBE7217-4F74-41F4-AD63-F948E22872EC}" srcOrd="1" destOrd="0" parTransId="{88E9CA81-589E-4F6B-AAB3-ABFBE75922AF}" sibTransId="{547CEF3C-3E21-472F-BBC7-8A7BA62E6A62}"/>
    <dgm:cxn modelId="{E4AD7C73-E9E7-4714-9C52-59475D5C372D}" type="presOf" srcId="{9B4F50C0-DE3B-4F5D-8EDD-1265951C9AC4}" destId="{044DE63D-F807-4498-822E-F6E9690EB78A}" srcOrd="0" destOrd="0" presId="urn:microsoft.com/office/officeart/2005/8/layout/orgChart1"/>
    <dgm:cxn modelId="{552EED54-A97B-4C94-8747-41495BC91255}" type="presOf" srcId="{E547F87D-45DD-495B-9486-F502F50B1DF5}" destId="{2D84A5D0-50C6-42B1-9AE9-E31695C7E509}" srcOrd="0" destOrd="0" presId="urn:microsoft.com/office/officeart/2005/8/layout/orgChart1"/>
    <dgm:cxn modelId="{BCE65D75-E451-43D5-8731-A48BF66E6136}" type="presOf" srcId="{25E4BEA2-3FC1-4140-A824-5F2A041469A7}" destId="{F1A65E88-FDE0-488C-AC13-E9402309B9CB}" srcOrd="0" destOrd="0" presId="urn:microsoft.com/office/officeart/2005/8/layout/orgChart1"/>
    <dgm:cxn modelId="{0263C076-3CA2-4F0A-830A-33F757B577EE}" type="presOf" srcId="{656B5C47-D3EC-4B2F-86BD-541664FA0434}" destId="{D6C4BCC9-C8B5-4ED1-82C2-5DAEB0144D44}" srcOrd="0" destOrd="0" presId="urn:microsoft.com/office/officeart/2005/8/layout/orgChart1"/>
    <dgm:cxn modelId="{FE2AB257-9A05-48DE-B982-211368F97B37}" type="presOf" srcId="{F093F298-BEDE-47A0-8567-7F9E9DDE001D}" destId="{4D657CCB-C139-4A1C-AE98-28EEE6327F1C}" srcOrd="0" destOrd="0" presId="urn:microsoft.com/office/officeart/2005/8/layout/orgChart1"/>
    <dgm:cxn modelId="{3783B358-13DB-42AE-BD08-E7300F94D1FA}" srcId="{C45C066C-2757-43EC-A489-3CCC10E20C02}" destId="{F093F298-BEDE-47A0-8567-7F9E9DDE001D}" srcOrd="0" destOrd="0" parTransId="{E547F87D-45DD-495B-9486-F502F50B1DF5}" sibTransId="{F042FFB1-8EAC-4CB9-BD55-5AE8C63EC481}"/>
    <dgm:cxn modelId="{FB477159-712F-46FB-B1BE-DCAA54822528}" type="presOf" srcId="{2C16ED58-BF03-4CBE-93E4-98021EF6A3F5}" destId="{C47EB13D-9DE4-4027-8B5B-65DAFAC12ABF}" srcOrd="0" destOrd="0" presId="urn:microsoft.com/office/officeart/2005/8/layout/orgChart1"/>
    <dgm:cxn modelId="{DD4F9359-52B3-4F96-8563-30E6E00F07D1}" srcId="{612A27F0-6710-4F64-854E-A36D7A56F048}" destId="{DA6AFE77-0C9C-4B4E-A543-0455A8513C77}" srcOrd="0" destOrd="0" parTransId="{84668122-883A-44FC-9A08-9032AF3FFF16}" sibTransId="{A31E0373-1135-48FF-8B4B-6DA9DD5CD1AB}"/>
    <dgm:cxn modelId="{8486FA59-39BB-43A3-97D4-B03E32C4E8E8}" type="presOf" srcId="{99BB8331-C5D9-49AD-ACC7-BD9CA1D6F9B9}" destId="{9065CA24-A52B-4603-B6D4-823CABE2EB1B}" srcOrd="1" destOrd="0" presId="urn:microsoft.com/office/officeart/2005/8/layout/orgChart1"/>
    <dgm:cxn modelId="{71D12A5A-526C-420D-85A5-EE1FCA93E447}" type="presOf" srcId="{755D5952-8439-48D2-98F5-E6656FBFE56B}" destId="{3B820424-2594-4C19-92F4-F8A64312A9CE}" srcOrd="0" destOrd="0" presId="urn:microsoft.com/office/officeart/2005/8/layout/orgChart1"/>
    <dgm:cxn modelId="{56799E7C-8A0C-4535-9D6C-3DB1F843759C}" srcId="{B59D9A30-526B-4156-BAA2-B2D0071302F9}" destId="{44DA257E-D898-42CE-9C95-8004AE8399C0}" srcOrd="1" destOrd="0" parTransId="{3CF10F06-8151-4A98-A125-1CC2C65D5AC7}" sibTransId="{62254FC2-1BA4-47F3-8D20-9C76ABFF2E96}"/>
    <dgm:cxn modelId="{CE03A281-1E6C-4A64-A3C3-D6AB2FD70E7A}" type="presOf" srcId="{2D30EAE5-55F9-4179-BDD4-08549CB5872A}" destId="{536B6768-3E9E-413E-8DD3-47CCCCD694D7}" srcOrd="0" destOrd="0" presId="urn:microsoft.com/office/officeart/2005/8/layout/orgChart1"/>
    <dgm:cxn modelId="{A2B6EA81-8674-4C18-A76A-371EA0C4D27A}" type="presOf" srcId="{45EA35A1-057B-4621-AA54-8195C8CD06C1}" destId="{6E0435FD-BBFA-4557-A7D2-3A1BC089451F}" srcOrd="1" destOrd="0" presId="urn:microsoft.com/office/officeart/2005/8/layout/orgChart1"/>
    <dgm:cxn modelId="{43298D82-5A29-41CD-A693-47F8E2F834F8}" type="presOf" srcId="{78C74358-6112-45D2-8A0C-56BA2474E3EC}" destId="{AF411415-75FB-4BAE-9683-84D6C5D8A20A}" srcOrd="0" destOrd="0" presId="urn:microsoft.com/office/officeart/2005/8/layout/orgChart1"/>
    <dgm:cxn modelId="{1BFA7486-EDC0-4332-8543-D5A0CCDE1B4A}" type="presOf" srcId="{4DE29FD5-76CE-496B-8598-75753CFECBB4}" destId="{71967AAA-DCE2-4808-A43E-9BAF51DF86C0}" srcOrd="0" destOrd="0" presId="urn:microsoft.com/office/officeart/2005/8/layout/orgChart1"/>
    <dgm:cxn modelId="{B43B9986-F9B8-4B8E-8BA8-B419FB8289E3}" type="presOf" srcId="{0EA8EB7C-72A8-489A-9826-CE1FCD8B96B3}" destId="{D370AA3E-3144-495C-AB2F-9872FB857A04}" srcOrd="1" destOrd="0" presId="urn:microsoft.com/office/officeart/2005/8/layout/orgChart1"/>
    <dgm:cxn modelId="{C2A32A87-9221-44CB-BF72-AAC9BB9DB9F0}" type="presOf" srcId="{8B001F53-E83C-4509-A18C-DCE4E0E205D3}" destId="{31D4E53B-234F-4226-A3BE-CC0291C98859}" srcOrd="1" destOrd="0" presId="urn:microsoft.com/office/officeart/2005/8/layout/orgChart1"/>
    <dgm:cxn modelId="{D876A887-C7BC-4F04-A9A0-BACA984B23C6}" type="presOf" srcId="{45EA35A1-057B-4621-AA54-8195C8CD06C1}" destId="{D392A707-5E2E-45BE-A10D-C33E776FB605}" srcOrd="0" destOrd="0" presId="urn:microsoft.com/office/officeart/2005/8/layout/orgChart1"/>
    <dgm:cxn modelId="{9E0B168A-D772-41AA-928E-96B459FD096A}" type="presOf" srcId="{05AB7C3D-BC16-4FE7-B4D6-48F5ED679727}" destId="{195AC6FD-3191-4176-B6FB-5663DAC6EE3B}" srcOrd="0" destOrd="0" presId="urn:microsoft.com/office/officeart/2005/8/layout/orgChart1"/>
    <dgm:cxn modelId="{9FD7DC92-8EEF-4E26-8F10-E5740D9269DA}" srcId="{A4762D01-C6FE-441B-A767-E005EE23A475}" destId="{E001CBF3-BB36-4513-B5A3-933BAB78C6D1}" srcOrd="0" destOrd="0" parTransId="{2C16ED58-BF03-4CBE-93E4-98021EF6A3F5}" sibTransId="{F598EF20-0654-435E-A858-F45DB26D5300}"/>
    <dgm:cxn modelId="{6B2C9A93-33FD-4D51-B1AA-86C5E5495B48}" type="presOf" srcId="{B323C10C-369A-4FE8-88D5-978FBF01C85A}" destId="{4ABA7CFE-24E1-4242-AF3B-D2503836BB1E}" srcOrd="1" destOrd="0" presId="urn:microsoft.com/office/officeart/2005/8/layout/orgChart1"/>
    <dgm:cxn modelId="{27920C95-A5C8-4825-90E3-A5455C151923}" type="presOf" srcId="{F90203D6-DCC4-4934-A83D-1A687869A84C}" destId="{FABB886C-3297-4A0C-89C3-6A8A8547BB5C}" srcOrd="0" destOrd="0" presId="urn:microsoft.com/office/officeart/2005/8/layout/orgChart1"/>
    <dgm:cxn modelId="{03F18496-ACA2-447F-B200-CE694F4FC2BC}" type="presOf" srcId="{B59D9A30-526B-4156-BAA2-B2D0071302F9}" destId="{FF3C189F-5FB6-4750-BF39-F2C0A0A62596}" srcOrd="0" destOrd="0" presId="urn:microsoft.com/office/officeart/2005/8/layout/orgChart1"/>
    <dgm:cxn modelId="{85F30B97-B786-43FE-8AF1-F98F8EB4826B}" type="presOf" srcId="{4DBD1EAC-3CE2-4D84-B8E5-F98846EE2D8E}" destId="{EFFA7492-5A55-41A5-84F9-23D76A047F84}" srcOrd="0" destOrd="0" presId="urn:microsoft.com/office/officeart/2005/8/layout/orgChart1"/>
    <dgm:cxn modelId="{7AF8A297-B61D-4C1D-9A65-4270E8149C07}" type="presOf" srcId="{E001CBF3-BB36-4513-B5A3-933BAB78C6D1}" destId="{2463FE4E-D02F-491E-BCD3-26D7F6C473CB}" srcOrd="1" destOrd="0" presId="urn:microsoft.com/office/officeart/2005/8/layout/orgChart1"/>
    <dgm:cxn modelId="{7D4A149E-42C5-499A-BC49-B1925FBF2F55}" srcId="{F90203D6-DCC4-4934-A83D-1A687869A84C}" destId="{DD03A1D6-C66E-4A1A-90A9-C4B0E58DA0B0}" srcOrd="0" destOrd="0" parTransId="{6E0A153E-6BB8-400C-BB90-BE653CBCC311}" sibTransId="{31F973F6-F59C-41F8-8B38-3CA70D531DB0}"/>
    <dgm:cxn modelId="{E7D1C1A2-0A72-45BD-A998-DF110DB4CD48}" type="presOf" srcId="{991A0C2E-FE49-4F48-9F27-9F71048520A5}" destId="{14C910A9-6640-498E-BADC-3D0399DCC423}" srcOrd="0" destOrd="0" presId="urn:microsoft.com/office/officeart/2005/8/layout/orgChart1"/>
    <dgm:cxn modelId="{B2D937A7-0CA5-44BD-8F89-52E7B8CB0AA1}" type="presOf" srcId="{C510EA4C-ED42-4603-8069-FC37852A10B9}" destId="{F7426B57-E7EE-48DC-A332-8B3E2BEAAB14}" srcOrd="0" destOrd="0" presId="urn:microsoft.com/office/officeart/2005/8/layout/orgChart1"/>
    <dgm:cxn modelId="{793948A9-AE87-4AE0-90BE-D9DCFEC5CA5A}" type="presOf" srcId="{DD03A1D6-C66E-4A1A-90A9-C4B0E58DA0B0}" destId="{71EC87A9-E5D9-4D8A-B7EE-608318589F8F}" srcOrd="1" destOrd="0" presId="urn:microsoft.com/office/officeart/2005/8/layout/orgChart1"/>
    <dgm:cxn modelId="{D0637BA9-CD65-48D1-956D-CBD6D7B1EC48}" type="presOf" srcId="{0F643E4C-93AC-4339-AB67-5E46310BF6D9}" destId="{A8CADBCC-CF60-4CDF-A519-CCF8F6C0C8AB}" srcOrd="0" destOrd="0" presId="urn:microsoft.com/office/officeart/2005/8/layout/orgChart1"/>
    <dgm:cxn modelId="{DE98F6AD-9534-4EE9-937F-E7D98652FEDC}" srcId="{5A6BBDA4-5BC4-4FC9-BFD0-57F6B4D09F05}" destId="{612A27F0-6710-4F64-854E-A36D7A56F048}" srcOrd="0" destOrd="0" parTransId="{30A13409-A276-481C-B191-03499C675A02}" sibTransId="{69BF7CE3-83EB-457B-942B-5A041FF4E12D}"/>
    <dgm:cxn modelId="{2646A8AE-7322-4224-9880-9E37B821DC21}" type="presOf" srcId="{C7BC18B6-A3B1-433A-B63C-2AD3518319EB}" destId="{62F063CD-BA76-41D7-A458-53FFD442B1F9}" srcOrd="0" destOrd="0" presId="urn:microsoft.com/office/officeart/2005/8/layout/orgChart1"/>
    <dgm:cxn modelId="{8A6F80B6-D380-40F1-97D9-A070C032C96F}" type="presOf" srcId="{99BB8331-C5D9-49AD-ACC7-BD9CA1D6F9B9}" destId="{193D09E4-B60A-489D-8771-4D2054E75247}" srcOrd="0" destOrd="0" presId="urn:microsoft.com/office/officeart/2005/8/layout/orgChart1"/>
    <dgm:cxn modelId="{3AC088B6-083F-480C-A29E-85D73A732FC4}" srcId="{A4762D01-C6FE-441B-A767-E005EE23A475}" destId="{034203CE-F9C0-424C-B705-815F3C9522EB}" srcOrd="1" destOrd="0" parTransId="{1C8390D8-14C1-411C-B507-CCEFDCFC02C4}" sibTransId="{DF586128-3E0A-4BCE-A479-3430A5702A46}"/>
    <dgm:cxn modelId="{E5A9D5B6-5E2C-47A8-81A9-36E62440B45B}" type="presOf" srcId="{FDBE7217-4F74-41F4-AD63-F948E22872EC}" destId="{B5C49FDA-B8C5-4F32-9526-EBC90888C1C8}" srcOrd="0" destOrd="0" presId="urn:microsoft.com/office/officeart/2005/8/layout/orgChart1"/>
    <dgm:cxn modelId="{A24468B7-2950-46F6-93EB-814DA626CF15}" type="presOf" srcId="{65A418CB-B1E5-4D36-8D5C-71DBB935374C}" destId="{956E4FF5-368B-4ED3-AA46-E2608CC0F229}" srcOrd="0" destOrd="0" presId="urn:microsoft.com/office/officeart/2005/8/layout/orgChart1"/>
    <dgm:cxn modelId="{A84D71B7-A1B9-4A2C-91F5-6A3B941ABAEC}" type="presOf" srcId="{FC7EA3A3-8C32-4C68-9CCA-978F02A06C45}" destId="{3BF5BC51-A678-4FCD-B6C9-26BCAD863924}" srcOrd="0" destOrd="0" presId="urn:microsoft.com/office/officeart/2005/8/layout/orgChart1"/>
    <dgm:cxn modelId="{3816B0B7-8237-49AA-BE7E-A4ECE8FAB338}" type="presOf" srcId="{30A13409-A276-481C-B191-03499C675A02}" destId="{67710927-143F-4690-A8F6-D5B84B6B3FBC}" srcOrd="0" destOrd="0" presId="urn:microsoft.com/office/officeart/2005/8/layout/orgChart1"/>
    <dgm:cxn modelId="{2050EDB8-9F1B-4EAC-893E-ABB35B7BB43E}" type="presOf" srcId="{FC77F8B5-66D4-45E7-8A2F-592BFF47FE31}" destId="{E05EE83B-A34C-4140-A13C-75B1EC477FE2}" srcOrd="0" destOrd="0" presId="urn:microsoft.com/office/officeart/2005/8/layout/orgChart1"/>
    <dgm:cxn modelId="{6DA078B9-BFC7-46CF-973B-AECBDB368A15}" srcId="{DA6AFE77-0C9C-4B4E-A543-0455A8513C77}" destId="{65A418CB-B1E5-4D36-8D5C-71DBB935374C}" srcOrd="1" destOrd="0" parTransId="{25E4BEA2-3FC1-4140-A824-5F2A041469A7}" sibTransId="{62AAEC5F-8542-4CD3-831F-ACA179725493}"/>
    <dgm:cxn modelId="{613B37BB-FD99-4763-AB8B-8CDC086C417E}" type="presOf" srcId="{A8390683-AD6B-483E-BAA7-B28723E366BF}" destId="{3B14BCF3-9A52-4641-AF6C-D24B956812F0}" srcOrd="0" destOrd="0" presId="urn:microsoft.com/office/officeart/2005/8/layout/orgChart1"/>
    <dgm:cxn modelId="{DAA4F7BD-A1C2-4092-AB87-D64793D4D83B}" srcId="{755D5952-8439-48D2-98F5-E6656FBFE56B}" destId="{5A6BBDA4-5BC4-4FC9-BFD0-57F6B4D09F05}" srcOrd="0" destOrd="0" parTransId="{F1E28959-A851-4ED2-BB37-F2A50E2198C4}" sibTransId="{6B5FB61A-82E4-4345-A1BE-0DADF89603BD}"/>
    <dgm:cxn modelId="{959A01C0-C8CC-46FE-9418-45895C386822}" type="presOf" srcId="{E4440B6F-C4C7-4FB1-A03B-7D38FD0BB0C9}" destId="{29EEDF45-273B-4E53-BC37-999059C1E3C6}" srcOrd="0" destOrd="0" presId="urn:microsoft.com/office/officeart/2005/8/layout/orgChart1"/>
    <dgm:cxn modelId="{5A381CC2-7C5D-433B-97B1-6F5694C6524B}" type="presOf" srcId="{78C74358-6112-45D2-8A0C-56BA2474E3EC}" destId="{BD665016-A460-48B2-BD6E-719EBB0603D0}" srcOrd="1" destOrd="0" presId="urn:microsoft.com/office/officeart/2005/8/layout/orgChart1"/>
    <dgm:cxn modelId="{98F576C3-6E92-4563-B9C5-B895BF1C4FCF}" srcId="{94DEABFA-5F44-496C-9DEE-A828B32EA8D9}" destId="{D37D8936-E318-4538-A2E2-8001FB32E666}" srcOrd="0" destOrd="0" parTransId="{148A7161-A708-4B98-B9FD-59C2ECC656FC}" sibTransId="{210BA8D6-D611-43A2-BE9D-FA6D330625A5}"/>
    <dgm:cxn modelId="{0F7E9DC4-718A-4400-9BDC-EB831EDA2C2E}" type="presOf" srcId="{D37D8936-E318-4538-A2E2-8001FB32E666}" destId="{BC4B7161-AFBE-4E2E-851D-382FCA886FDF}" srcOrd="1" destOrd="0" presId="urn:microsoft.com/office/officeart/2005/8/layout/orgChart1"/>
    <dgm:cxn modelId="{C2BC34C6-4650-4101-A48A-2EF508235F24}" type="presOf" srcId="{94DEABFA-5F44-496C-9DEE-A828B32EA8D9}" destId="{545B9A86-15CC-44EA-A688-7F076AEC9C20}" srcOrd="1" destOrd="0" presId="urn:microsoft.com/office/officeart/2005/8/layout/orgChart1"/>
    <dgm:cxn modelId="{BEB76BC6-9652-404B-99AA-9C981FC4668A}" srcId="{2D30EAE5-55F9-4179-BDD4-08549CB5872A}" destId="{E52553F1-0F59-47B0-ABC1-39C0404DDCB2}" srcOrd="0" destOrd="0" parTransId="{3AC04C7A-1822-4290-BF8D-00902DBFF575}" sibTransId="{2CD6233A-897C-4E49-9F66-6B03DFC16C76}"/>
    <dgm:cxn modelId="{ED43B4C8-8A0D-4AC1-9191-F05E7150B3E4}" type="presOf" srcId="{0855ECA8-33C8-4F98-AB42-34BD86B1DFA5}" destId="{C48B8DFB-40DF-47E3-A15F-EFD686E9733A}" srcOrd="1" destOrd="0" presId="urn:microsoft.com/office/officeart/2005/8/layout/orgChart1"/>
    <dgm:cxn modelId="{3F0FBDCB-9F7A-4032-91E5-5809D447C693}" srcId="{612A27F0-6710-4F64-854E-A36D7A56F048}" destId="{67C795E8-2FEF-48F4-86FF-8BFF0CDBCBF6}" srcOrd="1" destOrd="0" parTransId="{05AB7C3D-BC16-4FE7-B4D6-48F5ED679727}" sibTransId="{5839AA90-C74D-4895-94FF-9AE1543EAEA2}"/>
    <dgm:cxn modelId="{D65596CC-F8BB-441E-98F7-34DE38971743}" type="presOf" srcId="{3AC04C7A-1822-4290-BF8D-00902DBFF575}" destId="{F23E1189-686E-4EA0-8CF0-2C91CD753ACD}" srcOrd="0" destOrd="0" presId="urn:microsoft.com/office/officeart/2005/8/layout/orgChart1"/>
    <dgm:cxn modelId="{39E716CD-EF14-4374-9BB7-530F25DE09E0}" type="presOf" srcId="{51964510-C4F8-48E2-BC2B-BFE4D82A4F46}" destId="{EC65BE9C-2656-4197-9D32-4E0C6454F586}" srcOrd="0" destOrd="0" presId="urn:microsoft.com/office/officeart/2005/8/layout/orgChart1"/>
    <dgm:cxn modelId="{D1D356CE-06AC-40E0-80B9-064C031E2405}" srcId="{5A6BBDA4-5BC4-4FC9-BFD0-57F6B4D09F05}" destId="{78C74358-6112-45D2-8A0C-56BA2474E3EC}" srcOrd="1" destOrd="0" parTransId="{14461EDE-1E3A-471D-8298-68C699AA5A32}" sibTransId="{D6FFA50E-3E74-42FE-804C-33806FBE09A3}"/>
    <dgm:cxn modelId="{C7A398CF-2893-448B-BA3A-1AB8ACA05249}" srcId="{45EA35A1-057B-4621-AA54-8195C8CD06C1}" destId="{C63082F8-CF17-4DE3-AFA9-82B9ECE78C76}" srcOrd="0" destOrd="0" parTransId="{8690EF2A-D8AF-4A20-A177-32523E76332F}" sibTransId="{6887B2BD-4AAE-4CD1-8DB6-0591FB412BA5}"/>
    <dgm:cxn modelId="{82B549D0-EEBF-4F61-81C0-A7BB364094E4}" type="presOf" srcId="{2D30EAE5-55F9-4179-BDD4-08549CB5872A}" destId="{0C1AB1E1-1AB8-4C0E-904F-68A3683A5CB8}" srcOrd="1" destOrd="0" presId="urn:microsoft.com/office/officeart/2005/8/layout/orgChart1"/>
    <dgm:cxn modelId="{A003C8D5-07D5-4A4F-AD86-87E96BEF145F}" srcId="{5C8185E4-A555-43E1-B0C1-3AB7315CEF8C}" destId="{94DEABFA-5F44-496C-9DEE-A828B32EA8D9}" srcOrd="0" destOrd="0" parTransId="{5808F7E0-F776-4C1C-9AF5-B693E3228C27}" sibTransId="{D0F95818-8520-44B0-B45E-BA0C851AC130}"/>
    <dgm:cxn modelId="{B0DAFED5-B5FD-44E9-AF28-BD661F3CA290}" type="presOf" srcId="{0EA8EB7C-72A8-489A-9826-CE1FCD8B96B3}" destId="{4E5705BC-1337-4EB2-BD5F-CEA6EEA761CF}" srcOrd="0" destOrd="0" presId="urn:microsoft.com/office/officeart/2005/8/layout/orgChart1"/>
    <dgm:cxn modelId="{7F2163D8-1555-49FB-B12C-F6F0248F8E5A}" type="presOf" srcId="{1C8390D8-14C1-411C-B507-CCEFDCFC02C4}" destId="{3AF871DB-476B-4E89-A974-1CB91F5AE48B}" srcOrd="0" destOrd="0" presId="urn:microsoft.com/office/officeart/2005/8/layout/orgChart1"/>
    <dgm:cxn modelId="{07DF0FDC-0EE9-4484-A77B-1A64C3B18204}" type="presOf" srcId="{44DA257E-D898-42CE-9C95-8004AE8399C0}" destId="{AD25189A-770D-493C-A2E2-3B3E5B61E5B3}" srcOrd="0" destOrd="0" presId="urn:microsoft.com/office/officeart/2005/8/layout/orgChart1"/>
    <dgm:cxn modelId="{0F21FFDC-8CFF-44F4-A67C-4E4EF383F538}" srcId="{78C74358-6112-45D2-8A0C-56BA2474E3EC}" destId="{F9BFDFA1-957D-486D-9A2D-8ACEB56C22AD}" srcOrd="1" destOrd="0" parTransId="{31A50A41-B3E9-4094-9FA7-DF477AD76C01}" sibTransId="{59CEB989-7003-42ED-BC6A-F2812CABEFEF}"/>
    <dgm:cxn modelId="{02DB32DD-CB69-49CC-A92C-EC385AD51BDA}" srcId="{78C74358-6112-45D2-8A0C-56BA2474E3EC}" destId="{5C8185E4-A555-43E1-B0C1-3AB7315CEF8C}" srcOrd="2" destOrd="0" parTransId="{FC7EA3A3-8C32-4C68-9CCA-978F02A06C45}" sibTransId="{CBED6C0A-C42A-4423-96C1-51024252240B}"/>
    <dgm:cxn modelId="{7BA004DF-9BFF-4FFD-AAAA-32E23EEB1FF9}" type="presOf" srcId="{034203CE-F9C0-424C-B705-815F3C9522EB}" destId="{80831D55-4629-491A-9E97-6615AA27B0C9}" srcOrd="1" destOrd="0" presId="urn:microsoft.com/office/officeart/2005/8/layout/orgChart1"/>
    <dgm:cxn modelId="{3F1041DF-5F75-4DB9-9E8F-4EEDA1D00424}" type="presOf" srcId="{44DA257E-D898-42CE-9C95-8004AE8399C0}" destId="{603A60D7-9396-40B4-AE4A-8E2B1D3C3E9C}" srcOrd="1" destOrd="0" presId="urn:microsoft.com/office/officeart/2005/8/layout/orgChart1"/>
    <dgm:cxn modelId="{ABA080DF-4897-41C3-94BE-0B317BED5B05}" type="presOf" srcId="{8B001F53-E83C-4509-A18C-DCE4E0E205D3}" destId="{353E4DDF-EC2E-430E-A0EA-FF770BCE3641}" srcOrd="0" destOrd="0" presId="urn:microsoft.com/office/officeart/2005/8/layout/orgChart1"/>
    <dgm:cxn modelId="{6BF0EFDF-B11E-4114-BB4A-5489860F397F}" srcId="{FDBE7217-4F74-41F4-AD63-F948E22872EC}" destId="{B59D9A30-526B-4156-BAA2-B2D0071302F9}" srcOrd="0" destOrd="0" parTransId="{95DDA89E-20CF-4080-AF53-743303926205}" sibTransId="{90E6A09F-63E7-4786-9FB3-EB84542BD20C}"/>
    <dgm:cxn modelId="{B39E14E6-4E31-42D9-BC0D-E589068CE0C7}" type="presOf" srcId="{94DEABFA-5F44-496C-9DEE-A828B32EA8D9}" destId="{8CF2BC48-4052-4F6C-AEA1-8FF2D8B84F19}" srcOrd="0" destOrd="0" presId="urn:microsoft.com/office/officeart/2005/8/layout/orgChart1"/>
    <dgm:cxn modelId="{FAEE19EA-A659-46A1-8665-CB8927E811EB}" type="presOf" srcId="{B59D9A30-526B-4156-BAA2-B2D0071302F9}" destId="{42A3176A-0E11-4F6A-854F-0D1F8A7695F7}" srcOrd="1" destOrd="0" presId="urn:microsoft.com/office/officeart/2005/8/layout/orgChart1"/>
    <dgm:cxn modelId="{00DB57EC-1171-4CE2-AD52-B79962505E2F}" type="presOf" srcId="{5808F7E0-F776-4C1C-9AF5-B693E3228C27}" destId="{16A29C46-9076-439C-A48F-4EA48AF5F252}" srcOrd="0" destOrd="0" presId="urn:microsoft.com/office/officeart/2005/8/layout/orgChart1"/>
    <dgm:cxn modelId="{401E7CEC-CF6A-48FF-9318-D373745280C8}" type="presOf" srcId="{DA6AFE77-0C9C-4B4E-A543-0455A8513C77}" destId="{DAED570B-2E27-4F96-96DC-670B63C194E0}" srcOrd="1" destOrd="0" presId="urn:microsoft.com/office/officeart/2005/8/layout/orgChart1"/>
    <dgm:cxn modelId="{D264CDED-50D1-4E8B-8676-1AFB78E0A0BD}" type="presOf" srcId="{95DDA89E-20CF-4080-AF53-743303926205}" destId="{B278DEBA-4098-4A91-B871-F189B8FC6599}" srcOrd="0" destOrd="0" presId="urn:microsoft.com/office/officeart/2005/8/layout/orgChart1"/>
    <dgm:cxn modelId="{5CCE46EF-090C-481A-A996-224CF7F1BE64}" type="presOf" srcId="{F90203D6-DCC4-4934-A83D-1A687869A84C}" destId="{1A8D6599-3C8C-4DA5-AB3B-6A9D53A5638B}" srcOrd="1" destOrd="0" presId="urn:microsoft.com/office/officeart/2005/8/layout/orgChart1"/>
    <dgm:cxn modelId="{7FFF6EEF-AC5E-4A44-B142-F24E7AF4FC7E}" srcId="{F9BFDFA1-957D-486D-9A2D-8ACEB56C22AD}" destId="{33257403-D2C7-419E-A1E7-3BB09738FC19}" srcOrd="1" destOrd="0" parTransId="{4DBD1EAC-3CE2-4D84-B8E5-F98846EE2D8E}" sibTransId="{8B613EBA-F136-4539-AB52-E8E59F3CA19C}"/>
    <dgm:cxn modelId="{74D608F2-562F-4B09-AE39-1DEDA6467696}" type="presOf" srcId="{5C8185E4-A555-43E1-B0C1-3AB7315CEF8C}" destId="{8B173326-CF1C-42EC-BA23-74B7FB9D6D7F}" srcOrd="0" destOrd="0" presId="urn:microsoft.com/office/officeart/2005/8/layout/orgChart1"/>
    <dgm:cxn modelId="{709832F2-71F6-400A-9D75-4C45E57CB4B0}" type="presOf" srcId="{F9BFDFA1-957D-486D-9A2D-8ACEB56C22AD}" destId="{33D9829E-48C2-4DF0-AFE0-E9CD763445D7}" srcOrd="1" destOrd="0" presId="urn:microsoft.com/office/officeart/2005/8/layout/orgChart1"/>
    <dgm:cxn modelId="{EB749EF3-7665-4027-85C8-F2F1F3CE8319}" type="presOf" srcId="{C45C066C-2757-43EC-A489-3CCC10E20C02}" destId="{8C42C2C7-41F0-4703-8350-643CBD3EF3A2}" srcOrd="0" destOrd="0" presId="urn:microsoft.com/office/officeart/2005/8/layout/orgChart1"/>
    <dgm:cxn modelId="{DFC102F5-8D53-4F5F-B370-908BBB886382}" type="presOf" srcId="{67C795E8-2FEF-48F4-86FF-8BFF0CDBCBF6}" destId="{F5EB1227-51BC-4555-BB2F-14CF0BDBF3C9}" srcOrd="0" destOrd="0" presId="urn:microsoft.com/office/officeart/2005/8/layout/orgChart1"/>
    <dgm:cxn modelId="{5EBA3FF5-6020-40F7-857A-F41ECC240CB2}" srcId="{33257403-D2C7-419E-A1E7-3BB09738FC19}" destId="{C45C066C-2757-43EC-A489-3CCC10E20C02}" srcOrd="0" destOrd="0" parTransId="{7CACC479-EAA0-4B48-A9C4-85A67A4B3134}" sibTransId="{ACBF8B1B-67F0-4AA1-A68A-373DDC72E175}"/>
    <dgm:cxn modelId="{830C1BF7-2815-4792-BA7B-20570ED04A7F}" type="presOf" srcId="{7CCB1179-9A8C-47B8-AC2C-07D7416F7947}" destId="{55BF1C60-0BAB-47A4-B7CE-B55EB0EDCAD3}" srcOrd="0" destOrd="0" presId="urn:microsoft.com/office/officeart/2005/8/layout/orgChart1"/>
    <dgm:cxn modelId="{FDCB6AFA-0A90-43E7-8C54-2BBDBB41E8C6}" type="presOf" srcId="{6706D131-A9D8-45F4-ACB7-61098DC4AD84}" destId="{DDBA11BA-5E6D-4F2D-AA32-F49075392521}" srcOrd="0" destOrd="0" presId="urn:microsoft.com/office/officeart/2005/8/layout/orgChart1"/>
    <dgm:cxn modelId="{497A17FB-1E84-4626-BCF4-4A393811405E}" srcId="{E001CBF3-BB36-4513-B5A3-933BAB78C6D1}" destId="{0855ECA8-33C8-4F98-AB42-34BD86B1DFA5}" srcOrd="0" destOrd="0" parTransId="{9B4F50C0-DE3B-4F5D-8EDD-1265951C9AC4}" sibTransId="{0B0F0BD5-E287-40BD-8240-17B723E79D30}"/>
    <dgm:cxn modelId="{489B34FB-DAD7-4AF7-9145-F315B5CB1639}" type="presOf" srcId="{14461EDE-1E3A-471D-8298-68C699AA5A32}" destId="{2177D8E0-3A1F-4DCD-9B89-BC9645FC8BF9}" srcOrd="0" destOrd="0" presId="urn:microsoft.com/office/officeart/2005/8/layout/orgChart1"/>
    <dgm:cxn modelId="{808AF957-27DF-4C5D-BC31-AF28F34E8329}" type="presParOf" srcId="{3B820424-2594-4C19-92F4-F8A64312A9CE}" destId="{E83D7275-58A0-49BE-B934-D258A08C2773}" srcOrd="0" destOrd="0" presId="urn:microsoft.com/office/officeart/2005/8/layout/orgChart1"/>
    <dgm:cxn modelId="{0C53F304-CCAC-4BF6-BF9F-87BA78DE5DB3}" type="presParOf" srcId="{E83D7275-58A0-49BE-B934-D258A08C2773}" destId="{514473E2-11E6-46D9-BA21-0620F67FF996}" srcOrd="0" destOrd="0" presId="urn:microsoft.com/office/officeart/2005/8/layout/orgChart1"/>
    <dgm:cxn modelId="{EE57B549-546C-4B1C-BD3D-DF914640B08A}" type="presParOf" srcId="{514473E2-11E6-46D9-BA21-0620F67FF996}" destId="{8C9E8F6A-8557-4A59-8175-BC4AE2145F99}" srcOrd="0" destOrd="0" presId="urn:microsoft.com/office/officeart/2005/8/layout/orgChart1"/>
    <dgm:cxn modelId="{EDDA7B53-4FC4-4B80-B951-15493D11ACC1}" type="presParOf" srcId="{514473E2-11E6-46D9-BA21-0620F67FF996}" destId="{0ADE09E8-D71B-4866-A4E5-F460246C2019}" srcOrd="1" destOrd="0" presId="urn:microsoft.com/office/officeart/2005/8/layout/orgChart1"/>
    <dgm:cxn modelId="{7978EAE3-5D72-4B1B-857C-34AB225B34ED}" type="presParOf" srcId="{E83D7275-58A0-49BE-B934-D258A08C2773}" destId="{D4FA686C-1032-4A20-A33B-05B5C83FCC9E}" srcOrd="1" destOrd="0" presId="urn:microsoft.com/office/officeart/2005/8/layout/orgChart1"/>
    <dgm:cxn modelId="{62F4C2E7-D654-450E-A4FA-48F5672B5BC8}" type="presParOf" srcId="{D4FA686C-1032-4A20-A33B-05B5C83FCC9E}" destId="{67710927-143F-4690-A8F6-D5B84B6B3FBC}" srcOrd="0" destOrd="0" presId="urn:microsoft.com/office/officeart/2005/8/layout/orgChart1"/>
    <dgm:cxn modelId="{ACD075D5-3124-4730-9BCF-756A33479650}" type="presParOf" srcId="{D4FA686C-1032-4A20-A33B-05B5C83FCC9E}" destId="{C60EE56E-59CC-40C0-9AD2-050A77986BC0}" srcOrd="1" destOrd="0" presId="urn:microsoft.com/office/officeart/2005/8/layout/orgChart1"/>
    <dgm:cxn modelId="{75334E6A-6265-4890-B772-2FE323D053E6}" type="presParOf" srcId="{C60EE56E-59CC-40C0-9AD2-050A77986BC0}" destId="{3CF0A26E-E81E-479F-AFC1-145F4134C2C6}" srcOrd="0" destOrd="0" presId="urn:microsoft.com/office/officeart/2005/8/layout/orgChart1"/>
    <dgm:cxn modelId="{7B701AFE-CD0C-4B56-A220-7ED444D1553B}" type="presParOf" srcId="{3CF0A26E-E81E-479F-AFC1-145F4134C2C6}" destId="{0AD815F0-FF35-47C8-B89C-D2F8CEA221DD}" srcOrd="0" destOrd="0" presId="urn:microsoft.com/office/officeart/2005/8/layout/orgChart1"/>
    <dgm:cxn modelId="{B5C796E3-2813-4204-B745-1AA5F893CF45}" type="presParOf" srcId="{3CF0A26E-E81E-479F-AFC1-145F4134C2C6}" destId="{F7432041-3BB4-4D4A-BD02-32FE1DCD9BBB}" srcOrd="1" destOrd="0" presId="urn:microsoft.com/office/officeart/2005/8/layout/orgChart1"/>
    <dgm:cxn modelId="{F37CC47A-2817-404E-82AB-BD77AC3B4512}" type="presParOf" srcId="{C60EE56E-59CC-40C0-9AD2-050A77986BC0}" destId="{F4840460-A0A7-4687-9FC4-7A643FAA7BEE}" srcOrd="1" destOrd="0" presId="urn:microsoft.com/office/officeart/2005/8/layout/orgChart1"/>
    <dgm:cxn modelId="{5D4AA449-5913-47E8-AB2F-63D6EF353E47}" type="presParOf" srcId="{F4840460-A0A7-4687-9FC4-7A643FAA7BEE}" destId="{2CA51EE8-8600-4763-BCFE-05969325FED2}" srcOrd="0" destOrd="0" presId="urn:microsoft.com/office/officeart/2005/8/layout/orgChart1"/>
    <dgm:cxn modelId="{2691CA57-7A2B-49B4-861E-3C55B1337721}" type="presParOf" srcId="{F4840460-A0A7-4687-9FC4-7A643FAA7BEE}" destId="{4C73BA03-F046-4C7D-AB6F-21F984740EFD}" srcOrd="1" destOrd="0" presId="urn:microsoft.com/office/officeart/2005/8/layout/orgChart1"/>
    <dgm:cxn modelId="{AF5F519E-7588-4986-880F-8C44AE7B7F0A}" type="presParOf" srcId="{4C73BA03-F046-4C7D-AB6F-21F984740EFD}" destId="{27DB5B0A-BF22-4F6E-A5F4-8BAB6379AE53}" srcOrd="0" destOrd="0" presId="urn:microsoft.com/office/officeart/2005/8/layout/orgChart1"/>
    <dgm:cxn modelId="{68A26419-EE1F-498D-A0F7-DA83E369FF8B}" type="presParOf" srcId="{27DB5B0A-BF22-4F6E-A5F4-8BAB6379AE53}" destId="{C7D77974-24B9-4219-B319-184B2FB50106}" srcOrd="0" destOrd="0" presId="urn:microsoft.com/office/officeart/2005/8/layout/orgChart1"/>
    <dgm:cxn modelId="{08C9A444-F010-48A0-A7E4-9ED14D9E689F}" type="presParOf" srcId="{27DB5B0A-BF22-4F6E-A5F4-8BAB6379AE53}" destId="{DAED570B-2E27-4F96-96DC-670B63C194E0}" srcOrd="1" destOrd="0" presId="urn:microsoft.com/office/officeart/2005/8/layout/orgChart1"/>
    <dgm:cxn modelId="{B27A9D13-13A4-4282-95CE-251A846DF685}" type="presParOf" srcId="{4C73BA03-F046-4C7D-AB6F-21F984740EFD}" destId="{8CC18396-A5A6-4040-9C47-B604B47182A1}" srcOrd="1" destOrd="0" presId="urn:microsoft.com/office/officeart/2005/8/layout/orgChart1"/>
    <dgm:cxn modelId="{DDA76EC7-4617-45C1-A675-08A2DB96771D}" type="presParOf" srcId="{8CC18396-A5A6-4040-9C47-B604B47182A1}" destId="{DDBA11BA-5E6D-4F2D-AA32-F49075392521}" srcOrd="0" destOrd="0" presId="urn:microsoft.com/office/officeart/2005/8/layout/orgChart1"/>
    <dgm:cxn modelId="{CE1155C1-297A-4CC0-A54C-AD7D1B1AA53E}" type="presParOf" srcId="{8CC18396-A5A6-4040-9C47-B604B47182A1}" destId="{CAFE701C-B9AB-42CC-9A48-CEEFCA714929}" srcOrd="1" destOrd="0" presId="urn:microsoft.com/office/officeart/2005/8/layout/orgChart1"/>
    <dgm:cxn modelId="{68A3E3DC-CB84-46C2-954B-B295AA50BA03}" type="presParOf" srcId="{CAFE701C-B9AB-42CC-9A48-CEEFCA714929}" destId="{8B4A82FC-8F6F-431C-A9C3-03C436766663}" srcOrd="0" destOrd="0" presId="urn:microsoft.com/office/officeart/2005/8/layout/orgChart1"/>
    <dgm:cxn modelId="{6E9D76E0-0422-4728-BD40-366AA5486093}" type="presParOf" srcId="{8B4A82FC-8F6F-431C-A9C3-03C436766663}" destId="{7B49C019-BB40-41B9-8862-0C0A90D6E699}" srcOrd="0" destOrd="0" presId="urn:microsoft.com/office/officeart/2005/8/layout/orgChart1"/>
    <dgm:cxn modelId="{3F115C1F-2E48-4222-A30B-681118C0BA87}" type="presParOf" srcId="{8B4A82FC-8F6F-431C-A9C3-03C436766663}" destId="{4ABA7CFE-24E1-4242-AF3B-D2503836BB1E}" srcOrd="1" destOrd="0" presId="urn:microsoft.com/office/officeart/2005/8/layout/orgChart1"/>
    <dgm:cxn modelId="{70FEC678-CB56-4E2C-B05F-6256CA403506}" type="presParOf" srcId="{CAFE701C-B9AB-42CC-9A48-CEEFCA714929}" destId="{2D820006-A52F-448D-B505-5E45139B1E93}" srcOrd="1" destOrd="0" presId="urn:microsoft.com/office/officeart/2005/8/layout/orgChart1"/>
    <dgm:cxn modelId="{8C983D39-229F-45F3-AB85-71952148D28C}" type="presParOf" srcId="{CAFE701C-B9AB-42CC-9A48-CEEFCA714929}" destId="{70C9D713-A47A-49A0-8274-0A35B4BB4C17}" srcOrd="2" destOrd="0" presId="urn:microsoft.com/office/officeart/2005/8/layout/orgChart1"/>
    <dgm:cxn modelId="{0C5D7778-7832-455B-8BEF-57BCE22A8B00}" type="presParOf" srcId="{8CC18396-A5A6-4040-9C47-B604B47182A1}" destId="{F1A65E88-FDE0-488C-AC13-E9402309B9CB}" srcOrd="2" destOrd="0" presId="urn:microsoft.com/office/officeart/2005/8/layout/orgChart1"/>
    <dgm:cxn modelId="{0EE62F4F-880F-41CA-B48E-91D7EF389C8B}" type="presParOf" srcId="{8CC18396-A5A6-4040-9C47-B604B47182A1}" destId="{EC220755-498F-41EC-A406-3AE125437A21}" srcOrd="3" destOrd="0" presId="urn:microsoft.com/office/officeart/2005/8/layout/orgChart1"/>
    <dgm:cxn modelId="{EED61A03-DBE5-403C-A2CD-FA23B847080E}" type="presParOf" srcId="{EC220755-498F-41EC-A406-3AE125437A21}" destId="{6BB0A856-24B1-46C3-8BE8-A1DB9AE01606}" srcOrd="0" destOrd="0" presId="urn:microsoft.com/office/officeart/2005/8/layout/orgChart1"/>
    <dgm:cxn modelId="{79A052FB-A6AB-423D-95A2-DBC8FBC5FB14}" type="presParOf" srcId="{6BB0A856-24B1-46C3-8BE8-A1DB9AE01606}" destId="{956E4FF5-368B-4ED3-AA46-E2608CC0F229}" srcOrd="0" destOrd="0" presId="urn:microsoft.com/office/officeart/2005/8/layout/orgChart1"/>
    <dgm:cxn modelId="{C867C9E1-D8C1-424C-88D9-3801741C30F6}" type="presParOf" srcId="{6BB0A856-24B1-46C3-8BE8-A1DB9AE01606}" destId="{563AF530-7EA4-4FAC-9A23-FAFAF6825355}" srcOrd="1" destOrd="0" presId="urn:microsoft.com/office/officeart/2005/8/layout/orgChart1"/>
    <dgm:cxn modelId="{B6D8409C-FB90-41B3-974D-CEB7479E798B}" type="presParOf" srcId="{EC220755-498F-41EC-A406-3AE125437A21}" destId="{B66415DC-D876-487D-9DC4-7254E4875A3A}" srcOrd="1" destOrd="0" presId="urn:microsoft.com/office/officeart/2005/8/layout/orgChart1"/>
    <dgm:cxn modelId="{B1B036A8-1036-43C3-81FE-A641A1E5F2E0}" type="presParOf" srcId="{EC220755-498F-41EC-A406-3AE125437A21}" destId="{4391037C-B06B-4325-9C1B-CF0391DEE193}" srcOrd="2" destOrd="0" presId="urn:microsoft.com/office/officeart/2005/8/layout/orgChart1"/>
    <dgm:cxn modelId="{FE521FB9-6A98-42A1-A517-70B4FC1E1D44}" type="presParOf" srcId="{4C73BA03-F046-4C7D-AB6F-21F984740EFD}" destId="{90A8030D-E2B0-42C0-888A-588B17D0E11B}" srcOrd="2" destOrd="0" presId="urn:microsoft.com/office/officeart/2005/8/layout/orgChart1"/>
    <dgm:cxn modelId="{F1BD3688-46B2-48B5-80A2-251BF6422AFA}" type="presParOf" srcId="{F4840460-A0A7-4687-9FC4-7A643FAA7BEE}" destId="{195AC6FD-3191-4176-B6FB-5663DAC6EE3B}" srcOrd="2" destOrd="0" presId="urn:microsoft.com/office/officeart/2005/8/layout/orgChart1"/>
    <dgm:cxn modelId="{9F8602A7-6248-40A2-9E88-F9A77DC6F48C}" type="presParOf" srcId="{F4840460-A0A7-4687-9FC4-7A643FAA7BEE}" destId="{57BDC527-FB2C-42F7-8188-AC55330782B7}" srcOrd="3" destOrd="0" presId="urn:microsoft.com/office/officeart/2005/8/layout/orgChart1"/>
    <dgm:cxn modelId="{2C8AB4BD-3E4C-45D9-8240-E7D5A95C7598}" type="presParOf" srcId="{57BDC527-FB2C-42F7-8188-AC55330782B7}" destId="{17C118BB-16EA-4489-ABFD-E58766739824}" srcOrd="0" destOrd="0" presId="urn:microsoft.com/office/officeart/2005/8/layout/orgChart1"/>
    <dgm:cxn modelId="{E42BF76B-F435-4738-A690-977EA5D7EBD1}" type="presParOf" srcId="{17C118BB-16EA-4489-ABFD-E58766739824}" destId="{F5EB1227-51BC-4555-BB2F-14CF0BDBF3C9}" srcOrd="0" destOrd="0" presId="urn:microsoft.com/office/officeart/2005/8/layout/orgChart1"/>
    <dgm:cxn modelId="{925CC7FC-3282-47FA-B456-4C1E6DF0AA59}" type="presParOf" srcId="{17C118BB-16EA-4489-ABFD-E58766739824}" destId="{11442F3F-33F3-41F4-ABF6-8A12E01846F0}" srcOrd="1" destOrd="0" presId="urn:microsoft.com/office/officeart/2005/8/layout/orgChart1"/>
    <dgm:cxn modelId="{ABB69912-A8B3-4BAB-9304-48C5EDC827C3}" type="presParOf" srcId="{57BDC527-FB2C-42F7-8188-AC55330782B7}" destId="{8B7B4DA4-94BA-4A6A-8714-9902B7721CDA}" srcOrd="1" destOrd="0" presId="urn:microsoft.com/office/officeart/2005/8/layout/orgChart1"/>
    <dgm:cxn modelId="{F9F905FE-FF52-4921-936F-6AED5159E866}" type="presParOf" srcId="{8B7B4DA4-94BA-4A6A-8714-9902B7721CDA}" destId="{3B14BCF3-9A52-4641-AF6C-D24B956812F0}" srcOrd="0" destOrd="0" presId="urn:microsoft.com/office/officeart/2005/8/layout/orgChart1"/>
    <dgm:cxn modelId="{53537957-8887-4F87-8203-A2AF332F477D}" type="presParOf" srcId="{8B7B4DA4-94BA-4A6A-8714-9902B7721CDA}" destId="{25F41296-5679-4F4C-A14A-D1F0E5698872}" srcOrd="1" destOrd="0" presId="urn:microsoft.com/office/officeart/2005/8/layout/orgChart1"/>
    <dgm:cxn modelId="{A04497E2-9E47-4D4E-AFF4-6C0581F7C04C}" type="presParOf" srcId="{25F41296-5679-4F4C-A14A-D1F0E5698872}" destId="{BF8A226A-30DC-479F-9D7D-09421E3E4365}" srcOrd="0" destOrd="0" presId="urn:microsoft.com/office/officeart/2005/8/layout/orgChart1"/>
    <dgm:cxn modelId="{7086FD8A-4E02-4610-B01B-FF9CAB529E1F}" type="presParOf" srcId="{BF8A226A-30DC-479F-9D7D-09421E3E4365}" destId="{353E4DDF-EC2E-430E-A0EA-FF770BCE3641}" srcOrd="0" destOrd="0" presId="urn:microsoft.com/office/officeart/2005/8/layout/orgChart1"/>
    <dgm:cxn modelId="{2FB7971C-C0B8-4E79-B1D7-F39C9F247F4E}" type="presParOf" srcId="{BF8A226A-30DC-479F-9D7D-09421E3E4365}" destId="{31D4E53B-234F-4226-A3BE-CC0291C98859}" srcOrd="1" destOrd="0" presId="urn:microsoft.com/office/officeart/2005/8/layout/orgChart1"/>
    <dgm:cxn modelId="{007A94E4-64C7-40DA-9E7C-A962D9A39A35}" type="presParOf" srcId="{25F41296-5679-4F4C-A14A-D1F0E5698872}" destId="{3AEB34CB-E7E8-4237-8FC1-7E11E074D89D}" srcOrd="1" destOrd="0" presId="urn:microsoft.com/office/officeart/2005/8/layout/orgChart1"/>
    <dgm:cxn modelId="{A91D583D-120A-4891-81D8-93B7C6A22E6B}" type="presParOf" srcId="{25F41296-5679-4F4C-A14A-D1F0E5698872}" destId="{2B7F970C-31B5-4603-90A4-E74986C0469D}" srcOrd="2" destOrd="0" presId="urn:microsoft.com/office/officeart/2005/8/layout/orgChart1"/>
    <dgm:cxn modelId="{D8E0C6F8-DFEB-4B52-9D73-3022476DB3B3}" type="presParOf" srcId="{57BDC527-FB2C-42F7-8188-AC55330782B7}" destId="{967E7E05-8BA1-4DA1-A1E4-DE03C7693638}" srcOrd="2" destOrd="0" presId="urn:microsoft.com/office/officeart/2005/8/layout/orgChart1"/>
    <dgm:cxn modelId="{93B58D13-7DF3-46F3-9B89-F0183D1C6405}" type="presParOf" srcId="{C60EE56E-59CC-40C0-9AD2-050A77986BC0}" destId="{2F2AEDDD-1E3C-4080-9667-B844B700EB81}" srcOrd="2" destOrd="0" presId="urn:microsoft.com/office/officeart/2005/8/layout/orgChart1"/>
    <dgm:cxn modelId="{D093FDFE-CD4C-48BF-8CEE-2766534FE0CB}" type="presParOf" srcId="{D4FA686C-1032-4A20-A33B-05B5C83FCC9E}" destId="{2177D8E0-3A1F-4DCD-9B89-BC9645FC8BF9}" srcOrd="2" destOrd="0" presId="urn:microsoft.com/office/officeart/2005/8/layout/orgChart1"/>
    <dgm:cxn modelId="{0058C7A9-779A-4E06-AA9C-0DD8F1443855}" type="presParOf" srcId="{D4FA686C-1032-4A20-A33B-05B5C83FCC9E}" destId="{89515C83-E49B-4432-A503-4A8C001B487A}" srcOrd="3" destOrd="0" presId="urn:microsoft.com/office/officeart/2005/8/layout/orgChart1"/>
    <dgm:cxn modelId="{E447F1B9-B075-4972-B992-8C396F61CB17}" type="presParOf" srcId="{89515C83-E49B-4432-A503-4A8C001B487A}" destId="{7BEE5A07-5AA2-4B89-BCFB-37C95566CC43}" srcOrd="0" destOrd="0" presId="urn:microsoft.com/office/officeart/2005/8/layout/orgChart1"/>
    <dgm:cxn modelId="{F6300550-AB53-4E50-8639-526E170FC978}" type="presParOf" srcId="{7BEE5A07-5AA2-4B89-BCFB-37C95566CC43}" destId="{AF411415-75FB-4BAE-9683-84D6C5D8A20A}" srcOrd="0" destOrd="0" presId="urn:microsoft.com/office/officeart/2005/8/layout/orgChart1"/>
    <dgm:cxn modelId="{63E151BC-7615-4D03-AF45-4B980F273123}" type="presParOf" srcId="{7BEE5A07-5AA2-4B89-BCFB-37C95566CC43}" destId="{BD665016-A460-48B2-BD6E-719EBB0603D0}" srcOrd="1" destOrd="0" presId="urn:microsoft.com/office/officeart/2005/8/layout/orgChart1"/>
    <dgm:cxn modelId="{A6625035-B852-4B2B-9D28-A4ABE589DA0D}" type="presParOf" srcId="{89515C83-E49B-4432-A503-4A8C001B487A}" destId="{FE5F32DE-B4A9-4596-940C-94D2086FF4D0}" srcOrd="1" destOrd="0" presId="urn:microsoft.com/office/officeart/2005/8/layout/orgChart1"/>
    <dgm:cxn modelId="{61694359-D3E0-474E-ACF6-355D639C71FF}" type="presParOf" srcId="{FE5F32DE-B4A9-4596-940C-94D2086FF4D0}" destId="{29EEDF45-273B-4E53-BC37-999059C1E3C6}" srcOrd="0" destOrd="0" presId="urn:microsoft.com/office/officeart/2005/8/layout/orgChart1"/>
    <dgm:cxn modelId="{88F9BEA3-B368-4A53-9824-AFEB2278D7CA}" type="presParOf" srcId="{FE5F32DE-B4A9-4596-940C-94D2086FF4D0}" destId="{9BC66B81-08F7-49E3-A9A8-6342325B6080}" srcOrd="1" destOrd="0" presId="urn:microsoft.com/office/officeart/2005/8/layout/orgChart1"/>
    <dgm:cxn modelId="{D973DF07-7DE1-4FAA-BCED-99A5CD4C90FF}" type="presParOf" srcId="{9BC66B81-08F7-49E3-A9A8-6342325B6080}" destId="{2B139FAC-956A-4D78-8521-AF9A1CE3DE75}" srcOrd="0" destOrd="0" presId="urn:microsoft.com/office/officeart/2005/8/layout/orgChart1"/>
    <dgm:cxn modelId="{76F89CD9-5CC0-48F3-A374-669A56AEB628}" type="presParOf" srcId="{2B139FAC-956A-4D78-8521-AF9A1CE3DE75}" destId="{D392A707-5E2E-45BE-A10D-C33E776FB605}" srcOrd="0" destOrd="0" presId="urn:microsoft.com/office/officeart/2005/8/layout/orgChart1"/>
    <dgm:cxn modelId="{13FAE0B2-4578-418B-8E88-56F5B2B07207}" type="presParOf" srcId="{2B139FAC-956A-4D78-8521-AF9A1CE3DE75}" destId="{6E0435FD-BBFA-4557-A7D2-3A1BC089451F}" srcOrd="1" destOrd="0" presId="urn:microsoft.com/office/officeart/2005/8/layout/orgChart1"/>
    <dgm:cxn modelId="{5D82D67C-F9F5-4963-8A55-24A7E6B53814}" type="presParOf" srcId="{9BC66B81-08F7-49E3-A9A8-6342325B6080}" destId="{496E7354-5A9C-414E-96FA-8B335F35BE7A}" srcOrd="1" destOrd="0" presId="urn:microsoft.com/office/officeart/2005/8/layout/orgChart1"/>
    <dgm:cxn modelId="{300496BC-C1D0-4280-A245-485937CEBD30}" type="presParOf" srcId="{496E7354-5A9C-414E-96FA-8B335F35BE7A}" destId="{25692154-617E-4D7A-8C84-82F303A5AA21}" srcOrd="0" destOrd="0" presId="urn:microsoft.com/office/officeart/2005/8/layout/orgChart1"/>
    <dgm:cxn modelId="{4028A6FE-FC6C-492F-A3DE-4C2A9E3C61B4}" type="presParOf" srcId="{496E7354-5A9C-414E-96FA-8B335F35BE7A}" destId="{87E9420B-09A2-49FC-AD76-45EF223EFCFF}" srcOrd="1" destOrd="0" presId="urn:microsoft.com/office/officeart/2005/8/layout/orgChart1"/>
    <dgm:cxn modelId="{5F5F8C92-9FA0-4762-AEE9-96D4AF0BA40A}" type="presParOf" srcId="{87E9420B-09A2-49FC-AD76-45EF223EFCFF}" destId="{9C9C578C-4641-47FA-A5CC-E2AA033681B8}" srcOrd="0" destOrd="0" presId="urn:microsoft.com/office/officeart/2005/8/layout/orgChart1"/>
    <dgm:cxn modelId="{FF19EC50-2E5E-425B-9CE7-3AE3476A2F19}" type="presParOf" srcId="{9C9C578C-4641-47FA-A5CC-E2AA033681B8}" destId="{280C9536-B80C-43F7-94F0-6735ACD6266F}" srcOrd="0" destOrd="0" presId="urn:microsoft.com/office/officeart/2005/8/layout/orgChart1"/>
    <dgm:cxn modelId="{5473B8C0-4F5F-490D-9ADE-176B0580F7AD}" type="presParOf" srcId="{9C9C578C-4641-47FA-A5CC-E2AA033681B8}" destId="{E1BCB321-927B-488D-98A6-DB407C0741DF}" srcOrd="1" destOrd="0" presId="urn:microsoft.com/office/officeart/2005/8/layout/orgChart1"/>
    <dgm:cxn modelId="{93D8ECEC-609E-46EE-806F-A0E02DF4CC5A}" type="presParOf" srcId="{87E9420B-09A2-49FC-AD76-45EF223EFCFF}" destId="{57047F30-3508-4FB7-80E7-744B40C43344}" srcOrd="1" destOrd="0" presId="urn:microsoft.com/office/officeart/2005/8/layout/orgChart1"/>
    <dgm:cxn modelId="{E0EDDC30-188B-44BF-941D-529C9A1162A2}" type="presParOf" srcId="{87E9420B-09A2-49FC-AD76-45EF223EFCFF}" destId="{FD81177F-6D32-4C36-83A3-517759F1D1B1}" srcOrd="2" destOrd="0" presId="urn:microsoft.com/office/officeart/2005/8/layout/orgChart1"/>
    <dgm:cxn modelId="{A2B889B2-8F9A-45CA-B0D3-498B567375FE}" type="presParOf" srcId="{9BC66B81-08F7-49E3-A9A8-6342325B6080}" destId="{3190EEA8-716B-4135-AB56-5D1A29DEA253}" srcOrd="2" destOrd="0" presId="urn:microsoft.com/office/officeart/2005/8/layout/orgChart1"/>
    <dgm:cxn modelId="{26DADF92-1AAD-4F08-BB33-10CD0CA94327}" type="presParOf" srcId="{FE5F32DE-B4A9-4596-940C-94D2086FF4D0}" destId="{AD04F4E1-1287-4E92-BF78-B14A7EFFD92E}" srcOrd="2" destOrd="0" presId="urn:microsoft.com/office/officeart/2005/8/layout/orgChart1"/>
    <dgm:cxn modelId="{A6B7E8CA-BC4B-42F4-95C7-5AF2728A5140}" type="presParOf" srcId="{FE5F32DE-B4A9-4596-940C-94D2086FF4D0}" destId="{9F62AC46-E5E0-4F69-A977-609F72A1D2D4}" srcOrd="3" destOrd="0" presId="urn:microsoft.com/office/officeart/2005/8/layout/orgChart1"/>
    <dgm:cxn modelId="{7E27B32C-83A6-4905-9C0E-34F1E0C63E19}" type="presParOf" srcId="{9F62AC46-E5E0-4F69-A977-609F72A1D2D4}" destId="{49FB1E10-450F-450D-B090-14BB76E55A9E}" srcOrd="0" destOrd="0" presId="urn:microsoft.com/office/officeart/2005/8/layout/orgChart1"/>
    <dgm:cxn modelId="{FEA10230-CAFD-4507-90F0-D4255F20677F}" type="presParOf" srcId="{49FB1E10-450F-450D-B090-14BB76E55A9E}" destId="{88A3EE83-8DB6-48F6-B066-7CEEDC280415}" srcOrd="0" destOrd="0" presId="urn:microsoft.com/office/officeart/2005/8/layout/orgChart1"/>
    <dgm:cxn modelId="{B226F87E-D2B5-4599-A4B7-336F85B2AE44}" type="presParOf" srcId="{49FB1E10-450F-450D-B090-14BB76E55A9E}" destId="{33D9829E-48C2-4DF0-AFE0-E9CD763445D7}" srcOrd="1" destOrd="0" presId="urn:microsoft.com/office/officeart/2005/8/layout/orgChart1"/>
    <dgm:cxn modelId="{D90BCD82-877E-48F1-BE3D-7EF945A46F38}" type="presParOf" srcId="{9F62AC46-E5E0-4F69-A977-609F72A1D2D4}" destId="{735CF4B6-92D8-413B-BB48-606B970FE8FD}" srcOrd="1" destOrd="0" presId="urn:microsoft.com/office/officeart/2005/8/layout/orgChart1"/>
    <dgm:cxn modelId="{AE212F10-B0AD-4D05-B233-456D15A8653C}" type="presParOf" srcId="{735CF4B6-92D8-413B-BB48-606B970FE8FD}" destId="{D6C4BCC9-C8B5-4ED1-82C2-5DAEB0144D44}" srcOrd="0" destOrd="0" presId="urn:microsoft.com/office/officeart/2005/8/layout/orgChart1"/>
    <dgm:cxn modelId="{618A9F8C-9EB6-40CB-8B46-18FA72ADE926}" type="presParOf" srcId="{735CF4B6-92D8-413B-BB48-606B970FE8FD}" destId="{35600AAD-CBC5-4ED5-A00B-54A46A95BE51}" srcOrd="1" destOrd="0" presId="urn:microsoft.com/office/officeart/2005/8/layout/orgChart1"/>
    <dgm:cxn modelId="{827012FB-69CF-40B3-80E4-767287851C4D}" type="presParOf" srcId="{35600AAD-CBC5-4ED5-A00B-54A46A95BE51}" destId="{7BA312FE-255A-44F6-ABE3-58498F594534}" srcOrd="0" destOrd="0" presId="urn:microsoft.com/office/officeart/2005/8/layout/orgChart1"/>
    <dgm:cxn modelId="{C13FF760-369D-4BB2-9217-EF850BA9B3C2}" type="presParOf" srcId="{7BA312FE-255A-44F6-ABE3-58498F594534}" destId="{FABB886C-3297-4A0C-89C3-6A8A8547BB5C}" srcOrd="0" destOrd="0" presId="urn:microsoft.com/office/officeart/2005/8/layout/orgChart1"/>
    <dgm:cxn modelId="{B0126DFA-17C1-47EA-9DAA-C0B343C6C761}" type="presParOf" srcId="{7BA312FE-255A-44F6-ABE3-58498F594534}" destId="{1A8D6599-3C8C-4DA5-AB3B-6A9D53A5638B}" srcOrd="1" destOrd="0" presId="urn:microsoft.com/office/officeart/2005/8/layout/orgChart1"/>
    <dgm:cxn modelId="{0C178748-F6EF-413D-81DE-CC0C3FA1FE9D}" type="presParOf" srcId="{35600AAD-CBC5-4ED5-A00B-54A46A95BE51}" destId="{F1BACAE2-380B-46BD-B953-B43C12A21908}" srcOrd="1" destOrd="0" presId="urn:microsoft.com/office/officeart/2005/8/layout/orgChart1"/>
    <dgm:cxn modelId="{8FB18031-CE5F-4193-B892-383AC56CF1EB}" type="presParOf" srcId="{F1BACAE2-380B-46BD-B953-B43C12A21908}" destId="{0FBA1B34-63EE-43CB-A663-8298A0E0003E}" srcOrd="0" destOrd="0" presId="urn:microsoft.com/office/officeart/2005/8/layout/orgChart1"/>
    <dgm:cxn modelId="{8C6527D0-198F-46DB-A00E-9371B04E453D}" type="presParOf" srcId="{F1BACAE2-380B-46BD-B953-B43C12A21908}" destId="{EBCD7D12-93E2-4090-BE5B-EAABBBE12A51}" srcOrd="1" destOrd="0" presId="urn:microsoft.com/office/officeart/2005/8/layout/orgChart1"/>
    <dgm:cxn modelId="{5B01821D-82BA-419A-AE2A-B4E2DF5CB519}" type="presParOf" srcId="{EBCD7D12-93E2-4090-BE5B-EAABBBE12A51}" destId="{5DFEB43D-9565-480C-AFA7-C25D15B43B10}" srcOrd="0" destOrd="0" presId="urn:microsoft.com/office/officeart/2005/8/layout/orgChart1"/>
    <dgm:cxn modelId="{2A947467-D984-4B50-BCD6-261C0A88C657}" type="presParOf" srcId="{5DFEB43D-9565-480C-AFA7-C25D15B43B10}" destId="{F6511CD3-3BED-4790-BD6B-AB27D264E255}" srcOrd="0" destOrd="0" presId="urn:microsoft.com/office/officeart/2005/8/layout/orgChart1"/>
    <dgm:cxn modelId="{12D4AD26-D609-4FD5-A20D-D56F44DCF858}" type="presParOf" srcId="{5DFEB43D-9565-480C-AFA7-C25D15B43B10}" destId="{71EC87A9-E5D9-4D8A-B7EE-608318589F8F}" srcOrd="1" destOrd="0" presId="urn:microsoft.com/office/officeart/2005/8/layout/orgChart1"/>
    <dgm:cxn modelId="{63DC4C95-CFBA-4ADA-AE51-27AFE4B29C4F}" type="presParOf" srcId="{EBCD7D12-93E2-4090-BE5B-EAABBBE12A51}" destId="{12B1A469-0A57-4AF8-83B1-0CBCF2CF4963}" srcOrd="1" destOrd="0" presId="urn:microsoft.com/office/officeart/2005/8/layout/orgChart1"/>
    <dgm:cxn modelId="{F060B94B-0F4A-4400-A428-D20F63CBF720}" type="presParOf" srcId="{EBCD7D12-93E2-4090-BE5B-EAABBBE12A51}" destId="{D95F00DC-BDC4-4986-A76C-1BCB9D823C74}" srcOrd="2" destOrd="0" presId="urn:microsoft.com/office/officeart/2005/8/layout/orgChart1"/>
    <dgm:cxn modelId="{E89BC75E-B643-48F2-9972-80D33997784E}" type="presParOf" srcId="{35600AAD-CBC5-4ED5-A00B-54A46A95BE51}" destId="{115747A4-DDA3-4237-A4C3-13275ABC5F79}" srcOrd="2" destOrd="0" presId="urn:microsoft.com/office/officeart/2005/8/layout/orgChart1"/>
    <dgm:cxn modelId="{0246D4C3-EFD0-4615-848D-AFFCE9951683}" type="presParOf" srcId="{735CF4B6-92D8-413B-BB48-606B970FE8FD}" destId="{EFFA7492-5A55-41A5-84F9-23D76A047F84}" srcOrd="2" destOrd="0" presId="urn:microsoft.com/office/officeart/2005/8/layout/orgChart1"/>
    <dgm:cxn modelId="{8699751B-74D7-41EA-8EAB-5E7B35A83BAC}" type="presParOf" srcId="{735CF4B6-92D8-413B-BB48-606B970FE8FD}" destId="{6B08FDC4-DAC4-458F-B59D-9E0DF52AE614}" srcOrd="3" destOrd="0" presId="urn:microsoft.com/office/officeart/2005/8/layout/orgChart1"/>
    <dgm:cxn modelId="{32E8AE7C-CD9C-4EDC-AF14-8412A0F49D37}" type="presParOf" srcId="{6B08FDC4-DAC4-458F-B59D-9E0DF52AE614}" destId="{6222CE06-C885-4E4E-860B-3F8B36590007}" srcOrd="0" destOrd="0" presId="urn:microsoft.com/office/officeart/2005/8/layout/orgChart1"/>
    <dgm:cxn modelId="{5B5AA0B5-EEFE-477D-BDC0-04098D35BBEF}" type="presParOf" srcId="{6222CE06-C885-4E4E-860B-3F8B36590007}" destId="{3C77E1F5-EE44-4FC8-8794-B866092D10AD}" srcOrd="0" destOrd="0" presId="urn:microsoft.com/office/officeart/2005/8/layout/orgChart1"/>
    <dgm:cxn modelId="{AAAC857D-D34C-40D8-B36B-841539B26CD6}" type="presParOf" srcId="{6222CE06-C885-4E4E-860B-3F8B36590007}" destId="{514A02DB-C3D7-4428-B6F8-F7D216A83901}" srcOrd="1" destOrd="0" presId="urn:microsoft.com/office/officeart/2005/8/layout/orgChart1"/>
    <dgm:cxn modelId="{7A8C3162-6C71-4B7B-BCBF-B46A0CBD5F18}" type="presParOf" srcId="{6B08FDC4-DAC4-458F-B59D-9E0DF52AE614}" destId="{2C26F7BC-B58E-47C3-86C9-C5FD769ED823}" srcOrd="1" destOrd="0" presId="urn:microsoft.com/office/officeart/2005/8/layout/orgChart1"/>
    <dgm:cxn modelId="{B8593D92-EF4A-4801-A898-70088D6F014D}" type="presParOf" srcId="{2C26F7BC-B58E-47C3-86C9-C5FD769ED823}" destId="{A5DA8ACD-4612-41BF-A9DC-6B51702DCD1E}" srcOrd="0" destOrd="0" presId="urn:microsoft.com/office/officeart/2005/8/layout/orgChart1"/>
    <dgm:cxn modelId="{C8B7904B-0AD1-47DE-A6AF-12B7A7F7D100}" type="presParOf" srcId="{2C26F7BC-B58E-47C3-86C9-C5FD769ED823}" destId="{8CE1BD67-E8B7-4358-9785-75E958F382DC}" srcOrd="1" destOrd="0" presId="urn:microsoft.com/office/officeart/2005/8/layout/orgChart1"/>
    <dgm:cxn modelId="{0F848B83-691B-47F5-B14D-556664BB5A9B}" type="presParOf" srcId="{8CE1BD67-E8B7-4358-9785-75E958F382DC}" destId="{D2338435-1B62-4DCD-B6C3-0F56B0636F40}" srcOrd="0" destOrd="0" presId="urn:microsoft.com/office/officeart/2005/8/layout/orgChart1"/>
    <dgm:cxn modelId="{BCFF9480-AB1F-44A2-8615-88762392DC2D}" type="presParOf" srcId="{D2338435-1B62-4DCD-B6C3-0F56B0636F40}" destId="{8C42C2C7-41F0-4703-8350-643CBD3EF3A2}" srcOrd="0" destOrd="0" presId="urn:microsoft.com/office/officeart/2005/8/layout/orgChart1"/>
    <dgm:cxn modelId="{77F5EB40-4E05-458C-BD8A-2685EB51E42F}" type="presParOf" srcId="{D2338435-1B62-4DCD-B6C3-0F56B0636F40}" destId="{37B9ECCF-A0AC-4EEA-B6D3-82538B0D8B10}" srcOrd="1" destOrd="0" presId="urn:microsoft.com/office/officeart/2005/8/layout/orgChart1"/>
    <dgm:cxn modelId="{DDAFCDAF-7991-4BBC-92BB-2C8B31CCC43D}" type="presParOf" srcId="{8CE1BD67-E8B7-4358-9785-75E958F382DC}" destId="{E976B751-F849-458F-AC6A-E1459E29AAC9}" srcOrd="1" destOrd="0" presId="urn:microsoft.com/office/officeart/2005/8/layout/orgChart1"/>
    <dgm:cxn modelId="{D4A8313D-1CD9-4A69-A15A-417C7665AADE}" type="presParOf" srcId="{E976B751-F849-458F-AC6A-E1459E29AAC9}" destId="{2D84A5D0-50C6-42B1-9AE9-E31695C7E509}" srcOrd="0" destOrd="0" presId="urn:microsoft.com/office/officeart/2005/8/layout/orgChart1"/>
    <dgm:cxn modelId="{B2D4D0EA-B504-47FB-B332-EB568A872A66}" type="presParOf" srcId="{E976B751-F849-458F-AC6A-E1459E29AAC9}" destId="{CD0A8F73-230D-44C4-98E0-6E70D524500D}" srcOrd="1" destOrd="0" presId="urn:microsoft.com/office/officeart/2005/8/layout/orgChart1"/>
    <dgm:cxn modelId="{AB53B44C-87B5-467D-BDD5-FE08B0902530}" type="presParOf" srcId="{CD0A8F73-230D-44C4-98E0-6E70D524500D}" destId="{6E33C060-9322-46F3-A863-21DD034C0147}" srcOrd="0" destOrd="0" presId="urn:microsoft.com/office/officeart/2005/8/layout/orgChart1"/>
    <dgm:cxn modelId="{EC1D5E41-DBCF-4BC3-819F-65E1840807EA}" type="presParOf" srcId="{6E33C060-9322-46F3-A863-21DD034C0147}" destId="{4D657CCB-C139-4A1C-AE98-28EEE6327F1C}" srcOrd="0" destOrd="0" presId="urn:microsoft.com/office/officeart/2005/8/layout/orgChart1"/>
    <dgm:cxn modelId="{7FFAC6C7-B0C4-48E8-BFE7-98906BE9B0FF}" type="presParOf" srcId="{6E33C060-9322-46F3-A863-21DD034C0147}" destId="{5C575515-2C01-4F5A-8069-725B303546CD}" srcOrd="1" destOrd="0" presId="urn:microsoft.com/office/officeart/2005/8/layout/orgChart1"/>
    <dgm:cxn modelId="{7369392D-EED3-4C48-A6B8-C26B565B7C75}" type="presParOf" srcId="{CD0A8F73-230D-44C4-98E0-6E70D524500D}" destId="{01868A98-35FD-4151-A8E2-00D0AFA6FDA3}" srcOrd="1" destOrd="0" presId="urn:microsoft.com/office/officeart/2005/8/layout/orgChart1"/>
    <dgm:cxn modelId="{7E8806FF-A6F9-4BE0-A281-BEEA3F081CDB}" type="presParOf" srcId="{CD0A8F73-230D-44C4-98E0-6E70D524500D}" destId="{90610B7C-56CC-4242-BA91-782183769E89}" srcOrd="2" destOrd="0" presId="urn:microsoft.com/office/officeart/2005/8/layout/orgChart1"/>
    <dgm:cxn modelId="{0D7C81EF-406F-47CC-9AF0-0D77FAF7DD58}" type="presParOf" srcId="{8CE1BD67-E8B7-4358-9785-75E958F382DC}" destId="{7AB0BB54-64B6-47B0-8F2E-0BB22696CBE8}" srcOrd="2" destOrd="0" presId="urn:microsoft.com/office/officeart/2005/8/layout/orgChart1"/>
    <dgm:cxn modelId="{A2706501-8A76-4BD8-9DB3-8FD219D775E5}" type="presParOf" srcId="{2C26F7BC-B58E-47C3-86C9-C5FD769ED823}" destId="{94062544-B081-464F-99F8-0E761631AF1C}" srcOrd="2" destOrd="0" presId="urn:microsoft.com/office/officeart/2005/8/layout/orgChart1"/>
    <dgm:cxn modelId="{6EFC4874-7106-4A77-8160-BFC54C369DA4}" type="presParOf" srcId="{2C26F7BC-B58E-47C3-86C9-C5FD769ED823}" destId="{71B09DCA-0FC4-4E85-A302-F42F5BC30A91}" srcOrd="3" destOrd="0" presId="urn:microsoft.com/office/officeart/2005/8/layout/orgChart1"/>
    <dgm:cxn modelId="{4D33D0FF-12A0-40C4-BF07-89DC47589A0F}" type="presParOf" srcId="{71B09DCA-0FC4-4E85-A302-F42F5BC30A91}" destId="{340688DF-CDBD-48E1-AF05-C29321B4A5DA}" srcOrd="0" destOrd="0" presId="urn:microsoft.com/office/officeart/2005/8/layout/orgChart1"/>
    <dgm:cxn modelId="{D832C201-AD20-40DA-BADC-ACEB5C8C41C3}" type="presParOf" srcId="{340688DF-CDBD-48E1-AF05-C29321B4A5DA}" destId="{536B6768-3E9E-413E-8DD3-47CCCCD694D7}" srcOrd="0" destOrd="0" presId="urn:microsoft.com/office/officeart/2005/8/layout/orgChart1"/>
    <dgm:cxn modelId="{0AF44B59-16E8-4D7F-B62A-F314EC2D4D83}" type="presParOf" srcId="{340688DF-CDBD-48E1-AF05-C29321B4A5DA}" destId="{0C1AB1E1-1AB8-4C0E-904F-68A3683A5CB8}" srcOrd="1" destOrd="0" presId="urn:microsoft.com/office/officeart/2005/8/layout/orgChart1"/>
    <dgm:cxn modelId="{1F86CDAB-08A5-4CE8-A51D-D2F10674A7B2}" type="presParOf" srcId="{71B09DCA-0FC4-4E85-A302-F42F5BC30A91}" destId="{34078703-E07E-4954-A5B1-AD28063264BE}" srcOrd="1" destOrd="0" presId="urn:microsoft.com/office/officeart/2005/8/layout/orgChart1"/>
    <dgm:cxn modelId="{9A2116B3-C836-4512-BDF6-3BA1217393B5}" type="presParOf" srcId="{34078703-E07E-4954-A5B1-AD28063264BE}" destId="{F23E1189-686E-4EA0-8CF0-2C91CD753ACD}" srcOrd="0" destOrd="0" presId="urn:microsoft.com/office/officeart/2005/8/layout/orgChart1"/>
    <dgm:cxn modelId="{ED8756C5-2799-4B01-8DBC-B64E0A325094}" type="presParOf" srcId="{34078703-E07E-4954-A5B1-AD28063264BE}" destId="{60A4F1D9-1558-4326-8E52-4B31C0AB512A}" srcOrd="1" destOrd="0" presId="urn:microsoft.com/office/officeart/2005/8/layout/orgChart1"/>
    <dgm:cxn modelId="{C6B1415B-E9E6-4BFE-9404-71D9DD818306}" type="presParOf" srcId="{60A4F1D9-1558-4326-8E52-4B31C0AB512A}" destId="{1A5F9C32-E0FB-4425-8082-E967FA202287}" srcOrd="0" destOrd="0" presId="urn:microsoft.com/office/officeart/2005/8/layout/orgChart1"/>
    <dgm:cxn modelId="{5D2E8273-B96A-4567-B035-C3E3EE7C1C8C}" type="presParOf" srcId="{1A5F9C32-E0FB-4425-8082-E967FA202287}" destId="{4D441A00-C17F-4CA8-9018-0752B4F6EA31}" srcOrd="0" destOrd="0" presId="urn:microsoft.com/office/officeart/2005/8/layout/orgChart1"/>
    <dgm:cxn modelId="{249CDCA4-4E30-4187-8244-5A5959FBFA0A}" type="presParOf" srcId="{1A5F9C32-E0FB-4425-8082-E967FA202287}" destId="{18082B44-5C35-4244-A314-2743D905CDF6}" srcOrd="1" destOrd="0" presId="urn:microsoft.com/office/officeart/2005/8/layout/orgChart1"/>
    <dgm:cxn modelId="{B35904CB-24CF-4896-A320-5448DAF97A1A}" type="presParOf" srcId="{60A4F1D9-1558-4326-8E52-4B31C0AB512A}" destId="{404DAE76-33D0-4D3B-850C-762AC468A9F8}" srcOrd="1" destOrd="0" presId="urn:microsoft.com/office/officeart/2005/8/layout/orgChart1"/>
    <dgm:cxn modelId="{B215ABB0-E1A4-4505-983F-211DE76C2403}" type="presParOf" srcId="{60A4F1D9-1558-4326-8E52-4B31C0AB512A}" destId="{108ABCD1-31F4-4762-B9DC-8D3E3ACAD4C6}" srcOrd="2" destOrd="0" presId="urn:microsoft.com/office/officeart/2005/8/layout/orgChart1"/>
    <dgm:cxn modelId="{82135987-527F-413C-A5F2-14D06B733BCA}" type="presParOf" srcId="{71B09DCA-0FC4-4E85-A302-F42F5BC30A91}" destId="{12CCF32E-338C-4CFF-8BEE-3B0F1AE5249D}" srcOrd="2" destOrd="0" presId="urn:microsoft.com/office/officeart/2005/8/layout/orgChart1"/>
    <dgm:cxn modelId="{E3729C83-B8F0-42D9-B047-53075E063AF0}" type="presParOf" srcId="{6B08FDC4-DAC4-458F-B59D-9E0DF52AE614}" destId="{D58F07AA-D8B2-43E1-9572-CC9D0EFDFE9B}" srcOrd="2" destOrd="0" presId="urn:microsoft.com/office/officeart/2005/8/layout/orgChart1"/>
    <dgm:cxn modelId="{260EE14D-4DA3-4EF5-8971-7FC5A6FEE44E}" type="presParOf" srcId="{9F62AC46-E5E0-4F69-A977-609F72A1D2D4}" destId="{EE2FB772-0D60-444F-BE6B-E85419C61C24}" srcOrd="2" destOrd="0" presId="urn:microsoft.com/office/officeart/2005/8/layout/orgChart1"/>
    <dgm:cxn modelId="{B2EC97E0-D741-4E91-BAA8-6BF4D99C78DA}" type="presParOf" srcId="{FE5F32DE-B4A9-4596-940C-94D2086FF4D0}" destId="{3BF5BC51-A678-4FCD-B6C9-26BCAD863924}" srcOrd="4" destOrd="0" presId="urn:microsoft.com/office/officeart/2005/8/layout/orgChart1"/>
    <dgm:cxn modelId="{C8A03CF6-3CC7-4D96-B50D-059D346D8EF2}" type="presParOf" srcId="{FE5F32DE-B4A9-4596-940C-94D2086FF4D0}" destId="{746A0A45-B5DB-4C2A-BF92-11C003F4B469}" srcOrd="5" destOrd="0" presId="urn:microsoft.com/office/officeart/2005/8/layout/orgChart1"/>
    <dgm:cxn modelId="{A9F14132-1CFC-4662-8C5A-C75BA82AB282}" type="presParOf" srcId="{746A0A45-B5DB-4C2A-BF92-11C003F4B469}" destId="{048B6B76-1291-47CC-939A-F28050934BA9}" srcOrd="0" destOrd="0" presId="urn:microsoft.com/office/officeart/2005/8/layout/orgChart1"/>
    <dgm:cxn modelId="{F05FBFA8-C65B-4BB4-B96D-0B19C2EAB958}" type="presParOf" srcId="{048B6B76-1291-47CC-939A-F28050934BA9}" destId="{8B173326-CF1C-42EC-BA23-74B7FB9D6D7F}" srcOrd="0" destOrd="0" presId="urn:microsoft.com/office/officeart/2005/8/layout/orgChart1"/>
    <dgm:cxn modelId="{6E01FDB8-D15B-4BFA-B749-F0014879547A}" type="presParOf" srcId="{048B6B76-1291-47CC-939A-F28050934BA9}" destId="{61FE0B90-693E-4FAA-8170-084F25697B2D}" srcOrd="1" destOrd="0" presId="urn:microsoft.com/office/officeart/2005/8/layout/orgChart1"/>
    <dgm:cxn modelId="{C80FA1C0-2056-427D-846A-5567047F7F29}" type="presParOf" srcId="{746A0A45-B5DB-4C2A-BF92-11C003F4B469}" destId="{939CE4ED-2817-465F-9CF9-8F8E0DD21DAD}" srcOrd="1" destOrd="0" presId="urn:microsoft.com/office/officeart/2005/8/layout/orgChart1"/>
    <dgm:cxn modelId="{E475D896-0478-4BB0-9809-963250FA06ED}" type="presParOf" srcId="{939CE4ED-2817-465F-9CF9-8F8E0DD21DAD}" destId="{16A29C46-9076-439C-A48F-4EA48AF5F252}" srcOrd="0" destOrd="0" presId="urn:microsoft.com/office/officeart/2005/8/layout/orgChart1"/>
    <dgm:cxn modelId="{17AD8947-6F3C-4817-A6F3-0A260B314C16}" type="presParOf" srcId="{939CE4ED-2817-465F-9CF9-8F8E0DD21DAD}" destId="{84ADBD30-97E6-4B8C-9B93-A45C06F7A9C0}" srcOrd="1" destOrd="0" presId="urn:microsoft.com/office/officeart/2005/8/layout/orgChart1"/>
    <dgm:cxn modelId="{427CFF2E-52C5-4517-A8FE-CFBEBA110CAE}" type="presParOf" srcId="{84ADBD30-97E6-4B8C-9B93-A45C06F7A9C0}" destId="{33225A70-1AD8-4312-8339-F368A851CB68}" srcOrd="0" destOrd="0" presId="urn:microsoft.com/office/officeart/2005/8/layout/orgChart1"/>
    <dgm:cxn modelId="{EEDB37E6-5DA6-4A6B-AEC6-47F99C63E383}" type="presParOf" srcId="{33225A70-1AD8-4312-8339-F368A851CB68}" destId="{8CF2BC48-4052-4F6C-AEA1-8FF2D8B84F19}" srcOrd="0" destOrd="0" presId="urn:microsoft.com/office/officeart/2005/8/layout/orgChart1"/>
    <dgm:cxn modelId="{5FC2F2C7-9D81-4179-9DD7-947198FCC679}" type="presParOf" srcId="{33225A70-1AD8-4312-8339-F368A851CB68}" destId="{545B9A86-15CC-44EA-A688-7F076AEC9C20}" srcOrd="1" destOrd="0" presId="urn:microsoft.com/office/officeart/2005/8/layout/orgChart1"/>
    <dgm:cxn modelId="{36E13CFF-6677-4115-A4C1-7B855FBAB95D}" type="presParOf" srcId="{84ADBD30-97E6-4B8C-9B93-A45C06F7A9C0}" destId="{599462E1-79A9-49A4-BBD9-6629D37191C4}" srcOrd="1" destOrd="0" presId="urn:microsoft.com/office/officeart/2005/8/layout/orgChart1"/>
    <dgm:cxn modelId="{B010EE0C-0588-4DA2-B8E7-C3920E370F75}" type="presParOf" srcId="{599462E1-79A9-49A4-BBD9-6629D37191C4}" destId="{60094940-7D47-4F30-8CB9-02B595B4978D}" srcOrd="0" destOrd="0" presId="urn:microsoft.com/office/officeart/2005/8/layout/orgChart1"/>
    <dgm:cxn modelId="{C8DD427A-3924-4E5A-AC70-46B8E9431605}" type="presParOf" srcId="{599462E1-79A9-49A4-BBD9-6629D37191C4}" destId="{D377FD5A-3AEE-4423-9AEB-C27691AD8247}" srcOrd="1" destOrd="0" presId="urn:microsoft.com/office/officeart/2005/8/layout/orgChart1"/>
    <dgm:cxn modelId="{D2BEF80A-9F53-4449-98A3-D4A655046C97}" type="presParOf" srcId="{D377FD5A-3AEE-4423-9AEB-C27691AD8247}" destId="{F157991B-BC28-4E22-ACE8-4336107B9E1E}" srcOrd="0" destOrd="0" presId="urn:microsoft.com/office/officeart/2005/8/layout/orgChart1"/>
    <dgm:cxn modelId="{39970D5F-749D-4678-8654-B8390EC6DAD3}" type="presParOf" srcId="{F157991B-BC28-4E22-ACE8-4336107B9E1E}" destId="{478378B2-C4B4-4469-A479-B0A36F3EEBDF}" srcOrd="0" destOrd="0" presId="urn:microsoft.com/office/officeart/2005/8/layout/orgChart1"/>
    <dgm:cxn modelId="{B1637ADB-B231-45F4-B48D-E656946813B3}" type="presParOf" srcId="{F157991B-BC28-4E22-ACE8-4336107B9E1E}" destId="{BC4B7161-AFBE-4E2E-851D-382FCA886FDF}" srcOrd="1" destOrd="0" presId="urn:microsoft.com/office/officeart/2005/8/layout/orgChart1"/>
    <dgm:cxn modelId="{6D8FD5DA-418D-4AA0-8128-59B28F3A99F5}" type="presParOf" srcId="{D377FD5A-3AEE-4423-9AEB-C27691AD8247}" destId="{62CAEE31-78CA-4134-BADB-B180A5FD6C90}" srcOrd="1" destOrd="0" presId="urn:microsoft.com/office/officeart/2005/8/layout/orgChart1"/>
    <dgm:cxn modelId="{3BCA1556-4BF4-4427-B234-4E5AA905A89B}" type="presParOf" srcId="{62CAEE31-78CA-4134-BADB-B180A5FD6C90}" destId="{E05EE83B-A34C-4140-A13C-75B1EC477FE2}" srcOrd="0" destOrd="0" presId="urn:microsoft.com/office/officeart/2005/8/layout/orgChart1"/>
    <dgm:cxn modelId="{86F6507A-D004-4DAF-B652-98A38429DE79}" type="presParOf" srcId="{62CAEE31-78CA-4134-BADB-B180A5FD6C90}" destId="{36421626-05B4-4EC3-9177-C4AF19736A95}" srcOrd="1" destOrd="0" presId="urn:microsoft.com/office/officeart/2005/8/layout/orgChart1"/>
    <dgm:cxn modelId="{0B320054-4787-4EB9-93BA-5359058818B5}" type="presParOf" srcId="{36421626-05B4-4EC3-9177-C4AF19736A95}" destId="{509ECD25-4B73-4A9A-A810-058A0185324F}" srcOrd="0" destOrd="0" presId="urn:microsoft.com/office/officeart/2005/8/layout/orgChart1"/>
    <dgm:cxn modelId="{40AA8315-1EBB-403F-A25E-3A283B2631F1}" type="presParOf" srcId="{509ECD25-4B73-4A9A-A810-058A0185324F}" destId="{EC3DC48F-6772-438C-8B3C-039AECC1D489}" srcOrd="0" destOrd="0" presId="urn:microsoft.com/office/officeart/2005/8/layout/orgChart1"/>
    <dgm:cxn modelId="{5146DC33-FDE9-4C17-80AE-1F69387DA6CE}" type="presParOf" srcId="{509ECD25-4B73-4A9A-A810-058A0185324F}" destId="{E5D647E5-D88B-4B41-9EF9-D63D46A6E18E}" srcOrd="1" destOrd="0" presId="urn:microsoft.com/office/officeart/2005/8/layout/orgChart1"/>
    <dgm:cxn modelId="{BC4911E0-1F32-42F3-8DCE-FCD6CFA10C44}" type="presParOf" srcId="{36421626-05B4-4EC3-9177-C4AF19736A95}" destId="{3B37B291-213E-4400-9ABF-B14509D36F31}" srcOrd="1" destOrd="0" presId="urn:microsoft.com/office/officeart/2005/8/layout/orgChart1"/>
    <dgm:cxn modelId="{79A9F45E-9837-4ECF-BD1B-675F3F079B06}" type="presParOf" srcId="{36421626-05B4-4EC3-9177-C4AF19736A95}" destId="{F312D3A7-75D7-4F04-9E17-1080B9AAFA50}" srcOrd="2" destOrd="0" presId="urn:microsoft.com/office/officeart/2005/8/layout/orgChart1"/>
    <dgm:cxn modelId="{0AE1AD54-AAB7-4D2A-9A9B-02D1978192E3}" type="presParOf" srcId="{D377FD5A-3AEE-4423-9AEB-C27691AD8247}" destId="{C48ABDFC-9F21-4AD0-B0A9-BE4B4FBEA462}" srcOrd="2" destOrd="0" presId="urn:microsoft.com/office/officeart/2005/8/layout/orgChart1"/>
    <dgm:cxn modelId="{DDAE49D1-5783-4124-9B71-9AAB9C74EC75}" type="presParOf" srcId="{599462E1-79A9-49A4-BBD9-6629D37191C4}" destId="{657A1557-E03D-4A3E-8700-CEBE3D5FE94F}" srcOrd="2" destOrd="0" presId="urn:microsoft.com/office/officeart/2005/8/layout/orgChart1"/>
    <dgm:cxn modelId="{EF18E782-43E2-4725-9211-E6555CEEBBEF}" type="presParOf" srcId="{599462E1-79A9-49A4-BBD9-6629D37191C4}" destId="{A304FC41-9441-4808-95ED-F84F4C537ACE}" srcOrd="3" destOrd="0" presId="urn:microsoft.com/office/officeart/2005/8/layout/orgChart1"/>
    <dgm:cxn modelId="{AF695A0D-CA6C-4BA6-A77F-63DC95BAEA73}" type="presParOf" srcId="{A304FC41-9441-4808-95ED-F84F4C537ACE}" destId="{B4D939FB-94A7-477E-B65F-873C189EB4AC}" srcOrd="0" destOrd="0" presId="urn:microsoft.com/office/officeart/2005/8/layout/orgChart1"/>
    <dgm:cxn modelId="{46EE2168-F550-4AC2-9465-76DB5A792244}" type="presParOf" srcId="{B4D939FB-94A7-477E-B65F-873C189EB4AC}" destId="{193D09E4-B60A-489D-8771-4D2054E75247}" srcOrd="0" destOrd="0" presId="urn:microsoft.com/office/officeart/2005/8/layout/orgChart1"/>
    <dgm:cxn modelId="{F5CBE970-FCBA-4BBF-B5D0-B33834A713F6}" type="presParOf" srcId="{B4D939FB-94A7-477E-B65F-873C189EB4AC}" destId="{9065CA24-A52B-4603-B6D4-823CABE2EB1B}" srcOrd="1" destOrd="0" presId="urn:microsoft.com/office/officeart/2005/8/layout/orgChart1"/>
    <dgm:cxn modelId="{5DAB6A08-1F82-4182-B0BF-4741CE7F81EF}" type="presParOf" srcId="{A304FC41-9441-4808-95ED-F84F4C537ACE}" destId="{D74B0A88-5D24-4868-8665-8443AB2B8752}" srcOrd="1" destOrd="0" presId="urn:microsoft.com/office/officeart/2005/8/layout/orgChart1"/>
    <dgm:cxn modelId="{D96E4AC8-5ED3-4B81-B02C-BA86EFB0E99C}" type="presParOf" srcId="{D74B0A88-5D24-4868-8665-8443AB2B8752}" destId="{2129C506-C72D-4ED0-A0BB-940E43C251C9}" srcOrd="0" destOrd="0" presId="urn:microsoft.com/office/officeart/2005/8/layout/orgChart1"/>
    <dgm:cxn modelId="{8C8E8AE5-0495-4470-80D5-D2FF7BB361BA}" type="presParOf" srcId="{D74B0A88-5D24-4868-8665-8443AB2B8752}" destId="{A88986FF-6428-456E-883D-8180A2994BC4}" srcOrd="1" destOrd="0" presId="urn:microsoft.com/office/officeart/2005/8/layout/orgChart1"/>
    <dgm:cxn modelId="{DDA3F0DE-1C7E-43E4-8A0C-DC47ABA028AB}" type="presParOf" srcId="{A88986FF-6428-456E-883D-8180A2994BC4}" destId="{BAF9AE95-B567-4CC6-81CF-9BDF83A343A8}" srcOrd="0" destOrd="0" presId="urn:microsoft.com/office/officeart/2005/8/layout/orgChart1"/>
    <dgm:cxn modelId="{7E9613ED-A42B-47CA-9C4B-7DD273497547}" type="presParOf" srcId="{BAF9AE95-B567-4CC6-81CF-9BDF83A343A8}" destId="{55BF1C60-0BAB-47A4-B7CE-B55EB0EDCAD3}" srcOrd="0" destOrd="0" presId="urn:microsoft.com/office/officeart/2005/8/layout/orgChart1"/>
    <dgm:cxn modelId="{D8A0D110-F1AD-4DA9-9B87-A6BF298E9A24}" type="presParOf" srcId="{BAF9AE95-B567-4CC6-81CF-9BDF83A343A8}" destId="{0E37954E-914A-411A-8637-2A36A27A5F71}" srcOrd="1" destOrd="0" presId="urn:microsoft.com/office/officeart/2005/8/layout/orgChart1"/>
    <dgm:cxn modelId="{480A3A5A-91CC-42EB-A7DD-BF4FF8A2CA1F}" type="presParOf" srcId="{A88986FF-6428-456E-883D-8180A2994BC4}" destId="{2321BAD6-EF30-4BE1-9ADD-830458A2C002}" srcOrd="1" destOrd="0" presId="urn:microsoft.com/office/officeart/2005/8/layout/orgChart1"/>
    <dgm:cxn modelId="{B2620084-0F8E-480B-B141-BCAAE3FCA97A}" type="presParOf" srcId="{A88986FF-6428-456E-883D-8180A2994BC4}" destId="{FF682E48-C372-4299-9407-E882199111BF}" srcOrd="2" destOrd="0" presId="urn:microsoft.com/office/officeart/2005/8/layout/orgChart1"/>
    <dgm:cxn modelId="{50DD9FFF-9819-4972-8C58-A834155ACD7E}" type="presParOf" srcId="{A304FC41-9441-4808-95ED-F84F4C537ACE}" destId="{DEEDAFB9-79B1-48E8-BAF2-3CCDBC21BB10}" srcOrd="2" destOrd="0" presId="urn:microsoft.com/office/officeart/2005/8/layout/orgChart1"/>
    <dgm:cxn modelId="{3DB20F54-6A69-4861-8BA0-BF0AEA5D2C60}" type="presParOf" srcId="{84ADBD30-97E6-4B8C-9B93-A45C06F7A9C0}" destId="{58D84D8E-8EF4-445E-BAB9-A651E7808F0A}" srcOrd="2" destOrd="0" presId="urn:microsoft.com/office/officeart/2005/8/layout/orgChart1"/>
    <dgm:cxn modelId="{BBFB5170-D9A7-4D7A-8743-B64905E58BDC}" type="presParOf" srcId="{939CE4ED-2817-465F-9CF9-8F8E0DD21DAD}" destId="{2C2D730D-4E63-4367-8D0A-E737EA969F64}" srcOrd="2" destOrd="0" presId="urn:microsoft.com/office/officeart/2005/8/layout/orgChart1"/>
    <dgm:cxn modelId="{C7E5B6A9-62F8-4901-8600-8511B17DAF1F}" type="presParOf" srcId="{939CE4ED-2817-465F-9CF9-8F8E0DD21DAD}" destId="{5E483C3A-F367-4CD0-A439-6CADD7664358}" srcOrd="3" destOrd="0" presId="urn:microsoft.com/office/officeart/2005/8/layout/orgChart1"/>
    <dgm:cxn modelId="{6257C7D3-FF09-4DF8-9F1D-ED629C221FBF}" type="presParOf" srcId="{5E483C3A-F367-4CD0-A439-6CADD7664358}" destId="{57930E05-22D3-44B5-849F-4D279A216A44}" srcOrd="0" destOrd="0" presId="urn:microsoft.com/office/officeart/2005/8/layout/orgChart1"/>
    <dgm:cxn modelId="{7D2659E0-CDB8-4D70-AD7E-15E2C0D013FC}" type="presParOf" srcId="{57930E05-22D3-44B5-849F-4D279A216A44}" destId="{B5C49FDA-B8C5-4F32-9526-EBC90888C1C8}" srcOrd="0" destOrd="0" presId="urn:microsoft.com/office/officeart/2005/8/layout/orgChart1"/>
    <dgm:cxn modelId="{975BF12A-4DAE-4715-84E5-FCB2DF06038F}" type="presParOf" srcId="{57930E05-22D3-44B5-849F-4D279A216A44}" destId="{50AB4CC9-5395-4B49-8F11-FFA7137469E7}" srcOrd="1" destOrd="0" presId="urn:microsoft.com/office/officeart/2005/8/layout/orgChart1"/>
    <dgm:cxn modelId="{D731B8E1-25FC-4DA7-8DC9-85770F6C8D9A}" type="presParOf" srcId="{5E483C3A-F367-4CD0-A439-6CADD7664358}" destId="{684F35D6-1287-4C8F-85C7-D6AC1D3479A8}" srcOrd="1" destOrd="0" presId="urn:microsoft.com/office/officeart/2005/8/layout/orgChart1"/>
    <dgm:cxn modelId="{A82AD19C-C1A8-4DF8-B407-F38E15C8F195}" type="presParOf" srcId="{684F35D6-1287-4C8F-85C7-D6AC1D3479A8}" destId="{B278DEBA-4098-4A91-B871-F189B8FC6599}" srcOrd="0" destOrd="0" presId="urn:microsoft.com/office/officeart/2005/8/layout/orgChart1"/>
    <dgm:cxn modelId="{2EB7D71B-9E17-4076-B247-1280ACEC2106}" type="presParOf" srcId="{684F35D6-1287-4C8F-85C7-D6AC1D3479A8}" destId="{BCE59C36-5994-41FF-975F-487EAADB1FBC}" srcOrd="1" destOrd="0" presId="urn:microsoft.com/office/officeart/2005/8/layout/orgChart1"/>
    <dgm:cxn modelId="{8BDA747B-433F-496E-AA0A-DC39DAEFF25C}" type="presParOf" srcId="{BCE59C36-5994-41FF-975F-487EAADB1FBC}" destId="{A21C8704-8EE8-489B-B167-DF2A5030AC31}" srcOrd="0" destOrd="0" presId="urn:microsoft.com/office/officeart/2005/8/layout/orgChart1"/>
    <dgm:cxn modelId="{C69A0943-C1A1-4E65-B21B-90B50CB8BF16}" type="presParOf" srcId="{A21C8704-8EE8-489B-B167-DF2A5030AC31}" destId="{FF3C189F-5FB6-4750-BF39-F2C0A0A62596}" srcOrd="0" destOrd="0" presId="urn:microsoft.com/office/officeart/2005/8/layout/orgChart1"/>
    <dgm:cxn modelId="{47FAABFF-8C84-4CB9-8557-F1317C8F042F}" type="presParOf" srcId="{A21C8704-8EE8-489B-B167-DF2A5030AC31}" destId="{42A3176A-0E11-4F6A-854F-0D1F8A7695F7}" srcOrd="1" destOrd="0" presId="urn:microsoft.com/office/officeart/2005/8/layout/orgChart1"/>
    <dgm:cxn modelId="{FA8ADD0A-1F95-4DE8-A627-0827564DE353}" type="presParOf" srcId="{BCE59C36-5994-41FF-975F-487EAADB1FBC}" destId="{BB80CC79-E5DF-493D-9904-29A8529AAB69}" srcOrd="1" destOrd="0" presId="urn:microsoft.com/office/officeart/2005/8/layout/orgChart1"/>
    <dgm:cxn modelId="{F56E2082-410E-4FFA-BBBB-FEA21C8DEFA9}" type="presParOf" srcId="{BB80CC79-E5DF-493D-9904-29A8529AAB69}" destId="{F7426B57-E7EE-48DC-A332-8B3E2BEAAB14}" srcOrd="0" destOrd="0" presId="urn:microsoft.com/office/officeart/2005/8/layout/orgChart1"/>
    <dgm:cxn modelId="{D53EA33B-5E81-4ECA-B32D-763A2A358720}" type="presParOf" srcId="{BB80CC79-E5DF-493D-9904-29A8529AAB69}" destId="{162EF41A-BB9C-43EF-BDFC-BA31B277AB3C}" srcOrd="1" destOrd="0" presId="urn:microsoft.com/office/officeart/2005/8/layout/orgChart1"/>
    <dgm:cxn modelId="{551F8EFB-E9BE-4B0D-A4BF-3774BA270C6A}" type="presParOf" srcId="{162EF41A-BB9C-43EF-BDFC-BA31B277AB3C}" destId="{28558457-F0D2-4F4D-B475-70C4A2E154ED}" srcOrd="0" destOrd="0" presId="urn:microsoft.com/office/officeart/2005/8/layout/orgChart1"/>
    <dgm:cxn modelId="{29CB3B1D-48AD-47C5-A32F-D43E79E7D361}" type="presParOf" srcId="{28558457-F0D2-4F4D-B475-70C4A2E154ED}" destId="{71967AAA-DCE2-4808-A43E-9BAF51DF86C0}" srcOrd="0" destOrd="0" presId="urn:microsoft.com/office/officeart/2005/8/layout/orgChart1"/>
    <dgm:cxn modelId="{4CDBDC61-739E-4A7B-BE8F-DC52E42F03D7}" type="presParOf" srcId="{28558457-F0D2-4F4D-B475-70C4A2E154ED}" destId="{0A036DEC-39EA-497F-A496-D70121040FFB}" srcOrd="1" destOrd="0" presId="urn:microsoft.com/office/officeart/2005/8/layout/orgChart1"/>
    <dgm:cxn modelId="{8476E20D-40AE-42A3-83A3-9C456FB55092}" type="presParOf" srcId="{162EF41A-BB9C-43EF-BDFC-BA31B277AB3C}" destId="{0D0E0D4E-3892-4234-A048-CD51BC867555}" srcOrd="1" destOrd="0" presId="urn:microsoft.com/office/officeart/2005/8/layout/orgChart1"/>
    <dgm:cxn modelId="{C33667E4-A51D-45AC-80CC-BDEAB2976E82}" type="presParOf" srcId="{0D0E0D4E-3892-4234-A048-CD51BC867555}" destId="{D04A329B-38A4-462C-A7F5-CE02AD4BB696}" srcOrd="0" destOrd="0" presId="urn:microsoft.com/office/officeart/2005/8/layout/orgChart1"/>
    <dgm:cxn modelId="{F3036600-1020-428D-A908-FCA9158ECAA8}" type="presParOf" srcId="{0D0E0D4E-3892-4234-A048-CD51BC867555}" destId="{9B5465FF-C7E6-403C-8B7D-34EAE8130A45}" srcOrd="1" destOrd="0" presId="urn:microsoft.com/office/officeart/2005/8/layout/orgChart1"/>
    <dgm:cxn modelId="{08F30A2E-2506-4CFD-8411-93029FE3B5D6}" type="presParOf" srcId="{9B5465FF-C7E6-403C-8B7D-34EAE8130A45}" destId="{44EA9233-D956-46D4-BA11-824A25C57440}" srcOrd="0" destOrd="0" presId="urn:microsoft.com/office/officeart/2005/8/layout/orgChart1"/>
    <dgm:cxn modelId="{2318CEA6-2125-4A53-BBF9-8F4F8123D653}" type="presParOf" srcId="{44EA9233-D956-46D4-BA11-824A25C57440}" destId="{A8CADBCC-CF60-4CDF-A519-CCF8F6C0C8AB}" srcOrd="0" destOrd="0" presId="urn:microsoft.com/office/officeart/2005/8/layout/orgChart1"/>
    <dgm:cxn modelId="{796EC4B9-5A79-4ADC-8A75-C256B1EEA70E}" type="presParOf" srcId="{44EA9233-D956-46D4-BA11-824A25C57440}" destId="{8F5FCACD-8E05-4BFE-97DB-7363B61CD177}" srcOrd="1" destOrd="0" presId="urn:microsoft.com/office/officeart/2005/8/layout/orgChart1"/>
    <dgm:cxn modelId="{404E6697-A443-4819-AA19-5E654E36BE9B}" type="presParOf" srcId="{9B5465FF-C7E6-403C-8B7D-34EAE8130A45}" destId="{8809A306-2EBD-4439-9104-040535009B8A}" srcOrd="1" destOrd="0" presId="urn:microsoft.com/office/officeart/2005/8/layout/orgChart1"/>
    <dgm:cxn modelId="{4B37FA5C-0991-4F52-B801-DC5531478A0F}" type="presParOf" srcId="{9B5465FF-C7E6-403C-8B7D-34EAE8130A45}" destId="{5B16BFAB-9A76-4D8F-9EAE-49F99B07FD1B}" srcOrd="2" destOrd="0" presId="urn:microsoft.com/office/officeart/2005/8/layout/orgChart1"/>
    <dgm:cxn modelId="{CD728E09-73C4-447E-92C8-222EF74BF230}" type="presParOf" srcId="{162EF41A-BB9C-43EF-BDFC-BA31B277AB3C}" destId="{A92786AF-E7C8-4913-BDBA-74BC0BFBBEC7}" srcOrd="2" destOrd="0" presId="urn:microsoft.com/office/officeart/2005/8/layout/orgChart1"/>
    <dgm:cxn modelId="{C5E28819-95E9-4FD1-A012-990B9BB9CB23}" type="presParOf" srcId="{BB80CC79-E5DF-493D-9904-29A8529AAB69}" destId="{65AE1F61-68A6-4B3D-8B25-139960A7B67F}" srcOrd="2" destOrd="0" presId="urn:microsoft.com/office/officeart/2005/8/layout/orgChart1"/>
    <dgm:cxn modelId="{8FCE4378-E581-4D65-812C-615C817F275C}" type="presParOf" srcId="{BB80CC79-E5DF-493D-9904-29A8529AAB69}" destId="{CE6AFFC9-9A5E-44AE-AAF6-4A7321E79B47}" srcOrd="3" destOrd="0" presId="urn:microsoft.com/office/officeart/2005/8/layout/orgChart1"/>
    <dgm:cxn modelId="{B6BDB42F-E88C-4FB9-8AE2-3BAFB1E18D29}" type="presParOf" srcId="{CE6AFFC9-9A5E-44AE-AAF6-4A7321E79B47}" destId="{166EB0A4-7721-4099-80A4-3A2D120CA3F0}" srcOrd="0" destOrd="0" presId="urn:microsoft.com/office/officeart/2005/8/layout/orgChart1"/>
    <dgm:cxn modelId="{F30B3097-8EB6-4FAA-A367-A19832877EDC}" type="presParOf" srcId="{166EB0A4-7721-4099-80A4-3A2D120CA3F0}" destId="{AD25189A-770D-493C-A2E2-3B3E5B61E5B3}" srcOrd="0" destOrd="0" presId="urn:microsoft.com/office/officeart/2005/8/layout/orgChart1"/>
    <dgm:cxn modelId="{8B889541-330E-4F4C-94C5-53B9AFC98A95}" type="presParOf" srcId="{166EB0A4-7721-4099-80A4-3A2D120CA3F0}" destId="{603A60D7-9396-40B4-AE4A-8E2B1D3C3E9C}" srcOrd="1" destOrd="0" presId="urn:microsoft.com/office/officeart/2005/8/layout/orgChart1"/>
    <dgm:cxn modelId="{8F68A6F5-BCDD-4EC6-9C0C-D7467DC8A31D}" type="presParOf" srcId="{CE6AFFC9-9A5E-44AE-AAF6-4A7321E79B47}" destId="{CC41D226-A331-4CCC-B94F-F56E521740F6}" srcOrd="1" destOrd="0" presId="urn:microsoft.com/office/officeart/2005/8/layout/orgChart1"/>
    <dgm:cxn modelId="{A415A2FA-387E-47E2-84FF-0BE75155B137}" type="presParOf" srcId="{CC41D226-A331-4CCC-B94F-F56E521740F6}" destId="{14C910A9-6640-498E-BADC-3D0399DCC423}" srcOrd="0" destOrd="0" presId="urn:microsoft.com/office/officeart/2005/8/layout/orgChart1"/>
    <dgm:cxn modelId="{D6584CFD-BC0E-45D0-8815-BD062D64F786}" type="presParOf" srcId="{CC41D226-A331-4CCC-B94F-F56E521740F6}" destId="{2F595D4C-2C1C-4EC5-85C9-DEDAAD62B4CB}" srcOrd="1" destOrd="0" presId="urn:microsoft.com/office/officeart/2005/8/layout/orgChart1"/>
    <dgm:cxn modelId="{26CDA79F-FD16-4F74-8B16-51EFB3EBD439}" type="presParOf" srcId="{2F595D4C-2C1C-4EC5-85C9-DEDAAD62B4CB}" destId="{AC015552-CB06-4730-A9F7-2C0E02AF8FC0}" srcOrd="0" destOrd="0" presId="urn:microsoft.com/office/officeart/2005/8/layout/orgChart1"/>
    <dgm:cxn modelId="{0413434B-A501-4A13-9A67-6C71FB65A8ED}" type="presParOf" srcId="{AC015552-CB06-4730-A9F7-2C0E02AF8FC0}" destId="{EC65BE9C-2656-4197-9D32-4E0C6454F586}" srcOrd="0" destOrd="0" presId="urn:microsoft.com/office/officeart/2005/8/layout/orgChart1"/>
    <dgm:cxn modelId="{9234342F-4707-4303-BDAB-AA69F7E96526}" type="presParOf" srcId="{AC015552-CB06-4730-A9F7-2C0E02AF8FC0}" destId="{BCC77050-72C8-43DA-9AD5-2B5B496FF58E}" srcOrd="1" destOrd="0" presId="urn:microsoft.com/office/officeart/2005/8/layout/orgChart1"/>
    <dgm:cxn modelId="{9392E6CF-D11A-465B-A872-AAD8EE061974}" type="presParOf" srcId="{2F595D4C-2C1C-4EC5-85C9-DEDAAD62B4CB}" destId="{45CC7741-93FE-4021-836D-1F9723BC0959}" srcOrd="1" destOrd="0" presId="urn:microsoft.com/office/officeart/2005/8/layout/orgChart1"/>
    <dgm:cxn modelId="{25A83E7E-4FC6-4D7F-9C4C-C02EC22BEB3B}" type="presParOf" srcId="{2F595D4C-2C1C-4EC5-85C9-DEDAAD62B4CB}" destId="{D300109F-E000-4551-93D5-1D081457BFD9}" srcOrd="2" destOrd="0" presId="urn:microsoft.com/office/officeart/2005/8/layout/orgChart1"/>
    <dgm:cxn modelId="{E2D2BAFF-D1FC-4F74-AA61-7A7CBCD84BCB}" type="presParOf" srcId="{CE6AFFC9-9A5E-44AE-AAF6-4A7321E79B47}" destId="{1F728203-AD8A-4AE0-A6A3-5E29A098EDED}" srcOrd="2" destOrd="0" presId="urn:microsoft.com/office/officeart/2005/8/layout/orgChart1"/>
    <dgm:cxn modelId="{C5400D40-0295-41C8-A095-2CF2B7BC3826}" type="presParOf" srcId="{BCE59C36-5994-41FF-975F-487EAADB1FBC}" destId="{138FABAA-0AB2-4B46-8358-3F820032528B}" srcOrd="2" destOrd="0" presId="urn:microsoft.com/office/officeart/2005/8/layout/orgChart1"/>
    <dgm:cxn modelId="{2F0A52F2-4196-45EF-9C35-30C1ACBEC57E}" type="presParOf" srcId="{684F35D6-1287-4C8F-85C7-D6AC1D3479A8}" destId="{C40F1C3F-3CAA-45E0-B238-50F7614D81F4}" srcOrd="2" destOrd="0" presId="urn:microsoft.com/office/officeart/2005/8/layout/orgChart1"/>
    <dgm:cxn modelId="{9618A170-14DE-43F5-ABE6-3C2A8F54A7DF}" type="presParOf" srcId="{684F35D6-1287-4C8F-85C7-D6AC1D3479A8}" destId="{7DEBBE0B-74F7-44E3-B569-03BD3B69556B}" srcOrd="3" destOrd="0" presId="urn:microsoft.com/office/officeart/2005/8/layout/orgChart1"/>
    <dgm:cxn modelId="{85F1A81D-4780-45E6-A2FD-39B6BFDA5333}" type="presParOf" srcId="{7DEBBE0B-74F7-44E3-B569-03BD3B69556B}" destId="{0C0BB081-8401-4587-9220-84CB1D97AE2F}" srcOrd="0" destOrd="0" presId="urn:microsoft.com/office/officeart/2005/8/layout/orgChart1"/>
    <dgm:cxn modelId="{A9A0FF46-51EE-47AE-9CF3-107152F26D7B}" type="presParOf" srcId="{0C0BB081-8401-4587-9220-84CB1D97AE2F}" destId="{6B1A98C9-1666-40D6-9CDC-1724D32D4881}" srcOrd="0" destOrd="0" presId="urn:microsoft.com/office/officeart/2005/8/layout/orgChart1"/>
    <dgm:cxn modelId="{0FEC2407-B2BB-4306-BD63-5C7FBE399D2F}" type="presParOf" srcId="{0C0BB081-8401-4587-9220-84CB1D97AE2F}" destId="{2312C956-8B68-4B7F-8680-CDCC531D3F62}" srcOrd="1" destOrd="0" presId="urn:microsoft.com/office/officeart/2005/8/layout/orgChart1"/>
    <dgm:cxn modelId="{E25E3F97-368D-4BE0-BC3F-75BA159C4EF8}" type="presParOf" srcId="{7DEBBE0B-74F7-44E3-B569-03BD3B69556B}" destId="{2C0971EB-BA6B-4866-B882-9CF580C6BFC1}" srcOrd="1" destOrd="0" presId="urn:microsoft.com/office/officeart/2005/8/layout/orgChart1"/>
    <dgm:cxn modelId="{9D05E263-1F4F-4E9A-84A6-10DFB670A525}" type="presParOf" srcId="{2C0971EB-BA6B-4866-B882-9CF580C6BFC1}" destId="{C47EB13D-9DE4-4027-8B5B-65DAFAC12ABF}" srcOrd="0" destOrd="0" presId="urn:microsoft.com/office/officeart/2005/8/layout/orgChart1"/>
    <dgm:cxn modelId="{138B0482-725D-49D9-809D-4369B691D196}" type="presParOf" srcId="{2C0971EB-BA6B-4866-B882-9CF580C6BFC1}" destId="{80474651-F5DE-4C1B-9CCD-79384527414D}" srcOrd="1" destOrd="0" presId="urn:microsoft.com/office/officeart/2005/8/layout/orgChart1"/>
    <dgm:cxn modelId="{68E8BD13-5663-4FFE-8546-35EBB64342B5}" type="presParOf" srcId="{80474651-F5DE-4C1B-9CCD-79384527414D}" destId="{3602BB4F-8320-4B1D-9903-CD60478AD184}" srcOrd="0" destOrd="0" presId="urn:microsoft.com/office/officeart/2005/8/layout/orgChart1"/>
    <dgm:cxn modelId="{5C02BDD2-ACB8-405D-95D0-FD1FF02DE7A6}" type="presParOf" srcId="{3602BB4F-8320-4B1D-9903-CD60478AD184}" destId="{6A127F74-B850-424E-BDC1-E480FC23E751}" srcOrd="0" destOrd="0" presId="urn:microsoft.com/office/officeart/2005/8/layout/orgChart1"/>
    <dgm:cxn modelId="{1B786A47-1ACC-4CD8-95E5-3A7DB816213D}" type="presParOf" srcId="{3602BB4F-8320-4B1D-9903-CD60478AD184}" destId="{2463FE4E-D02F-491E-BCD3-26D7F6C473CB}" srcOrd="1" destOrd="0" presId="urn:microsoft.com/office/officeart/2005/8/layout/orgChart1"/>
    <dgm:cxn modelId="{854D1234-8381-4F35-8875-43F8D6C3EF39}" type="presParOf" srcId="{80474651-F5DE-4C1B-9CCD-79384527414D}" destId="{D15EFFC3-6192-4B14-8A6A-DC53E8B97F34}" srcOrd="1" destOrd="0" presId="urn:microsoft.com/office/officeart/2005/8/layout/orgChart1"/>
    <dgm:cxn modelId="{E78B69B9-A496-4848-B850-7079E12E58D9}" type="presParOf" srcId="{D15EFFC3-6192-4B14-8A6A-DC53E8B97F34}" destId="{044DE63D-F807-4498-822E-F6E9690EB78A}" srcOrd="0" destOrd="0" presId="urn:microsoft.com/office/officeart/2005/8/layout/orgChart1"/>
    <dgm:cxn modelId="{FBB0823C-B809-4270-B472-44EFF2029634}" type="presParOf" srcId="{D15EFFC3-6192-4B14-8A6A-DC53E8B97F34}" destId="{ECFCA9DC-F485-4B70-A801-B2287B59BF6B}" srcOrd="1" destOrd="0" presId="urn:microsoft.com/office/officeart/2005/8/layout/orgChart1"/>
    <dgm:cxn modelId="{3508DB16-4E80-406A-9594-12FA44C229B1}" type="presParOf" srcId="{ECFCA9DC-F485-4B70-A801-B2287B59BF6B}" destId="{D7ACAE84-509C-4993-A340-794803407EDA}" srcOrd="0" destOrd="0" presId="urn:microsoft.com/office/officeart/2005/8/layout/orgChart1"/>
    <dgm:cxn modelId="{15A08499-8C4C-4FEF-A27A-43FB95E63730}" type="presParOf" srcId="{D7ACAE84-509C-4993-A340-794803407EDA}" destId="{F1DCBA8D-B282-4E6B-A258-6524DCC503DF}" srcOrd="0" destOrd="0" presId="urn:microsoft.com/office/officeart/2005/8/layout/orgChart1"/>
    <dgm:cxn modelId="{6DAC957C-F576-45B1-9E0C-E51DFCE1EC80}" type="presParOf" srcId="{D7ACAE84-509C-4993-A340-794803407EDA}" destId="{C48B8DFB-40DF-47E3-A15F-EFD686E9733A}" srcOrd="1" destOrd="0" presId="urn:microsoft.com/office/officeart/2005/8/layout/orgChart1"/>
    <dgm:cxn modelId="{9383079D-3CEE-4635-B629-0C382B69A5CF}" type="presParOf" srcId="{ECFCA9DC-F485-4B70-A801-B2287B59BF6B}" destId="{69FA829B-C960-4047-8F35-7D512EA89578}" srcOrd="1" destOrd="0" presId="urn:microsoft.com/office/officeart/2005/8/layout/orgChart1"/>
    <dgm:cxn modelId="{A3D4F35D-6551-416B-AEBD-73D9E799FB22}" type="presParOf" srcId="{ECFCA9DC-F485-4B70-A801-B2287B59BF6B}" destId="{D07F30A1-0CD4-489F-8DB0-61AC5AAB6013}" srcOrd="2" destOrd="0" presId="urn:microsoft.com/office/officeart/2005/8/layout/orgChart1"/>
    <dgm:cxn modelId="{C8939228-9047-4FCA-B753-39CFB2A65CC9}" type="presParOf" srcId="{80474651-F5DE-4C1B-9CCD-79384527414D}" destId="{D2676F31-5015-4999-84ED-B4EFC82D8B15}" srcOrd="2" destOrd="0" presId="urn:microsoft.com/office/officeart/2005/8/layout/orgChart1"/>
    <dgm:cxn modelId="{A8EB7467-2531-4ED2-A459-8BC09471BD7E}" type="presParOf" srcId="{2C0971EB-BA6B-4866-B882-9CF580C6BFC1}" destId="{3AF871DB-476B-4E89-A974-1CB91F5AE48B}" srcOrd="2" destOrd="0" presId="urn:microsoft.com/office/officeart/2005/8/layout/orgChart1"/>
    <dgm:cxn modelId="{C57B9D48-77F6-481E-B443-5BD9620637CA}" type="presParOf" srcId="{2C0971EB-BA6B-4866-B882-9CF580C6BFC1}" destId="{B6003524-5D3D-48EC-ADA6-B944A78CCE7B}" srcOrd="3" destOrd="0" presId="urn:microsoft.com/office/officeart/2005/8/layout/orgChart1"/>
    <dgm:cxn modelId="{DE51CA62-81A9-4FE6-A918-B73DE68C26FE}" type="presParOf" srcId="{B6003524-5D3D-48EC-ADA6-B944A78CCE7B}" destId="{375BB6D0-470C-4CB9-B07A-CFB7942C742F}" srcOrd="0" destOrd="0" presId="urn:microsoft.com/office/officeart/2005/8/layout/orgChart1"/>
    <dgm:cxn modelId="{7387D53E-1464-4B5C-9B8F-45D6417F1055}" type="presParOf" srcId="{375BB6D0-470C-4CB9-B07A-CFB7942C742F}" destId="{0E8A724A-A3C9-4825-9B59-19D5D5F520ED}" srcOrd="0" destOrd="0" presId="urn:microsoft.com/office/officeart/2005/8/layout/orgChart1"/>
    <dgm:cxn modelId="{E884E145-8176-450A-B438-FA707F5CE876}" type="presParOf" srcId="{375BB6D0-470C-4CB9-B07A-CFB7942C742F}" destId="{80831D55-4629-491A-9E97-6615AA27B0C9}" srcOrd="1" destOrd="0" presId="urn:microsoft.com/office/officeart/2005/8/layout/orgChart1"/>
    <dgm:cxn modelId="{C16AFCA7-D4A8-4550-8DE0-DB7B37152AE5}" type="presParOf" srcId="{B6003524-5D3D-48EC-ADA6-B944A78CCE7B}" destId="{1834A298-FC01-4CCD-8D55-648AFBFBE08A}" srcOrd="1" destOrd="0" presId="urn:microsoft.com/office/officeart/2005/8/layout/orgChart1"/>
    <dgm:cxn modelId="{6F704ACB-BBB4-4419-BA3E-2C9A721996C8}" type="presParOf" srcId="{1834A298-FC01-4CCD-8D55-648AFBFBE08A}" destId="{62F063CD-BA76-41D7-A458-53FFD442B1F9}" srcOrd="0" destOrd="0" presId="urn:microsoft.com/office/officeart/2005/8/layout/orgChart1"/>
    <dgm:cxn modelId="{CE8AC740-E5C1-4C5E-8AE3-75CF6EFAF34E}" type="presParOf" srcId="{1834A298-FC01-4CCD-8D55-648AFBFBE08A}" destId="{A038786D-26B8-455E-808F-3FEA2EC004EE}" srcOrd="1" destOrd="0" presId="urn:microsoft.com/office/officeart/2005/8/layout/orgChart1"/>
    <dgm:cxn modelId="{14628393-6BB8-403D-A061-E6EB83A9AD59}" type="presParOf" srcId="{A038786D-26B8-455E-808F-3FEA2EC004EE}" destId="{3C73E0D8-EE8E-4950-9D71-9D0F77F7E716}" srcOrd="0" destOrd="0" presId="urn:microsoft.com/office/officeart/2005/8/layout/orgChart1"/>
    <dgm:cxn modelId="{9C6DE438-0334-4290-835F-A2E5421CEF84}" type="presParOf" srcId="{3C73E0D8-EE8E-4950-9D71-9D0F77F7E716}" destId="{4E5705BC-1337-4EB2-BD5F-CEA6EEA761CF}" srcOrd="0" destOrd="0" presId="urn:microsoft.com/office/officeart/2005/8/layout/orgChart1"/>
    <dgm:cxn modelId="{2D154179-9647-40C7-A681-6C2A3557FCF6}" type="presParOf" srcId="{3C73E0D8-EE8E-4950-9D71-9D0F77F7E716}" destId="{D370AA3E-3144-495C-AB2F-9872FB857A04}" srcOrd="1" destOrd="0" presId="urn:microsoft.com/office/officeart/2005/8/layout/orgChart1"/>
    <dgm:cxn modelId="{AC807BDD-B4E6-4BB7-B037-8A8DEC9C49D9}" type="presParOf" srcId="{A038786D-26B8-455E-808F-3FEA2EC004EE}" destId="{637F2402-C640-4ADD-9B5F-685BF9BB2A1F}" srcOrd="1" destOrd="0" presId="urn:microsoft.com/office/officeart/2005/8/layout/orgChart1"/>
    <dgm:cxn modelId="{5B316160-8DE5-46BC-9E65-B9F26D7CCF5E}" type="presParOf" srcId="{A038786D-26B8-455E-808F-3FEA2EC004EE}" destId="{303AE595-AF3C-4495-8135-94A9B03D8F33}" srcOrd="2" destOrd="0" presId="urn:microsoft.com/office/officeart/2005/8/layout/orgChart1"/>
    <dgm:cxn modelId="{2E6CAAA1-7B6A-449F-AEA5-999CD69F6352}" type="presParOf" srcId="{B6003524-5D3D-48EC-ADA6-B944A78CCE7B}" destId="{ED7DD61F-805C-44B8-8A2C-60AF77E4D645}" srcOrd="2" destOrd="0" presId="urn:microsoft.com/office/officeart/2005/8/layout/orgChart1"/>
    <dgm:cxn modelId="{E3DFF38C-0DB1-4EB1-8F5C-206C57873D6F}" type="presParOf" srcId="{7DEBBE0B-74F7-44E3-B569-03BD3B69556B}" destId="{E32BDAF2-E045-49EC-8182-CAC50326D436}" srcOrd="2" destOrd="0" presId="urn:microsoft.com/office/officeart/2005/8/layout/orgChart1"/>
    <dgm:cxn modelId="{3B38BA38-FF0B-475C-B447-B78E744409E5}" type="presParOf" srcId="{5E483C3A-F367-4CD0-A439-6CADD7664358}" destId="{85F47154-0489-4C49-BAFC-38B9578FDC18}" srcOrd="2" destOrd="0" presId="urn:microsoft.com/office/officeart/2005/8/layout/orgChart1"/>
    <dgm:cxn modelId="{28D62099-FA24-45EC-9490-5590C0C78D88}" type="presParOf" srcId="{746A0A45-B5DB-4C2A-BF92-11C003F4B469}" destId="{C7F45EBB-DCB8-4DC4-9D9D-08097BFCC48B}" srcOrd="2" destOrd="0" presId="urn:microsoft.com/office/officeart/2005/8/layout/orgChart1"/>
    <dgm:cxn modelId="{38BFB79C-7717-453E-AEB4-7792C445C92F}" type="presParOf" srcId="{89515C83-E49B-4432-A503-4A8C001B487A}" destId="{20BF8FDD-6346-42E3-8F96-EAC74B18475D}" srcOrd="2" destOrd="0" presId="urn:microsoft.com/office/officeart/2005/8/layout/orgChart1"/>
    <dgm:cxn modelId="{8B84B344-256C-49A0-9F6C-57C93E5A8154}" type="presParOf" srcId="{E83D7275-58A0-49BE-B934-D258A08C2773}" destId="{85AF68FA-131D-4A33-8F6C-CF3AF7F2BB2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063CD-BA76-41D7-A458-53FFD442B1F9}">
      <dsp:nvSpPr>
        <dsp:cNvPr id="0" name=""/>
        <dsp:cNvSpPr/>
      </dsp:nvSpPr>
      <dsp:spPr>
        <a:xfrm>
          <a:off x="6524302" y="2950464"/>
          <a:ext cx="91440" cy="2134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416"/>
              </a:lnTo>
              <a:lnTo>
                <a:pt x="115312" y="2134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F871DB-476B-4E89-A974-1CB91F5AE48B}">
      <dsp:nvSpPr>
        <dsp:cNvPr id="0" name=""/>
        <dsp:cNvSpPr/>
      </dsp:nvSpPr>
      <dsp:spPr>
        <a:xfrm>
          <a:off x="6474912" y="2621060"/>
          <a:ext cx="280689" cy="9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14"/>
              </a:lnTo>
              <a:lnTo>
                <a:pt x="280689" y="48714"/>
              </a:lnTo>
              <a:lnTo>
                <a:pt x="280689" y="974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4DE63D-F807-4498-822E-F6E9690EB78A}">
      <dsp:nvSpPr>
        <dsp:cNvPr id="0" name=""/>
        <dsp:cNvSpPr/>
      </dsp:nvSpPr>
      <dsp:spPr>
        <a:xfrm>
          <a:off x="5962923" y="2950464"/>
          <a:ext cx="91440" cy="2134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416"/>
              </a:lnTo>
              <a:lnTo>
                <a:pt x="115312" y="2134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EB13D-9DE4-4027-8B5B-65DAFAC12ABF}">
      <dsp:nvSpPr>
        <dsp:cNvPr id="0" name=""/>
        <dsp:cNvSpPr/>
      </dsp:nvSpPr>
      <dsp:spPr>
        <a:xfrm>
          <a:off x="6194223" y="2621060"/>
          <a:ext cx="280689" cy="97429"/>
        </a:xfrm>
        <a:custGeom>
          <a:avLst/>
          <a:gdLst/>
          <a:ahLst/>
          <a:cxnLst/>
          <a:rect l="0" t="0" r="0" b="0"/>
          <a:pathLst>
            <a:path>
              <a:moveTo>
                <a:pt x="280689" y="0"/>
              </a:moveTo>
              <a:lnTo>
                <a:pt x="280689" y="48714"/>
              </a:lnTo>
              <a:lnTo>
                <a:pt x="0" y="48714"/>
              </a:lnTo>
              <a:lnTo>
                <a:pt x="0" y="974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0F1C3F-3CAA-45E0-B238-50F7614D81F4}">
      <dsp:nvSpPr>
        <dsp:cNvPr id="0" name=""/>
        <dsp:cNvSpPr/>
      </dsp:nvSpPr>
      <dsp:spPr>
        <a:xfrm>
          <a:off x="5913534" y="2291656"/>
          <a:ext cx="561378" cy="9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14"/>
              </a:lnTo>
              <a:lnTo>
                <a:pt x="561378" y="48714"/>
              </a:lnTo>
              <a:lnTo>
                <a:pt x="561378" y="974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910A9-6640-498E-BADC-3D0399DCC423}">
      <dsp:nvSpPr>
        <dsp:cNvPr id="0" name=""/>
        <dsp:cNvSpPr/>
      </dsp:nvSpPr>
      <dsp:spPr>
        <a:xfrm>
          <a:off x="5401544" y="2950464"/>
          <a:ext cx="91440" cy="2134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416"/>
              </a:lnTo>
              <a:lnTo>
                <a:pt x="115312" y="2134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AE1F61-68A6-4B3D-8B25-139960A7B67F}">
      <dsp:nvSpPr>
        <dsp:cNvPr id="0" name=""/>
        <dsp:cNvSpPr/>
      </dsp:nvSpPr>
      <dsp:spPr>
        <a:xfrm>
          <a:off x="5352155" y="2621060"/>
          <a:ext cx="280689" cy="9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14"/>
              </a:lnTo>
              <a:lnTo>
                <a:pt x="280689" y="48714"/>
              </a:lnTo>
              <a:lnTo>
                <a:pt x="280689" y="974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4A329B-38A4-462C-A7F5-CE02AD4BB696}">
      <dsp:nvSpPr>
        <dsp:cNvPr id="0" name=""/>
        <dsp:cNvSpPr/>
      </dsp:nvSpPr>
      <dsp:spPr>
        <a:xfrm>
          <a:off x="4840166" y="2950464"/>
          <a:ext cx="91440" cy="2134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416"/>
              </a:lnTo>
              <a:lnTo>
                <a:pt x="115312" y="2134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26B57-E7EE-48DC-A332-8B3E2BEAAB14}">
      <dsp:nvSpPr>
        <dsp:cNvPr id="0" name=""/>
        <dsp:cNvSpPr/>
      </dsp:nvSpPr>
      <dsp:spPr>
        <a:xfrm>
          <a:off x="5071465" y="2621060"/>
          <a:ext cx="280689" cy="97429"/>
        </a:xfrm>
        <a:custGeom>
          <a:avLst/>
          <a:gdLst/>
          <a:ahLst/>
          <a:cxnLst/>
          <a:rect l="0" t="0" r="0" b="0"/>
          <a:pathLst>
            <a:path>
              <a:moveTo>
                <a:pt x="280689" y="0"/>
              </a:moveTo>
              <a:lnTo>
                <a:pt x="280689" y="48714"/>
              </a:lnTo>
              <a:lnTo>
                <a:pt x="0" y="48714"/>
              </a:lnTo>
              <a:lnTo>
                <a:pt x="0" y="974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78DEBA-4098-4A91-B871-F189B8FC6599}">
      <dsp:nvSpPr>
        <dsp:cNvPr id="0" name=""/>
        <dsp:cNvSpPr/>
      </dsp:nvSpPr>
      <dsp:spPr>
        <a:xfrm>
          <a:off x="5352155" y="2291656"/>
          <a:ext cx="561378" cy="97429"/>
        </a:xfrm>
        <a:custGeom>
          <a:avLst/>
          <a:gdLst/>
          <a:ahLst/>
          <a:cxnLst/>
          <a:rect l="0" t="0" r="0" b="0"/>
          <a:pathLst>
            <a:path>
              <a:moveTo>
                <a:pt x="561378" y="0"/>
              </a:moveTo>
              <a:lnTo>
                <a:pt x="561378" y="48714"/>
              </a:lnTo>
              <a:lnTo>
                <a:pt x="0" y="48714"/>
              </a:lnTo>
              <a:lnTo>
                <a:pt x="0" y="974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2D730D-4E63-4367-8D0A-E737EA969F64}">
      <dsp:nvSpPr>
        <dsp:cNvPr id="0" name=""/>
        <dsp:cNvSpPr/>
      </dsp:nvSpPr>
      <dsp:spPr>
        <a:xfrm>
          <a:off x="5013472" y="1962252"/>
          <a:ext cx="900061" cy="9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14"/>
              </a:lnTo>
              <a:lnTo>
                <a:pt x="900061" y="48714"/>
              </a:lnTo>
              <a:lnTo>
                <a:pt x="900061" y="974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9C506-C72D-4ED0-A0BB-940E43C251C9}">
      <dsp:nvSpPr>
        <dsp:cNvPr id="0" name=""/>
        <dsp:cNvSpPr/>
      </dsp:nvSpPr>
      <dsp:spPr>
        <a:xfrm>
          <a:off x="4162799" y="2621060"/>
          <a:ext cx="91440" cy="2134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416"/>
              </a:lnTo>
              <a:lnTo>
                <a:pt x="115312" y="2134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A1557-E03D-4A3E-8700-CEBE3D5FE94F}">
      <dsp:nvSpPr>
        <dsp:cNvPr id="0" name=""/>
        <dsp:cNvSpPr/>
      </dsp:nvSpPr>
      <dsp:spPr>
        <a:xfrm>
          <a:off x="4113410" y="2291656"/>
          <a:ext cx="280689" cy="9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14"/>
              </a:lnTo>
              <a:lnTo>
                <a:pt x="280689" y="48714"/>
              </a:lnTo>
              <a:lnTo>
                <a:pt x="280689" y="974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5EE83B-A34C-4140-A13C-75B1EC477FE2}">
      <dsp:nvSpPr>
        <dsp:cNvPr id="0" name=""/>
        <dsp:cNvSpPr/>
      </dsp:nvSpPr>
      <dsp:spPr>
        <a:xfrm>
          <a:off x="3601421" y="2621060"/>
          <a:ext cx="91440" cy="2134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416"/>
              </a:lnTo>
              <a:lnTo>
                <a:pt x="115312" y="2134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94940-7D47-4F30-8CB9-02B595B4978D}">
      <dsp:nvSpPr>
        <dsp:cNvPr id="0" name=""/>
        <dsp:cNvSpPr/>
      </dsp:nvSpPr>
      <dsp:spPr>
        <a:xfrm>
          <a:off x="3832720" y="2291656"/>
          <a:ext cx="280689" cy="97429"/>
        </a:xfrm>
        <a:custGeom>
          <a:avLst/>
          <a:gdLst/>
          <a:ahLst/>
          <a:cxnLst/>
          <a:rect l="0" t="0" r="0" b="0"/>
          <a:pathLst>
            <a:path>
              <a:moveTo>
                <a:pt x="280689" y="0"/>
              </a:moveTo>
              <a:lnTo>
                <a:pt x="280689" y="48714"/>
              </a:lnTo>
              <a:lnTo>
                <a:pt x="0" y="48714"/>
              </a:lnTo>
              <a:lnTo>
                <a:pt x="0" y="974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29C46-9076-439C-A48F-4EA48AF5F252}">
      <dsp:nvSpPr>
        <dsp:cNvPr id="0" name=""/>
        <dsp:cNvSpPr/>
      </dsp:nvSpPr>
      <dsp:spPr>
        <a:xfrm>
          <a:off x="4113410" y="1962252"/>
          <a:ext cx="900061" cy="97429"/>
        </a:xfrm>
        <a:custGeom>
          <a:avLst/>
          <a:gdLst/>
          <a:ahLst/>
          <a:cxnLst/>
          <a:rect l="0" t="0" r="0" b="0"/>
          <a:pathLst>
            <a:path>
              <a:moveTo>
                <a:pt x="900061" y="0"/>
              </a:moveTo>
              <a:lnTo>
                <a:pt x="900061" y="48714"/>
              </a:lnTo>
              <a:lnTo>
                <a:pt x="0" y="48714"/>
              </a:lnTo>
              <a:lnTo>
                <a:pt x="0" y="974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5BC51-A678-4FCD-B6C9-26BCAD863924}">
      <dsp:nvSpPr>
        <dsp:cNvPr id="0" name=""/>
        <dsp:cNvSpPr/>
      </dsp:nvSpPr>
      <dsp:spPr>
        <a:xfrm>
          <a:off x="3184351" y="1632848"/>
          <a:ext cx="1829120" cy="9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14"/>
              </a:lnTo>
              <a:lnTo>
                <a:pt x="1829120" y="48714"/>
              </a:lnTo>
              <a:lnTo>
                <a:pt x="1829120" y="974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E1189-686E-4EA0-8CF0-2C91CD753ACD}">
      <dsp:nvSpPr>
        <dsp:cNvPr id="0" name=""/>
        <dsp:cNvSpPr/>
      </dsp:nvSpPr>
      <dsp:spPr>
        <a:xfrm>
          <a:off x="3040042" y="2621060"/>
          <a:ext cx="91440" cy="2134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416"/>
              </a:lnTo>
              <a:lnTo>
                <a:pt x="115312" y="2134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062544-B081-464F-99F8-0E761631AF1C}">
      <dsp:nvSpPr>
        <dsp:cNvPr id="0" name=""/>
        <dsp:cNvSpPr/>
      </dsp:nvSpPr>
      <dsp:spPr>
        <a:xfrm>
          <a:off x="2990652" y="2291656"/>
          <a:ext cx="280689" cy="9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14"/>
              </a:lnTo>
              <a:lnTo>
                <a:pt x="280689" y="48714"/>
              </a:lnTo>
              <a:lnTo>
                <a:pt x="280689" y="974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4A5D0-50C6-42B1-9AE9-E31695C7E509}">
      <dsp:nvSpPr>
        <dsp:cNvPr id="0" name=""/>
        <dsp:cNvSpPr/>
      </dsp:nvSpPr>
      <dsp:spPr>
        <a:xfrm>
          <a:off x="2478663" y="2621060"/>
          <a:ext cx="91440" cy="2134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416"/>
              </a:lnTo>
              <a:lnTo>
                <a:pt x="115312" y="2134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DA8ACD-4612-41BF-A9DC-6B51702DCD1E}">
      <dsp:nvSpPr>
        <dsp:cNvPr id="0" name=""/>
        <dsp:cNvSpPr/>
      </dsp:nvSpPr>
      <dsp:spPr>
        <a:xfrm>
          <a:off x="2709963" y="2291656"/>
          <a:ext cx="280689" cy="97429"/>
        </a:xfrm>
        <a:custGeom>
          <a:avLst/>
          <a:gdLst/>
          <a:ahLst/>
          <a:cxnLst/>
          <a:rect l="0" t="0" r="0" b="0"/>
          <a:pathLst>
            <a:path>
              <a:moveTo>
                <a:pt x="280689" y="0"/>
              </a:moveTo>
              <a:lnTo>
                <a:pt x="280689" y="48714"/>
              </a:lnTo>
              <a:lnTo>
                <a:pt x="0" y="48714"/>
              </a:lnTo>
              <a:lnTo>
                <a:pt x="0" y="974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FA7492-5A55-41A5-84F9-23D76A047F84}">
      <dsp:nvSpPr>
        <dsp:cNvPr id="0" name=""/>
        <dsp:cNvSpPr/>
      </dsp:nvSpPr>
      <dsp:spPr>
        <a:xfrm>
          <a:off x="2511624" y="1962252"/>
          <a:ext cx="479027" cy="9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14"/>
              </a:lnTo>
              <a:lnTo>
                <a:pt x="479027" y="48714"/>
              </a:lnTo>
              <a:lnTo>
                <a:pt x="479027" y="974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BA1B34-63EE-43CB-A663-8298A0E0003E}">
      <dsp:nvSpPr>
        <dsp:cNvPr id="0" name=""/>
        <dsp:cNvSpPr/>
      </dsp:nvSpPr>
      <dsp:spPr>
        <a:xfrm>
          <a:off x="1801297" y="2291656"/>
          <a:ext cx="91440" cy="2134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416"/>
              </a:lnTo>
              <a:lnTo>
                <a:pt x="115312" y="2134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C4BCC9-C8B5-4ED1-82C2-5DAEB0144D44}">
      <dsp:nvSpPr>
        <dsp:cNvPr id="0" name=""/>
        <dsp:cNvSpPr/>
      </dsp:nvSpPr>
      <dsp:spPr>
        <a:xfrm>
          <a:off x="2032597" y="1962252"/>
          <a:ext cx="479027" cy="97429"/>
        </a:xfrm>
        <a:custGeom>
          <a:avLst/>
          <a:gdLst/>
          <a:ahLst/>
          <a:cxnLst/>
          <a:rect l="0" t="0" r="0" b="0"/>
          <a:pathLst>
            <a:path>
              <a:moveTo>
                <a:pt x="479027" y="0"/>
              </a:moveTo>
              <a:lnTo>
                <a:pt x="479027" y="48714"/>
              </a:lnTo>
              <a:lnTo>
                <a:pt x="0" y="48714"/>
              </a:lnTo>
              <a:lnTo>
                <a:pt x="0" y="974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04F4E1-1287-4E92-BF78-B14A7EFFD92E}">
      <dsp:nvSpPr>
        <dsp:cNvPr id="0" name=""/>
        <dsp:cNvSpPr/>
      </dsp:nvSpPr>
      <dsp:spPr>
        <a:xfrm>
          <a:off x="2511624" y="1632848"/>
          <a:ext cx="672726" cy="97429"/>
        </a:xfrm>
        <a:custGeom>
          <a:avLst/>
          <a:gdLst/>
          <a:ahLst/>
          <a:cxnLst/>
          <a:rect l="0" t="0" r="0" b="0"/>
          <a:pathLst>
            <a:path>
              <a:moveTo>
                <a:pt x="672726" y="0"/>
              </a:moveTo>
              <a:lnTo>
                <a:pt x="672726" y="48714"/>
              </a:lnTo>
              <a:lnTo>
                <a:pt x="0" y="48714"/>
              </a:lnTo>
              <a:lnTo>
                <a:pt x="0" y="974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92154-617E-4D7A-8C84-82F303A5AA21}">
      <dsp:nvSpPr>
        <dsp:cNvPr id="0" name=""/>
        <dsp:cNvSpPr/>
      </dsp:nvSpPr>
      <dsp:spPr>
        <a:xfrm>
          <a:off x="1123931" y="1962252"/>
          <a:ext cx="91440" cy="2134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416"/>
              </a:lnTo>
              <a:lnTo>
                <a:pt x="115312" y="2134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EEDF45-273B-4E53-BC37-999059C1E3C6}">
      <dsp:nvSpPr>
        <dsp:cNvPr id="0" name=""/>
        <dsp:cNvSpPr/>
      </dsp:nvSpPr>
      <dsp:spPr>
        <a:xfrm>
          <a:off x="1355230" y="1632848"/>
          <a:ext cx="1829120" cy="97429"/>
        </a:xfrm>
        <a:custGeom>
          <a:avLst/>
          <a:gdLst/>
          <a:ahLst/>
          <a:cxnLst/>
          <a:rect l="0" t="0" r="0" b="0"/>
          <a:pathLst>
            <a:path>
              <a:moveTo>
                <a:pt x="1829120" y="0"/>
              </a:moveTo>
              <a:lnTo>
                <a:pt x="1829120" y="48714"/>
              </a:lnTo>
              <a:lnTo>
                <a:pt x="0" y="48714"/>
              </a:lnTo>
              <a:lnTo>
                <a:pt x="0" y="974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77D8E0-3A1F-4DCD-9B89-BC9645FC8BF9}">
      <dsp:nvSpPr>
        <dsp:cNvPr id="0" name=""/>
        <dsp:cNvSpPr/>
      </dsp:nvSpPr>
      <dsp:spPr>
        <a:xfrm>
          <a:off x="1848757" y="1303444"/>
          <a:ext cx="1335594" cy="9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14"/>
              </a:lnTo>
              <a:lnTo>
                <a:pt x="1335594" y="48714"/>
              </a:lnTo>
              <a:lnTo>
                <a:pt x="1335594" y="974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4BCF3-9A52-4641-AF6C-D24B956812F0}">
      <dsp:nvSpPr>
        <dsp:cNvPr id="0" name=""/>
        <dsp:cNvSpPr/>
      </dsp:nvSpPr>
      <dsp:spPr>
        <a:xfrm>
          <a:off x="562552" y="1962252"/>
          <a:ext cx="91440" cy="2134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416"/>
              </a:lnTo>
              <a:lnTo>
                <a:pt x="115312" y="2134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5AC6FD-3191-4176-B6FB-5663DAC6EE3B}">
      <dsp:nvSpPr>
        <dsp:cNvPr id="0" name=""/>
        <dsp:cNvSpPr/>
      </dsp:nvSpPr>
      <dsp:spPr>
        <a:xfrm>
          <a:off x="513162" y="1632848"/>
          <a:ext cx="280689" cy="9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14"/>
              </a:lnTo>
              <a:lnTo>
                <a:pt x="280689" y="48714"/>
              </a:lnTo>
              <a:lnTo>
                <a:pt x="280689" y="974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A65E88-FDE0-488C-AC13-E9402309B9CB}">
      <dsp:nvSpPr>
        <dsp:cNvPr id="0" name=""/>
        <dsp:cNvSpPr/>
      </dsp:nvSpPr>
      <dsp:spPr>
        <a:xfrm>
          <a:off x="1173" y="1962252"/>
          <a:ext cx="91440" cy="5428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2820"/>
              </a:lnTo>
              <a:lnTo>
                <a:pt x="115312" y="5428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BA11BA-5E6D-4F2D-AA32-F49075392521}">
      <dsp:nvSpPr>
        <dsp:cNvPr id="0" name=""/>
        <dsp:cNvSpPr/>
      </dsp:nvSpPr>
      <dsp:spPr>
        <a:xfrm>
          <a:off x="1173" y="1962252"/>
          <a:ext cx="91440" cy="2134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416"/>
              </a:lnTo>
              <a:lnTo>
                <a:pt x="115312" y="2134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51EE8-8600-4763-BCFE-05969325FED2}">
      <dsp:nvSpPr>
        <dsp:cNvPr id="0" name=""/>
        <dsp:cNvSpPr/>
      </dsp:nvSpPr>
      <dsp:spPr>
        <a:xfrm>
          <a:off x="232473" y="1632848"/>
          <a:ext cx="280689" cy="97429"/>
        </a:xfrm>
        <a:custGeom>
          <a:avLst/>
          <a:gdLst/>
          <a:ahLst/>
          <a:cxnLst/>
          <a:rect l="0" t="0" r="0" b="0"/>
          <a:pathLst>
            <a:path>
              <a:moveTo>
                <a:pt x="280689" y="0"/>
              </a:moveTo>
              <a:lnTo>
                <a:pt x="280689" y="48714"/>
              </a:lnTo>
              <a:lnTo>
                <a:pt x="0" y="48714"/>
              </a:lnTo>
              <a:lnTo>
                <a:pt x="0" y="974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710927-143F-4690-A8F6-D5B84B6B3FBC}">
      <dsp:nvSpPr>
        <dsp:cNvPr id="0" name=""/>
        <dsp:cNvSpPr/>
      </dsp:nvSpPr>
      <dsp:spPr>
        <a:xfrm>
          <a:off x="513162" y="1303444"/>
          <a:ext cx="1335594" cy="97429"/>
        </a:xfrm>
        <a:custGeom>
          <a:avLst/>
          <a:gdLst/>
          <a:ahLst/>
          <a:cxnLst/>
          <a:rect l="0" t="0" r="0" b="0"/>
          <a:pathLst>
            <a:path>
              <a:moveTo>
                <a:pt x="1335594" y="0"/>
              </a:moveTo>
              <a:lnTo>
                <a:pt x="1335594" y="48714"/>
              </a:lnTo>
              <a:lnTo>
                <a:pt x="0" y="48714"/>
              </a:lnTo>
              <a:lnTo>
                <a:pt x="0" y="974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E8F6A-8557-4A59-8175-BC4AE2145F99}">
      <dsp:nvSpPr>
        <dsp:cNvPr id="0" name=""/>
        <dsp:cNvSpPr/>
      </dsp:nvSpPr>
      <dsp:spPr>
        <a:xfrm>
          <a:off x="1616782" y="1071469"/>
          <a:ext cx="463949" cy="231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Parent Material</a:t>
          </a:r>
        </a:p>
      </dsp:txBody>
      <dsp:txXfrm>
        <a:off x="1616782" y="1071469"/>
        <a:ext cx="463949" cy="231974"/>
      </dsp:txXfrm>
    </dsp:sp>
    <dsp:sp modelId="{0AD815F0-FF35-47C8-B89C-D2F8CEA221DD}">
      <dsp:nvSpPr>
        <dsp:cNvPr id="0" name=""/>
        <dsp:cNvSpPr/>
      </dsp:nvSpPr>
      <dsp:spPr>
        <a:xfrm>
          <a:off x="281188" y="1400873"/>
          <a:ext cx="463949" cy="231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Colluvium</a:t>
          </a:r>
        </a:p>
      </dsp:txBody>
      <dsp:txXfrm>
        <a:off x="281188" y="1400873"/>
        <a:ext cx="463949" cy="231974"/>
      </dsp:txXfrm>
    </dsp:sp>
    <dsp:sp modelId="{C7D77974-24B9-4219-B319-184B2FB50106}">
      <dsp:nvSpPr>
        <dsp:cNvPr id="0" name=""/>
        <dsp:cNvSpPr/>
      </dsp:nvSpPr>
      <dsp:spPr>
        <a:xfrm>
          <a:off x="498" y="1730277"/>
          <a:ext cx="463949" cy="231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Clay films present</a:t>
          </a:r>
        </a:p>
      </dsp:txBody>
      <dsp:txXfrm>
        <a:off x="498" y="1730277"/>
        <a:ext cx="463949" cy="231974"/>
      </dsp:txXfrm>
    </dsp:sp>
    <dsp:sp modelId="{7B49C019-BB40-41B9-8862-0C0A90D6E699}">
      <dsp:nvSpPr>
        <dsp:cNvPr id="0" name=""/>
        <dsp:cNvSpPr/>
      </dsp:nvSpPr>
      <dsp:spPr>
        <a:xfrm>
          <a:off x="116485" y="2059681"/>
          <a:ext cx="463949" cy="231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Cullasaja</a:t>
          </a:r>
        </a:p>
      </dsp:txBody>
      <dsp:txXfrm>
        <a:off x="116485" y="2059681"/>
        <a:ext cx="463949" cy="231974"/>
      </dsp:txXfrm>
    </dsp:sp>
    <dsp:sp modelId="{956E4FF5-368B-4ED3-AA46-E2608CC0F229}">
      <dsp:nvSpPr>
        <dsp:cNvPr id="0" name=""/>
        <dsp:cNvSpPr/>
      </dsp:nvSpPr>
      <dsp:spPr>
        <a:xfrm>
          <a:off x="116485" y="2389085"/>
          <a:ext cx="463949" cy="231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Tuckasegee</a:t>
          </a:r>
        </a:p>
      </dsp:txBody>
      <dsp:txXfrm>
        <a:off x="116485" y="2389085"/>
        <a:ext cx="463949" cy="231974"/>
      </dsp:txXfrm>
    </dsp:sp>
    <dsp:sp modelId="{F5EB1227-51BC-4555-BB2F-14CF0BDBF3C9}">
      <dsp:nvSpPr>
        <dsp:cNvPr id="0" name=""/>
        <dsp:cNvSpPr/>
      </dsp:nvSpPr>
      <dsp:spPr>
        <a:xfrm>
          <a:off x="561877" y="1730277"/>
          <a:ext cx="463949" cy="231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Clay films not present</a:t>
          </a:r>
        </a:p>
      </dsp:txBody>
      <dsp:txXfrm>
        <a:off x="561877" y="1730277"/>
        <a:ext cx="463949" cy="231974"/>
      </dsp:txXfrm>
    </dsp:sp>
    <dsp:sp modelId="{353E4DDF-EC2E-430E-A0EA-FF770BCE3641}">
      <dsp:nvSpPr>
        <dsp:cNvPr id="0" name=""/>
        <dsp:cNvSpPr/>
      </dsp:nvSpPr>
      <dsp:spPr>
        <a:xfrm>
          <a:off x="677864" y="2059681"/>
          <a:ext cx="463949" cy="231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Saunook</a:t>
          </a:r>
        </a:p>
      </dsp:txBody>
      <dsp:txXfrm>
        <a:off x="677864" y="2059681"/>
        <a:ext cx="463949" cy="231974"/>
      </dsp:txXfrm>
    </dsp:sp>
    <dsp:sp modelId="{AF411415-75FB-4BAE-9683-84D6C5D8A20A}">
      <dsp:nvSpPr>
        <dsp:cNvPr id="0" name=""/>
        <dsp:cNvSpPr/>
      </dsp:nvSpPr>
      <dsp:spPr>
        <a:xfrm>
          <a:off x="2952376" y="1400873"/>
          <a:ext cx="463949" cy="231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Residuum</a:t>
          </a:r>
        </a:p>
      </dsp:txBody>
      <dsp:txXfrm>
        <a:off x="2952376" y="1400873"/>
        <a:ext cx="463949" cy="231974"/>
      </dsp:txXfrm>
    </dsp:sp>
    <dsp:sp modelId="{D392A707-5E2E-45BE-A10D-C33E776FB605}">
      <dsp:nvSpPr>
        <dsp:cNvPr id="0" name=""/>
        <dsp:cNvSpPr/>
      </dsp:nvSpPr>
      <dsp:spPr>
        <a:xfrm>
          <a:off x="1123256" y="1730277"/>
          <a:ext cx="463949" cy="231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Shallow</a:t>
          </a:r>
        </a:p>
      </dsp:txBody>
      <dsp:txXfrm>
        <a:off x="1123256" y="1730277"/>
        <a:ext cx="463949" cy="231974"/>
      </dsp:txXfrm>
    </dsp:sp>
    <dsp:sp modelId="{280C9536-B80C-43F7-94F0-6735ACD6266F}">
      <dsp:nvSpPr>
        <dsp:cNvPr id="0" name=""/>
        <dsp:cNvSpPr/>
      </dsp:nvSpPr>
      <dsp:spPr>
        <a:xfrm>
          <a:off x="1239243" y="2059681"/>
          <a:ext cx="463949" cy="231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Cleveland</a:t>
          </a:r>
        </a:p>
      </dsp:txBody>
      <dsp:txXfrm>
        <a:off x="1239243" y="2059681"/>
        <a:ext cx="463949" cy="231974"/>
      </dsp:txXfrm>
    </dsp:sp>
    <dsp:sp modelId="{88A3EE83-8DB6-48F6-B066-7CEEDC280415}">
      <dsp:nvSpPr>
        <dsp:cNvPr id="0" name=""/>
        <dsp:cNvSpPr/>
      </dsp:nvSpPr>
      <dsp:spPr>
        <a:xfrm>
          <a:off x="2279650" y="1730277"/>
          <a:ext cx="463949" cy="231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Mod Deep</a:t>
          </a:r>
        </a:p>
      </dsp:txBody>
      <dsp:txXfrm>
        <a:off x="2279650" y="1730277"/>
        <a:ext cx="463949" cy="231974"/>
      </dsp:txXfrm>
    </dsp:sp>
    <dsp:sp modelId="{FABB886C-3297-4A0C-89C3-6A8A8547BB5C}">
      <dsp:nvSpPr>
        <dsp:cNvPr id="0" name=""/>
        <dsp:cNvSpPr/>
      </dsp:nvSpPr>
      <dsp:spPr>
        <a:xfrm>
          <a:off x="1800622" y="2059681"/>
          <a:ext cx="463949" cy="231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Bedrock</a:t>
          </a:r>
        </a:p>
      </dsp:txBody>
      <dsp:txXfrm>
        <a:off x="1800622" y="2059681"/>
        <a:ext cx="463949" cy="231974"/>
      </dsp:txXfrm>
    </dsp:sp>
    <dsp:sp modelId="{F6511CD3-3BED-4790-BD6B-AB27D264E255}">
      <dsp:nvSpPr>
        <dsp:cNvPr id="0" name=""/>
        <dsp:cNvSpPr/>
      </dsp:nvSpPr>
      <dsp:spPr>
        <a:xfrm>
          <a:off x="1916609" y="2389085"/>
          <a:ext cx="463949" cy="231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Ashe</a:t>
          </a:r>
        </a:p>
      </dsp:txBody>
      <dsp:txXfrm>
        <a:off x="1916609" y="2389085"/>
        <a:ext cx="463949" cy="231974"/>
      </dsp:txXfrm>
    </dsp:sp>
    <dsp:sp modelId="{3C77E1F5-EE44-4FC8-8794-B866092D10AD}">
      <dsp:nvSpPr>
        <dsp:cNvPr id="0" name=""/>
        <dsp:cNvSpPr/>
      </dsp:nvSpPr>
      <dsp:spPr>
        <a:xfrm>
          <a:off x="2758677" y="2059681"/>
          <a:ext cx="463949" cy="231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Weathered Bedrock</a:t>
          </a:r>
        </a:p>
      </dsp:txBody>
      <dsp:txXfrm>
        <a:off x="2758677" y="2059681"/>
        <a:ext cx="463949" cy="231974"/>
      </dsp:txXfrm>
    </dsp:sp>
    <dsp:sp modelId="{8C42C2C7-41F0-4703-8350-643CBD3EF3A2}">
      <dsp:nvSpPr>
        <dsp:cNvPr id="0" name=""/>
        <dsp:cNvSpPr/>
      </dsp:nvSpPr>
      <dsp:spPr>
        <a:xfrm>
          <a:off x="2477988" y="2389085"/>
          <a:ext cx="463949" cy="231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Argillic</a:t>
          </a:r>
        </a:p>
      </dsp:txBody>
      <dsp:txXfrm>
        <a:off x="2477988" y="2389085"/>
        <a:ext cx="463949" cy="231974"/>
      </dsp:txXfrm>
    </dsp:sp>
    <dsp:sp modelId="{4D657CCB-C139-4A1C-AE98-28EEE6327F1C}">
      <dsp:nvSpPr>
        <dsp:cNvPr id="0" name=""/>
        <dsp:cNvSpPr/>
      </dsp:nvSpPr>
      <dsp:spPr>
        <a:xfrm>
          <a:off x="2593975" y="2718489"/>
          <a:ext cx="463949" cy="231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Cowee</a:t>
          </a:r>
        </a:p>
      </dsp:txBody>
      <dsp:txXfrm>
        <a:off x="2593975" y="2718489"/>
        <a:ext cx="463949" cy="231974"/>
      </dsp:txXfrm>
    </dsp:sp>
    <dsp:sp modelId="{536B6768-3E9E-413E-8DD3-47CCCCD694D7}">
      <dsp:nvSpPr>
        <dsp:cNvPr id="0" name=""/>
        <dsp:cNvSpPr/>
      </dsp:nvSpPr>
      <dsp:spPr>
        <a:xfrm>
          <a:off x="3039367" y="2389085"/>
          <a:ext cx="463949" cy="231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Cambic</a:t>
          </a:r>
        </a:p>
      </dsp:txBody>
      <dsp:txXfrm>
        <a:off x="3039367" y="2389085"/>
        <a:ext cx="463949" cy="231974"/>
      </dsp:txXfrm>
    </dsp:sp>
    <dsp:sp modelId="{4D441A00-C17F-4CA8-9018-0752B4F6EA31}">
      <dsp:nvSpPr>
        <dsp:cNvPr id="0" name=""/>
        <dsp:cNvSpPr/>
      </dsp:nvSpPr>
      <dsp:spPr>
        <a:xfrm>
          <a:off x="3155354" y="2718489"/>
          <a:ext cx="463949" cy="231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Chestnut</a:t>
          </a:r>
        </a:p>
      </dsp:txBody>
      <dsp:txXfrm>
        <a:off x="3155354" y="2718489"/>
        <a:ext cx="463949" cy="231974"/>
      </dsp:txXfrm>
    </dsp:sp>
    <dsp:sp modelId="{8B173326-CF1C-42EC-BA23-74B7FB9D6D7F}">
      <dsp:nvSpPr>
        <dsp:cNvPr id="0" name=""/>
        <dsp:cNvSpPr/>
      </dsp:nvSpPr>
      <dsp:spPr>
        <a:xfrm>
          <a:off x="4781497" y="1730277"/>
          <a:ext cx="463949" cy="231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Very Deep</a:t>
          </a:r>
        </a:p>
      </dsp:txBody>
      <dsp:txXfrm>
        <a:off x="4781497" y="1730277"/>
        <a:ext cx="463949" cy="231974"/>
      </dsp:txXfrm>
    </dsp:sp>
    <dsp:sp modelId="{8CF2BC48-4052-4F6C-AEA1-8FF2D8B84F19}">
      <dsp:nvSpPr>
        <dsp:cNvPr id="0" name=""/>
        <dsp:cNvSpPr/>
      </dsp:nvSpPr>
      <dsp:spPr>
        <a:xfrm>
          <a:off x="3881435" y="2059681"/>
          <a:ext cx="463949" cy="231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Argillic</a:t>
          </a:r>
        </a:p>
      </dsp:txBody>
      <dsp:txXfrm>
        <a:off x="3881435" y="2059681"/>
        <a:ext cx="463949" cy="231974"/>
      </dsp:txXfrm>
    </dsp:sp>
    <dsp:sp modelId="{478378B2-C4B4-4469-A479-B0A36F3EEBDF}">
      <dsp:nvSpPr>
        <dsp:cNvPr id="0" name=""/>
        <dsp:cNvSpPr/>
      </dsp:nvSpPr>
      <dsp:spPr>
        <a:xfrm>
          <a:off x="3600746" y="2389085"/>
          <a:ext cx="463949" cy="231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O Horizon</a:t>
          </a:r>
        </a:p>
      </dsp:txBody>
      <dsp:txXfrm>
        <a:off x="3600746" y="2389085"/>
        <a:ext cx="463949" cy="231974"/>
      </dsp:txXfrm>
    </dsp:sp>
    <dsp:sp modelId="{EC3DC48F-6772-438C-8B3C-039AECC1D489}">
      <dsp:nvSpPr>
        <dsp:cNvPr id="0" name=""/>
        <dsp:cNvSpPr/>
      </dsp:nvSpPr>
      <dsp:spPr>
        <a:xfrm>
          <a:off x="3716733" y="2718489"/>
          <a:ext cx="463949" cy="231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Trimont</a:t>
          </a:r>
        </a:p>
      </dsp:txBody>
      <dsp:txXfrm>
        <a:off x="3716733" y="2718489"/>
        <a:ext cx="463949" cy="231974"/>
      </dsp:txXfrm>
    </dsp:sp>
    <dsp:sp modelId="{193D09E4-B60A-489D-8771-4D2054E75247}">
      <dsp:nvSpPr>
        <dsp:cNvPr id="0" name=""/>
        <dsp:cNvSpPr/>
      </dsp:nvSpPr>
      <dsp:spPr>
        <a:xfrm>
          <a:off x="4162124" y="2389085"/>
          <a:ext cx="463949" cy="231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No O Horizon</a:t>
          </a:r>
        </a:p>
      </dsp:txBody>
      <dsp:txXfrm>
        <a:off x="4162124" y="2389085"/>
        <a:ext cx="463949" cy="231974"/>
      </dsp:txXfrm>
    </dsp:sp>
    <dsp:sp modelId="{55BF1C60-0BAB-47A4-B7CE-B55EB0EDCAD3}">
      <dsp:nvSpPr>
        <dsp:cNvPr id="0" name=""/>
        <dsp:cNvSpPr/>
      </dsp:nvSpPr>
      <dsp:spPr>
        <a:xfrm>
          <a:off x="4278112" y="2718489"/>
          <a:ext cx="463949" cy="231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Evard</a:t>
          </a:r>
        </a:p>
      </dsp:txBody>
      <dsp:txXfrm>
        <a:off x="4278112" y="2718489"/>
        <a:ext cx="463949" cy="231974"/>
      </dsp:txXfrm>
    </dsp:sp>
    <dsp:sp modelId="{B5C49FDA-B8C5-4F32-9526-EBC90888C1C8}">
      <dsp:nvSpPr>
        <dsp:cNvPr id="0" name=""/>
        <dsp:cNvSpPr/>
      </dsp:nvSpPr>
      <dsp:spPr>
        <a:xfrm>
          <a:off x="5681559" y="2059681"/>
          <a:ext cx="463949" cy="231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Cambic</a:t>
          </a:r>
        </a:p>
      </dsp:txBody>
      <dsp:txXfrm>
        <a:off x="5681559" y="2059681"/>
        <a:ext cx="463949" cy="231974"/>
      </dsp:txXfrm>
    </dsp:sp>
    <dsp:sp modelId="{FF3C189F-5FB6-4750-BF39-F2C0A0A62596}">
      <dsp:nvSpPr>
        <dsp:cNvPr id="0" name=""/>
        <dsp:cNvSpPr/>
      </dsp:nvSpPr>
      <dsp:spPr>
        <a:xfrm>
          <a:off x="5120180" y="2389085"/>
          <a:ext cx="463949" cy="231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Fine Loamy</a:t>
          </a:r>
        </a:p>
      </dsp:txBody>
      <dsp:txXfrm>
        <a:off x="5120180" y="2389085"/>
        <a:ext cx="463949" cy="231974"/>
      </dsp:txXfrm>
    </dsp:sp>
    <dsp:sp modelId="{71967AAA-DCE2-4808-A43E-9BAF51DF86C0}">
      <dsp:nvSpPr>
        <dsp:cNvPr id="0" name=""/>
        <dsp:cNvSpPr/>
      </dsp:nvSpPr>
      <dsp:spPr>
        <a:xfrm>
          <a:off x="4839491" y="2718489"/>
          <a:ext cx="463949" cy="231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Frigid</a:t>
          </a:r>
        </a:p>
      </dsp:txBody>
      <dsp:txXfrm>
        <a:off x="4839491" y="2718489"/>
        <a:ext cx="463949" cy="231974"/>
      </dsp:txXfrm>
    </dsp:sp>
    <dsp:sp modelId="{A8CADBCC-CF60-4CDF-A519-CCF8F6C0C8AB}">
      <dsp:nvSpPr>
        <dsp:cNvPr id="0" name=""/>
        <dsp:cNvSpPr/>
      </dsp:nvSpPr>
      <dsp:spPr>
        <a:xfrm>
          <a:off x="4955478" y="3047893"/>
          <a:ext cx="463949" cy="231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Tanasee</a:t>
          </a:r>
        </a:p>
      </dsp:txBody>
      <dsp:txXfrm>
        <a:off x="4955478" y="3047893"/>
        <a:ext cx="463949" cy="231974"/>
      </dsp:txXfrm>
    </dsp:sp>
    <dsp:sp modelId="{AD25189A-770D-493C-A2E2-3B3E5B61E5B3}">
      <dsp:nvSpPr>
        <dsp:cNvPr id="0" name=""/>
        <dsp:cNvSpPr/>
      </dsp:nvSpPr>
      <dsp:spPr>
        <a:xfrm>
          <a:off x="5400869" y="2718489"/>
          <a:ext cx="463949" cy="231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Meisc</a:t>
          </a:r>
        </a:p>
      </dsp:txBody>
      <dsp:txXfrm>
        <a:off x="5400869" y="2718489"/>
        <a:ext cx="463949" cy="231974"/>
      </dsp:txXfrm>
    </dsp:sp>
    <dsp:sp modelId="{EC65BE9C-2656-4197-9D32-4E0C6454F586}">
      <dsp:nvSpPr>
        <dsp:cNvPr id="0" name=""/>
        <dsp:cNvSpPr/>
      </dsp:nvSpPr>
      <dsp:spPr>
        <a:xfrm>
          <a:off x="5516857" y="3047893"/>
          <a:ext cx="463949" cy="231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Plott</a:t>
          </a:r>
        </a:p>
      </dsp:txBody>
      <dsp:txXfrm>
        <a:off x="5516857" y="3047893"/>
        <a:ext cx="463949" cy="231974"/>
      </dsp:txXfrm>
    </dsp:sp>
    <dsp:sp modelId="{6B1A98C9-1666-40D6-9CDC-1724D32D4881}">
      <dsp:nvSpPr>
        <dsp:cNvPr id="0" name=""/>
        <dsp:cNvSpPr/>
      </dsp:nvSpPr>
      <dsp:spPr>
        <a:xfrm>
          <a:off x="6242938" y="2389085"/>
          <a:ext cx="463949" cy="231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Coarse Loamy</a:t>
          </a:r>
        </a:p>
      </dsp:txBody>
      <dsp:txXfrm>
        <a:off x="6242938" y="2389085"/>
        <a:ext cx="463949" cy="231974"/>
      </dsp:txXfrm>
    </dsp:sp>
    <dsp:sp modelId="{6A127F74-B850-424E-BDC1-E480FC23E751}">
      <dsp:nvSpPr>
        <dsp:cNvPr id="0" name=""/>
        <dsp:cNvSpPr/>
      </dsp:nvSpPr>
      <dsp:spPr>
        <a:xfrm>
          <a:off x="5962248" y="2718489"/>
          <a:ext cx="463949" cy="231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Micaceous</a:t>
          </a:r>
        </a:p>
      </dsp:txBody>
      <dsp:txXfrm>
        <a:off x="5962248" y="2718489"/>
        <a:ext cx="463949" cy="231974"/>
      </dsp:txXfrm>
    </dsp:sp>
    <dsp:sp modelId="{F1DCBA8D-B282-4E6B-A258-6524DCC503DF}">
      <dsp:nvSpPr>
        <dsp:cNvPr id="0" name=""/>
        <dsp:cNvSpPr/>
      </dsp:nvSpPr>
      <dsp:spPr>
        <a:xfrm>
          <a:off x="6078236" y="3047893"/>
          <a:ext cx="463949" cy="231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Edneyville</a:t>
          </a:r>
        </a:p>
      </dsp:txBody>
      <dsp:txXfrm>
        <a:off x="6078236" y="3047893"/>
        <a:ext cx="463949" cy="231974"/>
      </dsp:txXfrm>
    </dsp:sp>
    <dsp:sp modelId="{0E8A724A-A3C9-4825-9B59-19D5D5F520ED}">
      <dsp:nvSpPr>
        <dsp:cNvPr id="0" name=""/>
        <dsp:cNvSpPr/>
      </dsp:nvSpPr>
      <dsp:spPr>
        <a:xfrm>
          <a:off x="6523627" y="2718489"/>
          <a:ext cx="463949" cy="231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Mixed</a:t>
          </a:r>
        </a:p>
      </dsp:txBody>
      <dsp:txXfrm>
        <a:off x="6523627" y="2718489"/>
        <a:ext cx="463949" cy="231974"/>
      </dsp:txXfrm>
    </dsp:sp>
    <dsp:sp modelId="{4E5705BC-1337-4EB2-BD5F-CEA6EEA761CF}">
      <dsp:nvSpPr>
        <dsp:cNvPr id="0" name=""/>
        <dsp:cNvSpPr/>
      </dsp:nvSpPr>
      <dsp:spPr>
        <a:xfrm>
          <a:off x="6639614" y="3047893"/>
          <a:ext cx="463949" cy="231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Chandler</a:t>
          </a:r>
        </a:p>
      </dsp:txBody>
      <dsp:txXfrm>
        <a:off x="6639614" y="3047893"/>
        <a:ext cx="463949" cy="231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719E2-D431-9245-944A-383DD8F75FF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D72C3-A6C7-5243-9849-BA91E44F2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56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 TO VIEW &gt; MASTER</a:t>
            </a:r>
            <a:r>
              <a:rPr lang="en-US" baseline="0" dirty="0"/>
              <a:t> &gt; SLIDE MASTER TO EDIT THE IMAGES ON THE TITLE AND DIVIDER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ED72C3-A6C7-5243-9849-BA91E44F28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5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A0329B0-363F-0D4A-BA57-4513066D28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2427"/>
          <a:stretch/>
        </p:blipFill>
        <p:spPr>
          <a:xfrm>
            <a:off x="0" y="1260231"/>
            <a:ext cx="5403954" cy="4112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11A7CF-DF6F-6A41-8615-B1711E7D81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81897" y="3341077"/>
            <a:ext cx="3562103" cy="203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8927FC-7D48-AD41-9CDD-B77CCA279C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81899" y="1260232"/>
            <a:ext cx="3562102" cy="1856153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BF044206-FAFD-4A42-89C5-DA6CA83C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84" y="5699051"/>
            <a:ext cx="7134988" cy="9852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EE908A-51DD-AB40-9CDF-1D86E7DF321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504920" y="1491487"/>
            <a:ext cx="1639080" cy="391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8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92372"/>
            <a:ext cx="8316876" cy="698317"/>
          </a:xfrm>
        </p:spPr>
        <p:txBody>
          <a:bodyPr/>
          <a:lstStyle>
            <a:lvl1pPr>
              <a:defRPr>
                <a:solidFill>
                  <a:srgbClr val="9ACA3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104764" cy="4351338"/>
          </a:xfrm>
        </p:spPr>
        <p:txBody>
          <a:bodyPr/>
          <a:lstStyle>
            <a:lvl1pPr marL="0" indent="0">
              <a:buNone/>
              <a:defRPr b="1">
                <a:solidFill>
                  <a:srgbClr val="002C76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63984F8-6CE3-2F45-A61F-1F022068406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4AD7C1D-1BAF-4A43-8B86-2FB8EFB060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872D2AA-E4CA-FF42-9D22-BFD20DD84E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25699" y="1825625"/>
            <a:ext cx="1119827" cy="3792660"/>
          </a:xfrm>
        </p:spPr>
      </p:sp>
    </p:spTree>
    <p:extLst>
      <p:ext uri="{BB962C8B-B14F-4D97-AF65-F5344CB8AC3E}">
        <p14:creationId xmlns:p14="http://schemas.microsoft.com/office/powerpoint/2010/main" val="158001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992372"/>
            <a:ext cx="8337473" cy="698317"/>
          </a:xfrm>
        </p:spPr>
        <p:txBody>
          <a:bodyPr/>
          <a:lstStyle>
            <a:lvl1pPr>
              <a:defRPr>
                <a:solidFill>
                  <a:srgbClr val="9ACA3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8800"/>
            <a:ext cx="6444273" cy="4297363"/>
          </a:xfrm>
        </p:spPr>
        <p:txBody>
          <a:bodyPr/>
          <a:lstStyle>
            <a:lvl1pPr>
              <a:defRPr>
                <a:solidFill>
                  <a:srgbClr val="002C76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7151077" y="1828800"/>
            <a:ext cx="1867875" cy="375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209694" y="2558168"/>
            <a:ext cx="1760413" cy="2921882"/>
          </a:xfrm>
        </p:spPr>
        <p:txBody>
          <a:bodyPr>
            <a:normAutofit/>
          </a:bodyPr>
          <a:lstStyle>
            <a:lvl1pPr algn="l">
              <a:defRPr sz="1000" b="0">
                <a:solidFill>
                  <a:schemeClr val="tx1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Fifth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7203905" y="1885814"/>
            <a:ext cx="1762218" cy="615339"/>
          </a:xfrm>
        </p:spPr>
        <p:txBody>
          <a:bodyPr>
            <a:noAutofit/>
          </a:bodyPr>
          <a:lstStyle>
            <a:lvl1pPr>
              <a:defRPr sz="1200">
                <a:solidFill>
                  <a:srgbClr val="00ABC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661" y="63236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C9244-15B3-8F40-A6D8-795DD2FF1F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5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rgbClr val="9ACA3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2C7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63984F8-6CE3-2F45-A61F-1F022068406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4AD7C1D-1BAF-4A43-8B86-2FB8EFB06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2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ACA3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solidFill>
                  <a:srgbClr val="002C76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solidFill>
                  <a:srgbClr val="002C76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7D3011CF-6652-3242-92AB-DE439D90EA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63984F8-6CE3-2F45-A61F-1F022068406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4FA8FC5F-F03F-6F4C-82D5-9D60678D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C6BFF8BE-1CC5-4644-8FEF-F3E0B4D1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4AD7C1D-1BAF-4A43-8B86-2FB8EFB06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3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35665"/>
            <a:ext cx="7886700" cy="755024"/>
          </a:xfrm>
        </p:spPr>
        <p:txBody>
          <a:bodyPr/>
          <a:lstStyle>
            <a:lvl1pPr>
              <a:defRPr>
                <a:solidFill>
                  <a:srgbClr val="9ACA3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C7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solidFill>
                  <a:srgbClr val="002C76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C7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solidFill>
                  <a:srgbClr val="002C76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63984F8-6CE3-2F45-A61F-1F022068406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4AD7C1D-1BAF-4A43-8B86-2FB8EFB06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1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443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>
                <a:solidFill>
                  <a:srgbClr val="002C76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615608"/>
            <a:ext cx="2949178" cy="3253379"/>
          </a:xfrm>
        </p:spPr>
        <p:txBody>
          <a:bodyPr/>
          <a:lstStyle>
            <a:lvl1pPr marL="0" indent="0">
              <a:buNone/>
              <a:defRPr sz="1600">
                <a:solidFill>
                  <a:srgbClr val="002C7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63984F8-6CE3-2F45-A61F-1F022068406E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4AD7C1D-1BAF-4A43-8B86-2FB8EFB06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2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EBEF94-9746-47F5-8EC9-855E4EE7EC11}"/>
              </a:ext>
            </a:extLst>
          </p:cNvPr>
          <p:cNvSpPr/>
          <p:nvPr userDrawn="1"/>
        </p:nvSpPr>
        <p:spPr>
          <a:xfrm>
            <a:off x="7972661" y="5524185"/>
            <a:ext cx="1171338" cy="1293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50C7A8-1163-4375-B857-BD4F08B1B612}"/>
              </a:ext>
            </a:extLst>
          </p:cNvPr>
          <p:cNvSpPr/>
          <p:nvPr userDrawn="1"/>
        </p:nvSpPr>
        <p:spPr>
          <a:xfrm>
            <a:off x="5342817" y="694532"/>
            <a:ext cx="3801183" cy="806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15" y="694532"/>
            <a:ext cx="8229600" cy="80693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15" y="1609726"/>
            <a:ext cx="7631724" cy="451643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661" y="63236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C9244-15B3-8F40-A6D8-795DD2FF1F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14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92372"/>
            <a:ext cx="7104764" cy="698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1047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7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63" r:id="rId4"/>
    <p:sldLayoutId id="2147483664" r:id="rId5"/>
    <p:sldLayoutId id="2147483665" r:id="rId6"/>
    <p:sldLayoutId id="2147483669" r:id="rId7"/>
    <p:sldLayoutId id="214748367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91C33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559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BB525D-6693-DF4A-B5EC-80C166CF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Soils of </a:t>
            </a:r>
            <a:r>
              <a:rPr lang="en-US" dirty="0" err="1"/>
              <a:t>Coweeta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7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1A2A8E-3634-45D0-9417-18706489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992372"/>
            <a:ext cx="8337473" cy="698317"/>
          </a:xfrm>
        </p:spPr>
        <p:txBody>
          <a:bodyPr anchor="ctr">
            <a:normAutofit/>
          </a:bodyPr>
          <a:lstStyle/>
          <a:p>
            <a:r>
              <a:rPr lang="en-US"/>
              <a:t>February 2021- Current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BAED3190-939A-545F-4992-F0F2446051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9694" y="2558168"/>
            <a:ext cx="1760413" cy="2921882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DD09694A-2E81-196A-46DC-B06A0AAEE8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03905" y="1885814"/>
            <a:ext cx="1762218" cy="615339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868F97-8F1E-40B1-AC3F-5F1788447AF1}"/>
              </a:ext>
            </a:extLst>
          </p:cNvPr>
          <p:cNvSpPr>
            <a:spLocks/>
          </p:cNvSpPr>
          <p:nvPr/>
        </p:nvSpPr>
        <p:spPr>
          <a:xfrm>
            <a:off x="628649" y="1888130"/>
            <a:ext cx="6444273" cy="100946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76656">
              <a:spcAft>
                <a:spcPts val="600"/>
              </a:spcAft>
            </a:pPr>
            <a:r>
              <a:rPr lang="en-US" sz="17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Soil Inventory Field Observations (Before Cleanup):</a:t>
            </a:r>
          </a:p>
          <a:p>
            <a:pPr defTabSz="676656">
              <a:spcAft>
                <a:spcPts val="600"/>
              </a:spcAft>
            </a:pPr>
            <a:r>
              <a:rPr lang="en-US" sz="13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- 77 Pedons with Full Descriptions</a:t>
            </a:r>
          </a:p>
          <a:p>
            <a:pPr defTabSz="676656">
              <a:spcAft>
                <a:spcPts val="600"/>
              </a:spcAft>
            </a:pPr>
            <a:r>
              <a:rPr lang="en-US" sz="13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- 145 Visual Observations - Including Rock Outcrops</a:t>
            </a:r>
            <a:endParaRPr lang="en-US" sz="1800"/>
          </a:p>
        </p:txBody>
      </p:sp>
      <p:pic>
        <p:nvPicPr>
          <p:cNvPr id="9" name="Picture 8" descr="A map of a mountain&#10;&#10;Description automatically generated">
            <a:extLst>
              <a:ext uri="{FF2B5EF4-FFF2-40B4-BE49-F238E27FC236}">
                <a16:creationId xmlns:a16="http://schemas.microsoft.com/office/drawing/2014/main" id="{1E24A101-F56A-4159-93E2-03D063CBAF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5" t="2464" r="4329" b="8405"/>
          <a:stretch/>
        </p:blipFill>
        <p:spPr>
          <a:xfrm>
            <a:off x="628649" y="2767825"/>
            <a:ext cx="2721380" cy="32931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4DB576-4AEC-4DC0-A017-533BA6954CD9}"/>
              </a:ext>
            </a:extLst>
          </p:cNvPr>
          <p:cNvSpPr txBox="1"/>
          <p:nvPr/>
        </p:nvSpPr>
        <p:spPr>
          <a:xfrm>
            <a:off x="628649" y="2767824"/>
            <a:ext cx="925017" cy="297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6656">
              <a:spcAft>
                <a:spcPts val="600"/>
              </a:spcAft>
            </a:pPr>
            <a:r>
              <a:rPr lang="en-US" sz="1332" b="1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Planned</a:t>
            </a:r>
            <a:endParaRPr lang="en-US" b="1">
              <a:solidFill>
                <a:srgbClr val="0070C0"/>
              </a:solidFill>
            </a:endParaRPr>
          </a:p>
        </p:txBody>
      </p:sp>
      <p:pic>
        <p:nvPicPr>
          <p:cNvPr id="15" name="Picture 14" descr="A map of a mountain&#10;&#10;Description automatically generated">
            <a:extLst>
              <a:ext uri="{FF2B5EF4-FFF2-40B4-BE49-F238E27FC236}">
                <a16:creationId xmlns:a16="http://schemas.microsoft.com/office/drawing/2014/main" id="{2BA3F3D6-8D5E-4092-B7CE-089C0D8C1D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6" t="318" r="3761" b="2730"/>
          <a:stretch/>
        </p:blipFill>
        <p:spPr>
          <a:xfrm>
            <a:off x="4059416" y="2773732"/>
            <a:ext cx="2721380" cy="32931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977AAF-2413-4312-9A2D-9EEBC0B3F553}"/>
              </a:ext>
            </a:extLst>
          </p:cNvPr>
          <p:cNvSpPr txBox="1"/>
          <p:nvPr/>
        </p:nvSpPr>
        <p:spPr>
          <a:xfrm>
            <a:off x="4059416" y="2773733"/>
            <a:ext cx="999543" cy="297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6656">
              <a:spcAft>
                <a:spcPts val="600"/>
              </a:spcAft>
            </a:pPr>
            <a:r>
              <a:rPr lang="en-US" sz="1332" b="1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Collected</a:t>
            </a:r>
            <a:endParaRPr lang="en-US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796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A21F31F-F7D8-487D-A671-516C710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992372"/>
            <a:ext cx="8337473" cy="698317"/>
          </a:xfrm>
        </p:spPr>
        <p:txBody>
          <a:bodyPr anchor="ctr">
            <a:normAutofit/>
          </a:bodyPr>
          <a:lstStyle/>
          <a:p>
            <a:r>
              <a:rPr lang="en-US"/>
              <a:t>Post Training and Validation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0F050D5-0896-6ECC-407A-31C9FF596B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9694" y="2558168"/>
            <a:ext cx="1760413" cy="2921882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2DF6B686-E84A-C863-1B89-4D2531EDD2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03905" y="1885814"/>
            <a:ext cx="1762218" cy="615339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 descr="A colorful pattern on a surface&#10;&#10;Description automatically generated with medium confidence">
            <a:extLst>
              <a:ext uri="{FF2B5EF4-FFF2-40B4-BE49-F238E27FC236}">
                <a16:creationId xmlns:a16="http://schemas.microsoft.com/office/drawing/2014/main" id="{8F3ECE15-D2D1-4A95-8FF3-006AAD5A8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69" y="2120088"/>
            <a:ext cx="3260399" cy="2870791"/>
          </a:xfrm>
          <a:prstGeom prst="rect">
            <a:avLst/>
          </a:prstGeom>
        </p:spPr>
      </p:pic>
      <p:pic>
        <p:nvPicPr>
          <p:cNvPr id="9" name="Picture 8" descr="A colorful pattern on a surface&#10;&#10;Description automatically generated">
            <a:extLst>
              <a:ext uri="{FF2B5EF4-FFF2-40B4-BE49-F238E27FC236}">
                <a16:creationId xmlns:a16="http://schemas.microsoft.com/office/drawing/2014/main" id="{170591CC-E446-4E0B-AA96-F7B38756F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11" y="3443580"/>
            <a:ext cx="3019711" cy="2646985"/>
          </a:xfrm>
          <a:prstGeom prst="rect">
            <a:avLst/>
          </a:prstGeom>
        </p:spPr>
      </p:pic>
      <p:pic>
        <p:nvPicPr>
          <p:cNvPr id="11" name="Picture 10" descr="A list of different colored squares with black text&#10;&#10;Description automatically generated">
            <a:extLst>
              <a:ext uri="{FF2B5EF4-FFF2-40B4-BE49-F238E27FC236}">
                <a16:creationId xmlns:a16="http://schemas.microsoft.com/office/drawing/2014/main" id="{E0CAB4BC-C7AE-4CE7-9641-9F99B3B70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491" y="1864398"/>
            <a:ext cx="1076431" cy="15337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5FFED0-1DBC-40C8-A14F-3FFA023193B0}"/>
              </a:ext>
            </a:extLst>
          </p:cNvPr>
          <p:cNvSpPr txBox="1"/>
          <p:nvPr/>
        </p:nvSpPr>
        <p:spPr>
          <a:xfrm>
            <a:off x="1193777" y="4990879"/>
            <a:ext cx="1418778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67512">
              <a:spcAft>
                <a:spcPts val="600"/>
              </a:spcAft>
            </a:pPr>
            <a:r>
              <a:rPr lang="en-US" sz="131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22CB1C-76ED-4DCB-9164-2F61CEAED4A8}"/>
              </a:ext>
            </a:extLst>
          </p:cNvPr>
          <p:cNvSpPr txBox="1"/>
          <p:nvPr/>
        </p:nvSpPr>
        <p:spPr>
          <a:xfrm>
            <a:off x="4853677" y="3131570"/>
            <a:ext cx="1418778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67512">
              <a:spcAft>
                <a:spcPts val="600"/>
              </a:spcAft>
            </a:pPr>
            <a:r>
              <a:rPr lang="en-US" sz="1314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10362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9E9B-0557-6BF7-B960-36948D44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ACA3C"/>
                </a:solidFill>
              </a:rPr>
              <a:t>Soils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9A5B5-EC33-3D2F-60A8-1E0321921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002C76"/>
                </a:solidFill>
              </a:rPr>
              <a:t>Cullasaja</a:t>
            </a:r>
            <a:r>
              <a:rPr lang="en-US" dirty="0">
                <a:solidFill>
                  <a:srgbClr val="002C76"/>
                </a:solidFill>
              </a:rPr>
              <a:t>-Tuckasegee</a:t>
            </a:r>
          </a:p>
          <a:p>
            <a:r>
              <a:rPr lang="en-US" dirty="0"/>
              <a:t>Cleveland-Ashe</a:t>
            </a:r>
          </a:p>
          <a:p>
            <a:r>
              <a:rPr lang="en-US" dirty="0" err="1">
                <a:solidFill>
                  <a:srgbClr val="002C76"/>
                </a:solidFill>
              </a:rPr>
              <a:t>Evard-Cowee</a:t>
            </a:r>
            <a:endParaRPr lang="en-US" dirty="0">
              <a:solidFill>
                <a:srgbClr val="002C76"/>
              </a:solidFill>
            </a:endParaRPr>
          </a:p>
          <a:p>
            <a:r>
              <a:rPr lang="en-US" dirty="0" err="1"/>
              <a:t>Edneyville</a:t>
            </a:r>
            <a:r>
              <a:rPr lang="en-US" dirty="0"/>
              <a:t>-Chestnut</a:t>
            </a:r>
          </a:p>
          <a:p>
            <a:r>
              <a:rPr lang="en-US" dirty="0" err="1">
                <a:solidFill>
                  <a:srgbClr val="002C76"/>
                </a:solidFill>
              </a:rPr>
              <a:t>Saunook</a:t>
            </a:r>
            <a:endParaRPr lang="en-US" dirty="0">
              <a:solidFill>
                <a:srgbClr val="002C76"/>
              </a:solidFill>
            </a:endParaRPr>
          </a:p>
          <a:p>
            <a:r>
              <a:rPr lang="en-US" dirty="0"/>
              <a:t>Plott</a:t>
            </a:r>
          </a:p>
          <a:p>
            <a:r>
              <a:rPr lang="en-US" dirty="0">
                <a:solidFill>
                  <a:srgbClr val="002C76"/>
                </a:solidFill>
              </a:rPr>
              <a:t>Chandler</a:t>
            </a:r>
          </a:p>
          <a:p>
            <a:r>
              <a:rPr lang="en-US" dirty="0" err="1"/>
              <a:t>Trimont</a:t>
            </a:r>
            <a:endParaRPr lang="en-US" dirty="0"/>
          </a:p>
          <a:p>
            <a:r>
              <a:rPr lang="en-US" dirty="0" err="1">
                <a:solidFill>
                  <a:srgbClr val="002C76"/>
                </a:solidFill>
              </a:rPr>
              <a:t>Tanasee</a:t>
            </a:r>
            <a:endParaRPr lang="en-US" dirty="0">
              <a:solidFill>
                <a:srgbClr val="002C76"/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E7CEB00-6EE5-8286-56DB-004F7461D5B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3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F1ED-A83A-FD3C-324D-F97F87D0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30EDE3C-5E5C-BAB7-FE70-C78F1553DA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C080663-40E8-C5D3-3B09-0BB2C89AEF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10406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342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CB37-629F-C70B-1CE5-F16E82647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7AE9A-1EDF-CF11-1BFC-9B1C7901F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5124ED-3F33-CD0D-586E-5537BCC7D6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21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esentation Templat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ACA3C"/>
      </a:accent1>
      <a:accent2>
        <a:srgbClr val="00ABC0"/>
      </a:accent2>
      <a:accent3>
        <a:srgbClr val="FFCB0B"/>
      </a:accent3>
      <a:accent4>
        <a:srgbClr val="002C76"/>
      </a:accent4>
      <a:accent5>
        <a:srgbClr val="82553F"/>
      </a:accent5>
      <a:accent6>
        <a:srgbClr val="58595B"/>
      </a:accent6>
      <a:hlink>
        <a:srgbClr val="00ABC0"/>
      </a:hlink>
      <a:folHlink>
        <a:srgbClr val="58595B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rcs_ppt_template" id="{5AAB44B3-33F6-48C4-AF2E-04888FB40663}" vid="{9A3BF950-259A-46C8-AB5A-55A268D9AC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799E14D319594BB9C2A38C84889983" ma:contentTypeVersion="6" ma:contentTypeDescription="Create a new document." ma:contentTypeScope="" ma:versionID="b347fd15f5be6aa44d0b972d4a214dc4">
  <xsd:schema xmlns:xsd="http://www.w3.org/2001/XMLSchema" xmlns:xs="http://www.w3.org/2001/XMLSchema" xmlns:p="http://schemas.microsoft.com/office/2006/metadata/properties" xmlns:ns2="24a39d78-1b2c-4ee6-bb58-9d835c26695a" xmlns:ns3="98763e72-675f-443c-b929-2d9d07caa7a1" targetNamespace="http://schemas.microsoft.com/office/2006/metadata/properties" ma:root="true" ma:fieldsID="db9761a795d7c6427638da56163c7178" ns2:_="" ns3:_="">
    <xsd:import namespace="24a39d78-1b2c-4ee6-bb58-9d835c26695a"/>
    <xsd:import namespace="98763e72-675f-443c-b929-2d9d07caa7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39d78-1b2c-4ee6-bb58-9d835c2669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63e72-675f-443c-b929-2d9d07caa7a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95B194-9D6E-4DB5-A05E-9A0EE218CE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a39d78-1b2c-4ee6-bb58-9d835c26695a"/>
    <ds:schemaRef ds:uri="98763e72-675f-443c-b929-2d9d07caa7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D554FD8-F4CB-4F2E-AF14-F9CD7DAADFE3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24a39d78-1b2c-4ee6-bb58-9d835c26695a"/>
    <ds:schemaRef ds:uri="98763e72-675f-443c-b929-2d9d07caa7a1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0B39278-0AC6-4367-9E2B-91C21C3172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119</Words>
  <Application>Microsoft Office PowerPoint</Application>
  <PresentationFormat>On-screen Show (4:3)</PresentationFormat>
  <Paragraphs>59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Soils of Coweeta</vt:lpstr>
      <vt:lpstr>February 2021- Current</vt:lpstr>
      <vt:lpstr>Post Training and Validation</vt:lpstr>
      <vt:lpstr>Soils List</vt:lpstr>
      <vt:lpstr>Decision Tree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Harris, Kelly - FPAC-NRCS, TX</dc:creator>
  <cp:lastModifiedBy>Stead, Amos - FPAC-NRCS, TN</cp:lastModifiedBy>
  <cp:revision>7</cp:revision>
  <cp:lastPrinted>2019-04-30T16:59:42Z</cp:lastPrinted>
  <dcterms:created xsi:type="dcterms:W3CDTF">2023-04-10T15:08:51Z</dcterms:created>
  <dcterms:modified xsi:type="dcterms:W3CDTF">2024-04-25T19:03:18Z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0x01010059799E14D319594BB9C2A38C84889983</vt:lpwstr>
  </property>
</Properties>
</file>