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3" r:id="rId2"/>
    <p:sldId id="264" r:id="rId3"/>
    <p:sldId id="262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2508E-22A1-47BD-9DA7-278CDFFF355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DA337-1A39-485C-9C86-9315EDFD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RHESSys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F0B61-E475-4ECB-B707-F54D6CE413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470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RHESSys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F0B61-E475-4ECB-B707-F54D6CE413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840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RHESSys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F0B61-E475-4ECB-B707-F54D6CE413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513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RHESSys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F0B61-E475-4ECB-B707-F54D6CE413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491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RHESSys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F0B61-E475-4ECB-B707-F54D6CE413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01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D2E9-1927-8DAC-CCEE-EBD9300FB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11B43-38A4-C6B8-0B74-1C522FAFC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7754-3363-A6EF-2859-834CAB73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4F06-4DB5-4F43-A2B3-0BCF508D211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6222D-FA4A-C2A9-7EA1-F0037832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6E0C3-10D1-60F2-E552-2B038D4D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BFE-58E2-472B-95E1-85B5A4B4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8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AC6E-69C2-EA0F-3B0B-C644ED59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C073A-1FB3-A492-FCEA-B50E65C50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E6843-07CC-9940-26D2-F7629077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4F06-4DB5-4F43-A2B3-0BCF508D211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351BE-CB79-6DE3-E51B-DA8864F6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68B6E-2385-4115-BBA1-F7534FD4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BFE-58E2-472B-95E1-85B5A4B4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5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7EECC-448D-71F5-288C-69CCCDA80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64779-E15C-54FA-445E-9E248AEBE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EA95C-01E9-27D0-B0C4-FD02154D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4F06-4DB5-4F43-A2B3-0BCF508D211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98F52-3CF4-A665-3FA8-5E665FA9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9889-7700-0867-5783-628AA07D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BFE-58E2-472B-95E1-85B5A4B4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4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87" y="1600201"/>
            <a:ext cx="1017563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0746155" y="1609726"/>
            <a:ext cx="1265604" cy="37926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215" y="632362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9244-15B3-8F40-A6D8-795DD2FF1F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F33152-B189-4091-96D4-E72285E8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85" y="566615"/>
            <a:ext cx="10972800" cy="9437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145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2625-7246-7D9E-704B-4F382704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7408-F65F-A968-28D9-41CBD65C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2ECBF-5B5A-4DFA-2376-CAA86006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4F06-4DB5-4F43-A2B3-0BCF508D211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3335B-706A-9093-884F-53381EAC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A7531-2A6D-B829-BA42-CA5B8F3F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BFE-58E2-472B-95E1-85B5A4B4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5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E4A5-E564-05C6-4214-E3112EA8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7098-E0EA-16E0-CA64-79F161376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8924D-FF2F-FB93-191F-3EACE78F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4F06-4DB5-4F43-A2B3-0BCF508D211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8E05D-D088-A1ED-61A3-473C6D3A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0C97B-9B77-8082-F1F8-4B1AF0D3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BFE-58E2-472B-95E1-85B5A4B4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5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505F-296B-B170-31B0-6474399C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6813-21A8-363B-E771-9120DA38B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824D8-941A-97F0-F575-AEB3287E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BC4E9-510E-E2AE-BB5C-82C1F558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4F06-4DB5-4F43-A2B3-0BCF508D211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FEF43-3818-AB91-EB2A-8828D5B3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90022-4F20-F263-3867-77A0DD81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BFE-58E2-472B-95E1-85B5A4B4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F703-45DE-F9BB-2B85-D8E2A236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BDEF6-F57B-2E50-1478-6C9C277E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CDB2E-B7CE-2223-F486-BC89BDA5B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D62F5-FD6C-4C5D-0EB2-08F268283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9D75-6E52-BF85-C418-7C414EA61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333FF-A582-72EC-3D5B-39CDA8B1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4F06-4DB5-4F43-A2B3-0BCF508D211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BC3D4-205C-5527-10E0-E755A635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03AB5-0FCE-B1DF-3649-6EA6E2C4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BFE-58E2-472B-95E1-85B5A4B4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B032-3419-3418-B368-1B5A9A13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F9C6B-579F-8B9E-4773-9F927990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4F06-4DB5-4F43-A2B3-0BCF508D211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1EE50-7A4A-5F22-39C3-41251F02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F0069-8734-8483-FDBE-391DC48D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BFE-58E2-472B-95E1-85B5A4B4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F52B6-582C-0567-F10D-21AC5BFE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4F06-4DB5-4F43-A2B3-0BCF508D211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93F20-D1C1-F82F-ADE7-D8BF09DE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C7FEF-25DC-0427-4DC8-230434A9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BFE-58E2-472B-95E1-85B5A4B4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3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FA46-CDE2-7DDB-7C88-0FCAFCAC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CBE2-F1BE-87C8-676F-D2AD224FD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1B5AE-5C1F-D641-A48D-D979CB295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CF9AD-2E99-7D69-1C4D-0D3EF3F2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4F06-4DB5-4F43-A2B3-0BCF508D211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ABBCE-5455-388A-C9D6-1450C61B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423DF-8E35-689C-69DD-9F1A5A6E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BFE-58E2-472B-95E1-85B5A4B4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00A2-D8D2-54CC-9006-233458A7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455C8-2E2D-0EDB-7C41-082C8AE92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B7C93-1656-2DC8-E3B4-C7775F58B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9A3B4-F51F-BC4E-827D-FA472E82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4F06-4DB5-4F43-A2B3-0BCF508D211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83CF9-7F5B-FB1F-0AF4-53608853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52D29-6B3B-8956-142A-5C3F2724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BFE-58E2-472B-95E1-85B5A4B4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0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99B44-893C-FDBA-57C9-2AB1E7A9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A2C3F-A607-82D1-2D9B-68DE3F1F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C233E-79EA-2252-B96A-33BE3DFF8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94F06-4DB5-4F43-A2B3-0BCF508D211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1635-BEF3-442B-7D5E-711436FD9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0A2C-DCA3-9279-8922-66336CC51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90BFE-58E2-472B-95E1-85B5A4B4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A9409F-7640-0F29-A6FA-33F78BC8A5B1}"/>
              </a:ext>
            </a:extLst>
          </p:cNvPr>
          <p:cNvSpPr txBox="1"/>
          <p:nvPr/>
        </p:nvSpPr>
        <p:spPr>
          <a:xfrm>
            <a:off x="163628" y="672467"/>
            <a:ext cx="83517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Soil Moisture Regime at SCAN/SNOTEL Stations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63DC4-ED6A-4036-70D7-37BAD81EA0A8}"/>
              </a:ext>
            </a:extLst>
          </p:cNvPr>
          <p:cNvSpPr txBox="1"/>
          <p:nvPr/>
        </p:nvSpPr>
        <p:spPr>
          <a:xfrm>
            <a:off x="1886466" y="1150885"/>
            <a:ext cx="7504670" cy="2563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b="1" u="sng" dirty="0" err="1">
                <a:latin typeface="Consolas" panose="020B0609020204030204" pitchFamily="49" charset="0"/>
              </a:rPr>
              <a:t>newhall</a:t>
            </a:r>
            <a:r>
              <a:rPr lang="en-US" sz="1600" b="1" u="sng" dirty="0">
                <a:latin typeface="Consolas" panose="020B0609020204030204" pitchFamily="49" charset="0"/>
              </a:rPr>
              <a:t> (PRISM)</a:t>
            </a:r>
          </a:p>
          <a:p>
            <a:r>
              <a:rPr lang="en-US" sz="1600" b="1" u="sng" dirty="0" err="1">
                <a:latin typeface="Consolas" panose="020B0609020204030204" pitchFamily="49" charset="0"/>
              </a:rPr>
              <a:t>ssurgo</a:t>
            </a:r>
            <a:r>
              <a:rPr lang="en-US" sz="1600" dirty="0">
                <a:latin typeface="Consolas" panose="020B0609020204030204" pitchFamily="49" charset="0"/>
              </a:rPr>
              <a:t>      aridic ustic xeric udic </a:t>
            </a:r>
            <a:r>
              <a:rPr lang="en-US" sz="1600" dirty="0" err="1">
                <a:latin typeface="Consolas" panose="020B0609020204030204" pitchFamily="49" charset="0"/>
              </a:rPr>
              <a:t>perudic</a:t>
            </a:r>
            <a:r>
              <a:rPr lang="en-US" sz="1600" dirty="0">
                <a:latin typeface="Consolas" panose="020B0609020204030204" pitchFamily="49" charset="0"/>
              </a:rPr>
              <a:t> aquic undefined Sum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aridic        </a:t>
            </a:r>
            <a:r>
              <a:rPr lang="en-US" sz="1600" b="1" dirty="0">
                <a:latin typeface="Consolas" panose="020B0609020204030204" pitchFamily="49" charset="0"/>
              </a:rPr>
              <a:t>29</a:t>
            </a:r>
            <a:r>
              <a:rPr lang="en-US" sz="1600" dirty="0">
                <a:latin typeface="Consolas" panose="020B0609020204030204" pitchFamily="49" charset="0"/>
              </a:rPr>
              <a:t>     2     4    1       0     0         1  37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ustic         19    </a:t>
            </a:r>
            <a:r>
              <a:rPr lang="en-US" sz="1600" b="1" dirty="0">
                <a:latin typeface="Consolas" panose="020B0609020204030204" pitchFamily="49" charset="0"/>
              </a:rPr>
              <a:t>20</a:t>
            </a:r>
            <a:r>
              <a:rPr lang="en-US" sz="1600" dirty="0">
                <a:latin typeface="Consolas" panose="020B0609020204030204" pitchFamily="49" charset="0"/>
              </a:rPr>
              <a:t>     3   28       0     0         6  76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xeric         45    15    </a:t>
            </a:r>
            <a:r>
              <a:rPr lang="en-US" sz="1600" b="1" dirty="0">
                <a:latin typeface="Consolas" panose="020B0609020204030204" pitchFamily="49" charset="0"/>
              </a:rPr>
              <a:t>50</a:t>
            </a:r>
            <a:r>
              <a:rPr lang="en-US" sz="1600" dirty="0">
                <a:latin typeface="Consolas" panose="020B0609020204030204" pitchFamily="49" charset="0"/>
              </a:rPr>
              <a:t>   11       0     0        21 142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udic           0    17    11  </a:t>
            </a:r>
            <a:r>
              <a:rPr lang="en-US" sz="1600" b="1" dirty="0">
                <a:latin typeface="Consolas" panose="020B0609020204030204" pitchFamily="49" charset="0"/>
              </a:rPr>
              <a:t>338</a:t>
            </a:r>
            <a:r>
              <a:rPr lang="en-US" sz="1600" dirty="0">
                <a:latin typeface="Consolas" panose="020B0609020204030204" pitchFamily="49" charset="0"/>
              </a:rPr>
              <a:t>       2     0        49 417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perudic</a:t>
            </a:r>
            <a:r>
              <a:rPr lang="en-US" sz="1600" dirty="0">
                <a:latin typeface="Consolas" panose="020B0609020204030204" pitchFamily="49" charset="0"/>
              </a:rPr>
              <a:t>        0     0     0    0      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    0         0   0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aquic          0     2     5   32       1    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        3  43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undefined      0     0     0    0       0     0        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 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Sum           93    56    73  410       3     0        80 </a:t>
            </a:r>
            <a:r>
              <a:rPr lang="en-US" sz="1600" b="1" dirty="0">
                <a:latin typeface="Consolas" panose="020B0609020204030204" pitchFamily="49" charset="0"/>
              </a:rPr>
              <a:t>715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DCEA0-CF7C-4995-4F9E-5B1CFC57EF2A}"/>
              </a:ext>
            </a:extLst>
          </p:cNvPr>
          <p:cNvSpPr txBox="1"/>
          <p:nvPr/>
        </p:nvSpPr>
        <p:spPr>
          <a:xfrm>
            <a:off x="1886466" y="3778756"/>
            <a:ext cx="7530929" cy="2563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b="1" u="sng" dirty="0" err="1">
                <a:latin typeface="Consolas" panose="020B0609020204030204" pitchFamily="49" charset="0"/>
              </a:rPr>
              <a:t>pedons</a:t>
            </a:r>
            <a:endParaRPr lang="en-US" sz="1600" b="1" u="sng" dirty="0">
              <a:latin typeface="Consolas" panose="020B0609020204030204" pitchFamily="49" charset="0"/>
            </a:endParaRPr>
          </a:p>
          <a:p>
            <a:r>
              <a:rPr lang="en-US" sz="1600" b="1" u="sng" dirty="0" err="1">
                <a:latin typeface="Consolas" panose="020B0609020204030204" pitchFamily="49" charset="0"/>
              </a:rPr>
              <a:t>ssurgo</a:t>
            </a:r>
            <a:r>
              <a:rPr lang="en-US" sz="1600" dirty="0">
                <a:latin typeface="Consolas" panose="020B0609020204030204" pitchFamily="49" charset="0"/>
              </a:rPr>
              <a:t>      aridic ustic xeric udic </a:t>
            </a:r>
            <a:r>
              <a:rPr lang="en-US" sz="1600" dirty="0" err="1">
                <a:latin typeface="Consolas" panose="020B0609020204030204" pitchFamily="49" charset="0"/>
              </a:rPr>
              <a:t>perudic</a:t>
            </a:r>
            <a:r>
              <a:rPr lang="en-US" sz="1600" dirty="0">
                <a:latin typeface="Consolas" panose="020B0609020204030204" pitchFamily="49" charset="0"/>
              </a:rPr>
              <a:t> aquic undefined Sum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aridic        </a:t>
            </a:r>
            <a:r>
              <a:rPr lang="en-US" sz="1600" b="1" dirty="0">
                <a:latin typeface="Consolas" panose="020B0609020204030204" pitchFamily="49" charset="0"/>
              </a:rPr>
              <a:t>19</a:t>
            </a:r>
            <a:r>
              <a:rPr lang="en-US" sz="1600" dirty="0">
                <a:latin typeface="Consolas" panose="020B0609020204030204" pitchFamily="49" charset="0"/>
              </a:rPr>
              <a:t>     1     2    0       0     0         0  22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ustic          3    </a:t>
            </a:r>
            <a:r>
              <a:rPr lang="en-US" sz="1600" b="1" dirty="0">
                <a:latin typeface="Consolas" panose="020B0609020204030204" pitchFamily="49" charset="0"/>
              </a:rPr>
              <a:t>19</a:t>
            </a:r>
            <a:r>
              <a:rPr lang="en-US" sz="1600" dirty="0">
                <a:latin typeface="Consolas" panose="020B0609020204030204" pitchFamily="49" charset="0"/>
              </a:rPr>
              <a:t>     0    1       0     0         0  23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xeric          2     2    </a:t>
            </a:r>
            <a:r>
              <a:rPr lang="en-US" sz="1600" b="1" dirty="0">
                <a:latin typeface="Consolas" panose="020B0609020204030204" pitchFamily="49" charset="0"/>
              </a:rPr>
              <a:t>18</a:t>
            </a:r>
            <a:r>
              <a:rPr lang="en-US" sz="1600" dirty="0">
                <a:latin typeface="Consolas" panose="020B0609020204030204" pitchFamily="49" charset="0"/>
              </a:rPr>
              <a:t>    0       0     2         0  24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udic           0     1     1   </a:t>
            </a:r>
            <a:r>
              <a:rPr lang="en-US" sz="1600" b="1" dirty="0">
                <a:latin typeface="Consolas" panose="020B0609020204030204" pitchFamily="49" charset="0"/>
              </a:rPr>
              <a:t>27</a:t>
            </a:r>
            <a:r>
              <a:rPr lang="en-US" sz="1600" dirty="0">
                <a:latin typeface="Consolas" panose="020B0609020204030204" pitchFamily="49" charset="0"/>
              </a:rPr>
              <a:t>       0     3         0  32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perudic</a:t>
            </a:r>
            <a:r>
              <a:rPr lang="en-US" sz="1600" dirty="0">
                <a:latin typeface="Consolas" panose="020B0609020204030204" pitchFamily="49" charset="0"/>
              </a:rPr>
              <a:t>        0     0     0    0      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    0         0   0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aquic          0     0     0    3       0     </a:t>
            </a:r>
            <a:r>
              <a:rPr lang="en-US" sz="1600" b="1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        0   6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undefined      0     0     0    0       0     0        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 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Sum           24    23    21   31       0     8         0 </a:t>
            </a:r>
            <a:r>
              <a:rPr lang="en-US" sz="1600" b="1" dirty="0">
                <a:latin typeface="Consolas" panose="020B0609020204030204" pitchFamily="49" charset="0"/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149511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A9409F-7640-0F29-A6FA-33F78BC8A5B1}"/>
              </a:ext>
            </a:extLst>
          </p:cNvPr>
          <p:cNvSpPr txBox="1"/>
          <p:nvPr/>
        </p:nvSpPr>
        <p:spPr>
          <a:xfrm>
            <a:off x="163628" y="672467"/>
            <a:ext cx="83517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Soil Moisture Regime at SCAN/SNOTEL Stations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63DC4-ED6A-4036-70D7-37BAD81EA0A8}"/>
              </a:ext>
            </a:extLst>
          </p:cNvPr>
          <p:cNvSpPr txBox="1"/>
          <p:nvPr/>
        </p:nvSpPr>
        <p:spPr>
          <a:xfrm>
            <a:off x="1886466" y="1150885"/>
            <a:ext cx="7504670" cy="2563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b="1" u="sng" dirty="0" err="1">
                <a:latin typeface="Consolas" panose="020B0609020204030204" pitchFamily="49" charset="0"/>
              </a:rPr>
              <a:t>newhall</a:t>
            </a:r>
            <a:r>
              <a:rPr lang="en-US" sz="1600" b="1" u="sng" dirty="0">
                <a:latin typeface="Consolas" panose="020B0609020204030204" pitchFamily="49" charset="0"/>
              </a:rPr>
              <a:t> (PRISM)</a:t>
            </a:r>
          </a:p>
          <a:p>
            <a:r>
              <a:rPr lang="en-US" sz="1600" b="1" u="sng" dirty="0" err="1">
                <a:latin typeface="Consolas" panose="020B0609020204030204" pitchFamily="49" charset="0"/>
              </a:rPr>
              <a:t>ssurgo</a:t>
            </a:r>
            <a:r>
              <a:rPr lang="en-US" sz="1600" dirty="0">
                <a:latin typeface="Consolas" panose="020B0609020204030204" pitchFamily="49" charset="0"/>
              </a:rPr>
              <a:t>      aridic ustic xeric udic </a:t>
            </a:r>
            <a:r>
              <a:rPr lang="en-US" sz="1600" dirty="0" err="1">
                <a:latin typeface="Consolas" panose="020B0609020204030204" pitchFamily="49" charset="0"/>
              </a:rPr>
              <a:t>perudic</a:t>
            </a:r>
            <a:r>
              <a:rPr lang="en-US" sz="1600" dirty="0">
                <a:latin typeface="Consolas" panose="020B0609020204030204" pitchFamily="49" charset="0"/>
              </a:rPr>
              <a:t> aquic undefined Sum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aridic        </a:t>
            </a:r>
            <a:r>
              <a:rPr lang="en-US" sz="1600" b="1" dirty="0">
                <a:latin typeface="Consolas" panose="020B0609020204030204" pitchFamily="49" charset="0"/>
              </a:rPr>
              <a:t>29</a:t>
            </a:r>
            <a:r>
              <a:rPr lang="en-US" sz="1600" dirty="0">
                <a:latin typeface="Consolas" panose="020B0609020204030204" pitchFamily="49" charset="0"/>
              </a:rPr>
              <a:t>     2     4    1       0     0         1  37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ustic         19    </a:t>
            </a:r>
            <a:r>
              <a:rPr lang="en-US" sz="1600" b="1" dirty="0">
                <a:latin typeface="Consolas" panose="020B0609020204030204" pitchFamily="49" charset="0"/>
              </a:rPr>
              <a:t>20</a:t>
            </a:r>
            <a:r>
              <a:rPr lang="en-US" sz="1600" dirty="0">
                <a:latin typeface="Consolas" panose="020B0609020204030204" pitchFamily="49" charset="0"/>
              </a:rPr>
              <a:t>     3   28       0     0         6  76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xeric         45    15    </a:t>
            </a:r>
            <a:r>
              <a:rPr lang="en-US" sz="1600" b="1" dirty="0">
                <a:latin typeface="Consolas" panose="020B0609020204030204" pitchFamily="49" charset="0"/>
              </a:rPr>
              <a:t>50</a:t>
            </a:r>
            <a:r>
              <a:rPr lang="en-US" sz="1600" dirty="0">
                <a:latin typeface="Consolas" panose="020B0609020204030204" pitchFamily="49" charset="0"/>
              </a:rPr>
              <a:t>   11       0     0        21 142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udic           0    17    11  </a:t>
            </a:r>
            <a:r>
              <a:rPr lang="en-US" sz="1600" b="1" dirty="0">
                <a:latin typeface="Consolas" panose="020B0609020204030204" pitchFamily="49" charset="0"/>
              </a:rPr>
              <a:t>338</a:t>
            </a:r>
            <a:r>
              <a:rPr lang="en-US" sz="1600" dirty="0">
                <a:latin typeface="Consolas" panose="020B0609020204030204" pitchFamily="49" charset="0"/>
              </a:rPr>
              <a:t>       2     0        49 417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perudic</a:t>
            </a:r>
            <a:r>
              <a:rPr lang="en-US" sz="1600" dirty="0">
                <a:latin typeface="Consolas" panose="020B0609020204030204" pitchFamily="49" charset="0"/>
              </a:rPr>
              <a:t>        0     0     0    0      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    0         0   0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aquic          0     2     5   32       1    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        3  43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undefined      0     0     0    0       0     0        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 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Sum           93    56    73  410       3     0        80 </a:t>
            </a:r>
            <a:r>
              <a:rPr lang="en-US" sz="1600" b="1" dirty="0">
                <a:latin typeface="Consolas" panose="020B0609020204030204" pitchFamily="49" charset="0"/>
              </a:rPr>
              <a:t>715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6F006-09A2-3094-2E82-1E5A1A8481A8}"/>
              </a:ext>
            </a:extLst>
          </p:cNvPr>
          <p:cNvSpPr txBox="1"/>
          <p:nvPr/>
        </p:nvSpPr>
        <p:spPr>
          <a:xfrm>
            <a:off x="1886466" y="3770518"/>
            <a:ext cx="7504670" cy="2563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b="1" u="sng" dirty="0" err="1">
                <a:latin typeface="Consolas" panose="020B0609020204030204" pitchFamily="49" charset="0"/>
              </a:rPr>
              <a:t>newhall</a:t>
            </a:r>
            <a:r>
              <a:rPr lang="en-US" sz="1600" b="1" u="sng" dirty="0">
                <a:latin typeface="Consolas" panose="020B0609020204030204" pitchFamily="49" charset="0"/>
              </a:rPr>
              <a:t> (station sensors)</a:t>
            </a:r>
          </a:p>
          <a:p>
            <a:r>
              <a:rPr lang="en-US" sz="1600" b="1" u="sng" dirty="0" err="1">
                <a:latin typeface="Consolas" panose="020B0609020204030204" pitchFamily="49" charset="0"/>
              </a:rPr>
              <a:t>ssurgo</a:t>
            </a:r>
            <a:r>
              <a:rPr lang="en-US" sz="1600" dirty="0">
                <a:latin typeface="Consolas" panose="020B0609020204030204" pitchFamily="49" charset="0"/>
              </a:rPr>
              <a:t>      aridic ustic xeric udic </a:t>
            </a:r>
            <a:r>
              <a:rPr lang="en-US" sz="1600" dirty="0" err="1">
                <a:latin typeface="Consolas" panose="020B0609020204030204" pitchFamily="49" charset="0"/>
              </a:rPr>
              <a:t>perudic</a:t>
            </a:r>
            <a:r>
              <a:rPr lang="en-US" sz="1600" dirty="0">
                <a:latin typeface="Consolas" panose="020B0609020204030204" pitchFamily="49" charset="0"/>
              </a:rPr>
              <a:t> aquic undefined Sum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aridic        </a:t>
            </a:r>
            <a:r>
              <a:rPr lang="en-US" sz="1600" b="1" dirty="0">
                <a:latin typeface="Consolas" panose="020B0609020204030204" pitchFamily="49" charset="0"/>
              </a:rPr>
              <a:t>33</a:t>
            </a:r>
            <a:r>
              <a:rPr lang="en-US" sz="1600" dirty="0">
                <a:latin typeface="Consolas" panose="020B0609020204030204" pitchFamily="49" charset="0"/>
              </a:rPr>
              <a:t>     1     0    0       0     0         0  34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ustic         24     </a:t>
            </a:r>
            <a:r>
              <a:rPr lang="en-US" sz="1600" b="1" dirty="0">
                <a:latin typeface="Consolas" panose="020B0609020204030204" pitchFamily="49" charset="0"/>
              </a:rPr>
              <a:t>9</a:t>
            </a:r>
            <a:r>
              <a:rPr lang="en-US" sz="1600" dirty="0">
                <a:latin typeface="Consolas" panose="020B0609020204030204" pitchFamily="49" charset="0"/>
              </a:rPr>
              <a:t>     1    2       1     0         0  37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xeric         14     2     </a:t>
            </a:r>
            <a:r>
              <a:rPr lang="en-US" sz="1600" b="1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   1       1     0         0  21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udic           0     4     1   </a:t>
            </a:r>
            <a:r>
              <a:rPr lang="en-US" sz="1600" b="1" dirty="0">
                <a:latin typeface="Consolas" panose="020B0609020204030204" pitchFamily="49" charset="0"/>
              </a:rPr>
              <a:t>58</a:t>
            </a:r>
            <a:r>
              <a:rPr lang="en-US" sz="1600" dirty="0">
                <a:latin typeface="Consolas" panose="020B0609020204030204" pitchFamily="49" charset="0"/>
              </a:rPr>
              <a:t>       1     0         0  64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perudic</a:t>
            </a:r>
            <a:r>
              <a:rPr lang="en-US" sz="1600" dirty="0">
                <a:latin typeface="Consolas" panose="020B0609020204030204" pitchFamily="49" charset="0"/>
              </a:rPr>
              <a:t>        0     0     0    0      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    0         0   0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aquic          1     0     2   19       0    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        0  22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undefined      0     0     0    0       0     0        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 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Sum           72    16     7   80       3     0         0 </a:t>
            </a:r>
            <a:r>
              <a:rPr lang="en-US" sz="1600" b="1" dirty="0">
                <a:latin typeface="Consolas" panose="020B0609020204030204" pitchFamily="49" charset="0"/>
              </a:rPr>
              <a:t>178</a:t>
            </a:r>
          </a:p>
        </p:txBody>
      </p:sp>
    </p:spTree>
    <p:extLst>
      <p:ext uri="{BB962C8B-B14F-4D97-AF65-F5344CB8AC3E}">
        <p14:creationId xmlns:p14="http://schemas.microsoft.com/office/powerpoint/2010/main" val="7392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0CEFC5A-F995-C4D4-610F-83EEDCB73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61019"/>
            <a:ext cx="5667768" cy="5667768"/>
          </a:xfrm>
          <a:prstGeom prst="rect">
            <a:avLst/>
          </a:prstGeom>
        </p:spPr>
      </p:pic>
      <p:pic>
        <p:nvPicPr>
          <p:cNvPr id="9" name="Picture 8" descr="Diagram, table&#10;&#10;Description automatically generated">
            <a:extLst>
              <a:ext uri="{FF2B5EF4-FFF2-40B4-BE49-F238E27FC236}">
                <a16:creationId xmlns:a16="http://schemas.microsoft.com/office/drawing/2014/main" id="{777DF633-4CBC-1AE6-EAA8-549AB4986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5" y="661019"/>
            <a:ext cx="5667768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1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EE3EEF8-C69F-9108-8371-FD154043A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044" y="3597922"/>
            <a:ext cx="6309997" cy="31550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FADBAD0-CDA3-3EAC-C323-D5DD0FF20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6" y="731154"/>
            <a:ext cx="6309997" cy="31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9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0276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400</Words>
  <Application>Microsoft Office PowerPoint</Application>
  <PresentationFormat>Widescreen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Beaudette, Dylan - FPAC-NRCS, CA</dc:creator>
  <cp:lastModifiedBy>Beaudette, Dylan - FPAC-NRCS, CA</cp:lastModifiedBy>
  <cp:revision>13</cp:revision>
  <dcterms:created xsi:type="dcterms:W3CDTF">2023-04-04T21:57:41Z</dcterms:created>
  <dcterms:modified xsi:type="dcterms:W3CDTF">2023-04-05T21:44:28Z</dcterms:modified>
</cp:coreProperties>
</file>