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comments/modernComment_12F_4D299E26.xml" ContentType="application/vnd.ms-powerpoint.comments+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2" r:id="rId4"/>
    <p:sldMasterId id="2147483706" r:id="rId5"/>
    <p:sldMasterId id="2147483723" r:id="rId6"/>
  </p:sldMasterIdLst>
  <p:notesMasterIdLst>
    <p:notesMasterId r:id="rId16"/>
  </p:notesMasterIdLst>
  <p:sldIdLst>
    <p:sldId id="296" r:id="rId7"/>
    <p:sldId id="314" r:id="rId8"/>
    <p:sldId id="319" r:id="rId9"/>
    <p:sldId id="320" r:id="rId10"/>
    <p:sldId id="318" r:id="rId11"/>
    <p:sldId id="316" r:id="rId12"/>
    <p:sldId id="317" r:id="rId13"/>
    <p:sldId id="321" r:id="rId14"/>
    <p:sldId id="303"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192" userDrawn="1">
          <p15:clr>
            <a:srgbClr val="A4A3A4"/>
          </p15:clr>
        </p15:guide>
        <p15:guide id="2" orient="horz" pos="2184"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7AE2A947-EB77-F03E-FB74-0A921900742B}" name="Harris, Kelly - FPAC-NRCS, TX" initials="HKFNT" userId="S::Kelly.Harris@usda.gov::99d720b3-bfdc-4069-a98f-52e846e6ea97"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002D72"/>
    <a:srgbClr val="000000"/>
    <a:srgbClr val="724324"/>
    <a:srgbClr val="002C76"/>
    <a:srgbClr val="003DA5"/>
    <a:srgbClr val="785135"/>
    <a:srgbClr val="FFCB0B"/>
    <a:srgbClr val="0C6C55"/>
    <a:srgbClr val="8C857B"/>
    <a:srgbClr val="0741A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21E4AEA4-8DFA-4A89-87EB-49C32662AFE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02"/>
      </p:cViewPr>
      <p:guideLst>
        <p:guide pos="192"/>
        <p:guide orient="horz" pos="218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8/10/relationships/authors" Target="author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5" Type="http://schemas.openxmlformats.org/officeDocument/2006/relationships/slideMaster" Target="slideMasters/slideMaster2.xml"/><Relationship Id="rId15" Type="http://schemas.openxmlformats.org/officeDocument/2006/relationships/slide" Target="slides/slide9.xml"/><Relationship Id="rId10" Type="http://schemas.openxmlformats.org/officeDocument/2006/relationships/slide" Target="slides/slide4.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s>
</file>

<file path=ppt/comments/modernComment_12F_4D299E26.xml><?xml version="1.0" encoding="utf-8"?>
<p188:cmLst xmlns:a="http://schemas.openxmlformats.org/drawingml/2006/main" xmlns:r="http://schemas.openxmlformats.org/officeDocument/2006/relationships" xmlns:p188="http://schemas.microsoft.com/office/powerpoint/2018/8/main">
  <p188:cm id="{2BB737AE-6082-46D0-AD8C-AB8F92FA1405}" authorId="{7AE2A947-EB77-F03E-FB74-0A921900742B}" created="2023-10-16T11:00:29.969">
    <pc:sldMkLst xmlns:pc="http://schemas.microsoft.com/office/powerpoint/2013/main/command">
      <pc:docMk/>
      <pc:sldMk cId="1294573094" sldId="303"/>
    </pc:sldMkLst>
    <p188:txBody>
      <a:bodyPr/>
      <a:lstStyle/>
      <a:p>
        <a:r>
          <a:rPr lang="en-US"/>
          <a:t>This should be the final slide of your presentation. Do not change the information on this slide. 
If you want to provide your contact information, you can do so on the next to the last slide. </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4F60EC-E68F-4179-B210-C7A0BEC118CB}" type="datetimeFigureOut">
              <a:rPr lang="en-US" smtClean="0"/>
              <a:t>1/26/2024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6BD091-4092-4F28-8EE7-CA2A94FFB267}" type="slidenum">
              <a:rPr lang="en-US" smtClean="0"/>
              <a:t>‹#›</a:t>
            </a:fld>
            <a:endParaRPr lang="en-US"/>
          </a:p>
        </p:txBody>
      </p:sp>
    </p:spTree>
    <p:extLst>
      <p:ext uri="{BB962C8B-B14F-4D97-AF65-F5344CB8AC3E}">
        <p14:creationId xmlns:p14="http://schemas.microsoft.com/office/powerpoint/2010/main" val="32789875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Page_Picture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6AD0AA8-E444-47EF-89E5-736BB9B92D2D}"/>
              </a:ext>
            </a:extLst>
          </p:cNvPr>
          <p:cNvSpPr/>
          <p:nvPr userDrawn="1"/>
        </p:nvSpPr>
        <p:spPr>
          <a:xfrm>
            <a:off x="2" y="1255271"/>
            <a:ext cx="6032876" cy="411420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 name="Rectangle 2">
            <a:extLst>
              <a:ext uri="{FF2B5EF4-FFF2-40B4-BE49-F238E27FC236}">
                <a16:creationId xmlns:a16="http://schemas.microsoft.com/office/drawing/2014/main" id="{097CE488-345B-4087-B356-7841365FD68C}"/>
              </a:ext>
            </a:extLst>
          </p:cNvPr>
          <p:cNvSpPr/>
          <p:nvPr userDrawn="1"/>
        </p:nvSpPr>
        <p:spPr>
          <a:xfrm>
            <a:off x="6225174" y="1255271"/>
            <a:ext cx="2902596" cy="204771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5" name="Rectangle 3">
            <a:extLst>
              <a:ext uri="{FF2B5EF4-FFF2-40B4-BE49-F238E27FC236}">
                <a16:creationId xmlns:a16="http://schemas.microsoft.com/office/drawing/2014/main" id="{83A83115-0EE0-4DD7-9EE2-BAE89C704D0C}"/>
              </a:ext>
            </a:extLst>
          </p:cNvPr>
          <p:cNvSpPr/>
          <p:nvPr userDrawn="1"/>
        </p:nvSpPr>
        <p:spPr>
          <a:xfrm>
            <a:off x="9320064" y="1255271"/>
            <a:ext cx="2871936" cy="204771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 name="Rectangle 4">
            <a:extLst>
              <a:ext uri="{FF2B5EF4-FFF2-40B4-BE49-F238E27FC236}">
                <a16:creationId xmlns:a16="http://schemas.microsoft.com/office/drawing/2014/main" id="{46266056-6F28-4FC4-A607-F9B804CA0388}"/>
              </a:ext>
            </a:extLst>
          </p:cNvPr>
          <p:cNvSpPr/>
          <p:nvPr userDrawn="1"/>
        </p:nvSpPr>
        <p:spPr>
          <a:xfrm>
            <a:off x="6225172" y="3495279"/>
            <a:ext cx="5966829" cy="18742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7" name="Picture Placeholder 1">
            <a:extLst>
              <a:ext uri="{FF2B5EF4-FFF2-40B4-BE49-F238E27FC236}">
                <a16:creationId xmlns:a16="http://schemas.microsoft.com/office/drawing/2014/main" id="{C97D9E10-36DF-43A3-9452-DE4CDD54F665}"/>
              </a:ext>
            </a:extLst>
          </p:cNvPr>
          <p:cNvSpPr>
            <a:spLocks noGrp="1"/>
          </p:cNvSpPr>
          <p:nvPr>
            <p:ph type="pic" sz="quarter" idx="10"/>
          </p:nvPr>
        </p:nvSpPr>
        <p:spPr>
          <a:xfrm>
            <a:off x="2" y="1255713"/>
            <a:ext cx="6032500" cy="4113212"/>
          </a:xfrm>
          <a:prstGeom prst="rect">
            <a:avLst/>
          </a:prstGeom>
        </p:spPr>
        <p:txBody>
          <a:bodyPr anchor="ctr"/>
          <a:lstStyle>
            <a:lvl1pPr marL="0" indent="0" algn="ctr">
              <a:buNone/>
              <a:defRPr/>
            </a:lvl1pPr>
          </a:lstStyle>
          <a:p>
            <a:r>
              <a:rPr lang="en-US"/>
              <a:t>Click icon to add picture</a:t>
            </a:r>
          </a:p>
        </p:txBody>
      </p:sp>
      <p:sp>
        <p:nvSpPr>
          <p:cNvPr id="8" name="Picture Placeholder 2">
            <a:extLst>
              <a:ext uri="{FF2B5EF4-FFF2-40B4-BE49-F238E27FC236}">
                <a16:creationId xmlns:a16="http://schemas.microsoft.com/office/drawing/2014/main" id="{CCE8192B-B4FF-4B3E-A295-05E256A8B953}"/>
              </a:ext>
            </a:extLst>
          </p:cNvPr>
          <p:cNvSpPr>
            <a:spLocks noGrp="1"/>
          </p:cNvSpPr>
          <p:nvPr>
            <p:ph type="pic" sz="quarter" idx="11"/>
          </p:nvPr>
        </p:nvSpPr>
        <p:spPr>
          <a:xfrm>
            <a:off x="6225174" y="1255271"/>
            <a:ext cx="2902596" cy="2047712"/>
          </a:xfrm>
          <a:prstGeom prst="rect">
            <a:avLst/>
          </a:prstGeom>
        </p:spPr>
        <p:txBody>
          <a:bodyPr anchor="ctr"/>
          <a:lstStyle>
            <a:lvl1pPr marL="0" indent="0" algn="ctr">
              <a:buNone/>
              <a:defRPr/>
            </a:lvl1pPr>
          </a:lstStyle>
          <a:p>
            <a:r>
              <a:rPr lang="en-US"/>
              <a:t>Click icon to add picture</a:t>
            </a:r>
          </a:p>
        </p:txBody>
      </p:sp>
      <p:sp>
        <p:nvSpPr>
          <p:cNvPr id="9" name="Picture Placeholder 3">
            <a:extLst>
              <a:ext uri="{FF2B5EF4-FFF2-40B4-BE49-F238E27FC236}">
                <a16:creationId xmlns:a16="http://schemas.microsoft.com/office/drawing/2014/main" id="{095BC4A1-8F6A-474B-A40F-E9BC331AA982}"/>
              </a:ext>
            </a:extLst>
          </p:cNvPr>
          <p:cNvSpPr>
            <a:spLocks noGrp="1"/>
          </p:cNvSpPr>
          <p:nvPr>
            <p:ph type="pic" sz="quarter" idx="12"/>
          </p:nvPr>
        </p:nvSpPr>
        <p:spPr>
          <a:xfrm>
            <a:off x="9320064" y="1255714"/>
            <a:ext cx="2871936" cy="2047270"/>
          </a:xfrm>
          <a:prstGeom prst="rect">
            <a:avLst/>
          </a:prstGeom>
        </p:spPr>
        <p:txBody>
          <a:bodyPr anchor="ctr"/>
          <a:lstStyle>
            <a:lvl1pPr marL="0" indent="0" algn="ctr">
              <a:buNone/>
              <a:defRPr/>
            </a:lvl1pPr>
          </a:lstStyle>
          <a:p>
            <a:r>
              <a:rPr lang="en-US"/>
              <a:t>Click icon to add picture</a:t>
            </a:r>
          </a:p>
        </p:txBody>
      </p:sp>
      <p:sp>
        <p:nvSpPr>
          <p:cNvPr id="10" name="Picture Placeholder 4">
            <a:extLst>
              <a:ext uri="{FF2B5EF4-FFF2-40B4-BE49-F238E27FC236}">
                <a16:creationId xmlns:a16="http://schemas.microsoft.com/office/drawing/2014/main" id="{FB2332BB-BA4A-47D7-A477-91535F93F46C}"/>
              </a:ext>
            </a:extLst>
          </p:cNvPr>
          <p:cNvSpPr>
            <a:spLocks noGrp="1"/>
          </p:cNvSpPr>
          <p:nvPr>
            <p:ph type="pic" sz="quarter" idx="13"/>
          </p:nvPr>
        </p:nvSpPr>
        <p:spPr>
          <a:xfrm>
            <a:off x="6225174" y="3495283"/>
            <a:ext cx="5966828" cy="1873645"/>
          </a:xfrm>
          <a:prstGeom prst="rect">
            <a:avLst/>
          </a:prstGeom>
        </p:spPr>
        <p:txBody>
          <a:bodyPr anchor="ctr"/>
          <a:lstStyle>
            <a:lvl1pPr marL="0" indent="0" algn="ctr">
              <a:buNone/>
              <a:defRPr/>
            </a:lvl1pPr>
          </a:lstStyle>
          <a:p>
            <a:r>
              <a:rPr lang="en-US"/>
              <a:t>Click icon to add picture</a:t>
            </a:r>
          </a:p>
        </p:txBody>
      </p:sp>
      <p:pic>
        <p:nvPicPr>
          <p:cNvPr id="13" name="Picture 12">
            <a:extLst>
              <a:ext uri="{FF2B5EF4-FFF2-40B4-BE49-F238E27FC236}">
                <a16:creationId xmlns:a16="http://schemas.microsoft.com/office/drawing/2014/main" id="{E089B2D9-B0F5-4CEB-8BA0-950F9B843EAA}"/>
              </a:ext>
              <a:ext uri="{C183D7F6-B498-43B3-948B-1728B52AA6E4}">
                <adec:decorative xmlns:adec="http://schemas.microsoft.com/office/drawing/2017/decorative" val="1"/>
              </a:ext>
            </a:extLst>
          </p:cNvPr>
          <p:cNvPicPr>
            <a:picLocks noChangeAspect="1"/>
          </p:cNvPicPr>
          <p:nvPr userDrawn="1"/>
        </p:nvPicPr>
        <p:blipFill rotWithShape="1">
          <a:blip r:embed="rId2"/>
          <a:srcRect r="50000"/>
          <a:stretch/>
        </p:blipFill>
        <p:spPr>
          <a:xfrm>
            <a:off x="10463396" y="1554642"/>
            <a:ext cx="1728609" cy="3496689"/>
          </a:xfrm>
          <a:prstGeom prst="rect">
            <a:avLst/>
          </a:prstGeom>
        </p:spPr>
      </p:pic>
      <p:sp>
        <p:nvSpPr>
          <p:cNvPr id="6" name="Title Placeholder">
            <a:extLst>
              <a:ext uri="{FF2B5EF4-FFF2-40B4-BE49-F238E27FC236}">
                <a16:creationId xmlns:a16="http://schemas.microsoft.com/office/drawing/2014/main" id="{1ED9A527-BAED-61BF-6E91-7A7A549C0D53}"/>
              </a:ext>
            </a:extLst>
          </p:cNvPr>
          <p:cNvSpPr>
            <a:spLocks noGrp="1"/>
          </p:cNvSpPr>
          <p:nvPr>
            <p:ph sz="quarter" idx="14" hasCustomPrompt="1"/>
          </p:nvPr>
        </p:nvSpPr>
        <p:spPr>
          <a:xfrm>
            <a:off x="209011" y="5726434"/>
            <a:ext cx="7071356" cy="839833"/>
          </a:xfrm>
          <a:prstGeom prst="rect">
            <a:avLst/>
          </a:prstGeom>
        </p:spPr>
        <p:txBody>
          <a:bodyPr/>
          <a:lstStyle>
            <a:lvl1pPr marL="0" indent="0">
              <a:lnSpc>
                <a:spcPct val="108000"/>
              </a:lnSpc>
              <a:buNone/>
              <a:defRPr sz="3200" b="1">
                <a:solidFill>
                  <a:schemeClr val="bg1"/>
                </a:solidFill>
                <a:latin typeface="+mj-lt"/>
                <a:ea typeface="Open Sans" panose="020B0606030504020204" pitchFamily="34" charset="0"/>
                <a:cs typeface="Open Sans" panose="020B0606030504020204" pitchFamily="34" charset="0"/>
              </a:defRPr>
            </a:lvl1pPr>
          </a:lstStyle>
          <a:p>
            <a:pPr lvl="0"/>
            <a:r>
              <a:rPr lang="en-US" dirty="0"/>
              <a:t>Title of Presentation</a:t>
            </a:r>
          </a:p>
        </p:txBody>
      </p:sp>
    </p:spTree>
    <p:extLst>
      <p:ext uri="{BB962C8B-B14F-4D97-AF65-F5344CB8AC3E}">
        <p14:creationId xmlns:p14="http://schemas.microsoft.com/office/powerpoint/2010/main" val="2854203068"/>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Page No Pictures">
    <p:spTree>
      <p:nvGrpSpPr>
        <p:cNvPr id="1" name=""/>
        <p:cNvGrpSpPr/>
        <p:nvPr/>
      </p:nvGrpSpPr>
      <p:grpSpPr>
        <a:xfrm>
          <a:off x="0" y="0"/>
          <a:ext cx="0" cy="0"/>
          <a:chOff x="0" y="0"/>
          <a:chExt cx="0" cy="0"/>
        </a:xfrm>
      </p:grpSpPr>
      <p:sp>
        <p:nvSpPr>
          <p:cNvPr id="12" name="Title Placeholder">
            <a:extLst>
              <a:ext uri="{FF2B5EF4-FFF2-40B4-BE49-F238E27FC236}">
                <a16:creationId xmlns:a16="http://schemas.microsoft.com/office/drawing/2014/main" id="{6DB4110C-F0A2-4ADD-AE63-1FC7F0E3B232}"/>
              </a:ext>
            </a:extLst>
          </p:cNvPr>
          <p:cNvSpPr>
            <a:spLocks noGrp="1"/>
          </p:cNvSpPr>
          <p:nvPr>
            <p:ph sz="quarter" idx="14" hasCustomPrompt="1"/>
          </p:nvPr>
        </p:nvSpPr>
        <p:spPr>
          <a:xfrm>
            <a:off x="209011" y="5726434"/>
            <a:ext cx="7071356" cy="839833"/>
          </a:xfrm>
          <a:prstGeom prst="rect">
            <a:avLst/>
          </a:prstGeom>
        </p:spPr>
        <p:txBody>
          <a:bodyPr/>
          <a:lstStyle>
            <a:lvl1pPr marL="0" indent="0">
              <a:lnSpc>
                <a:spcPct val="108000"/>
              </a:lnSpc>
              <a:buNone/>
              <a:defRPr sz="3200" b="1">
                <a:solidFill>
                  <a:schemeClr val="bg1"/>
                </a:solidFill>
                <a:latin typeface="+mj-lt"/>
                <a:ea typeface="Open Sans" panose="020B0606030504020204" pitchFamily="34" charset="0"/>
                <a:cs typeface="Open Sans" panose="020B0606030504020204" pitchFamily="34" charset="0"/>
              </a:defRPr>
            </a:lvl1pPr>
          </a:lstStyle>
          <a:p>
            <a:pPr lvl="0"/>
            <a:r>
              <a:rPr lang="en-US" dirty="0"/>
              <a:t>Title of Presentation</a:t>
            </a:r>
          </a:p>
        </p:txBody>
      </p:sp>
    </p:spTree>
    <p:extLst>
      <p:ext uri="{BB962C8B-B14F-4D97-AF65-F5344CB8AC3E}">
        <p14:creationId xmlns:p14="http://schemas.microsoft.com/office/powerpoint/2010/main" val="4121960165"/>
      </p:ext>
    </p:extLst>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Divider Slide">
    <p:spTree>
      <p:nvGrpSpPr>
        <p:cNvPr id="1" name=""/>
        <p:cNvGrpSpPr/>
        <p:nvPr/>
      </p:nvGrpSpPr>
      <p:grpSpPr>
        <a:xfrm>
          <a:off x="0" y="0"/>
          <a:ext cx="0" cy="0"/>
          <a:chOff x="0" y="0"/>
          <a:chExt cx="0" cy="0"/>
        </a:xfrm>
      </p:grpSpPr>
      <p:sp>
        <p:nvSpPr>
          <p:cNvPr id="3" name="Gray Rectangle">
            <a:extLst>
              <a:ext uri="{FF2B5EF4-FFF2-40B4-BE49-F238E27FC236}">
                <a16:creationId xmlns:a16="http://schemas.microsoft.com/office/drawing/2014/main" id="{79F3FA21-32DA-4C38-8299-88FEFA2C3B39}"/>
              </a:ext>
              <a:ext uri="{C183D7F6-B498-43B3-948B-1728B52AA6E4}">
                <adec:decorative xmlns:adec="http://schemas.microsoft.com/office/drawing/2017/decorative" val="1"/>
              </a:ext>
            </a:extLst>
          </p:cNvPr>
          <p:cNvSpPr/>
          <p:nvPr userDrawn="1"/>
        </p:nvSpPr>
        <p:spPr>
          <a:xfrm>
            <a:off x="2" y="1255271"/>
            <a:ext cx="6032876" cy="41142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3" name="Title Placeholder">
            <a:extLst>
              <a:ext uri="{FF2B5EF4-FFF2-40B4-BE49-F238E27FC236}">
                <a16:creationId xmlns:a16="http://schemas.microsoft.com/office/drawing/2014/main" id="{4B824948-7DE2-41F5-BE27-87349BE01F09}"/>
              </a:ext>
            </a:extLst>
          </p:cNvPr>
          <p:cNvSpPr>
            <a:spLocks noGrp="1"/>
          </p:cNvSpPr>
          <p:nvPr>
            <p:ph sz="quarter" idx="14" hasCustomPrompt="1"/>
          </p:nvPr>
        </p:nvSpPr>
        <p:spPr>
          <a:xfrm>
            <a:off x="209014" y="1255275"/>
            <a:ext cx="5530431" cy="4114207"/>
          </a:xfrm>
          <a:prstGeom prst="rect">
            <a:avLst/>
          </a:prstGeom>
        </p:spPr>
        <p:txBody>
          <a:bodyPr anchor="ctr" anchorCtr="0"/>
          <a:lstStyle>
            <a:lvl1pPr marL="0" indent="0">
              <a:lnSpc>
                <a:spcPct val="108000"/>
              </a:lnSpc>
              <a:buNone/>
              <a:defRPr sz="3200" b="1">
                <a:solidFill>
                  <a:schemeClr val="bg1"/>
                </a:solidFill>
                <a:latin typeface="+mj-lt"/>
                <a:ea typeface="Open Sans" panose="020B0606030504020204" pitchFamily="34" charset="0"/>
                <a:cs typeface="Open Sans" panose="020B0606030504020204" pitchFamily="34" charset="0"/>
              </a:defRPr>
            </a:lvl1pPr>
          </a:lstStyle>
          <a:p>
            <a:pPr lvl="0"/>
            <a:r>
              <a:rPr lang="en-US" dirty="0"/>
              <a:t>Long Title or Section Divider</a:t>
            </a:r>
          </a:p>
        </p:txBody>
      </p:sp>
      <p:sp>
        <p:nvSpPr>
          <p:cNvPr id="7" name="Rectangle 2">
            <a:extLst>
              <a:ext uri="{FF2B5EF4-FFF2-40B4-BE49-F238E27FC236}">
                <a16:creationId xmlns:a16="http://schemas.microsoft.com/office/drawing/2014/main" id="{F8A70739-026E-4B9F-A8C5-8058205D0AA7}"/>
              </a:ext>
            </a:extLst>
          </p:cNvPr>
          <p:cNvSpPr/>
          <p:nvPr userDrawn="1"/>
        </p:nvSpPr>
        <p:spPr>
          <a:xfrm>
            <a:off x="6225174" y="1255271"/>
            <a:ext cx="2902596" cy="204771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8" name="Rectangle 3">
            <a:extLst>
              <a:ext uri="{FF2B5EF4-FFF2-40B4-BE49-F238E27FC236}">
                <a16:creationId xmlns:a16="http://schemas.microsoft.com/office/drawing/2014/main" id="{DE393653-42EA-4CD1-9134-AC75DD79569F}"/>
              </a:ext>
            </a:extLst>
          </p:cNvPr>
          <p:cNvSpPr/>
          <p:nvPr userDrawn="1"/>
        </p:nvSpPr>
        <p:spPr>
          <a:xfrm>
            <a:off x="9320064" y="1255271"/>
            <a:ext cx="2871936" cy="204771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9" name="Rectangle 4">
            <a:extLst>
              <a:ext uri="{FF2B5EF4-FFF2-40B4-BE49-F238E27FC236}">
                <a16:creationId xmlns:a16="http://schemas.microsoft.com/office/drawing/2014/main" id="{50B14B5B-CD68-4361-95C8-B6A835F8AE1F}"/>
              </a:ext>
            </a:extLst>
          </p:cNvPr>
          <p:cNvSpPr/>
          <p:nvPr userDrawn="1"/>
        </p:nvSpPr>
        <p:spPr>
          <a:xfrm>
            <a:off x="6225172" y="3495279"/>
            <a:ext cx="5966829" cy="18742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0" name="Picture Placeholder 2">
            <a:extLst>
              <a:ext uri="{FF2B5EF4-FFF2-40B4-BE49-F238E27FC236}">
                <a16:creationId xmlns:a16="http://schemas.microsoft.com/office/drawing/2014/main" id="{BE80AC0F-1710-4D52-A7E0-538CAA25D98F}"/>
              </a:ext>
            </a:extLst>
          </p:cNvPr>
          <p:cNvSpPr>
            <a:spLocks noGrp="1"/>
          </p:cNvSpPr>
          <p:nvPr>
            <p:ph type="pic" sz="quarter" idx="11"/>
          </p:nvPr>
        </p:nvSpPr>
        <p:spPr>
          <a:xfrm>
            <a:off x="6225175" y="1255826"/>
            <a:ext cx="2902596" cy="2047712"/>
          </a:xfrm>
          <a:prstGeom prst="rect">
            <a:avLst/>
          </a:prstGeom>
        </p:spPr>
        <p:txBody>
          <a:bodyPr anchor="ctr"/>
          <a:lstStyle>
            <a:lvl1pPr marL="0" indent="0" algn="ctr">
              <a:buNone/>
              <a:defRPr/>
            </a:lvl1pPr>
          </a:lstStyle>
          <a:p>
            <a:r>
              <a:rPr lang="en-US"/>
              <a:t>Click icon to add picture</a:t>
            </a:r>
          </a:p>
        </p:txBody>
      </p:sp>
      <p:sp>
        <p:nvSpPr>
          <p:cNvPr id="11" name="Picture Placeholder 3">
            <a:extLst>
              <a:ext uri="{FF2B5EF4-FFF2-40B4-BE49-F238E27FC236}">
                <a16:creationId xmlns:a16="http://schemas.microsoft.com/office/drawing/2014/main" id="{BE77A1B9-A512-4501-9DAF-EB9FFE6E5621}"/>
              </a:ext>
            </a:extLst>
          </p:cNvPr>
          <p:cNvSpPr>
            <a:spLocks noGrp="1"/>
          </p:cNvSpPr>
          <p:nvPr>
            <p:ph type="pic" sz="quarter" idx="12"/>
          </p:nvPr>
        </p:nvSpPr>
        <p:spPr>
          <a:xfrm>
            <a:off x="9320065" y="1256273"/>
            <a:ext cx="2871936" cy="2047271"/>
          </a:xfrm>
          <a:prstGeom prst="rect">
            <a:avLst/>
          </a:prstGeom>
        </p:spPr>
        <p:txBody>
          <a:bodyPr anchor="ctr"/>
          <a:lstStyle>
            <a:lvl1pPr marL="0" indent="0" algn="ctr">
              <a:buNone/>
              <a:defRPr/>
            </a:lvl1pPr>
          </a:lstStyle>
          <a:p>
            <a:r>
              <a:rPr lang="en-US"/>
              <a:t>Click icon to add picture</a:t>
            </a:r>
          </a:p>
        </p:txBody>
      </p:sp>
      <p:sp>
        <p:nvSpPr>
          <p:cNvPr id="12" name="Picture Placeholder 4">
            <a:extLst>
              <a:ext uri="{FF2B5EF4-FFF2-40B4-BE49-F238E27FC236}">
                <a16:creationId xmlns:a16="http://schemas.microsoft.com/office/drawing/2014/main" id="{9D1462A7-C7E4-4DFA-80F9-708DEE043018}"/>
              </a:ext>
            </a:extLst>
          </p:cNvPr>
          <p:cNvSpPr>
            <a:spLocks noGrp="1"/>
          </p:cNvSpPr>
          <p:nvPr>
            <p:ph type="pic" sz="quarter" idx="13"/>
          </p:nvPr>
        </p:nvSpPr>
        <p:spPr>
          <a:xfrm>
            <a:off x="6225175" y="3495838"/>
            <a:ext cx="5966828" cy="1873645"/>
          </a:xfrm>
          <a:prstGeom prst="rect">
            <a:avLst/>
          </a:prstGeom>
        </p:spPr>
        <p:txBody>
          <a:bodyPr anchor="ctr"/>
          <a:lstStyle>
            <a:lvl1pPr marL="0" indent="0" algn="ctr">
              <a:buNone/>
              <a:defRPr/>
            </a:lvl1pPr>
          </a:lstStyle>
          <a:p>
            <a:r>
              <a:rPr lang="en-US"/>
              <a:t>Click icon to add picture</a:t>
            </a:r>
          </a:p>
        </p:txBody>
      </p:sp>
      <p:pic>
        <p:nvPicPr>
          <p:cNvPr id="15" name="Picture 14">
            <a:extLst>
              <a:ext uri="{FF2B5EF4-FFF2-40B4-BE49-F238E27FC236}">
                <a16:creationId xmlns:a16="http://schemas.microsoft.com/office/drawing/2014/main" id="{4E09703A-B874-4DB3-A2C0-A8F18302FE71}"/>
              </a:ext>
              <a:ext uri="{C183D7F6-B498-43B3-948B-1728B52AA6E4}">
                <adec:decorative xmlns:adec="http://schemas.microsoft.com/office/drawing/2017/decorative" val="1"/>
              </a:ext>
            </a:extLst>
          </p:cNvPr>
          <p:cNvPicPr>
            <a:picLocks noChangeAspect="1"/>
          </p:cNvPicPr>
          <p:nvPr userDrawn="1"/>
        </p:nvPicPr>
        <p:blipFill rotWithShape="1">
          <a:blip r:embed="rId2"/>
          <a:srcRect r="50000"/>
          <a:stretch/>
        </p:blipFill>
        <p:spPr>
          <a:xfrm>
            <a:off x="10463396" y="1554642"/>
            <a:ext cx="1728609" cy="3496689"/>
          </a:xfrm>
          <a:prstGeom prst="rect">
            <a:avLst/>
          </a:prstGeom>
        </p:spPr>
      </p:pic>
    </p:spTree>
    <p:extLst>
      <p:ext uri="{BB962C8B-B14F-4D97-AF65-F5344CB8AC3E}">
        <p14:creationId xmlns:p14="http://schemas.microsoft.com/office/powerpoint/2010/main" val="31285708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Body White 1">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BF2A1C92-BED5-4889-350B-664F5E52DD1F}"/>
              </a:ext>
            </a:extLst>
          </p:cNvPr>
          <p:cNvSpPr>
            <a:spLocks noGrp="1"/>
          </p:cNvSpPr>
          <p:nvPr>
            <p:ph type="title" hasCustomPrompt="1"/>
          </p:nvPr>
        </p:nvSpPr>
        <p:spPr>
          <a:xfrm>
            <a:off x="201168" y="832104"/>
            <a:ext cx="10515600" cy="629051"/>
          </a:xfrm>
          <a:prstGeom prst="rect">
            <a:avLst/>
          </a:prstGeom>
        </p:spPr>
        <p:txBody>
          <a:bodyPr/>
          <a:lstStyle>
            <a:lvl1pPr>
              <a:lnSpc>
                <a:spcPct val="100000"/>
              </a:lnSpc>
              <a:defRPr sz="4000" b="1">
                <a:solidFill>
                  <a:schemeClr val="accent4"/>
                </a:solidFill>
              </a:defRPr>
            </a:lvl1pPr>
          </a:lstStyle>
          <a:p>
            <a:r>
              <a:rPr lang="en-US" dirty="0"/>
              <a:t>Slide Title</a:t>
            </a:r>
          </a:p>
        </p:txBody>
      </p:sp>
      <p:sp>
        <p:nvSpPr>
          <p:cNvPr id="15" name="Content Placeholder 14">
            <a:extLst>
              <a:ext uri="{FF2B5EF4-FFF2-40B4-BE49-F238E27FC236}">
                <a16:creationId xmlns:a16="http://schemas.microsoft.com/office/drawing/2014/main" id="{0B27EC78-0DDB-B2DE-0DC4-8DABA1A1D219}"/>
              </a:ext>
            </a:extLst>
          </p:cNvPr>
          <p:cNvSpPr>
            <a:spLocks noGrp="1"/>
          </p:cNvSpPr>
          <p:nvPr>
            <p:ph sz="quarter" idx="10"/>
          </p:nvPr>
        </p:nvSpPr>
        <p:spPr>
          <a:xfrm>
            <a:off x="502920" y="1627632"/>
            <a:ext cx="11384280" cy="4507992"/>
          </a:xfrm>
          <a:prstGeom prst="rect">
            <a:avLst/>
          </a:prstGeom>
        </p:spPr>
        <p:txBody>
          <a:bodyPr/>
          <a:lstStyle>
            <a:lvl1pPr marL="228594" indent="-228594">
              <a:lnSpc>
                <a:spcPct val="108000"/>
              </a:lnSpc>
              <a:buClr>
                <a:schemeClr val="accent1"/>
              </a:buClr>
              <a:buFont typeface="Wingdings" panose="05000000000000000000" pitchFamily="2" charset="2"/>
              <a:buChar char="§"/>
              <a:defRPr>
                <a:solidFill>
                  <a:schemeClr val="bg2">
                    <a:lumMod val="10000"/>
                  </a:schemeClr>
                </a:solidFill>
              </a:defRPr>
            </a:lvl1pPr>
            <a:lvl2pPr marL="685783" indent="-228594">
              <a:lnSpc>
                <a:spcPct val="108000"/>
              </a:lnSpc>
              <a:buClr>
                <a:schemeClr val="accent1"/>
              </a:buClr>
              <a:buFont typeface="Wingdings" panose="05000000000000000000" pitchFamily="2" charset="2"/>
              <a:buChar char="§"/>
              <a:defRPr>
                <a:solidFill>
                  <a:schemeClr val="bg2">
                    <a:lumMod val="10000"/>
                  </a:schemeClr>
                </a:solidFill>
              </a:defRPr>
            </a:lvl2pPr>
            <a:lvl3pPr marL="1142971" indent="-228594">
              <a:lnSpc>
                <a:spcPct val="108000"/>
              </a:lnSpc>
              <a:buClr>
                <a:schemeClr val="accent1"/>
              </a:buClr>
              <a:buFont typeface="Wingdings" panose="05000000000000000000" pitchFamily="2" charset="2"/>
              <a:buChar char="§"/>
              <a:defRPr>
                <a:solidFill>
                  <a:schemeClr val="bg2">
                    <a:lumMod val="10000"/>
                  </a:schemeClr>
                </a:solidFill>
              </a:defRPr>
            </a:lvl3pPr>
            <a:lvl4pPr marL="1600160" indent="-228594">
              <a:lnSpc>
                <a:spcPct val="108000"/>
              </a:lnSpc>
              <a:buClr>
                <a:schemeClr val="accent1"/>
              </a:buClr>
              <a:buFont typeface="Wingdings" panose="05000000000000000000" pitchFamily="2" charset="2"/>
              <a:buChar char="§"/>
              <a:defRPr>
                <a:solidFill>
                  <a:schemeClr val="bg2">
                    <a:lumMod val="10000"/>
                  </a:schemeClr>
                </a:solidFill>
              </a:defRPr>
            </a:lvl4pPr>
            <a:lvl5pPr marL="2057349" indent="-228594">
              <a:lnSpc>
                <a:spcPct val="108000"/>
              </a:lnSpc>
              <a:buClr>
                <a:schemeClr val="accent1"/>
              </a:buClr>
              <a:buFont typeface="Wingdings" panose="05000000000000000000" pitchFamily="2" charset="2"/>
              <a:buChar cha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69241945"/>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Body White 2">
    <p:spTree>
      <p:nvGrpSpPr>
        <p:cNvPr id="1" name=""/>
        <p:cNvGrpSpPr/>
        <p:nvPr/>
      </p:nvGrpSpPr>
      <p:grpSpPr>
        <a:xfrm>
          <a:off x="0" y="0"/>
          <a:ext cx="0" cy="0"/>
          <a:chOff x="0" y="0"/>
          <a:chExt cx="0" cy="0"/>
        </a:xfrm>
      </p:grpSpPr>
      <p:sp>
        <p:nvSpPr>
          <p:cNvPr id="6" name="Title Placeholder">
            <a:extLst>
              <a:ext uri="{FF2B5EF4-FFF2-40B4-BE49-F238E27FC236}">
                <a16:creationId xmlns:a16="http://schemas.microsoft.com/office/drawing/2014/main" id="{E023135A-9DBD-43D4-B78B-218E551081F7}"/>
              </a:ext>
            </a:extLst>
          </p:cNvPr>
          <p:cNvSpPr>
            <a:spLocks noGrp="1"/>
          </p:cNvSpPr>
          <p:nvPr>
            <p:ph type="body" sz="quarter" idx="11" hasCustomPrompt="1"/>
          </p:nvPr>
        </p:nvSpPr>
        <p:spPr>
          <a:xfrm>
            <a:off x="196778" y="832704"/>
            <a:ext cx="8733092" cy="531082"/>
          </a:xfrm>
          <a:prstGeom prst="rect">
            <a:avLst/>
          </a:prstGeom>
        </p:spPr>
        <p:txBody>
          <a:bodyPr/>
          <a:lstStyle>
            <a:lvl1pPr marL="0" indent="0">
              <a:lnSpc>
                <a:spcPct val="100000"/>
              </a:lnSpc>
              <a:buNone/>
              <a:defRPr sz="4000" b="1">
                <a:solidFill>
                  <a:schemeClr val="accent4"/>
                </a:solidFill>
                <a:latin typeface="+mj-lt"/>
                <a:ea typeface="Open Sans" panose="020B0606030504020204" pitchFamily="34" charset="0"/>
                <a:cs typeface="Open Sans" panose="020B0606030504020204" pitchFamily="34" charset="0"/>
              </a:defRPr>
            </a:lvl1pPr>
          </a:lstStyle>
          <a:p>
            <a:pPr lvl="0"/>
            <a:r>
              <a:rPr lang="en-US" dirty="0"/>
              <a:t>Slide Title</a:t>
            </a:r>
          </a:p>
        </p:txBody>
      </p:sp>
      <p:sp>
        <p:nvSpPr>
          <p:cNvPr id="2" name="Picture Rectangle">
            <a:extLst>
              <a:ext uri="{FF2B5EF4-FFF2-40B4-BE49-F238E27FC236}">
                <a16:creationId xmlns:a16="http://schemas.microsoft.com/office/drawing/2014/main" id="{EF9F4156-6790-4E80-9424-B88EF82B9004}"/>
              </a:ext>
              <a:ext uri="{C183D7F6-B498-43B3-948B-1728B52AA6E4}">
                <adec:decorative xmlns:adec="http://schemas.microsoft.com/office/drawing/2017/decorative" val="1"/>
              </a:ext>
            </a:extLst>
          </p:cNvPr>
          <p:cNvSpPr/>
          <p:nvPr userDrawn="1"/>
        </p:nvSpPr>
        <p:spPr>
          <a:xfrm>
            <a:off x="9576123" y="914400"/>
            <a:ext cx="2311079" cy="52197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5" name="Picture Placeholder">
            <a:extLst>
              <a:ext uri="{FF2B5EF4-FFF2-40B4-BE49-F238E27FC236}">
                <a16:creationId xmlns:a16="http://schemas.microsoft.com/office/drawing/2014/main" id="{D9421300-9FF3-4C26-A673-97FEA0847633}"/>
              </a:ext>
              <a:ext uri="{C183D7F6-B498-43B3-948B-1728B52AA6E4}">
                <adec:decorative xmlns:adec="http://schemas.microsoft.com/office/drawing/2017/decorative" val="0"/>
              </a:ext>
            </a:extLst>
          </p:cNvPr>
          <p:cNvSpPr>
            <a:spLocks noGrp="1"/>
          </p:cNvSpPr>
          <p:nvPr>
            <p:ph type="pic" sz="quarter" idx="12"/>
          </p:nvPr>
        </p:nvSpPr>
        <p:spPr>
          <a:xfrm>
            <a:off x="9576123" y="914400"/>
            <a:ext cx="2311079" cy="5219699"/>
          </a:xfrm>
          <a:prstGeom prst="rect">
            <a:avLst/>
          </a:prstGeom>
        </p:spPr>
        <p:txBody>
          <a:bodyPr anchor="ctr"/>
          <a:lstStyle>
            <a:lvl1pPr marL="0" indent="0" algn="ctr">
              <a:buNone/>
              <a:defRPr/>
            </a:lvl1pPr>
          </a:lstStyle>
          <a:p>
            <a:endParaRPr lang="en-US"/>
          </a:p>
        </p:txBody>
      </p:sp>
      <p:sp>
        <p:nvSpPr>
          <p:cNvPr id="4" name="Content Placeholder 3">
            <a:extLst>
              <a:ext uri="{FF2B5EF4-FFF2-40B4-BE49-F238E27FC236}">
                <a16:creationId xmlns:a16="http://schemas.microsoft.com/office/drawing/2014/main" id="{AB060155-703B-836F-6108-5BC2E11B03F2}"/>
              </a:ext>
            </a:extLst>
          </p:cNvPr>
          <p:cNvSpPr>
            <a:spLocks noGrp="1"/>
          </p:cNvSpPr>
          <p:nvPr>
            <p:ph sz="quarter" idx="13"/>
          </p:nvPr>
        </p:nvSpPr>
        <p:spPr>
          <a:xfrm>
            <a:off x="502920" y="1630363"/>
            <a:ext cx="8421624" cy="4507992"/>
          </a:xfrm>
          <a:prstGeom prst="rect">
            <a:avLst/>
          </a:prstGeom>
        </p:spPr>
        <p:txBody>
          <a:bodyPr/>
          <a:lstStyle>
            <a:lvl1pPr marL="228594" indent="-228594">
              <a:lnSpc>
                <a:spcPct val="108000"/>
              </a:lnSpc>
              <a:buClr>
                <a:schemeClr val="accent1"/>
              </a:buClr>
              <a:buFont typeface="Wingdings" panose="05000000000000000000" pitchFamily="2" charset="2"/>
              <a:buChar char="§"/>
              <a:defRPr>
                <a:solidFill>
                  <a:schemeClr val="bg2">
                    <a:lumMod val="10000"/>
                  </a:schemeClr>
                </a:solidFill>
              </a:defRPr>
            </a:lvl1pPr>
            <a:lvl2pPr marL="685783" indent="-228594">
              <a:lnSpc>
                <a:spcPct val="108000"/>
              </a:lnSpc>
              <a:buClr>
                <a:schemeClr val="accent1"/>
              </a:buClr>
              <a:buFont typeface="Wingdings" panose="05000000000000000000" pitchFamily="2" charset="2"/>
              <a:buChar char="§"/>
              <a:defRPr>
                <a:solidFill>
                  <a:schemeClr val="bg2">
                    <a:lumMod val="10000"/>
                  </a:schemeClr>
                </a:solidFill>
              </a:defRPr>
            </a:lvl2pPr>
            <a:lvl3pPr marL="1142971" indent="-228594">
              <a:lnSpc>
                <a:spcPct val="108000"/>
              </a:lnSpc>
              <a:buClr>
                <a:schemeClr val="accent1"/>
              </a:buClr>
              <a:buFont typeface="Wingdings" panose="05000000000000000000" pitchFamily="2" charset="2"/>
              <a:buChar char="§"/>
              <a:defRPr>
                <a:solidFill>
                  <a:schemeClr val="bg2">
                    <a:lumMod val="10000"/>
                  </a:schemeClr>
                </a:solidFill>
              </a:defRPr>
            </a:lvl3pPr>
            <a:lvl4pPr marL="1600160" indent="-228594">
              <a:lnSpc>
                <a:spcPct val="108000"/>
              </a:lnSpc>
              <a:buClr>
                <a:schemeClr val="accent1"/>
              </a:buClr>
              <a:buFont typeface="Wingdings" panose="05000000000000000000" pitchFamily="2" charset="2"/>
              <a:buChar char="§"/>
              <a:defRPr>
                <a:solidFill>
                  <a:schemeClr val="bg2">
                    <a:lumMod val="10000"/>
                  </a:schemeClr>
                </a:solidFill>
              </a:defRPr>
            </a:lvl4pPr>
            <a:lvl5pPr marL="2057349" indent="-228594">
              <a:lnSpc>
                <a:spcPct val="108000"/>
              </a:lnSpc>
              <a:buClr>
                <a:schemeClr val="accent1"/>
              </a:buClr>
              <a:buFont typeface="Wingdings" panose="05000000000000000000" pitchFamily="2" charset="2"/>
              <a:buChar cha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04841679"/>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Body White 3">
    <p:spTree>
      <p:nvGrpSpPr>
        <p:cNvPr id="1" name=""/>
        <p:cNvGrpSpPr/>
        <p:nvPr/>
      </p:nvGrpSpPr>
      <p:grpSpPr>
        <a:xfrm>
          <a:off x="0" y="0"/>
          <a:ext cx="0" cy="0"/>
          <a:chOff x="0" y="0"/>
          <a:chExt cx="0" cy="0"/>
        </a:xfrm>
      </p:grpSpPr>
      <p:sp>
        <p:nvSpPr>
          <p:cNvPr id="11" name="Title Placeholder">
            <a:extLst>
              <a:ext uri="{FF2B5EF4-FFF2-40B4-BE49-F238E27FC236}">
                <a16:creationId xmlns:a16="http://schemas.microsoft.com/office/drawing/2014/main" id="{2B434D1E-5311-4884-AA47-BBA361918243}"/>
              </a:ext>
            </a:extLst>
          </p:cNvPr>
          <p:cNvSpPr>
            <a:spLocks noGrp="1"/>
          </p:cNvSpPr>
          <p:nvPr>
            <p:ph type="body" sz="quarter" idx="11" hasCustomPrompt="1"/>
          </p:nvPr>
        </p:nvSpPr>
        <p:spPr>
          <a:xfrm>
            <a:off x="196778" y="832704"/>
            <a:ext cx="8733092" cy="531082"/>
          </a:xfrm>
          <a:prstGeom prst="rect">
            <a:avLst/>
          </a:prstGeom>
        </p:spPr>
        <p:txBody>
          <a:bodyPr/>
          <a:lstStyle>
            <a:lvl1pPr marL="0" indent="0">
              <a:lnSpc>
                <a:spcPct val="100000"/>
              </a:lnSpc>
              <a:buNone/>
              <a:defRPr sz="4000" b="1">
                <a:solidFill>
                  <a:schemeClr val="accent4"/>
                </a:solidFill>
                <a:latin typeface="+mj-lt"/>
                <a:ea typeface="Open Sans" panose="020B0606030504020204" pitchFamily="34" charset="0"/>
                <a:cs typeface="Open Sans" panose="020B0606030504020204" pitchFamily="34" charset="0"/>
              </a:defRPr>
            </a:lvl1pPr>
          </a:lstStyle>
          <a:p>
            <a:pPr lvl="0"/>
            <a:r>
              <a:rPr lang="en-US" dirty="0"/>
              <a:t>Slide Title</a:t>
            </a:r>
          </a:p>
        </p:txBody>
      </p:sp>
      <p:sp>
        <p:nvSpPr>
          <p:cNvPr id="10" name="Picture Rectangle 1">
            <a:extLst>
              <a:ext uri="{FF2B5EF4-FFF2-40B4-BE49-F238E27FC236}">
                <a16:creationId xmlns:a16="http://schemas.microsoft.com/office/drawing/2014/main" id="{7858EC9A-293D-4DC4-8D17-1C7CD6AB84C0}"/>
              </a:ext>
              <a:ext uri="{C183D7F6-B498-43B3-948B-1728B52AA6E4}">
                <adec:decorative xmlns:adec="http://schemas.microsoft.com/office/drawing/2017/decorative" val="1"/>
              </a:ext>
            </a:extLst>
          </p:cNvPr>
          <p:cNvSpPr/>
          <p:nvPr userDrawn="1"/>
        </p:nvSpPr>
        <p:spPr>
          <a:xfrm>
            <a:off x="9576123" y="914400"/>
            <a:ext cx="2311079" cy="250902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8" name="Picture Placeholder 1">
            <a:extLst>
              <a:ext uri="{FF2B5EF4-FFF2-40B4-BE49-F238E27FC236}">
                <a16:creationId xmlns:a16="http://schemas.microsoft.com/office/drawing/2014/main" id="{A7B37783-ECCB-4CEC-8DEF-782C6EDEE53A}"/>
              </a:ext>
              <a:ext uri="{C183D7F6-B498-43B3-948B-1728B52AA6E4}">
                <adec:decorative xmlns:adec="http://schemas.microsoft.com/office/drawing/2017/decorative" val="0"/>
              </a:ext>
            </a:extLst>
          </p:cNvPr>
          <p:cNvSpPr>
            <a:spLocks noGrp="1"/>
          </p:cNvSpPr>
          <p:nvPr>
            <p:ph type="pic" sz="quarter" idx="13"/>
          </p:nvPr>
        </p:nvSpPr>
        <p:spPr>
          <a:xfrm>
            <a:off x="9576123" y="914399"/>
            <a:ext cx="2311079" cy="2509020"/>
          </a:xfrm>
          <a:prstGeom prst="rect">
            <a:avLst/>
          </a:prstGeom>
        </p:spPr>
        <p:txBody>
          <a:bodyPr anchor="ctr"/>
          <a:lstStyle>
            <a:lvl1pPr marL="0" indent="0" algn="ctr">
              <a:buNone/>
              <a:defRPr/>
            </a:lvl1pPr>
          </a:lstStyle>
          <a:p>
            <a:endParaRPr lang="en-US"/>
          </a:p>
        </p:txBody>
      </p:sp>
      <p:sp>
        <p:nvSpPr>
          <p:cNvPr id="9" name="Picture Rectangle 2">
            <a:extLst>
              <a:ext uri="{FF2B5EF4-FFF2-40B4-BE49-F238E27FC236}">
                <a16:creationId xmlns:a16="http://schemas.microsoft.com/office/drawing/2014/main" id="{9F74EC4E-08ED-4D5B-88C8-B35C6C45753B}"/>
              </a:ext>
              <a:ext uri="{C183D7F6-B498-43B3-948B-1728B52AA6E4}">
                <adec:decorative xmlns:adec="http://schemas.microsoft.com/office/drawing/2017/decorative" val="1"/>
              </a:ext>
            </a:extLst>
          </p:cNvPr>
          <p:cNvSpPr/>
          <p:nvPr userDrawn="1"/>
        </p:nvSpPr>
        <p:spPr>
          <a:xfrm>
            <a:off x="9576123" y="3615163"/>
            <a:ext cx="2311079" cy="251893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2" name="Picture Placeholder 2">
            <a:extLst>
              <a:ext uri="{FF2B5EF4-FFF2-40B4-BE49-F238E27FC236}">
                <a16:creationId xmlns:a16="http://schemas.microsoft.com/office/drawing/2014/main" id="{FA3DE705-66A6-4139-B2DC-D25F0EB450B7}"/>
              </a:ext>
            </a:extLst>
          </p:cNvPr>
          <p:cNvSpPr>
            <a:spLocks noGrp="1"/>
          </p:cNvSpPr>
          <p:nvPr>
            <p:ph type="pic" sz="quarter" idx="14"/>
          </p:nvPr>
        </p:nvSpPr>
        <p:spPr>
          <a:xfrm>
            <a:off x="9576123" y="3615163"/>
            <a:ext cx="2311079" cy="2518941"/>
          </a:xfrm>
          <a:prstGeom prst="rect">
            <a:avLst/>
          </a:prstGeom>
        </p:spPr>
        <p:txBody>
          <a:bodyPr anchor="ctr"/>
          <a:lstStyle>
            <a:lvl1pPr marL="0" indent="0" algn="ctr">
              <a:buNone/>
              <a:defRPr/>
            </a:lvl1pPr>
          </a:lstStyle>
          <a:p>
            <a:endParaRPr lang="en-US"/>
          </a:p>
        </p:txBody>
      </p:sp>
      <p:sp>
        <p:nvSpPr>
          <p:cNvPr id="3" name="Content Placeholder 2">
            <a:extLst>
              <a:ext uri="{FF2B5EF4-FFF2-40B4-BE49-F238E27FC236}">
                <a16:creationId xmlns:a16="http://schemas.microsoft.com/office/drawing/2014/main" id="{139325A6-7B98-FADE-D434-B6A2DB8AD5A1}"/>
              </a:ext>
            </a:extLst>
          </p:cNvPr>
          <p:cNvSpPr>
            <a:spLocks noGrp="1"/>
          </p:cNvSpPr>
          <p:nvPr>
            <p:ph sz="quarter" idx="15"/>
          </p:nvPr>
        </p:nvSpPr>
        <p:spPr>
          <a:xfrm>
            <a:off x="502920" y="1627632"/>
            <a:ext cx="8421624" cy="4507992"/>
          </a:xfrm>
          <a:prstGeom prst="rect">
            <a:avLst/>
          </a:prstGeom>
        </p:spPr>
        <p:txBody>
          <a:bodyPr/>
          <a:lstStyle>
            <a:lvl1pPr marL="228594" indent="-228594">
              <a:lnSpc>
                <a:spcPct val="108000"/>
              </a:lnSpc>
              <a:buClr>
                <a:schemeClr val="accent1"/>
              </a:buClr>
              <a:buFont typeface="Wingdings" panose="05000000000000000000" pitchFamily="2" charset="2"/>
              <a:buChar char="§"/>
              <a:defRPr>
                <a:solidFill>
                  <a:schemeClr val="bg2">
                    <a:lumMod val="10000"/>
                  </a:schemeClr>
                </a:solidFill>
              </a:defRPr>
            </a:lvl1pPr>
            <a:lvl2pPr marL="685783" indent="-228594">
              <a:lnSpc>
                <a:spcPct val="108000"/>
              </a:lnSpc>
              <a:buClr>
                <a:schemeClr val="accent1"/>
              </a:buClr>
              <a:buFont typeface="Wingdings" panose="05000000000000000000" pitchFamily="2" charset="2"/>
              <a:buChar char="§"/>
              <a:defRPr>
                <a:solidFill>
                  <a:schemeClr val="bg2">
                    <a:lumMod val="10000"/>
                  </a:schemeClr>
                </a:solidFill>
              </a:defRPr>
            </a:lvl2pPr>
            <a:lvl3pPr marL="1142971" indent="-228594">
              <a:lnSpc>
                <a:spcPct val="108000"/>
              </a:lnSpc>
              <a:buClr>
                <a:schemeClr val="accent1"/>
              </a:buClr>
              <a:buFont typeface="Wingdings" panose="05000000000000000000" pitchFamily="2" charset="2"/>
              <a:buChar char="§"/>
              <a:defRPr>
                <a:solidFill>
                  <a:schemeClr val="bg2">
                    <a:lumMod val="10000"/>
                  </a:schemeClr>
                </a:solidFill>
              </a:defRPr>
            </a:lvl3pPr>
            <a:lvl4pPr marL="1600160" indent="-228594">
              <a:lnSpc>
                <a:spcPct val="108000"/>
              </a:lnSpc>
              <a:buClr>
                <a:schemeClr val="accent1"/>
              </a:buClr>
              <a:buFont typeface="Wingdings" panose="05000000000000000000" pitchFamily="2" charset="2"/>
              <a:buChar char="§"/>
              <a:defRPr>
                <a:solidFill>
                  <a:schemeClr val="bg2">
                    <a:lumMod val="10000"/>
                  </a:schemeClr>
                </a:solidFill>
              </a:defRPr>
            </a:lvl4pPr>
            <a:lvl5pPr marL="2057349" indent="-228594">
              <a:lnSpc>
                <a:spcPct val="108000"/>
              </a:lnSpc>
              <a:buClr>
                <a:schemeClr val="accent1"/>
              </a:buClr>
              <a:buFont typeface="Wingdings" panose="05000000000000000000" pitchFamily="2" charset="2"/>
              <a:buChar cha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500272763"/>
      </p:ext>
    </p:extLst>
  </p:cSld>
  <p:clrMapOvr>
    <a:masterClrMapping/>
  </p:clrMapOvr>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Body White 4">
    <p:spTree>
      <p:nvGrpSpPr>
        <p:cNvPr id="1" name=""/>
        <p:cNvGrpSpPr/>
        <p:nvPr/>
      </p:nvGrpSpPr>
      <p:grpSpPr>
        <a:xfrm>
          <a:off x="0" y="0"/>
          <a:ext cx="0" cy="0"/>
          <a:chOff x="0" y="0"/>
          <a:chExt cx="0" cy="0"/>
        </a:xfrm>
      </p:grpSpPr>
      <p:sp>
        <p:nvSpPr>
          <p:cNvPr id="13" name="Title Placeholder">
            <a:extLst>
              <a:ext uri="{FF2B5EF4-FFF2-40B4-BE49-F238E27FC236}">
                <a16:creationId xmlns:a16="http://schemas.microsoft.com/office/drawing/2014/main" id="{12E01219-4F6B-4A10-ACAC-FC1373C47670}"/>
              </a:ext>
            </a:extLst>
          </p:cNvPr>
          <p:cNvSpPr>
            <a:spLocks noGrp="1"/>
          </p:cNvSpPr>
          <p:nvPr>
            <p:ph type="body" sz="quarter" idx="11" hasCustomPrompt="1"/>
          </p:nvPr>
        </p:nvSpPr>
        <p:spPr>
          <a:xfrm>
            <a:off x="196778" y="832704"/>
            <a:ext cx="8733092" cy="531082"/>
          </a:xfrm>
          <a:prstGeom prst="rect">
            <a:avLst/>
          </a:prstGeom>
        </p:spPr>
        <p:txBody>
          <a:bodyPr/>
          <a:lstStyle>
            <a:lvl1pPr marL="0" indent="0">
              <a:lnSpc>
                <a:spcPct val="100000"/>
              </a:lnSpc>
              <a:buNone/>
              <a:defRPr sz="4000" b="1">
                <a:solidFill>
                  <a:schemeClr val="accent4"/>
                </a:solidFill>
                <a:latin typeface="+mj-lt"/>
                <a:ea typeface="Open Sans" panose="020B0606030504020204" pitchFamily="34" charset="0"/>
                <a:cs typeface="Open Sans" panose="020B0606030504020204" pitchFamily="34" charset="0"/>
              </a:defRPr>
            </a:lvl1pPr>
          </a:lstStyle>
          <a:p>
            <a:pPr lvl="0"/>
            <a:r>
              <a:rPr lang="en-US" dirty="0"/>
              <a:t>Slide Title</a:t>
            </a:r>
          </a:p>
        </p:txBody>
      </p:sp>
      <p:sp>
        <p:nvSpPr>
          <p:cNvPr id="16" name="Picture Rectangle 1">
            <a:extLst>
              <a:ext uri="{FF2B5EF4-FFF2-40B4-BE49-F238E27FC236}">
                <a16:creationId xmlns:a16="http://schemas.microsoft.com/office/drawing/2014/main" id="{B56D0C75-5B98-46DE-9CDE-7848C98BC629}"/>
              </a:ext>
              <a:ext uri="{C183D7F6-B498-43B3-948B-1728B52AA6E4}">
                <adec:decorative xmlns:adec="http://schemas.microsoft.com/office/drawing/2017/decorative" val="1"/>
              </a:ext>
            </a:extLst>
          </p:cNvPr>
          <p:cNvSpPr/>
          <p:nvPr userDrawn="1"/>
        </p:nvSpPr>
        <p:spPr>
          <a:xfrm>
            <a:off x="9576123" y="914401"/>
            <a:ext cx="2311079" cy="161093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2" name="Picture Placeholder 1">
            <a:extLst>
              <a:ext uri="{FF2B5EF4-FFF2-40B4-BE49-F238E27FC236}">
                <a16:creationId xmlns:a16="http://schemas.microsoft.com/office/drawing/2014/main" id="{FA3DE705-66A6-4139-B2DC-D25F0EB450B7}"/>
              </a:ext>
            </a:extLst>
          </p:cNvPr>
          <p:cNvSpPr>
            <a:spLocks noGrp="1"/>
          </p:cNvSpPr>
          <p:nvPr>
            <p:ph type="pic" sz="quarter" idx="14"/>
          </p:nvPr>
        </p:nvSpPr>
        <p:spPr>
          <a:xfrm>
            <a:off x="9576120" y="914402"/>
            <a:ext cx="2311077" cy="1607519"/>
          </a:xfrm>
          <a:prstGeom prst="rect">
            <a:avLst/>
          </a:prstGeom>
        </p:spPr>
        <p:txBody>
          <a:bodyPr anchor="ctr"/>
          <a:lstStyle>
            <a:lvl1pPr marL="0" indent="0" algn="ctr">
              <a:buNone/>
              <a:defRPr/>
            </a:lvl1pPr>
          </a:lstStyle>
          <a:p>
            <a:endParaRPr lang="en-US"/>
          </a:p>
        </p:txBody>
      </p:sp>
      <p:sp>
        <p:nvSpPr>
          <p:cNvPr id="18" name="Picture Rectangle 2">
            <a:extLst>
              <a:ext uri="{FF2B5EF4-FFF2-40B4-BE49-F238E27FC236}">
                <a16:creationId xmlns:a16="http://schemas.microsoft.com/office/drawing/2014/main" id="{175A8299-EC36-407A-A79D-E8F21B4912DD}"/>
              </a:ext>
              <a:ext uri="{C183D7F6-B498-43B3-948B-1728B52AA6E4}">
                <adec:decorative xmlns:adec="http://schemas.microsoft.com/office/drawing/2017/decorative" val="1"/>
              </a:ext>
            </a:extLst>
          </p:cNvPr>
          <p:cNvSpPr/>
          <p:nvPr userDrawn="1"/>
        </p:nvSpPr>
        <p:spPr>
          <a:xfrm>
            <a:off x="9576123" y="2717078"/>
            <a:ext cx="2311079" cy="161093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0" name="Picture Placeholder 2">
            <a:extLst>
              <a:ext uri="{FF2B5EF4-FFF2-40B4-BE49-F238E27FC236}">
                <a16:creationId xmlns:a16="http://schemas.microsoft.com/office/drawing/2014/main" id="{ECA84048-8C0E-492C-AC5F-197EB1BEC3C7}"/>
              </a:ext>
              <a:ext uri="{C183D7F6-B498-43B3-948B-1728B52AA6E4}">
                <adec:decorative xmlns:adec="http://schemas.microsoft.com/office/drawing/2017/decorative" val="0"/>
              </a:ext>
            </a:extLst>
          </p:cNvPr>
          <p:cNvSpPr>
            <a:spLocks noGrp="1"/>
          </p:cNvSpPr>
          <p:nvPr>
            <p:ph type="pic" sz="quarter" idx="15"/>
          </p:nvPr>
        </p:nvSpPr>
        <p:spPr>
          <a:xfrm>
            <a:off x="9576120" y="2713661"/>
            <a:ext cx="2311077" cy="1607519"/>
          </a:xfrm>
          <a:prstGeom prst="rect">
            <a:avLst/>
          </a:prstGeom>
        </p:spPr>
        <p:txBody>
          <a:bodyPr anchor="ctr"/>
          <a:lstStyle>
            <a:lvl1pPr marL="0" indent="0" algn="ctr">
              <a:buNone/>
              <a:defRPr/>
            </a:lvl1pPr>
          </a:lstStyle>
          <a:p>
            <a:endParaRPr lang="en-US"/>
          </a:p>
        </p:txBody>
      </p:sp>
      <p:sp>
        <p:nvSpPr>
          <p:cNvPr id="19" name="Picture Rectangle 3">
            <a:extLst>
              <a:ext uri="{FF2B5EF4-FFF2-40B4-BE49-F238E27FC236}">
                <a16:creationId xmlns:a16="http://schemas.microsoft.com/office/drawing/2014/main" id="{2A4E731A-EF94-4BF9-B8A8-ACC17649834E}"/>
              </a:ext>
              <a:ext uri="{C183D7F6-B498-43B3-948B-1728B52AA6E4}">
                <adec:decorative xmlns:adec="http://schemas.microsoft.com/office/drawing/2017/decorative" val="1"/>
              </a:ext>
            </a:extLst>
          </p:cNvPr>
          <p:cNvSpPr/>
          <p:nvPr userDrawn="1"/>
        </p:nvSpPr>
        <p:spPr>
          <a:xfrm>
            <a:off x="9576123" y="4523169"/>
            <a:ext cx="2311079" cy="161093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1" name="Picture Placeholder 3">
            <a:extLst>
              <a:ext uri="{FF2B5EF4-FFF2-40B4-BE49-F238E27FC236}">
                <a16:creationId xmlns:a16="http://schemas.microsoft.com/office/drawing/2014/main" id="{C1CFA84E-19F1-45F4-93A1-15252D4AA15C}"/>
              </a:ext>
            </a:extLst>
          </p:cNvPr>
          <p:cNvSpPr>
            <a:spLocks noGrp="1"/>
          </p:cNvSpPr>
          <p:nvPr>
            <p:ph type="pic" sz="quarter" idx="16"/>
          </p:nvPr>
        </p:nvSpPr>
        <p:spPr>
          <a:xfrm>
            <a:off x="9576119" y="4524876"/>
            <a:ext cx="2311077" cy="1607519"/>
          </a:xfrm>
          <a:prstGeom prst="rect">
            <a:avLst/>
          </a:prstGeom>
        </p:spPr>
        <p:txBody>
          <a:bodyPr anchor="ctr"/>
          <a:lstStyle>
            <a:lvl1pPr marL="0" indent="0" algn="ctr">
              <a:buNone/>
              <a:defRPr/>
            </a:lvl1pPr>
          </a:lstStyle>
          <a:p>
            <a:endParaRPr lang="en-US"/>
          </a:p>
        </p:txBody>
      </p:sp>
      <p:sp>
        <p:nvSpPr>
          <p:cNvPr id="3" name="Content Placeholder 2">
            <a:extLst>
              <a:ext uri="{FF2B5EF4-FFF2-40B4-BE49-F238E27FC236}">
                <a16:creationId xmlns:a16="http://schemas.microsoft.com/office/drawing/2014/main" id="{BE2B9254-8570-FDC7-4F0A-578AD5E80273}"/>
              </a:ext>
            </a:extLst>
          </p:cNvPr>
          <p:cNvSpPr>
            <a:spLocks noGrp="1"/>
          </p:cNvSpPr>
          <p:nvPr>
            <p:ph sz="quarter" idx="17"/>
          </p:nvPr>
        </p:nvSpPr>
        <p:spPr>
          <a:xfrm>
            <a:off x="502920" y="1630363"/>
            <a:ext cx="8421624" cy="4507992"/>
          </a:xfrm>
          <a:prstGeom prst="rect">
            <a:avLst/>
          </a:prstGeom>
        </p:spPr>
        <p:txBody>
          <a:bodyPr/>
          <a:lstStyle>
            <a:lvl1pPr marL="228594" indent="-228594">
              <a:lnSpc>
                <a:spcPct val="108000"/>
              </a:lnSpc>
              <a:buClr>
                <a:schemeClr val="accent1"/>
              </a:buClr>
              <a:buFont typeface="Wingdings" panose="05000000000000000000" pitchFamily="2" charset="2"/>
              <a:buChar char="§"/>
              <a:defRPr>
                <a:solidFill>
                  <a:schemeClr val="bg2">
                    <a:lumMod val="10000"/>
                  </a:schemeClr>
                </a:solidFill>
              </a:defRPr>
            </a:lvl1pPr>
            <a:lvl2pPr marL="685783" indent="-228594">
              <a:lnSpc>
                <a:spcPct val="108000"/>
              </a:lnSpc>
              <a:buClr>
                <a:schemeClr val="accent1"/>
              </a:buClr>
              <a:buFont typeface="Wingdings" panose="05000000000000000000" pitchFamily="2" charset="2"/>
              <a:buChar char="§"/>
              <a:defRPr>
                <a:solidFill>
                  <a:schemeClr val="bg2">
                    <a:lumMod val="10000"/>
                  </a:schemeClr>
                </a:solidFill>
              </a:defRPr>
            </a:lvl2pPr>
            <a:lvl3pPr marL="1142971" indent="-228594">
              <a:lnSpc>
                <a:spcPct val="108000"/>
              </a:lnSpc>
              <a:buClr>
                <a:schemeClr val="accent1"/>
              </a:buClr>
              <a:buFont typeface="Wingdings" panose="05000000000000000000" pitchFamily="2" charset="2"/>
              <a:buChar char="§"/>
              <a:defRPr>
                <a:solidFill>
                  <a:schemeClr val="bg2">
                    <a:lumMod val="10000"/>
                  </a:schemeClr>
                </a:solidFill>
              </a:defRPr>
            </a:lvl3pPr>
            <a:lvl4pPr marL="1600160" indent="-228594">
              <a:lnSpc>
                <a:spcPct val="108000"/>
              </a:lnSpc>
              <a:buClr>
                <a:schemeClr val="accent1"/>
              </a:buClr>
              <a:buFont typeface="Wingdings" panose="05000000000000000000" pitchFamily="2" charset="2"/>
              <a:buChar char="§"/>
              <a:defRPr>
                <a:solidFill>
                  <a:schemeClr val="bg2">
                    <a:lumMod val="10000"/>
                  </a:schemeClr>
                </a:solidFill>
              </a:defRPr>
            </a:lvl4pPr>
            <a:lvl5pPr marL="2057349" indent="-228594">
              <a:lnSpc>
                <a:spcPct val="108000"/>
              </a:lnSpc>
              <a:buClr>
                <a:schemeClr val="accent1"/>
              </a:buClr>
              <a:buFont typeface="Wingdings" panose="05000000000000000000" pitchFamily="2" charset="2"/>
              <a:buChar cha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67677870"/>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image" Target="../media/image1.png"/><Relationship Id="rId5" Type="http://schemas.openxmlformats.org/officeDocument/2006/relationships/theme" Target="../theme/theme2.xml"/><Relationship Id="rId4" Type="http://schemas.openxmlformats.org/officeDocument/2006/relationships/slideLayout" Target="../slideLayouts/slideLayout7.xml"/></Relationships>
</file>

<file path=ppt/slideMasters/_rels/slideMaster3.xml.rels><?xml version="1.0" encoding="UTF-8" standalone="yes"?>
<Relationships xmlns="http://schemas.openxmlformats.org/package/2006/relationships"><Relationship Id="rId1"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Blue Rectangle">
            <a:extLst>
              <a:ext uri="{FF2B5EF4-FFF2-40B4-BE49-F238E27FC236}">
                <a16:creationId xmlns:a16="http://schemas.microsoft.com/office/drawing/2014/main" id="{B09D283E-F7D5-43DA-A9E7-6E6474DF99D7}"/>
              </a:ext>
              <a:ext uri="{C183D7F6-B498-43B3-948B-1728B52AA6E4}">
                <adec:decorative xmlns:adec="http://schemas.microsoft.com/office/drawing/2017/decorative" val="1"/>
              </a:ext>
            </a:extLst>
          </p:cNvPr>
          <p:cNvSpPr/>
          <p:nvPr userDrawn="1"/>
        </p:nvSpPr>
        <p:spPr>
          <a:xfrm>
            <a:off x="1526" y="0"/>
            <a:ext cx="12190476" cy="106048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8" name="Grey Rectangle">
            <a:extLst>
              <a:ext uri="{FF2B5EF4-FFF2-40B4-BE49-F238E27FC236}">
                <a16:creationId xmlns:a16="http://schemas.microsoft.com/office/drawing/2014/main" id="{FBC5E9AA-A200-4DBB-BA55-E6325E4F79F6}"/>
              </a:ext>
              <a:ext uri="{C183D7F6-B498-43B3-948B-1728B52AA6E4}">
                <adec:decorative xmlns:adec="http://schemas.microsoft.com/office/drawing/2017/decorative" val="1"/>
              </a:ext>
            </a:extLst>
          </p:cNvPr>
          <p:cNvSpPr/>
          <p:nvPr userDrawn="1"/>
        </p:nvSpPr>
        <p:spPr>
          <a:xfrm>
            <a:off x="1526" y="5562153"/>
            <a:ext cx="12190476" cy="1295851"/>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accent5"/>
              </a:solidFill>
            </a:endParaRPr>
          </a:p>
        </p:txBody>
      </p:sp>
      <p:sp>
        <p:nvSpPr>
          <p:cNvPr id="6" name="FPAC Lockup">
            <a:extLst>
              <a:ext uri="{FF2B5EF4-FFF2-40B4-BE49-F238E27FC236}">
                <a16:creationId xmlns:a16="http://schemas.microsoft.com/office/drawing/2014/main" id="{DA92B40F-55B6-4C69-A7EB-3AD64D641DAE}"/>
              </a:ext>
            </a:extLst>
          </p:cNvPr>
          <p:cNvSpPr txBox="1"/>
          <p:nvPr userDrawn="1"/>
        </p:nvSpPr>
        <p:spPr>
          <a:xfrm>
            <a:off x="7495558" y="5839383"/>
            <a:ext cx="4490841" cy="1000274"/>
          </a:xfrm>
          <a:prstGeom prst="rect">
            <a:avLst/>
          </a:prstGeom>
          <a:noFill/>
        </p:spPr>
        <p:txBody>
          <a:bodyPr wrap="square" rtlCol="0">
            <a:spAutoFit/>
          </a:bodyPr>
          <a:lstStyle/>
          <a:p>
            <a:pPr algn="r">
              <a:spcBef>
                <a:spcPts val="600"/>
              </a:spcBef>
            </a:pPr>
            <a:r>
              <a:rPr lang="en-US" sz="1400" b="1" spc="11" baseline="0" dirty="0">
                <a:solidFill>
                  <a:schemeClr val="bg1"/>
                </a:solidFill>
                <a:latin typeface="Open Sans" panose="020B0606030504020204" pitchFamily="34" charset="0"/>
                <a:ea typeface="Open Sans" panose="020B0606030504020204" pitchFamily="34" charset="0"/>
                <a:cs typeface="Open Sans" panose="020B0606030504020204" pitchFamily="34" charset="0"/>
              </a:rPr>
              <a:t>Soil and Plant Science Division </a:t>
            </a:r>
            <a:r>
              <a:rPr lang="en-US" sz="1400" b="1" spc="11" baseline="0" dirty="0">
                <a:solidFill>
                  <a:srgbClr val="FFCB0B"/>
                </a:solidFill>
                <a:latin typeface="Open Sans" panose="020B0606030504020204" pitchFamily="34" charset="0"/>
                <a:ea typeface="Open Sans" panose="020B0606030504020204" pitchFamily="34" charset="0"/>
                <a:cs typeface="Open Sans" panose="020B0606030504020204" pitchFamily="34" charset="0"/>
              </a:rPr>
              <a:t>|</a:t>
            </a:r>
            <a:r>
              <a:rPr lang="en-US" sz="1400" b="1" spc="11" baseline="0" dirty="0">
                <a:solidFill>
                  <a:schemeClr val="bg1"/>
                </a:solidFill>
                <a:latin typeface="Open Sans" panose="020B0606030504020204" pitchFamily="34" charset="0"/>
                <a:ea typeface="Open Sans" panose="020B0606030504020204" pitchFamily="34" charset="0"/>
                <a:cs typeface="Open Sans" panose="020B0606030504020204" pitchFamily="34" charset="0"/>
              </a:rPr>
              <a:t> soils.usda.gov</a:t>
            </a:r>
          </a:p>
          <a:p>
            <a:pPr marL="0" marR="0" lvl="0" indent="0" algn="r" defTabSz="914377" rtl="0" eaLnBrk="1" fontAlgn="auto" latinLnBrk="0" hangingPunct="1">
              <a:lnSpc>
                <a:spcPct val="100000"/>
              </a:lnSpc>
              <a:spcBef>
                <a:spcPts val="600"/>
              </a:spcBef>
              <a:spcAft>
                <a:spcPts val="0"/>
              </a:spcAft>
              <a:buClrTx/>
              <a:buSzTx/>
              <a:buFontTx/>
              <a:buNone/>
              <a:tabLst/>
              <a:defRPr/>
            </a:pPr>
            <a:r>
              <a:rPr lang="en-US" sz="1400" b="1" kern="1200" spc="91" baseline="0" dirty="0">
                <a:solidFill>
                  <a:schemeClr val="bg1"/>
                </a:solidFill>
                <a:latin typeface="Open Sans" panose="020B0606030504020204" pitchFamily="34" charset="0"/>
                <a:ea typeface="Open Sans" panose="020B0606030504020204" pitchFamily="34" charset="0"/>
                <a:cs typeface="Open Sans" panose="020B0606030504020204" pitchFamily="34" charset="0"/>
              </a:rPr>
              <a:t>SOIL SCIENCE AND RESOURCE ASSESSMENT</a:t>
            </a:r>
          </a:p>
          <a:p>
            <a:pPr algn="r"/>
            <a:endParaRPr lang="en-US" sz="1400" b="1" spc="8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a:p>
            <a:pPr algn="r"/>
            <a:endParaRPr lang="en-US" sz="1200" b="1"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7" name="Picture 6" descr="USDA Natural Resources Conservation Service">
            <a:extLst>
              <a:ext uri="{FF2B5EF4-FFF2-40B4-BE49-F238E27FC236}">
                <a16:creationId xmlns:a16="http://schemas.microsoft.com/office/drawing/2014/main" id="{0B1C69E8-C370-43D8-81AA-AB0119E4CD31}"/>
              </a:ext>
            </a:extLst>
          </p:cNvPr>
          <p:cNvPicPr>
            <a:picLocks noChangeAspect="1"/>
          </p:cNvPicPr>
          <p:nvPr userDrawn="1"/>
        </p:nvPicPr>
        <p:blipFill>
          <a:blip r:embed="rId5"/>
          <a:stretch>
            <a:fillRect/>
          </a:stretch>
        </p:blipFill>
        <p:spPr>
          <a:xfrm>
            <a:off x="304802" y="304804"/>
            <a:ext cx="5313687" cy="506913"/>
          </a:xfrm>
          <a:prstGeom prst="rect">
            <a:avLst/>
          </a:prstGeom>
        </p:spPr>
      </p:pic>
    </p:spTree>
    <p:extLst>
      <p:ext uri="{BB962C8B-B14F-4D97-AF65-F5344CB8AC3E}">
        <p14:creationId xmlns:p14="http://schemas.microsoft.com/office/powerpoint/2010/main" val="569656255"/>
      </p:ext>
    </p:extLst>
  </p:cSld>
  <p:clrMap bg1="lt1" tx1="dk1" bg2="lt2" tx2="dk2" accent1="accent1" accent2="accent2" accent3="accent3" accent4="accent4" accent5="accent5" accent6="accent6" hlink="hlink" folHlink="folHlink"/>
  <p:sldLayoutIdLst>
    <p:sldLayoutId id="2147483710" r:id="rId1"/>
    <p:sldLayoutId id="2147483720" r:id="rId2"/>
    <p:sldLayoutId id="2147483722" r:id="rId3"/>
  </p:sldLayoutIdLst>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192" userDrawn="1">
          <p15:clr>
            <a:srgbClr val="F26B43"/>
          </p15:clr>
        </p15:guide>
        <p15:guide id="2" pos="7488" userDrawn="1">
          <p15:clr>
            <a:srgbClr val="F26B43"/>
          </p15:clr>
        </p15:guide>
        <p15:guide id="3" orient="horz" pos="192" userDrawn="1">
          <p15:clr>
            <a:srgbClr val="F26B43"/>
          </p15:clr>
        </p15:guide>
        <p15:guide id="4" orient="horz" pos="4128"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Blue Rectangle">
            <a:extLst>
              <a:ext uri="{FF2B5EF4-FFF2-40B4-BE49-F238E27FC236}">
                <a16:creationId xmlns:a16="http://schemas.microsoft.com/office/drawing/2014/main" id="{B09D283E-F7D5-43DA-A9E7-6E6474DF99D7}"/>
              </a:ext>
              <a:ext uri="{C183D7F6-B498-43B3-948B-1728B52AA6E4}">
                <adec:decorative xmlns:adec="http://schemas.microsoft.com/office/drawing/2017/decorative" val="1"/>
              </a:ext>
            </a:extLst>
          </p:cNvPr>
          <p:cNvSpPr/>
          <p:nvPr userDrawn="1"/>
        </p:nvSpPr>
        <p:spPr>
          <a:xfrm>
            <a:off x="1526" y="0"/>
            <a:ext cx="12190476" cy="61140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8" name="Grey Rectangle">
            <a:extLst>
              <a:ext uri="{FF2B5EF4-FFF2-40B4-BE49-F238E27FC236}">
                <a16:creationId xmlns:a16="http://schemas.microsoft.com/office/drawing/2014/main" id="{FBC5E9AA-A200-4DBB-BA55-E6325E4F79F6}"/>
              </a:ext>
              <a:ext uri="{C183D7F6-B498-43B3-948B-1728B52AA6E4}">
                <adec:decorative xmlns:adec="http://schemas.microsoft.com/office/drawing/2017/decorative" val="1"/>
              </a:ext>
            </a:extLst>
          </p:cNvPr>
          <p:cNvSpPr/>
          <p:nvPr userDrawn="1"/>
        </p:nvSpPr>
        <p:spPr>
          <a:xfrm>
            <a:off x="1526" y="6428116"/>
            <a:ext cx="12190476" cy="43078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 name="FSA|NRCS|RMA|BC">
            <a:extLst>
              <a:ext uri="{FF2B5EF4-FFF2-40B4-BE49-F238E27FC236}">
                <a16:creationId xmlns:a16="http://schemas.microsoft.com/office/drawing/2014/main" id="{DA92B40F-55B6-4C69-A7EB-3AD64D641DAE}"/>
              </a:ext>
            </a:extLst>
          </p:cNvPr>
          <p:cNvSpPr txBox="1"/>
          <p:nvPr userDrawn="1"/>
        </p:nvSpPr>
        <p:spPr>
          <a:xfrm>
            <a:off x="7495557" y="6514440"/>
            <a:ext cx="4490841" cy="276999"/>
          </a:xfrm>
          <a:prstGeom prst="rect">
            <a:avLst/>
          </a:prstGeom>
          <a:noFill/>
        </p:spPr>
        <p:txBody>
          <a:bodyPr wrap="square" rtlCol="0">
            <a:spAutoFit/>
          </a:bodyPr>
          <a:lstStyle/>
          <a:p>
            <a:pPr marL="0" marR="0" lvl="0" indent="0" algn="r" defTabSz="914377" rtl="0" eaLnBrk="1" fontAlgn="auto" latinLnBrk="0" hangingPunct="1">
              <a:lnSpc>
                <a:spcPct val="100000"/>
              </a:lnSpc>
              <a:spcBef>
                <a:spcPts val="600"/>
              </a:spcBef>
              <a:spcAft>
                <a:spcPts val="0"/>
              </a:spcAft>
              <a:buClrTx/>
              <a:buSzTx/>
              <a:buFontTx/>
              <a:buNone/>
              <a:tabLst/>
              <a:defRPr/>
            </a:pPr>
            <a:r>
              <a:rPr kumimoji="0" lang="en-US" sz="1200" b="1" i="0" u="none" strike="noStrike" kern="1200" cap="none" spc="11" normalizeH="0" baseline="0" noProof="0" dirty="0">
                <a:ln>
                  <a:noFill/>
                </a:ln>
                <a:solidFill>
                  <a:prstClr val="white"/>
                </a:solidFill>
                <a:effectLst/>
                <a:uLnTx/>
                <a:uFillTx/>
                <a:latin typeface="Open Sans" panose="020B0606030504020204" pitchFamily="34" charset="0"/>
                <a:ea typeface="Open Sans" panose="020B0606030504020204" pitchFamily="34" charset="0"/>
                <a:cs typeface="Open Sans" panose="020B0606030504020204" pitchFamily="34" charset="0"/>
              </a:rPr>
              <a:t>Soil and Plant Science Division </a:t>
            </a:r>
            <a:r>
              <a:rPr kumimoji="0" lang="en-US" sz="1200" b="1" i="0" u="none" strike="noStrike" kern="1200" cap="none" spc="11" normalizeH="0" baseline="0" noProof="0" dirty="0">
                <a:ln>
                  <a:noFill/>
                </a:ln>
                <a:solidFill>
                  <a:srgbClr val="FFCB0B"/>
                </a:solidFill>
                <a:effectLst/>
                <a:uLnTx/>
                <a:uFillTx/>
                <a:latin typeface="Open Sans" panose="020B0606030504020204" pitchFamily="34" charset="0"/>
                <a:ea typeface="Open Sans" panose="020B0606030504020204" pitchFamily="34" charset="0"/>
                <a:cs typeface="Open Sans" panose="020B0606030504020204" pitchFamily="34" charset="0"/>
              </a:rPr>
              <a:t>|</a:t>
            </a:r>
            <a:r>
              <a:rPr kumimoji="0" lang="en-US" sz="1200" b="1" i="0" u="none" strike="noStrike" kern="1200" cap="none" spc="11" normalizeH="0" baseline="0" noProof="0" dirty="0">
                <a:ln>
                  <a:noFill/>
                </a:ln>
                <a:solidFill>
                  <a:prstClr val="white"/>
                </a:solidFill>
                <a:effectLst/>
                <a:uLnTx/>
                <a:uFillTx/>
                <a:latin typeface="Open Sans" panose="020B0606030504020204" pitchFamily="34" charset="0"/>
                <a:ea typeface="Open Sans" panose="020B0606030504020204" pitchFamily="34" charset="0"/>
                <a:cs typeface="Open Sans" panose="020B0606030504020204" pitchFamily="34" charset="0"/>
              </a:rPr>
              <a:t> soils.usda.gov</a:t>
            </a:r>
          </a:p>
        </p:txBody>
      </p:sp>
      <p:pic>
        <p:nvPicPr>
          <p:cNvPr id="10" name="Picture 9">
            <a:extLst>
              <a:ext uri="{FF2B5EF4-FFF2-40B4-BE49-F238E27FC236}">
                <a16:creationId xmlns:a16="http://schemas.microsoft.com/office/drawing/2014/main" id="{C2FF451D-0E9A-41EB-AA9E-A3356E666B6E}"/>
              </a:ext>
            </a:extLst>
          </p:cNvPr>
          <p:cNvPicPr>
            <a:picLocks noChangeAspect="1"/>
          </p:cNvPicPr>
          <p:nvPr userDrawn="1"/>
        </p:nvPicPr>
        <p:blipFill>
          <a:blip r:embed="rId6"/>
          <a:stretch>
            <a:fillRect/>
          </a:stretch>
        </p:blipFill>
        <p:spPr>
          <a:xfrm>
            <a:off x="298789" y="152404"/>
            <a:ext cx="3016523" cy="287769"/>
          </a:xfrm>
          <a:prstGeom prst="rect">
            <a:avLst/>
          </a:prstGeom>
        </p:spPr>
      </p:pic>
      <p:sp>
        <p:nvSpPr>
          <p:cNvPr id="3" name="FSA|NRCS|RMA|BC">
            <a:extLst>
              <a:ext uri="{FF2B5EF4-FFF2-40B4-BE49-F238E27FC236}">
                <a16:creationId xmlns:a16="http://schemas.microsoft.com/office/drawing/2014/main" id="{64044178-E33B-E46C-8C0E-736ED65ED2D5}"/>
              </a:ext>
            </a:extLst>
          </p:cNvPr>
          <p:cNvSpPr txBox="1"/>
          <p:nvPr userDrawn="1"/>
        </p:nvSpPr>
        <p:spPr>
          <a:xfrm>
            <a:off x="290156" y="6503954"/>
            <a:ext cx="4490841" cy="276999"/>
          </a:xfrm>
          <a:prstGeom prst="rect">
            <a:avLst/>
          </a:prstGeom>
          <a:noFill/>
        </p:spPr>
        <p:txBody>
          <a:bodyPr wrap="square" rtlCol="0">
            <a:spAutoFit/>
          </a:bodyPr>
          <a:lstStyle/>
          <a:p>
            <a:pPr algn="l"/>
            <a:r>
              <a:rPr lang="en-US" sz="1200" b="1" dirty="0">
                <a:solidFill>
                  <a:schemeClr val="bg1"/>
                </a:solidFill>
                <a:latin typeface="Open Sans" panose="020B0606030504020204" pitchFamily="34" charset="0"/>
                <a:ea typeface="Open Sans" panose="020B0606030504020204" pitchFamily="34" charset="0"/>
                <a:cs typeface="Open Sans" panose="020B0606030504020204" pitchFamily="34" charset="0"/>
              </a:rPr>
              <a:t>SOIL SCIENCE AND RESOURCE ASSESSMENT</a:t>
            </a:r>
          </a:p>
        </p:txBody>
      </p:sp>
    </p:spTree>
    <p:extLst>
      <p:ext uri="{BB962C8B-B14F-4D97-AF65-F5344CB8AC3E}">
        <p14:creationId xmlns:p14="http://schemas.microsoft.com/office/powerpoint/2010/main" val="328656255"/>
      </p:ext>
    </p:extLst>
  </p:cSld>
  <p:clrMap bg1="lt1" tx1="dk1" bg2="lt2" tx2="dk2" accent1="accent1" accent2="accent2" accent3="accent3" accent4="accent4" accent5="accent5" accent6="accent6" hlink="hlink" folHlink="folHlink"/>
  <p:sldLayoutIdLst>
    <p:sldLayoutId id="2147483707" r:id="rId1"/>
    <p:sldLayoutId id="2147483711" r:id="rId2"/>
    <p:sldLayoutId id="2147483712" r:id="rId3"/>
    <p:sldLayoutId id="2147483713" r:id="rId4"/>
  </p:sldLayoutIdLst>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192" userDrawn="1">
          <p15:clr>
            <a:srgbClr val="F26B43"/>
          </p15:clr>
        </p15:guide>
        <p15:guide id="2" pos="7488" userDrawn="1">
          <p15:clr>
            <a:srgbClr val="F26B43"/>
          </p15:clr>
        </p15:guide>
        <p15:guide id="3" orient="horz" pos="96" userDrawn="1">
          <p15:clr>
            <a:srgbClr val="F26B43"/>
          </p15:clr>
        </p15:guide>
        <p15:guide id="4" orient="horz" pos="4224" userDrawn="1">
          <p15:clr>
            <a:srgbClr val="F26B43"/>
          </p15:clr>
        </p15:guide>
        <p15:guide id="5" pos="384" userDrawn="1">
          <p15:clr>
            <a:srgbClr val="F26B43"/>
          </p15:clr>
        </p15:guide>
        <p15:guide id="6" orient="horz" pos="768" userDrawn="1">
          <p15:clr>
            <a:srgbClr val="F26B43"/>
          </p15:clr>
        </p15:guide>
        <p15:guide id="7" pos="7296" userDrawn="1">
          <p15:clr>
            <a:srgbClr val="F26B43"/>
          </p15:clr>
        </p15:guide>
        <p15:guide id="8" orient="horz" pos="3672" userDrawn="1">
          <p15:clr>
            <a:srgbClr val="F26B43"/>
          </p15:clr>
        </p15:guide>
        <p15:guide id="9" orient="horz" pos="576" userDrawn="1">
          <p15:clr>
            <a:srgbClr val="F26B43"/>
          </p15:clr>
        </p15:guide>
        <p15:guide id="10" orient="horz" pos="3864"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36DAEBF-3D28-6CBB-95AD-4F0662DB7C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2FB23A74-6008-9C67-1F49-A341E50D6D2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C481264F-3128-02A2-9009-CF76AE98E45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19C5A5E-658F-4A02-B278-9162F51C67F7}" type="datetimeFigureOut">
              <a:rPr lang="en-US" smtClean="0"/>
              <a:t>1/26/2024</a:t>
            </a:fld>
            <a:endParaRPr lang="en-US"/>
          </a:p>
        </p:txBody>
      </p:sp>
      <p:sp>
        <p:nvSpPr>
          <p:cNvPr id="5" name="Footer Placeholder 4">
            <a:extLst>
              <a:ext uri="{FF2B5EF4-FFF2-40B4-BE49-F238E27FC236}">
                <a16:creationId xmlns:a16="http://schemas.microsoft.com/office/drawing/2014/main" id="{75224447-ED96-B8D6-2E8B-A251B1C3554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3C8AF0B-823F-21C2-8758-9A87259D9A1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F592AA-C5CA-465D-BD78-E26BAEB8B881}" type="slidenum">
              <a:rPr lang="en-US" smtClean="0"/>
              <a:t>‹#›</a:t>
            </a:fld>
            <a:endParaRPr lang="en-US"/>
          </a:p>
        </p:txBody>
      </p:sp>
    </p:spTree>
    <p:extLst>
      <p:ext uri="{BB962C8B-B14F-4D97-AF65-F5344CB8AC3E}">
        <p14:creationId xmlns:p14="http://schemas.microsoft.com/office/powerpoint/2010/main" val="1575759446"/>
      </p:ext>
    </p:extLst>
  </p:cSld>
  <p:clrMap bg1="lt1" tx1="dk1" bg2="lt2" tx2="dk2" accent1="accent1" accent2="accent2" accent3="accent3" accent4="accent4" accent5="accent5" accent6="accent6" hlink="hlink" folHlink="folHlink"/>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3.xml"/><Relationship Id="rId6" Type="http://schemas.openxmlformats.org/officeDocument/2006/relationships/image" Target="../media/image2.png"/><Relationship Id="rId5" Type="http://schemas.openxmlformats.org/officeDocument/2006/relationships/image" Target="../media/image6.JPG"/><Relationship Id="rId4" Type="http://schemas.openxmlformats.org/officeDocument/2006/relationships/image" Target="../media/image5.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0.svg"/><Relationship Id="rId7" Type="http://schemas.openxmlformats.org/officeDocument/2006/relationships/image" Target="../media/image14.svg"/><Relationship Id="rId2" Type="http://schemas.openxmlformats.org/officeDocument/2006/relationships/image" Target="../media/image9.png"/><Relationship Id="rId1" Type="http://schemas.openxmlformats.org/officeDocument/2006/relationships/slideLayout" Target="../slideLayouts/slideLayout4.xml"/><Relationship Id="rId6" Type="http://schemas.openxmlformats.org/officeDocument/2006/relationships/image" Target="../media/image13.png"/><Relationship Id="rId5" Type="http://schemas.openxmlformats.org/officeDocument/2006/relationships/image" Target="../media/image12.sv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5.JP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microsoft.com/office/2018/10/relationships/comments" Target="../comments/modernComment_12F_4D299E26.xml"/><Relationship Id="rId1" Type="http://schemas.openxmlformats.org/officeDocument/2006/relationships/slideLayout" Target="../slideLayouts/slideLayout4.xml"/><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a:extLst>
              <a:ext uri="{FF2B5EF4-FFF2-40B4-BE49-F238E27FC236}">
                <a16:creationId xmlns:a16="http://schemas.microsoft.com/office/drawing/2014/main" id="{260902F5-A04F-CBEA-E553-B3CC41B6DB59}"/>
              </a:ext>
              <a:ext uri="{C183D7F6-B498-43B3-948B-1728B52AA6E4}">
                <adec:decorative xmlns:adec="http://schemas.microsoft.com/office/drawing/2017/decorative" val="1"/>
              </a:ext>
            </a:extLst>
          </p:cNvPr>
          <p:cNvPicPr>
            <a:picLocks noGrp="1" noChangeAspect="1"/>
          </p:cNvPicPr>
          <p:nvPr>
            <p:ph sz="quarter" idx="14"/>
          </p:nvPr>
        </p:nvPicPr>
        <p:blipFill>
          <a:blip r:embed="rId2"/>
          <a:srcRect t="12550" b="12550"/>
          <a:stretch/>
        </p:blipFill>
        <p:spPr>
          <a:xfrm>
            <a:off x="0" y="1255827"/>
            <a:ext cx="6032877" cy="4113652"/>
          </a:xfrm>
        </p:spPr>
      </p:pic>
      <p:pic>
        <p:nvPicPr>
          <p:cNvPr id="5" name="Picture Placeholder 4">
            <a:extLst>
              <a:ext uri="{FF2B5EF4-FFF2-40B4-BE49-F238E27FC236}">
                <a16:creationId xmlns:a16="http://schemas.microsoft.com/office/drawing/2014/main" id="{B8E1432C-61EF-4CF9-2E5C-821EE0ECBAC8}"/>
              </a:ext>
              <a:ext uri="{C183D7F6-B498-43B3-948B-1728B52AA6E4}">
                <adec:decorative xmlns:adec="http://schemas.microsoft.com/office/drawing/2017/decorative" val="1"/>
              </a:ext>
            </a:extLst>
          </p:cNvPr>
          <p:cNvPicPr>
            <a:picLocks noGrp="1" noChangeAspect="1"/>
          </p:cNvPicPr>
          <p:nvPr>
            <p:ph type="pic" sz="quarter" idx="11"/>
          </p:nvPr>
        </p:nvPicPr>
        <p:blipFill>
          <a:blip r:embed="rId3"/>
          <a:srcRect t="7856" b="7856"/>
          <a:stretch/>
        </p:blipFill>
        <p:spPr>
          <a:xfrm>
            <a:off x="6216996" y="1261215"/>
            <a:ext cx="2902596" cy="2047712"/>
          </a:xfrm>
        </p:spPr>
      </p:pic>
      <p:pic>
        <p:nvPicPr>
          <p:cNvPr id="14" name="Picture Placeholder 13">
            <a:extLst>
              <a:ext uri="{FF2B5EF4-FFF2-40B4-BE49-F238E27FC236}">
                <a16:creationId xmlns:a16="http://schemas.microsoft.com/office/drawing/2014/main" id="{101B51A9-75C3-2F2C-9695-B426F3EC8421}"/>
              </a:ext>
              <a:ext uri="{C183D7F6-B498-43B3-948B-1728B52AA6E4}">
                <adec:decorative xmlns:adec="http://schemas.microsoft.com/office/drawing/2017/decorative" val="1"/>
              </a:ext>
            </a:extLst>
          </p:cNvPr>
          <p:cNvPicPr>
            <a:picLocks noGrp="1" noChangeAspect="1"/>
          </p:cNvPicPr>
          <p:nvPr>
            <p:ph type="pic" sz="quarter" idx="12"/>
          </p:nvPr>
        </p:nvPicPr>
        <p:blipFill>
          <a:blip r:embed="rId4"/>
          <a:srcRect t="12382" b="12382"/>
          <a:stretch/>
        </p:blipFill>
        <p:spPr>
          <a:xfrm>
            <a:off x="9320069" y="1256273"/>
            <a:ext cx="2871936" cy="2047271"/>
          </a:xfrm>
        </p:spPr>
      </p:pic>
      <p:pic>
        <p:nvPicPr>
          <p:cNvPr id="12" name="Picture Placeholder 11">
            <a:extLst>
              <a:ext uri="{FF2B5EF4-FFF2-40B4-BE49-F238E27FC236}">
                <a16:creationId xmlns:a16="http://schemas.microsoft.com/office/drawing/2014/main" id="{2E8BBFE3-CF54-4D98-7303-DE2563014253}"/>
              </a:ext>
              <a:ext uri="{C183D7F6-B498-43B3-948B-1728B52AA6E4}">
                <adec:decorative xmlns:adec="http://schemas.microsoft.com/office/drawing/2017/decorative" val="1"/>
              </a:ext>
            </a:extLst>
          </p:cNvPr>
          <p:cNvPicPr>
            <a:picLocks noGrp="1" noChangeAspect="1"/>
          </p:cNvPicPr>
          <p:nvPr>
            <p:ph type="pic" sz="quarter" idx="13"/>
          </p:nvPr>
        </p:nvPicPr>
        <p:blipFill>
          <a:blip r:embed="rId5"/>
          <a:srcRect t="33549" b="33549"/>
          <a:stretch/>
        </p:blipFill>
        <p:spPr/>
      </p:pic>
      <p:sp>
        <p:nvSpPr>
          <p:cNvPr id="2" name="Title Placeholder">
            <a:extLst>
              <a:ext uri="{FF2B5EF4-FFF2-40B4-BE49-F238E27FC236}">
                <a16:creationId xmlns:a16="http://schemas.microsoft.com/office/drawing/2014/main" id="{F25EA4C4-E6A2-1675-8145-4FECA8D889FD}"/>
              </a:ext>
            </a:extLst>
          </p:cNvPr>
          <p:cNvSpPr txBox="1">
            <a:spLocks noGrp="1"/>
          </p:cNvSpPr>
          <p:nvPr>
            <p:ph type="title" idx="4294967295"/>
          </p:nvPr>
        </p:nvSpPr>
        <p:spPr>
          <a:xfrm>
            <a:off x="209011" y="5726432"/>
            <a:ext cx="7071356" cy="839833"/>
          </a:xfrm>
          <a:prstGeom prst="rect">
            <a:avLst/>
          </a:prstGeom>
          <a:noFill/>
          <a:ln>
            <a:noFill/>
            <a:prstDash/>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lgn="l" defTabSz="914400" rtl="0" eaLnBrk="1" latinLnBrk="0" hangingPunct="1">
              <a:lnSpc>
                <a:spcPct val="90000"/>
              </a:lnSpc>
              <a:spcBef>
                <a:spcPts val="1000"/>
              </a:spcBef>
              <a:buFont typeface="Arial" panose="020B0604020202020204" pitchFamily="34" charset="0"/>
              <a:buNone/>
              <a:defRPr sz="3200" b="1" kern="1200">
                <a:solidFill>
                  <a:schemeClr val="bg1"/>
                </a:solidFill>
                <a:latin typeface="+mj-lt"/>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8000"/>
              </a:lnSpc>
              <a:spcBef>
                <a:spcPts val="1000"/>
              </a:spcBef>
              <a:spcAft>
                <a:spcPts val="0"/>
              </a:spcAft>
              <a:buClrTx/>
              <a:buSzTx/>
              <a:buFont typeface="Arial" panose="020B0604020202020204" pitchFamily="34" charset="0"/>
              <a:buNone/>
              <a:tabLst/>
              <a:defRPr/>
            </a:pPr>
            <a:r>
              <a:rPr lang="en-US" dirty="0"/>
              <a:t>Section 3.11: </a:t>
            </a:r>
            <a:r>
              <a:rPr lang="en-US" dirty="0" err="1"/>
              <a:t>soilReports</a:t>
            </a:r>
            <a:endParaRPr kumimoji="0" lang="en-US" sz="3200" b="1" i="0" u="none" strike="noStrike" kern="1200" cap="none" spc="0" normalizeH="0" baseline="0" noProof="0" dirty="0">
              <a:ln>
                <a:noFill/>
              </a:ln>
              <a:solidFill>
                <a:schemeClr val="bg1"/>
              </a:solidFill>
              <a:effectLst/>
              <a:uLnTx/>
              <a:uFillTx/>
              <a:latin typeface="+mj-lt"/>
              <a:ea typeface="Open Sans" panose="020B0606030504020204" pitchFamily="34" charset="0"/>
              <a:cs typeface="Open Sans" panose="020B0606030504020204" pitchFamily="34" charset="0"/>
            </a:endParaRPr>
          </a:p>
        </p:txBody>
      </p:sp>
      <p:pic>
        <p:nvPicPr>
          <p:cNvPr id="6" name="NRCS Raindrop">
            <a:extLst>
              <a:ext uri="{FF2B5EF4-FFF2-40B4-BE49-F238E27FC236}">
                <a16:creationId xmlns:a16="http://schemas.microsoft.com/office/drawing/2014/main" id="{130B38F8-258F-4DC9-B8F1-B20A1A726BF0}"/>
              </a:ext>
              <a:ext uri="{C183D7F6-B498-43B3-948B-1728B52AA6E4}">
                <adec:decorative xmlns:adec="http://schemas.microsoft.com/office/drawing/2017/decorative" val="1"/>
              </a:ext>
            </a:extLst>
          </p:cNvPr>
          <p:cNvPicPr>
            <a:picLocks noChangeAspect="1"/>
          </p:cNvPicPr>
          <p:nvPr/>
        </p:nvPicPr>
        <p:blipFill rotWithShape="1">
          <a:blip r:embed="rId6"/>
          <a:srcRect r="50000"/>
          <a:stretch/>
        </p:blipFill>
        <p:spPr>
          <a:xfrm>
            <a:off x="10463396" y="1554642"/>
            <a:ext cx="1728609" cy="3496689"/>
          </a:xfrm>
          <a:prstGeom prst="rect">
            <a:avLst/>
          </a:prstGeom>
        </p:spPr>
      </p:pic>
    </p:spTree>
    <p:extLst>
      <p:ext uri="{BB962C8B-B14F-4D97-AF65-F5344CB8AC3E}">
        <p14:creationId xmlns:p14="http://schemas.microsoft.com/office/powerpoint/2010/main" val="14826846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FC71BB-0592-DA7B-4540-EE7321F7E18C}"/>
              </a:ext>
            </a:extLst>
          </p:cNvPr>
          <p:cNvSpPr>
            <a:spLocks noGrp="1"/>
          </p:cNvSpPr>
          <p:nvPr>
            <p:ph type="title"/>
          </p:nvPr>
        </p:nvSpPr>
        <p:spPr>
          <a:xfrm>
            <a:off x="201168" y="832105"/>
            <a:ext cx="10515600" cy="530352"/>
          </a:xfrm>
        </p:spPr>
        <p:txBody>
          <a:bodyPr/>
          <a:lstStyle/>
          <a:p>
            <a:r>
              <a:rPr lang="en-US" dirty="0"/>
              <a:t>Goals</a:t>
            </a:r>
          </a:p>
        </p:txBody>
      </p:sp>
      <p:sp>
        <p:nvSpPr>
          <p:cNvPr id="3" name="Content Placeholder 2">
            <a:extLst>
              <a:ext uri="{FF2B5EF4-FFF2-40B4-BE49-F238E27FC236}">
                <a16:creationId xmlns:a16="http://schemas.microsoft.com/office/drawing/2014/main" id="{F472CA95-C57D-1CA9-CCB6-A08EF5727DDF}"/>
              </a:ext>
            </a:extLst>
          </p:cNvPr>
          <p:cNvSpPr>
            <a:spLocks noGrp="1"/>
          </p:cNvSpPr>
          <p:nvPr>
            <p:ph sz="quarter" idx="10"/>
          </p:nvPr>
        </p:nvSpPr>
        <p:spPr/>
        <p:txBody>
          <a:bodyPr/>
          <a:lstStyle/>
          <a:p>
            <a:r>
              <a:rPr lang="en-US" dirty="0">
                <a:latin typeface="Montserrat Medium" panose="020F0502020204030204" pitchFamily="2" charset="0"/>
              </a:rPr>
              <a:t>Introduce you to the </a:t>
            </a:r>
            <a:r>
              <a:rPr lang="en-US" dirty="0" err="1">
                <a:latin typeface="Montserrat Medium" panose="020F0502020204030204" pitchFamily="2" charset="0"/>
              </a:rPr>
              <a:t>soilReports</a:t>
            </a:r>
            <a:r>
              <a:rPr lang="en-US" dirty="0">
                <a:latin typeface="Montserrat Medium" panose="020F0502020204030204" pitchFamily="2" charset="0"/>
              </a:rPr>
              <a:t> package</a:t>
            </a:r>
          </a:p>
          <a:p>
            <a:r>
              <a:rPr lang="en-US" dirty="0">
                <a:latin typeface="Montserrat Medium" panose="020F0502020204030204" pitchFamily="2" charset="0"/>
              </a:rPr>
              <a:t>Get you using </a:t>
            </a:r>
            <a:r>
              <a:rPr lang="en-US" dirty="0" err="1">
                <a:latin typeface="Montserrat Medium" panose="020F0502020204030204" pitchFamily="2" charset="0"/>
              </a:rPr>
              <a:t>soilReports</a:t>
            </a:r>
            <a:r>
              <a:rPr lang="en-US" dirty="0">
                <a:latin typeface="Montserrat Medium" panose="020F0502020204030204" pitchFamily="2" charset="0"/>
              </a:rPr>
              <a:t> in your offices</a:t>
            </a:r>
          </a:p>
          <a:p>
            <a:r>
              <a:rPr lang="en-US" dirty="0">
                <a:latin typeface="Montserrat Medium" panose="020F0502020204030204" pitchFamily="2" charset="0"/>
              </a:rPr>
              <a:t>Receive feedback, criticism, or new ideas</a:t>
            </a:r>
          </a:p>
          <a:p>
            <a:endParaRPr lang="en-US" dirty="0">
              <a:latin typeface="Montserrat Medium" panose="020F0502020204030204" pitchFamily="2" charset="0"/>
            </a:endParaRPr>
          </a:p>
        </p:txBody>
      </p:sp>
    </p:spTree>
    <p:extLst>
      <p:ext uri="{BB962C8B-B14F-4D97-AF65-F5344CB8AC3E}">
        <p14:creationId xmlns:p14="http://schemas.microsoft.com/office/powerpoint/2010/main" val="31049621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FC71BB-0592-DA7B-4540-EE7321F7E18C}"/>
              </a:ext>
            </a:extLst>
          </p:cNvPr>
          <p:cNvSpPr>
            <a:spLocks noGrp="1"/>
          </p:cNvSpPr>
          <p:nvPr>
            <p:ph type="title"/>
          </p:nvPr>
        </p:nvSpPr>
        <p:spPr>
          <a:xfrm>
            <a:off x="201168" y="832105"/>
            <a:ext cx="10515600" cy="530352"/>
          </a:xfrm>
        </p:spPr>
        <p:txBody>
          <a:bodyPr/>
          <a:lstStyle/>
          <a:p>
            <a:r>
              <a:rPr lang="en-US" dirty="0"/>
              <a:t>What is </a:t>
            </a:r>
            <a:r>
              <a:rPr lang="en-US" dirty="0" err="1"/>
              <a:t>soilReports</a:t>
            </a:r>
            <a:r>
              <a:rPr lang="en-US" dirty="0"/>
              <a:t>?</a:t>
            </a:r>
          </a:p>
        </p:txBody>
      </p:sp>
      <p:sp>
        <p:nvSpPr>
          <p:cNvPr id="3" name="Content Placeholder 2">
            <a:extLst>
              <a:ext uri="{FF2B5EF4-FFF2-40B4-BE49-F238E27FC236}">
                <a16:creationId xmlns:a16="http://schemas.microsoft.com/office/drawing/2014/main" id="{F472CA95-C57D-1CA9-CCB6-A08EF5727DDF}"/>
              </a:ext>
            </a:extLst>
          </p:cNvPr>
          <p:cNvSpPr>
            <a:spLocks noGrp="1"/>
          </p:cNvSpPr>
          <p:nvPr>
            <p:ph sz="quarter" idx="10"/>
          </p:nvPr>
        </p:nvSpPr>
        <p:spPr/>
        <p:txBody>
          <a:bodyPr/>
          <a:lstStyle/>
          <a:p>
            <a:r>
              <a:rPr lang="en-US" dirty="0">
                <a:latin typeface="Montserrat Medium" panose="020F0502020204030204" pitchFamily="2" charset="0"/>
              </a:rPr>
              <a:t>The idea behind </a:t>
            </a:r>
            <a:r>
              <a:rPr lang="en-US" dirty="0" err="1">
                <a:latin typeface="Montserrat Medium" panose="020F0502020204030204" pitchFamily="2" charset="0"/>
              </a:rPr>
              <a:t>soilReports</a:t>
            </a:r>
            <a:r>
              <a:rPr lang="en-US" dirty="0">
                <a:latin typeface="Montserrat Medium" panose="020F0502020204030204" pitchFamily="2" charset="0"/>
              </a:rPr>
              <a:t> was to create a product similar to NASIS reports</a:t>
            </a:r>
          </a:p>
          <a:p>
            <a:pPr lvl="1"/>
            <a:r>
              <a:rPr lang="en-US" dirty="0">
                <a:latin typeface="Montserrat Medium" panose="020F0502020204030204" pitchFamily="2" charset="0"/>
              </a:rPr>
              <a:t>doing this in the R-environment allows more options</a:t>
            </a:r>
          </a:p>
          <a:p>
            <a:pPr marL="0" indent="0">
              <a:buNone/>
            </a:pPr>
            <a:endParaRPr lang="en-US" dirty="0">
              <a:latin typeface="Montserrat Medium" panose="020F0502020204030204" pitchFamily="2" charset="0"/>
            </a:endParaRPr>
          </a:p>
        </p:txBody>
      </p:sp>
      <p:pic>
        <p:nvPicPr>
          <p:cNvPr id="6" name="Picture 5">
            <a:extLst>
              <a:ext uri="{FF2B5EF4-FFF2-40B4-BE49-F238E27FC236}">
                <a16:creationId xmlns:a16="http://schemas.microsoft.com/office/drawing/2014/main" id="{52918752-BBC7-33A9-F1BB-6ED6CFD89B1D}"/>
              </a:ext>
              <a:ext uri="{C183D7F6-B498-43B3-948B-1728B52AA6E4}">
                <adec:decorative xmlns:adec="http://schemas.microsoft.com/office/drawing/2017/decorative" val="1"/>
              </a:ext>
            </a:extLst>
          </p:cNvPr>
          <p:cNvPicPr>
            <a:picLocks noChangeAspect="1"/>
          </p:cNvPicPr>
          <p:nvPr/>
        </p:nvPicPr>
        <p:blipFill>
          <a:blip r:embed="rId2"/>
          <a:srcRect/>
          <a:stretch/>
        </p:blipFill>
        <p:spPr>
          <a:xfrm>
            <a:off x="304800" y="4133461"/>
            <a:ext cx="4492886" cy="727479"/>
          </a:xfrm>
          <a:prstGeom prst="rect">
            <a:avLst/>
          </a:prstGeom>
        </p:spPr>
      </p:pic>
      <p:pic>
        <p:nvPicPr>
          <p:cNvPr id="7" name="Picture 6">
            <a:extLst>
              <a:ext uri="{FF2B5EF4-FFF2-40B4-BE49-F238E27FC236}">
                <a16:creationId xmlns:a16="http://schemas.microsoft.com/office/drawing/2014/main" id="{309D51A1-F1F9-0AA3-292F-452626A0615B}"/>
              </a:ext>
              <a:ext uri="{C183D7F6-B498-43B3-948B-1728B52AA6E4}">
                <adec:decorative xmlns:adec="http://schemas.microsoft.com/office/drawing/2017/decorative" val="1"/>
              </a:ext>
            </a:extLst>
          </p:cNvPr>
          <p:cNvPicPr>
            <a:picLocks noChangeAspect="1"/>
          </p:cNvPicPr>
          <p:nvPr/>
        </p:nvPicPr>
        <p:blipFill>
          <a:blip r:embed="rId3"/>
          <a:srcRect/>
          <a:stretch/>
        </p:blipFill>
        <p:spPr>
          <a:xfrm>
            <a:off x="7167818" y="3089715"/>
            <a:ext cx="4521263" cy="3182684"/>
          </a:xfrm>
          <a:prstGeom prst="rect">
            <a:avLst/>
          </a:prstGeom>
        </p:spPr>
      </p:pic>
      <p:sp>
        <p:nvSpPr>
          <p:cNvPr id="8" name="Arrow: Right 7">
            <a:extLst>
              <a:ext uri="{FF2B5EF4-FFF2-40B4-BE49-F238E27FC236}">
                <a16:creationId xmlns:a16="http://schemas.microsoft.com/office/drawing/2014/main" id="{FC429101-7BD2-AF94-65CA-4C12588AF665}"/>
              </a:ext>
            </a:extLst>
          </p:cNvPr>
          <p:cNvSpPr/>
          <p:nvPr/>
        </p:nvSpPr>
        <p:spPr>
          <a:xfrm>
            <a:off x="5128327" y="4211273"/>
            <a:ext cx="1708850" cy="469784"/>
          </a:xfrm>
          <a:prstGeom prst="rightArrow">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618764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FC71BB-0592-DA7B-4540-EE7321F7E18C}"/>
              </a:ext>
            </a:extLst>
          </p:cNvPr>
          <p:cNvSpPr>
            <a:spLocks noGrp="1"/>
          </p:cNvSpPr>
          <p:nvPr>
            <p:ph type="title"/>
          </p:nvPr>
        </p:nvSpPr>
        <p:spPr>
          <a:xfrm>
            <a:off x="201168" y="832105"/>
            <a:ext cx="10515600" cy="530352"/>
          </a:xfrm>
        </p:spPr>
        <p:txBody>
          <a:bodyPr/>
          <a:lstStyle/>
          <a:p>
            <a:r>
              <a:rPr lang="en-US" dirty="0"/>
              <a:t>What is </a:t>
            </a:r>
            <a:r>
              <a:rPr lang="en-US" dirty="0" err="1"/>
              <a:t>soilReports</a:t>
            </a:r>
            <a:r>
              <a:rPr lang="en-US" dirty="0"/>
              <a:t>?</a:t>
            </a:r>
          </a:p>
        </p:txBody>
      </p:sp>
      <p:sp>
        <p:nvSpPr>
          <p:cNvPr id="3" name="Content Placeholder 2">
            <a:extLst>
              <a:ext uri="{FF2B5EF4-FFF2-40B4-BE49-F238E27FC236}">
                <a16:creationId xmlns:a16="http://schemas.microsoft.com/office/drawing/2014/main" id="{F472CA95-C57D-1CA9-CCB6-A08EF5727DDF}"/>
              </a:ext>
            </a:extLst>
          </p:cNvPr>
          <p:cNvSpPr>
            <a:spLocks noGrp="1"/>
          </p:cNvSpPr>
          <p:nvPr>
            <p:ph sz="quarter" idx="10"/>
          </p:nvPr>
        </p:nvSpPr>
        <p:spPr/>
        <p:txBody>
          <a:bodyPr/>
          <a:lstStyle/>
          <a:p>
            <a:r>
              <a:rPr lang="en-US" dirty="0">
                <a:latin typeface="Montserrat Medium" panose="020F0502020204030204" pitchFamily="2" charset="0"/>
              </a:rPr>
              <a:t>Streamlines common workflows</a:t>
            </a:r>
          </a:p>
          <a:p>
            <a:r>
              <a:rPr lang="en-US" dirty="0">
                <a:latin typeface="Montserrat Medium" panose="020F0502020204030204" pitchFamily="2" charset="0"/>
              </a:rPr>
              <a:t>Standardizes common workflows</a:t>
            </a:r>
          </a:p>
          <a:p>
            <a:pPr lvl="1"/>
            <a:r>
              <a:rPr lang="en-US" dirty="0">
                <a:latin typeface="Montserrat Medium" panose="020F0502020204030204" pitchFamily="2" charset="0"/>
              </a:rPr>
              <a:t>makes your life easier</a:t>
            </a:r>
          </a:p>
          <a:p>
            <a:endParaRPr lang="en-US" dirty="0">
              <a:latin typeface="Montserrat Medium" panose="020F0502020204030204" pitchFamily="2" charset="0"/>
            </a:endParaRPr>
          </a:p>
        </p:txBody>
      </p:sp>
    </p:spTree>
    <p:extLst>
      <p:ext uri="{BB962C8B-B14F-4D97-AF65-F5344CB8AC3E}">
        <p14:creationId xmlns:p14="http://schemas.microsoft.com/office/powerpoint/2010/main" val="3869981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57F660-7EAC-5D5B-732A-DC9C58330FD4}"/>
              </a:ext>
            </a:extLst>
          </p:cNvPr>
          <p:cNvSpPr>
            <a:spLocks noGrp="1"/>
          </p:cNvSpPr>
          <p:nvPr>
            <p:ph type="title"/>
          </p:nvPr>
        </p:nvSpPr>
        <p:spPr/>
        <p:txBody>
          <a:bodyPr/>
          <a:lstStyle/>
          <a:p>
            <a:r>
              <a:rPr lang="en-US" dirty="0"/>
              <a:t>How does </a:t>
            </a:r>
            <a:r>
              <a:rPr lang="en-US" dirty="0" err="1"/>
              <a:t>soilReports</a:t>
            </a:r>
            <a:r>
              <a:rPr lang="en-US" dirty="0"/>
              <a:t> work?</a:t>
            </a:r>
          </a:p>
        </p:txBody>
      </p:sp>
      <p:grpSp>
        <p:nvGrpSpPr>
          <p:cNvPr id="3" name="Group 2" descr="Simple diagram showing how the soilReports package functions. Shows user accessing GitHub repository to download and alter configuration file.">
            <a:extLst>
              <a:ext uri="{FF2B5EF4-FFF2-40B4-BE49-F238E27FC236}">
                <a16:creationId xmlns:a16="http://schemas.microsoft.com/office/drawing/2014/main" id="{A8B683D1-3955-B038-9C98-F68A9CA69C8E}"/>
              </a:ext>
            </a:extLst>
          </p:cNvPr>
          <p:cNvGrpSpPr/>
          <p:nvPr/>
        </p:nvGrpSpPr>
        <p:grpSpPr>
          <a:xfrm>
            <a:off x="810452" y="2033322"/>
            <a:ext cx="9980055" cy="3754292"/>
            <a:chOff x="810452" y="2033322"/>
            <a:chExt cx="9980055" cy="3754292"/>
          </a:xfrm>
        </p:grpSpPr>
        <p:pic>
          <p:nvPicPr>
            <p:cNvPr id="7" name="Graphic 6" descr="Database with solid fill">
              <a:extLst>
                <a:ext uri="{FF2B5EF4-FFF2-40B4-BE49-F238E27FC236}">
                  <a16:creationId xmlns:a16="http://schemas.microsoft.com/office/drawing/2014/main" id="{2B258131-2CA5-EA89-D517-A2630DBD27F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972580" y="2948473"/>
              <a:ext cx="1209160" cy="1209160"/>
            </a:xfrm>
            <a:prstGeom prst="rect">
              <a:avLst/>
            </a:prstGeom>
          </p:spPr>
        </p:pic>
        <p:sp>
          <p:nvSpPr>
            <p:cNvPr id="10" name="TextBox 9">
              <a:extLst>
                <a:ext uri="{FF2B5EF4-FFF2-40B4-BE49-F238E27FC236}">
                  <a16:creationId xmlns:a16="http://schemas.microsoft.com/office/drawing/2014/main" id="{C419B08A-3316-BBE3-8A58-E9FAA8FF5BBA}"/>
                </a:ext>
              </a:extLst>
            </p:cNvPr>
            <p:cNvSpPr txBox="1"/>
            <p:nvPr/>
          </p:nvSpPr>
          <p:spPr>
            <a:xfrm>
              <a:off x="4865914" y="2033322"/>
              <a:ext cx="1802718" cy="646331"/>
            </a:xfrm>
            <a:prstGeom prst="rect">
              <a:avLst/>
            </a:prstGeom>
            <a:noFill/>
          </p:spPr>
          <p:txBody>
            <a:bodyPr wrap="square" rtlCol="0">
              <a:spAutoFit/>
            </a:bodyPr>
            <a:lstStyle/>
            <a:p>
              <a:r>
                <a:rPr lang="en-US" dirty="0" err="1">
                  <a:latin typeface="Montserrat Medium" pitchFamily="2" charset="0"/>
                </a:rPr>
                <a:t>reportInit</a:t>
              </a:r>
              <a:r>
                <a:rPr lang="en-US" dirty="0">
                  <a:latin typeface="Montserrat Medium" pitchFamily="2" charset="0"/>
                </a:rPr>
                <a:t>()</a:t>
              </a:r>
            </a:p>
            <a:p>
              <a:r>
                <a:rPr lang="en-US" dirty="0" err="1">
                  <a:latin typeface="Montserrat Medium" pitchFamily="2" charset="0"/>
                </a:rPr>
                <a:t>copyReport</a:t>
              </a:r>
              <a:r>
                <a:rPr lang="en-US" dirty="0">
                  <a:latin typeface="Montserrat Medium" pitchFamily="2" charset="0"/>
                </a:rPr>
                <a:t>()</a:t>
              </a:r>
            </a:p>
          </p:txBody>
        </p:sp>
        <p:cxnSp>
          <p:nvCxnSpPr>
            <p:cNvPr id="12" name="Straight Arrow Connector 11">
              <a:extLst>
                <a:ext uri="{FF2B5EF4-FFF2-40B4-BE49-F238E27FC236}">
                  <a16:creationId xmlns:a16="http://schemas.microsoft.com/office/drawing/2014/main" id="{E808B8B6-4F5F-F040-9F51-CBDC61ED45E5}"/>
                </a:ext>
              </a:extLst>
            </p:cNvPr>
            <p:cNvCxnSpPr>
              <a:cxnSpLocks/>
            </p:cNvCxnSpPr>
            <p:nvPr/>
          </p:nvCxnSpPr>
          <p:spPr>
            <a:xfrm flipH="1">
              <a:off x="3247454" y="2723254"/>
              <a:ext cx="1802718" cy="5150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42B032AB-EE39-4FD0-8691-A12742BD222F}"/>
                </a:ext>
              </a:extLst>
            </p:cNvPr>
            <p:cNvCxnSpPr>
              <a:cxnSpLocks/>
            </p:cNvCxnSpPr>
            <p:nvPr/>
          </p:nvCxnSpPr>
          <p:spPr>
            <a:xfrm>
              <a:off x="3247454" y="4043494"/>
              <a:ext cx="1802718" cy="3118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7" name="Graphic 16" descr="Document outline">
              <a:extLst>
                <a:ext uri="{FF2B5EF4-FFF2-40B4-BE49-F238E27FC236}">
                  <a16:creationId xmlns:a16="http://schemas.microsoft.com/office/drawing/2014/main" id="{C5EF9681-5310-363C-D70A-7377721B67E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181600" y="3898152"/>
              <a:ext cx="914400" cy="914400"/>
            </a:xfrm>
            <a:prstGeom prst="rect">
              <a:avLst/>
            </a:prstGeom>
          </p:spPr>
        </p:pic>
        <p:sp>
          <p:nvSpPr>
            <p:cNvPr id="18" name="TextBox 17">
              <a:extLst>
                <a:ext uri="{FF2B5EF4-FFF2-40B4-BE49-F238E27FC236}">
                  <a16:creationId xmlns:a16="http://schemas.microsoft.com/office/drawing/2014/main" id="{1BAC73F5-AC22-F75D-722D-264F1E60256D}"/>
                </a:ext>
              </a:extLst>
            </p:cNvPr>
            <p:cNvSpPr txBox="1"/>
            <p:nvPr/>
          </p:nvSpPr>
          <p:spPr>
            <a:xfrm>
              <a:off x="4865914" y="4745509"/>
              <a:ext cx="1545771" cy="646331"/>
            </a:xfrm>
            <a:prstGeom prst="rect">
              <a:avLst/>
            </a:prstGeom>
            <a:noFill/>
          </p:spPr>
          <p:txBody>
            <a:bodyPr wrap="square" rtlCol="0">
              <a:spAutoFit/>
            </a:bodyPr>
            <a:lstStyle/>
            <a:p>
              <a:r>
                <a:rPr lang="en-US" dirty="0" err="1">
                  <a:latin typeface="Montserrat Medium" pitchFamily="2" charset="0"/>
                </a:rPr>
                <a:t>config.R</a:t>
              </a:r>
              <a:endParaRPr lang="en-US" dirty="0">
                <a:latin typeface="Montserrat Medium" pitchFamily="2" charset="0"/>
              </a:endParaRPr>
            </a:p>
            <a:p>
              <a:r>
                <a:rPr lang="en-US" dirty="0" err="1">
                  <a:latin typeface="Montserrat Medium" pitchFamily="2" charset="0"/>
                </a:rPr>
                <a:t>report.Rmd</a:t>
              </a:r>
              <a:endParaRPr lang="en-US" dirty="0">
                <a:latin typeface="Montserrat Medium" pitchFamily="2" charset="0"/>
              </a:endParaRPr>
            </a:p>
          </p:txBody>
        </p:sp>
        <p:pic>
          <p:nvPicPr>
            <p:cNvPr id="21" name="Graphic 20" descr="User outline">
              <a:extLst>
                <a:ext uri="{FF2B5EF4-FFF2-40B4-BE49-F238E27FC236}">
                  <a16:creationId xmlns:a16="http://schemas.microsoft.com/office/drawing/2014/main" id="{B30138AC-3675-897E-8FED-AD63373093E0}"/>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109357" y="2926359"/>
              <a:ext cx="1005281" cy="1005281"/>
            </a:xfrm>
            <a:prstGeom prst="rect">
              <a:avLst/>
            </a:prstGeom>
          </p:spPr>
        </p:pic>
        <p:cxnSp>
          <p:nvCxnSpPr>
            <p:cNvPr id="24" name="Straight Arrow Connector 23">
              <a:extLst>
                <a:ext uri="{FF2B5EF4-FFF2-40B4-BE49-F238E27FC236}">
                  <a16:creationId xmlns:a16="http://schemas.microsoft.com/office/drawing/2014/main" id="{5D3280A7-307A-2DEB-AD27-93924825E04C}"/>
                </a:ext>
              </a:extLst>
            </p:cNvPr>
            <p:cNvCxnSpPr>
              <a:cxnSpLocks/>
            </p:cNvCxnSpPr>
            <p:nvPr/>
          </p:nvCxnSpPr>
          <p:spPr>
            <a:xfrm flipH="1" flipV="1">
              <a:off x="6404993" y="2717321"/>
              <a:ext cx="1430324" cy="5209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E58C0DA0-A18F-D6DD-4B47-D706F3FE17A5}"/>
                </a:ext>
              </a:extLst>
            </p:cNvPr>
            <p:cNvCxnSpPr>
              <a:cxnSpLocks/>
            </p:cNvCxnSpPr>
            <p:nvPr/>
          </p:nvCxnSpPr>
          <p:spPr>
            <a:xfrm flipV="1">
              <a:off x="6096000" y="3931640"/>
              <a:ext cx="1739317" cy="4128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Connector: Curved 50">
              <a:extLst>
                <a:ext uri="{FF2B5EF4-FFF2-40B4-BE49-F238E27FC236}">
                  <a16:creationId xmlns:a16="http://schemas.microsoft.com/office/drawing/2014/main" id="{00B80283-797A-34C0-418A-756BE04055E5}"/>
                </a:ext>
              </a:extLst>
            </p:cNvPr>
            <p:cNvCxnSpPr>
              <a:cxnSpLocks/>
            </p:cNvCxnSpPr>
            <p:nvPr/>
          </p:nvCxnSpPr>
          <p:spPr>
            <a:xfrm rot="10800000" flipV="1">
              <a:off x="6727371" y="4169468"/>
              <a:ext cx="2022348" cy="911043"/>
            </a:xfrm>
            <a:prstGeom prst="curvedConnector3">
              <a:avLst>
                <a:gd name="adj1" fmla="val 1467"/>
              </a:avLst>
            </a:prstGeom>
            <a:ln>
              <a:tailEnd type="triangle"/>
            </a:ln>
          </p:spPr>
          <p:style>
            <a:lnRef idx="1">
              <a:schemeClr val="accent1"/>
            </a:lnRef>
            <a:fillRef idx="0">
              <a:schemeClr val="accent1"/>
            </a:fillRef>
            <a:effectRef idx="0">
              <a:schemeClr val="accent1"/>
            </a:effectRef>
            <a:fontRef idx="minor">
              <a:schemeClr val="tx1"/>
            </a:fontRef>
          </p:style>
        </p:cxnSp>
        <p:sp>
          <p:nvSpPr>
            <p:cNvPr id="61" name="TextBox 60">
              <a:extLst>
                <a:ext uri="{FF2B5EF4-FFF2-40B4-BE49-F238E27FC236}">
                  <a16:creationId xmlns:a16="http://schemas.microsoft.com/office/drawing/2014/main" id="{73A56E85-F6D8-55E9-E211-6FDC620C1691}"/>
                </a:ext>
              </a:extLst>
            </p:cNvPr>
            <p:cNvSpPr txBox="1"/>
            <p:nvPr/>
          </p:nvSpPr>
          <p:spPr>
            <a:xfrm>
              <a:off x="810452" y="3165723"/>
              <a:ext cx="1430324" cy="646331"/>
            </a:xfrm>
            <a:prstGeom prst="rect">
              <a:avLst/>
            </a:prstGeom>
            <a:noFill/>
          </p:spPr>
          <p:txBody>
            <a:bodyPr wrap="square" rtlCol="0">
              <a:spAutoFit/>
            </a:bodyPr>
            <a:lstStyle/>
            <a:p>
              <a:r>
                <a:rPr lang="en-US" dirty="0">
                  <a:latin typeface="Montserrat Medium" pitchFamily="2" charset="0"/>
                </a:rPr>
                <a:t>GitHub repository</a:t>
              </a:r>
            </a:p>
          </p:txBody>
        </p:sp>
        <p:sp>
          <p:nvSpPr>
            <p:cNvPr id="62" name="TextBox 61">
              <a:extLst>
                <a:ext uri="{FF2B5EF4-FFF2-40B4-BE49-F238E27FC236}">
                  <a16:creationId xmlns:a16="http://schemas.microsoft.com/office/drawing/2014/main" id="{B242A588-472A-80E6-EFF3-94B4EF475D0F}"/>
                </a:ext>
              </a:extLst>
            </p:cNvPr>
            <p:cNvSpPr txBox="1"/>
            <p:nvPr/>
          </p:nvSpPr>
          <p:spPr>
            <a:xfrm>
              <a:off x="8961140" y="3233315"/>
              <a:ext cx="1545771" cy="369332"/>
            </a:xfrm>
            <a:prstGeom prst="rect">
              <a:avLst/>
            </a:prstGeom>
            <a:noFill/>
          </p:spPr>
          <p:txBody>
            <a:bodyPr wrap="square" rtlCol="0">
              <a:spAutoFit/>
            </a:bodyPr>
            <a:lstStyle/>
            <a:p>
              <a:r>
                <a:rPr lang="en-US" dirty="0">
                  <a:latin typeface="Montserrat Medium" pitchFamily="2" charset="0"/>
                </a:rPr>
                <a:t>User</a:t>
              </a:r>
            </a:p>
          </p:txBody>
        </p:sp>
        <p:sp>
          <p:nvSpPr>
            <p:cNvPr id="63" name="TextBox 62">
              <a:extLst>
                <a:ext uri="{FF2B5EF4-FFF2-40B4-BE49-F238E27FC236}">
                  <a16:creationId xmlns:a16="http://schemas.microsoft.com/office/drawing/2014/main" id="{E0D216CF-2278-FA6C-B190-BCE2FAD2C41F}"/>
                </a:ext>
              </a:extLst>
            </p:cNvPr>
            <p:cNvSpPr txBox="1"/>
            <p:nvPr/>
          </p:nvSpPr>
          <p:spPr>
            <a:xfrm>
              <a:off x="8109357" y="4864284"/>
              <a:ext cx="2681150" cy="923330"/>
            </a:xfrm>
            <a:prstGeom prst="rect">
              <a:avLst/>
            </a:prstGeom>
            <a:noFill/>
          </p:spPr>
          <p:txBody>
            <a:bodyPr wrap="square" rtlCol="0">
              <a:spAutoFit/>
            </a:bodyPr>
            <a:lstStyle/>
            <a:p>
              <a:r>
                <a:rPr lang="en-US" dirty="0">
                  <a:latin typeface="Montserrat Medium" pitchFamily="2" charset="0"/>
                </a:rPr>
                <a:t>User inputs own data into </a:t>
              </a:r>
              <a:r>
                <a:rPr lang="en-US" dirty="0" err="1">
                  <a:latin typeface="Montserrat Medium" pitchFamily="2" charset="0"/>
                </a:rPr>
                <a:t>config.R</a:t>
              </a:r>
              <a:r>
                <a:rPr lang="en-US" dirty="0">
                  <a:latin typeface="Montserrat Medium" pitchFamily="2" charset="0"/>
                </a:rPr>
                <a:t> file and “executes” report.</a:t>
              </a:r>
            </a:p>
          </p:txBody>
        </p:sp>
      </p:grpSp>
    </p:spTree>
    <p:extLst>
      <p:ext uri="{BB962C8B-B14F-4D97-AF65-F5344CB8AC3E}">
        <p14:creationId xmlns:p14="http://schemas.microsoft.com/office/powerpoint/2010/main" val="2745749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88081F-7DCF-0089-5587-CD2EE68B547B}"/>
              </a:ext>
            </a:extLst>
          </p:cNvPr>
          <p:cNvSpPr>
            <a:spLocks noGrp="1"/>
          </p:cNvSpPr>
          <p:nvPr>
            <p:ph type="title"/>
          </p:nvPr>
        </p:nvSpPr>
        <p:spPr/>
        <p:txBody>
          <a:bodyPr/>
          <a:lstStyle/>
          <a:p>
            <a:r>
              <a:rPr lang="en-US" dirty="0"/>
              <a:t>What is R Markdown?</a:t>
            </a:r>
          </a:p>
        </p:txBody>
      </p:sp>
      <p:sp>
        <p:nvSpPr>
          <p:cNvPr id="3" name="Content Placeholder 2">
            <a:extLst>
              <a:ext uri="{FF2B5EF4-FFF2-40B4-BE49-F238E27FC236}">
                <a16:creationId xmlns:a16="http://schemas.microsoft.com/office/drawing/2014/main" id="{68918C27-295A-6572-BACF-C08D6E969A5D}"/>
              </a:ext>
            </a:extLst>
          </p:cNvPr>
          <p:cNvSpPr>
            <a:spLocks noGrp="1"/>
          </p:cNvSpPr>
          <p:nvPr>
            <p:ph sz="quarter" idx="10"/>
          </p:nvPr>
        </p:nvSpPr>
        <p:spPr/>
        <p:txBody>
          <a:bodyPr/>
          <a:lstStyle/>
          <a:p>
            <a:r>
              <a:rPr lang="en-US" dirty="0">
                <a:latin typeface="Montserrat Medium" pitchFamily="2" charset="0"/>
              </a:rPr>
              <a:t>A way to create readable, clean documents using R.</a:t>
            </a:r>
          </a:p>
          <a:p>
            <a:pPr lvl="1"/>
            <a:r>
              <a:rPr lang="en-US" dirty="0">
                <a:latin typeface="Montserrat Medium" pitchFamily="2" charset="0"/>
              </a:rPr>
              <a:t>implements R code into a typical report-style document</a:t>
            </a:r>
          </a:p>
        </p:txBody>
      </p:sp>
      <p:pic>
        <p:nvPicPr>
          <p:cNvPr id="5" name="Picture 4">
            <a:extLst>
              <a:ext uri="{FF2B5EF4-FFF2-40B4-BE49-F238E27FC236}">
                <a16:creationId xmlns:a16="http://schemas.microsoft.com/office/drawing/2014/main" id="{73BF1BBE-670C-F99B-8D06-567FA837E672}"/>
              </a:ext>
              <a:ext uri="{C183D7F6-B498-43B3-948B-1728B52AA6E4}">
                <adec:decorative xmlns:adec="http://schemas.microsoft.com/office/drawing/2017/decorative" val="1"/>
              </a:ext>
            </a:extLst>
          </p:cNvPr>
          <p:cNvPicPr>
            <a:picLocks noChangeAspect="1"/>
          </p:cNvPicPr>
          <p:nvPr/>
        </p:nvPicPr>
        <p:blipFill>
          <a:blip r:embed="rId2"/>
          <a:stretch>
            <a:fillRect/>
          </a:stretch>
        </p:blipFill>
        <p:spPr>
          <a:xfrm>
            <a:off x="502920" y="2854182"/>
            <a:ext cx="4521264" cy="3281442"/>
          </a:xfrm>
          <a:prstGeom prst="rect">
            <a:avLst/>
          </a:prstGeom>
        </p:spPr>
      </p:pic>
      <p:pic>
        <p:nvPicPr>
          <p:cNvPr id="7" name="Picture 6">
            <a:extLst>
              <a:ext uri="{FF2B5EF4-FFF2-40B4-BE49-F238E27FC236}">
                <a16:creationId xmlns:a16="http://schemas.microsoft.com/office/drawing/2014/main" id="{E8350C46-3CF5-245C-6A1E-95F8ABA5DB48}"/>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7167818" y="2842399"/>
            <a:ext cx="4521263" cy="3293225"/>
          </a:xfrm>
          <a:prstGeom prst="rect">
            <a:avLst/>
          </a:prstGeom>
        </p:spPr>
      </p:pic>
      <p:sp>
        <p:nvSpPr>
          <p:cNvPr id="11" name="Arrow: Right 10">
            <a:extLst>
              <a:ext uri="{FF2B5EF4-FFF2-40B4-BE49-F238E27FC236}">
                <a16:creationId xmlns:a16="http://schemas.microsoft.com/office/drawing/2014/main" id="{57F6ECC9-A14D-DEA8-7892-E8D98B25715D}"/>
              </a:ext>
            </a:extLst>
          </p:cNvPr>
          <p:cNvSpPr/>
          <p:nvPr/>
        </p:nvSpPr>
        <p:spPr>
          <a:xfrm>
            <a:off x="5575965" y="4211273"/>
            <a:ext cx="1708850" cy="469784"/>
          </a:xfrm>
          <a:prstGeom prst="rightArrow">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640073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9E806-2441-90BA-1969-C1520302A304}"/>
              </a:ext>
            </a:extLst>
          </p:cNvPr>
          <p:cNvSpPr>
            <a:spLocks noGrp="1"/>
          </p:cNvSpPr>
          <p:nvPr>
            <p:ph type="title"/>
          </p:nvPr>
        </p:nvSpPr>
        <p:spPr/>
        <p:txBody>
          <a:bodyPr/>
          <a:lstStyle/>
          <a:p>
            <a:r>
              <a:rPr lang="en-US" dirty="0"/>
              <a:t>Exercises</a:t>
            </a:r>
          </a:p>
        </p:txBody>
      </p:sp>
      <p:sp>
        <p:nvSpPr>
          <p:cNvPr id="3" name="Content Placeholder 2">
            <a:extLst>
              <a:ext uri="{FF2B5EF4-FFF2-40B4-BE49-F238E27FC236}">
                <a16:creationId xmlns:a16="http://schemas.microsoft.com/office/drawing/2014/main" id="{0442DB81-F044-DFA7-E944-BF9B565E9E5B}"/>
              </a:ext>
            </a:extLst>
          </p:cNvPr>
          <p:cNvSpPr>
            <a:spLocks noGrp="1"/>
          </p:cNvSpPr>
          <p:nvPr>
            <p:ph sz="quarter" idx="10"/>
          </p:nvPr>
        </p:nvSpPr>
        <p:spPr/>
        <p:txBody>
          <a:bodyPr/>
          <a:lstStyle/>
          <a:p>
            <a:r>
              <a:rPr lang="en-US" dirty="0"/>
              <a:t>Any questions before we jump into the exercises?</a:t>
            </a:r>
          </a:p>
        </p:txBody>
      </p:sp>
    </p:spTree>
    <p:extLst>
      <p:ext uri="{BB962C8B-B14F-4D97-AF65-F5344CB8AC3E}">
        <p14:creationId xmlns:p14="http://schemas.microsoft.com/office/powerpoint/2010/main" val="14049764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9E806-2441-90BA-1969-C1520302A304}"/>
              </a:ext>
            </a:extLst>
          </p:cNvPr>
          <p:cNvSpPr>
            <a:spLocks noGrp="1"/>
          </p:cNvSpPr>
          <p:nvPr>
            <p:ph type="title"/>
          </p:nvPr>
        </p:nvSpPr>
        <p:spPr/>
        <p:txBody>
          <a:bodyPr/>
          <a:lstStyle/>
          <a:p>
            <a:r>
              <a:rPr lang="en-US" dirty="0"/>
              <a:t>Questions?</a:t>
            </a:r>
          </a:p>
        </p:txBody>
      </p:sp>
      <p:sp>
        <p:nvSpPr>
          <p:cNvPr id="3" name="Content Placeholder 2">
            <a:extLst>
              <a:ext uri="{FF2B5EF4-FFF2-40B4-BE49-F238E27FC236}">
                <a16:creationId xmlns:a16="http://schemas.microsoft.com/office/drawing/2014/main" id="{0442DB81-F044-DFA7-E944-BF9B565E9E5B}"/>
              </a:ext>
            </a:extLst>
          </p:cNvPr>
          <p:cNvSpPr>
            <a:spLocks noGrp="1"/>
          </p:cNvSpPr>
          <p:nvPr>
            <p:ph sz="quarter" idx="10"/>
          </p:nvPr>
        </p:nvSpPr>
        <p:spPr/>
        <p:txBody>
          <a:bodyPr/>
          <a:lstStyle/>
          <a:p>
            <a:pPr marL="0" indent="0">
              <a:buNone/>
            </a:pPr>
            <a:endParaRPr lang="en-US" dirty="0"/>
          </a:p>
        </p:txBody>
      </p:sp>
    </p:spTree>
    <p:extLst>
      <p:ext uri="{BB962C8B-B14F-4D97-AF65-F5344CB8AC3E}">
        <p14:creationId xmlns:p14="http://schemas.microsoft.com/office/powerpoint/2010/main" val="17670883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FDC01387-7BAB-4BE6-875C-9B623704B279}"/>
              </a:ext>
            </a:extLst>
          </p:cNvPr>
          <p:cNvSpPr>
            <a:spLocks noGrp="1"/>
          </p:cNvSpPr>
          <p:nvPr>
            <p:ph type="title"/>
          </p:nvPr>
        </p:nvSpPr>
        <p:spPr>
          <a:xfrm>
            <a:off x="196776" y="832704"/>
            <a:ext cx="11690424" cy="531082"/>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l" defTabSz="914377"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4000" b="1" i="0" u="none" strike="noStrike" kern="1200" cap="none" spc="0" normalizeH="0" baseline="0" noProof="0" dirty="0">
                <a:ln>
                  <a:noFill/>
                </a:ln>
                <a:solidFill>
                  <a:schemeClr val="accent4"/>
                </a:solidFill>
                <a:effectLst/>
                <a:uLnTx/>
                <a:uFillTx/>
                <a:latin typeface="+mj-lt"/>
                <a:ea typeface="Open Sans" panose="020B0606030504020204" pitchFamily="34" charset="0"/>
                <a:cs typeface="Open Sans" panose="020B0606030504020204" pitchFamily="34" charset="0"/>
              </a:rPr>
              <a:t>Connect with us!</a:t>
            </a:r>
          </a:p>
        </p:txBody>
      </p:sp>
      <p:sp>
        <p:nvSpPr>
          <p:cNvPr id="3" name="Content Placeholder 2">
            <a:extLst>
              <a:ext uri="{FF2B5EF4-FFF2-40B4-BE49-F238E27FC236}">
                <a16:creationId xmlns:a16="http://schemas.microsoft.com/office/drawing/2014/main" id="{B3E259E8-CC0D-4DEA-9D0F-DB214BB6BE57}"/>
              </a:ext>
            </a:extLst>
          </p:cNvPr>
          <p:cNvSpPr>
            <a:spLocks noGrp="1"/>
          </p:cNvSpPr>
          <p:nvPr>
            <p:ph sz="quarter" idx="4294967295"/>
          </p:nvPr>
        </p:nvSpPr>
        <p:spPr>
          <a:xfrm>
            <a:off x="505435" y="1627910"/>
            <a:ext cx="7397595" cy="2981415"/>
          </a:xfrm>
          <a:prstGeom prst="rect">
            <a:avLst/>
          </a:prstGeom>
        </p:spPr>
        <p:txBody>
          <a:bodyPr/>
          <a:lstStyle/>
          <a:p>
            <a:pPr>
              <a:buClr>
                <a:schemeClr val="accent1"/>
              </a:buClr>
              <a:buFont typeface="Wingdings" panose="05000000000000000000" pitchFamily="2" charset="2"/>
              <a:buChar char="§"/>
            </a:pPr>
            <a:r>
              <a:rPr lang="en-US" dirty="0">
                <a:solidFill>
                  <a:srgbClr val="000000"/>
                </a:solidFill>
              </a:rPr>
              <a:t>Scan the QR code and visit our website at soils.usda.gov </a:t>
            </a:r>
          </a:p>
          <a:p>
            <a:pPr>
              <a:buClr>
                <a:schemeClr val="accent1"/>
              </a:buClr>
              <a:buFont typeface="Wingdings" panose="05000000000000000000" pitchFamily="2" charset="2"/>
              <a:buChar char="§"/>
            </a:pPr>
            <a:r>
              <a:rPr lang="en-US" dirty="0">
                <a:solidFill>
                  <a:srgbClr val="000000"/>
                </a:solidFill>
              </a:rPr>
              <a:t>Follow us on X, formerly known as Twitter, @USDA_NRCS_SPSD</a:t>
            </a:r>
          </a:p>
          <a:p>
            <a:pPr>
              <a:buClr>
                <a:schemeClr val="accent1"/>
              </a:buClr>
              <a:buFont typeface="Wingdings" panose="05000000000000000000" pitchFamily="2" charset="2"/>
              <a:buChar char="§"/>
            </a:pPr>
            <a:r>
              <a:rPr lang="en-US" dirty="0">
                <a:solidFill>
                  <a:srgbClr val="000000"/>
                </a:solidFill>
              </a:rPr>
              <a:t>Check out our YouTube channel @nrcssoilandplantscience</a:t>
            </a:r>
          </a:p>
          <a:p>
            <a:pPr marL="0" indent="0">
              <a:buNone/>
            </a:pPr>
            <a:endParaRPr lang="en-US" dirty="0"/>
          </a:p>
        </p:txBody>
      </p:sp>
      <p:grpSp>
        <p:nvGrpSpPr>
          <p:cNvPr id="12" name="Group 11">
            <a:extLst>
              <a:ext uri="{FF2B5EF4-FFF2-40B4-BE49-F238E27FC236}">
                <a16:creationId xmlns:a16="http://schemas.microsoft.com/office/drawing/2014/main" id="{EE307EE5-A8AB-4D53-B14B-B7614A3137E8}"/>
              </a:ext>
              <a:ext uri="{C183D7F6-B498-43B3-948B-1728B52AA6E4}">
                <adec:decorative xmlns:adec="http://schemas.microsoft.com/office/drawing/2017/decorative" val="1"/>
              </a:ext>
            </a:extLst>
          </p:cNvPr>
          <p:cNvGrpSpPr/>
          <p:nvPr/>
        </p:nvGrpSpPr>
        <p:grpSpPr>
          <a:xfrm>
            <a:off x="8067678" y="921807"/>
            <a:ext cx="3514725" cy="5199057"/>
            <a:chOff x="8067675" y="921805"/>
            <a:chExt cx="3514725" cy="5199055"/>
          </a:xfrm>
        </p:grpSpPr>
        <p:pic>
          <p:nvPicPr>
            <p:cNvPr id="5" name="Picture 4" descr="Qr code for soils.usda.gov">
              <a:extLst>
                <a:ext uri="{FF2B5EF4-FFF2-40B4-BE49-F238E27FC236}">
                  <a16:creationId xmlns:a16="http://schemas.microsoft.com/office/drawing/2014/main" id="{32433672-7833-5186-2D5B-7714862715C6}"/>
                </a:ext>
              </a:extLst>
            </p:cNvPr>
            <p:cNvPicPr>
              <a:picLocks noChangeAspect="1"/>
            </p:cNvPicPr>
            <p:nvPr/>
          </p:nvPicPr>
          <p:blipFill>
            <a:blip r:embed="rId3"/>
            <a:stretch>
              <a:fillRect/>
            </a:stretch>
          </p:blipFill>
          <p:spPr>
            <a:xfrm>
              <a:off x="8067675" y="2123640"/>
              <a:ext cx="3514725" cy="3514725"/>
            </a:xfrm>
            <a:prstGeom prst="rect">
              <a:avLst/>
            </a:prstGeom>
          </p:spPr>
        </p:pic>
        <p:pic>
          <p:nvPicPr>
            <p:cNvPr id="9" name="Picture 8">
              <a:extLst>
                <a:ext uri="{FF2B5EF4-FFF2-40B4-BE49-F238E27FC236}">
                  <a16:creationId xmlns:a16="http://schemas.microsoft.com/office/drawing/2014/main" id="{A41AE3BB-6934-7910-CDA6-AB082F5EDAD9}"/>
                </a:ext>
                <a:ext uri="{C183D7F6-B498-43B3-948B-1728B52AA6E4}">
                  <adec:decorative xmlns:adec="http://schemas.microsoft.com/office/drawing/2017/decorative" val="1"/>
                </a:ext>
              </a:extLst>
            </p:cNvPr>
            <p:cNvPicPr>
              <a:picLocks noChangeAspect="1"/>
            </p:cNvPicPr>
            <p:nvPr/>
          </p:nvPicPr>
          <p:blipFill>
            <a:blip r:embed="rId4"/>
            <a:stretch>
              <a:fillRect/>
            </a:stretch>
          </p:blipFill>
          <p:spPr>
            <a:xfrm>
              <a:off x="8067675" y="921805"/>
              <a:ext cx="3514725" cy="1148084"/>
            </a:xfrm>
            <a:prstGeom prst="rect">
              <a:avLst/>
            </a:prstGeom>
          </p:spPr>
        </p:pic>
        <p:sp>
          <p:nvSpPr>
            <p:cNvPr id="11" name="TextBox 10">
              <a:extLst>
                <a:ext uri="{FF2B5EF4-FFF2-40B4-BE49-F238E27FC236}">
                  <a16:creationId xmlns:a16="http://schemas.microsoft.com/office/drawing/2014/main" id="{F9BA7286-34CE-BEF7-6DB1-1842D97AFD9F}"/>
                </a:ext>
              </a:extLst>
            </p:cNvPr>
            <p:cNvSpPr txBox="1"/>
            <p:nvPr/>
          </p:nvSpPr>
          <p:spPr>
            <a:xfrm>
              <a:off x="8067675" y="5751528"/>
              <a:ext cx="3514724" cy="369332"/>
            </a:xfrm>
            <a:prstGeom prst="rect">
              <a:avLst/>
            </a:prstGeom>
            <a:solidFill>
              <a:srgbClr val="785135"/>
            </a:solidFill>
          </p:spPr>
          <p:txBody>
            <a:bodyPr wrap="square" rtlCol="0">
              <a:spAutoFit/>
            </a:bodyPr>
            <a:lstStyle/>
            <a:p>
              <a:pPr algn="ctr"/>
              <a:r>
                <a:rPr lang="en-US" b="1">
                  <a:solidFill>
                    <a:schemeClr val="bg1"/>
                  </a:solidFill>
                </a:rPr>
                <a:t>Scan Me!</a:t>
              </a:r>
            </a:p>
          </p:txBody>
        </p:sp>
      </p:grpSp>
      <p:sp>
        <p:nvSpPr>
          <p:cNvPr id="13" name="TextBox 12">
            <a:extLst>
              <a:ext uri="{FF2B5EF4-FFF2-40B4-BE49-F238E27FC236}">
                <a16:creationId xmlns:a16="http://schemas.microsoft.com/office/drawing/2014/main" id="{C833F181-D319-9E26-D21E-33A9251CB7E1}"/>
              </a:ext>
            </a:extLst>
          </p:cNvPr>
          <p:cNvSpPr txBox="1"/>
          <p:nvPr/>
        </p:nvSpPr>
        <p:spPr>
          <a:xfrm>
            <a:off x="304801" y="5751530"/>
            <a:ext cx="7318311" cy="369332"/>
          </a:xfrm>
          <a:prstGeom prst="rect">
            <a:avLst/>
          </a:prstGeom>
          <a:noFill/>
        </p:spPr>
        <p:txBody>
          <a:bodyPr wrap="square" rtlCol="0">
            <a:spAutoFit/>
          </a:bodyPr>
          <a:lstStyle/>
          <a:p>
            <a:r>
              <a:rPr lang="en-US" dirty="0">
                <a:solidFill>
                  <a:srgbClr val="000000"/>
                </a:solidFill>
              </a:rPr>
              <a:t>USDA is an equal opportunity provider, employer, and lender. </a:t>
            </a:r>
          </a:p>
        </p:txBody>
      </p:sp>
    </p:spTree>
    <p:extLst>
      <p:ext uri="{BB962C8B-B14F-4D97-AF65-F5344CB8AC3E}">
        <p14:creationId xmlns:p14="http://schemas.microsoft.com/office/powerpoint/2010/main" val="1294573094"/>
      </p:ext>
    </p:extLst>
  </p:cSld>
  <p:clrMapOvr>
    <a:masterClrMapping/>
  </p:clrMapOvr>
  <p:extLst>
    <p:ext uri="{6950BFC3-D8DA-4A85-94F7-54DA5524770B}">
      <p188:commentRel xmlns:p188="http://schemas.microsoft.com/office/powerpoint/2018/8/main" r:id="rId2"/>
    </p:ext>
  </p:extLst>
</p:sld>
</file>

<file path=ppt/theme/theme1.xml><?xml version="1.0" encoding="utf-8"?>
<a:theme xmlns:a="http://schemas.openxmlformats.org/drawingml/2006/main" name="1_Title Page">
  <a:themeElements>
    <a:clrScheme name="NRCS Color Palette">
      <a:dk1>
        <a:srgbClr val="2A2C2C"/>
      </a:dk1>
      <a:lt1>
        <a:sysClr val="window" lastClr="FFFFFF"/>
      </a:lt1>
      <a:dk2>
        <a:srgbClr val="545859"/>
      </a:dk2>
      <a:lt2>
        <a:srgbClr val="E7E6E6"/>
      </a:lt2>
      <a:accent1>
        <a:srgbClr val="658D1B"/>
      </a:accent1>
      <a:accent2>
        <a:srgbClr val="0B4235"/>
      </a:accent2>
      <a:accent3>
        <a:srgbClr val="FFCA63"/>
      </a:accent3>
      <a:accent4>
        <a:srgbClr val="19567B"/>
      </a:accent4>
      <a:accent5>
        <a:srgbClr val="724324"/>
      </a:accent5>
      <a:accent6>
        <a:srgbClr val="545859"/>
      </a:accent6>
      <a:hlink>
        <a:srgbClr val="003DA5"/>
      </a:hlink>
      <a:folHlink>
        <a:srgbClr val="02376C"/>
      </a:folHlink>
    </a:clrScheme>
    <a:fontScheme name="NRCS Primary Font (Montserrat)">
      <a:majorFont>
        <a:latin typeface="Montserrat"/>
        <a:ea typeface=""/>
        <a:cs typeface=""/>
      </a:majorFont>
      <a:minorFont>
        <a:latin typeface="Montserra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NRCS SPSD PowerPoint Template_Dec2023" id="{31B5BDA0-E644-46AA-8FA1-471A67B656A5}" vid="{3DED86CD-6107-415A-A9C4-85B86D9D9A00}"/>
    </a:ext>
  </a:extLst>
</a:theme>
</file>

<file path=ppt/theme/theme2.xml><?xml version="1.0" encoding="utf-8"?>
<a:theme xmlns:a="http://schemas.openxmlformats.org/drawingml/2006/main" name="2_Body White">
  <a:themeElements>
    <a:clrScheme name="NRCS Color Palette">
      <a:dk1>
        <a:srgbClr val="2A2C2C"/>
      </a:dk1>
      <a:lt1>
        <a:sysClr val="window" lastClr="FFFFFF"/>
      </a:lt1>
      <a:dk2>
        <a:srgbClr val="545859"/>
      </a:dk2>
      <a:lt2>
        <a:srgbClr val="E7E6E6"/>
      </a:lt2>
      <a:accent1>
        <a:srgbClr val="658D1B"/>
      </a:accent1>
      <a:accent2>
        <a:srgbClr val="0B4235"/>
      </a:accent2>
      <a:accent3>
        <a:srgbClr val="FFCA63"/>
      </a:accent3>
      <a:accent4>
        <a:srgbClr val="19567B"/>
      </a:accent4>
      <a:accent5>
        <a:srgbClr val="724324"/>
      </a:accent5>
      <a:accent6>
        <a:srgbClr val="545859"/>
      </a:accent6>
      <a:hlink>
        <a:srgbClr val="003DA5"/>
      </a:hlink>
      <a:folHlink>
        <a:srgbClr val="02376C"/>
      </a:folHlink>
    </a:clrScheme>
    <a:fontScheme name="NRCS Primary Font (Montserrat)">
      <a:majorFont>
        <a:latin typeface="Montserrat"/>
        <a:ea typeface=""/>
        <a:cs typeface=""/>
      </a:majorFont>
      <a:minorFont>
        <a:latin typeface="Montserra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NRCS SPSD PowerPoint Template_Dec2023" id="{31B5BDA0-E644-46AA-8FA1-471A67B656A5}" vid="{D94AFB9B-91A7-468E-9765-9ADBA6930AB7}"/>
    </a:ext>
  </a:extLst>
</a:theme>
</file>

<file path=ppt/theme/theme3.xml><?xml version="1.0" encoding="utf-8"?>
<a:theme xmlns:a="http://schemas.openxmlformats.org/drawingml/2006/main" name="Blank slide">
  <a:themeElements>
    <a:clrScheme name="NRCS Color Palette">
      <a:dk1>
        <a:srgbClr val="2A2C2C"/>
      </a:dk1>
      <a:lt1>
        <a:sysClr val="window" lastClr="FFFFFF"/>
      </a:lt1>
      <a:dk2>
        <a:srgbClr val="545859"/>
      </a:dk2>
      <a:lt2>
        <a:srgbClr val="E7E6E6"/>
      </a:lt2>
      <a:accent1>
        <a:srgbClr val="658D1B"/>
      </a:accent1>
      <a:accent2>
        <a:srgbClr val="0B4235"/>
      </a:accent2>
      <a:accent3>
        <a:srgbClr val="FFCA63"/>
      </a:accent3>
      <a:accent4>
        <a:srgbClr val="19567B"/>
      </a:accent4>
      <a:accent5>
        <a:srgbClr val="724324"/>
      </a:accent5>
      <a:accent6>
        <a:srgbClr val="545859"/>
      </a:accent6>
      <a:hlink>
        <a:srgbClr val="003DA5"/>
      </a:hlink>
      <a:folHlink>
        <a:srgbClr val="02376C"/>
      </a:folHlink>
    </a:clrScheme>
    <a:fontScheme name="NRCS Primary Font (Montserrat)">
      <a:majorFont>
        <a:latin typeface="Montserrat"/>
        <a:ea typeface=""/>
        <a:cs typeface=""/>
      </a:majorFont>
      <a:minorFont>
        <a:latin typeface="Montserra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NRCS SPSD PowerPoint Template_Dec2023" id="{31B5BDA0-E644-46AA-8FA1-471A67B656A5}" vid="{81B456FC-BC83-46F6-8092-2E2683681D01}"/>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9799E14D319594BB9C2A38C84889983" ma:contentTypeVersion="11" ma:contentTypeDescription="Create a new document." ma:contentTypeScope="" ma:versionID="8c9bf17ad28ad62ea6f86c0a7cb85b59">
  <xsd:schema xmlns:xsd="http://www.w3.org/2001/XMLSchema" xmlns:xs="http://www.w3.org/2001/XMLSchema" xmlns:p="http://schemas.microsoft.com/office/2006/metadata/properties" xmlns:ns2="24a39d78-1b2c-4ee6-bb58-9d835c26695a" xmlns:ns3="98763e72-675f-443c-b929-2d9d07caa7a1" targetNamespace="http://schemas.microsoft.com/office/2006/metadata/properties" ma:root="true" ma:fieldsID="24c0636b940a00bdface5b7821d70692" ns2:_="" ns3:_="">
    <xsd:import namespace="24a39d78-1b2c-4ee6-bb58-9d835c26695a"/>
    <xsd:import namespace="98763e72-675f-443c-b929-2d9d07caa7a1"/>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3:SharedWithUsers" minOccurs="0"/>
                <xsd:element ref="ns3:SharedWithDetails" minOccurs="0"/>
                <xsd:element ref="ns2:MediaServiceObjectDetectorVersions" minOccurs="0"/>
                <xsd:element ref="ns2:MediaServiceGenerationTime" minOccurs="0"/>
                <xsd:element ref="ns2:MediaServiceEventHashCode"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4a39d78-1b2c-4ee6-bb58-9d835c26695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dexed="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MediaServiceObjectDetectorVersions" ma:index="14" nillable="true" ma:displayName="MediaServiceObjectDetectorVersions" ma:hidden="true" ma:indexed="true" ma:internalName="MediaServiceObjectDetectorVersion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98763e72-675f-443c-b929-2d9d07caa7a1"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FA523B4-E6D1-4980-8A64-DF60ACD66D6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4a39d78-1b2c-4ee6-bb58-9d835c26695a"/>
    <ds:schemaRef ds:uri="98763e72-675f-443c-b929-2d9d07caa7a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A5787A5-96AB-4A15-B7EB-76A978E87EE1}">
  <ds:schemaRefs>
    <ds:schemaRef ds:uri="http://purl.org/dc/dcmitype/"/>
    <ds:schemaRef ds:uri="http://www.w3.org/XML/1998/namespace"/>
    <ds:schemaRef ds:uri="http://purl.org/dc/terms/"/>
    <ds:schemaRef ds:uri="http://schemas.microsoft.com/office/2006/metadata/properties"/>
    <ds:schemaRef ds:uri="http://schemas.microsoft.com/office/infopath/2007/PartnerControls"/>
    <ds:schemaRef ds:uri="d7e3d3ab-1f00-4750-a930-a3f61b0cfe85"/>
    <ds:schemaRef ds:uri="http://schemas.openxmlformats.org/package/2006/metadata/core-properties"/>
    <ds:schemaRef ds:uri="http://schemas.microsoft.com/office/2006/documentManagement/types"/>
    <ds:schemaRef ds:uri="http://purl.org/dc/elements/1.1/"/>
    <ds:schemaRef ds:uri="b355cb27-d675-450b-9661-86e24d269bf4"/>
  </ds:schemaRefs>
</ds:datastoreItem>
</file>

<file path=customXml/itemProps3.xml><?xml version="1.0" encoding="utf-8"?>
<ds:datastoreItem xmlns:ds="http://schemas.openxmlformats.org/officeDocument/2006/customXml" ds:itemID="{841DBA9E-642A-4BB1-86C5-CA90FE3DF62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soilReports_STAT1010</Template>
  <TotalTime>207</TotalTime>
  <Words>190</Words>
  <Application>Microsoft Office PowerPoint</Application>
  <PresentationFormat>Widescreen</PresentationFormat>
  <Paragraphs>32</Paragraphs>
  <Slides>9</Slides>
  <Notes>0</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9</vt:i4>
      </vt:variant>
    </vt:vector>
  </HeadingPairs>
  <TitlesOfParts>
    <vt:vector size="18" baseType="lpstr">
      <vt:lpstr>Arial</vt:lpstr>
      <vt:lpstr>Calibri</vt:lpstr>
      <vt:lpstr>Montserrat</vt:lpstr>
      <vt:lpstr>Montserrat Medium</vt:lpstr>
      <vt:lpstr>Open Sans</vt:lpstr>
      <vt:lpstr>Wingdings</vt:lpstr>
      <vt:lpstr>1_Title Page</vt:lpstr>
      <vt:lpstr>2_Body White</vt:lpstr>
      <vt:lpstr>Blank slide</vt:lpstr>
      <vt:lpstr>Section 3.11: soilReports</vt:lpstr>
      <vt:lpstr>Goals</vt:lpstr>
      <vt:lpstr>What is soilReports?</vt:lpstr>
      <vt:lpstr>What is soilReports?</vt:lpstr>
      <vt:lpstr>How does soilReports work?</vt:lpstr>
      <vt:lpstr>What is R Markdown?</vt:lpstr>
      <vt:lpstr>Exercises</vt:lpstr>
      <vt:lpstr>Questions?</vt:lpstr>
      <vt:lpstr>Connect with us!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Section 3.11: soilReports</dc:title>
  <dc:creator>Speck, Kian - NRCS, Moscow, ID</dc:creator>
  <cp:lastModifiedBy>Speck, Kian - NRCS, Moscow, ID</cp:lastModifiedBy>
  <cp:revision>8</cp:revision>
  <dcterms:created xsi:type="dcterms:W3CDTF">2024-01-09T16:07:50Z</dcterms:created>
  <dcterms:modified xsi:type="dcterms:W3CDTF">2024-01-26T19:50:23Z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0x01010059799E14D319594BB9C2A38C84889983</vt:lpwstr>
  </property>
  <property fmtid="{D5CDD505-2E9C-101B-9397-08002B2CF9AE}" pid="3" name="MediaServiceImageTags">
    <vt:lpwstr/>
  </property>
</Properties>
</file>