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342" r:id="rId3"/>
    <p:sldId id="344" r:id="rId4"/>
    <p:sldId id="330" r:id="rId5"/>
    <p:sldId id="349" r:id="rId6"/>
    <p:sldId id="304" r:id="rId7"/>
    <p:sldId id="368" r:id="rId8"/>
    <p:sldId id="367" r:id="rId9"/>
    <p:sldId id="333" r:id="rId10"/>
    <p:sldId id="347" r:id="rId11"/>
    <p:sldId id="336" r:id="rId12"/>
    <p:sldId id="338" r:id="rId13"/>
    <p:sldId id="340" r:id="rId14"/>
    <p:sldId id="337" r:id="rId15"/>
    <p:sldId id="369" r:id="rId16"/>
    <p:sldId id="351" r:id="rId17"/>
    <p:sldId id="353" r:id="rId18"/>
    <p:sldId id="350" r:id="rId19"/>
    <p:sldId id="352" r:id="rId20"/>
    <p:sldId id="346" r:id="rId21"/>
    <p:sldId id="356" r:id="rId22"/>
    <p:sldId id="354" r:id="rId23"/>
    <p:sldId id="334" r:id="rId24"/>
    <p:sldId id="366" r:id="rId25"/>
    <p:sldId id="343" r:id="rId26"/>
    <p:sldId id="370" r:id="rId27"/>
    <p:sldId id="365" r:id="rId28"/>
    <p:sldId id="357" r:id="rId29"/>
    <p:sldId id="358" r:id="rId30"/>
    <p:sldId id="364" r:id="rId31"/>
    <p:sldId id="355" r:id="rId32"/>
    <p:sldId id="362" r:id="rId33"/>
    <p:sldId id="360" r:id="rId34"/>
    <p:sldId id="363" r:id="rId35"/>
    <p:sldId id="361" r:id="rId36"/>
    <p:sldId id="317" r:id="rId37"/>
    <p:sldId id="323" r:id="rId38"/>
    <p:sldId id="33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9331" autoAdjust="0"/>
  </p:normalViewPr>
  <p:slideViewPr>
    <p:cSldViewPr snapToGrid="0">
      <p:cViewPr varScale="1">
        <p:scale>
          <a:sx n="106" d="100"/>
          <a:sy n="106" d="100"/>
        </p:scale>
        <p:origin x="184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2/26/2023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p>
          <a:p>
            <a:pPr marL="171450" indent="-171450">
              <a:buFont typeface="Arial" panose="020B0604020202020204" pitchFamily="34" charset="0"/>
              <a:buChar char="•"/>
            </a:pPr>
            <a:r>
              <a:rPr lang="en-US" b="0" dirty="0"/>
              <a:t>a</a:t>
            </a:r>
            <a:r>
              <a:rPr lang="en-US" dirty="0"/>
              <a:t>dd Z's latest papers / posters on the topic of errors</a:t>
            </a:r>
          </a:p>
          <a:p>
            <a:pPr marL="171450" indent="-171450">
              <a:buFont typeface="Arial" panose="020B0604020202020204" pitchFamily="34" charset="0"/>
              <a:buChar char="•"/>
            </a:pPr>
            <a:r>
              <a:rPr lang="en-US" dirty="0"/>
              <a:t>SOC </a:t>
            </a:r>
            <a:r>
              <a:rPr lang="en-US"/>
              <a:t>stock calculation</a:t>
            </a:r>
            <a:endParaRPr lang="en-US" dirty="0"/>
          </a:p>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212794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2750842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3705925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35</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36</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37</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38</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140379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demonstrate adjusting </a:t>
            </a:r>
            <a:r>
              <a:rPr lang="en-US" dirty="0" err="1"/>
              <a:t>nodesize</a:t>
            </a:r>
            <a:r>
              <a:rPr lang="en-US" dirty="0"/>
              <a:t> argument to </a:t>
            </a:r>
            <a:r>
              <a:rPr lang="en-US" dirty="0" err="1"/>
              <a:t>randomForest</a:t>
            </a:r>
            <a:r>
              <a:rPr lang="en-US" dirty="0"/>
              <a:t>()</a:t>
            </a:r>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191142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85957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2/26/2023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0.png"/><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00.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5.png"/><Relationship Id="rId4"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80.png"/></Relationships>
</file>

<file path=ppt/slides/_rels/slide3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60.png"/><Relationship Id="rId5" Type="http://schemas.openxmlformats.org/officeDocument/2006/relationships/image" Target="../media/image28.png"/><Relationship Id="rId4" Type="http://schemas.openxmlformats.org/officeDocument/2006/relationships/image" Target="../media/image180.png"/></Relationships>
</file>

<file path=ppt/slides/_rels/slide3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80.png"/><Relationship Id="rId5" Type="http://schemas.openxmlformats.org/officeDocument/2006/relationships/image" Target="../media/image29.png"/><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8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348450"/>
                <a:ext cx="685899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r>
                      <a:rPr lang="en-US"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𝑀𝑆𝐸</m:t>
                    </m:r>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348450"/>
                <a:ext cx="6858994" cy="369332"/>
              </a:xfrm>
              <a:prstGeom prst="rect">
                <a:avLst/>
              </a:prstGeom>
              <a:blipFill>
                <a:blip r:embed="rId3"/>
                <a:stretch>
                  <a:fillRect l="-800" t="-8197" b="-245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FA828F2-222B-F57D-79FB-E224D1F1B014}"/>
              </a:ext>
            </a:extLst>
          </p:cNvPr>
          <p:cNvPicPr>
            <a:picLocks noChangeAspect="1"/>
          </p:cNvPicPr>
          <p:nvPr/>
        </p:nvPicPr>
        <p:blipFill>
          <a:blip r:embed="rId4"/>
          <a:stretch>
            <a:fillRect/>
          </a:stretch>
        </p:blipFill>
        <p:spPr>
          <a:xfrm>
            <a:off x="904222" y="595116"/>
            <a:ext cx="7335557" cy="5667768"/>
          </a:xfrm>
          <a:prstGeom prst="rect">
            <a:avLst/>
          </a:prstGeom>
        </p:spPr>
      </p:pic>
    </p:spTree>
    <p:extLst>
      <p:ext uri="{BB962C8B-B14F-4D97-AF65-F5344CB8AC3E}">
        <p14:creationId xmlns:p14="http://schemas.microsoft.com/office/powerpoint/2010/main" val="253635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(e.g.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194920" y="22255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194920" y="22255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F82D33-7B75-4054-956B-B78518EEF823}"/>
                  </a:ext>
                </a:extLst>
              </p:cNvPr>
              <p:cNvSpPr txBox="1"/>
              <p:nvPr/>
            </p:nvSpPr>
            <p:spPr>
              <a:xfrm>
                <a:off x="1194920" y="22255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194920" y="22255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descr="Chart, bar chart&#10;&#10;Description automatically generated">
            <a:extLst>
              <a:ext uri="{FF2B5EF4-FFF2-40B4-BE49-F238E27FC236}">
                <a16:creationId xmlns:a16="http://schemas.microsoft.com/office/drawing/2014/main" id="{01D40417-6EBA-B78A-5156-AD77D7B70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85800"/>
            <a:ext cx="9144000" cy="5486400"/>
          </a:xfrm>
          <a:prstGeom prst="rect">
            <a:avLst/>
          </a:prstGeom>
        </p:spPr>
      </p:pic>
    </p:spTree>
    <p:extLst>
      <p:ext uri="{BB962C8B-B14F-4D97-AF65-F5344CB8AC3E}">
        <p14:creationId xmlns:p14="http://schemas.microsoft.com/office/powerpoint/2010/main" val="316314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399144-8987-4440-84D1-52AED1A6EF05}"/>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DB399144-8987-4440-84D1-52AED1A6EF05}"/>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4013662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9901D-FE01-4876-9C25-7888A1605419}"/>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5" name="TextBox 4">
                <a:extLst>
                  <a:ext uri="{FF2B5EF4-FFF2-40B4-BE49-F238E27FC236}">
                    <a16:creationId xmlns:a16="http://schemas.microsoft.com/office/drawing/2014/main" id="{70E9901D-FE01-4876-9C25-7888A1605419}"/>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326021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96F9F4-B1FD-434B-8D12-8CCAE18E27DC}"/>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xmlns="">
          <p:sp>
            <p:nvSpPr>
              <p:cNvPr id="6" name="TextBox 5">
                <a:extLst>
                  <a:ext uri="{FF2B5EF4-FFF2-40B4-BE49-F238E27FC236}">
                    <a16:creationId xmlns:a16="http://schemas.microsoft.com/office/drawing/2014/main" id="{CD96F9F4-B1FD-434B-8D12-8CCAE18E27DC}"/>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5"/>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1409994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https://github.com/ncss-tech/stats_for_soil_survey/blob/master/exercises/mukind-entropy-1.R</a:t>
            </a:r>
          </a:p>
          <a:p>
            <a:r>
              <a:rPr lang="en-US" sz="1200" dirty="0">
                <a:solidFill>
                  <a:schemeClr val="bg1"/>
                </a:solidFill>
                <a:latin typeface="Candara" panose="020E0502030303020204" pitchFamily="34" charset="0"/>
              </a:rPr>
              <a:t>https://github.com/ncss-tech/stats_for_soil_survey/blob/master/exercises/mukind-entropy-2.R</a:t>
            </a:r>
          </a:p>
          <a:p>
            <a:r>
              <a:rPr lang="en-US" sz="1200" dirty="0">
                <a:solidFill>
                  <a:schemeClr val="bg1"/>
                </a:solidFill>
                <a:latin typeface="Candara" panose="020E0502030303020204" pitchFamily="34" charset="0"/>
              </a:rPr>
              <a:t>https://github.com/ncss-tech/stats_for_soil_survey/blob/master/exercises/CA792-MAST-STR-modeling.R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descr="Diagram&#10;&#10;Description automatically generated">
            <a:extLst>
              <a:ext uri="{FF2B5EF4-FFF2-40B4-BE49-F238E27FC236}">
                <a16:creationId xmlns:a16="http://schemas.microsoft.com/office/drawing/2014/main" id="{A740E860-1CFC-2CED-7707-A2488AA1A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152" y="613486"/>
            <a:ext cx="6707696" cy="6119908"/>
          </a:xfrm>
          <a:prstGeom prst="rect">
            <a:avLst/>
          </a:prstGeom>
        </p:spPr>
      </p:pic>
    </p:spTree>
    <p:extLst>
      <p:ext uri="{BB962C8B-B14F-4D97-AF65-F5344CB8AC3E}">
        <p14:creationId xmlns:p14="http://schemas.microsoft.com/office/powerpoint/2010/main" val="170503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5" name="Picture 4">
            <a:extLst>
              <a:ext uri="{FF2B5EF4-FFF2-40B4-BE49-F238E27FC236}">
                <a16:creationId xmlns:a16="http://schemas.microsoft.com/office/drawing/2014/main" id="{75DE22D8-B44A-42FF-9A43-77FB363F9ABF}"/>
              </a:ext>
            </a:extLst>
          </p:cNvPr>
          <p:cNvPicPr>
            <a:picLocks noChangeAspect="1"/>
          </p:cNvPicPr>
          <p:nvPr/>
        </p:nvPicPr>
        <p:blipFill>
          <a:blip r:embed="rId3"/>
          <a:stretch>
            <a:fillRect/>
          </a:stretch>
        </p:blipFill>
        <p:spPr>
          <a:xfrm>
            <a:off x="415637" y="901594"/>
            <a:ext cx="8312727" cy="5054810"/>
          </a:xfrm>
          <a:prstGeom prst="rect">
            <a:avLst/>
          </a:prstGeom>
        </p:spPr>
      </p:pic>
    </p:spTree>
    <p:extLst>
      <p:ext uri="{BB962C8B-B14F-4D97-AF65-F5344CB8AC3E}">
        <p14:creationId xmlns:p14="http://schemas.microsoft.com/office/powerpoint/2010/main" val="372458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2381</Words>
  <Application>Microsoft Office PowerPoint</Application>
  <PresentationFormat>On-screen Show (4:3)</PresentationFormat>
  <Paragraphs>284</Paragraphs>
  <Slides>38</Slides>
  <Notes>38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119</cp:revision>
  <dcterms:created xsi:type="dcterms:W3CDTF">2019-10-16T17:43:13Z</dcterms:created>
  <dcterms:modified xsi:type="dcterms:W3CDTF">2023-02-27T07:48:21Z</dcterms:modified>
</cp:coreProperties>
</file>