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3" r:id="rId5"/>
    <p:sldId id="265" r:id="rId6"/>
    <p:sldId id="264" r:id="rId7"/>
    <p:sldId id="259" r:id="rId8"/>
    <p:sldId id="262" r:id="rId9"/>
    <p:sldId id="269" r:id="rId10"/>
    <p:sldId id="260" r:id="rId11"/>
    <p:sldId id="267" r:id="rId12"/>
    <p:sldId id="268" r:id="rId13"/>
    <p:sldId id="270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624B-DD75-4EE7-851D-93B30ECC9E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D3E1-4AB0-481C-A36C-7B8E833A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show you 4 graphs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8D3E1-4AB0-481C-A36C-7B8E833A1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plot or box and whisker plot on the right – descriptive stats</a:t>
            </a:r>
          </a:p>
          <a:p>
            <a:r>
              <a:rPr lang="en-US" dirty="0"/>
              <a:t>QQ or quantile-quantile plot ono the left – test for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8D3E1-4AB0-481C-A36C-7B8E833A1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5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 matrix – test for association /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8D3E1-4AB0-481C-A36C-7B8E833A1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 diagram for plotting aspect (360 degree or radial data) – transformation to something more useable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8D3E1-4AB0-481C-A36C-7B8E833A1B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6eQ78HCGE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032-E5E6-4098-AEAD-EC2CE359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Soil Survey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AD6E6-9DD3-45D7-8FA2-72DFA41B1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Statistics for Soil Survey Part 1</a:t>
            </a:r>
          </a:p>
        </p:txBody>
      </p:sp>
    </p:spTree>
    <p:extLst>
      <p:ext uri="{BB962C8B-B14F-4D97-AF65-F5344CB8AC3E}">
        <p14:creationId xmlns:p14="http://schemas.microsoft.com/office/powerpoint/2010/main" val="40082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A0431-F6FF-45C8-B60E-E36329191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4"/>
          <a:stretch/>
        </p:blipFill>
        <p:spPr>
          <a:xfrm>
            <a:off x="489885" y="1391972"/>
            <a:ext cx="4858587" cy="458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DC725-20A8-4E54-876E-B575D97739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1" t="10089" b="8813"/>
          <a:stretch/>
        </p:blipFill>
        <p:spPr>
          <a:xfrm>
            <a:off x="5774043" y="1832548"/>
            <a:ext cx="6114684" cy="37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0C248-7F1A-49AE-9149-B6C1798C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9069" y="1313617"/>
            <a:ext cx="7333861" cy="5238472"/>
          </a:xfrm>
        </p:spPr>
      </p:pic>
    </p:spTree>
    <p:extLst>
      <p:ext uri="{BB962C8B-B14F-4D97-AF65-F5344CB8AC3E}">
        <p14:creationId xmlns:p14="http://schemas.microsoft.com/office/powerpoint/2010/main" val="394200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B2862-10DE-460E-BD80-638D1A447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986" t="17571" r="25649" b="21942"/>
          <a:stretch/>
        </p:blipFill>
        <p:spPr>
          <a:xfrm>
            <a:off x="3321698" y="1627800"/>
            <a:ext cx="4851917" cy="4834146"/>
          </a:xfrm>
        </p:spPr>
      </p:pic>
    </p:spTree>
    <p:extLst>
      <p:ext uri="{BB962C8B-B14F-4D97-AF65-F5344CB8AC3E}">
        <p14:creationId xmlns:p14="http://schemas.microsoft.com/office/powerpoint/2010/main" val="111586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3A8F4-5170-4B89-ADA1-27446624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82" y="230877"/>
            <a:ext cx="9558435" cy="63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7BF8EF-6FD6-4FE9-943E-2902701583CA}"/>
              </a:ext>
            </a:extLst>
          </p:cNvPr>
          <p:cNvSpPr txBox="1">
            <a:spLocks/>
          </p:cNvSpPr>
          <p:nvPr/>
        </p:nvSpPr>
        <p:spPr>
          <a:xfrm>
            <a:off x="2204357" y="2665444"/>
            <a:ext cx="7783285" cy="11741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Any Questions ???</a:t>
            </a:r>
          </a:p>
        </p:txBody>
      </p:sp>
    </p:spTree>
    <p:extLst>
      <p:ext uri="{BB962C8B-B14F-4D97-AF65-F5344CB8AC3E}">
        <p14:creationId xmlns:p14="http://schemas.microsoft.com/office/powerpoint/2010/main" val="320325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032-E5E6-4098-AEAD-EC2CE359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Soil Survey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AD6E6-9DD3-45D7-8FA2-72DFA41B1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…and now Mr. MichAEl Buffer</a:t>
            </a:r>
          </a:p>
        </p:txBody>
      </p:sp>
    </p:spTree>
    <p:extLst>
      <p:ext uri="{BB962C8B-B14F-4D97-AF65-F5344CB8AC3E}">
        <p14:creationId xmlns:p14="http://schemas.microsoft.com/office/powerpoint/2010/main" val="6854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66EDB929-6860-4B3B-B3EC-07DAF7907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34368" y="863082"/>
            <a:ext cx="9123263" cy="51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: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8FAD-3DA4-4B70-B889-0280CCE9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Data That We Use</a:t>
            </a:r>
          </a:p>
          <a:p>
            <a:pPr lvl="1"/>
            <a:r>
              <a:rPr lang="en-US" sz="2600" dirty="0"/>
              <a:t>Data Types</a:t>
            </a:r>
            <a:endParaRPr lang="en-US" sz="1600" dirty="0"/>
          </a:p>
          <a:p>
            <a:pPr lvl="1"/>
            <a:r>
              <a:rPr lang="en-US" sz="2600" dirty="0"/>
              <a:t>Spatial</a:t>
            </a:r>
          </a:p>
          <a:p>
            <a:pPr lvl="1"/>
            <a:r>
              <a:rPr lang="en-US" sz="2600" dirty="0"/>
              <a:t>Tabular</a:t>
            </a:r>
          </a:p>
          <a:p>
            <a:pPr lvl="1"/>
            <a:endParaRPr lang="en-US" sz="1400" dirty="0"/>
          </a:p>
          <a:p>
            <a:r>
              <a:rPr lang="en-US" sz="2800" b="1" dirty="0"/>
              <a:t>Sampling Design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714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852D-F5B7-4A86-9CA8-20D9207F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That We Use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A274-6BDE-4A0F-B996-B55C41EB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and Implicit Looping</a:t>
            </a:r>
          </a:p>
          <a:p>
            <a:r>
              <a:rPr lang="en-US" dirty="0"/>
              <a:t>Dataframes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Referencing within Objects using [,]</a:t>
            </a:r>
          </a:p>
          <a:p>
            <a:r>
              <a:rPr lang="en-US" dirty="0"/>
              <a:t>Continuous vs. Discrete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EF37A0-422B-4803-96CD-1868671F356E}"/>
              </a:ext>
            </a:extLst>
          </p:cNvPr>
          <p:cNvSpPr/>
          <p:nvPr/>
        </p:nvSpPr>
        <p:spPr>
          <a:xfrm>
            <a:off x="1098958" y="2399251"/>
            <a:ext cx="2323750" cy="58723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FCCA-342D-4A93-B8E6-7FDE4D0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That We Use - Spatial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1F9E-C3B2-4765-BBFF-F8E2DA74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9076"/>
            <a:ext cx="8946541" cy="4629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packages: sp, raster, rgdal, soilDB, et al.</a:t>
            </a:r>
            <a:endParaRPr lang="en-US" sz="1000" dirty="0"/>
          </a:p>
          <a:p>
            <a:endParaRPr lang="en-US" sz="1000" dirty="0"/>
          </a:p>
          <a:p>
            <a:r>
              <a:rPr lang="en-US" dirty="0"/>
              <a:t>Data Sources: raster, vector, GPS, fetchNASIS commands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SP Package: spatial points dataframe</a:t>
            </a:r>
          </a:p>
          <a:p>
            <a:endParaRPr lang="en-US" dirty="0"/>
          </a:p>
          <a:p>
            <a:r>
              <a:rPr lang="en-US" dirty="0"/>
              <a:t>Spatial Reference and Projection with GDAL / OGR</a:t>
            </a:r>
          </a:p>
          <a:p>
            <a:endParaRPr lang="en-US" dirty="0"/>
          </a:p>
          <a:p>
            <a:r>
              <a:rPr lang="en-US" dirty="0"/>
              <a:t>The Raster package: handles common GIS tasks </a:t>
            </a:r>
          </a:p>
          <a:p>
            <a:endParaRPr lang="en-US" dirty="0"/>
          </a:p>
          <a:p>
            <a:r>
              <a:rPr lang="en-US" dirty="0"/>
              <a:t>Import / Export spatial data with R</a:t>
            </a:r>
          </a:p>
          <a:p>
            <a:endParaRPr lang="en-US" dirty="0"/>
          </a:p>
          <a:p>
            <a:r>
              <a:rPr lang="en-US" dirty="0"/>
              <a:t>Exercise: Summarizing PRISM data by MLRA and Soil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89C8-4CE2-47DC-B43B-30F1E7431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" t="3859" r="9008" b="3957"/>
          <a:stretch/>
        </p:blipFill>
        <p:spPr>
          <a:xfrm>
            <a:off x="7825111" y="2846571"/>
            <a:ext cx="4020144" cy="234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3AE5-E496-492E-B8F4-6C0512C6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That We Use - Tabular</a:t>
            </a:r>
          </a:p>
        </p:txBody>
      </p:sp>
      <p:sp>
        <p:nvSpPr>
          <p:cNvPr id="5" name="AutoShape 4" descr="data:image/png;base64,iVBORw0KGgoAAAANSUhEUgAAA7MAAAITCAIAAAEtEOz0AAAAAXNSR0IArs4c6QAAAARnQU1BAACxjwv8YQUAAAAJcEhZcwAADsMAAA7DAcdvqGQAAP+lSURBVHhe7P0HfFvHtS8K573vfe/c3333nXdy7/3euefcc5M4TnJOckri2IntOMUtcY9777YcW+7dsmVZsrpEFUqkRPXC3nsBARCVAEmwACB6I9F7I9H7t2bPJgiCRSRFqoV/jYZrZs/eAGb/99pr2prvZNaw+lir5UuB1a1lLYF9+w9iQa/XQ3zgUNHZs+dwzt49u7/d+PWhQ4drm9uLjxzBmVu37zyw9xAIAwMD5IVWGml9AQTZ7x82bymQ3voACGT4wyPqx1/LJqW3PeSnsclzLgJz17I/kCKli4akixsMBkCI+lw4R27y/Pnbh51Op6ymFpLjtJ59hXu6hF3S+jpItpzq4WrglGAkEhkTS4gzVh6Xp5bv/PbrfUc3Hz9VeqzkZGN1bXlF/cdHjt2+dafb7T558tPPd2374pMv9mzbXl12vr25/uk9B95knf6ieuc3pWf7BgS7d+wuOriPw+im07qBgPiCGO6Ae3JsnM3UgByOpnGmWB07/NZfPB4P3Mtebe/pswdpZzr9fr/RHoGjrFLKRzUfQy1Ho1GL1YFPuXjAD4GPj8WiOHl5avnpigOMlqMWiwknBULFxzvO/rn0tNRWwKr/gsKhTQZCkB8KRSmcnm/rC19qLyroPlhwvkOnI6vVbrezupEewEkMo9cIceOxLoiHxgaJvMyR8rOFxfvhZw+oe4G2dbWHuola1trG4OjBA4NfN38dCoXisUQ1pwGfsuKQO3shiKR0H5NjLz5jLzk3Fc67SmuzSZGE5vXbyHMWBxqdRko5IGu5uebtEx9uydbyqETx7r7jfq/Xd+Demj8+2dtHCcURC6CWuf2MFsZuqGVh79d7z+XWsq1x6768Wk6kEvyxvq5T7RJdLOImiXmoeC+7osfhcIjOnmGpWLU1h5hlHT6fj79/HxxlVzH3U/cHAgHQGDI2F5+yUkin04lEAoTjsmIc9HsLF+DyMelhjV8FDwGcCMAXWRhdXZ2klAOylt9r3N+6fafZYsZJlUqJhRP7H4VaBiFby5w+xoaqAy93HVF2fAQ5ubXMbD8Ftez3T+AcDKaSqaZQ+FQZcxg9DaA3ik8eMrHZLpdrzBKPJ+N0Bb3yOEPe2ipUIvVd+8an9UP1wGXQGOMGO3GNlUdy/7M4WHfsW6CWkwVPpxW89ECLWiknz8xkJnKQsY6IREKc31Rbf8d6AwSH3X7Lc6w73yYpCyBr+aETRR3UM0YzWcs6rQoLfOP+gbaNIESChMaIJRg8JtTym5Si2bXMoE5rjDOnT2MB2KqhUpnlNP4oqrJILLPl4EYDgwEaw+DUWf1Whox+5LkvFO3tg7phKMCsYn5Y8+HE5ATUMm24h7jGymNJtRxI8psamsgzZ6JpyCQQkIaQcHjERuCOd8y3PM++8x2yMgFkLQMq288bTOSB7LNRRv8sv5b5TOIIiWy1Ohz2nll6GRCOh1VdXX0MZXdJPSTpcvbhIwVQy6AxZJUVkPNZ3Wf79g3K29u5u3dBsutAWd1QndvrjsYTQ82t6BIrAY1Wo9GO+ScnQRFB0ho6hoNl30IaA7/9DjB0tG5qJBbHl8pFOJYkJUKrWAjcsd54y7PMO9ejdxLGdC130kj2AaJxsp6/5B5tZO1FOaEgzgGNgYU5odFoFAry4RocHhkeGw6Gg/L2tn6qaEg2Ad8jHo/t37whkUxarVaGwBeLxYR64YvfPDva3Mwa8sRjsW0f1YqN4tah1sDkhERh4PWP4KutLDzRNhzctQ3j736l/3ATGT7aBFZHNjn+/sbgsJg8ZxEAAx9w64t9Nzxc/ZsX+8jc+Wp5IjhtL5e1fQtxtpY7OTO4nIc8LjNVqHD3mQ5maXciSXKh+JmnIAa9HAgjDQ4qZe/BHYqODvekB5J7vqG4Ai6KmDKgG5DpprXhymJJXCbPWQSkBH772uiNj7f+7rVRMje3lnPhnZh+ED6qOgBxOk3We1sPHQtzYs5app9tAxURcZGvsmPHDkMMGsNApYIAtbxt717QGNLKSpSsYnrC7i5RV7+2X1C7WpZctpZ9UZoldGQoB6Ojo6Q0NGQNlYQTyNifDyrbpEwqFY+iCgWNDOYs4K53LLc8z4EYlwHMXcu+yela3nPuKCkRaGUsdG+hlnMtHp6Wl0wnjx/usw8PB4LkNQ8WIhUEXG7vRUYFquWDWyWt7fQBlKQeqdW7nDQJjSqhDkut6IRVwErVMrz9WGxShTKpNFCDgDveNs1tY+QhGJ63hX3BWiYlAp30ThqDX3GmnNXdzefzQWcx2byauhqQq6qqIO7r6+vq6TpVUXauoKCHKNPR2M7lcDcVb6prqWMwF9JOFwORUDQ8IkynkO0MMFusJuO0SRAKh+VSaWv7HJZvHkKxZDAYgrcLyIMDAtLGeNt8y3PsO9+ey8bIRSI5rwW+pFqeE5jsqVQqkUDsTqbQHU0mp5+eKw3f/e53SYmAagpkmgA0dgBgLC+By8vGYmr56sJ3vrOEKrr1+d7+/v5bX+Dd8Oeq37zAJ3NXvJYXjyV9+8uC9evX63S6TFUVmZ4LcYVCpVTI5AqcfPDdYbFY/OB7I3e/0vbQe2SbEHA5f+qVXNHw3bjcFetFWd3fuXA9ikQiiG+66SacvELw1VdfAYUfWVEGLPdaMlkmSLRT5ETDAcuzEUDG2UK46Sa4EwvfjEsN29K6OheDpfw8sA2gTvv6MmYzvFOTDocPbEseD47YjMZMf39mchIXzMcu1EEBBAFNhzPyALX89NNPk4nLBPTdXORozmwcKjjw4nNPnz13/sOPPyosLt6+o+js+XPbv9r6ycbN8hH+vn0FH37y3q7tW8jSs7DoWgbDxWrNeL1RCRolwoYXtN/CkUjA7QY5MjaWgG9ZXJyZ6o2bE/PRFrQHWNCXXnt0dHTs2bMn71t5vV4wyLCcFcAQxoJ5qufSarUFiIfY7nDgo/F43DrzUZicQL0IF6pljSYDTQODIePzwYVMJhPYufBa8Hg8RqMxEAjo9XqDwQBfq6sLDYhwuNxxKDwfEol169aR8mw8+CBEK/jOWQxQ/d57L5mYwjefrn/l538LgtliufnnP8WZt/ziZ1j48sW7g6EwCJuf+E3Bzi0TwfA3j/3+/j/8B+T08XnvvnwfCPz+6a4iwIK1DLQVCjNOJ4hQxdDCgTrt7e0dHh72+XxgloPVolAowuHwyMgI8LqlpaW7u5vb24vPnhcvvEAKs6HRuIknY1VJjZmL2hrztC3NJtOmR36HBItl/avPgOD0uLO1/Mkt1wWIfuC9Hz3BpFNA+PD+W197+k4QoJaf+OMc33z+Wm5C/daRSCQYDDY0NGAiw8MCbeKJiQlgMVS63+93Op2Tk5OhUEipVELjB46CrsYXWDagoq+//np4kMn05QO1q+bbb1GXJODXN/wrxGqtjqjlcDKZgFrGh75Z9yzUssc/weihf/biDZDDYMwYf5i/loG3ev3AwAA05zgcDiiKaJQcAL4UOHgQGHfPPfeQyZXDfC+GOUFpr3j0/rtAcDhdN954Iwg+/8ShJ24JhBCXcwFqE+KBft6jf0LFQIUS2STm/UgejwdvBlDnwFMya3FYYBRyabVGPExgveLUxQDXLNJFtDkGmBcAaIxXn30Eyz+/AVUf4OBjN4fCSC/nYmwMDcBDLb/0GCqWrQSFAo2gzlPLHs+5c+fg/UYmVxSgEBdfdxdv4QFX0J+SEiK1NEAtk1IOCh+/mZRmob+PfCeppwaMMOau5b0FBS7CePQkPZFUJJVJ+ZI+e9xujVsnk5MTyYlQKhRPxyEfl0+kyS7ERWHzZogW/+Ti9+EyAI/OIp+eJb0DCp74OSktGnP81KPFRz/o/oBMrB4+/BAibLdBjePW9gKQ6R3Pn5Q+f1J2wfDwtguPyWbv8Wzhgjj+GZo6sSQs9tKriHvvXdhGzqvExYdnjk73imWR/axjx46BJYOasktU1qtYy+dLS9//8P3DxYePHj3Sw12tIYw85NVablj4aG64f0MpvhoACEu28jdsIDJWHX18NFvjCuDyPMirLAgaRzgr4wK9Gv+wfhLneIJxLGxtG8dCNpS0CvA1LxdyannKAGtvR+2ZSHhGd1ovhzNdAl6m/f2kRIDfO6NBuSLIq6mLDORFLxNwLadF3A4Rt4uIO8S9XUJup4jbCXE2iLnUUS5Fwu0c5XaN8rv6aU0jqDwcQoUF9GaI804hrrx85FXTB1VqiCEfqFrKt+UegmDzx7Jylt3ZcP+XZfiaKwhoT5DSIjDF5ZyWxMjHupHiqQk16UzHXfqAmeR1yBrqL1SD/QaNaUgmoonDb8h9Jg+0DCFPVz0m2WpCHaTLRZ7RlldZOEAVg6LIJnGd4lrGp2RVBw5PFa2KuqDlvDNHRkYkRFflfMjVy2ntaXt2hkDp0fHifVIs232+d543sBo1mQweaU4PntRF/dl5Y+nWXzjxiVDBgWRiGRUNr/s5bamXdzfmVtlSA3mVVYDVag0Gg+FwuLq6uq4OrSJoIhqrcwL9MKPRkIgTI91J/OfCCEVi8UQSy/FENBad40T8AQsD1yxYV9he7vj974nsOfD4toa8GlwgVPdcbI/VwuBwOPBmglY1tN3ItmVOB/RskPRJ56gM2bsSK3NGyzIeImmbyiRTaJZjcmr6RDqYQlM3cDKdTlmUjkUSGQ0P52Jxd2VFALf2Yjr8enpQf5uhtqerq6tn+0mQ8/qGZgPVciQcTqUSSLcSSKYTpwS6NNQZ5AYSI2MmZpcCHzJzzBBbOfZ4PA6CukubhHITKWBuMo0qOpFOqZvk+Fzi+nMAtwtWpBto2cibyLJUgJYw2hEt1HZEqfb2diJ7XqBatk4NsWAS0kcRy0CGevJHSBYjwmYyFj85socr0T0ZwqdAtYJg8c2Yhb8Qylb+pb9UxLduhXhp3YRTwAYGKGWIWSwWkbcQUC27nA6kApLJFPk/8WUTF+oxBYxMQE7aE4mhbISUzh9KJuOxWBRID0mRwRZLJmNA7WQcTvQEAjKHH18Ff8DykK9PVhnkBJelYHBwEOyKoaEhkFtbL9BzQuplhBQoZ8TgVCadiqIUQNuoi2fSo3ZycDfkD/VJ4duk4c2nadDYFaCF4y6NE+pUd1AbcE5ydeO45MUA3oTIpCNGvi8Rvv4aIlBlSx0J6+tbVHMM1TLYGK1tLW1T6Ghtb23tJBNtbU1t7e05R1shtLe2tJA5rW1Nze3N08n2FjiKZfwBSwKoy4vUmFcmSC5j9ZqHnMz844ShhrUx+pNKppxqNAh7kUBVfPfdZOIKBO+5sTEDqEuRmJwYh1XzBYFqWaNSxePRaDwu0OioUmM8Go9G4rFkbEOHQWFzQIX6rL6NHWqp3Q2CxzIRT8Y6pJqBHXIoCMaG+bzpJEdqZVnso/ZoPKY8q4ZMAP6ACwLsqqqqKrIT8ipBMGeUbnh4GNp+ZGIe5OhlAr1ji5q/lPdyW8Buu8YQDATdLofF7tHKR3If8IVZRXBZq8Psi8UjCUTPCE6OeyYTkEcAjIZ4Im72+nEyFonEEpFRs41MRqNjvgksA4D+EOMPWAMgq5cJDZtJgvEWiJPNMFC3hOIFowMpX/FZCaGIISSjzgiSyX/JsA9ahCmhfrWWgVwhqKqoIaUlgqhlXHVTgFdZThaOIW8unUDchKlzp07BmVcnfJMzfia0aFfk10zr5anrwV8k5F1+gcws8pJXF9BDCTYDekSnfwXwDVLQPEPHZwG06CJ/cP7bb1Vhzw6/TK1it09kJSSAXZ6JTOVcWqhuf7C0odVtR/ZoY8sOr2JHXVe1QSGGetzZVko3nztNL7fq5PF4sn+kwx48pqp4VzKAZl9otBKTeZ+09v3OhnlXJ+bX8htvHrnvwYPvHGkvbOdVc4cGpBKBVKrSdGlkp9W8fermDerWr9Rn1it2vCB+7/H+p+/tf+bejt/9puGXvz/5kzvIS8wAebNbm1tZbAaXw6itbQhM+nAmRns3p6GhfsJL9t+3dnTTuzt6eb2NTau1pHJO9Hz/ng4Gy2ieNBgtTU3bvO1vDQm7jGo58PhQw4E6SUk144xZhbpnoZZV5gOqo6+NEN1eas2of6LY0P4Zh9pNXCkTmDU3Pr+W4XkZGxvDFgLqypgF/EAZjUav14vtOfLAXIpbL+jIDez6E3k5UGZ8oD03NJzcm5tktKMO8tWGTCZv+95dGp08qy3SbDRdBONg++lOw3lq73GcZNLPOYIlw/vJmasajSRpOSAqehYn50R+LYvo27zv3WNJpq2ptDkYmSj8yvvir7j/9jvGd6+D0PO33zP85iej//D3UCCdGRH/8AfjN/9k/JafwkNuj4fA6COvMg9mdyFBDqD7TMYA/M5ZI5s1BMHmx8KqgkWjn/0OehZt7hnd3LF4Grj8zvG6yVnLDJQlr2EBahkLCyC/llu2bFMf2CPxBMWeoC9mSce7tbs29v/TDxU3/AvU8sD3rvek9OK9hwd/cD0k+b+4ZeB/Xa/cs5O15aC5vIi8RB5UqszUXFsPV1D3av5ECKhlflPsyyOZxudezxCtdD1UbH2G8vnBs62mS1PLCpkU13KeWyxsY8xZy8JRcrhuMciv5a5+picW9UQjvlhE4onYwhFPNJrKaNIZXSbGyiSavTE7xxYcsXuV/qAlFLKGguGkYswn7jHNs6gkMf2904Kcgc6phxNqmVePpj2O5riC6mwVTsYCOrH/0tRyFkBeUiKAOyahlonUDNDpC636z0N+LVdyh1muBMsaLO4bY1mgHoNyXySdEUl//s/M/4qUBscZFXzvhz3/5Xsgd/xf19P+7vrK//26qv/t+z3/6e/nnOBcJ8u0qjJukybT1YUbOYAGWYd4ypQIRYN8/fTsDlzXWGN4I5dIY2RhcszQGFHQGKm5a3lJyK9l3iA/lRnMRGoygfPWUCgTrU8lmZlAeSZcleR+HdnxcCwjBQqjMoHSjPds1FcTlxQEv3nC/NSdM2gwF4C2pJSDOTOzg7OXuJZRgywHmBUrX8vC0WaONci2BmXeqNwXtYeCoBNs4YlkRpBMD6bdpwNfPZQKdWbi1ZlIVaJ/Y3DXw4mhzcY7/yPwyR3ZqpmN071nIc5WaLiXHMVRqFQ4M6wLff3RyzgTkNJq+SOozCWu5VVCfi33Ckcc0cjywpzGXBb9dnKYCis7DMHgMCgHdOKkCGLFkfch7pLpYrEYCGA34iGfqx35tdzaKxBYPMDl8lFrmdgKQm7g25GmBnbPGchLzEI5qxoLuJapxKjVufIjRF4mGU9kcrvCwxPwRGC9vPFY57XJZRqNppgfwCxSmgvkJWZiFzHvBmPInCzf/QmZmMKcevkS28urjfxaXni+18KYu9+OQCyetJhMeoNeLsmvNfW4YaBvemYfaAmXy2W02ocHL/N02BVEfi0DwuFwbr/UnACjDTh4wWIXhGfKLeW1jTlqeQ0rjrVaXnWsVfGqYxWrGEwRrVZb31D37dZvQcAY1+tpXS0KlRonWzvpX332KYfFOn+uXE94ct+1exeTydCPj4NMXmilkdbvTXvoEGe9H2qeXy/73Z+zSemt9xs+2YJl8pyLwCpWsU6n29W5q+scudzbKUbLwQKBwOEjBfsP7dW2klOpuZU9R6mof9nK5/OEHlY1m6VCjT1rjr2xsrgMVbyt/0RhY8HukuOnTp4r2r+voer0/oNH7vlg6x0FX1XWndtcsHHLzh07tu86UXyss6X2RFnhrgO72traWnhFR0vPdFLoWzZ9U33+dENrzdPfoJmTWYyNjW1s2tjy2XacjMWQERIOhQ4VF7AreiZDyNTjqDkbH38Pu6yLJzMuzwSnmsVQIg+DAaLAisAGIEa5ErF4OBy5DFXcKD/UzChgDvJDUWT8RyOhirrOu746L3McVAk397QXGfVo7TbAYrG0UE+/1lAo+ujXjLKvqL09wSDqeEun4v1CwevFx3AxDKji0r5SdU+vSI3KBCJ+iLtF1E8OfMhtHmDJUFfh+oq3z7xL3oN2UYtY6VFSyCruFJGT2lccMifXFtBBLJLSsSt2d1Wj/Sjplh2F4tO+NioIUIA8ZymIRSN9OdtRoCo2jHxZ/fAL7H5uKIY6d6JhVMUP7DppHt/G+OB26q4vTOPkHFOLydhNP9kv32ncelfb028O9E+vVxGNDrywczeZIACKYnv7diObza6gjqiiLgla/3Osi/L1wY0DdXRlHWpkF/UUtXxKVrGqvq53xGPhcvt1qNuzvxD5bF1BQOsRnqF4In5MVtRr40B8XFaMqTofi6EAPheaAnO2SOdEIOAXS6fXtqMqNo5v6+vYyhnoDUVRFUdCoerKtidfKXJ+fJtu0z0zqthiolGOvw+83npXxzNv9ffTUFcrAajiJ7acwzIGsHhn504QzL29FZRJ3wQqeaSz7VDJoUmz2epCnwVq18xmGYk51b5ARiD1eyQShRW1yy3OeTvzLhLJfc+kes5CnNz/LK7T+aoYCkB5i2nGUg/slh3g9/sFAgGPj94ZTXVo2Pf36xROhxm7aL/1NXI+MariZ758lte6hcHnhIgZ9lDFNZXtUMWTFU9CFVe++6VpbEYVv9dSeOr/uLF35KiAM714TyrkP7H5DJkgAFXM06KPV9bWjiij0Tjq+zna0Xr2FLoTowbUpC7ll8rpHbiKxaYR2umWUQkPv+6YioXcZl8MllrFXZSuooNzPFKxWEylUlFpyI/x8CDqIwQr6NZ143e8bYRw6+t6ohRRxQD6288m0MomkpJQxRAHhGggDlXxtC5GVQzC+Pg4VDEIialBEFTFW2ZUMXxerxZNSzDzeOyRsJ9wk3+sqxNsBhDGu5GSEZvEPVIqf+dOYLrk/Dnqqab2umO4ikfPlUO8IrCajSq1OhRAG514fX5rqGQi1guxNXQM1+kCrzt4ETNpzCHBHOYNVHEaQDzHuEdBrVbf+prujrf0EG59law0sorX7UNeKeZEx+bcKjbvrCSXh/OJKp4PEz6XUql8p/ydWCJBL6cPyYOqcfQLzxw/f+r0fhDEygn4ioFQoFfV27rtqI5GU4xF2o810s5R3jj3BhwaGJ2YnLjA6qLlwRNtDSUkEHuibdj3unlnof6Dr6ddsb/7paPkPJbJc+YCfElSmgKLxfrlU9xbX+BB+MWTHJxJVvE75w9hYTbOb/wkW8WARVYxABRFjwIZxQ3vbRKqo9ghe/eZjnV7nwPBHUSzWGLJGHB2//ZvDD093pC761Qrq4LO1XAh0xtalfoFLInF5DlzAao4NbOXEVTzr54f+e2rIgg3PUd2LpJVvDCMJlKtALJVfEGARQFVLB0cE9ehlQ1RL3JpTznd9u4hNBdE24jeD2QVv/sXUMfKmhqlysqtpOIqlhHO2VcDuVUMAVqhUqkU4iwGBwfhkQcBjpLnzAWoYplUplIir0N4mgD85N+s09/5tgnCb14nfeYtsoqXs9gGWPxx7cd9XH3vZuRzUWdCj1V5Me3TWtRDzxlBgyZkFT98P8h9kph+YKBg3xDkQBDIFrVKYBlYwSpubmqRyFEVc9lILWg0mltfH5vDolglVFVVnW06293F6G7p6Ovr4/fxASXHqs/VnEQS4YSdx+PVd7S3ttUzOzuhQENlZUM9tZPeCaF/9Zc1yEalolGpSk4uwg6FYza7tbsLuaMAwOtfpZ7hBjwPUMVgLGcXjMD7DlkUr4/fsd4I4dbXZloUlxJZ/QVv4dildDu3QiAcsKOqz33d4SH537yquKQsvgZw0003gXpFK4XmAvG6Q7ZaFjc+QfvlU5xbn++F8IsnyA0B1qp4XuCVWAv7g1YqlKB/yUQm86e/8P705uCD7w5DuPsNchDyslVxR0cH+gFXMi7obHtxuHwsLkJTPedzX325AJoBqYVBct/GFcGMKl7kakoE7GwdIxLJOOYaTk4kvvvd78KXntMRSxbLdl+4stizZ88qLTBeShXzeGBbZ+rqoCnuVqm8SuXEwEBGJMo4nZMLTMMYRy9WqOWFfetddpfrSGvN40L76682vPP+h+s/+mjv/sN33HH7u++8UVt2cs+WbR9++MmXmzY/8shjXS1t5eXnydKzsLgq1uuRp2qn0+50ejUavOoBdakQHkqchD/PqECAqjtH98/Ahg3A1nn9hkgk8OIm5UsORN4citiJ8RGoiqzndItlyvf6VI7VagOLGIxOOOT2oFbrxMQE9oeTTqWyjnGwvbFgFUPdSaUZOIHwBwRXgdhoNDocDqgvAAguoxHo6YGPmZx0QUm4Ews8+FNuzedzyHns2EKtqRXHnBrslUeQ26Mzh3eeugc5POX3ct958jYQ9Prxg188D8KoTPbm7d8bHhwY0zseveOGXS+ipumWrz/70523gBAKhbMOwzHmr2KjMcPno0BAIBBA5Y6Pj7PZbLhLcrkcWjLDw8P9/f3EXnRSs9kMTTUajeYkPLMvGwvrkxXEfNauhmjR1ZeewVU8PML/7EW0iGGgn1uy4VFUIpP54t6fjAyhV+KZo7u/fOqPIBTs3PTHO5CnXxaz55F7/oAKTWH+Kh4dtVqtUF8SiWRkZARqkMPhmEwmaNhAJjRmoDCwGHQF0HlychKq2+VyAT1xz+lFAq5JSisKULj4nSa/C7n1Xhi4ir1ez/vPIMf2HRRG24H3iSOZnU/9GFcxYNf7r6OcrV9CFTsdjlAwtOgqJpjb09NTWVkJ5J294AQjuxFE9twFZncvFoHAahhzUL9IQS3aGD9+/4+wUPw56QB8pGYXbv3j2s8Fi8V69TlE9lAo9JdXZ7y6567i2IsvQqPFYrEoiZ66qx3YnhGLl7DhKSBbxQc+IF8hmMVimXzXffnev4GL655HuzIEg6E3p6oYXonwxpu7ijsolNmLJVcES/Xjc5EaAz4OmLs8gzdbxVlkFcWcePVZUj9s/5pctocxq4rHx9OlpTuL0MhxKpNyJ9AvDKaCroTLFrdBAHkyORlNRRPpBF7KjQtgAXABN+uEQYPbI4BLYav5ZqwcvniEgksjX34V33333eoxtTu5+i2upibc3ICKzsYL4MGNlXnOIOcLZylTXmgWt+3nKr1as5hbUVxiLPBye3gXJa8GFx+EmnzHJfDQZO8l6VLv9tuJ1CriAtzJ4vy5U7V1dZu/3XT6dEl19aXoIYMKyqsyHGz+GPaVnBugfF5ONuCrYZBNHmJjgksAeN0lEsnFVjHA5XaB7l0Bo3dxyKuprJPp3CqmyjwQb20jxxeKekw4Py/go5cL01VM6UKzWrJQKVFvQ3CSfI/FCTdDlJnbCmsU+GVFVnt76wXcfS4ezx4T5VXTxQTyopcJZBULuZ0j7HaIRdnAQR7SsVN1IbdDyKMIeylDrFYxt2OUSxkl/KfzuuuIo9mzcGEUuPSLcqTuD0by6ig3OWfOAoG45MUi13N6JBIhpUXgO2w2R5ZBjgGyDd/BO2c0N5TvqbNLQF2WgPb41IB/KmNrt9mZYITBUVSA/rZWU0lOalmqnT8b939Znq0jqSUISgAUgsEzo+qH9ZNNI04swynZ/NyAr3bxmO2cPkqM7crlcmimLdBt8J1kInmovRAk3lcjoTS0DlHRXp25/Qtr9iRxuZZapq6ikSsD2naonC2uwNSdbD88avZEyWpOZ8wSNI94GVWM7ORZpltefS0pPLJ5mZ7C5kRuFUul0ra2NqjcoaEhvCLTarXOV8vfqaupFWdGEoTXO4iziIXn96WeTAXDIVJGiJJ/cyAUzrELzXwAow11JZumtybPg8Hhy6u+BcKje2fsdJeHJbUtc5FbxePj49D67ezsVKlUzc3NOHO+LkbEmrMcNBsV3wQwGSKTiJIY6VR6cmy6AyjknrEhnFVsToezk7rShnZTmtwpYFEshl9LGqePkP0slwCzH5RFIlvFWmKdD4fDOXXq1NmzyG3BwoDPSx1qO4zW0RNwKz2oYtFye4Qk0sKpZJj0q47OgFtBOEYnkkmmRhdHrvVSgbFAOpna2iXBh+brdIdfiFtTyEP8LagP+1KD2GV1vs7iBZCtYmi/0On0oeFhqAfcAWCZa6O4LL4TiQakGfROgLoEBtp9JGexVta70dCRZZIkr8E/o3luzGn+53VMLMTiRVv+q920BSy+hyhbxV6vl8/nNzQ0DBO1HIvFFu6P/E5jQ+Mp2iloh0BDJIWcncf4Ki38RYNQ6WQiFY8k47FUHPXLoULJMLwfIRvKonSiWSDHR1LJeIXYUj6sQW7Wk8n5WLx4AN9XewpA9Lrr4GGCG7mYAa1cXYwRDAZ9i+hjQoqJ50XLV0DtAm0VZ5TpdMI7DuRNG+tMIX3Y6p9IEeu5nHSHTWovE6gT4QSkxV9BJaJzXFy36JAQaQ/C7amkFN3SZRttQKtLPIKHcUEdnVfFizeN4brpEnoJ8m4+hdb2JlIi0NTR2t7WjOWW9uZcz+ltrZAz5SgdpVqzrtKrq0mvH0sC+fZbna7qC+Duuxc2NmazmEIh53AuDHTrTlBPQIzeYkQWgRwRHSLNhhlFEFBSQ5kxsB8PIjtxqSxe3lYSlxK4ih0ut33mvJxZdZIPVMX9wX4wivsFZlDHozYvyJFonN2t4fdozzSIE7H4ONPg8vu1LreNbfWOe1w6XyqdioIdDWo6ntAcNZr4llgCeaSOJOLK00oQLug6PBfkqPMVsHXIAiCr2Ok0GmdsGS+RSBZuBKAqFiRWcgoXxuJZvGxD9RIDV7HT6fZ4PS6nLRiYHuhZeH/j71SWVpyknQLeBSLRZCyWBNISAIMY4kED6RJ92ORGHtSnEE1lCyKAEZFOkjLGklp31za+A82E/c0HQdLQ1BAjxYKaaGkdTZttt8XBeosmov54vxa1ca0TQeOgYVLvl5qtUFpnchDdyFglpVV2ZMcs26K4ksFcxM5Bs4Ee0jRqZ+RgurqIRQNQ61MaHSWnypNnobckcRRKEYXJolcz4sgonYG82fBLwrQexJWTraJZSRyTSYyFk1cX4Mvj709sJYNyoAGF/hCY85fhdaMXxCV61VhNBuwSncVhYZfo1WWl2CW6QadFI//ZvUwuk1d0oUxxumd/xrDv8MmioB9NtqT3H6eYy850txoVI0Di8rZzSdM+Cv+4UohWGLC76idqXx6SH+hnorXabo87M/QlutAs5FfxfQ8e/Ethc0Ezt7Cd1ySQCKQS7A9dIz+DXKK3fKk6/ZZi+wuKnS8Mr3+4/5l76Xff0fDL38/nEp3B7GGxWTU1jdEIObZd39jSQ+vicWcsIafQethMOo3ZW1/f4PeQXYJM5nIU38WgnF+cNO2vqT/r96DXCY25o9NwvoLaZB+TJpKZVnpZmvl+d98JyRCaSjkmGUp3/IU1sItJQQs3oRXuKXoMXQUtTp6x7jW/ilEvWQ4gx2KxuFxuLOPMPEA+PGIuYpZxLsb143nez41DnblJKCOkVuZ6P+e1nM5NQsCXujSgCgszmhnbnDHM55q4XVjuFTRDFff3kcuSVcJ+l2KbUETuKClXzDu8MqOK+0fEqQRPHw2ak5lIUpnKiNMZLv0//QPj736APaF7il+KZdQJX3ssM+Z76RbVv12n/sWPRn/8w6H/3/+AwgP95ExZjOHMML4B0+jvz9TXkzLhtRFPAm/O6aiqWN3NSC8EHfJaEiH6ZACTk5PHW5FjFWBxHsqPoglT2SpeADOqeGREqBjkW4PjbGvQFgpOxMctJXu1W9+D+mX8HXKDrti/NzNRN7Z1Pcr57nVjr9/N/Id/Gdv/1dD2AxNx48jIDK+N2899m1fF/Lq+IvbUTm/E3vC4ioc5GerLr9a0NBQf5/6l2ZhhhFPSjHfG/bqkyFoU2SrOowoAr25cDGZUsWbcMOoLe6MRTzRC07kgBtlNuEHPpAYzMfao2yK0e0XuoMar5NjCVsIHOoQBB3ITKxqdseLjy+LPBZ1oTXpfP6pW0wSaaA+CN4riKgn6GbiKAWJbxqAek45klA5dEJpR/Lle4asJN7EKHiO3QnEVz7Yo8NjHYjCjinu6qd2GANMSYtuCLGuQZQkKXSFbMjFw3Y+Y//U6CA3/+/9MJvsYf/u/MIvb/s/vMf77j5v/5vsN/9/rgPWU9hl7EWJF0Ti1tOl0awUpEbASBgZUcf3oSg5irghC0yNrZBVjH1zLw4wqlinVqcxQJtaRiVRZQsFUZjCZFmQiNWnP2UykOkl9P5XpS4QakpmhdLw9HW/LRGpjI3smDrxsf/lPqXCTRDJD5YsyyA80mZgHWRZfUcjlLK7ii8GMKuYNDGLP0KeGzRxbiGsjXUFDnaK6Dlekxg74P7w3mRnJhCvTjlOJ9rcTir0J8Q7ro7/muUNc5oyh350nN+IqblFlVH3TX/RUTh9ctorVw/o+Odkb5VWEMuHLtoBpxTGjirl9/XnezBcfgslETw+5Vw7GGc4JXMUGzox8eJucYZK7ZoA5CWVcLi/E5JhrKmWv3wnxmaK9EONiVzVmVLHeaBRYPCp/sExsLe4fB12MSY0DkFo3Me3lPC+0KKz6KV9jGE3qRqij6f76PuSKKQ+Ixf5pO+RUe5fRfO24iMaYUcUTExOk//Jlwe2e0frAr7tEanpsuvF0ecRAztfa04N8CVyZunhlMaOKh8XLd3cOUCrzWzjIWaVtxjBMIBA0KDUjohkNjEgkppcqRyUSu3160nWuQ42rGjOqeE5ECc/mZGJ+xKec7S8eSvnlbcldIly4itdwkVir4jVcC1h5Hu/bv//jTy7RipUsmHTaoKDfqtdrVRomg9HR3tFQm78rlVqhoFG6KF2dp0+f7uX29NBpOo1uMpDvZEs2KhwSiry+yfNlVd0Uev/MDsQ1XJlYYR7zB5CfWWhN4yHFPgG5NZXNPGOKx0WCxx8QCoVgV3PlvbbhYdW4z2S2QhIA5r3X4/V4fMFgEJJ+v99sNpsM9nHNmEwukxu0QrnQ6fI4XegQAMr4fD6jxiCkMhU6rVQjhRyzxR4IhEBQac06td2o1hvsBoPNoNAp4BSwReF0lUrDZ19sF8bKQigWc3h97Z0dw2JxU2tnd1dzfUXD2ZNnj55ADnuRi3d9AeHlvSDr6N28pYDwE/oATiL/oSBkXYj+4RGI1Y+/hpPSW++HOOtRVHrbQxD7qJd6gGpOzMvjmtqaLd98TSYI5G0RPidKy8uLDx366ssZJy4GBQV7jh4lNxRbDMbGxtKZ9Of1n8cmJnZsaA8Ep1e/cuUsf47vWCB0MpUpLNr36ScvNpypEYw66BIKU4o6TxyTjurag49tv+/ze9afPHIsGEkBTSFfbtFU9aE5YEKFt7RcxSil1gtqmCpmiBjJTcQT9YKGMsZyZkdeRqTHd6bHd6XdVBSP75Tech8E09e7IJbc+EecVD+1Dgk334uTwG+IVX9+ESclN94Nsf6Dr8nkr+6B2N+9qLXQq41pHr9bvP73G947VvnVsXO7i8+cbahv6aExJSOjfC6P198v4HMGRhTlNe0f7zj71Bsl958qfZtxrF55tKlva/u5D9uaDhYcOVRfV0vp7mEyeVwWt5fd28ti93GZ1W0NJWf3bW8o/Evrkefr9+v1+n3UwvPHP91zqoHGY2i0WplMPW6wjI+bNHIlNMV5HCalp4PaUvJq0bEFRhjgkNQi7RjtiLo9LV/sopxqze55GfU47VOuTwCBQOA0g158pPDAnx9gllEdDoe6uUF4Cq3VYKvZ5fzSutpDHWW87jNo2BZPzR46eXysC42OKnSe0mM8dkXPe1XvMZVM7EgiEomMnDimGlj5CYGrilXSx34a6b/y8mKax07J1zLBN31H1lce3cMd4sPbGG/4gRENh4aF8oq6zg+Ky27/7MSfz59q7/tSt+UPKuHm5tfuo+/+orePYjKMheLT5mYoFLVYLN29zBbq6T1l376w//2X2otMW+7gibZ3v7i+4HwHtbdHp9MGA9MTz9OpuN1uE0kEjVv3vV68EI9BHydSiW+avwHZxGZTTnf01vQIVejTA+FUJGeM6Ehn+6Fjh5/b/sKBogJWDdvtdk8EU94J1P/CUrG+afmmtuZQ/Sdbes4hHmN9bLKHiY04Mr1Cb/M5roXDLuwpBB5jfRyNRuEKZsuMjq4rH3i7jV4bB2IsQ9DvLSQIuhweH5Mehito/IsdMF4eqFRyBXkshm4ugzG3GTPNY3HZ8wXH19c99mLr9p29Q3yL2UTeTALRcFguV5bWoZv9wO6TELcdesx34F7dpntq/vgkddcXzUyaaVyXz2OzqYdNra4pfK/wq375TuCxcetdEsGWjmfe2lFJ6e+nAY8TMxdQIB6PDgCP3zx+dGEeQ/xl45d8HV9Pp4+eO8eppIl1CakuprGpwtHpZQ0nuruPnCw8fOQgq5I52tbjcrkGtf0yI1r5g11/83R8bgWt6pk3jCyWH/ulcxmZCrR5A0/opZ9qtfTywIAZ0g9hHsdjcZ6a38hrBvkqwlHl0RJlCdfRCzGWIej3HZbf/qjstw9BDEHz4jtI+MMjOCm/4zGI1U+uw0nZbx+E2PDZVpw8qjgCV1BPoMm9k/yhSCS/xbwiyDpTwsNh83UAT/P4yPCx95sP8Fq3VFUdpvX3Gc1mvDsQRiQU0qiVePePJ19BLlwb37qJb9wPPD7+wGNV7yK/jcDj3FU9cLrFYmJwaZSOkg1VB95rKXyTUrT9h/+s7Pio7bG/QIFBTifwGBfOAvOY2X7qic1nZvN4aJgcacUrDLtl3UBEEFSdnSPFRWA21NAmB/sNHgU50SAcTR/tbC86su/I84/g7VrArlDWVomJNaDOSSecztFyrRxO0XMboICstRXy+4uK5VXI/KWcaAYeh+z2Pl0f8BhMbciE38jfv2+UfkXYhXNCKpVzOez6+jqxSFhXVlVRimx9vHEM2kFm/7NYhmDdsY9QtMvRx8mCp9EF5cTooY/R0bGopUZZJBKJlmHTyPBQN6WbRqU2NrXgfEpnF52KRt2tVqtGo4EYuTl/23THesMtz7EgvvNtU9bfeRYz2nkPnShivP3s+ZqjnCG+0WSO5NgViXjcYbfl8ph1+GHM44G2jZXvonmgxjFtJDg1pzXLYx4TbdN0ahvw+I3uojP/nxuBx3inG6VUBDyO5+tju1TI7+k+NyePmTTS7QXWx8BCsHFT6ZSWTjdxucxymkAe7eAFbcSGToBQJFXS2nz4yN7uCqqR8M4E+lhniYm1SHmAhb2peRNDRgfL4fDru0xslqIDvXD6RietxDpW2ukWZhWTPtyxn7ofPktuRI8HvOA0xphm7PJM2l02rKGjxNYQXGJrCCRDsOw9AGau5Nf3QgxB/eybSPjNgzgp/e2fIVY9+gpOSn59D8SGj74hk7c8ALGf6K8YcPFPlhwrOYKIsUjEYjG5Bd5/qH/JMuVgEeDxeCAHBNA4cJch/s06w13vWO9823zL81yIQf7N6/mLbWbwGEB/+9nKjrmd8yaT6Y62GT1NX3IRHYHH5975AgSTfiw6c9Nzq8XE6WPgjZpy0ScqIaW5ADzG5u0F7QquhptMoxeNmkJhVbP6euQCWUQgm4zGyWeDrWYdPllSvHsbo4KSInxPgn3sC/qdfpKFjklHCatkQ+OGipLSjm3FwGPQynav3eAZiyfSlJOtPWc7as+VIbWt5ujtaGcJsI/NHsPA1FSbqwV4ZxNii5NjWIZg2bd8+xhIDPGy23kXHBCXyWSDg4MQoy2AXhv97auiGx9vhfh3r41m9wLKIp/H75w/1Ek7TSZmAnQbKU1hIx8tYG5g7u7YjPTxbB5bLGYOv2f2PkIX3LMJYwEeg13BVDHpCvK5YpZ10I438ShioToacdnDzulG2JGiokPvry86tQMn4flWVVdoWknrFm+ZA2HvwZ0Hd2yWt7cDjwXFxdLzyPDoOtl68NAwq5xm9pk7JZ1doq4x5xjYFcPHjw3MGme5wnHV8ZjP5/f09EB8w5PMW57n3PIc+xcPVUB86/Pcnz+e7+llFo9LDzNZc3fv+ybnNrE/qjpAL0IdxrN5DOjkMGfzWKle1Fq9hfUx8BjvT6Yxxeln25nHasAwgKRAFlbrp+uo+3T74d1b3tqHNi0DgF0hVkcofeT3zPJ498FdB7Z/A/rY0NPDGg6I1Uh5gxav+8unnEqqJ+QC3U8RU6DkoG6gVxiSKEkf51cL7OFz9vD5yfgAxFiGYDt8THnP84q7nlHd9yyEsXUfI+FeMqm6/zmU+eI7OKm8+wmIzRt34aTi7mfh3AlG/pr8RQJ4HI4lwYqA1nOAaHhgxBNxTHG9Xi+XyyG+5RXlH97U/eEvml8/TYP49jd1N7+c7xYkn8cLAPdVzQbwGAtzbjTWylh+/+LCPO7V9H5U8xHIfJb2+OE+RXWVR4E2M0XudqZcEgDKi2kH9m5ffxjtDAcAuyIUC8UTJNGzPN5xtODgjm8kre3A40A4GE+htoFJKGRVMfftG9K7UYuQOkqFmCalReIRo2Wh9dCXHe2dXa3NzYMD/Kbm5jNHkV03pz72RWlIK4eOoI3TZu2khjE6OooFeMtDjPdWA+CLhBPzbNxwIQBZO4SW4aEhOp3O6KG3tKJ1AXwur39ggNmD1BO0lOCtC/Fv1unvescCzTvQyhCDnN0AL4sl8NgfvMB43qXhsd/nMVtscIin5X1c+3EylWQ3CyqPcRgVDC+xGUbIZk4EkO+jdDqdTKUP7WOf/uaDtwkeQw7YFXpKl43YEBcQS5A83lWy68ALTys62q0Cgba1VdfaBIXVLHbHtqP79w8a3Y4sj7tHu7Vt7YKa2gmf12i+yrTylQAfAbgRYoPP7XaKRGK5XKaQIx3U0tjE5/X2EHvpLr+/YmFEp1aqLQmrpI+z0I6hpm5DHWmtMhioU4LFZDROedURDqL54vSuDpsTtYLtOc7sEkRvN4WChu7Ka9CKn7q6Wojb2lGvBcBptwGb6xobaV2oo2ZwEHmHqKoo9TismvErWh9fvbCYzXgfmz+8ZQKLYpn9FQtgmav4l3kawmJ4vAx4Z/kFu1zOya8NYH9lS91474LtvN+vk9/8whCo5Jtfkv7+DSUkf/VkF8R/eEP56xfzVyIsgceXC4R/uTVccegg+toxluQZMUkAdEcsFXM4nJOTE34fmg6Qh5ufZdzwWAeXy73hCfrNzzEh+fMHSyEG6+I/Hpvh7hxwFfB4ZQE1fqVtJnkV4Tvf+c5NN91EuoUDvPIKKVxuXN08nq7QxeOmm5a3Z9BfM2bU81RT5IrCQjy+8q1GvAvbsnkJijl77pqSzgOoXqjeaY+nV/a+06vMYwGxttxmQ351qVS016nfn3G7kQd/jSYzOgpPOirgdKLNUC0WtB1rUxPKWTyKiqDGcXWDsGQ6Tt2e7EXcq+8i/AoH1AByVw84iSY2XhVYBR5XVmYMhoxSmbHbEVm12ozDEe/tTYXDPmJ2byKRcDqdeA5kKh5HDB4fVw4NYb95aiYzs2kT2s7uADm8slhMbeSLG85LNjnuvhsi/BhkOf1XAvzowq8GII/ai/DzfqVh5Xh85gwirseDdkJ2u30+IC1iLbRM8RRSj8cDOWq12uFwuFwuEHQ6nVgs9nu9mWg0FovJZLJR0NCZjFYgcI+PQxapreFrWPN3ubsAHnwwVzHD7SGlC4KYfPf000//9djQ5F4dJQvN3Hrmgd9t+PBNEJ7/9//7dDHSL189f9Mw4V/ull/8LBJGCuizF++Ae4pzDAbUv/vRKw/h/ZTu/+2/QxwIhrc+jj5rcKD/hVu/5/RM7t228cFbfpDOZN59+I+v3YV2K7n/D/+x5evPQLjz97/i89CM0Gfv+hmHi6Yb3HrDv4ZnzXrIYrk8BsNAJkN3HRQqEBf4R+yyDtDr0aQw0LharRbYbDAYgKDwxHu93qGhIYFAYLFYQEbT87xe4LRUKlUoFHiGnslkAmZTKBQ4F45K+/qccnkqnY4te5tkwl8/kBJTeQmEttkuyzYOlwxgOaBHfXEVu3n9Y4e2fZpKpQ6991DpMeS+8dQ9P2+qQxsWPHrvH3h8NCEHb18OuOFnP8YC3ioe8Mkt1w0NCwPB0N7H/21ELBcM9D9+279TO7tLCrd//NKtUGDPS/dveRxtOf/a03cW7NwEwh/vuBnz+P1X7w8Q7tHh8WDMP6a2dB7DL+/vz/B4oETJHAJmsxm4yOPxcAzngooVCoVKpRK078jICBA6GAym0+lIJAK0BgChVSoVxHg7dQ6HAyfabDY2mw3FxsfH29vbOzo6gNNwLvkxlx4ffgiEBjMD9Bbam+vqxPT2VwBogcy/w9giATw2E9sk7fpqXQ8DDXZmeQyKEwv7P0R7MwGAxxADj/c98e/xeHxkaLDg4yf9oWn+7Hrx/i1P3E5rbcvy+He/uYHXi97Gn714g0KJlk49eu9Cu8ouncdE7zdwFF4Zcrm8t7e3oaEBjFG73c5gMMAwAIUKqhQbFZAJvMTyAoAypEQAWyCgnkEBAKHhImCckMcuF4RCePDgL46vfOS+eeA7o+UzMyv5IpHl8RvryJ3IsxvxZ/esad3/HhameBze8TRS1Qq5rGDj28SRfLz42G/3bN8IwroX7hoU9IHw7L0/xctw3nztGVQiB8ANrXY8HkMzupbI44YGiVQKlQKttL6+PtCgQEHQr0A761JN2EUga1svA6tNOLBVrkAbGix7YPC0RSSRZBaxi98ycOKBH2Eev/XK02M6ZBZneXzjjTdiYaSG9NF98LGbIQ6EQsB+nDMf4MXLIpafvf78nf2Ev8VH/3Qj7hJ46rH7UIl5sDQec0pKwHhtaWkBeoFJgJf+XcmA+7qMPQcvDIUiU1cHzzNYmXD9y973nJ3bAI8WUr3E/NVVxfH7fyTo45CJmWgoK8ZC24H3sYB5vCQAjwf6ekHjvv3ynaEQ4uH2r0nFPyeWwGP6Qw+BAgbB6DB6k1573O5IOGxxGw6Q9Cf9gWQglAqFU+FIKgIxyK6EC4q5E24QnAmnI+6AkvhcyPEkUOswnUlPJCfgKOR7ktNetC8KTCYKxN5luA8OrFuyW3QFtXVZGX6NLnWWzEUCP5zw04C12PB12+2ZZ/LfvKsH4DHWxwsgy+OCJy6ghheDHZteJ6W5sAgev/56srBw7759SpuSqWPWe+upE1RekGeMGa1xK3Axlr7AxKX5gDYbyqSA69F0NJlOQhIyQYBrwnMC1IcYyA0fhOl+sbj3XnjPQvMRbjwgT0+vitrOZDRm91uFbY9tbXh0Hyt3D+b5whOFfY/vaHt4UwVLRG53Ph9IC7gPGZHLRvbBhlcKlpfQpbNofH3/T0lp1XBhHn//xPefr31eq1mVKZSXEz/4Af6LFSrcP0zl5Vm9OyrYzx4T5ZFyNcJ9X8y9CviCEIlE8EaaPTwEb5Kbbybe+wcPwm+/+D19Z+P4Z09qiCUOKw6bzZ4k9mtZ+Yfv6gUopCVpo0d2UfJIdsmDNDl/EwUYCa8d+FHYiJp+PiORzLp1ma+X7INv2di3/n5SWjWsCo/xfGEiToClQIRrB1UMySw+TYdh/STEGkc4N9Pmj0FMnp/J4Mxejb9pxIllCFvbxiGGo0U9pmwmDnBIagnmZeaGBzbOZZ0HAsiUWh1FeKVhdfQx2lsd0RjtjIhETOxrAQ99XZ3HobwAnINwiG5aOEDJUr4t98TZYc5HYoFAfsW/SszBY7fL1tLSlqVee0e7Dp7pqXRDY21n5/SWV12dnd3EqkCM5qaGbiryjIaQTtfXNAYC2U6PdGsbGviZQkohU5BaG2zxUEAwIMh+qEDQ13txLZhVwkM7LrstMW8gv+IVALzv9qXENI+7RroFHEpOgGQ2ZHPy8nHARyl8ZucAp5vZ3cbpbutjd9O7mrk9XU21VfSuVmpbI4vSQm9vZlPa5zt9gN1FCNnM6UMQBqeEjuap3SMvEx7ZXJdHoGyIJVJgFUCZbE4gimyqbBIClMnKYC2AusWGBFXmweYHBOJzps/yBONYN88Xnjt+Ze2zsjCPce9tLuYYcVsiEI/DxHhJnQAtFUZAO3Un9Rx9IpyU7tUUfqtNp8HMTbHUVg/VEw8mcMtCvXes6hVdSbmR6C9LsTcph8+gPg2bwGbkWbxUz/kuRfeQBhsVin1q17ArEgqn00lXp1X64nhF35gvFoEP66+Ub3lHHXPFUsmkaNsI52HNpg+M1DGLyuF0B8J9ao/iqNwrnu53uzT7rV+wwTeksuSR6YIhS9MVDI9triS/0JWEBXjc3Iw8OUWj0SZiojlwur+/P5VKWSwWCoUyMjIC9xeSpiXOAEF3i8VgTk5OflH0BTR+EZKp3gqNQ+pEqwFRahoomUwIz8sSZEYOoGwyFbBOwp9ECo7jkEUi5A36IhFtqRWafWTeFOAU0SlRX6MeLk5mZUGUhVx0dQKr0TEE4HK52YkB2RWU0N7HwsIYUJgW2T188QFU7+cnZu5EeOVhTh67XC6Px8Pn8wcHkWu8eDwuk8mAYsXFxVjZSaXkfooXnJAzG9NaR5pZ5q5uyfhiuyOAhaQ0hYhi2tnm7OYgUJeUcoDnKF8MskMeeBAOd0tNd6yCnlih5ZO7qziPfVv/5OH+PC5eMDx7bPTJXR0v7270B2c4I70YLPKZXBHM5rFvam6+1pxQvf1hxe4DoU3bKhoHwKKQSCSgfdns5fs5ASAeYwJtq9gJzCEy8ygFidTJXmE6PgerXAOu/jHLO6VD+oH88ad0OhVQTeJV+/jM3GlrSbBGiJSJadK2aaB4ztG0pEEisbpbFNZMHMrN4PdS7Yosa3NNha+++mp62foj5ASXaxDEIpdcXJq5TfPZFaCDDKebkFuS4Q9BcQwWoyWrYEucP39er9dfjJU8fWu/PPUFyRigLUE++A9BzUazmQCpTMouBasAcRIf94x54ZQxhwti40TQIiamvKGrQBm4RjKKt23KZLyRiFvhTpBMhRJp0ygYQMTzkk43DqogC4wKSAXGkEd4Akl8tg9NdEbliMxl2sdQa+QUiFvQuoOLBNZtq2ThrBZmrfhYjSFojNk8zrrUsdrdkVSGSmMPjSpZHH4oFLLbpz1J9/T0NDQ0kImlAP2Sw4eOWi3WQ21FSTARCCADYGqrZ+tkaDKWSCRRiCTiCfiLisUTROEepXl43AoUhByqXB9KoENwbjwZqxtSBWJJfziUSCWhpQgA6x5dHV0pyZJqAlAWiUmzywOfhfKTCX807gmGPNE4GNyQBNtYYTTH4MgUhELknGppWMYpCwKeitUjwSWAft26DI2W1Qh4OHoFH8v59PHwMFoKBfaxzWaD5h3IY2NjYHK0tbXhZt+ygW6Gjpg7cZx6gtCjCLNN1YlY/Dx/eopFitTIOIX++GNzmB1wwUre4Hn+KL4ysBDnZ1HfLwlN+UeaOkpeRjhuGbW54GFCXybn61ya/orZADM6S1/brPf1VQxiUTSeJJRtJMCPzbZ6l4H5eJyHvr4+7wptLk4oFYIlp+jHpjiURrPP0MsfzT5LZNLqY2hss3/DADqGSqN5agTZgWQpl9RhdfoZFXJQupCEMoRZAlI6FU5omJrRGtQhCsVB/0JMlEF/JozIhFDXK70KD1wKHyXGAtFFHHxnL0Vt6DR4FG5UGrIIXHoeXxqb8oqARsP553+Gv9hwys6GWyouyGOj0Yh7LVYKmMeIN6KMMKv2cmizksjVx1ndn8Xs3ow5cQl4/PTTT2PNRLYF4ZW3opV+zaO5uVlxIUAxUMZ4ifXFA/E4kUArnL44hvb4wHCGorOZTGQAEdERaIG5idET/AwQSKdi6ChRAJ+cdsiI/Q3IVApMZDhVMIi+ei6PjQMG/XFDAlkQKY/QQ5xAnENcyOzzycumB11Xj8d4WcexY8fgrYoY/CC5THINS0VWH6uVxsHhUWj5TAbDdFoPtLxwfi5WRGkS+piglHhKH6fTyc4Hxpn/aq4tVn/9mGnk7vHWz0Yz4czwnxRn35YPl9rG7veM/j+WsmfGhbRg9y/dfXsNgdEQ43lp5Z/GKHdJWQ8Y6L8fZz6gG94o2/uVRnZEpfxCd7pSJvrUWPTvDh7V0vHQGOXXyqrz40KeV+OZpJSJefdouz+Vdz9vPfOBpPc32kwi03PYJmkyWLk2SssYfau6+pbx5NSkuRXnMWhfiLPzGxe5FH4NC2CR9nEWLBbLbrc7c1xTLxWIx2PEXnTHOqfdNcAj0m/yxVNAnaTW6Z39EI2YkXnOUhpIxTkDaa077AiGZh9IgLGdSR+mSybiqG03pbZJTFkd5MKQ+bBa+riggBTWcNHI8rh/UDgqkjA6miUKecXZk2MmE4szwO8f6B9Y4R4krI8RPj74yRR90jb/JMRBG8lFg8NF/CWhcE0ko8A2RLckapaR+QCVHY0oZjNyXxnJTKq2X43OglNQM3Kqb5koD41Cic2LysNRlDN9IgFyUgfg0rfz1nDlA/E4Eg467A5xUhSNIf9U6D+O0J+IR+txadxurduj8RiGvNFohDwYjbnHvB6t26F2urQex6h70hiMxdFmOxgetcethYDO9eq98VA8HI5APpwdjYXdGrdXh47aZQ7riCMWi0ciEXThyTg6RYfOggAfbZO5oqEQcUmEoaEh/NXXcOWB1D5Gsy2djrpczrTfqTeY0TT0Vca0Ps7C7/fweqfn/nI4zLGx8ax+7KZ0CgSoBxujt5dLpU9vZsZhsflT7xRQrrxefjw+bW7OVKUprXYs+8sj4cDo6HQ/vFIpl4rJWSNruFyIowHWaUy/QAnM2TybM/MSYA4eryB4PK5aszIdK0vCiWMlnS0d7Z2N+/fvLz56/NTp0xPBcEMHdUg5fqr4ELOHdvb0yW++/nLL15tKjp1samoq2HfwxNGimobmrhYql8c/cfJcW0P+nn9/JRisb4RYZzCxBWyjLSodQqsiFEqZZLQvEktLRpArN4VaKZQMej1+3ggLiCtWKvvEw9FwAJKJZHpodEQ9pgb7EBcWSQR6gzYRiwpHGZAU86kelyMRjYhFSP0JhSKfzx8OBERilBQL6PBKDwcmJQNo86EsDAYDh3CTNR8Wy+O8HhOiB20aYBJYTPpEApQvGkGGP6CMQUil0ehyNBKB8qlUCo7j8vEpAWORPcfzITWlKHLNcWy2x6LkfLEk8YXnnBCYJD49MjVJBX/JIOH7g2iYTgOX9PkIO/4aRfPPkb/AE2XV5fziaDiUMe2HZNHJQiZ7RyoRS5j2j4+Ns3pbatr2uu2mTsN5l8e/v656Y2WR06qnm88BC2tY5xiCtlDAm2F9AOfS+k80NRU6TGP2IOpI0BxbpxENWPXadMdfgqHIsOIgi9EmF474J4r9E5P6tk/kctnooCAzhHbIXTyWrY/hRkJjjLidRAwRGchjMwIqkBOvCMxmk1gsglggGIDYYjFDDGFsTAfx4KAgNxOHgYH+rJy9SH9/H8RWKxSdLkmn0yBG3uly8imULoghK5vj8ayu961Lj57vo5E8pVp6smmTx5+UUj6GpM1qUsiHY/F0mv3hxGTQbDHIlcJoLMG2lcIdr6E27a4sAo0FtAZ1V9t+iMpCazLSzPcng+HW1r1sNpr64wiiiUrK4leAxyAkHYUQC0V7NBpiwrAdJcfPvkbqmrNL8ymzEI8HBgfP/ugGf5AbcJ/T+LwTsb7AZK3eKGOPO5z+kYC1pOM//4+2//xPHX/7PQh9P/qh4f07w74zvT+4LpquYf3PHzD+2//0sTZpo1G1stkf4PZ//38J/vmH1P/+fXPzBufuR9t/9+dAnK+b8DkiqrEJn8bv84XZGodzsnezPzoAGhp7vZ0Pw/BvQUWeO3bYICR3k54Nr9eLSx4nPOcvjLzXCABPfLk20NSAFoyd/Q5ym6nRyanCQqc3mdHsylYy3kAxq4liiXQ4HIZ34fFW+jvH0QxMSAKPN284f7wIJaX9FLc/ONB/VDgyvbOTsuQ1jRjxGAN4rBuTk4mLwEI8VmjHG3n9LGuYbQ2r/KHxUFQfCBsCIcgxBkK99qA1HLJGIqGEKhOoNG9cF7V1B3Y/JfrJj7l//0PG3/0Ahe9ex/i764Z/9lPOv93W+70fe+o36//wb0ETJdj20ejREz4tMxFsDBc863rnT771dzqevlVx753W5+4KZUbhxa3Xz+1QJ45WQ2WKOw5BjKpYmb/VMMbZkWSS388tbOQ0zLKrNiHPpBhZHrOaM4aWTOY0up+agl2ZcknGl8mo0GaS+yrLMx5RxpRJ2BMZnzO0i58xVmaIJbPXEo9Ly8sgBh43t5K0y2/YkX+nMTmJ9o3N8hiS45YLjGXk8XhouKeH2komLgIXsCvOnD1bV99Q39BQW1+PhbocGYepvxDgYF1DfS2OCw/uByFbkixQV9NQXQVH62trUBpfs54UcDGIyY+fC0E/WllwuGknkBjM7u3H3oo1N5ULqkBpQE4WyXNnw421cWhuEGujIiwGmd/f/8HBp0FAlwqGEI+Jvaabzhk5os7jvJ6Cj6ksrXzEqnVOulliT2Z8XLx+fSwVbyxhq46bkyJr/ejARDxT1o+6dK4lHmNgfYxhdsxoHoSjM5gcjaMkVGSWx8FgkHDusxDEYjGlawWIm4eFeKzVjXVwe4RSoUg2POgOCz1uT8TsDRtEVq3AGaQa/BBLPPbxyWAkJU8mOP6+cjf7pLf96/7/dT1oYurfIq088ufnBu+6r/++p/rvf3KCdz4tOeZLxTNxlkPSrwuEQZ0mB4v9377s3bQ+dPKLsVde0D56v/FttBe0Ro28N8+HgurtQOJYLAYxxkQ0mEmhBijk6txJv4BPZJNIp9AMaDhxIpzQuKHVh+S+vkGPxwOyozqj2V4NL4EsiMkeabE9nQlnrBNmIi99nFZmQgNEaF6eV+mD+NruzI7MJG7e5AhsboB9DDx+ass+Ig+3lS4DLqCPq+sbqNQeGotDo9J7aLSpQKVRIdCIv3QqlUHncnt6e3HAMoPHPVpaRkdliEKoKFyDmS0GAU6kMlh0DheXgcsSxZBAfvz8APsYrFWhLQUxxqAlM2LLjLgyQmeaOZ6ORqPkAQJsfRqOil2ZZCLunEQ5cBEWg+N0OqEkUBmsC6LgQgD7j5SmIMAbUl2jmAzNYG4CjeFOI0kkMY+xPgbkmSKXDAvxmDcwNPT5I74nbrTc/lPbbdfZb/+R/+Ubg6/clNr1xzTzI2simUgLU5lhcyhiCUWSmREImXBl2lKcGtjgeuRG95M32x/8pf+l2/zv/i6ZEcWSPEsiEU2rUpmRVMaWTnS6g2MWaBlkRJl4fSZem/GeyEyeTrW8EfniDuBgH/Hing8j8I8wJHAS40BfpmOqtzq3nYdxrr+TlHKQtY+zKKk71SqZe22CQRU4cOwgmSBw7dkVubC6FmVXHGmi/uUIuSt9HtcvGRbisVg02k1vGVEqRlWjI0rlgFxBEyqoQkWfVCFSKoRTQatj4aBTt2oHz+hk1RBrWUWSTe/Jdn0oVMrhkFCp1OrYOnWLTlWvU9ZpeSXy4i9HPn1TuuV9yeb35IWfanV0qkg5pFBCySFicurw8EJTSQ7WoCneuTx+opyT8fmiycweKqJ4HjvdQTSDtFyS7+A6j8dfl3yaSaJ9K5oG80ue7aLjheGjOfsTXNs8voqwEI81Ywbu8LA1FJwvuCORrGwPh7LyBYMzHM7LyQtgeioXdKq+rwr57M/yuExMuOXLQS47G6Y6diZneWrO5fHA16ewgLG1zpmJkhOkqsvRYwOGBE4iTKKttdZ4fIVgIR5zmOzR0ZZURpQNHEeUbY9A4DqicwZ7FAVH7GIDMKaHhkY158OhRjTNMkUMwtWeP9XVNMNmAFs5XTHtaEfehsZaMSLwqpzyVYOaa16vbyI1MpiOxOZedC7IeZpyeawllnWv8fgKwUI8litVEskynbNcJEBHqubpGMZoU7epVCq5XJ6Ns1AqlRBLpVKczEVuyXQqyWQip0wikUg2C2KxmJRyMDIyQkpTYBJbN6zhsmMhHne1d1yuyb6xWKy9dd5BuCmkOVw09YROo4N5UXu2oovSFQkHOVw044RBp0GLo/Z81ZnzFRM+D5WCfISyeqZ8geagrYuRSqdra2s7qd0+t5PbixzbUOnIl15tVU11faPH5aB1IY3OZqPM+oa65pbpAao1XAlYiMcXg/jUav41rOESYLV4vIY1XEqs8XgN1wLWeLyGawErz+ODO3ecuLQ75UuH5bTurqHhIavFwuzq7KF1a7W6YDTfQKfR6IPDQpfNOsDncliMro72hobp/jiMLkp3c2MrpZMZiSaoPQwOh1d/toY8toYrGFerPtbmoLTkNKWjs6GpnUxrtX19faSk1R48cKi1obKp+mxLRxeZpdXW1NTU1VQWFBQUHz1y4sD+wv2FRw7tK9i7vfjosbbWVrFEPjg4iEuOj48XFR0uO3fy1IkT1WXlOBNAfo+rBYmJtL4gG1znT8t+/7D0tgchhqD/aBNK3nIfTsrvfhLFdz6Gk9Jb74dYt+7jqeQDEJu3HcBJ8vqXGyvAY4WcdKxtt5GjX+NjyCEGgMlGc3+TyG/myg27p1Majcbr9dpcNpVIqFeOW+y+iYkJyPF4PD6fz+nyjkqkNpsNcvx+P8QGtZ7bOyCXy8at45DjdnvLKyog32g0QmzSjJs0erlCpoA/Nj0U8HiQvyaX22ceM6lZvRa7f1gxPGZBniHxB6nVWpVqoel4lwVHjxzp6uxoa2qvqKxsaWk/VXKksbnp9DG0CiMd96/xeOXh8s2Y/LA8JJKJ0XFp80ebB4cI71tTw9RWfq9aKI5Epj25Hzi894O73y4+csjoR1si6+n0dsJxG1A2FY8zyqgF35wpOnLwo+oP6Qo0iOgd07sI30JibaLnaFVPHeXrhq/NXjPkAOITHsvQ9EzwqwN/nfq4u7Nl05ZvycRSUHy0pKaGnPq0ABzeGTw+feLEjm2b9+9DSxoXD4aSIdaKmVUsViXpeADzuGmouYxeEUXev0mcpHfv3r+zsHh/H1MVT4SZCk4zsQNap7Dz06LXDxcfOHr0BI8yvV2D3m3xe9FsfZE6yjjV3Fx1iiahRePkBdkKlsmux/JVA+Dx+K5scJ45AayV/OpPEEMYf+9LlPzlXTgp+/0jKP7tQzgpufFuiLUvvz+V/CPEps17cZK8/uUGyeO62vqThw+cOXHs/LkTTS3Hv60+saHp6MHaz3cNHLfY99313PHtbSXP/OXr977esWHDtrbWjpry8oI9O8+dLGlvrKO0NtTXnzpDrRQMHTonOHpk6IjDsP3U+WMnd751prRix76DB4uO79pbfLrkRGHhwf0FO8tOHz95ovzIqWNl3ZUMPv9AxefW0U0Wzdbf3P/VQ198+e2ZosMlJ3ftmTE9ck6wVKwmQZOJy+06N4PHgVBKbzBneQxcrOnhvrWl5EBRAaMcqVtfIIX1ccdIR1XVgcINH3+xp9Sgn3bEG0+kXS5kI4k08erP958r3Q+Mx4cAkWjaYp3hYOkKQTgccrmcoSA0cfPXEf4V6eMxtWaA19fV1dLdU7mr8TSFvtUy+E2Z7Ljsj7f9Zv254/RjOwqrKxu75ciXgWxcM2YYM+p1eqVU3t/L6qFUllLLqyo2tA3vE/A+kwk3tgwWtG54dsupY1V11RQKndXD4XJ6OdD+53F5bDZ/UFXfTq9gNLxXWdU2fEDa+6nGuPPxew5tq9m7r+JIfe35jq45BpDzwNVwm/qbTGzW7v0ipR71TmAej5w4Lu8byNoVjf2CwsMFT7699fjxErcbZSobQR0jHlPF1NrqwoKXn+NUUCWd0zMlJkxmN7EQWqyNd+4uqWwoAR5n59ZFfe4xXi+Wrxr8VdkVPo9HIhWK+9r2d1QNUbcYTz75Kbtk9M5bblt/5izr1I7iBsRjpSqGPcYSmJgIKhXSob6uCmYd/dg78uHN0pdv4FLe5Qi39fT0lNSXjoj77XZ7KjY9IzsaivQNqho6meU99d2CEwMj24yb7hA+9LP7Hzuyt/HA8eazA3yaYRHbp/G0vGZBs4HB6N59fGjQ6pkgtoPIZLrEXdXMuqw+Pt1DA4ti01u7ms7UQZlEMspV81va0HSLLmFXfcORA8UHeiupJu705oS2CTe2KxCPCyvYsp5u8fRWX0NjgybLVWZXxJNRubM3G8x2pUhKF0po9pJzELyt3UgoPo2TjhNlKD5eipM431PXNpU8A7GX3QtXgEB+wCogqziGOWjl/ERgmnWzMYPHLpdXJhpkttacpFaWH3vHcOLJT5hHgMc3bznXXLZxe3FDRTtNrsjnsUIyOthSwxVUiCo/PfCff2t951avdBPwmMlmH2+uIHmcs/4wFIwKhkkeS2m7BcJvgceGZ2+4/7Gj53e92ko7zW5oXQyPOWoO5jF749e1JzkiTSxBeDOcCMywK4DHh4oPFqx7mV1Bmh/eyWRHRweoc2Bnj5RWW3e4rKRXx5je9yoaJ+0KsSLQfrCcreHQR+nZag2GUzb79L6UVwUm45PHZcXZwLEyIS6RHsY6dRn6ePxAEb4U+QGrAC6PdL+m16CuId8EOb+8pia/1x8wg8duj3d0QNBx9Hxx46k+xlbNhrvPiIoQj789L6Ns317UUN7SCfqYLE1gMhRRjEowj4f3rcM8dp9+dGhwS8e6l5qo5eJRxONodFofB0PREZEaeNzfVyGj74Uc4LFDsRkE/pE3mrtPLZLHbBW7RdBiZDBZn3/GqqAfrvaMKNEc4oHCg6NMdtauOM3s+XJn4/4Xn2aWk7aKvLa+rb0deEwRUYDHvI6ajrMMc44+9htNbmLfikOnx/pOIx53i6b1ccTj0ud4uLvSkCSW36LFg3G06BDXwyXgsdOOduuymdFqGc/UbnkXgx4m6cBkTIXWQYyNoYULgNaOOdanzeCxh+Bxf3nlGVple90XgxvvOic9Wvb873/14TfA401FaGRLPnNa8EQwjHlc2FWHecyRbgIeCwY2V+57u7TuxOBQbz6Pg1GJVF3fzervqwQe3713b9fQRqsU+ZTI8ti4CB4zlIy2IWQeGFksNb2XUdp9vNErUsf7NPwGTgPWx3ZPCvTxzsKC7a+/wChDPAa7YsQgbmlrjyaiYPUWM4o7+A3nSvosPJ57agWKJzThI+yKknM6Na0HeJzbzlNZVWaLgUxcJQAelyhLsoFtZ0N8RHFEfvujEPSfbIZYdtsDOKn409MovvsJnJT99kGIdX/5dCr5EMTjhUfwpeDitiPnUqnkxex+NyfgacRC3pXn/KAZPPa6PTLJCPC4pOXMoY5C7Y77fJQ3Ro27niwtBh4XbC+HMtDOw4UxsjwGGfNYZd+Dedxb/VUjpVws6gMeJ3Ps42AoplQSG+cQPC4sLx/QbM/l8UBvt8FI8tjt9rmdOQvicgA87hxB9DIymfS334YGn1AVkWijOnNMozNhHo9qEgUN3Me3PHbmlSeA7pCTTmcMtjje+KNtuK1H2dPOruZUdCtranABQCCccrtcI6roscJeTTcVFH8ujx3ehMm65I1jLzMmnMn9z2ZDinoSCQVPYRW7DH1s23MAXwqunTr5vtPp8HgnjPo5mg0SiWRiLsCtgKMMRg+vd/pNmE6nOlvaKZ3dIy3Vd6w33Pm2+bY3jFar9d71g5CEcNsrwxCTpXMwB4+ZzKatdbUvnTySy2NG5ZcFO9A+irN5LB8dZZchf17CA2889viT1aOFqid/LvvyPuBxReMZkZA/m8daYqezka7jcgayKxbg8QLwBr1tg20WnyU2OWnt6+sppY0qA2J1lL9vv4jWg9+nPKlrdxXzQPE+aVtb0EpsU5nJyGrq24j+446Rjk9qPqms3M+uoJo57CyPUX+F1yvXJ4oPD6m7uyv7K6EkPgQAu8IiRktZr1icKDnZ3NTG7+fVVtZWVaC7lvLZMe1wWFkep8e2j0okLM7ceymMjc3tFwqjrqG+rq4Bdx9hiEZE7S1tlOFxoK/D4fC47Yi+Ly+Fxz4P4rFghLKv6hjw2Fjx4rQ+Zu2dk8f+YFipkLIIHgu+fP656gPAY5BHN9wLPC5vr5hTH+uInRyGO48PDiEDC3hMHEE8ZjYd6ufTFsNjg8fwVc1XTCXqLzOx2YMtnAG+cUQZpcl6ugVUrI9P9VDf2r7h4Dt/kbVO+7ARmWUt7SSPKVJKTXUhmBz99T3AY3gkIH8yGvJ5vFpjtOStvToalaVidYm6QP0TZ2dC0Qmbg3wkrhqspj42hwqHBgdPHS2paWzBn5aLhXnc2dHewyDb3wCwT0aF4r6+PoHKYrPZnE6n1+O4423jba8MQYyEV0cgJkvnIJ/H0iEBjd16glr5wM5zdcee620o6Gae2FNTxmdUXZDHrE+eBh7j/MXwWMjrBh4/UHxcpN+5uQwtC6VxdzObDs/H4yHeDE9tJq/prdK3sjzuPd8KPJboYlpjTKEm7Qrg8Z82rDvw4duy1pYUsUo0mUwr9TFsV4C1ABzFPGZXMYDHBgYiq2cy6Xa7xswx4PEYjQZlqGLEZjgEGLPEx81BLF8tSKYnraGSbPDHWIRwRHrbQxD0H2yEGA3vEUnZHY+j+A+P4KTk1/dArHvtw6nkvRCbv92Hk3DxotEDTC63vKym9MyMBecYC/PYZDLiriGMdDo9OTHp9Xptbj8oY7fb7fe5wLr47SsjECPhVRHEZOkczOAxAHjMENDCwdD9O8509ZwgcwlgHs9GlsfCs+89X4eUMQDzuKKjEniMc3KhmZovNjJy5E9bd95fVvTbkjOQLK/buACP85BKp4opSJ1Pms09774LChXsY6k+Ka2qFjQ2Y7sCGnkb9xTvX/+6pIVc7ZcMBXR0RmsraiD6/X6uhsvRcAsO7emtZZp7e7Fp4TcYocWts6ZqzgyAXcFSs7vF3UwVOVCibmmxS6cHsa8Q2K0WhVKlhn/asWg05ve5Q8FgPI62uYCjBI+PZYM/xiaEo1jFLkMf546D/GQrlc1mW232Ph6PychfeLswj7O9mVkAlRGbAwGLxQIa0O2y3fGW/raXBBAj4eUhiMmiOZibx2RiJo4fQWSdDeAxowy184DHv9lxGmcCgMf1RDuPTOdAQbTzsjjZWHesDjktBQCPsXBBOAPO0wz0cZNG48CO7cxymmwsKlJHzV49f7QP6+MzDNq7uz44WLxP0jztIsjotbQRdgW0NgbGBt6rfK+1r5ZaShd1coHH8UAgmohDU0GkiR85NEA71wU8frf83aw+TiTjdic5M+lqwaryeGEszOP5ACpGJpMpFAqtWg46+NdP0yGGcPMzDIjJQjnI5/GgcGRwhEImFgeFUtbfQOrjXB530/cAj9mDc3hAk8hm8Hg+sFisHgZzdHBGZ217e0eI2PaGLqM38FH/mpZCoRZVHjvEE0gnfRORfvGEUKIDjsKhYUWwoHD/szueLynZBEk4KxiMCCQTzc3NIMMbTW6SD2gHCtr3HjxAGe1i6Wi0oMdtsIUsFrNAFuypoHWdag0HAu1D7TQpLRFPgIYbkk2IlL5gMEihzPD9fyUjlQ55om3ZEEyICaFF/+EmCPajZyEef3cDTho++xbFn2zGyfF3v4TYuq9kKvkVxK6yOpzE118Ay+MxmBYDAwODg8BHwa0v8G58vBViCDc90QYxWSgH+TweEotWisetnVvru8rm5PGIeAU2DYGGV7cQDU9MmkzsamZPGR3sCkgOHz/RV12D7QqJLnGouOjeLfefPLEVnUNA2dTS0kLaFWAtgIXdQi/dUFAt72RhuyLim/D6fCOKcM+pVurZTrMtCi3CTkknFI6n4lGvy6G94iYfL4yrTh97PB4+n9/f3z802HfLc+xfPtoIMYQbH2uGmCyUgxXgsVwhY9Qh0zmPx4DD9ZVz8lgwsgI8AFaBmgTByGCwKuiMarZQg2xBb9ArVo1iu2JE7KaX9RQWH6jrQZ3fGL7wBJ7vBjob87irt+7Lgho9g+x6S6ZSbpcbeMyq6KGd61T1y6FFuKFhA1vNhpBMJRyu5e+8eQkQCaNnOHdLl6vRrpBKpXK5XKOSLceuAB6LxEvz9SRVyAa7kHW7eB6PmwivUheHLI8Z57trT3KMvb1eYm+oXlFIJDdiHsu1oY5zrMLi/c0Csp0Xj6cHZZGOzhk8bmHVHSgpYlegrjfINzoSbjdqRIPNfeRg76DYl8tjgTQiUs7wJXflI5kO2MPns2EizieEs8p7nodg+nKH6r5nlXc9ATEE9cMvo/ihF3BSeTfK17/31VTySYite4/gc8kPmB8L83jC7w8EUF8nBrTwkslkLBoNBAJ6vd5kMtmshj/8RQO2BMRIeLEfYrJ0DvJ5vAxI5eQm5uyhQ905G+8B9pWenZPHds90N9yyARRsG0TmAbCt5TzqasCNX1l1dV91LbYrRlWhI/t7C4v2N/ZPt/O0Hd0tLag7OWtX1A0wDh/Zx6lDdkXU54sHw2BXQAFmGbVmexmrngd2RZbHMa/bor0Mm6ldDObTxzipUqmHhoYEAgHEgJGREYiHh4dxEoxUiEE15ib1BjU+l/yA+bEwj+Fj5DI52A84mUzE3S6PxWpxeifsdjs0YHxe551vm377yjDESHhVCDEunIuV5DFTkD/5fW/53F0cK8JjrobbMog63oHH3BpmlseReFin15F2hXSyu6KtvvZw08C0l61IPIr7j7P6GC71/tZWehXSxxG3O50h57vxa+ldR+pYlT2gj9+tfBfzGK7vvLLtCoVcFghMDA0O07qpDDqyJhOpCUw7HK4cHtfV1zU3t3R2oRYzr5er0WgVKiWfx5eOOy41j/UGcpxw8TzOW9e0IOZdoMpSsVoHkVoFrcmtRqMYeM+8AUl4cJS0KwaHnY2ny+trDzUNTOvjgVl2BVfLfX9bG7Wsy0xsxqq3k3YF8Jh6toPb1Ac83t6xHfPY4vYqdVfjOAhJYghXDo+VSpWamKSQBYvFbWpouqhx6YvE4nl8MetMFVMDisDjZkLLgj5mne8AHmNPxtr2Dn5VFdgVYGyJNLHG8zV1NYcb+hqI/nVEdD2DBToAZJ/PBySGUMpm7Ck80l3eDReBAslYHM88ZJTRaGVUPk0GdsX29u3wicBjm0FlHUdd8Qt7BF0DRh6P4Z0J1Q7ASaPRAA/G6Chy69rR0dnc0NhUjzZH6hq6fDyejfl47Avkj+IsFX38vnZa+/Fzx6k9vJpqSntVPbOzk8vl8vn8vr4+Op1Oo9FApvXwakvPt7TUnjp/GpLEUVTgzJkzIDc3N3fSO2vb2ho6O5oonYzODrgIm0KBAmw2G2JGR2f54aMdje2l1aWt3a0UBgWFHkpV1dxDm1cyRmWkC2AWEw3vd1HIXim1Ctn6TA456czpRksEFBpEvuHBAYcTJaUSZDoKhwX45QhKFGI2sUzjgsjjMVgLpEQAVE8oFArmrMwAwMfNmF+x3oiG8dYbkfDKCMRkuRxcHh4HwxfLY4ymetJZt1CMbhKjh5zt3tXRSaOi+9TdRc631KrQnTDrx7SG6dH5ysoKiCmd6KyhYZHDak6lMyY9+ZrrZTPiyVRvL7I0JKLhWCTI5g+0tiFLRqmZQyWsYU4szOM8pNMpu83h9bg5XMcf3jL5fMudX7GymI/HMWKLlEuD9MwR/ATYHuk0iolenlA4TNgaGJfuW10z+O53v0tK80ChUGDH6RjwliMPzIVEAo2YxmOxYVkA7Ae368qwK/I4lMXl2p1qDSsOPHVx8YbWwvo4i2H5xO/XyQ36MaNBC8Itz7EhRsLzXIjJQjlYXR6v4doG7r686aabcHIxWCSPh6TuW5/vHR4WjAwPgHDjYy0QQ7jp8TaIyUI5uNJ5TPQxrGnvKw7f+Q5izvXXX4+FY0vxsAptO9yzBHC7XV7ftAecLAYlrpufZfT38wb6e0H45SN1ECPh0QaIyUI5+KvTx2DPYS2yhmUAas9NeL4DPP300+gPMW66HBDqSSQWqVTq2dteiZW+B98dlsskCvkoCPeso0GMhDd6ICYL5eCvi8e46skbsIalg8vlAo8hRrYE7cI+ny4Z/pp4/MwzEH311Vd79qBNHe+55x4idw1LA+qgAAYvuEvnpcdVzGMwzoCUZGKReOIJ/Fq8YG/RGrLAFvA0NiOPOVcarm59DC84UloSSkrAtMCt7Ky1t4bZ0Ol0uQ24uNN5xVbXVcPjbAsXA5QEKGOwDYDKy1Gub73185//HIv5+mYNBOB1h1kLQqasDGdesbiEt3BiIiMSZcxzDCoiDA5mfL7M/NsA5/EYVDFYadjSBQAXodJRjS8ed99NClM9oMvU7tccQC+AGgZlDBWSADt42zbywBWM1eQxEJdNLKXSaDJicaazM2O3Z/z+jMWSGR/PKJWZsbFMPbFMuqUl4/WiYup556fn8xjj3Xc1cNYUlqOYy8rwWXhc6q8cIpFo/fr1IACD0VMtFOL8Kx+rw2Noz4LehUcZeNlIePkERetwJLxev0YTNZm8crlbIEgMD2dOnkRcHxmxOZ0euVwtl2fKyzNzbT4+N48xurqg0rPmAdyJJZgKiUTm66+xiG/hXy2ylYb610HRLBGvvPDUI488XF1+8v33Pyg/XvzSK69+8NFH32z6Ag5t3bLpw08+/fCdN7/ZsXPDpi3rXn5BJh566ZVXPv3oo6effWl4kP/Zx+9RKV1vf/jJjo2b17//8fmqC24tno+V5nE4nFGpMqFQxulE+hXYPDKSCQYnRkayvkSdRHMB89LW0JCJxyc9HqS8AYEAsj1AVdvyfRMuxGOMRx4BzQr3AN8PMDmW0LN2993YFlzCA3ANIfseQzV28MI7WlyBWNHbBqQE+hoMGT4feBmNRiPRKBp5JNYIZQfWU6mU1+t1OBxAzZGKCp1cHvX5soPPoxQKYrxMlqmqQpea2t7rwjwGwGPwyiu4iY1eiwSWoGW5XHixwt+qqqq/EjMDagn/ZLK6HnwQxbNgm1IrVqsV3ymrFeWAbCUOhcNhnOPxeHBhuN14srzZbMY+jSxTfiKzAj4XYLOR3MjJQQJcHwvAGfho4ggJo9EICpFMrBiPwYSYnMyYTJn+ftC+kAG0myR8/g0MDiYSCfhC8MP0ej3wAzQffAk8iy9qs3kIfsPvFwqFo6OjIaPRbbWaQYuDSQ2A+gV7epE8xvjFLyDCg3a5FvOFqQn1fvBgdrQPdPOS+6evKmRfPvAzxxc0JF5/8m48jPz6r/7fYZFoMhDc+MKvdbpxuVz+y59dH4snTpccfPeJW6HAA3+66+Yb/hWE1564c9Nn74Jw969+0tqCFpVtfeyHfj+ixOt3/EQgQBu3PXXnz/By4Dd//3ODHq26e+yeX0EMuO+Pv4XY6XI/c9dPKZTuPj7vhn/5IZ5tixEnvPVlcRE8hqcBzFkeL9Pbi8wpeFwghyAxPIigg4PBIH5ZA30VCgXIAGAzPGETExNQBgQqlWoymdRqNXAdHi8o5vP7QQbLRDI6CrrcbjQumccYt98OxAXNiu/WEhpzd98NxUBL4WkY16TRPOP5XHBCMMa7z/0RC+tv+R9alXIiEDx97w2QRDz+KeojOnHkwKsP/BIE4PEtv/x3EDavf/jAts9B+PjJ39ZWnAPhzT98z+tDfqO3P38ng4PU/zP33UKhox1GDjx2M8SALI8fuu92iJ1O1zsv3QsC4vFPr4+tPI/hx4P2BbMBDGKvNyOVAucgG/SuxWIBRjKZTHjEgbigYiEfBODoyMgI/HKQwa7Ae4/29vZCDlAZToEYTuHz+YODg8PDw1ou16lWA9mxrbxkHmPs2gUfQcpLglAI9sm1Zy5jowseTjRjuKxskbN8Cje8gIXjnz051CfAPJaLRxRy+YN33CpXakEfv/M44uI9d95+w7/9MwhZHr/7i/9RfroIhL2P/Vs3E01Ve+aOXzLZqCn/zfq7IAYUPn4LFt595X4sPHjvHyAGHr/3CtqiD3j8i3/5odc/7fZkJXgMahhacmC59vSgvrOpxVUyMGoJp2yYmsjJnFbL4XDa29uBoKChgeJSqRQywaIApgoEAjAw/GijXDdQHOwKOKWurq6rq6uvr0+pVMLDAPGEGnXGLZPHBLjE6tFcG+PCgIenri7LY7jx8CWxfNUBvnnu1ChSGT/xBJFaFDRqspWy45k/xeLxrD6G+/XGC4+Pm5yEXXELmB6gj2+98T9S6cyOt/90aNvHUAZ4TGlBfVZf3PMTD7FbRfapKD2xDwsb70GmICCPx8CZx+++cdxgHujvu/cPpM7GuGge02jIVJq5fwdYOWAk0Ol00LINDQ1AUBAkEglQNhQKgRUBr2mwKMBgwHYz1Cy088bGxjDdQYuDDKyFK0ASLgglgev19fVwWQDkXAyPActcGfrII2BdYGtkaY/BFQN4FIHEM7pulj3TcgpZHisVim2fvUKn0LL6OGsfb3r9jv2bPwAhy+N9j/+724OmGgOPZdIZA15gVzS0NUdC4SyP774daWjQx5++8Auj2QU8vo/IyeKieQzWKnFfoYkKhgHYA8CwgYGB6upqSEKjcmhoiEKhgE1sMBigrQpKGgxlYC3YEtFoFAgKMeQA0SETtzohE54EyATdjJclAteB0PhScB3IuUgeXxR8vqxivv7665f5SFxy5L1A0HPY1JQdAb0YYB4z2Rx4W3799aZkMnHy6IF1f74RDt1/z1233oSU67lvXjmz75tYNJbl8c4nf4R37c7q4yy2vfIIFoDHDQ1oJS/oYy9qZbmBx5DEPLZ6pj1oXRyPa2oyGg3qUItEAoEA2LJcLhcYDEfAqAXVBeYBsBNUL6hY0MTAUdwgnQ9QkpSmADYJUBbygdMgALnhYYD8y8ljjQbaA0ALPO59VXRi4AcP7s5NN92EmqpcLgorhFy74tWXXwSh4nTR3nf/BMK99973yxsRoc9uevnMfjQzLsvjHU/9CNsVB7cgPT0n3nyenCzw9mtIMYNd8cw9/wLC4KDg5ecfJY6QALXocvn1WtKFyBJ5vH070Beoef78eVCiPB4P9CUoY3gugcGgj6HIbGouA7mdhfBIQHw5eYyxbh0QApgBhL6SqZw1IYDK8Oo4fPhwpgTtDraCAB4ff+DHSrUGePzA3b+HHOBxwXv3JJOpe++995e/RB0X3SVf1B7fk0qlCh76Bb0duS87ec/Ps2Nh8wH31QLefBl1UwCPH/kjuhrw+KXnHgmGpnccuzh9PDICdkJTUxPoYDCCwfyFlz6QGD4PtC9ZZoUAVM59My6Vx7h7fzUA/MCdcbmNpysEQFyoNKyGUXrpw8uLAfD4xIM/BgF4/Ppzj4LmytHHuTxGm3HteeDnWR47c7YCmRPA40gUDZqsfxV1U2R5LBgYePhBsnMD46J4zO3tpVKp5eXl0PYC+wFe/WqiM2FVgRX8kni8tIlvS8LgINw9eEjwi/uKonLWdkff7exZnLkawPoYBFBqLzyOCHf++MHtbyDF/Kd77v35LxDzkH1M2BXA45rzJfBK3XnfzT48+2B+4Fc64G2Cx9DOe/HRaX0cIkYnMECN6rQm4zjp5GUpPB4Z6e/vB4sCGByLxVbEflg8lsRj0EaYZ3gsY+WxYQOoZHiDY96AfHkbf9nfi2Aywdcj5dVBlsez0VpfVluKzJhcHmN9vCRgfex2e9a/dAcII8ODmz6b4Wt5+fpY+OSTZ86c8Xg8cAlss15KLIHHxHQ5rJIxj3Gc135fEcA18Rt8CXOSVhTfzVv+nTOLdfWwAI+zyPJ474PL4fGbLyMrJQvg8Tefv6DWk7MvAEvkcXbQ0uk8XVICFoXFagmkAo6EA4I9brfFbRBA8CV9E8mJYCoYSoXCqXAkFQEBknDIlXC5E25nwgkBnwUBZMhPZZDDoWg66kl48DXj6RnfL4ul2cdlZZkPP4S/uGWG8zDgxq+YMVBXh/9ic/lSAp4fsG2y5hN6ii7hXOEl8XjHQz+htS95HmYeMI/JBIE8PlyIx8SoMrS5GJ9/rtfrnY7pGUaBZACIOJmcTKbRFYG4IGM6ArMtcQvmdzKTBH5jigO/Y+kYMBVOAQZjEmOADIf8yTn2bU6kkdPvpfE4ix/9CP/NvnaBATqdDtiM+Z27/mx5WEVbfH7Az8Gfi8ZoVm6m5Wr8FuBxRwPqmV1ZLE0fiySSTEVF944dLoerprKmydvUNdFFn6TLwjJgqjVunUxNd00vCWk0KpgG7sIDAMzGScgHuoNqB/3tTXrhOYGPGIsiW36ZPM5i3To0ZX4Ke/bsASpkyb16nRuVdNEdH516eBfl6SNDz5+ULRyePTb6yB76nzdVbytnB8LkbvcXwL2of2p5gIcZfjh+O62G0YXx+d3XdbdNO1FfKSyNx+1t7du2bx81j3549kOukYtV42XBxfI4C2jIazRzKuMVGev68CjlkT09eQS9mPBUkeDeL84lZ3t8XO7wMn568WMMNYB1MH6wieMrjKL3/9xDQdsRrSyWxmN+iH9r1a2VtMoY0at3GbFiPM4CrNumJmxmXGRvA5Ds8W0NefxbjfDIXgZ3dI5daRcJMKMxfbEMMX6eV7WzBXjc0Ty3++CLAfDYYrE47OR42ao8gquBlecxhsmU+e1vs7qNHD5YNNYXtuVR7dKE+zaUkt9gHmTJinszMGvBkMD2Az6K8PXXq72Q6YrQx2uYD7UsaR63Ln2494vz5LeZBUxfzFcwHiAJMhplgAYPmNSBS7f/387X7uzuWHK/2wWxijwOB73lNeWffYGWyHr97j379tXVV5UcPbRt05cHCw/s3LMLF7sG8Mhuah6l5gs2fwwLnmA8T1ipQH6nuUDq3bfeyhShmezXEqCFKhULx9XLmye0WJCjJGnULlwde+Dy4ZkSUR6TsqGUb4P4gyo1xLhwlsc4QE5RjwmEYf0kxFSZB2dKLUFcIMtygycC50Lo1fghubVtHOfPGYiPmgnQuxs25HbRXNtYFR77fB6jcY5Nda4BPPJtfR6HZgfMOVx+tj6GTIgxj5tGnEB6yNE4wvgoZjkEOBGzPEvxhQPxaX+9WBUeQ/s9kUwinZxKX2N7geSxJy9IlHYIfSrPwgFKYh4vHIDiWLUvJrBEM7ZF+mvDHDweHhrOnT0xMjTD/ffwUO6QQUo6mrvpSGpoUJg1KkAQDIyQIiSSKTGxOxhGMp6MxabfejKJJJ7zEuzpppLSFYY89lw5YYE2318D5uAxpZMqk5HrCtPpFJ1Gz9WoYuE0j5PJ+IhAAGVwMhyZHBUBU8niLAZ1oH/6GWhvaz1ecoJMAFNpPZu+/oZMoK3vGPSerDusdG1NjcE0j0fDy4o89lw54VADn/yK1yLwEuYFMMXjdIbb1SzkdkIQ93aKuB1YFnE7e7vqIIaAk4yWciG3K3u0r7shK4/yKP3U+hFul4jbJe7tFvdSxJCPhC4QRglByO2YuhT5ETjAISIHZaICHCKeI6ANtS8jFmjk4ZDbsIPyEEOLDWIwJHIPzRfwKcsIxLe7opFMJikUiseDNkhdKhbL40ZmfUdzpYDTLeBQBlGcFyjZ0M/snPPoIIfS09XGZ1KGWB38ng52dwe9s5HX08noauEzaKyuRj6jk9nVMsChEuWnT5wKOInzs4E8OsDuwjlw+rTZcpmQR6DcEEuksjI07HKtWzgReJxtxsFR3IyDAAI0+LCce30og58BCLgnZL5Q3UNM57riwefzGYw5dlvCjrMWwKJ4bDbbemxUs32OHoZkJuMcsPdu1RgaLBnCfsD76BNAk5AHDuqOP6I1NZtSxKy3xLSNmw45QpwHx7ifqDIoL5d9IKcT4WTvFxpTjSloCOAZQqR9An9SaVmLoe4lSUAWCvnQcqnUPPtJXi7k0QgHTLXsUdwFAcTFHQ5A1lx9DHKWmllCQ8i9eCCazPZyQJivaXi0RUB8qasATCYTj4TzeLzsFHZ8cyORyOnTp1taWvLm2WJcmMdAm3A4wnIxrM4pezSVtoxa0slkIhw/+7mYN+7MpIB1KX6xNmQOuzucQDtZ43jnDunJz5X6iUg0GRs0uVRN1qAuQHRTpMPj0doHhS3C8RSwMpM69uro5GgoHU9HnPDYpd3qSc7L44VFSrM/IPNODhwyaKvsPs2kodHk1046Nlu7X5MmMulAMnGmULxrr1zfpV+tQekFMT14Oxce296Sx6eFw+J7HhYfnj22WtP0Vg8jI6jpz+FwtFq0j7fNZlOr1aCnnU6nWCxub28HKuf6tMZYDI/TyVSKZuiyubNLlFOMsxbm66pwJDZTi6Z79up3c7Vt76tUAWJVKXGY0KWZ9nZ569B4V5W4pM9Q9rjM6pwgDyMkD5UNjbONfRqXuGHcoZ9E9M7BUKNqtHWsiqXpfHrWcoZ05shu+dCbRngkyJzVxMLcnY1H97HyuHXJwsVMGLosoFJRH5RUKlUqlcA6rIazq+MmJiYsFgsm92wsyq6w2hwcZ4/NZYdLIyQTxm6nXxJMphKQIDMJeAKhSDSCpsCnYjgHA3UYQ5SMh+EoKeecCqlkUlwjBam/SYuyZ1w1Nd5vAbUNujyFfl0+4OxEPJ5KQUDA33sFgWd7ZSfQ3HTTTXheGHFwUbj3i/N5JFu98PiOi11bcRkhkUiEQiFYw729vf39/RADocHGIA9PQTXlLDiLxejjpEqj67HTjRYDWLcE4n6LP5GIgUBm5CAUDs6Zj4E9Bs2FuL7DkownorEoxPmIJ5Jx+Lh5Ab+clFZuoBXssK+++iqXr0tVxrPxXlHHk4f785h38eG5E5Jldw9fOSu6gZ2BQCAUCp0/fx6sC5FIZDabwaLo6uoKh8PBqbXQo6OjFAqlbmrNGMai9DGA7WDZ7NOL+BbAwk3L2foyFVrItE0vbrRvNdQwsBaqEk9oBIFsXsBz8kK+16blQaix3vP5+cXPKMoNj+1n37ehtJ4tJa91Efgu4Zbu4h/RiwHYEqSElsNlIix+tK1bRTg89vl8bDY72+abDxfmMX6Vs509dtfc6/iTmfSEdkJ+TkEMNOf2VwANk54xTyaZiE2Q5J6hL9PpkD0EVnXAPDn7a8J7IBlP9W7mpoJwMO94esIS1DPG3UIP/oUryOPZCx8Qg2221V4rf1mQu95u9VYuXRCDg4OklMk4/WgJpt/vZ/D58XgMq+HOzk65PHdgOB+LsCuAUek08BjsYzJvJoa3jYBBHACCEhM+c3lMdE6kNR6y4wyQw+OUk+9gyg3pTHJs2JDXsAOEx0OnuJI97QOaE7rs6RhgK4sN5qp+uXHIrjuBWn4Xw+Ps4iVQvXjlEr6joIOR9r399kuzVv7ygNjCBz+3EMMPX5G1W0tF1gLu6uoE/ohGZXC/wT4GPT05OXnixAkQwJbAZebEYnicmZwMNMlrLU4L0sypFNAaCxjpRNrg8UGxiXEPNNciEdSSwxirM6RTSbANWBqDZcgMOXHUIEOASwM7fZEoyH0ibdg8fRYADpn7TVq7K5VJdknG/YoJ8gBCMuIMSywOEFrEWs4Y2pACHg/y4NIJDTpJp9NBjJ2ykcoYFPC99168B9WrA8ROgZjEl8vAgFtQXV3t9/syAwNgDUOO4ciRwsKDzc3NYB9TqVSBYKFe8EXZx0AUjpNpd2f1MdKOuJ8L/oN2VNocUIitQR090UgUMZTQ4gBUHCGtdvszSSBcHJ0DtkgE9R2HEsg4NnsDqQi2SpBeRv+QlJSbiE1T0imnwk7Mi0MkdXQ54EmyhRDDWgbRtx9rH0vh2XPLAu58mPYsWFKCfFtdNJa6AuoyA945hEOPLI+B1pflJxw9dsZgcQXCCbEETYHfvXs3xBJi/0+xWKxUKud00LoYHqdlMjXbybXYp11zE1REsW8yypKN5+4vEgaNi6V02ugP6NGODziDmDOfRDJOW5EX/HnpZ87xkZ9FOo4u4spxq4ixDDWcBfLwAADz90LOHhePy+tDaPmg0SRT7lousYGhUqlwDwGYEKB6+/r6rFYrmHbAWrwPwcLm+6L0sUyu4Dh7jHYzmA0AxFpkXUALEPULUxRGkdGSRK92OBYLhYKJJOongwCFzJOhCIhwSjo5GYtG4zHixEQwHpMY7WqbK5mI61wT6KLoP/oDlwIdXD2gYMh1uIvaHQjGE3HCRElGk4nBcZPcaIOicAiVJkCeezkG9nIBtx8Z1gRmOKS6ukDoZrC1ADjjkj2TRqORz+fj+zgyMjI0NJRtceW83vOxKH2s0elo5m6Lg+QxAPiDKERSJ5FKxNWuyXAylU7Go5EIsp/TyGwgDsdHLe5kPIlomEzFYxGgJjqHuIAnGIonolu6VEQmehDwpeEZADGdTgoMjmCMKI4OoTiOSsATkioTqBl6T0WfKgFPTxyVxyC/+OXAjD6sa8C2JrpogMpAYvzT5pzbsOLwE10WeIMYnHNBLIrHE5MB1O82bR/PRpohU2OLGT09YMlm0JZ4+JDFP0HVBRPEOjxQnERmFmmdw1MrBMN6Lv4RV5h1gMhMpwsZEo7OPKAxQg4QHR+7XKiqqprhxO3TT0nhGgC0AhMJeDjxuGbWgCbtsZWGXj89nA42BtjEWHYt6Br5wjxGjbV0hmbrNtnNOAs3uTCfvHIv0TRLmyYDqRgSYhFkOQhfEE2OTUbtkZQPeJimy7WT6gmPyJOIA+HSQUNAsB61peA6w+MWfZ+VUOAoDTnRibD2rFbVoATqw7MBxolD7Ag7A7FALBVDtgSUg2J6j7dRagLBzDWlUkTz8XIA7DbQVdiEQFQuKMD51xTGx9H2RQRwg3hVHe7jJftLek4WwWPEmjTbQZ/uP0YsQuRGg20ggsLWTAQME26BB4gXjUYQnRGriEKJTMgUHOv2oHLpNDJzQX2iDgv0JCjOqjziCU2bxqP1pEHJoqtjtY60MGcrz8QyKk6MwoOBKI4Ma+K0dMozjjb2GW2QI9WM9DH5XF1iAIPxuC5pCi9lr66rEXHCZwPGqtoYmMp5W+0ugEW184LB0K7qXefKz7bNhda21vbWto7WdpxsamrCAonWjo6W9vY28mhLSwsWSLTC2R3tUKClg8yZQnt7B1waro3OhGIz0Y5OhM+FMvj4dAH8vS8B8lv0K9Fbd1WA+957EC/cgbAi6O7uJqULYVE8hlZUj41msaPtby+IGePSszDLPp4X49zprSuQ2l8QF9PvtlTA+w7UMGCax5fw4bk2oLgQVCoVg8EAW3m+iZp5WBSPwR7oJvorcBYJRK3Z9EpO8XjO5tksHs++wFTOWM80j1PYRJkPYJEgo/lSAEgM79NsWydzdQ12XHmIBIMWh9sfCFpnrhrGfZe4bYf3lVsYi+Lx5OQk28m05fRXABm94QgQPI+Iw8Jxg8sHzJJYHHAIlGQyOs2wdBLsY5zMnobsWjfa5Z2Y2Ib+k+W1TeSDiJp6+G/eh6E0+gbdyvHkJfFXe9NNN80wCv/t30hhDcvFoFDG7x/Ccu5LNdsHnzs9aGiILDkbi2rnSaVymoM2bh4D6xuQiMVUfdamfl3YFwnFY+F4HAwPgMMTlJyVVgyMKZ2+HceV8VgimYpH3VE4FInHnWJXYaWsfkAVj0dNTh8a4Mig6RbA7PERYwldGkjEdlON3TIzHIJsdT3a4x+EWCwuHbGM2122QAgPfBDXQ/Db/LFEhNc4JrU4cA6A/OIrCjAhZszTLSsjhTVcDLCCymSMJmsyHouEp3dbyvIY0N7e7nRO73MwJxbF44mJyVz7GD78xGMa5gtKxj/bunaOnXpGbOD7Y+4E9W1d792mE6+Yqo7aO+/Tc/6rU/E7pXOdY0Iy4ab6Bc+qG79R1WwaafmVevA9ufwj5en1Qt24w95qF/1RTfuDteKQbLRaPlo0fvK1oeMbFGXvq/o3aAb2WC177OpnTX3vjAs/GnPyHO0PybSbx8B64R6U9b4qrWtQMb5Wy7/REvp8VQCmMB7NQp0Sa6bwJUEujwEUCmXhee2Ls48zGaaDaXXkd4K0StEYBJmYwpR9PDetVmm87RK181ZoBv0appB2ueEfBIdvIkDvonkdVoPF5XI48ngMAKbOzsziwjyOhEN+/wQxjz5nPUg6o/OhjT8ah1WoczcHeL5bq3RcanVnXxxZEO289FGWBM1XnrfplqoaAON4CQr2UvD45ElSWMPKQaUzaCRi4dCAxWi262TiUWnRoeN2o34Bys6JC/NYKBhSyFXdxg6zw4QNUEAIRWCnosBT64k8EoFggCXDlnRsSG+ZMp5JuANBhtqeiMUJMzcfdJkuEI4QV40lybxpQDbYx12j018jC3gJkNLq2MdruNpBdjCxXMwcfYyG0PRNmqAugMbmZipOjsqUTkMuVraJQCyR7dQAGVpuuDzoT54yZ3PjdCqADBJiRTTqu0gPGhzkITiYTnvRtBt0TTjEVRvIAwQgp6pXPuNLrGENM4H8sACNgMc253Q7zyEh++DiIWR9o3FmAqMWJyjgsCcM7DIOIJoaPMT8Y+Aamo4cAiIrGuW2XlsSzVImz0pnUgobFEube83wCCQyqVggTpgrBG9RgChFjFvjsfCskY0KMdXG1OWerrmGJSJdePAAKV4SoP4KmUzRo6frjDpoM+Yh6A55dB6nxuXWup06N9gDwWAQH4pGw0610zPmcWndbp0r7AwHbIFwKEQci4UDYbfG7dZ64ES72hE2hiOxCHEeHIzFg3GX2uXSuD0aj0vhDOmD8ABAPtgP9j6rB04kztWLLe4x76Q5EAqF8bkA8ouv4QqD1xOaDEYmYmG3Aw1oR0LkxooWuyseCDscC8ymXAFMDVwhLQi6D2Fmowr0LDpGBuI/BpE7jbkadWjeDxZyT0Qiob/RFVA2EnJakygrhSYGobOIUjnnrmH1EQjlEiAfeXcDJ+NgXeYgFr/Ut2yKxzngcnhqdda5eWpIIMj9UhrNtK+XdCohHRVnzYBIJJg7PDM41C8SkrNLAb1clsk0vXSKz+8dFkyP3wgEAxrttEd1Nod92Xfs+ysEWgcKjZ6lL4bM692/NN2kuZiDx0gHTj10WSGL3ByiIMJUEqIZvyB7CJBbEpArA2YfzU2u4ZIhlUpGY2jBPJmeiSRaxYOEvJtDLMtM49EDYjnaBe4d3FwoRiZWAnPweKXA7+MODwsuCx17aNTW7u7SyoqWtrbK6hoeh/Hlhi9qKirqW7taGstee+vdxqbG86WlI+IRFrUVyu/csaPo0IENG77YtnVXe3fPwWNnDhwuwZf6q4LRaOlvaHJ64qwhNiRNJsPoMBtIJxb1QFKn040KuQG/r1/IgqRSo5AqR+OxaGc/OxJLjyokMpU0EgrCucFwSjjcazHrU4n4sBhtMyAc5Vttplg4JOWhPSFFol6H0wpJvB5keKQnGArCuRIB8mIh6qOEptxkASwWi16tIBPzYBV5fFkwZjDaAxkIk1PTS1vbOjITmQw0M6ZaGvV1NWC52yfstgmyq1GjI0waux0FAj1dNJPVnok6MxF7JoYm9f81oIfRy/3DvcGJyQbFcUg2tjTKObsS4Uk2Dy0PqW+qFdB2+J1mtR/tj1HeXdXMrbKPqT7urwQFXEEtb+utnnBbzyjLQT1zKLtZlFKNWDA+iS7FHS4SSzjDXGam881UMj1w6l2ZoGeEz3WGkL4YGtlmNusHmPRJGpr6bKd/arNOm6DYK8DCWBke4y1q4nHUm0aOVqTTECcSaBmfVKFWq5SglqOLM3kXqcLRp8yCY4qIuciWnPOUXEwVIBxxTCEUIp+Jy7vK9RKgobHr7A2/g9/eaUL7/lbVVCq5u1PJmCNwlN030trWKGJug3zKwBaIz3eUNzDOT/qcnw5UmO2eckpZK7dKPTrAtZ+DG9hfsUHC7/C5rMBj30SYN3JEIuvVq+WZ0ufhXFnlxzxKzZhSBjxWq7VKVYFOo9TKJBn+p+FoDHhsXVke3/fgQQh/2dP4zpF2CIXtPAj1/aNNAkmjQCKQoqDUUJTqTpWGopGdhqDuLZAwdqj5+9UtX0JQnXpTdnyd6sxbih0vQBC/+/jo+0+I33+8/5l7IdDvuoN+NwoNv/w9hJM/uQPCiRvvJz9+QTS1NA2JJaPCQTYLvbk4HPSya25r1Vts4uF+Wgfyr9rL40Dc1t5msTtFg3xqRxMkcyESi9gsdCKXi2IKpdUfCDBZLCoFLVXgcNAmAGCkuL3+HmpXc2MjJBkM9JK9JlFZ01hz/R9dngjmMYvVJeXsSCViXA5aWd1QVzVY/jGYtbZQSWsHtby7solTGfS5QQHb7N5z7efre8qNainbenZc7+KXfwE81slFWB9TuQdGRKxBFid1/jlIyio+UgwyBrhstWU/JFXqfaCP+1hU4DEkFXsfs5qnx8KEQqHP7Yzm7O41G8vTx1hfEjEoT6JnLBumDuTHOKwUJicnbTar2WyCgAUajQqx1WpBscXsdNizmdmQPcVkIjeRyGay2Sx8CAeLxQyBz+PlZUI8MNCfzcEXuWZg1huAxxPBVD1vOyRHR7jdlZ+BIBWjadnyIYa07jO4xWJJLyQp/IZ2XiUkP2vcE0+kW3tr63uQc9v2vm+j8bSkfiO3/RwkefyNEPOHD0tkyMsb5rGUv0+t6AfB5y+G2Diy3Wwi1lE3vwKR+dCTbuf0e3UF9DG0WwFAVdyAhdjtdkGs1WohBrMhmw/ILWa3I6/ger0eHUCD0XMXczidEONiOCd7dAFAm6C1vkIv6Jgv8FvOMOpO5GXmBg0PKeZoNDo+0D5f6G06KaJVGwQdefm5AX+fawbA43M/vBMEifc0xEoJX85AhMYAHsvqpxeiUniIxyDsFpaHg6G23toWbjUkJbZCFNdvBH0Mgs99eDIYAR6DfYySx56EuI+6taMZsRzzeHxoq9WClIK/9CmI83BRPOYxaKA+J300f5AT8p/T+v0Tsb6gsUjpcGicDn+AKbvpx21/8w/tf/u9jr/9HvW/fX/gn384SXm37wffb/0//1H079fT/9/vhyfO9f/T//AnRgwefWD02/7rvtf3ox+2/6d/nJTuGP6XH4xNuOkml27Cq5vwyb0+iNVOr3NSpHa6zNIKNp1chj4boGh7hb2tQ6ifIRfz2b5uFiUTmWr0EYDHD0AmFsQii10zMI0bCv/mdt9kck4eY2SVzODgEAD08W+Lu2Lx9BAkB9GAwEsPl4WiKdlIr1CAOj0mvDO2aE9VzJgci3m8MC6Kx5TmukQyFdt4u/Dv/6E3mLGkMs6kx5rKWELRfkc4kRZl/Kc0/3FdRrmV/9//J+0//U/9518wvntdNvT87fdof/MPult/hkZNgjW8//L3mUi1LJz2xW0Z+2HDbT8b/ZcfW27/qfLfr1f86/Xi668Da8iZCkXZe9OZAY9X1tWYb8jmYgk87u9XWOQp+YxZfxfgcQ7n5yxmnu4RutaAeezxk81Z4LGSOS+PBQRIHsfSOIkPhaPzvlGBx77gtCumVecxh4laM3z7BMsaZtqjxq56fSCkD4TZkLQGTcFgry1oCYWtoWAqM+T96P64kxq2UrU3/2zohz9i/bfrGP/PDxCb/+663r+/nv13/8T795uYf/tPMfVh7U3/HNTVK274qVGrjQe4cc0Rx6t/TLavN/3pF9oHf2996R7zwXV2j4w9f1uK19cPPG4RLI7HO7c1jPZrO9H7DuEE6jBCLrpmE7Qr0/LbzNiv7ZmihoyhOuONZMbLEolYJhXM2EYMeOm0H562Dv2p6kx0UWvLrzogHv8fvyETFwKiLeELAXiMk0w66cN4gYZQnj4WCud98WZxUTweGUZf0Rm0SN2TJivbE3WwrUEIEm8QuGtB7grVidFjyp27tNs+0n78NPu/Xzfw/R+rbvop+7//kPePPxz43vUD//h9S2ejoeyU5CfXm/e8ofnTr3MVtn73X2S//Ff+P/5Qt3+LZNcBw851EEt2HbSGw2KTVkjsTjUfeGJeNaeeTEwhj8fDnkztWGa4EzUmhvlTq5Xm53GtPB2+47lXD6syULH6TMJjqzq7L0lsCjh6etL6zlfpyWjoNOq05+/ZND0h79oC1sfB8ELtE9yUByAeT+njRHKGPl5gfsXkVCfm4pG7LcN8uEA7r66+ob4Bhdr6eixDnJUhEBEOdWSoqYZkdUVFQ201hOxhdKi+FmXW1YCATpi6IA7ZktXVyNHYfOjopHVyOms5jbg5OKFV1jUdEPE7YrHpLaQGiCVarF0f4FYjjgGK/WhH6wRaShvD3vIQYt5MOiVoPNGtkrbLO9qbOumDYsEoMffDas14PWe5yFhk1YlObORklMhEOddQn5lrX86rHZjHTu9Cj2leIxzzOBpLDxDAmaHIvE9Cdj+bxeOi9PFAP9p3e9QoNVIp7kjEG414iNCusks8kVEPygEBZYYn0hl1KqOB4BuszsTYmRgLYppWPuIOSpzmc0ILKHLNRFBo90k9AYbJL3CGQKlD8MeM4aQCwphPLHfLpd5g2ahVbrEPCRZy3tMn6atmNoBAq0NNY4xEVlFAC5qf8bOmfdUYJzIZA+poc/ezFE41dkWLD5FQqTLD02+AYX1GWoEEe2R6zWL9KV2TMDVMjI/qVsyT8pUIo3FROx5lATxe/Dyh4eHprfMXiYvi8ZAAvZFFRlVLY+cwl2udFBmCTk/YwNPJB52hYRdwMWgOOscng4ZAKJ4Wu/w6B7vK21Og/tXPsOXA/eENjL/7vuBffyl46NmRh57uf+DZTIIxsf2dVEadCXePBaLxtDbtbQ3s+yBc+H5gzweOj9eNP36f/p2XvMqqwfk9ira0dla3VZfRagg2TsMg5JNSNDpkJRtzGP3G5HhXvcljSolFqWTCDI9gJNJY20jMekn7JenMCOoQBRkjKwX0/gza2wQBFzhKbPmWTaIvdM1h4VmXs3808DhvXlAyj9cXh4viMYtBB6OHYwsV8ceY1gjTEmTbgkf6x8tHrSzCUFb6wEoOQivQEo25UoHAtw/3f/9Hkp/9GJOY+V+v6/ov1w+88onVPxnt2Nvzt9/r+S//xPivpHHc8X9dz/jP/0j/z//U9n//pOVvvl/xv11X9p3rKr6Dejnsqei4zcaYv98NkNtf0abKNCszclcmxO+lqdHAHrX9RIaHXiZZgD5O2W1Gj7GsAtUIJjc+BFA6x80/JuV8pBJl8+xAvp2znH3rrwosz64g0wSC89sVy8BF8RiDTqX30GhUGhP+A7dAJgIVAvxDEbWHymD39PZCYPC4NDYXy41tjT28XjqNLEPEdDqXPAoBklQqg8bioAPwH30QKgeho30hJxLwNSpbKlsELYlE3OSD1h1CMhEXmBIjtsyIMwNx3hpXOIoOuTJ9hsSAJRMmQKd2jI+P4wIHug9gIQ+gtklpHpDf6dpCKLJ0fTyT+XnT6i8SF8VjHhNpxFBCkcoIUvHuTKQahXCF0OkAuzaRHklmhqCRmkz1pkO1mVBF2ncuEyjPhKtSpqJ463tp5c4U44NUeiARZ3qi1mhKCuXhUnAFCGn/2UykNuqujBuOh0vWud57JLTnOf+HD9te/FO4a6PX0NrLRJp1PvBEvPah/LE0tF3D4pCnjxfANT8xaE4s1SgAHueRe2UNruXz+OiJkz3dXcjK6fvIesfPzLf9eOLRf0tsu9Pz4L+GP/pteMufop/dag2FU5nBPpvdEoqAfYxommRnwpWpsf2Rgkddj93keeYW0x/+zf7gL8AQSGYkxkjKGk+kMkIUktxMqMwcjCQzw3AoE6vNJGsynq5000vpppft+x6jdi209cac4yDVo6lS0bx7HfTlTIVYmMcvF2zo6yPHTXKL0TuELVR+MnbtM9s9NQ4yJ2bbFb8q7MizKxbor1glzKuPgUlgH7ujCtxtjMNxgf6s0AwCmMscG+pwyIZkZjCVGcdKOhOpQ4pZui3F/Nj92l0p3f5UZgTom4nXZKLVacfJlO1EonGd+9mbU9bjSVNJgrfB/MdfOB77dYL9WTF/TGCwM4i94edEKpXqFfVWM/P7j4fG+JlgWGSeY1PHaDIz7tJ83tmCk5jHVNocQy2722oyE4Hhw4dwMpfHnNGBDJ9f8C6a9bKGKw3z8lghRy4jlFqRUKnQjTEh7hiUUYUKCCBng0Qt0upYEHTKOp2kUqeqB0E7dFZ9+uuRT/8iVKvRIS1VpeVrx9i4jHbojLb3qPLQZ5It70m3vC/Z/J52nDmuqmOIlSKlUqhUtvYOwqeT32MuAI9L6bVkIosh1KFDOTrdE5dF1Wg0MzKSmepOxzzGci4mR4KZOOlVwzveB3G2mFA/mhGQvG/+8m0srOHKwbw87mpuALPCEY0sM8Rm5Sw6uLzejqYLzK9oEcxoC0rtwfiULZt0TXt4wTg9OL3cFYB5zO9lT0zk7qOakn+yA34ylk+XyUGGlhyZZDVlD3We5yWU7Vgmr7iGy415eTw4KIA7l2s5LBzc0UheTl5whNFkjAWCI0wOjujstqHBhXakAn1c3zuD6OcHJdneg1ePolmwudh/jPQDq6KgszCPcU4WEdJz8zR8nNYEkWnweunTS7nRmsr3v0Haeg1XDubl8UAfmvUssHggiBx+hQ8ZxOWj1opR69EBPccWohknck3n2UHjR9OJsjRdZKikKdhKw8LjeTwxr6mfNHYxTpw5n+WxffbAJxcNcwD2Uk+lPc58HkfGM8HxszVoOmwuKpqpqV5+ZkLy1Ib8bSzQCKZ4no7lNVwOzMtjfi8X9HEmI0pNhXhawbFH2PYI1xGdL9iiUUdsOjhz5MUHtd3G5aCpq/MB9HEFo45MgJa1oR2scntzB4x9mXk8D3HGhXk8rj7vjGXm7gl2RxK7tsx96OyXczQo13C5MC+PPS7kIpzclmTpkMvkpLR0DA0NuRfcFTDb7wYPmnSA2m9BdursUYlKhV1cfSYxy1wOI3+KM+wK1mZSyENesTVcsZiXx7xe7sr2Zi8eXq+Xx0NWzZyA1hV3kHu29axarVblQCwWkxIBfFQmk+FkLuRyuVQq5fM4RqMRCmDA6aSUA5FIREo5GB0dJaULOeVdwyXDvDxmUjtJ6ZIDeEzvuvCnq6e2rHI6kfKemER2MZ9HmsJmK5rqbrcjZazRIRsgEY/JZORu97mwWND0LpsVxUq1GuJwKCAdRZ10+HTeAHmWk/DAZ3fmK/g1XHbMz2M6bRl+vlYEHo+nZ/5xkCzqmxrYfN5Qf19vL1rNy+WgZYxNzc1iuULQz68rPwNJrNdbW1vUY8aBfl59OZpJnItBDh8AQi8XWeSdnc16i5XW1sXloqvxeSiT0tWsN9spHR1nT6HTe6celTVcOZiXx/MBm6HhcBjiBSYuYgevkQttir/IYquBiUDoWp14+VeIJfN4MYjH0NqVyckATq5hDauNVeHxGtZwibHG4zWsYQ1ruCKwpo7XsIY1rOGKwJo6vlIgl8u9fp9+HKGvv89js3Z3djXVNfs9bpfTMaZR68bG5Ar5uF4fIfynunxJt58Meas6pXKlTqsdlSpMRr3ZqPe6nE0N9Qxq+6TfB5fSj2vHdDqZTK7XjwfDqNczYDYHLBYcIp4Zq2e1Wq3JbB0f03m8Pno3w2S2+SdCSqV63GCkU3ocDofT6aQ0oaU7kXjE4rPgYPaZ8elrWMMaFo+rQB2bTXqPy2UwmdsoV733bBqNxpwLbACHzWKzABwOSAjZQ1gAUCiUbH4u0OlwATiRzWGhKyGQx5jM3Es1NjYSOUQJNvociOFEEIgYZ5P58AeO4etBDpeLinV3d0OML4jBgQM5IM8lQJbIQVcX8gS3htVCYjJtKk6bjpDBx5mWTcWemgrVn1/CQfng89aCI9PJ+58zbdo9nbzvmbH1n2eTqodeVD3x+nTysVdVD7+cTepe+0B5/7PZpP6jb3KT5s0FcPFs0rr/mPLBF7LJCfYM/xx/5bj86vipP6EJC40N9b7JEAhyr4lmQkuQaqvaauvRQtIJRwHEMuno+dJzOqMl7TbHW5Gj0cKDB5qb0SYHp7/ze4hVMnF3V5tiete/KxFisdiXA71ejwW/f2JictJut0+gv5N+vx8yPR4PFjBAVigUwWAQbFIyi8i0Wq2BADoFA64ZgPTkJC4AtjYWMOrq6qAMfAqUsdlsIENJkCcmUQ7IcHEQcL7ZbIYYAOW9Xi+cDofAXsaXgqNYgK+NroCuOYmvCTJcB2I4CsnsF4Yvo9GszdleTSQm0vq9aX0BGTz0aVm/13X+tOz3D+Mgve1B85aC6eStD+g/2jSdvOU+zfPrs0nZ7/4sv/vJbFJ+52OyPzySTaoff0166/3ZpG7dx7lJwydb4OLZpHnbAeltD2WTftpCqwz+2rDWWXGJgHez0unQqhVAKBba1rG9v7m296uvODWsfWfMYk0MFBo+ipFdwhoIpnpHI4FQup2JXjZ5M6pAFUIsUUco59o2F1TveOmFok1fPfPtU6XVJe2cmm4hWo/FHgxRBaEhaaSpdXppLihKUspk+DU0ZjmtrIR36snXCo8ePN7aeIpdQRVRGUrSo2jPYMg1kaILoj4vmiALX61X6B1gafbtH658/i/sWvaQOsTRsF88/iJXw+1R9riIYhjwhYOhVK84YrH5OjjIV+Ts9Q5rWBmsqeOrGUtWx2CyQRyZuddGHlZqImQwFE6nU14f0hqp1Aq48FnkEn2wUL3eVXFAODZGGu8jhpH3Kt9T6BUhp4tZ0XNofx+3ReDxza2OY/Go1zgej0ZUhG+oaHRG5WNfwolk+nhHa2Hx/v2Hdr/x5G9BoJxvGxy094vQlkd+l81tNU163e3tpCexZCqps+r622uYLaUnSre9tO3Fx9++7b5Nbzy1+YnPD3/Z0i/zhNzj1vFYklzgaLEbEvFE2Otxu9EyAoBI4RVpYudKFZS9pxjnKbSm6p7hzr2de1kqlmvSlevhGL5wPBHzmvQ2m2VMcYE9SddwUUgG0/aqtL2aDBPD07K9yk/pGH9/Ixne3eA6Wz2dfHuDvfj0dHL95+btB6aT732l/3hzNgmKe/yDqUPvbzR9s2f87S+yScveI7lJ+9GzcPFs0lVaO/7ul9lkcEhEfvM1zFbHpafPvlOzr+zU0WeLD3U2NxbVFpaeP36m6khz27lDZ8/vLj9eWHJ6w/l9XL6gmr697FzlNy0FNaWVbO43PZTuh9441NXa+NXZvZ3tzW9uKjpXUffJll1fHz2xeeueZ3cW79y++9kTxQcP7KN2Udrb2vr7Bxrr6+k9DFpHa0NTW1dTbfGJsz3dXXsOHKmtqTxy/MT582e27d5bcrzkYMG+gb4BCoXG5vC7O9q6KN01ZefbOjro3e2lldXtLY2Fh4+Vl547dPTUkZKju/cWstnsI0VHHtj8XkdbO5fL7e7sLDlxrLu95ejRk631VZtOnqmqr91/7GRZW0VDM+rH3Hfw0Dc1+3btONjfvaGbzuExvqo+d+bhN440VZa/ur+YRun49sThptaGU+fK2lqbik+VvnXgMJxlMBjUxOoniVzZ27PY/lCsjl0BF1vNfr/q/RHNSNjp1HN49P2nTx3m9kkm7Z7pt85sBy8WC1qllaeOQ6GgyZEYVoZP9dAKi/Z9snNDwbr3Dh85yCqncxr4A2K0UDiLjg7SYx58gU5h5+Gyb1rrj9VUHT5YtP/oM0/tPzBMPdvJ6xTZ3Ohr5JrPWXvWNbX21+bwi9TR82dHe47WCNs4lMZT++kH6KN0bFCHQqjrCSP7heFd7nTO+D5rWGGsWcdXM/LVcUnxkR2CU8W7dz1y5ljJwd3FbQePHdlfdHpXY1PJxt0HNh7ft313YRd162cffX28+pNNX3zzcfnGc6dOcW6/ubKi/MYHvm6qrvzozPaGuqoHX/rmUNHJx1/48P1NxRs27XjmreNVFTUPnS1vqmv6gHtq7/adzZS6wv17GIoD504c7aJsqS8/caxkY3fb6Y82byqqLtm6c2e/oHD3nn2n2jYdPnRc4y86ffyUbXxX+emz+85/WFde3vzZU+0NtX/Zue1MVenWPXtKG4t37Sl6tWDL/r1FH5z5+nhR8Rv0k8ePHtHr9efPnDrIKK4tL+3pO1RXeur1XQdKTpd8+NXG4/Undh84+GFVVW1dS8dI4aaNO+yyLZ9/8ZXeXnBo/95nHjhaV1m6rXZfc23N+wWbaxurduzc0lx1YMeewleL0Aaz2qnVrUsC7qxQ2pQ8Le8I80jTQFNgXG/mcpo+/KbwwAC9sU9vm0Mdy8ei/dJIKJJpZ83RWQF2KF2kKWVxDh07XHyk8LZP3zn4xqtHjxaBOh7tYIP6SybTIlVsdCwu1caaWsjOCo6a0y3u/rjm47qaQzXVh/a/ve5oUR+rgtJ9qs09iYtkfL7pfSOM9ph7MsUVxXFnBUA15hFrE3XHGc2fbeVUs86d2/9h7UcdIx1MJTOdTudax7FYRD4W6xuNmCyuTu61tvnramBoaFAiFglFov6+PrVKYbMY7Q770OBAa3N7L5dn1Gsb6qr7eAIOl0Oj0Jub6tnsqV1q1tTx1Yw5Oisa5chZ6tMVB3weTzOjQCIV1red5A50MgT8fe2VFotphP5tOBwTdn0ExQ4xdkE8euctEN+2/kw0EjrLOqXWqrcebqio66ps7P54x1m5Qnn/s1tjkfBvN38LxV6oRXvQFTe8D7FOvMU/ERxo26hUSKvLdnOYrRQOtYJRazKOi5m7g4HQOSraWMls2AGxTY1Op/V9Ew5Fmf9/9v46vpHk3vfG88d57vO8fhfz3OfyPcnJTU5OkhNONrvJbrLJZjm7Wc4yM/PO7DCjaQxjGDMzk2yxZZYlS7LAAostsmQxw+9bqnZb1ni8w7DRZ2raVdVV1S2p+93f/nZ1FZMFpmJ+R9Mgm8ETTPWMVJjN5v1tObFQ5JUONNLmS0NFsNQkZ7U5SckN+gILg4dUSuWRiv6OQcYIh1ZPa1eplMMTRV5vkD2JtrK850+wVJmOwfL2338ej0dPdOZAs6XdVVP8menxEcZQlVane3o/mhHx4nCMrWOpSTqmGBsQDnTPdCciUR2DwShto+Q3USr7eQIHfzFodyEokzh2+d0rLqvX55QvyiCZZh0Pzg/WMKmF1WV5hdkfZ3/80atlecW5dWeqkffDFU0as3Gb02JymEwrxv416xhs2FHhaNNMU1tbQWtjTtarL7R8eZrdMEKpHHAokNUPSrWO5WZlIBLyuB2ks0IgAxyHc7Nnhk63iQeYI7yBnNGcEcEI4Bj2PM1Z4fa77S6bzqBRL13M95bR+Qrh+HiSyMlgH12Pa47bqssBrDgs/O4vhr0n1pM336/5aNd68jf3Kp55i0yKb3tQ8ufHyaTkT48gmK4l5Y++vHDzfWRS9erHqUntJ3uhcTJpOJC98LsHyKRz5MbGccBP2EYq6SaT4ukNFza/5iY47pCim/GHsret2h0VDTsFwjla9+n5iV727HjJQC3gmDuyzxcMa8oeh2Kf0FEnBwLHb1UhHLMqZHL5gVPtDW2D9W397+8plMgW7/iyKuTz/bWmHIrxDVmwlNlzYbnI3+tyecffeUi2IOyoP85h9LLHhxjjtXrtEr/hU18gkPW3+6HY8ru/haVDtBuWbP5Bny9Io9EAx6XdDRTOOo7z2o+SOH6hH01mrNuLCHu4/INgIDTy/DuLi4qjlRtwTOGeARxP8w6iwrtRYe3Tv4Dl/Y8WxWPhE1250Gx+/ekJ7iSjvad13wmtXv9qYQkUuBQcR2IRME53d+9GOI7FAcfG8fGp/OLuMyMV9SqBMgREDkc2mSV+U2dF0UB/BW20oPx0flHOA7s/PvrBmzkFJ1kNNM4Ab9UdI30LWNhZwZKzmItMsI739uyliUZawUBuze/4dN/h49yRqkENE43YAdraWTHOd4hUoeZSVv0L7xvZbGgnn55PFVIxjjd1VgDKM86KKyp32F0iLigVF+LAMbHJOOSzlxlksnghX3Mij7RSr5p1rM4pKFnIJ3dD4UTzdd9wGhml4gh1lBhfR7dEGDF+v3fFRpw4YDXiSDh8XuPqbYJjmwSZioLJXbYVx2Tx2+L52eoPDowU1o1xJ8pHmwDHU/SDgXC05ZXfQLEPSt6HJcbxzftrgn6fePiQVCpLWseDDf0jHxbUAo4fOFEe9PkerEMD+5j1R2C5mnMvLJWCfYDjtrv+JhWKRo5um+1p4UwOj800aJdULTuf8YWDOf+/26AYxvH4oT/DsrLpnUAg1PfS00adrrCxfIgxMsMdr2vNB272sU4Eg5FpKWof47jtxZ+hisLDPm9w5IW3F8SK41UYx/Q6WgfgWEw9AQUw9zCOe//6I1g2NKLBDyeKXjebTd2U8nnhNKujt/NA1iXiGDsrEI4V7D3dezqnUEc9LZ2ug7vNzz4frugfqaU3lzAFcv+8PKgzEY/R5NrQrDQUDCeG2GpIpjkrCgHHdFpeQVZBUfYzB5/Lef7prILjgGNaLTpQLBYLclbIwyJ1ZFETwc4KsM0Bx8Pzw3t69tAWRgHHra35bZ/sry3m0Kr7l+jEMbTRWRFweOPT4gjprBjj2SeYSkoDqze7bnmMzVKw82h5o4JRjGPc3wMrFArAR5iRhPQGC2U884bIBYvP51FHh0ap9GHK0PDIyDibNTM7xxkfZw8x+Dzh9PiEgE8MXewKuW4sHMuTOLZblxlj7O6ujra2zpqyOjhK7Y7Viamp0rIz1dWNg31DjW3tfb0948nxvq4HTa2NZt3RQczqwhwgHpJHwmHnWhcp1dqj+7b2rWYjILUJjt00NOcFf3avzeZoe/R54fRM36Ej0w2NHO5E5ShyVkzSD/hCEfWOu6BY5TyiXhqORQvSQ4WdDW3EAy6JTPaXo2dwHGRQI1MU41i1+x6X199y1xMkjscmhtlTdXq1ai7rNRLHtiSOVyoegeXM9F6wjgdfe8Go13VS6scm6fOCyeHRMwjHzOOA4ynJOo51BxDB5yd2e33Bgafe4gvkxyv7OgboU1OjU5ONJI6xTElnxfICssGxzsaxTq9/s+w0rLogHDc2No6PTxoMBqFQ6EpqgD/wScsnHRMdVBFVPTEhGxwU1NczypuByEPlfWPUhWaKrW3EPCV0cviri3r5gmZhSa+Y4XP9fr/dbsfdgVEvYK07v6enaLA/O//YziNndp/cefQvd1MqB6ERTmO/x+sFg9rldi6oRTwln6uYa+/ogFpzqrmh+aG+2b73Gt77rOHTxsbczoaC1hfeq31n72BF7+LQ0IrRCO3jfsewt16vd5hPNdhMGrMGDPzkpt2jE8b8M4vDFQOzdXUKyvCQYPiNqjd6Z3sZCwwoAFYw3kOoCwa1TLso1ornF2YFEqFOp+NOT/YPXLPBL7/GulGt43hC8LM/WQvKB4dHZDKFZMspga4H9Q0S4/kzmGhASZBKJsI9yiLhkM3uSuYlZrjJqenRsJJbTTpHahMcLxsQzt7vzHas2CsffFowNdN76MhUPYFjg9GQP5zvC0aUh++DYoKqJ2Ep1CEP8hO1hQEfwvG8ULq/tLuuYxgyQRKJ7C/PILcvlvWTW2HpPAeO2dOTDYM9aTheMKD2U3HMad4BF4bO4Xr2JF0wPzk6XAo43t6UEwpGB9nboVgqjhk1r/v8IcDxLG+xoY/CmpxNxXE4EHiwuBiKTSuQU/hcOKb19jRknwTr+JVc5GwBHOOJId0ut9fnO9uxsKnIjm50GX17+/Y+bt+ECl3wAw6HjsFQjIzQP/pIz2IKemlzAsesJMAR+PmLQX+Q6Dl4trNCZYiUUSiV9NHPDrdlFRzLP5135IF7NIwxaMScnIScdPViYWdFMBJkLDIG+YNgI+dT88eV40Mz3aJ+Rmc5k908Iqqs0DGZECS96/MSpjkrDNbIlMh15Oh02xufKak00+QUS8H6ov0LaJOrQYdgpmfFtZHLmjj5ZCLrKSJQq9bjkE85s5488cTykWzxHx/GYeHWBzSf7FlP/u5+xXPvkEnx7Q9J7v4bmZTc+Zj4T4+QSfnjry7c+hcyqXr909Sk9rP90DiZNJ3ITZz42/puSInBzaNHHoozauB087o9cGaBEZDqK7t+JFnyvrxf95d3Z//y9vhfP+Df9/b0fe/wxCI+j8cTiUSPvU994D3ug+/P3fVyHywhfu/rNCj29JeLz+xEt7ZbaxMct3e9BUuM4/HefWIRD1nH9Y2jU1MH2tt0Bv0rWXvAOsY4Xh1+HZZpOObxJbnHmloaCetdIpU98RKCI5YtieMJXTYsU3Hcf/jzye7mZJFEGo6rppAN66h5DJYN5a8GAuFUHAsFk1RKGcZxNBR5vwf5jl/pRtDUJ3EsG/jY60M4npolHFVs1uDQQFmadbw1jqc5FEZ/uVanf3wvcrlcirMCpLAommaaBrgDAMRVH/IJGDgcMEuXJyakzc0GNpNeS+FJfQ3DLpEqRJ3xzSvCwVBidHyDswIwzZV5igb7sjo5haez3jjyWm5pftuLz+hYLC2DYUt2UsbOCrk+qjLHtKZo91rPCn/I3z/XD1s/2H9wTMlpbskzslmshpH853cZx8cxjsUpODavBDyBuEgVcySdFbzFIIetKiuabn93h5xC8eh03fxutpw9wBvg69BA56nOimAwAPiWaSNG8yp9OuOsuJJyWaNZT0Wzn8YhRqsi45AfGzmznjz5t+XDWaTRetWsY9PxnOjJJ8ndiK/hOG4ojbumtcln7xcq0sq5ClrSrhwpZELYlz107DQbIkeLWB8fon16hPHZUeZvHmu7+Sk6hJ/9pRZHfvlwxy1PMyHy00e+ehT3TXBcMIv6JPx5//ZVhwPjeGCkcoY3DPbkgfZWncHwwpkifyjC/gLd2p+NYynrJJe3FY7dDU/AksSx0+uf6d8lk4ob3/uSWUdMS6pbUnE+fzrg9T3TnAPJZiEirPqJf4WlcPu9cDHAOK4faKRPMFKtYxLHbw6jLZb/w69giXE8ISqdWMPxDHtwbrAUcNzTdQDngDCO9YJtOAnCOO6ilPOF0+PMoaGOkvPHscWgrapKn7yMPG7kFvmYYqxtsg2ACBTDmYrRUQObTX333ZluJqN+dJZrkWnC40L/nMxNmefp7BqJEu0/aWwGgvF61ljx8ODBvNq/7r331JF9WadzJX19Wvpat6c1Y1a8LObrBTNaHtnvGHXt4A3UTtZSFih0MbW9JV/FGGXWjxx5fNcSnUVYx33rr/DxdEJnwK1zGldsyNwWKQKjFT3Fbx1nNDFVIyNOg46tYB8dPArWMUPGWDQvplnHkWhowSBY1C3ItcQFKaMrohsWx67IdCCqxSP5X6guCMcXtwlSDodjOikmkzk7OwsRPm/ml39j//Y5zm+fH//VYz0o8hznFw814civH+/73fMTEPn5E1/dh2QTHGM9WFawarePtu1aEM5hHLO5E2UjjYDjZwuzfIGwpu45KLaJdcw8MXuBOMYd3VJxrF9SzXz5LInjU+3r0NyA4/4G+vj54pjDO302jme5hZFg8I4DaP8xjlNFzXoRcMzoyl/gT0xNjNIo1RdkHedmE/OrkyKPG4PDACB+q/YtlpyFnn3Fka9DSaXqWSwwkzk1vYDj6QndjCQoVAZ5MoK/ac4KXyBaThsp7u2+Z/vr+UUncj56Z6RhRNzbo2MwYmd1hMAicSwyigCde7r3wG4AjluakXVMrxs99doxVhNdz0I4lg4MaKjEE+Q0Z8WSIZTE8QlGE2NpdJQ6h8x83NENIhAk2nX3H7nDmZ4VV1wBT5RRHmVW4BCTT5BxyI8tclKSZ5z9w8Zj+TgYDuetNHWtJw/lWspqyaTxaP7yydNkcvlEofFYAZk0F1UaDueSSWtVc2pypbkHGieTzkFKuLc43FeCQ8xAjGFi8C47Q4TL9UJ1RXGM/ZDxONHTye12K5ISCASwXYjotMqbX1j4w2uSP7wuu+UZFoq8JrnpiSEcueXZsdtfl0HkN8+ju9WtdU4c35lzDHBMfefpBe5MY38NfWYU4Xi0Uac33H+40u8LTctQX+BN5XBFU3FsMBgPpjzKc88h8xPjeOKzu9y+wCY41iwJaj4gcZyqc+EYr42Ewm/UIKpG4N4+kaANoMeJ3bXHIpFYKo6xMI7DgcBfClH1P5WhXbqtGNEWa5h5BCh/0Tg+W6Szwhv0cpScLxq/ABa7A8R7F8g65nBU/f2c2j4SxyJlkMUP6q3RcCTBmdVAMdJZMaXkVdBGS3p7n9+7A+OY0jAi6ukGHEfX6GmxWOAo0pgiBlvEthrrWRuzYl4/38fte7P2zX5hP0vK6GotMrKYzHraqZcP08q6DGNsZB3395OGtsMdDoTjalPCYSdwPIJx3IysYzpvCBC8v2//8PwwRBiLDIt9fTK2YDCw4oprzVGTxTHJv7CemBldkKJx97KveNlXgoMrxCHjkO8MsVKSp41Z1+BR3rleA3H4ff7wRdqtF41jOJUi4UgUKRKJbt4Xzb6y4vF4bbYVpwtdLSBuSgoIALYFRBx2y29fVf/pbd2f3jHc+iIXRd7WAZdx5NaXeHe8Y4DIb19BJ+/WOieOsVJxjHO0esNdB9PnnEuT0xNLxXGaWKOoa8iuCQKgoE1xzK96P+j33bQDdYJOFf2ju/1rOG7uq2GO01JxnKZU23CQnj01twHHcLlzudZeQUsk7q9HfahvK6nCSVIYx5MTI6NDFfBjDNLQs9SLwzF53IA5DDguohRF48RreGAXA45Z27bNdNAQizlqoSLQSnPPy4O8Rd+0ekq2LBYp0IAPpLE5pmBX0akl/X1H846dKj2VvXf7WCNN1NOzPDWFC4DwNzCv4zLlY/3CkYGU/gwul4ur4QI9d3TuACOdJhqprcuhVQ9mZ8/278kRD7PBOkZeCwYjHg4zJEyzxy42y1ZsK+FInL8YoJT3FOXPUCt6R6qGmhrKoAWKmEIRULB1vLK6/ggRdjiWiE4uTYu0fPFa98yMziWzaRkkk4NkCqV8aUkllcnhtGeMMuQymcvpmBfw5+YEEvECn8eHpU6rEoqIdxBuXByPq1bUdsLBhe3Q8HmbsReBY4sL2TQSiUy0INJqNDKZbHFxAxywggH/xNS0ZEEyOz0zMzMNOUvLdjBxQLBRuNuDiHPV9rvXNHe8o//zu8bbXpqDCIRbnmXjyG0v8yEfIr97VYvb3EJfgWP6uwjHg5TymbkLGKbW4/vqbgZfjqHuYljNpe9JJQtDe7+c7tiIY5/3d4c3R391xecGg749+ShvdpbT2JTuFjhbE7zTXP7FsKC/pVDER79Eqs4fx0nou/zJQZfI4waARZfR68fqnX7i8bHHYFBQKNPV7awWJrNhNK9YSp3xCZXheUUosvbi9Nk9K4TKUMWZqpzCY+/ueOdA/v7cwqzJtgZiXVJpPSsGB9dxDLddRCyR4Ov4M5qZ/vneu3fcmXuqcehwkWCIIxschIsEhLDHk+qsiMcTAmVkuLyXUsvoLhkarR5iNNDcIQ9Lweqe655QTgCaR4TrDy7OdlYQ38naG00ZXS4Bjo2+QqOvCAdXaIyMQ74zxEhJFhiOZwMocRD9+h71+zvWk7+6U/7k62Ry4Zb7xbc/QiaBzgu/e4BMLj70gujXd5FJ5UsfpCY1H+2Gxsmkft9J0W/uI5NOCoPY9UvQReB4SoHMlDEOp6OjbYzD7u/vJV9YTZXX7WpubaON0Ab7+kYoqHPbhMSQNI6vhXX8bs0prmB+cLRilkf0WjsfkR2ztlAqjjsYx6Qy8cDeL6fOG8cU6nGj0YBxzJqdOdJYS6w4twDH86LLZppdirNiXDkOwDrUf6h7ujscJTDn1uk4TYPMJjrtTHdDydj4kAAs0Hk5OnS8gbjNGY2E43wRusCmvgYiVIVri6tyCvJyP3736SPPVlbnnSlb71MIgqs3mBqWlbBtNex0R3s3DrDpD/mxMcuQMWC5vf6T7LxjpcUz3Z8eFg8yJP392DqGwh4v3NTFV5yAVHQc82SBoTO99Mr+nOzpkapBZv3osiWoc+gGeYMfNX0ETQ3w1w/uYDAAH2HFGV02r4hky0RuRldAN651fCm6CBx3zKAuHHNzcy1NjdTR0Y6uztY2Aj6pcrscZyqqezp6utramCy0qwPcJXTzsrysUCjg5IKIfcX821eX/vS29k/v6G99cRZF3tbe8gwTR25N2ssQ+e0rF9XRLVUXh2O4mSVi55Zavb5zF4FjrFPtTQNsxvnjWCK9bGOfX4qzgrHIgECT0vq56/4c0/Q0vXaA1cygVvbT6qjjw0LAMV+O7MpAyDMipgi1vFkpGph/g3WsilCgfC296OMP8ksL3jjxXPmZ9ceeIOysoC0MDIlHG6bb0pwVoWgI9oTEcR+17nju4e0nW3MO7VkcRo/yEI6ZTCjcNtNmWDWPq6awuc2T+ofKe2nlvbmneBjHBnPQ5rEN8gfHFGPbOrYNC4bhkgNtMuXMSeVkKOwfEY/OKqd4iq9+oPF3rpnpqbbmhq6e/raO1uamppERytTM5Jkz5VQqk0VjiEVzQ5RhJp01Mc4ZHBxiMegMGr29swfXjcRcGRxvLYxjtgw921g2mXhzXKgukUqEQnRypcnndXd29TCpTNoIdXKCAzmjfM01xvHQaOUs/wJwHLvA8Y4/bs5bkIqpBbtmh4g3Ds8Tx/ntjYPnj2P+abniYhi6qS4Ljgfm1k1IHYNOqRxgNlBLDnTTm5L9jhcDMg1hO2Od7awQLUWGy/sY9dTcF17KK8x+7fjTaByMFKU5K8ieFaCzcTzEaTuRe3hXdmP24T06BgvjWEtDc2Kl9ayQaCJgHbOamYe39fWeocBua7UuEsfbO7aTOIbltIpw9djtmZ4VV1YZ6/grhXG8vOqHJZxKbjgL4PYtEEj13ZEKh4NS2aJapVGqVDIZGsBLrLWak4I7XTgXILLqsF4l3zFnZtrhcBCJK6aPm3IAx5TcbbODhHWs06goea8jHB9Z7+dwti4Ix5dXl+KsIHHcN0u4DiR8PaN+lFrV11s9NvrBRwiCdHpsbRh/uNvwegLhQFgi3dCzAiRc9A1X9NXuqiw5UwI4fv/U851TG96Ohws4NON0eN0Oj9vh7UvpSux0OtNw3DDQfCgrK780N+fIXnYjDTsrMI69Hl80GnO7o9hZAZJKDYy6EVpFX08Fg904wuqetvtWBngDGMdD80PrOFZOh6PwEYJGvVGuzPSsuIJK+o6LjIDaZEj6jok45DtDzJRk4Wp4ZDlYjIMxWCiTK2bn5nCYnp0VicVkEsIcn0/GuTweGYcgEIlmuFwyKZZKU5OLCkVqUq1TLAdPk9v1Ry/DDetF4DhOnFxoieOwxErmE4rHYgDAQCCIJi5L9qywr6JJ1K4Njq+OEI4lYiKRlE6vZsygId+21on61l46y2qziTZWvwq6vM6KuQkV4LixmM5poSu6ugCCxokJ8rjwBZz98/0CHX9SjN57TrWOeWJvX9ngSOVwYX5uW+upD06/0jW9AcfYmB0W9PYJh6rG67d2VtBljJwzpz451JlzeDermUX4jpnMkN1RP1ajcxhHxFT7mrmtk6mYDaPMJkbX54dPZHEhYlw9h3WsnA4E3f2CgSn51LSUh6tndKGKRiOAEhDcqWB+4PxUXZB1vBocJZMA68VFOXdNMzMzCwsLRCIpHo9HxLhcgDMRS0ooFM7OzhIJLlcikaQm5XJ5alKjlafuoT9ybXB8PkrDM456PB5NUvAx9Xo9REzL2ltekt3+huL2N1W/fW4cRd5Q/ObJURz57fNTf3xTBZGbX0TG9db6OuCYSJyHNjl+L1aXguNx5Thw6pPWT3pne3FHN74iQq+llOZPshtH6V/uAgIaxsdTjgRCZzsrpjia+sLRzsLy3OK8tpZTX3Ru2xTHpLZ2VowpOftP7P7g8EDue2+M1A6KevvxwBegNGcFSMVmT7RS+w8WUeupJ7O4kzSJxmoBHEM7hwYOjYpGSRyPiEacPtSBJOOsuNLK4Pgrdf443lRwTylIanJyUiQSQUQmEf766ZlbX+Te+hLvpr8No8iL3F8+0okjv3ly5LaXeCjnqfTeWWfriuB4s8v2hekK4Tj61R3wzlcKhQKDaX5eoNVqZQJiwL2tRfaswDjununGOB4b4IN1XJo/MdZMo3/8CeB4eXqadFbAHZN/xRZ0uxUyVD3VWcGXh+oLR7rqWrM//aC9Nf+Thg87J9GgnaQw/twWm8dsdpssWzsrOMqxQ0XH39vfn/PckyP1w8KePl3yaTJo1WyJBIMBl8+25qxYGh8HHA+dqBytoWRlccf75zQ26wAfvZ4HOB4RjqTieNXrCKysmLQajeqrb9kyumjFE2F/RA6MwyEcs5JxyA/HLKnJUMyUmoTbcfuaVlZW4PDAEZwD9+ypSSycXE3Oek4KLvNELKnUZkFerzt1D+H6Qez6Jehq4hg+MjspCoXC4XAgMjU59ovHqTc/Tb/5GcYvH25DkafpP3ugFkd++UjHLc8wIfLTRy9qzIpLVyR6qTzW6tR9NDSw3Na6UBwHQ5fNPj5/69jvc09NT+NOHfi4mVChnrmftX3WM9tjtIWUhsgUY/HYCe7JrKmWp16bbGeg8di4XBLHHr+jg9su0PLYAjT8G2kdr3pi8/LQ0SNjHTnFBSf2A47fzn26a+OjPHzN6J/r7JjrKmNWnu2swMTs5tJbJmk1TPobJwbLutqr8w8OvvcB58ABuDDo2WznorxkqEBr13fxex0rxKSuqjH2fC+ddqan4ek3cnO5rBaW2rSMrePD/YfpYvo6jhdGTKu6Tm7HrHJ6TIheUQkEfNMz0wuXr6NLRn/P2hrHZjOavZdUKo5DwVDyhbxILBaPRmNwZkGSWHcOnWPMirHfPjf+2+cnf/VYL4o8N/6Lh5pxJDlmxSREfv4EMTTNFroiOA6cR7/jy6ILxbH7PN5POU9dnLMi7cqcloTDgogldbazAufgd5ZIpdVKdWWA0pKpWyT9D6lKPRxTC6RtFESu3bRK6l6RBdJ2JqMrJL/fnzb9ROqITvAbkYcB3HjZbTbyx4UI/EYmM+FQikTCPq83tvbzxeOxgB91SMCCo9Hr8VisxN0SbMK9ukoetKizQiBAHsHQcuqxByZzcOPBfym6IBxjWV3oUNRqtFqdzmgwmM0WKCaXyw2GzfvFw+fC3wMYMbKkeDze4uKiVCpdUsp+85zg96+Ifv+q+Oan6CjyiujXj/fjyC1PM//wqhgiNz371XNmXxEcn89beZdFF4pjR3IOusuii8Px1iLNYSw4gtOIDDlYRDp5lKSWSUuC0pKpSl1FtgkRMnfTAlhoM2tryThartUgM9HurtXFORlldLa+8Y2LZ9EF4RhbDLo59BhmbIzd3t7GYrH6+rr7+tf9eKnyer1gRHs8HjyoxZzYgzsU/+5l6Yrt6vY7vjg5PVcJx0drm3to6CWF85Rt9brG8YUqFg1VFFXt3bu/oqzyVG52XV2NyajPzs09XVhSXHS6qOTMvr0HSk6XUoeHa2pro5Hw9NRMYVlZY3NTS31lU011SXEZEFKtUhadKWtqaW5oqNu9e29rR1dFWWnxmerTxcXHDh/Pzc26ZM9TRhltpbfffpuIXRqUz6VNnRUSCnKUzczMNDbUj46OdHS2nf1WnmRBLBGL5Ar5gkgkWhAJku+JTEyv4B5st74iW3Vc3TErLk4O92Wj3uWVxb7hDu5SdD3gOKOMvh5KpfBlJ/KmOFZxUBd+4/Iyd3ZGtbS0sCCan9/EmeB1u1raOxlU+nB/P2cSPfYY7tHgwSjAOravXN0xKy5OeF7661Dmy4pjfIskFAqXl03L+ouZxSCjjP7eBLRtamqCCO5l9M1vfvPJJ9EEb5CJzeTjx4/D8jJqUxwbPGhWGoj7fF7kTA+HU93roJ7unq7W9o6WNjqd2tbcyqBRx8fRUI5F9BHshbhhnBWOvwMc30BaWVm55557iERGGV1Fkf3c8UGIEUzavxABBKPMM2cSyZGqroKIJ4rJ5xn4YUY0GsVPOCAS3/iMhNTUzAybgyYumSjoxpy9YXCc0fUjOOKx9ZFRRtdEv/71r3Hku9/97vz8PDaBwRYO6PUJtTrx0Ud4bUagDI6/popEyEMf7gfTrJKMMroKIu/J8IFHWAYFBQmTCednlKbM+fk1Fdz6raIJqkGkeQI3jLCEsyLju8joMgqOK7B28SU/TXCwgTUQ8vkSUmnigQeI3IzOoQyOr4Hg2IVjlEhcaX32WeLeezGaS0pK8OPjHTt2AJFB+BQ6fvz4pudSRhl9pfARBURO7a9GKPerxznIKFUXiWODgZihJKOzhQf6OZfGxsbws2N8B0earqmD+1wRDSWn1/J4YAdAySwk4hYyo4wuUKRJ8d3vfhdH4FhC3Y1mZ7nf/OYVP56/jrpIHPtT3pW83hWJAIMSgEgwAOFYUatRUCrR3VNyANNN5HAk5PKEWJzYOBzaeSr1peF0wZ5UoalRSQJimwIMVbAywGjFmVdQZ84k+Hwchc2RXMZnFFwnyFMro4zOFj5E4V4KsxiO22R2IlFXh060jC5NXy8cA0MnJxPLy8SRYbXCrVRidDTR349sQxYrMT6e4HITQiHCsdOZoFLhLitZMynIgfKDg4jUZjOqDnU3myNga22FY1IPP4x2NTk2G3lMY3sZBEzc/O7vMuq11xJPPQV/YSukT5lcppI6o79zwfGJDwaMYDhCIAmZOp0OPaLIeIQvn240HAPpAKnAU7BzRaKETJag01G+QJCg0RIzM8gEBpsXds9gQGYg5C8uJvT6sNXqtVjcVqvTZnOurKyurlrs9jiU2bsXVYcGm5pQLSYzYbeDURwymXwmUwwM5LY2hOkL0XnhOFWwny+9BH9JHMPhjh0aZJf4K+hrTvbJJwVmO7kbgGmIk8mM/n7U1NQExx4s8d0SeQyg47CrC5kRaw+KL7tmptDLb57VtUmI4kRHYI1OYzMvK5c2f7dNo9MTsaQi4aBUrpKIxRKJBJLW5JsgWrU2GPAvaYg3trw+YqDaoN87O7dhVoRoGPVNjkUj5uWr2gnkBsHxwgKyZOFqDBG437dYUFyvR1AGksIqtRolgZuxGMB0VSJxzs5GxWKbQODQaCJQZWPv7lg87nS7A2JxHKxmjQYZ1EkKO6RSl1BoczhMOp1NqzXxeB64/kMAYo6MIFgnXQ1b64JxTOqtt9DlwWbDj0cAynA+QAQzEWeC4JRITV4ewXaTQyEDgjGFYSsQgXMSlpCPHz/ieEZfVyUPtG/ArwzGL/6tBwYGiMe8cKbA8XnlRb4dR44kh5UcUAu9tREMBsNJXIIgB7/WQY5OhQolR8GC/7FknVgM2olHImFI4jLBQBCXh0U0OQh6KBSORiJQFmUmV5w+Uw5/o7FYIBAgK15pXd84np5G7gLgrM2GzF63G8UBQwBQyAGGmkwoB4xcvd4qk7ncbofDQf4wyAS2WFIHaz9b/Pb2hNEYh0NvZUUJLScnBvR6vZA0m82rTqeRxbJPTCQGB+NwgQ0Gka8DzG3YGa83UVKSaG1FjN6oi8dxqnJzE//0T/AX28WpT9vghMEROE8gfpm9vQ8/nNozn3zSSG4UhC8SGX09BIcWdpeRB9L6Mww4+8CUOQ+31d4DB7PycvNyThcXlxzOzt23e9fJrJP5+XmHDh7dvW9/d/9gOBYf7u38ctuXLR3tPX0UqJKdk5d16tShg3v2Hjz0+Rc7s4tKjubnZR8/VlJenV9QcCz7lNVmKyurOn7k8J7dO7Pzi+vaWiJxMBt2lZSe2XfgYGtHa9fAKLSzY8eXRfkFx48fam/vWFlFT4NKy0r379tbWlx4MicHkioJ/1RO1sFD+44fz9vx5R7IAdzWVNedOHx8bIIhXkQXm70H9xUVn87NOnXw4PE9+w/u3rG9Z3Cgvrbq8IHdZWVl+48cbWpszj9dVN/UVFZaduhI1s5dqB2FXFx5pqS1uYVCJSBw4tiR0/mnTmRlO5wenHNBuv5wDEAEOxSOAJcLOXCBfRABCBqNKOLxwPXOlOxGjmm7DJby9LTWYAAKLy8vk+PtgoCqgFQANFw/QZD0eDxQC3JAeFx2JZ0umJsLBQJGrTaRUpeU1+eLLS8Ly8t1XG4oErFYrcgSh8MUGB2JIHscrgqwzydPkrdvlwfHpHbtStx5Z2IWzTaCmQiXCkxnsFxIbwbp37hsKijAf/FGyfZx8u2334YIZKISGd1ogkOopKSEfCIHwhEAsRZOhLa2i+ij9spjf/7wxb/s2/aeL0CYrg/98Jt/+/n/OFOQs2xG55rb49357K92PXeTHuynpMRi8W9+8i8/+5d/8nrc2IoqP53z+fN/fPfR3+ACoPvu/NPNP/3Br3/6QyKdSLz86B/RhrZ/SI4Fu2K3g+XU19WqUSFHBJyzT/3pB0/f8YPhwR6VErFiemry4V//4/0/+a9mizkSQafn8UN7nrj7Nw/+4aeUETQzL+jdv/75zd//5OU7Ujb9hx8/cvev9+78jEgnEnf96TcP3Ht7R2s9gz0DSWDI3b/53l03fVer06iWkLdkYpwDe/vTf/622+Umdu4s4U8KpEI2/prtiHXd4BiMXDY70duLHqABbQG+SiV6NAfQBCgndxpoC5+EnGwNUOt2uyET391AXC6XO51O+I4WFhYWFxeXlpZkMplUKoXDTqPR6PV6ONR0Op3BYIBaUF0kEhk0Ghs0GI0CpoHyUGBmZmY8qaGhoampKQA3NB63J6fAsFqVi4uqcfTqOkggEEALcOOEHCbA4iuE41Tde2/illvgr0QiIbtkwBJAmUrGVEv2UvXaa+hKkxRskey9lLqJK/vIMaPLJ6AtHDD4t4NjBnsh4OdDEbjewwFcV5cseDHa9+6j+V8+n7f/QxpzTGNA/H3n1//p09//z9IT21gUhDzA8bY//mD7n35kWOsJCofxL370vX/93j/iJKiiOPfz5//07mM3E2lEwD/89Aff/ekP/5lIJxIfP3/3vnceObr7EyKdSHz25O93vnjXyGAfBoXH6z/yxPeO/O2faWNsgwGduTPTU0/f+n8e/dX/TBZHOnZg56O3/+Dem75NTsX7wUN3vPOHf33tzzfhJOj+23/66D037fz8vcHh5AMqtDM3A477eztw0mZbefyeXz9296+8XsLBMjE+/st//ecf/Z//jZObKtVkTNNVxzGgFkxLsRgZlUtLiLkSCTKBwciFHwnYR6cj/oIhvIZdEDBRKBQmfUZh4CZAGYA7PT0NuJyfn4dMbnLCRCA1mv8thMaKBsMZli6XC+pCHCgMgIbDDiL25PxdUAxarq2tBTrDKkD58PBwIBAAKOPR2oDgUB4u4LAhwDeuCFuPgomtUHiUSjDM4bKMvNJOJyPFZXEFcUzqzBnULwK+yeTpRLI4lcuXmZJgoSe5jE9msK1AECHNq4yuW8FPhu9sSHcE/hFRH+GqKvRo7nJoz9uP5G57Nnf/R/pls9GE5tR47uZ/fPX27zXXnPH5Ea1cHm/5PT+ruPcXy2svScM5+8sff/8n30dOOSzA8bYX7nj/cWRzYP3l7j//9hf/+puf/2soSHgd9779EGzo5J73+3p7gslJT5665Z9fuP3Hg73EtGQer+/Eoz8+8diPV51ET9bZmak37v7ly3/8MfAB78y+Xdtu+ddv/eJ7/53DJuavOPr8/TmP3rzv8dvHxohZlP50y4/uvf3nu778FCdBt9/6y7vv+N04hzjFrFbbey/e9+6L905MjAEZIAes4x9//zv//K117p+t6wPHcIcyN4e6QwBnAbsQn5pCXcrgt4EIXJzByAUop8jr9YJtm5zJKjY5OTk6Ogq4BD4CTGEt0BkMYVgFdi4YqsBTsH+NRiPGKCwB2Xw+H6zd2dnZubk5ADcIsA4tgNUMeIUqfX19UIvD4YBdDI3AKiAv/GawaWgfNt3e3g5MB+5DYajL4/HUajV3bm58YgJahnwrwF4s9geDgGG821cDx6n6+c8T772Ho/isAzUlheOXWbgvStKtDN8njoMgiU31jK4rwblAHhUrKyvIEIY7UQgHD+LMy6WmgnfoTdubyvbpDEQnh8Ov3Z393kO97cRxSOLYuIZjOLtfffaxF/72IE6CzraOAce3/PxHgGMiDbbwS/cd+uDx43vXKfnQd7/55I/+x0A3MWkv4DjrsZ9kPf4TxyrRJ4rHnS3Y8UL2p3/DSVBF0dHc7Q8c+fBO4YII53z54l93PPGHj/921yCVEkz6W1558o73Xrr/8P7tFArdl5xXDFvHTS1NarVGIhLbHY6H/vSLv/7x5741HoJ1/It//f4Pv/stnNxUYN4BImZnphdEi3QGmv2S1FXBMfz2cDsPATjFZiP/A1D43A8rsTELqAXw9fT0gLmKrVcgpkgkolAoExMTdDodgAurgKEjIyNATLjmAEmhGIAbjGXgMljHQFVYBVYtlAQrGJqFWiDsxxgfH8csBnMYjlT4UABiWAVHCRZcvaE6tAaGM1z9YJfgaAYE+3w+hUIBJaEiIInBYAwNDUGDeP+vNo7XBB8BR1I9CVdK996Ln/gB9J988kn4WuBGmLTTr8YOZLRRX/2dFxej8+4q6rN7frXrod+31VZhd63b4933u+/vu/UHpLNCJpV+8uYTH7zyCE6CSByTJ9HZOD741l2FXzycs+ft/t7emSk0W/57P//vn97yneGedRxj65jKoIMdBjmA47ztz534+HFcYFNh63jPo38g0onEw/f85umHfn9w73YinUjcfcctD973RzCBcRKA8Nfbf/TgH34InME5yEl9z+33/fGWMQ7H7ti8L+A1tY6BvwwGVEjweKhHxEbXNSkwRYHCQEM2mw20BQFn+/v7gZXAUOAsWMFg7YJ9Ct8vpjOwEngN9qzD4QDUggkMAIUysARKQi1AMIAYoAx7C2Y1FsQBptiPAVY2oBYKw1Zgc/DlwjeFuUxyHNqBNgE3UBdWYesbbGrYE2gfdhh2GzZdX18P+4A/y7XC8bXRH/+IzvM1HIAhhq1yWCJDLCWS0eUVfNX4O4evN80xtY5mjyfB5zf8m39zPfwEKc4KYjx4OFVff+GxF5/ayjq+847bf/LD7/30R98n0olE3b5XBvM+qsrZR6TXcFx3Jn+Oi554e73+D+/+1of3fMuxBsSLwzG2jk8e2U2k16xjKnU0FAq5nWCfrXz23C8+ffbnXg+B46nJiT/f+uvf/erHOLmprh2OzebE8DDhlEhyCvsZrFZ0iw9LICC2cAF5bW1t2dnZ+LgBYoIRCuzj8XgsFmt0dBSsUYAyIA+qAASBjBjfkIQfFb6deDwOkIWk2WyGtcDTCOpIuDn9SYGFC8zFIIaKRG6KYKOwn9AaXA9gK5i/kAMfBDYHjIZMYDqYxsgTl9TfF45JJR0m8D1gexkDguRCxo9x2fXNb34TiAzCdyTk+xqob2JuLoAYViULXi9ad1YsE7M1w9Gyf//+Xbt26fRqDhP5cBsrC4q3P5r9wb24AOi+u++46Wc//HWKdVy956W+nA8qTu5GN79u1J/sLOuYeJQ3zZ0FswlyzgfHZ+tsHN92y0/v+MNNqb7jz5//xWfP/VwgFKk0aCo8wPGdv7/597/5OS6wqTCUYBk9y0NwhXGck4O6CYdCYGkCzjDUKBQKWKNgUU5PTw8MDNBoNMAxQBlADOStq6sD4xc0OTkJS7B8gX34egIbBRTiR3m4+UsX7BgsoVmc3FSwOYAv+uk3e2EaUI69+KT+TnGMBSxIvntNPuvDWrfXMrpwkT56fFWDL5N0TIHgeyaSk5PIiXS9CnBccv93S/7yvVTr+K2Xnnzt2UenZ8b7W1tm53gNlQWFXzx84r27cQHQvffe+6tf/eqXv/wlkU4kKMXbeC1HW0tPEOlE4q2f/tcPb/r2EIljn+/M3T8rv/tn9o0n5oXKYDT6/AEW3N+v6dVn73j75fta2luYTDaHzlixOx65+1cP3/VLgAMuMDs788bLT77wzMNgt50LU9fIOlarE4WFADOglUgkmpubgzt6uPeXSCRwsw9QFovFwGUwitlsNuQDdrVaLb6aAdEAc5BzHaJtUyM6VX/XOCb1wAP4NT9su8F1F/eVJk027NPIaAsBfMlviezBQr61AVYw+m6Li2+UsXtQv+Nb/3Hnbd8irWPA8dsvPwU4xklQQwWBY8eqA9MM4/imm25iT06pNegNaYzjluKjNrvDYbM73Z7jf/lZ7qM3U/t7UAWM43t+Bpa4XHVJ8wsDjsACYzKZuP8G6LXn7njnlfump4iursAojGM6bVQmQ7f1gOM3X3nqxWfXveFn6xrh+IsvVnQ6QO3U1BTwNxgMVlZWTkxMgFGM/QnQiN1u12g0cCUBRsO9P1HxhhJ8hDT+XlEcw2l5g7liH34YFllZWTt27CCZApHL3A/vayE4KQg7d034rgL4C8Jx4j6DwUBdD28ogXVcev/3Sv/yz+SjPGwdv/oMgpc/2f+MxHFyPdLZ1nH1nhf7st+vzCZ6+IDOheNLtI5JHBPpNeu4t6+bOzfvciFP6aP3/OqRu9OtY8DxglhotW5+z30tcLy66ti+vbmlZXBwMBKJ5ObmcrnchYUF7HkwmUxAYdIL8fUQSeErh2N8KsIZCzjDxiboxqDzj3+MX2CB++40u5hkNHwu8p3sv1uVlJRgLzBYvtjbQ/AXBN8bmCxbvvR/PetsHJ+Pdr7y+0PPfeeLJ74/y5+fF6BbZ+w7PhvHtIFeIn3F9Nd7f/3Yg7+bnFj3Hb//4q3vvfC7qVmuRIYej83OTL/6/F+ee/IuXGBTxdZcxhBJcx9fGRxHItGdO09lZ3M4HBqN1tPTEwqFAoGAxWIxGAw3qBV8/rpCOCZdhGBmguCkxQYm4AySySLrImF93QmM5bExl8uV+qwP4mfflf89CHtyQHCVIuNwfcU/KPzcarUajd2TdMff6CJxbLy0YdIwjquy9zS0dzCGqAtSeZp1fOWErePuno7ZWZ5UvoknhDc3e2jXK7s/f5ZIb6YraR2f/XQLYESltu3f39LScurUKaUS7TQcWFvPkfF10hXBcW4uAlnyvTi4nsGtKzYkSXil3vsD40CkpQnghmLXlxFtMpH32qn8/dqzOPXFGRBcYsmPjK9MAGVUpq8PvbIMLP4a6eKs47N1tnX83h++/cmd/zLce3leL9xCoVA4mOzERaTP0rXGcXMzEcGyWj3Hj7OKikap1NKS0jnNnNKoTOt4sIViiZgv5luNrq5EVqwRqzlshmAJWywRCyRtERsEWIWDPWKHADl4LZm/RcAtpAZT2KQNaclN4K1ASWjZEXXAnuCWPTGPK+qCJQ7uqNsZdZJbxwH2HH+KK+o7RlIo0PLxx1ONJjiZgchwJpN2MT7PwerET8+A4Mns606YULB711vHrMsu+GngojgwMIDJS94TQD7koH7rXV1oxKhrLfhFwH6CZZpb6RLl9vqy7vth1v0/JB/lXZzyP3+29sCbpSfw2GxIhx/8/snHfzbS1xW51s5P+N7oNAqNOkykNxOXywVETE+N00aZU8zRgB+974d1qTi2m82JV15BMbPZ+Omn8+Xln3/4odFgrO+ppwxTzGazL+4D5C0GFuf983O+uTHPGN1Np7govau9bY62Zkdzi6Ol3dHe5+wbdA1C6FrtGnYNo7hzECIjrpFR1yjNTYNaTDeT7WHjwHAzWG4Wy8OCtbgKFMABClNdVKqbCnVxgM1BAQgDzoF+Zz8E2BzEYdlob2ywN9St1EEEdgOagrVDziEoDLWgbs9qT/VKddVKVbmtvHKlss5eV2+vr1mpgUyIQ13Y/87VTmhKEUxS8irg+Gzx+cilWFWFXphOCowsbA5jGzmNxRgHcEeMbWrAAWbi10ahSFS4ZGbOL/WOS0v6ZndV0l7L7n0lq+eRPY0Q7v6i+k8fl0N4OJmEAKvezR/YX8OoHp4bmpHzFcsm+xVxqYE5jJ0S8BPA5QddMiEJ9wp4JsNrIdgf2A3YGTgY8NFCXhcBLmf7wa5DYRyP9hNjVlznuoLWcUtz88TQkHnv3q7s7IrKKoFSYHAaTpecfof2Tqu2VRlUemNeMCTBxgRbEuzKaPyqo+qq6xrg+GxFIsh8fukl9AgevaaOhhHA9jKcfmD1wBI/KSIF5x6cjZjUWGkFrrk8/lATTfjkwda/7ml+6OjIU6f5z54RX5PwWC7nrwd6/vxJ5edlIxNi1P///AWXycnJSfRc7swZIuuqCH5Z3D0DfmgAbqrzKvVHx6vInz511XWr0x89XL7tSdpwP5G+vnUFcTwoGdx/ZL/YIp5dmv2A+cGusV25Q7kL2gW89u9T1wWO04SNr+LixG23JdNIQGfMZYjDWYctZfL0Iw3qq39CRmOxop7p+7bXPZLFTOPg9R+eLhE+cqjvqUOt3MVr+bAE/2pA3tQkFjmuGwiwC8cALDGdyWKQQx4YOOd6VsEHfy39/IkbC8c+r9cfCMQ2uqEv8rte9x1D67Gw2WR2Jcfhzwh0PeL4bHV1IR80nHIbu6/i0488CbElheNXTr3j0gd21j9dMp+Gtq9NePwk/dkjbf7gZfBsAj3PRiTkYHsWIvCTQRnyh8PeBlhivIJwdcj5h3/4ByiJM9GQ86Oj6KU+uKm60R4hkjgmJ3a6nnX5rWNoMaMtRHxNN5BWk8PnA5qT4y7iMxlOabJ7xmXX23l9Dx+npmHr7yMsPLCzka+4yMdZYNtinuK7GXwTQ14ySVLDb0fGcUmkQAANrwjMhR+az7/K3pIrpxvROt5UF4njq6KYRqf3+r14bkFQPB4PBwOB5MCjkEouQTiCliFiQsNzdkPJ6NoqGovdv6N+I5suPkCDsDQ5Q2QSZPeGP2ySp+Xg5EUEqJ6Wc3nDY7mcY03rQyKcp3DnGfwkAITNXkiuP7BNjrGX+OwzYiBsiGR03eiGxHEw4Dt24jidSW9tb80vKs7JPhmLx9tam9o72g8cODhKZ9DpzKaWipraqmPHjvQM9Hd3tY0yaaWlp+e4c7MzaBTUjK4fNdFFT53mpcHofILWHghFYpiwXTw0QYwnGMWrIA5LEsdkhIzjAhBSiTyncUNrsApaxjkQgSTkpyZhWxDHLeDqBTQ97Am5dSgPa0F4WwoLct+RjVxo+MvOC+hStu4+wj0d4YbmtddQ5BKmVsroetD1bB2n6+CBXWVVFT196FXIaCIu0BmFhmWRfnlBvyzWX9J7PhldOZnsnieLuGn0Of+AMQcArZ0wQcCZkEMuzwfHZAQCEJNsZ8HohSXmLy6T2ggEyAQE4zjUgjjk4DI4n6yF6icF1MblLyLcv72WaGVr3SBjBmV0obqRcNzb01tb1zAyMoIS0YRdvGIX2+0StHRI0QSjGV1v6mSnE+eCAlD4bIOUNHUhDksSoMkNbuKsgBYO9KlxDgRoZESMprME0OMcaB8C2Q6mM5SBOGYuUBuSeOuwxGY1XnIUTsiBCL5skG1edHj8KDE5bEZ/h7oAHCdfDUwfLxkLViXXponw6p5jLVIcr93M24uy0LoYLHFOmlDdxNrU3huVbHTzWqB4PJpcv/lnwRs9V2W0r5vubkab6RJ7qh3YVif6ye/x8tRbuZO/uf9SlrhNoOelGLBkwBYxhvLlDV+UUfC3l9Hfm84Lx7FYzGF3uN1ePOdVmjxe9+rqapB4wpYqxDub1WR3rLjWpnRNFWBvxW5zrjrJif9SBWtXHSs+H5pOichKkd/vczpXyfm002S32x0OeygUhkaIrHXFHbA/Llc0Cnd8ZxM5brfbvMn5nIiMFAUCQbvD7vH6knUz+mo9kT+VxppM+Mrw3JF24uvLKEV0Ot1z3Wt2Fs0OddG6UOsY/U0uSaHk1t39nM6tPAmBwCbgI7W2dhN7NHJOJqLCgS3HIcSDq55LYaKHxibajO9foYuo8rXRo3sb01hz/sHuDR/oU4+I7djDmxbALCXdCxCgpCeIbAXsZMAF8D6QnuKLC9BCWs6mAbssLj38rWD27Dl7MgKNjxODvp+PrFYrlL/6bwCIxYSL7OK0OY6NwtH4Mi9h4CaMc+vBsGVILZkW0kqeHdLKG2cXmS2lR/c0nj5Ulb371IEvrAJKc+nx2pN7ecz2gfqS6qKDIx0V1bl7tTxK8Ym9zI4z08OtNbn7S47tpDYWFB/d2VRwqKfm1GB9/lBdYcQ4nzAmP0jaRnHYsN1kSM1MLUmE2bWQUmzTgMsbuQLO0N8vjxOJl090phHnPAMATmHxY+9tWviwSQ5rAdPYKZzKZQiw0dTM1G4VEKAidhZjxzTpbYB8qIidv8kdR8Jx7BcmXdKY+7jrBQRoH9ohcQxJKIDjFxoezx0LbXYDmhHognAMqqqqgiXcuMOd7mb37ldElwfH8FHNZjRBJ81Mn0/wDSZ9PIb+xdD/5J/kRHtEai3AP8iNxsKxWNRj84bdkRXFCsTjEQjJMskiYKjCEldJhkgkHg2jmtBkJBqORP3RaDAa8UAdyIGAt4UUDiOHA6q+pgjaHNpI1BeOeaKxECodhexYGJqNrhUkKoKIutAIbhn9SyRX+uzeeALlRGKhcLIAtArlI5EI2k+UA2XjEfzZYXcDUb8amdU2riW4AjuNCuGPkdxKsuJafK2F+NdsdJ6L08P72tLQs3UAI5ejcEIE6gIH0wAHmamRNODizDRGkwHng8mMAUouoRYW3i5ZHXJSI2QSqkAjqUkcgYqbXkK2Ds+UCk91TEBrGZ1LF4pj0MjISH//+b4bAkTo6ekZGBhwOBwsFovL5RIrLkSXB8cdHd1S2SK0NWZlldCKDcvGUCgcSlEQUkG0RP+SGfAfodQeFu0R5jwo/aJqQbrk2dapp1cbGu6V+FfcIbjnRzWCXr8XCierQVYkFAkbBRbeB2rXjFP0tLLnqLJXoJExza8XiJseXJbW66OBeMCNZmiG8nBlC4WDaGPJ+tCcacwoOGXo2ynrfkdwirHYUSLX+8PH2uZXxlfhkhDwoLJBVDEANdb2NhSEC2Q0GHQEpj6RCr40NDRpyroXvInE8Jey7krl7FGlrc8ScgVC4UgwEITrh0Nnj0SjsGWfNRCOxuQ7ZD6jr/mApL5M3V6hPlHEzznBHzi22HWfWvPxUgS+CPhoQTTEPlwG8BZJ8Xg8/CV/DYRf9LroV/VeONYB3Ekj0bkCRiS2XsE+JX0OafDF7MNkBEEtyAGCnwvHuEEoj7FLYjR1cxCwzQsRyMQ5OIKvDRAnnwdCEgJuDTJhVdoebh0eOTKwtJzpF/TVuggcr6ysUKlUOCWhrkgk8vl8nZ2dCjw+bVLknMVwntbW1gKFsR3N5/PhXF5eXp6ZmcFv2XA4HKibLLuVLg+OA36/WCwbY7OZNnpOV67auAR7kypfKDCdJZvZI2reLWdni3rfk2TtFp4sljtCvnDIHwj6/EG4JfAEIBrwB0M+rsZc8p6s6w2jaJe65Q7DyqmVmZfk0l3yvifVJ+vknAXr+JLVHvCv+nxQD71pF0ADasB2mN0KWh635bDkzDG5plS18OUi8zPpwtOLnHcWhR+r2a+qGrbLg0F/CDCNwJm8D/EjDvJNjqoZGfslzdS7cvXUCvcBGbNC5dV6Tf2mws8knNeWjlbpmsZkkVDIB9vze2GbfsBvMChUWYYnFEKj3TLvZhxQ9u8WWltXGg9JB/N0XpF7X4l42z6Zxe8VLzt8GNVB+OuDViwe9KnDYX9/z/LY+7KjB0T+FVid/Bwpmpubw1/yDa20AYaaksLxi9D7+f034vBAlzE8vLclQ+EL0kXgGKu9nXg0qlKp2Gw22L9AZIlE4nQ6Acfk6SmVotmVKBTK6uoqcBmIbDabR0dHl5aWSkpKJiYmlErl4OAgLnwuXQYce7wuBo0pkSr8Ph/TyigfqzRa9OimO0WRRKL3Y4FpwqmpNxpOLMeRcwDu4cFwRPfkmyqeiPBbNapVTzgWKvxU6FA5LEuOOHpRdnOt+RnCcIcvUJthCw66WyxfWXH7EujuP76gXE4gJwgojrwK6UJOg3g8xmiSj5yZdumQV2H8fcPECWSwgEkeO+eWk4rH5moWJwt5YPkIX9SGohHYyEQzPxxP+kbOIdhntCPxmF3j9vqjszwtsSJFAoEAfdM3iMAWIJkLhy8w95vf/Ob8/PyOHTvw2DRpI9FcuvZV0x873JdGq69feCJ/5u7Pqy96qIqMzh/HcNJNTU3Nzs4CPcEeAuzabDbIhFWHDx+GpVwux74Ij8dTX1/f2tqKR6Bta2vDJjCUp9PpEMGqrq6GBonElroMOA6HAnABUWt0EKctjwoT80YzgC+5fk2QCkZjVg56SzXoB2RdwNOpQCgoqL9I/2nkwl9Agj0TVkmi4RDspbHBHAqd34A+cKFIxITjCkC/K7RVr4wthH/yNF3nOAbCYssXD7GIaQuZeCQwcm4RKIP5C2jGmWlD2l8ujXAV926reeQEPQ1nN1Z46jTv4YNdn5ZQLssobhmBzh/H2LbFcTiqeTweh8OBODA3Ho/DKiA12BbAlqGhITT2dCLR0NAAhjDYzkBhv9+PM0kB0+Gwt1qtUNfl2mroysvjrFh1OPwB5DRp47fQzCM8wdyycTlNRqPBaDSu5a+vRlnJf5BlgH+p65JSqzXJlZsLV0WrYQPJdKrgGyRiZ4soievigKNGg16n1+mS7erRTqNtpCtZQ4/zk9WgFEpCMOjRjmwuXAE2kSy4liS06d6S5uT1o1Tnb5qRC3tLeiHIQWqQGAw028hTTxFTQ11diTWW7WdG791W+9cjw08WzaWx7xqGR7PHHjvU/eDO+ha68Jp0igBM4KE1N/xYX0edJ46xzwEE3AQQB4OoV4zBoNObjAqV0o5eVkDzvACLwUCGAiKRCDjb09PjdrsbGxuTVc+piYmJra2ry4NjUqMmmiAhNpgNZ5u/cGEhYmcrlvBavQaWwUA1QjxZbr3w1r1MYuGo5MyCYcig7l8iqqboXNYxlIsFI/4ln4FmCFmCwtPCeBR1iiAb+AqzOp4QlaNJwp1GF9SKbJyjZIvuirFg1LPkXupRu2bd0WD6Jq5b6xhOWoAsOTYjCLALpzFOwhJTeMMzOiAv8Be+xhthGEanNwBmdcUg9738/gd31N//Zd2jBzoeO9wH+H4ki/l43sTfCmbBYsWBhOnTJUIy8/G8SSj50FHKo0cHHz/c+/Delj99XP7MkbaDdcx21gJcD4gtXX+CHw4PKgQ/Io58LdH8lTgGm/dsRmlXEokjRyAik8mmpqaw2bv82We0GQ2bzYLyFosF7GKAeCgUgi8QrOaZmZlk1YvR5cHx8AB1QawwmZY5NnrhQKHBrI9Gw0ClVAHgiNhGhaNhx5w94oLVIdSJLB6T5criyJVLyOfzEbENioShxVBCnbdEVZsbJxeAkfIKuZ6rj0TXNwQoJ2JrgrUx+B+PGqeXDW4PVW6om1XkMhZ14zqoFkH9zpDOrogVjoXhg1nmzZ5gWGJzemNRNUMt71XEEpEw2i7aNPwwuDCp5A4F3TLnZI2kcEzWK1TIHb6ZWq6qWr2yZA3DB08qjNpOF6AQf8lXTdiZANtNNXVJtwNGMCQBvusj4QJ8AwE0Bi4ekjGj61/JO274NUFwS06yGDSQFI7DWliF4ze0tsYxgNXpdMLpRqST4oyPLe7OW1pagjMapU19Gi3cweopFMrooTKPx81ms7u6ugBQLBYL1ns8HjCQW1tb7XY0qslF6DJax+jCMqIdbJisX7aZwNTDuaS2sI7dFjfw1+JFLtf2+SWLL2CTEbPCgDa1jqG1qDdqY9nAoJ1XI2M8kohXTitFI+qgN0Ru6mwjF3DvXfbKh2QQd6Y45ubkhoAziAzkpM5lHYdXg4vFcvhs8wYz7IUnGh3iqB069yJDTn7EtB8VfTOwIhoLuQPcJbSr8M/hC9AWNWhdNBbxErtxTaxjEqlgE+3YsQNbuHASwhJOV0xhfELiTCRM3jvvRHOCnPc83xldj3r4YTyfCxAEDgByNjwQtpGvkIv/6usrrWORSNTZ2QlQxkmhUFhZWb6w55TBDGc6GmUYmAtYMJlMxWfOLJ2shZMCuAyrcBUoIJFItqDc+ejy4Dgej2m16FEe08ZsnGo0r1jWb/uRUHzjjiZzkhHLInq+B5Kb0MdGg60lEmaP3ywyIYptguMYNL6qXzXNLOOtKC22ZD6kYtMqtZ5jMEyjB51QEmzyZGRd6OUL9BIHqujBF72kpGZ0AdBOq5PekjgYtJBM7uEGGYVGlBuPL1rteDVLom6YVgyKdCqOCu9wFFE1uQ6NUYT2UdoukZahC4BwSZ9cgQp0C9Czr5JJlUvnTmYCjjfxclxpHOM+D/j0w4/jsOC0JC3ixMmTyOdrMiVuuYXIuUbCsCASGV1e3Xtv4o9/JOJrWr8G3+A6H9+xOjmtFJPJBCN3cXGxvLysrLo3EQwkjhxKhIPjHDZvanLxnbeAMwodQgfuaIFvJqB9sIsBzRNJLS8v7927d9Oxa7bQZfYdU80jgoTIaME0XBOCTVw7qTUJLWaRxSZ1WNUOm9YJIRFI6LnAcVRiVp2cqxF1UUBJxrxKwTXKmEpBi0AzaTAJLFaZbUW96jZ5o8GIYdYYWzPAVwLBZA0QAqFyFdEtEIia5q1i6qKGa9DOGkwLFsOE0aZx2mVwKUOMXPWDMb6OPzQIWzwuMNnYEuVEr0w+op3oXpgZFNjkKzKuQSWyWrVel8nvX4ZrQyQUi0TRFmFr8Bf+oQRfoBVT1OwmkYlvgVp2rTPij6r6ND53MJgc/i0Sj4Ui5LBEMVQT7W+kfVLCECrGOyXsjln8EVJ1FXzH6acc2Lyg3Ny0efCurZqSE7jh+NeGEdep2trgxhvNfZfsv5Um8stPncP0+tf54DjtlSuHwzE9PS2TycDyra+vJ3KT3S0MBgOcyC6XC45JSAJ/8are3l5YpVQq8UC+k5OTgHUwoul0+vn0dbtsOI4mR+TpVnSx7ZMyhdTpWoV9TRVcN4iYCyJEcKJsFFFbbB43xKAWWSwpp8tqtRKx5CqokozaXavOVbfTgeIgcnNOBzSCG4Uvy2Ensom6yUput23VabFD1VVUEK0h9gPHQfBLEDEstBI2sbrqdHjd7uUVWOvAW8FKrb0KpZJ/0adL1oS1bqfLBjtD7H2KUAkiByriSKou5cnA+Wp1Fc0HsXcvAeLrT9hOh/OfJPLX8nHT9ahIpC83d3FgIHzgAM7A7izMYvg5sLMLIrhr43Wr88ExKfxyB4AYYAoROA3lcnnqcGs6nY5EMJy2wF8oAMyF7wFM7OPHj8NJjddekC4DjrG5h5d0C7WMdsayYsYWIClILpksKstKSrBZPD57MByIRJOWIiokWzYFY2FXMNgl0FndXtqCki2RK0xW9Ypj2e0xudwQDKsenkbPNzkUZms4iuxcdzgkMTnQLoC5GU+cZKCuKuFoxBeLuYIhRziiMFuUVqvJ7fVHIuEY8nVAgIXEYOLpidO7iy93+AIUkWJWbZBYXTShfE5nEVtXGGI1U6qc1ZrmDRb5siVpuiJLOhKNBBIxlnIZtntyWDwoXg5EIjKjyR2L6h2reofTGQquBkOBSCwQgfsaqIG2aPF6hiSGKBqFOdYzK51Uak2rriGexOEPTqiNWuQASZZM0fXQs+KaCIwOMMRwjw5Ipj1LBKW6VjK6SnrgAQg0Gg2n8G+BoQxL7GjGPeeuN10QjrHIA8zn84G1q1AogMs4B+T1eolYipaWlojYRenyWMfmZZPHg3aOohsoHS012hCk8CpSazfp51Y8YXD5pDbH240YQET5Nd8xgm3yXh51K1trK/k3HqMvLMI6kdmzGgojX8fa6rQRls/ag/ic0eKLRrvmFe1zGtQQkf8Vs+vjdtpm5p2RUMUM+s3WN/kVdWM1s/KysUWd08Nbtlg9PrgAiKzoaVjys21S8e8Nx8Bf/OQQrDA4w3EmiLg1/vGPE7fdlszI6FoL0JwyqykmMkTwEpOavJpec10EjrGoVCoRS4rH44EhDOYz3LaCXWw0Jl2sayLfH7k4XR4cNzU2ShdR9362jdY532WwGIGZwF9SsAotkYFICOMZU4xcEYvHllbsyOuBXbnJXMAx+pMsYxWYbOIVnwXQj/KQ0NOyeDieCERjs0bzvCl5AidLw99IJEKUSuaRkbVlpJwhXLTZuxZUwRAqifJQQIOrJZM4D/1JrlsXbHdKRbyx6gwEUtcCjsny8RBgNhlFC8hFeysxWuo5AhZUR8WAwXH4tlx2F+Z4sti6/q5wTFq+OAJcJiyUvXsTL72EIhldh9LrUWeb114jfc3k7wjCJjPOIS+x69OnXi1dNI7BCk7zPKSekgaDwePxwJkLZWKxmEaj0Wq1xLoL12XBcXygd1Aslht1+hHtUN1Yrc6sj0RCQDSsaDgUioVV/Sqz0GKTWpZ5RofQsTxjNEwa/H5/NBBaoiwt7VXHvOFoJBxyhRzKlaXcJVWdRsvWqjkK3ZhO1ieRcxZVzKVkq+FQJBpw+OwLdo/So581hJ2BsCsoMljmLfaOnSpxnsDBs/uMPh1Nr2Ao5GNKJUOhGVaH3EGoHkuElR1qWYPMNGqKxSO2aZvAaCvepVJWK41zJmWryqNxmVgmWbdE0i1aWXAYeCanYtXv9MWjUdh0wByUVoitYptDYgU7XdoiDYd9bqtbVi9zq1zGUaNNurI8YzBy9JFoyMDQR6OxkCtsmbLY+Q5hvSgci4aDAeWylb2kba3lh31+fyQqKJlbFTjUfWolRwnfFmwFf29Yl3i9vW5FOn9xBO5w099BYDDQSb71+zgZXZ+anCQ7aaRdYrFS41dHF41jrIWFBRwJr82rf4kzd2yqy+E7ToAtGVIoVDqthm6mMmws3bIWqAJXjPMTIlAkFvZZfOI2iXpALc2fj8bXXwNByD63AF5hd9guXlliqYxMo2lmORwJJ1/h2PyNDFIAPr8zYJu3OpYcJr7Za/Ck7vO5K0KZMCzD/oiBbQw6g0b28qrcbhVaoHosjFrY9G0OrOBqwKl2yUekhkm9kW/0GNyLI1LrvAWv3bTi1wzHAwMDpGUE5MV+Rjg5wRBeBzGeYd6D3kbN6MbWwYOof87oKNzlYB8U6OqzGHSJOCZFuoynp6dx5DLq8jgrSNFMo/MJntGc7Jy7UXDfTcQuUJu+BnKeAs4TsQsUcJCIbVQsHlMxN3uClPx4+C1tuJLgvAvVjTiE0PmIPP3IE3KdvKnxe+9FFnFGX1+lPQ+4mrpcOAYNDw+DuZb6WO9y6bJYx/A/KpZI7fYVuolKWxnRL+tjG41jAA02Vy9CW1vHWwtQTsQuUOeyjoHvS6wlgDKRXlMETSgSWmCKoEAonFI3veBWAus4+UVt0NV/SfpK6J577sEsbmpqAgMZIhts4YcfJuIZZXRldFlwTJ6MEokER0BcLndTQ+oidHmsY6DTgkRiMZuYNkbteN2y1Xg2eh1eXzQeD0eBVoCsr3ZmRCJh3YodyhE4RjUiSxZbcuU5Ba1CsWA4iEefOCeOY1GDCHYSuR2InDXBroFIHIejIZXVnpxDCQlgq2xXROMx9BHWBBhVT6ihiKZEjZIhYhVYzFaxORo5p++ClC8SsojtXxtnBe6aCkp9xRYO5fUHOH196Ll8WxuRzCijKywCxwH86i+yIFur67sa6wYHh6S8KbdJTaHRhgcGRXP86ZlzGkCpttHy8rLbvT4pF9zFrq6uKhQKoLPJREwuc6G6XM4KwhHBtFCrWJUmKxrPAeeAkrGY2OKNxROWVbdo2YYADhZmLB6M4MtKsu8BKdS3ABZRfuNiNBGbU6GuJIDmBbO9bFzcPr2I3sdLFjDYViPuDe4INM8cfNPBmN3iZohVgVAYyuHyeH3yH4rYFqyw1DvgjiMOW1lUoYfCkXhcaVsBjAJ/FXYPrPIGg+xG8jeIQ1PKLiWRWlMsHjHMGa1ut7YUvWQ5wpdByWByKuKV+ZXk24OwTTTyW7I4KdR9BLI5o4vTQp2kShrbODIc1o3orFCpVKTxC2gGEcnbbksUFyezM8roqgrh2G4nQtKdSGfxKBQakzHGZnPGRijiBRmdSh/uaGEPDHZ1daPxzs/SpreqGg0afMZms6W6VUUiERG7EF023zF2DdNMo4IEP913jFgU6/x8npYl3VO70Nmk9JoiQ2XKmRolc1E1USO1me0RawQxOBoP+UIzHJmVbouG4yffl69Gg61n+DlvqLVOb9WdBsY7Jmm9Zp6qYGvtHq2n/YDMwXAoLdYImqsjEQmFNANqxtMybqtC+oHixdOLXSOKPQNco9uZdXpxsslKF+imJ6VaBuqJ0lCErE56vygSCurZhvH3AbLxij75SIFarLB90aeSnTBEErGqJtPgbXqaXNM2KjAt2bUm20zVotZuXzU6g/GE0+5PhGO80UVNg0aTs9y6TdXAsy22SCq5Ov0Mug4bWagzHLpEAFgbFuFiAZch2BAY8MujRqkRlTEMG43dywNH1XN89PpMBP6l6PrHMaB2JfmqKPYRkyBuIofc7OrKuCMyurYCHM/LgwIFCsFwPBEJ0CkUemdrf31jc10NFBihjXZThns7Oqkj9KIylHO2zuU5tNvteDghgLLPhyYSujhdHt8x3KCrkq+jlDFK2qUtVAYVIEKKL+TPC+YFYqFYJJqXCAULogWRUCReEEuEC5AQCxYgIhZCEf6cgM8TCMWQL1yA64tIJFgQ8Hg84YJQtCAQiYUioUC0sCCUQmE+tCJaEILQgi8QwipYoErQGqyaF8K2YOOobrIk2qgAllAmmSES8AWQ4gnnoQpsUowKoOoQ5kXzAtjThWTjsFwQCcTzaA3sOvoYqDXYVWgFNTEPEbTHkIk+yAIfbWhBMD+PKkJEMDePdn5eyOdDI2gXkp8D9hftBtphyIOKsL/wLWwU/pmvcx0/fhy7hoHI99xzD3qDLpCcEuVGGOw4o78HTUxMFBYWFhcXnz59GvUjjocHWjsbzlT3tnf1tHZ1tLRRRxlNFTW9Xf1l1R0dDc10+mhrRfnw4EBHR1dfa0dnXUs4dk4cp4rBYATwwX/hugw45s7MDA8OSRfl/DnusHq4md+hMWjwXNGpAkse/+FqrGyVLhCNaOxOVygSXJut+VzyeDw4EgwF1Cur+/vmo9EI0dpXye/34wiUD5+1S1uIrBgK+OTW1epxwbzWHISdPQ/Bj0HELlCbVkwb1uS6FRjI+Bkd0VN4rRNFRhldDwLrWKfToeGK9fpI8hCl0+mSBRF3lkftG+LPzc/xBbM8PnOQMsageuxWiUI1PTm+pNf19w2xOeP0Eer0HP98cAySy+Vw2vb19RHp89ZlcVZgxwRasm2MfVX7TSsmnLVB8ZjM7lmyOYgeb/HkG8Hx8NKKIxSFm4dzPpoMBAPQdiwRkVhWUM04cvVak8PsJt07m2yKENyRRCJx5PBN2Px+iEwqTeJl1M9mi81hRdHb1ahMKxd9QSiR3LbBkXw/B3+Ecyia2tENjbB5vp3tbviObrm5hFGcUUbXmYaHh5OTnW0uk8kE/3HcarWiZFIQsVgsOA4aGRkhV10J4WHsL1pJZ0U8luzAgFBCs1C7F3oMaQNsoidkibapBQBOJBFJcg2AiDiFn6wZMePOIV8w2MGVQwQ4jlCOAsqH7SrN6KngpmiExvvmZR08pcsfTNYhFI3HOXI0NPO5hInoDkds/qB+1ZOIA0yT7l5Yk7yAOBHZzyUoEecsauly09IqGu3IH0Z1ppeMaw1vLvypYojjydGUUnQj4TijjDK6dsLWcaK3p0cskQkE8ywbLbs7V28ypDorgqEAci2EvX6dV960iLrowo25N6DuUoYjEPVDCb7GEAyHg6jWWsVgwOr0CpatcxpTGN3Fh400o6pbqRpVhidGjz4AAP/0SURBVKBSCJoMw3JGpQ8F/Gu1ktXR9gLjElUgHAz4/HCpCKDCkIKID5qFEjqrPRiLrjWyQRMKPUdh8vr9oUg4HA4pepYULUp1lwpKwsdAmwmHRNpl9JGCqXVhI6FWjnBKYw4GPMGQPxxM+jtQBdg0fEjIXftoa0qm8T77uRpzCG0QfdLkSkI3irMio4wyurYicAzmHbY/GRZaA7dh2bK8wRuAE0TWBiNxWbgcSxqGEF9aQYNkQgQnvZGoddEhH140TVuSRjGY38mS8XjYE4kk51VCuYm4Hw21jKqgPgmxxJLObrC7IUNH0zlUq7Ew9hVgyzph4ppw4RWvH0fQOmgkHnb4AnNyg4VnsYissTAY8ShEE6irXLJ21CZFjg74AIDys94UjLdPy6XdCo/Gs7Kw4tY6tVTtEkMdMBE371DLkTI1ADQJOWiHEnGLx+dYDSaCCeP0MtrJjcpYxxlldLm0bLaaTBaB9JKGwbxutY5j9H8DStKxAoYeEUtVEkgkcSBOVkP0TiaGh4eTGRtEsD3pNV+rgnOI/GTDiUU58nKkKcnZhGOVmF6Q3CJEyRlGlMq0zsW4FFFWlpz9e73i2kq80dRO4Mn9XC8YSQ7Sv6aNDaxVzyijjC5Fi2JLwOPkLaBTWO1Gc7+J5mUjNPRsORZdNelV0+OTgXAspkLP5cZYNMbYDBhtXr1Vr1ZQR+kRggE3nkgcf4VGKZTt23dG0QPNdOLEYrH+vsGOdnIeCrIAortKsVh8uoRG39zDPc/n11Ulh5vZDGQ9XT1VlTVuj2+zlfH6mlo2a/P3Jk1GfXFRyego42xbFfZXr9M11TcGzzEaBoNGz8spQBvdTE0NjeXFZzbd24wy+hrI6zSXlJY0tdbV1lSXlpUSuYmEL7ABcm7fVswLb3yAknYWRvHTp6TSVuE500ilPRoPp7+H9XXTeeHYaDTweDyFQmmzbTJ6yMgIhc/nrZ5jQuKxsTGD3rBp39tQKLiwsOBwOCYmJ8+2K91u58KC2OFwbtZ3JEanUaanpxVyxYZeEGui0+ky2eI5OrXEJWLx6qpzjM0mMlLkcq5KpYsWi0UiQeZzmiYmYE8njQaj03n5Bx/JKKPrWVbHhhNNb9ncmsHyBbeiKnqJY03oBauUsoHQhoppdPZuvCR8/XS+1vH1pqmZCZVKPjw8qE9OQXhZrdXL2dZl1Ftvvg7XRaVksbim5oMP33z2yUcYdNoIlboglowwxxZlUqFQGAhFqKMjdBrdoFOPcCWvv/PBPJcr4E0zGMzR0VG5ZEEk4I2xWTv37NFr1VTqyNjk9IrNOjrUD+3v2LVnjMlSa3WzU3DRGWcymWcKKt9994vu/iG5cmlmhnswq2BJrRaJ0YzaGf09COwPNos5Nztrd7ojsQSbzZqZneWMsT2BIMlNvVrBYrMnxseZGwfzY7EYS0olZ3w8lJzQB5LqpSUOZ8yPhj2IM1kMqUg0PTWJBjCPx1hspmiez5ubAfzGo2HWGHtBwB/njME2PE4nmHTzsG5metV9YfM6p4k7PcHhcGampzljrODGaYauE92IOL5OcXklFAz4wl913Ph8PpuNcKOfSyqlUq/bqncgyOdFb+sQiXMr4A+6XB5/4KtLZnRjKxbp6KTI//jA2O33QSro99d39tctNZ9mn7a7/B6Xs6WtRTD40UDNR6FwNBL0V9eXelbyJxhHwrG4z2VvaW1OmHJFzIOCBfmqSV/fVd/C2l/efDAai1u0yuq+mm5ZSW3PKafL77QacjtaP55sONh5xhcImzWLRc0lxSOHylvy/P6wRjJ/eqi6arGhf2IITOkl0ew45XjMkCXmo+n+RNNjI5NlGk/ZFA+9wSSbn5maL7b4SgUidO87PzOtaHwvMfSmSsyFpGRudnImx+s+XV1+IhaLzzCp3f01E9NdY2yazxegDnTKVTkef0lHS41Ob+ZOTOiYuxKyAx3wQeCGmzJiHv00MfflsnHz80h0UWNcpOl6wXE0Gi0oKe1obis+fca16vz8y52tLc1tbR1CyeIH773X3t6Wm3tyeKB3SSw+XVRcVpLX1tra2NjY09Zd29DQ2tpCo9HYTEZNTU17Z++Bw4feee31zs4OI+rUnFFGGV2UYuGGlv7FPz7ATuLYuhIcn50Z1NfWTxRCUqt3z0wxEtosCeNATVMrmLRUVpfFc3p8tgjW+jz+/qGOiD5bNHYCtRRLTPGG5c6y4bFTFptDr1LUDjUMamu62I2xeMJlNeS0t3zIrDzSUxUMxa3axQZKHdVQ3cOqtzk8qoXZnJaikyNZHdQOXyCmk8x11u2U0T+bHR+ElkUTDMCx2l06xUPJydF+Dq/Q7C2hUur9wTC1p41x6mV56ZPSeTQnP2eoR9zwSXzgDeksHZKj3W1zklyrr1i1hNyhvc0NssUTTlehwYBGFBrubFH3fZqY+AyP79xRX4twzP2yo7l2kwdS1yeO9Ya14e82k0iw1R7HY1F0I3NuCQVCIraZzOe4apHausOZSrHVPXjQ51IlRwu6XBoYpjQ0d0SSr9447SvNNQ2TU8RjyWXNUld7G+kSn5qapI+O4rjX6WxtbpwZR5d6EFSprW0KJLsMggaHhwc6idc6QwE/mzY8xkGH3dYK+DztLY3T4+h4BXHGxhqaW8lnLX3DI0MdQzjuWrVRadTJMWI6dDp1tLr8DDkL2cjg8CBlbet+X2//gM3qwMnZmanhEUrgEmYhyOjqKx6LtHX10b99T+t374KkzxdpHxwAHDdM5POm+fYVd3dfl2J8B61zJ6yNhoMNHVUkjj2u1a6+lrgpVzyehZqKJ7j8IbO/hMNFc8fYlrWNI00Yx5FI1L1iKu1sPDySc6q9KBKN203qFnojw1TbP94CHDeoZS2MStZyFXWyB24UrcYlVtUnccYHoglkDmtVkgHOaYRjPsKxQspnzeYDjrF1LBbMSIteidU8o5hHE38sinmCuo8Ax3z2QDQaE81Pz4pzAMcKJeLS3AxHKkM4VqsVXq9PwJtc6kE41ml1YErPznCs9C8S8zuvX+v4zrtP/vAneUT4cd4jR6jPlE6Q4QRTcWpiCYe8iaVRvZux7MWBvuw1+rzL68EXTXBjidm1wE346xL+eiIEGuKqE/Glk0RQZ8VZH8TZHxJh7KNY3ROx+r8RoeHJ0L47Q/vvIsKBu1zP3+J6YS28eIvhD/9iuP0HZBB85x+F/4cIEKf+P/+DDKP/z/+o+ca3atdCxX/8IfGxL1nxWMzpdkUiaKY9SJpNJoCaz0tMZQRX43AkgjEXCgacLlc4HAonO1+bTCaXyxkIEL0+VuzJki40ZqvfB6xehZL42SaUdENJ/1ePTWVeNtlXXb61ko5VZyQSwRMleL0eaDMUCuKXv5eNRpfH5/YQjzFXccnkDExejxttnSxpMsFH83jwYLJx+AhQ0uvbZB71jK5jxXk8IQ1w/J0/LunNgFSZUjpkqGuYRMCFC7Z0YTJmyBFzjuFrt2COErbkTo3u7+odBpTPjA3HWR+J27clV27AscNsbKE0Ns4VNFOq8dqBiaGqxYZKajVsZcWk72C2AKx7xpCXwA1kZ1ezTdX06T7YUMDn5rfuABwLOX3xeNzrcjBmzpDOCqfdOjVfuBIoFS4gHNssxsWilwHHzWeyIpGYY8U8eeZdc8Pzoink6ICDWyg66facVigQST0uF3tsl0JxVK9H1jGsna19y9xPzK6t1+n0p56IVT7d2VKX1m8EC8/FF4XNJE+Bi9Nls47BNiJiYLXNzGiSow+D4OsbHRnBcVB9ZTkRgyrTPFqyLyFo2bYy3NuN46Dh3h5gBI7P8SbpDMLKs5iXa5tbcRw02NtjNllwnEln0CjoWwZZzct1rZ04DmppbTFZiT4htFH0rAvH7VZrZ0cvjoMGBykGPWECj7OYQwMb5gO/XOKO0xJm3lcF/lk5KEgYDdW5eyuPfZ5YEa5lbl7yXCGi3zA/mEPGSCvwVYHY3DJ/sLXkiGCkYaa/ImETpBQgw1fvGJe9fsxkdL0oFlmxWTFRDBot4LglaR3bnVGFSiJyVIzw8yBpWonIRBMJxVEJ/VCy7AYFQnEJl45w3PaFy+1JA1QoHB8e76Abqht6c9Bj+Hiia2zoGL/+eHuhYwVZIX2cVsBxJ6MO3yMypitUrtLW9uMcJrqHE7XvJK1j0NTk6dWV/DkucWc2MZdv8Ra3NOVYHMgakBW+RFrHICHnRMiYU1a4b3wGvSvLnz++6izEOAapuQeiyznd7fWh5G2rsuLlRNdLDfXVPBG6dV6cn5bPT09wmMmy6br21nF7ZyeDziACk0VnMBlYyRxI0hksSDFBa/lMXIzNZo6NpQUWhwNLWIXWsseIBnFybIyMM9is/uFh1DiThconm4WN4Aja4loVvEQRJhvlM9EqJqxNlsS7hHYNVV+Lpwk3iFpnDg5u8jLLeYrBQNeJPnofP8HvWztutriK4gGrNtWmHftAyVGYtxJuM61lhwP5E87V5lcKj3OyqeAmlIidW3Nzc0Qso+tJPd2EjaJXa2u+ccepf/MniK+6YxjHo/xciUBiXY0ROKbuk0rT39UKhuLCaaq1543Jmg+CYTSUeapCkXgvo7lLWNBOrQIrG3Bc1dP9aH7WFyWFQGoo0EFraOIXtlHr8PG1Z1vt8w/WV5b24+4cC+07E8wPFiaJaznGMXemBx+NI8wTEu2JwQFivGN56auJpucVgs1nKcU4bqjJ9yQfTfOo28yiA1QK6mhEaouTMVXXDMdMOnVydi4ai/Pnu6MJYcJXnwg1xgbfNP3xB4qfflv4j/9D8ZN/Mv35h/rbvi/89v8S/s//onS4ln0+V1gXS8wmAg2BEw/GdBUxqJig+vKfnf/Od6j//p/o3/wOBNp/+o7y5h9y/uu3IUL7D/9E+/ffxvkQqP/u28z/TMQ5P//DasIdT8yq7/yp8PvfGfu3/y0hPaj1wi8pjCfEcfGBxOLh+f/1P+e/9b9p/+FbiURroPUDzfAIbDEeG0w4Si2P/Ur4L/9n7tv/xPrmt2j/7h+p/y65/Lf/CEsU+Yf/MvKN/89hYMHt10rQbg04DL6g9oOnxB++4/f76dRR1hiH+CIuUBw+Zy4x18sljvUtcBxem3v8bBHotBD3BOgpiUxmYwwtmGWJ5XPPKBMInCeOS5N+6e5Nel1vIrK1s2/etvgIpDI4vj41SiEsD8Bx1Tf+lPd/EzP8y5ULAnvp0FzSHQyG57mt46/UzMyM2+2GJU6W9lJvKxx6t5SY6ytt7YJINsbiqtWbO22VSolUMiPgcQDrZ0tW/Eqs4TmVaPM5/NOs40uRUCiE88i1areZTSFiXIcL1sXgmNLbNT7Lg8saX9gTjU/FvQ1xQ35MmxfccbsvsRSLz6z5f+sTwc5kpDHhq1v2BfxRqc7rXvb6bcGVaGI+Ee/05z4174waI5HVuMOfcIEdqb39x/Rv/hPj//suCv/vd+gQ1ogMYf7xF4VPvzb927vH/t//Tf233176/U/EP/rnhGSf+LMvjG5/LCGIje1wWKzBcMzo9cYTU4lAR1hbbvK7Ygle3MZwvfp72a9/JPrBd+fs/uVoxBGzx6EKXBiibXFjYUKdnVjYH5va6XzuZsehbcZ7fy751+/ZzuwxeKBl7sr80XA4MtLbT3pOzlORcEiuRHNXj/HH+lXd3TM9OJ/AsWqTaa23YNmyK4nOqeSTt97eeGFhYnhoXo+eUjo4hK9mE5WVpeK4qDR/jD1us9lWVlbgGAqlTPNKyYejOtopi8XzYlF9NMaORlWx6GgsdioRBW6j126w0NyDuGIiHn1nIAZL2LOwuDfqMUctnLB1Lhp0wTUbSkpNUV9xnJitkJizEGl2dvOTJKNrK7udGEQ3Fccu7wbrwe6M+nw+g15jWjYQWSnCRi6pNFCGI3EMXDaTqjFaYS2JY/ze3RqOZ8lHylhgdBOx8xbGsVJIkD1N84LjTlehSnVJgxRjXTPreGZqUipXwhczze+1BZZYy172snfG4h0zeSfM3lmrDyKQmRpmrUTg2dCzO7PftRK02IIWk88DhnMoLogmZqPx6bi/W/vHn8h+9cO573x3+lvfFf3on4U/+GewlKf+8bvs//p/UrmMwn/6p4kf3TL+0POOY++F2t5b+P4/KWnMVWbB8mcP8//5e5o//Yz7T9+FYrzvfQ8Mbfp/TIZkLfp//DbE5dvfWegblQ9SbYwKCPbhA/ae3StnXpc/8FvLtgf0A1WK4dFlapOD2zq0ZBfYrQsGdHGenZ4WzF/kCG1gHfctdlYPNeIkgWPZJj06tsDxLEXYo0pI+6aYlkTroa66yvqCnMPR5PE+10c8GFlX+ZqnfvfuSNIE/krrmN+f4JQllpoSr5QH5u5OnNqdmNg9kxhOmD9gJ9xwSUHPxROMiP69oGxfOBL2JiyshKbu+Q7jygIYKoneQVFwJoRsp65EAi5byeM88lF33/s5ieSjSna1NGEjvG8Z6/j6VF1FBY6k4ti2un6QgIzWrQxANCZuitLuA4NhAsewxM4KEscYuOTaNI9X2ova56PFohfidU8qBETHoSuna4Zjg0FvTg6yU/Leu13djZ0lee1dXc1vvzbQlt3bV9vd19Lc3VPZToTW7p72HiL09je2w2KgFsJAb2Ff0e7W99+seeXV6pdeqXhuk9Dy3hvN771BJmtfebX+9VfrXnu1+uUX6195qWuws7uvdWCwqvHzTwcGK+pfe6UF2u4q6O8o6tzz0bnarPvkE9h0f/HOjs/egdZqX3218pU3+wYau/pa23u6YccGe/Jht2Fvm7rQsqu3He98WSO6kzKZzOZlNBPr+QsMDdyDYlwwfoZW1DFBPLHEOHaNr4/m4S07nbChvtLnwjEcqjEud9qaSFBHwcykHnhTfXSHMtmdrEeWMK2edTdXVob/hu+5Cw1ZvYbj0dHRCc6M2WwGAxlygsEgLLG6qnUyk+T0jOJA9vv9RaOnSvY+98qbjHf2T59hOUrHek+VJRYk3VXDpz57nJ9/ErgLVeKxCEsqye81LNSVr0ZD6k+bxWNTptoEtWXaSUXD79nah1wBd3FlY0K6xNnxGRjSeFsZ6/g6VyqO0x4TpFzBN1GaOZwmWAuoBU1MEJ0mSRzjirAq1VlBautmN5VAIPB6vQqFgkhfMXG5XKvVKuFzRbxZh+siZ9u7GBzTRin8BWk0nmDOzXEsfpbZbw6gYA36O6SWJtHytM0/ZfNbkplTRkfH4krxjK5aYGKb/RC0XpRvCvh1PogEwnFpJLEQSYghJBK8WHwhEW5PeJsS4c5ElJqIdCY0uYHjf0u4WxNxdsJyOlr1ku3VP1sK3gv4B7wtn0w5ItagR+H2820eaBBCMC6OBfpigf6oozVO3+bNed32wd889MM+dWVQWmRuOq5H2/VzV5I7GXSvhFYXVldlrtU5Owpc+6o9bLcGXVBs2e93RWTyVa/WF7A5xABQJo0+z79Y63ies6d4WzOjAycJ69jtFsomw1GCv66QNzzQF95ow5KiaxPOMmQCu4xoxus0eUOJafmGMZW6s95n9pQkdIbIsgFMWcgBCOJVWIR1DJnLloRelYiFZ5sY0dkZYD0uACpmJGJLMY5yapoZFFvl6gGiz4xYlOjgY2dffEKdMl9BT6KnSrjUHm8pliQ0CZ094Q4RffhmmfH62fWLWcY6vs6lW9JUfOPW7G/8DkwKl2fDe5he/1aGappVm4bRVLLjVSSO8So4NcBEgGWasyJtCIvzEcbx4uIikb5iumbW8dTkhFaD5nKWTOfHpEejgs6l3/0oJuj0t5V44rFAdDWeMEBIRKWJsABC3DWV8M24w2EI/siqxh1yhyGE4wl9Iq7RecIGb8TkWYXMYMwRg0znhOVUruZo1tKxvImf3gZL1aHs1CDa9Z6p7oBy/3vCPQcSMQOronJ8jit3BbQet87rk9jdYkeAa3Byjc45o3Pe4lU5g1pPGAfYrjccFtm9q6Eg3iUPDkGNJ+D0RMKzyYoQrIGwkjevlkoXHF7JqktlRjfeszPcRQnqYHgRAhyXUQpqRlBvShCB47O0aFPG/JvMkKR1JmSOxBJzw2PfVPGST/ICa6+TIK0dIrtoiXhyaFCMY4fd7vGgXsAbnBWA68XF7rqlBH/D0Et6FzK9580JZzChsCW0uDNxIrGwkjBno03COTKycQxV8WxkljvpCycGc8Zb8hKeKIFjkEO+PnFMBsc3kK7oEEJpzgpSN9AQQtcMxzzuzIJUFo3FZwV9poCcteyl6d3YR9woMrVLdOVz+so5XTVPV8tHoXRWe4arK5vVsk0+KMMwepjLXgicpItZ5yFeBrEEHJbAajQxHUpIE7Hu2HJZ3FS6uvtR8Z2/4fz37zL/87rvePDffXfw3/4fBsT/47d7/uFbk//tW+pbf6R79Dd8kVIrkfqWOj2lL9nfumv1k/vFv/+59Oc/mLr1z1M33zZ102+mfn0T5ye/Zf36Ds5Nd+hevXfSFVwJ2Syu5ZhjJK4HK/J0VHTU/t6dgS/vCTR/apTLrEt8l3akoos9zOLxlEpg2dzsrHhhq5cDtxCHz+EleFv0rHCtvbY21l646tswQl7QZFA6EiPy6ZhEQmSdJSAmiDtYC8tl5zIsy2tE7cnishUCxJtax15zzNSR0PAhHhdJz/eosvkSC7bEUAPtWCHhDU9V2oZIKZ1hwwni6WUGxzeQ0kCZ5h1OU5or4zyt4/fK2tPOibSKF2EdXzVNTU0tLS3NTzHmZ6esjnX744J0MTge6Wnv6eiA+4jJ5++UeS2JOHPCFQ08/4uEPssZ1tjCAaY50Cy1jVmDYxYisC0BliWg9wdZ5gDc+FuCKKyGbUCPRIyZCDfEa59d/Jd/ZP3f/432D/+N/v/8T8a//V9d//At9n/4X/aHfjH3v74FSQh9/+ZbPf/Xt+q/8Z3e/+tbQ9/4z8JYYsEbsYYCjtCiORhOxPvF/oQ1FvHGYJeEMdFhwbeJiqlh7N/9t0R8MRFvhxDrf9v74m+lt/5cF4/rIrF5T8wCP3d8nmIKjjliAk+MbY8uR6OwzxCGFk2AmMGOzrYmPEDzBevsjm6OtQGqwtHEagCZn4bkuy+E75jDCQnn5QaxqyQ/saQWJEfgSH3slqb1Y3VsLM7j2x2m0R6eOfkqnMmzFY7jsfiSDU2voPbEnf7NB0rdVOdiLijT0e1rpjQUbj30cJqTIU1pkAWl+Y5JpSW3bvba6ppZx3KZZCk5PBi9Zptm8oRWXqWZO6URl2nmCyGoNUNq7ahaM6BZ6tYqqjWzuTppKV20OC1b5MkX5xblGu1IsgAFKpIBWkBLcZl64oSq9Qtl5fvqmZz1tQulKKJAQbNYqeWdWurarp48oZvNHpMooVnWwiIfGpevNa6lqrUUzVJnslb1elOK6qWmT9TaYSgzyBf18WGX5Cgo5Hy5vHde3sOX8xUomQwKIsjl0LJogQYolEklS5pN/LZbCzOUMc0YMgxVDVThycl1Oi2OpMlg0Gs0alieHUAajSZZanOllYeAM0FqtRqWcAEndilph8AxBJlbt7mFtqiIN7e1mMzNX3DK6DqUdWPPCsOWzoqv7FlBxJKrgLnn6ay4iJ4VV03XAMehpMlDH+yZnRfClUrY9KHzuVu9H98p/eUPVl+8NSE6TF+J020RUzRqDEeWI2shHLFG3LMO96I7BPmOoDGWmIklVLEoK+FvSAQa0AgVgdZ4qBuScdXpRGgC5fsb47byRKA5psqOafICe++LVD1lfvgm16u3e7fdY7j7Z0u//7H7zdttT93iHi6DZo0+vyusiSa40cQctL8StCz7vJCJgy1oRX3pEnPJwEv2jIZ9mInF2KhbNApNOKicKroxaPD5TT6PPbJiDIZRCEfUVtRFd7Svb3ZmEn8bF6rzfw1kNw11ojBvdsezhXWM1SxKFG7WyXIL6/gr2+RrPO7NBtTc2joem5jY+lXBjHV8A8mzcfqPVfdWP21oo+28hc8BVqXiOLKxYtqzvLTuzNeV+Hy+xWJx2G1SsVQovcgnhxeG4+4e9ILvUG/ntEAMX2I9m0c3hRi2CHNlPXDsEcihW8LmNRZPOyIMSxgFU4izEmEYvEyjl270aT0ho89n8vuw7xgCQDDJUzIQ9EwGfhS9ssGLx4YS0bZEuCURbIwbC2LLhb7jT7iPP+rfdbd/+53m+37qePI3aJygP/xg5bFfet79g+/zO7yf/CmmzY0tHo0pT3qz/gYXlFiCG4uNocGJTKdhVXDXnd6Db/kLnw3mPmx75Nehxjc1v/uh/o8/Xr7/l/o7fmJ9/FbDn35iHjoVDAaHe3ulsot/lJfdfqyO2oKTW+C4jF2TO5XIoTU3zU2rEDDX9ZXozKIPTGlUMgvyHacqFcdikUCjQw9jvxLH+b0FxSPFsFq0JO6bSx/E41w4Zs1NZPc0NgzWU/mGuqZ2IvcsZXCcUUapuhhnBZtOZdLRm2m9U9xZq3va4oWgdPl4NhuOT5rR87oxk7dZbC6f042ZfBNmlC93BmCV2ec1JeGLl2a/yxawkcEZ0gEoY/HJWGQs5h+MxScSvqT16qpJuGoT9sq45nSIuTPI2hVufiWw0D+/GrSFHKH4Ahi/wQg3FuyOBztj1uq4vSpuLYtNbAPLOsbd5Tv6mP/ww44P7lb98WeaP/9cfduPlb/7sexXP1Td9hPZL3+gvPlHS3/8ieLxuxSP36l8/I/8Rx6ef+RhyWMPSx59CJb6Vx4LOzv11uQ8iQwmnbY+ItJ5qrsXdTzooHQcr97fQG8FioFCoRCOpCoWjXRLYzbqUNgBprnNsriU10GJxmLE6nPUwlp2xU4wJG6FJKqQN9T02b0Il6QCyfekYYl3CWtrHAspgrhSnZBzE2F3K91oFAhYJ/YS65KCBonYmtSrCYFgltrNiYSsCRd+wyW2f+/bsJFkfIMyOM4oo1RdDI5J1dXV9V91VVdWFJWWEomrpb6+vo4Oor/wRYvD5xyr2t3C2tjveKOWPYma2eFwkpJYq+FE1xcfEIktLdkBmSWR7IAIsgUSPTkf4zgWRmcaQLfA8a68rMQoI+EjGsRaciT2vvMskTirNfNKaJDPXqD1JYLLaY/yyvoHfYvpX2AGxxlllKqLwTGNMjifnDCNw5sj/QwXGrBpvGlIdV9cP0FjQf3I6JSRqZmLhAjgOL/7RM0g0TFjUxz3S3WJmZmzuyUIO1H3NdC5cGz2JnL7NwymwV32u5Mjt2Kl4tjv9zmSU82eC8d5Tfkr5s1f8w/FEh/Vlcb1aDzZVByvrsYExoWpfS+bk/Z32kegy+MnWImR0tJEZH322wyOM8ooVReD4zEWU6pQQqSTPT2hXyHDnHlVuuo9O8hWveP6lSmDHSclDq/A6iLXXlBYdKLlkjudlWlhJRBIywH624PpmVsE21ktKJPvhU+OT85yL/jV3nEW6kLQ2NuY33mikdEKqAIFg0EcAUUi4VgkvK27hsnuD8fjfr+fWLGmvElrwuuFSGotUlB9Qu1mNOQS6aRC4Si/Ils9OwlrQbhNWOJdwlrD8QYjV/qmNrHKJxKbyeFJ2BSChHQxagYoo6croUSiMP8Z/qHPcQEQbIuIpUildPjmxYkV4kWVDI4zyihVF4PjqTHm9CQakoPD45l8vnGzbyIlQJK5jAJF66wRGAsn1RDK5/SQhIDfFjnPgN8WmbV6lS6vxr0h6L1eg9frCAbToHklgnh5RWZ3ygzo4dgEmz3OvsjuWZx5TunwqUYGMYpgqnV8nE6bMiSG9+/S0NFMSJuybEw9nZDJzmUd905umMcXq5zrKJ9zuJMDZqdaxyA6jaVSqaxWK2zL7fcYRALO+HBCsTT05TEfkwqZW0thjY5O2HtymTKTUqnkHykfBKoT65I6+4qCNcMzWl2WSBhdIs4elCCjjP6edUm+45rqmu6unnOFnu7uSwybqrS4ND8/rwc1f1XV2ro+C8nFicPnzCfmyeHnB8QcBZ+Z8CFztSnrAL+wQOsmurYBqnAkTfPmxN7+SoaamxifSMxveDnQKTnnu4Lj+kRPxX63B3knUt0LIGwdk5NV/+sDP8eR81Raa6k610cAza2N1ZyxjjPKKFUXg+N5Pl9vRAPBiMWXYZzQG0WrSWfr/Py8Vrvh6db5iEGjwLKhp2EuMdcz04OsxDW3AxAtGonhHFLnMi1BUCsaCTt8IWReRmMml9c5NECbpiQdEudUJLK1s4LAcX/6rA5foYvDMakMjjPKKFUXg2P26NCccCEai289N/PXTHa7PRQKMSmUOe7mE71cqNzutcF4ko0TsaR0yZceSaVSL62kXp8ylNpG4SkXz0dpJc3mc86ZnbY5q9VKxM5S2kc4/53JKKO/W10Mjkf7exissXAkdlneC7xRBIZkLBaj9PbSKJdhwk2dVq3RGWLJ15V8Xo9glut0IkMV5HS51Wo1+SKTWqUyGAgIhoN+vU7jtBODoq2uuqYnueRMZDqtRqdZx+Wy2WoxJgd521JgVuvUWsca5T0eD58nIreu0ywZtGvTPcRjNpvVYkmOnZFIaHVa1ZI6HEJWcBxWmU1mO8FcsN+NekMwSLzJZzYaTQbDuUYNzSijjLAuBsfTUxMMOhOsYw6HA5YUlgkNzL65UlfduMXkcjnc1E9PTFAoV2SG6YwyyujvXJf0KC9VI7T1/gbKpSXzMnEbGwoGZlJG4O3vXx+ul6/UzHGJoXV9wSAnOd0ylpDPdScH5AVptEruLDG3CtzgDw+tvxQ3yR5z2Amjksmic6eJgeGNei2Ls+5SoFAZ9lXComQzadOTxAP91RUrg74+D+noyIjNRoxnNjM7OzmenMXza6eRwe62lqbW1sbmTmJekowyyuh60GXD8VUQg0Eb6O49U1EJ1iqLyerozdAko4wy+vroRsJxRhlllNHXWBkcZ5RRRhlde2VYnFFGGWV07ZVhcUYZZZTRtVeGxRlllFFG114ZFmeUUUYZXXtlWHxdyGFfUapULqdLq1GrlMoVp5M6xDCZrD5/RKlQ6vRGNmvMajFbLZbhfjTGm9cfW3FGcbBtnERyYoxlNZtHRgbVGs2SWkNjjfX09HF5QsuKY1Gh0ukNo4xxi8UCTQ10ofcJQx6Px2gkgmHtjbukPC7nyPCwQa9XKpUel4NKHRns7/O6XfaVFb1Ws7S0JBZL1Gq1040GvjCuGslgdZ/zbemMMspoU13vLPZ5XMNDlL7ujpKS07q1F0m+flIrVFKuuLe3r79vaJhCWVgQUwfH3B5/JJpoa+tgsMcYdPrUBIfFHuts/oopSFRKBY06yuPNVlfVSsVS1vhkW0ubUCSy2R2NbV0MFotCg7zpqQl2W0MXUeccUi5KpRJZc0PD9MyUww7XApNOq50cY42xWSwmgzI0qFIo29va7I7NZlTNKKOMLkQ3gF2sNxjNJuPI0A3/foder2ecQ6ykmEwmm82GJeSMjbHxqmQKR5h9fX1jY2NEmhSTietiQRwagSWxlsGAJI6QTaHVLBZnfDz5F7ShFps9lswEoZ0BwUYhAat6enpwJFWoHKqLW022BVr7IKmCHI1mfS6SjC674obSuL6ICIbiuP40mUzYqqT3Pr341xdwWHrrC9n960nd9kOpSfPpKtkDz5JJa1XT4oPPk0lbXTsZX3zwOVNBOZmU/eUZw8Hs9eT9T2s/P5CaXHr90/XkvU8R+51RxkdxNTUzMwP39XC/nyb10hKbwzmwd2/f4FBvT1dDY5NKtUkxqDs8PEwkUjRGG806cWhqbn5yepozxs7Jyy0uLmlva1YR6zdIoVAADY8eP3Fo354d27bD5o4eOlRUUF5VWZW1/3BhwakxzviXn35aVlyafyq3tqJscpwzMcbKzjrR3tGtUqn6+/vP/ghsBvXkiawjR45V1dT19XS0NTUXFxflZ+UNjDCIEmuCunz+VvOJZHSJimvz4pqTRNBmxzVZZDJhOS26+X7xHx7CQfHM2wu/XU+q3/syNbmcdXrh1gfIJKBZ/Pu/kknLmXoyLr7tQePxAjK58Lu/aLcdXE/+9n6AfmpS8eQb68mb7yP2O6NrzmKZ2DLSLw0HAx2tTTjnA04lLKfH6MODPctWezS8HPROwjHW0lDX2dUJq/w774WlWrXY1NAglqscIjX9if2Qk5uX19ndA5HrVnNzc06nc3VNELdarTjudru9Xq/RaIRcl9uNM4FcOIIFa6emprRabWojFovFlRTkQb7dbsdJEKyFnJWVFVwSy2w2w9IDm3A6PR4PFEu6i40QgX2AuMlkhiXEHQ60V5ANjYBFjxvkcDg4YrPZ8G7gtVAStLy8DHWTn8BNFtDpdGRJ2L35eWIokoyuhDIsvnF1vdjFXP6G0ThDAb9GtWG0c/b45Ng4QJmQWik3mYzh6PoMRlqdlskaIxLXmagj6ClZQ0MDIMkBkFtd1Zq0crXUsLhoVKn1muVFtWPZ4gKowSoAFi4DNizwC+Jmi91qc6jV2snJSTBOyUZgrclkQlUcq5pFtU6uFbAnZItSsWRhTj6vWdZozVrbig0K2FZQqxCgPK4LaQxHSKoUCq1co1doF5XO2alxqC7TannqOahutBqhDGwU6gDVGQxmEqwOjd5msrjlMpN2Ub3AFerUJqPVLF2STsunl4xLGpMG7xgUVqvVsAmL1W5bWbXaVvC0KVQqK/nFZLSJlg26yXF2VWVlTV31KHW0u7Ovq7e3u62lr7tnqLvDbDZ1dHe2NbX2dXQ2NjcP9/Q3VJXLVWjSgzjoRmPx2litGWV8FFdFoVAQlqm359NL01Wsci2Dyc4u7q1mT0vCCkMETE5idVJgw+LI2Lxfog33Mx0ymQTIiDOxAgE0LXMonJgcEtaUlb3yfkfOfXflFee9cuSl7qEqmpQWjoSjkTib74/FEvRZHy4PSh2xXq/S0OtGGfWjh7OlJw58mZt/sobF3Ne9lyVnSZelUECsCvSxvUZLpHeUmJ5DrvULVZGRSkrl0d6h6iH+gpu2MNE319c+185aZAkNwmAQfWQQgBiW7PmARBOmz3rFYnTRDSYHQc7ositjF9+4uiIsbqWuz2FxXYkyRQzIeU2UymKuhlvBqfAsL3d9fiQ7d45RO+wJJs7FYllLs2mOz2tskkilm7IYVNDamFeYfSiv/OS+TyACoXKgHfIRc+MxPZvjNhgccqU/QEy8RLLYODk5XN7NrKd2lo/nPnhXVt6JisGB6rGWhskGksUWtULPZqopfdwpYkhSlycsUITmZoxFBbMdH+ym11AYUkbjROOEcgIuAFCA3DHMYllz4zKXq+zrFUkkOD+jK6EMi29cXTCLY7G43/cVRPP6110HFy2PB/WUMhrRxMygyzJtjy/w1bdEkeTsbeQ8F5dRJItdAdeYYqx7vjsWi4230puff5dRNyKQBzwp8zCB8JxGsCN2s8Hjdi5rliQSKUYbKRJ5XdO8U6dzcwtOvrDzi8LC3FOFOexGBl8BnyYSiUWdJgNsy2Mxk+XNTrNuWcnpbWT11b+477nH9j/62Ct3P3HoiZcOPL+vrUSsN5hdZneQ2B+r3WpSyXwe58wk4SYClM/LQwKxs6lsrO7J15gNtJ7R6iODR4HFdBkdCpB28Wpy8kCHxeBxrTptFpFoAedndCUUN7fFzc1roSUl3pxwdC+9vU39wU4cDAdz1O+sJ015ZanJleZu9XvbyaSje0j9/o71ZP8oGQeI2xo715PvbjeX1q4n39m2nF2SmjTsz1pPvv0Fsd8ZXSiLS89UniktKTtTxhMhc+lcqh3cYN9dnCjDAzk5J6sqq/bsP1BefobLvwyTn/ZzztkTFnh3prziVEHR6eKymtparfHy92UmWbxgXAAWd/A64MI20UpteeMLRgNNJDBvymKTQz803y/Ui+vo5YsyOUYbKZKtfbPCgsqS3IKs+998pKA4//Tp/LE2DuAyGo1Nysc7uV2BcKBpsoFEJF1KZyyMHir9+J3cZ/ef2JNdUPTF3vqK0pL2ksZFXQQuRcBuXBIk1UnZUrrGsthMIZ6OYhaLlMHGYnbDU68z6ml9ozXv1r4LpjRHgcbpT2Wx2Wkcnh8Q6BY6p5sk4q2OnIwuUXFNdlx9lAia43H1MTKZMBcIf3Hnwi334SB/4jXRr9aTS29+npo0HisQ3XQ3mTQVlC/cfC+ZNJfUkPGF39xjOJxHJkW/vkvz6d715K/uVL36SWpS/ujL68lf/JnY74zSWGzRLx3MLjxckXOquOzlUzkDA6Oneo4ePZ41MHWoIL/w2eqs1sryT1vz21tbGvqze9obP9i/q7q+/GRe1sBAYVNr1ytflJ45c2ZX28namurfvVVSX1H25+OnBzta7j14uruu8sWc7MGBrsqaOhad2tnT19vTlVdY3Nvbc/DgYTqDkZudPT09VXWmtLyqoqe7o7KqvKu9qaS8nEYZLC+vaaws54xP93R1dXYPjlIoE9OzYxxOVk42k8lqbGisrq5pra0sq6puqzzTO0hhUIa+zMnuHuzp6OmjUUd6+4fKzpTm5xUcPny0tqbuwYKsqrLSXR3HWutq4CN3tjUcajjV29Ha1FjQVH16YpzW3Zp/Mr/sjU/zZ2d5j+ecrq6ufrXmWEN9w9jYWGHhqSfySmJJw5nBYLhcLq1KviDkKc5vkmySxWA5DomGAFvAYh2D3vnu9rrSSS5rkT23weZNm+sTbhTEYvGmLJ6TBRvZ44XVZacKs+9+85O8klxK7QDY2vzFIDnxMygej+Py3qCXJqGxJPQdRW+1w+fNOZJbnEsrah6tpVPK+3hyNG1dKotJY5ycfzYajQgUIaEiUFE43vTcOwYWa2SqO2cwBz7UvA71lEizi7GgTaFQSCQyugLK+ChuXG1gsdNqqu/uym46dfB49sMH9uSeOl0zV1h+pnJhpaCrvevpocqBzo5PqOVDPV278z+uryrZXXyiuqVs58HdTEbBjh17Xvmk8eNPPz/CLvlw7+iPHjjIoo3eWtw80t3+g2e3jfZ3PbB9d0dby5PbPm3oasktKmXQaZ9+uq26ruz9Dz7taPt096491f07jh3ct3emojgvS6nJGR0arGCXtDbVfnFqT0dvU1FpIaU360R2QWt7fXZB8cjp1z7ftn1Zr9+7fc+pzv1FeTl3nSxqKCs8cOJ4b3vzm8cOtPa35eQX9vd279x/9GBD1pd7jo7wjxwrnL6/sWKcPX6AU9TX0dE+PMwcpRw/8yWTRuntyKcOtZZXnR7qObX/+KlnXzuUm1/4wP79B3bt3cEqOXb06PKyCYj+h537MYul0gu271JZzFawqVKq0rqkpdOYpypP5s4z6yj8xU3sYkCi0xPzBmImi1OyGYsDocS8PChSxXJP5xzMrnz6sz/nleTVllUx6kdVUhOwOBCMe/yxaCweDhMsDkVCiMVy1hunn29rPXU87/jhvzzxxXtZrRVN9LYxpxdROJXFFuuqwx3z+GI8PsFisIvFS+GZCW3uKV7PkdIzxaX9k+0jghFo0+xEbu5UFoOVnfwIsIyIMiz+KsEl0+v1uVyoI6DFbFpddXq93mAQ/XCop0Q8FgrhiyXhR3M5iYnEQBkW37jawOJltfxgQeGJuuy9h088X1G8Z9+hBkHx3p0HgcWHdh64t2BXwdFjnOkDDZWVh0592FxT9uIXH5aU5374wlvdn7y3Z/eex9/IysvJ2dmfU1ZScPtLTfW1Vb96saa9seqOp0oYw/2PncwfoQztrTnd3Nd68OiJxuaaT7bv6OPkvvvRdsXi8Q8+/tKpO3Ls0KE3qnYUn8qRqU52tLQdr97W0Vx/9NTHHa3FJ06cGO45uX//karOgydzc02HHjldUPhwR1ll6Zm2haLGqppHsw901Ve9deLLtvrqN4/saexqArubQRs9jpBclJ1XypUeKy0sfqi9rrq0dMfQyYaqqvtOl4yNjtQNnWxvrGuuP9nTVl5aXTLQn3/geP4Hr0CVwuKp8pLCoo96s8rLKhYYn9RW1dxXUhdNdoq4RBZ/2vopR8nR2HVaGk3Y2NpRPTnWQBkXrJ9UIPzsbtUVnZOGtNboCMe+aT8KIF0Te6pyhJJXkPXO0feOH9yeW5I3WjdErx2JRyJgwMq1oamFQDiaYPH8mMW+kA9YnDWSXdF8vLXlVE7RiarDWXm5Y8wGKmOAoG0qi5d0brCCrY5Y7ygxtWA0GubLQzMsRV4Bv+vg6YqSss6RquH5YWDxnAb1tcAbAoFN7fLE5mQhrSU2Pk/0o8hoC/m8ntmZGRqNOjHBUaqW5gULVotRJBIN9vWAfbOysjIv4LU2t3OYLDqDtsAX8Lmz8iXUpw2UYfGNq3R/MXOccaTo4OT07IO7PmHS2d3sHfM8ocByalEifZFSppRIJucO8Hl8ausXTOrg7px9TR3VFdm5o9s+aW7vfGJn8yiVUTF7uo0e/NUjBdDaL15EfoA7nzotXZh/5lTR5MxUTmfN4Bh1ZGy4abCSMzHeOHRkXiSdbH9HodRZVAdkC4tZs2VyqaKx8c2pyYk2dg51ZOhM6c7ejuqe3va+zqzuvsERXukwc0y8/Z7xiYlHWounJqYOVr8/OcY5RC/lUKkfNhXRRik7SvK6R/paOzrH2My+/sH83gIWa7Ii7ynGXPQ7T+bALu1hF8LyrsLTavli82gOf45LHTzDpPZMTtP6+vLra9vfe6VgZoZbOF7GYnOOTpZwxifN87s4nIn7imsuC4s/afkETGOdXa+l05WM8a79pcM1dEo9LRhef2hI9qMQ1lYtz/Fny8okMtnZLA5GwmeolOKW+rzC7Cf2PZX/xSc5x/aDUcxsRb2tUX+JWJRXfsYDhv0cH/ej8AQ9wOKD/Qe7u0uBxaeO7mr6dFdh3hSweKi8329F291gFy9KBNWVyq62mTFiPlnM4mm65PCLeUNVgzVl5TQZrW+uD1g8vYT6WpAsxjssrKowznAX6usz/SiuqDIsvnGVzuJp/nht32mFUvlybW7AH2JJj0LmiAi92PZsfxEsl/kHHKtuVveeBdF8eXtJ13AHp7uLuuNz1dLSo9sbIsHI6fF8KHbTC3WwxCy+5S97fF734/sPSBWK/M5ayiRrbJJa2ZSnUi6O0w46XV4V43MoNtT8EiyPTSBKmnn7vb5QE/WkXL44OlLA4QxKxTN0SpFOp2XMZMN5rlxSQ7G/tp6GJVt+HJYHqaf9Xt+2tmKVeimvo4bJm5qenp5MvqiW250fisSlnW9DsR+8XgvLnfRTsOwa2xsJxwYph7Va3VRdzgx9aEEyOUKrUKmWnn/ugM/jy2Oh9vcx0Ccyzm2H5W079l4WH8WnLZ8iFq/oTLOzWha74YmXC/NnhysH5hWhORlxd499FJFo2LJqWvW51Dq4FErSfBRWp5UuY1bQqHn5JwuK8l574y955YU5BSeZdaPASigQjUbdAY/Daw9HQh7XKkakyWWiS+kH+w5Suf3A4rxP3ir/2zNFBVxg8VgbPZbs7pbKYqPFYFzRrzjNs7PEXNpgbs/LQ2MDgtYX3xs40yehDnBUE6X0UpLFqT6KWDyKP4JlZRnsO5yf0ZVQXJsb15wgghaDmEgmLEWim+5DSE0GxdNvAQrJpPrd7anJ5ZNFQFUyaS6qBOaSSUtZHRkX3/qA8Vg+mQTaar84sJ68GT0VTE0q/vb6evIm9A7tDa3o2utmnPEJHCGlVSmJ2PnpvFjsm/4Els8NFcPSwN0HLOaXvyMW8vM7Klso3WksLpko6GYFf/1cNRTGLP7Z5w0+t+vlkiKZSkmfqOcJ2Twha5B6RqlcHBs9ACwWDH4ExeziXbA8PlMCy5nip3yBsIiLWNx/4EN2d7NQMNndlg0sHp/PB6AsLi5CsRebDsKStXgMlocYJSSLc9trmHNTk9QBVvVJzGK4Q6cWPcvmR1NZ3DN9GFg8Sj8GLJ6oy5mmDwlpwwMn9qpU6tffKUljsUWEdu8vpZWXbhfTpLR9Pfs4Ss6Sdcm2sKBnMbs+OXgqf260olugDPMWCYrZbDZYWl2mURFFZlJ0jjUtyhbTWOz2uurY1AoGLTfJ4ode/vWpklwwkBGLk+0Ai4U6wYhoJBwN98x1Y0TiZ3fD4mG6hNranJdXcDTv8O7ThXOMeiqzbjDs80GZVBYvamUMCc1g17SM9OIczGLO4HzH+7sHy/uXWDSOilM7Vkv6KEgWO53OFY+FukCRLS9S5vsy/SiuqGS2CYmVg4PUOk7GISyuTPOFI/MLVBwkyklzQYW5uBoHR/eQuXA96WZNAH/JpGdi1nyaiKPkNI+Mg8nsYoyvJ4sqVwep68nCCnvnwHqyoEKsnCD3gS+kEPt9QykWJ06NeDxmNBEP2Gk04lXS7h6ir9E4C3XuPH+dxeL58dr+YmDxMzk7g4FwXfcHkOmZQKz8bDALlpjFc2cQi0+1V7QMp7B4W2M4GCmeKAhHEpjF3//rYVj+9NM6nwdYXAgspnLq5gQsvog9RC8nWOz1y174LRQba30FllPSfbBcbn3VGwiffvtFYC712Cfjva2yhWnWYGEai98ayIMlZnEJPdvn9aeyeJo2ONWQCyw+eWYHmLL9v7orEttgF3fPHE1jsZhBGc3ZT7L4FBtdft6r2gbLyn//C1heFhZPqCZqJ2onlyaVFpVxclLHZE4fPTLWwjhwcHxO4puXBy2OaPz8+lEs6iwVtFEIeQVZO04eOP7qh6eK8zoqW+m1FL6cYDEuCcL9KIKRIBjmYBdXj1dPLE22tRXUVB8rOrGns2qSXk+lVg9EzmLx2f0obI6QQBEqqlqiFjROto/I6BSwi7MHsze1i3EEBG1m+lFcUVVIS0rFhTickZwm4xBqZOXFC/lkslHbiAzhNXfB1fFRiG++r17bQO5D0QI6f284aZYIgxcsEtsKcWpMzRCvQQ0OEheYuSnCoXeeSmexkM+m9marVMoZ1gFfMGIseQQymz66B5Y7WchH0V39utPp4SXt4lMdFal28V+zmkLhWHfla9TZMGbxvx5qg+WPP6ggWdxLKZ/i0ucZfZTivZjFLp+f+tgvoZjtRbQUGpDDwdT2GrC45EePLcpkm7JYoUY+ilQW5/Qe8nv9nxbtVS2pCBbTEYs1Gu0w6wRi8U13zkpjqSyW9L0fisQptEObsbjU6wt2ZT8DxThLJ2HZ9l9uhuXlYnHNRA1isVlpE4mAxaqB/vE25mhlX2HuBF/iARyLl0LYLo5E4w531OOPLVtcEkk6i/kKcwV9tHwUPbh7YVdNwa4v80pOwe0Ko25EtoRcw8BiqOvyxiKROHxYzGLGIgOxeKJ6QkWwuO70Pk4ro7JoYqRyExabLXa7K+byrPej0JmDAkU4L5/f9f7OybYhi1ENZv6mLAa7GFpyuGA34qvuiEiUYfEVVIbFV0HiBeIYDgUDDgfxLsXUNMHi3r5+HBHOzeKIz+t2eYj3XbdQOotFwOK+HGDxJH0fYnEZYvGpb/wclrs5yEhcEh52ONyNnz4umuflVeU29zSTLH4ouzkQiupHP9JZCbv4RweaYfm7Y1WwMy8mWTw+ViMUMEXsAUb5QWDxOO2gy+8f+DHq8m16HhmemMXdH9weCEVSWSycYXcX7wYWN3ftDsTi0/f+AYr97RQy2Mva34XllDzP4/YxpvM0GsIuHhvp7y89DiymsE9iFpsdhF28nY7cDtKBD4PhGH7FDrN4jj7cdmKvy+UaGKS7vAFd1QuwipX0R19RFqtHKJwW+nB57+Hjc5PdHGCxQBHUGy1QeNUdnVsM620xxqRNJhWnPbvjy02VdGpJV/upQmBxXcGhfcDi9opmRv2oSIjMarh0qwwhriwUjSXGBYBiP2YxTUKDfcAsrq46Wlu0Z6KNUVE0MVzRfzaLFSobkNfuivdRiX4UamNAqIocPDKLWNw6aDPpgMVZA1nA4inVFBSALeGSRD8K9BHis2K/WJxh8YUJ7mYWFxVogGoWvb9/kEmnT7AYpuVl3hx/hjMlFIo4jLHlZXSoQMkbjsWwz7DnBcWlza2NrR2dBadKasorW9pasgqK29rbWls72PSxkjPlLa2tdDozBHfc14EMej2ORKNh/TLxgH10lIEjM9NcHDEZiWIrNrPXjx7ebK10Fgt4rOHuLJVK0dbwcSAWHfjB7yFz9zf+BZbvN+6GpUpwCFg8c/AFsYBX01vRS123izGLDaMfcWUxzOLvfozMz98ervCALe12w+nNYVcL5gkWK2SSrm1PAIt7f3wHFEtlse7Ig97gBhbL5saYNQeAxby5vEAsxv3rXVCsayEblhIN8oSMS7I9Hj99ap3FyC5uRHYxY/gQ/IZtP75DpiVYrJTtgSVmMURAmMUS0Tht6AzOcXn9Z7P4jwcPx8Loa71EFvfO946rxikiyvI8D7GYQpntZg2V9zHrRysLxvhJFtOnTHYX8jDwyoqNs3Pc0hLpWf0oFlTOCtpoSWfr3pNVrx95If/gnsqKKmY9lV43Gkxa0Ml+FJGpU7k+q1XHHiPtYmBxBacC9gFYXFF5mFPWnpPHZzWMyoeHzvYXG+d5vNJi9WDPJIONc+Rav0AZodaMdLy3SzY4YDPrgcXF1GLmIhNXTGUxLHnFRYbpGUFVxYIk4y++YHm9Xrimwq1GKBSCZTj59Bh1VwyH46jbOEpi3dB2MdzDocM1kZjlEjgDBYIh7Gdz2C/DKAiXRYpFGY7EYlHSLh6fRCYIqLYWEQY0zSGGjXS7Vn3B9d/oXEpn8QKXwWg5AnbxBPtAIBql/OR2yBTcdBssD3CQjwKzmHv4xS1YzFuM4X4UWJjFOJ7KYpVMMr7/mTQWz6sPwTKVxfRjn0yksJg7mwMs5j10NxTrECDvwYIKPcGbXMz1uDdnMYtyGH7hzp8gFv/LyxVQWCFHXulUFuN+FGLROHWwDOdsyuJHq89Ek3ff58/iFaulobkRIp2dnXicX46U083tHhYM93J7l7Vq2cDAIoUy9Oqrw1W9YJYOVw5Mza8cqbJQ2OqJ+VWJyshX8WQG1dTC9OzsrNlsxo2AfD7P6KShaLCvoLPt4321j+x6IOv4wTMncoHpg2f6bDqdJzlCsVS7uKAVm20mrUm3srLidDkH+YMQGicb3655p7o7v6R4z0BpY9ajn1KqBufaOvV8vhsNQ4xeMYCtQAuiRSFXwRUp+VQGDWfyJbYpkXugrLftlQ/n2ts1Kln/XH8lvRKahYpQADYES9gBnU5nXTEJlvhSg1KgEvYn7+CqGhtIgyKjy6gblMX63ccFP/2TWqeaF4okEqnHi6yB61ZMBhr9CgRGvdGE7khAff0DONLWisbkAonmiSuKc3UlHN4wKeWmSmcxf4rWU7lXqVRklXxEspj/61thiVnMoXy+uuqmH35hQcCr7a/spXXT+roaD28HFj+49wT2UahNie+/gBwaWL89UkmyuLchZ4o9tAWLH+9HFf//7P2HexzHueYNv3/Bd+359r32enff/XbPOfbaPsf2OQ6yJVuSLdmylW0FKmdZOWdRlESKWcyZBCNIgCRyzsBgBmkwyMAkYBLCYAaTB5Nz+u7qajQGg0CABEiQnJvFRlV1dXVPh18//XRVdTKLCyv3CVoqk1kMgFbtfgrFtmW9g2luwWuYvp2xLuCbm8WtvO1gcdHP/mS0Jf7XF2T8XI7FoUj8uT17wIsaflabiH9JFj969kQ0eKV2sdqsxrM8b4jXIGsIR8OO4WGYxvrW1vIXXhwoa4RJ214vlaiD2ZUTA6qgUmcSqYVau76hp1wxlNqOQiieJO/uGuo+2lTy1MY1+47ty9m6FzU0ZjWEnKQkbAqNWdM13BmNRWslldSN26pu5Q/xsQ2w0I82HQVGs0+dPHlYJDh6UXI2CxujbWykD49UqrGhruEOs9NYxGN9YSptAHZxY1Z98ZufDlVVWiz6vK48vowPu5iMZjTz3Z3DN9mhaR+1jbcrBOl2FCuqk6qTxxTHaDiuPM7FETLVmUeGjnDJ87o8+e8fHLzrURpGP/hafsdDXNKw55j8D3/jkqZjZwf/+AiXNJ+6wMUH//D3iZ2HuaT8zoe1X22dTt7x0Mg7a7nk4O8fzNLncttwaIj0QoCcfKHxyLkYebfsxxmb/Ey2CsU98yWLWvQQjBUa8U2NoUbt+ktq1rs7cWt93UHNsObT/L3BWPTi/7kNmcksPt553OVwde1+VS7urzj3Pa88u629jtd6fGRk5K2809QuFvRGfvpOHqmO0e8eWu9xs5Z8+4mtksYKWUtV0zwsfucoeRGXzOLKhsMtbdXJLPYHI7pa4ikuHCB28bB8A6Zra4/6vb7y+u2jXDsKymKttjLzM2oXdyvij3xF3CbJLH7l2DGwuLHtQnunYAEW7/n9LZg+cGBXlOmBKhaLsYvxeOhgbjPJ5JpP87EYORPt7brm5oHz5/VCoa65qekCT6wJ7cy2SzTBUUOY1j27HUUgFG+XEBZ/m9lx6MiupzY+sW/bd7kHMlADQsTPvrujhSFsJD2NWlQtjUOkD7RQIzzefLyyr6qxLLP5fP3BfZ0132zVt7URtwmP553qbDK7HUW33NvWom3OEwiOXByqrLROGvO78+dkMcxkGoFwjaXbUaysDryc2P00G/Y+l9jz7HTyyBuJnU9MJ89+LP39Q/K7HqFh9P11stsf5JJgsezOh7kkWCz/49+5JFjMxYFssJhLyu54SLt2y3Ty9gdH3v6SS2KNiTMfTG/D94/RrY5VHohu/Zt1ctJqteJxyotz3ePh6Laq9NKGsee+Vj/8Qd9fX616+P1ehI83luO6wNXd2iZ86P3+B97pevj9voff67n/7a6/fdB/3+u8B9/tfnXT+IWyS4xaM8tfLG6trdlPWezzhya6vkImZfEnRZswPdZ+lGMxP39PS83FFBbr6j/yhhIP/o40gKP665rDbjd7QVIWtzXXnDu1bU4WUyWzuLrxcKtwsSzeUHqcbdPWN83i9qJvqV3smnqZOc3icDyzuBi8uCSLTYL3Mf31V/mx8LSPArdwo8kyabe5Zrpx5xTHYrvXDgiebT/Lk/O6R8nL1qDTCRYDavIsYpYqa/kDSn97v7mh09clC9R3eC3OqGLEkdKOAlZzTZf6rKDh6yN1Bw/v3bD3m8Nr39c2NKAGXUsL0IsyYLHJHtFbIv5gzO2PURYDylK9FCwGOj/K/aiqr6q66IS0kn/kQGfdB+/rWluJaSwQOJnGKpBuwjZmCE+Yw929ZNwfoy3aO+QrrTW2ZNcI83iDFRV6hx711EvqBUr2DUayXYydPG4MmxwxvTmcbkexoooefDm65xk27Hs+uvfZ6eTRN6K7nuSS8XOfSG+bdkpcHR8F1hjP/JDbhuiOx+lmx5ovxE68j9NSPz6uUijdTpfJaHA4WQNuYTHcJr64RYq41/vIh9zGtaONvIbmZn7/wEADr949l2NE1ClqaxXW1daW5BcqVcOJgkf/8I7x7re1d78z/rvn2kjkbe0HmwQGRnL54F1v6ejcu94aReRP7+huf6mHFjuUxb73nk+pLO7sEpzL3sqxWNdGBhgV30L8xX/JJq/jnj2wweNyT7F492wWwy4uE4YfvpM0VKCazeIecXNp/akUFsuf+hktAyWz+EzJkfqmakVfW3PWZq1WW5TzpT8YTWbxmIJ0C2RZXMz0u8s/09QrSmFx8c//3NDFAqI49xVMk/3Fl2SxkbL4y5xkFi9JHItj8Rg4+EXhF7CLYaKSnHBY19Q0VFXVvHYtUKisE7SWdQn7TGCxSOKvEAas7niX2JbSjkKsDmXxW8Dir/aUPbvp6YNH9p34/lstjweSjjU00DKRaMRojah0ETz29QwF8QxI84VqIbahTdO2oWxDYUNWY9k5sPjooZ72rZuxOKmBz7dNjT83MmZR6mIOT7yaT84nwmKFP/9cT+2Wg+1FzfKyMoVZ+UHOBzUDNRyLk9/def1xhS5qcSUGR0PpdhQrquuUxfFJQVyf4ff7IklfTVukAGI2dlW05SB/2+Gm7UeaP9+YgwjCO2uzPt0mQHj3m/Jbn2669Wn+rU8Lbn2Kh8htzzT96pFCJoe/7+QlviuWyuL2vvaMkuNg8WcF+zgW5+URh+w9Z8lbrzXnT3mcnF2cyuJQONZyjmBuPhaXHt0saihPZrHb7z99C2mtUfFfSY8PKsOOv4PFb7zxllKpPFeR0dBSI28T1G75fFyrle38B8fivcWk87Ssdx2mySw+WHSuua+DX15xcctWjsX5PyS+bypbCYGssuajYGilWGw2GgKMZ5kTx2IIzFpbtBYs5jMjr0PELq6q6tq1S81v42c3NOU27cgclaiDYk2kcvOBic7u7qPHUtpRSNThjNrqs00N3+7IfHzDo/v27RCUnkM9YzweW4K6saIR4e7dPqt1hMfnENkgbwCLRSOiSnFlTvGRlooLhMUHOlWV5XOwuK15vLVJy6sR8ghqcb2I2sbKzjQVv/mpML9RXlEhMUg3lm+s7q/mfBTJLMa099hhnahDfPqULD0exdLV399XXFSQdfZC1sWLhSUlwvb22rrarLNniwuK9x04cPH0ubGxcRSLxePXHYtpk9K4pTw+stlmswoaeP3dXcwZtFgtlcUmk/G1k+STCMMadXNzU1VldW1tbauw/cKF3KrqKqN5RmsNsbg/v6iosbSipryys6v3k/N9VlzYBoPRaOzo6KDm8M6MJmr53vmqBIYwiS+LXSzsaz9WkqHWaB7Z8o3PH6YsVph3YvqXrExMKYtrNz0vE/fNYRcHo4aOdfmC4Hws7izaJ22vTWax0+UdbSZrKfu/iW+aavCNP/rCkfeKMpQqlsWDbfz6zZ+CxZIdr3Is3iMkzt8ZPookFjeXVJV8tZOyOByKtSu2VbezgLAUPY/pxezXwyl2saStroK4xSGOxXymL0lXzkuYLp7Fe/fsNVlntgVOYnHjUCMMUp6cByj7QkwbslBIUVUFe1Z8PAMsFlzgtfRaMoodEnUou0U0YteKVN1Dg4Oc6xbqHnKDxaerS9/flLnlwKa9ax6pzjkPFnsN7MdQIOp0E+slDt+kxWuniKTjtMEo/jj34xZ1y7msna0VF8HivBNtjadKYaGnstgw0jculo73dTLN18Fifo7g2JHe6i2HO4saBysrRKMdmys3N0gZvg+LnAFnso8C025tj9o6Jp2QydLf9VhJXad2sT867IqwfSWWqqWyWKNZ2jARKQKCOzs7u7q6SkpKEIG+2pr7u+fbEH7zZM3vX2hn4sLfPdeCCJK3PF5O5+4/Tb6xsIBSWdzYwt+w9zuw+Jnjhzi7mLL4uQwSpyzuy/5ILp3LRwFKComLeUkspmMDJbN49L27faEZLKb5KSze3UraxCySxS39xN9NRVnc2bU+FGJfbVEW0zgVx2JLI+lLMi4jzasXz+Laqso2EdvxhiqFxTtqdwiGBDAkjS4jcqLBoKK6WtfS0r5lM2FxVl1zr/VIgUOsDlf3ikweW9dgq2JIkewv5g+MH6+rOXL66B++eO7g8UN7P32/u6QGLPYzHfaootEorCUR862NDk17MMAikj/EB4v/dvhvYHFW9q6SgiOySkFdFr/uZOkon7BYKxDoW9kGkopRab+2b9Jjq2qupzmNOU0ZR3qqNx3oLGwcrKhoUrfUy+ur+qqoD3pgfCA09UxA3911j3YbXBa5TiyXp+3iFdR1yuLJUIPet1+v1RYX5DXU1WZmni0sKKgqzB8Qsy15F9BSWTw8PPxyBrGLjQZ9e3tbeXlpb28Pr7Fh0jGHe1qlUgwNDokHxD1d3TK54rRAYzHDJjaaTCZQmMSMxl0ZzTCEEe78h/RP7+pJ/F3dXW+PIYLk7S/30rmHsqYv/zmVymIqymJ/ICytI8ijLP6K6QP9yMkDXperN+tDhsWz3t0FoxPt63Ibl2YXL8zis4UnmtrYBn1XwuI28aYq4Qy7GCyGXfz8zr26qXYUdC6V2xuQHiIt58yN72E6Kvka08WzuKK4wGKf5iaUwuIWVUuttBbkop2GY+Ew7GJAsOnzz/nneWBxS6/1dLmTDk+BAjjnUtpRXGwRHq+r3XJww7rtRfszDhz89KP+Uh5YrG+bvgPP2Y4CapA3gMJ8Bb9J1QwWDzXUwC5uzmuq3H1W0yCgLCYmNtOUYnY7imQW95QWoBKQnY7Thl+EaiNTXaSSNzjdjmKlFW05F206zYbmzOk4gvBCVHCSS8a6C/Vb9k18f5AG6/lC/dbppLOWr9+2n0u6+G0T29k4STaLuPjE9gOOah6X1G/dby8oT0rus2blTye37IsKLoQrMthQSgZlhCaDDr13+mFuSVppuxhXEM5b/KdtpVQqlVoNQGr4fD4i0Jb9NX94bRDh9y90/PF1BYm/PvSHf8gQQfK251ro3INn2TEO59OCLI5EFWsIH4+WEvBRFt+xI9/rcuae+EAq6W/nlw/0COWD4lZhpdVqPVZWGI3FW6pJA+H5WFx9YU93S/UlWTzwjztYHwUzBhCnBVj8fsHO6Xd3BZmUxaXz2MXNuWT8Ocrilw9ngMVN7RdFnQLl6Gg5nyWy2+WVDJPBji+Pxa3CTuUw2w6Baj4Wd4yQHjvTLP7s02QWt4v9IolfZ4n0yu0p7Sgoi7ce/G7d9sIZLBZOD0qCM0mtCym1IZc3ZnVGU1jMG+QxLN451FBNWJzbVLlnBot9ZtKUXae3KcdCqrFgVw9pRwFdmsWhaRZ7fTGVNqQ1R1TjoXQ7ihWV0XfS4Ds2FY4nxY+Z/JkTviNc0hLLk97yV9ntD9Mw+s6X0t/eyyUNO49Ib7ufS5qOnJH9/iEuaT6RzcVlv3sQOOaS0lvv036+cTr523tH3vgsOal64rXp5C2kxxbE09cdkuzVKOSNtbWlxXmlJXkF+YUjWuIEv6Quwy4u7iY1ez14wneOjo7a7TZYG4GpR8Zkedxuu802aZ+0Wa24dkatXrPZZDabLRZLd3c3ItDuEy1/ekeP8Id/yP/8roHE3524++1xRJC84+V+Ovcy7WKVRv3I3h1gsYxh8QU5uX191UYGkLx9ey5Y3CjaLZOzJtJs5TR4k1n8+deHudf3nQ0npb18lsXKoeqv52ax6cLz3kB4SSym+vr8/pGx0ThzExO2tTXU1llttsr8Y6FQFHZxzZS/mCqZxXuLcmuamxo6u7ZmXaBz3S5fv5K007g8Fs9WMovBrL0NewVDAqVJGYkRbIHFQ5WV4wJB/dtvg8X8szVN3WawuFMe7FUEHd6YXDU5lNSOIhILk97PdTUf7HpnARZHIhGHO663RBPxxNBYmGNxvay+Vl5b2FMIbp7N2jnS2CCvamrJbSn+ape6pgGVjPH5HIsnjK4RQ9Tji/Fa2PcPjRcFYHHVhn1gcV9pUbOmBSw+03SGshhxzkeBs9wfSowaIw5PXGuMpNtRrKiMvlMGX8ZUOJEUzzD5z074jnJJSyz/6ve7Q3LOseS94dCk/xJfl59Pl20X49IIhUKYhsnH0iPU7E2Rz+8DQIBjKIRisTh9cZfqo3h7HOHOV6VgLom/o7vrrTGK49tf6qVzL5PFVJ5gOJnFk8ybKMriesFFnW7euxaeipNZnKxO3ilZL1/Y1Xi+iO1yM+lwz2ax4dxzYPH7pccXZvHedlJJMouT1dHRIZr6hnwwGIVdnNIRsaeXsPiF73fpdLoDpfm1LTNY7PH4KxoIf2eweG3usrAYtvCWqi1tqmlngraxUVFbqykvn2gXNp6rFY9Em7qMx4ocIr6s52LpRG+f8MChIaWSY3Eg7D/Db8iorX559ytfbMvff3Rf/puf9ZcSjFqT/ADELq6sGDh7zmu2KEuKORbTd3pt6rZWTevZpnNN6pYz5/ZlnTide7JV1dgmOXWKsljL5xODnVffd/zYRGtzc2UtXbylauDYgY6iNz/tKGqSV1QUV52Cmf9G5hsci7l3d9hgj3ZEXVmJnzBw+oR86fvtZpNmeNRiNqlUSjwODykUsOOQieOFQxkKhW02C5labHh0DodwywvZrVauo9p1yuK15bIfbawz68dqaus6Ozrzi/IaG3ltou76urqKSnY44Pm0ZLtYo5n0EkOBwjfZiTdbxDtB3rjAuiPmHWJ6vX5iYgJEBlsQgXYeE9wN8r41ducr4j8Bu4TC2rveHEEEydtf7KZzD51bYjuKZKWwmOo3W3M8TOfaBVTS4puPxXJJr143xu9pO1JKWitDC7D4b9tPKlJYPD7esullrq/HCT7psjEfi3G78zN9zyDYxaUNn/O6ZzyG2JP8uQdKC1gWZ7Ms5kRZPCYh3/W4WFZP+1AsC4tFavZWEfH7Ab6OQ4dkNc1tuTx+Vp1YEz6Ya5IPh8TqcHFP3YBeXtlXPzQ4xLlu/WF/g1wAu/iFbS98tKls70vPFZwrUNc3jjc1xZNOL8rcFrXQ7DKPO00ci+kpCKMY3DwHFqua8/MP5mRmlp6o2Xegr3zDQVjo2CTUZuzqslhNtYO8NkVjRw95GynRhJryW3OOt5a+/1XTBV79mfIGcU2zsvmD7A8oi1vVrfT7mBB1qvAUvD6dtFUtTLejuKQkEolaqVCrVWqNenBoCKeN1WKRycS9XV1anc7hsDfW1Q2r1DBTxjSjfWKJTCIxTbXEuk5ZrLZ4hMPsT+DYOqfTYLaW7qPQSHXEZWoyGiQS8dCgbGR4GPvcP9fqevv6ZIODYrFYIhYPqTRdw3YL45eY5aPQIfzhH7I/vztB4u/COiYN2pC84+U+OneZ7OJB4p1YvCzOxDOPkLHT5hO/u/VICWkhB3EsPvdfpvvdURY/tv98CoupfIGwvu5jRHL7Se+++VicLNjFIslmK+u1nkOivt6RsdHR8fG2rlQXO2Xx1Fd3WV0hi0GrdSXr2tXT32UB+xRVVWUfbxCcbwCLZaORPectYnVwQBXS21wOv3toVAoWc/5if8hfJ2vMqK16ecsLn2+t2//EY6ePnxhu4E8qZrx6Zpgbt3ssuLErjYrgTBYPGgZhz75z/p0vC7/8vmpb/sXMkpP5O/YOFH343XgTy2IE26Rt1Dri9rv47aS9ulQTai7tqDnLL3n9Q/KJvJMVtb3lQPDn+Z8X9RUhAiKHQ+zAVHSD3QH3pN89btPKpZfoCZrWleg6ZfGV6LJ9FJcnmUwml8sHBwfr6uoQgb7bXX7HKwMItz3bcuerEiYuBoIRQfLWpxvp3AOZ7EBu8+kSLFY8QfpfKA3baM4iVSW8xN5JZrHT6Sk9TbqHDN+fahfPx+JgMFJ4kXy8jrL4fM6bTPZCAouF4o1CyYzOF4sU7zTp6pKixbMY5jkdLoRjsc1rAwHfPP8mf3D6Kyy6piZ1fV3xhxtAt7LTgsOFrsYOk1gdUo2zL8FwzuHAJ7+7C4bjHZLJ/Yf3vLH56D0v/ujgkX1nM/d7tOwngamSH8HwkJViF1ONm8a7x7o7Rju2nPr8m91rt++RFn+0UdfcpG9pAY4R6JgbEG1HodCGW0o7my/yjjz9RUtOY82pilGlFfytk9RtKNuASIu6xeFhtzN5g3E/oO0osE98U0OopLWMAn8nfEemwrGk+BGj/4zed4hLmmO50l/dI/vdgzSAmNJb/sIlgVfpb+/jksZDp2W3PcAlTcezuDh4qt+2n0tKf3Pv2GffTSdv+cvwa58mJ1WPvzqd/NU97HZfgZZuFw8fqCX2ysiwuqSkqLSksK2traAgz+F00wLJqq2t7eruaeI31dfUCbv6D9YprWbTNfAXh/yBB3Z8hojaQjqeLV5SzSUeLpJZ7HC46iSkM4Xy3t/SHGhhFvv9IYmCLEJZ/OD540z2QiIsHtg4PLHkHpbzKTs7G8fDZjHU1PAnxrUaxRzbSdXa1pybR8bUb2pqwpO7P+Cvl9aX95cLhgQ8KS8UJCPSTup0IzyepKyi8IMNTVlVOUd4PQo/r13fJfMYTd5uqWtwxMsTGcTiATwT0UFsMXV7g+199t37t3+wqXTvqy/t2Lf94oXdg+IuzKWiXppOqat9wDlh9o0ZfC6XC/lkM/x+zFVMKAbGBprETUKVUKQWPbnx0Vc2fNqSw8t/79vhhnps0nBDg6a+fnzC3iN3dUucrcKuSCSiGPU1Fgp552qLvvi+IbuhIqNEmM/zBf1l3WVHm47y5DwErUmLtUDYYJPF1y1zyYc9HRK3UEhc5E3tbcVFZMC8tJZX9mC1PVgxFSqT4hWTwTpbsIxLOuNNo++uHfvoWxqMB0/BNOaS9vyy0Q/WccnJstqxD7/hko4qHhcf+/BrW24Jlxx9f535RPZ08r2vjPuOJyf1m/dOJ98lfr8r1FW2i+fp6yFE+M2Ttb9/QcTE23/3XCsiSN6ypoLOXXJfj2QFff4n8plRzZbI4g4Za3zNpxQW1/STFmaXzeIHsqbH55xPlMXy0Wlj8Ap12T6KcDQsUAiqJFXCYSFwTGdB4wIBDMzc597avrNXwPiLBZ1GJYAWjhutIa8/OqKdHBycMR4F7OLuXtu+w7s+3Fax/703dx3ckZe7b7CjiZ3NCOj0B+J2N3n/YLBEUt7dwTxvUjaVdxMPQ5umbe+RLRt2HCx75wt+dj3nL/bb7WabR28M+nzRVhH5CcMTYUFeM+z33Fc+FFzgVZ8sF+QS30VlX2WTqqlZ2QzTWG/Xk9Uw7SjCkYSJ/ISYxR6Wpdu0raTSPopLCnbx80dJQyPt6Eh1VcX57Kzmpqb8gjyLbUYvWari4hJRR2dtTW1VeYVqePi9c91Xrw90si6bxfyeSwwFnfzu7vJY3CMh4wHldJEFF8ti8cbuoUuPrr9IXTaLnX4nwPfexfcALH9wauA4nBl8fvXJirwX3925u4djsVpHNrj/2BFDd2/74YNDSlUKi1s6x48dPfTRtsoNbz3z/vfv5ufuH2yf0WOFMDcW7T52NOL3D+blprBYqBFyLG5Wtzy1+W8bdx7a99xj50+d51gc8njUvNrh2lqruF9QQsYvJizOJQN7Frz7teA8w+I8MsIRWNyqbn3pzEst6pZaCWk67Qv6LFbyqaeBY0cmOruk586k21GsqNIsvqSu0C5ua2trb28XiUSFhYWIQF9uvnDbs80It6yphDnMxFtue0aACJK/fqyEzt13iv0mznxaERaPGS6BPK/XyzHlMljM6cFc0v1kkSxuG9honh7L4Up12Sx2+B2A1Ee5H4HFLh/b7TIei2n5xC4Gi3ftoXZxpKnLRFlc1lfUrx+8KMxXDE23o4DAYlGXsfkCb8e+3r3vv7n/0B6wuKWxmJ3NCMyNJ+L8Ib7ZZRo0a1L8xZTFFT0VlMUvbluzceeR/c+tyT55LpnF4+ax3O78+oEyYTd5/zDN4ve/ncHi/kr8qNyuXNGwqEHWgDoRyrpJm6Sy/uLucWn5QOWgLN0HekHF42rNcFFBfl19nUAgqKisEjTxDfrxnp6u/v6eQYWqvLykqqyiprSquaW5qZ5fWl5eX12lZ74uEY+nWXxpwS7eVipFZNJuGxkZ7urqHB0dUSgVc35MpKG+vq+3r7mppV3Y0dcn/ip34Dqziwv5c3jB55PT4S5o+gaR7D/8iOZAi2TxwzmkffEiWdwu3sjvWVQrmcVoeVk8qVYP85pqTlUKzjese+4Ipl0dOo7FNo8tEA6OG0eT21FAwUii4WwtmPj91tZ9h3bvPrizsOiIzDCjoQJlrsvvjMdjRofhkixet+3U/ucev3A6i/a7A4td4+N6s97pcwRCgfZuZoCrKRbnvvqR4CLM+fLGc+Q75JTFFzsuJrO4vKccs+hPsLtt0nSbtitWOOkDdylKs/iS4uxi2r6YidC/i5IUZzDTlKK2thYR6LvdZbSlxAq2o+BYPGwj41EsXi7vEl6RuZ2ut8rIWmzf3kVzoJVgsXBgU+BymlHMrWVmsVKhqBXUna4oOdOy66Vd/OyG5mJRS4/ZaJt2cOOcS2lHEYrEBSUdYOL2LW37j+4Fi8tqMuVzsZhqdjsKyuLK3kqOxZ9sOg+7+OKZJBZrtZwxTttRmO3RpmKy3oLXPzl2uLv2VHnjeTJKZ1U/GRsohcUAPbMoEdeOIq0VUprFlxTs4t5Rcj4HgwHc1XBB4aJAhHrtUqRUKrVjYyqlRqVSTRiM1QMGi9kEmc3mrq4uEjOZdh9f+fbFhMWFpMvGkWNLs4uzqxc1ID8VYXHJPkSsK8niRDwhkbZXCZftm4bLy+Lm0m6g7cBOgTCPV/cVaU82zm+0MW4cszXcLfMPaUO17aQP9IwmYvFEw3le8wXesTXvgsUHj+0qnYvFIom/pddnskVGDNN9oOe0i5/e9Pj7G/L3Pvtk1smzmgbS746y2GTx9CsCnQM+URc7HoXX4xdkNyC05zWePsAXXGgcN8fns4ttk9EemX9QG2ru88tlaRavoMz+Cyb/uamQnRQ/ZwnkGv2ZXNIWLx+6+0nFvc/RoP10k+KeNcr7n6HBdPCU4q9PcknLqQvK+57mktZzeVxcee9Txv3HuaTiL0/oN+ycTt6zRvvx+uTk8EsfcyvFBrDbfQVaMos1GruHPB/7/T673e5yuZgv7Tqic31kLwRgBwKkPVAwSGE9Ojo6Njam1WpbW1sRgbYfbvjjG2qE21/quevNYRJ/U/OH15WIIPm7F0R07sGz0x+3nlMLsTgei9U0sQOkLUkp3SIWFsdiy9rp9sXtu/7uD0YeO3Bh2VjMaEkbtrCWl8V4xgeLt21tqduXTT83Z5FIcMvFLDDTYfMEfAGd1jw4OJj87i4cJSxuzRNceHf9vsO7z2bvaeirTmExTqBINOHzhWLR2KQjFJjqiEhPrOR3dy2aljXrH/1gQ+7eZ57IOp2VzGLbpNtmcvrc/o5O1ucVjUUFFwUCmMYvv3fsgIifVaezxCr7WBZ3DHfUS+spi8u6y+Ix/AR30Be02zx4xKM1pLUSgi0M43cqZCTFjzLtiw9zSYv/wkTwsCF4jAZbuKSrp6e7t5eGsfHx5OS4Xs/FEfQGAxdHsVGtNjmp0miSk4MKBZfs7O6xRLK4lU4EyfV7hboMH0V0CgR4UMMUz4tcBGLmsCJfQSes9rjdbr/Pb/OETEzj4qttF1+2Mivm7982SxyLkyUZ3+P1BFq6+xbe0b/fSr7o8eD5DJq8pMpalnbYFtBys5i4fbdubcl98V19CyGgqacHB5zOlWefM/VJuk+eTB6PAqIsFuY27F3zKVh8LntP/VwsTkQjspycaCCoKCjk7OI5WKxqenbfa+9vyNt/4tC5LzdwLNY2Nup7u4arqx2KQX4x63CIRiOCnCbB+YayL7YdPtgtyK7XmSLzsRjl5eezTH0DQ/m5sqXvt7QWryX4KPw5E2TYNjZpC5Z2d3f3TAl2X3JSp9OxMUYTExNsDLzu7oZtyCaYpFqtZhNMElcKm+jp6erqtgSzuZVO+KYHV7hsXYaPorJvAhHt2KhYPDA4ONTf3yeTSTtJw+GulB4fBoNhQq8zGDGdsNknDY6AyXRdsXhJmpPF/SO7wGI2Mb9+vYs0jKtsnP6k0FXTFbL447yPORYHIwn+udqWCw37drUVv/W5rqVlXCAIeTwWC2kNBhV0F/TqpGdbshVDiuR2FCZ7tPECb9P3/bnPv3nk+N6LOXv48sbZLI4n4rXSOpPL1KuTLeCjQPhH5idfbD6z/+jecx9+SYd8Iyzm87WmsTOtZ2sHSlu72AE0YBf3lfLB4tJPN506KOBnN0iGPNUDhMUXOi4ks5i+uyvsye/SDuR25qfbUVy2QuEwuAPDLUjGXZo23+htlSrN4ktq8W3aODOZi0DXxkdx2bpyu3ixLN7JdhhZpFaDXRyMBAVKwbGmY22aNvE4eRVmmoyDxa0X688fay37bLOutRX4Q7516vMcvpAvEovaJi2Dg4PJ/uLhiQj/fP2pwx1HnnrqxOn92Rd28mW8Od/dhSLk6kU9c7KYvrtDeOPsx3v2fb/nyKEj77zddL4eLMaWjPF4VoctEA5EopHe/l528VhsnE8QnPfyB3VnKqoy+f1SZ80AeXfHV/BL+0s5fzEql+ll/pA/Go/5g760j+KyVVRYJJFIWltbampqurvaq4vLS0rKqipqBJU86ZCKlFhSm7bVweIltWGYU5dhF793lgxxNaxWtbY219bWNTQ0tAmFeXn5tbW1JgsZoigcDLS0tQqbWxVDgxKptK25WdjSOjSkrOibuDbv7i5bS/qW69Vk8dI/MjuvLpvFtN9d41Bjk6qJjplptEXa66WUxY2ZVfrWVtjFsUiEs4upcM6ltKMYNkR5mRWnjnTtfu6JE6f2XSg93KxsnpPFVLi3L8zi1zLe3LN/x+7PPjl08mjT+QZsBi2c0o4Cgi2GuYIcQeXGQ7Wny6vO8CTDsZqBarAY9xiYxsksxlbRpdLtKFZaabv4krrCvh4DAwNk2DaJpLq6GhFo/c5iWMQItz7DB3mZeO/tL3YhguRvn6yjc/efYZ8p59OKsHhJ7SgC/sDXJ0hX5mStEIsr25bfLuYeXi6pBVjcnNdMWVy1+aheKCR2cTzOsbim3aOZCJe3OFLaUQxPRBvPVZ863Ll7zd9PnN6Xlb9nbhbHE0Kp3+WNyUdDC7P49VPv7dn//Z6d2w/u2wkW65qaoszQl1Klu6nH2yX2CTvYdhTELgaLLzTmPfdWHWFx44DCT+3i2SxuUTfXtvtU+nBDhy/djmJFlWbxJQW7mH7vbnREgweLkZERHo/f2zP3B5Dam5sry2pbW0Sl+UW8FtFV/Q70ssjtu1L7c4VY7PEvm2Hc1tYGrnnczu7ugfFRzegizOTZLG5Vko97muwxflYdWJx9rLV2b/ZEu1ArEMRjMTz+MMslXBOGgNM1MaxNaUcxrA+LmtVg8Z733jiReTAze3uzqmWOd3eJhN9mB1W9Lj/3gZXZ7+4Q3jz38Z592/YcO3Rw03rGR9EUZkZTs006vAa9x2Lp6WJ9XpFoVNckEFzkF7z+ae2psqrTjWJ1iPqLCYs7L3D+4oqeCtwhPAZT0OlyGi1pH8WKKhDR+CNqf0TFTGeEQHRkKp9Mg9Gx5GLBmA6nFifaM5aTz0eaf3Hy+/1sjFFKYbfbzcYYuVwuNma322z2YGyU2wZ/ZKFWUovUVbaLm5qaWlpaWltb8/LyEIE+/y4LFjHCrx8vu+3ZJiYuuPVpHiJI/urRQjp33yn26XA+rQiLl9Tvbk6tEIt5Xcs2TuPifRR6vR63YkR6e4mzNRyZYrGSZbFGHwaLWy7Unz0qzH3hHVE+T9tImhLi3ospNFxRYZUNSXLODyqVNhvxZzHGeFw+EuzpNeYcF+7+6pOC4sNnz3/Pl/FkEzLyooERSoK5sVBwpLYuFg4rCwtwFXH5mLap27AZlMX8IcHzxz96f33ugYz9B7dsGCjjjTc1jfF4KG+W9I/V8zxjY42FpXTt4UikLaehifFRVBwv55+rlYxEq/orOLt4+t1dd3mzumWkosoqlg1XV0iZ70Dr9ROwRxBJK60r1CVZ7HQ68TRJhbhSqcxuJR+i9Ho8Go1aMTQE+2BYM9zT0yeRiJ1MO4qg38fj80vzC/mNgtKysoaa+vLiknpe04fZvdeZXTx6qfEoLil+z3qvd/lZPG660g3jtHgWj4wOt7WS4Ro4uxiEArNgF9cMtGhNUelIpPZsw+49PblbzpZ/u09dL8Djfzwa5XwUF9qzO0Z7jvNPp7SjgCkqrOmvOCvc/fcHLuQczLq4s6a1QGaY0ckYzI0n4sW9pSanUTjcNaePorizsrCTf6GN98TBT9ZmNF2ovJj53ou1b76jFwqBY8vAgLyz6Zggo6a/WCBix/1DtZp6QfPFxqI3vyg5XNZ8vr5ToKwRE3+xcFiY35Of7KNoVbfkdpxvG+4613ZukGGxZnRU1H6JIQTTSmsxuiSLqfnCibOLcQ4HQ8FoLMaM7RqKRMJIxi7VBwEIXtqYmY8vx5iZl63G7mXr3rawlsriTvml+b5ILZ7FnMbGxtrb25tbm6t51fsv7q8X1BeUVdQ3Cuv57aUFVbWl1Wf2HaoqqRJUVyOg5IULF8gwUIxEog4c+4aGhsLCQpFIRDOxbP75/MrS6rxzZ4uK8zIuHikuzefmQjhv8EhFIiRTiFpQA53V3NyMuTWNNdiYjMxThVWVCKcKs05fuICcstK8htLS5tpaujHnT57AOScUCuvq62n9AoGguaamuqSyprT65KET1cWVVcWVOYU5tfzaGl7N3gt7zxWcQz0Ip8+fxlpa2lq6OruwFJ4S2N2R1opJJpFOOth3NjxejVwqcbhYYDXU1oulUm4cnLZmgUw+FJl6wVtX2yCTyvDQQ5N9Upl0gH1DAI1qtXLxtLu/u0+sHGJv/NFIuLevXy5hHVDRSEjUIeoRsSMwTOhGe8Vi/QRp1QuphwYG+vvHJy7zI/wpWiqLhzUaq5v0u4vFYnhMhHXi8/kCfr/P5/d5vdyuSFYw4OtoF01arKcEGosZNvFVH0v+siWSTg8FuaJaKov7ldeSxbNFe/twShnzhbNhqehc3MBpkiq5mQRE/Q/JSsnh1picn1wn9V1A8xWgSt5ybrO5ZSFuw5KXTfm9aa2EwuEQqMLt6lg8hhOJS+IYAT00DuEYm6e+lQfhULpc0y/eAwE/960siDBr6qNwOD2ikchA//RzdygU1o+ztIVQMjh16OPxWDAY4E6PcIj0J17k5+wuqaWyGJLrSaNbi9k0MjoCrpImw9qxYc2wSq32+uZmF3ZgjLkicOErFAqlUgmzBnFo495KUBjhd88J//APOYn/Q3bnK2JEkLz1GQGdeyCzk1Y1n1aExWL18uzlS2qpLFaMpTLlsoVjwMYuV+MjyqoKMhwwlWvSWlia/Mnb2OkLF8NJrfCOZmbq9QacNKKO6YPaNSCtqG1gE4lEWVVtScl0JSdOnCwpKWITM1VZXsznkZcJuKgyzp2zO4ibbEStKColXTOgUydO1texPeALiovH9azzmgrWb3kZ2XheYwMsBURgCrW29VxkBjiuqixv4pFlPW6HVCbr7iO2VVlJSV/PJYaqSiutpeoyWLx42WwWo8Go0+lh/2JFFrnxzjd1f3wLQV9S3WVmxHx7VI8A8v75XQOJvztBjWIk73i5n869NnbxJb93t1xaKoub+67l2ECzlWwngonJSSjZMuWEzOT8lCTu3cmVkJv5zDo5IT95QVbYhqlM1DRHgSmRFTFzmfVPLTLlayNZU+tl5pN8siXz1pfWTa2MjIy33yZfsLwMLZXFsGaEp0hfj5FhdXFRQWFhQWtbW35BzqRzjpa4eFBwu91ej8fv9zOPevE/vEk+uQ/UFlWKroN3dxOW6WfVFdVSWWyyL9uGLQuLl0ucHyCaZEfTR0KGuSTpcDgmJyej0ek9gFm4qyMbD5tsVpLwqMvG0kprJVVVVYXpwMDAvffeS3OWJJznyvmlVqu5/qtUi2/TFgGJw+FYNMr8DTOu5OuNxfm8K23Ttkj95xJZXCe6Bm3aVk7nT54/vv/w/v0HTp08+e6bnxSV1x3NOJl9LrusrDT7/LlDu/ZglnxQfeLU6RZhZ0NdfU1l+emTJyesk+++8eGBjJO8RkFjI7+0pOjMqdMW2+TB/QcOZ5woKizaun1n7oWc/Nxz27fv3LSFfFcwrbRWTrfccguNrFu3rrWVtPJcXqW+uxseLv60GpGxkeHy8pKsrLNNTYK8/ByLdbrlPgSrZUg+CJoPyuWDMvIR/tExnWt88q63SYfmP72T4qNYrX2gA6Gr9CwaDS3NMR0ML9uGrSq7+JLiPA/z6pIF0kprZfR//V/TFEqOL5dSWHyFfT1uf0X+h9cG//Da0IUCPoxuaMv+GiZn8PcvdPzxdQWJvz4ELiOC5G3PtdC5B8/O3bWP04qw+FzVEsYGupqqaF02R/b1xeK00lq1gi2ckcEOe4vIlbxqm1Oz7eKGnaS9/6TdptaoOzpEI6MjcrlszhYUdfX1XT29TYKm6qqqMZ1OnC++i3ghxu9+W1dc2XEdtGm7GZRmcVppXbbAx1tuuQXk3bGDfDPon/7pn2g+RHOWUfPZxfGpV8lLeib87dMtv3uu7XfPCY+dKupgtHZLDpPT9psnan5PenmQub97lhRD8pbHy+nc/aeuRV+PM0sZM/NqahnHzGxoaCAvWN1OuVzldjkn7dND9qSVVlpzCpyFWfrUU0/R93VIchTmvBOYSyPLpdl2caeRtK0Mh0LRaBRXcSgURIR8/2ZKQb+vqqa66EJuQz0vLz+vvrqOV8/v6u3f2LHunrcNzLu46+Td3U2laDTGtNZK+1vTSusSAnw55lL7lxrIJK1Wcy/xllfgLCdcqrCLvWHyDt/jcVvM5km73eFw2GzWOXvczdYtT5JBf259RnAoI6+V0ecbs+noP6txbKCzlTe+v/g60ttvv03P+7TSupqiQ2JRrVu3jhq8nHcY5yQyiV2s05GweTNTcMUFFsenGnFGIpF4LMZhmkznMqqG5LL6+rohldL9+qt/fN/I2LlpuzitpQgXww9+8IOBgQFcAGxWWmldLcHmpT04cBJiipOQ2gTUL8GekwJBYs0aErmK8peQ4Qb1Oq1UJlUqVVKpdHBosK+3t6+vzzk1cMd8uv+dnofe633ovb7s3Fo6lvz2g+VMTu99bzQ//H4/nfvQu0yx9/vvfY1H5564eC3aUaS1SgQK42JIfjGSVlpXU5TCEE5F2MXcqUigfOxYIv0CPElpFt/Ioqc+rON77703bRqndTVF4ZuTk0NPQuomBpqJpVxSkggEiF8irSSlWXzDip79ADGNVFVVpbxQTiutlRPXoXndunU4CQFlnIfhyUliC7/8Mp2VVrLSLL4RlTRaCrVKMMXFkPKcmFZaKyfwl76sgxHAtp2oqEh89BGJpDWX0iy+QdXdnbjvPvz95JNPqDlMX15T93HaQE5rGUWdwrNPKpxsmEVaqu3bR5wSaS2oNIuvjXCC0lfMK6jt2xNr1+Lvjh07aMtNahcz89JKa9m0bt067h1dqlpbyVNa+l3FIpRm8TUQHtlycnLYxEprzZrEz35Go+yjIhMBoDlnBZefVlpLEu7uNDK346u/nz6cpbUYpS/Cq63h4WFwEA90EOJs7orq2LFETU1idBQXDNbIXTa0ZcXcV1FaaV1KdIhL7kY+o9dcTo7qk09QgE2mtQhdDoudTicdoCitOZUydnWK6LmL0zQjIwNk5F43rziXd+1KMN2Nkq1g6r6gruS00lq8cLpyfgl6DuNcIjnHjgUCgXldFmnNr8th8cTU91zTmlNarZaNpchqhR1BvROwRiGc0CAjtVVnv/pYfqnVmOh0Olwq2BLuTlBVVUVtZGqtk5JppTWXcPbi5k1v58ksJqeNVJowGhOZmStuVdygutFZHI8ngsGE3Y4ndNzKEyMjJIKpQkHCnAqHE+PjpBWkWMzmLFHzsvi++8jJyhinFII4a6lNitOaM5BXViUlnAtv9tMlcmY8aaaV1kzRs/Spp56iwJ22f3EvT7uGr0w3IosBO2xhTw+5UWs0BMTzjcAkl7MRTgMDCYOBvPm1WhMWS0KpZPOXonlZTJv1rF2bqKioq6sD9eirDw5/69atAw25pg4rRefnnydhSrB06P0AtjmmeNLENG3apJUsnBv0xEg+P6Hc3FwYwmRMibSuWDcQi/3+RGdnYnAw4WRGiUMS9q9QmKisTFRXJxoayK27o4O820UZABfF8vOZJafU3k4KYBHAFCAGji9eZGctRfOyOFkwkDdsoFHK4tbWVvqugwKaknEF9dFHiV/8An+paUPfw1AhyZnMad3kwn2aniHUFsadG5GqqiqSmZND7J50w+Fl0vXJ4nicuD4BTc7PwOcnvN6EXp9obk7U1ZEbNSy7yUkCXEzNZtL5HYhEJkxdsBgLwmQuKGAXh3g8gmyHI2EyJcbGiI8CljVgvfSBiRfFYgh3BfyKnByc1uBvshWMkx4sBhA57y1F5DJr8+aESISHAKyOrp3aPit+G0jretDs9mrTd2hcTaOjtPV6Wsul643FOAlAJSBVpWJdEKAtgCKRJBobSQ5ICosYmQBuX19CJsNJEzeb/RaL22x2WixOm80xOWm12x0oU15OMA3anjtHLGIYwkCw0xkzGv1Gow9VAdA1NeyqF63Fspjq6aeJfeHxcL4CiDvpaQRETn4wXGadPMlGGK8INZBpEnHY7PQTDGndVMKJh9MAFMa5hzs05TLOBBMuCjxi4qRdGXk9Lp3BjIjFwlohbs/0t9vb2tjPFGm1YzRCZTamEqm9TYjp2Oio3U6ekkPhCPmmUiLR080OXOm0T3/1uV0oTDG46Nq9MO+uoq4fFmOlxcXsyzeQFywGkWHJyuXEk2AwkHd0ICngOz5OHL6hkHtszK5U+nW6mNns1mjsQ0OOwUF7X5+jpyfQ3R0UCAKwkU+cSGzbRtgNcPt8XovFZLWa1WqXROKWyexlZcTihnEKUuM2gGKL0NJYTPX884m33sJfnPS4BmhbC8Q5Jx2mK9V92WgkNzNGWBGFPtaCOKbTL2fSummE5yTufkyNYnoGkobquPpWUqK25s8/++yll1/5+ssv3//ok4rK2m82fffqa68fOXIEcz/74us3//HCF2u//PDDt7Oysz/46PPNWzbll9Z+ufbzz7/+7vyFnLc/eGszMya9ze3/9POv16776suP1zY2Np47m/X1l18BuN99t/7N115Z/92G80eOPbbmiX+88oLTE9y3//yzzz756RdrH13z3J6DGU8+/9L6rzYc2L31wMGDH3/y2XuffLzh23V33/0nZgNXUNcDiyMRYjmCsIyRC2ISH4JeT3IQqawkQaEgOEZJny88Pm7s6IiIxV6JxCiX+2DthsNsVYxwSPzBoNPrHQXcYUrHYsSn4XZPgt09PV6bzWA2W7Ram043BMMZjM7MTOzcmaitJaH/Eh9zhS6HxVQlJYlbbuEuA3oBIAlzlbOL6Ugry/9aLzube6GHdcEcpl202YuQcSuveKfttK6p6Ktj+vaCuwezJ0BFBbFvVhjEnILBEKaRaDQQDEbCYSRDoSByOH9hNBoLBILk22aMYvFYLB4PBALIiTOFAgHyUWf6kQ768SRa2O/3YQphiXAoFGNm0cwociIRrCgej7mcdiZONgNCnXQDVlSrnsUw2VpaiMFrNidcLhKZnCTnhFpNWAwiwy7u7CQtJYaHJ3m8iMEQCgRg2yZ/vcrtdpuBV4vF5XJx+xeSFxaSyru78ZOsQ0NmqdQH4xpPYVPH3NzQ4MFc2M54LsPqgHWsCwUW1OWzGMIqYH189BE1kJFBLwZqIHNJiNrOy6k77kg89BD+0kYUMIphE1G3CehM7fHlvwektTqEY01fHeOIU3cZcIzMEEwfXHQr5pRIi9MqZjHIm5dHXrWBfW43iWBK3cQwgZGJKUCMzNHRWF+fzWo1Go1BwJQRIkgCvtzNc7a8Gk2itzchkVhttkm5PAx8OxzhcNjpdALcBtRvsWja2hJ8fhwIxj3A6yXg3rOHLAxAnzmTOHp0+mY9pStiMdVHH5ExXnU6jsgcBJP9ubhagOZl9ufu28cZyFxjO1ycyehffj9JWtdI1BlF3cHc4ebu98Qcnmrts4BK8s5/vWHj+u827d27d8v2703Gia2b1+38ftuxY8e+2/Tdnv37GzvJd5eLigqOHTm5Y9/BaDwh6etY+803ew8d2bZ92/c7vt++c5dI2PTNxk1rv/2uvCjvq/XfHtx/+PTJIzk5Bbv27tqze3uXZODwmUz3pGn3zi379x06lnH0q6+/Qp0ySd+e/bs3rv/mxPGj27fvRo7fPXn2zOmsizmbv9+lNRLX86kzZ7du+gaLrP1qQ2llA3LOnz3/5ZffHs8t2btnJ5KNdaWff/nlgf2Hdu0/sOn77c2irvKqyvPZ57Zs2bRt8/qt3+/87PN1+/fs3Lv/cG5+/uGDRw8cPBQIkUftovLybTv2ZRw6iDgU8LkzjmWcOHZ0x869NGdJWpUsjkTIC7qaGmIkIgC4uDkDwThjMAsGcihksVpdbrcBdjGCWj0yNhZlDGFMgVHAlNbEKRKJeDweq9UKAxlTv98PRhu1WpvJZJ+cnJTJbA6HWSLxz2ygYzIaY0ajqaZmsrPTrtXGwCCsrrExcegQcVbAPAevDx4kruQkLQOLqWCo3nMPjeLy4AjIXSoU0JzJvGzCnQC/KBDAijgEcytdEZ91WtdCOLjUF0EPLk4nmMMQOaOWOMolriZggZgvU8IlBmPIYDCyacJ9O5ImE+EjFR5WUSb5akUNqMaH631K5OueuAynHnPxvEtWk1QtrmusWo8Lc0q4wMlqAIopIYnrGCXZNJODWjjTDcJaUC11cUAgCVlP0i/yer3ML5rOIRbb1JgH1OYzkRURE5CZP4dQCeFnPIZVu90zvq23+ljc1UXcpmABBR92qEJBXtaBwkZyAGx2eyAQwJ7CbyY/22zWdpC7Ln4/oMpUQYQCdrsduwY/HqYuzgwcCZRxOBzIx+6j+6u3rs6rVktksvDYjDeznEwSibSgwNDXNz4+DvqTLMaUJu4zHEgcADzBCYXJzeOWjcVUr72W+MlP8PfkyZOUjPR1CsTxEUqOL49gE009sSJC64dVTs1wJDmXYlrXnXBMYQXTVxFI4uZKI+QowwxyOJbafKivr/ejlx9877m/qlVsL6GdG9Y++Yv//vBP/gl0pXj79MV7vn7+tx88+XsmRfTrn//k1v/4yUfvvY0rlOa8//itn79wV0leFk3iSr/l33/425//eGR4mFKyXdiKFb377F9cTpZ3wvZ2mFMjo2PlxWU059XH7372np++/MgfmgTsE+Rffv7f/37L/2/rug/NJgvNefgPP3vir7/d8/2mkRGywV6f/43f//ubd/wUjKYr6hAJH/3rLQ/+8adMcaJNG7996L4//vXPvy8qKI5ECXkfvOvX9976ozX33d7Z3OryEOfnf/74X/GLvln3ZZi03JhD3ENtNBqJgmlJWk0sxn24s5PYm0AesDsyQqZ9fcQ0tlgI9cg7f4JjTLnbF2hLboNMPoSDh/shpa1SqVSr1bhh4lSDUGZkZGRoaAiZKpVKoVBMOhwmtdpit3MuYAAa5Xt7e6VSaV9fHz1FJoRCk1xu0unG+vvHcZMIhYi3GjdzbBI2DMsCx0m35WVmMYQ989BDCDiQjz/+OKb4OcjGlD5X4tKixKSic69U+FEMjoVCIS5UPMZCdHX0uoXSOL5O9dRUJ2YcSnq20CNrr6tz/u53pMQShYvltSfvefnRP7LpRGLfxrWv/ua/PfOz/8/Y2Ah9h/bpS39d9/ytHzx9e18HaXAG/fYXP/3dL3/6/ttvaDQqmvP+mts+f+HuC2eOjqjHkcTl/Juf/ejW//y3dpHQ4SbGsqi97ZNXHn7/+fu8U7bz95u+feCOn9/16x/SJPTdS3/YtOZHXz1zG5tOJJ783b+8evePDm5Z29PDvnv/++//5ck//Xv+xSxqYBEW3/6zN+/8eX9/r9FMcjo72h+79zcP3fVzpjgRWHz/X+64+87fsOlE4pkHbnv2Lz97/Yk/F57PkynJYC+/+vf/g1+07svPFfOMoMCxeLZWB4sBtbY2cisG0YA2mKiwcEUiQjogj3mEARbx5IKHAuqLCIVC2Aw83cDapWgeGxuD6YokIiApTjUwd3BwENPR0VHMgkBJnU6HBSnBq6qrzTKZW6kMRyJ49EA9/f39OKuwv5qamhobG9n2jNgkbAPsaLNZ2dtLGiaTYXbUEomEnNDIx/2DeU6hWn4WU23enLjrLmK2TFmpELWRk41iQJk2eIBJS3MuX7gHYKVT38Xh1oL9k+wYod7GtFa/cATB3GkTmBH7mIV7eWYmk3E5Eg/0HVr3wv4vnq2orujq6kPO4S1ffXLn/3jrlv9aUl5qMpEH1o8fvvPLu//93T/9klmC6Bc//dGvfvp/PniXtOakoiwuyc+mSbD4Zz/83z//8b/CiqI5naK279597Js3yEtmqhP7t6178S8fPH47m8aF8softz31kw0v3IFrmeb87df/65nb/3X/lukxPB+49X8/9sefnD93alxHrCiw+J07/u3dO/8NdjEtwLL47v8Y0ajtTtLQePOm9cQu/tPve6YaUz3x0B/X3PebF59gTRPopz/8Z/yir7/6kk3P0mpiMYxK3IfHmcF3BgcJxQQC0nq3u5vgDCyGldrbSyxiFJuydkFY4t41GsFi2LygKjKRQ48QckBbuVze0dEBEAOy1C7GDR9TQBb8xYIOh4O6KZBJ3ToXL17Ua7UwdWFKw1IWCASYS4lPK+Hz+YjgcYI6gyCvRqNsbsY9wIlNtVjiRmMreI3bPn7LlFaKxVQ/+Qn9dOP27dvpRQUsUhsHAha51m/JgL4iYY1Tbmv6qh3iKl+2taS1wuKeZmirGNyzWS6cPEkcgFcmmJPvP/eXd56eboR7YNNXb932/7z4n/8F56TRTDpW7HjsTyfv/9W2+26lBaDf/Oe/3/aLf3/vrX9YbQ6a84+Hfv3uE7cX5U77KKhd3NPdSR5JE4muDuH+tc/v/vRJWgA6vm/b2ufvef+xOwaHhgJB4uN+/9Hfv3n3v7zxIPsqEvrk77/b/OyfMnas7+9lzdVH7vrPp++/bdv2jSXF5OHP4/PvfeSWfY/+xmRmnRiz7WKw+OH77/rL3dPm9hsv/O29lx/48I3pjfnlv/0Qv+iLTz6QDM499NiqYTFMSImEOCLADoOB9JpTKslLOVQI7CIgEzmgMCziKRfS5OQkEEkBB4ZiijOpp6dHJBKBlThaiCiVSswCUv1+fzAYBEaxFMgLZiKODQatQFsgG8WQCbMaAo5hQSsUCsAaVjBKut1u8B1CSWBdo9EUFBTQxTGXuu2tg4PDnZ1mrM5qJe/6zGbYyJMO9mSCVpbFVHiiXLOGRpNpmBynT53LppKSxIYNOJOS2x3j8k4bxatcYC7OBEy5mzREH2sisIdw0R07RjOvRLCL9699bs9nTyvVSqOBQHPflm9e/cMPn/nN/8SFFomQZ9nZLP7lT3/865/9+IP33mHTicSHT/zuyxf/lGwX//bnPwbdhkdGaKNjyuI9nz3V3FLd2Uk60e3b8u0Lf/jZ47+d9lFse+menWv+c8Mzf2DTicTTd/7s9b/86uC29aiQ5vznv/632376v3bu3GZjuthxLBYIGjRjxNTrEAnv++Mv/vy7f2OKE2387hsYxX/4/a/Y9BSLP37rKfGUR+JH//w/f/ajf/nqy89pcrZWB4vdbvKOCyyWywmUYSAjALjALuCFuTweO3ZEUhNgoFOCRRgfBfDa2dkJCoN91OwFQ0HMwcFBzMUhhz3LGKx66mrowsNSXx/ACkZjWQg8hWgcGhoaamlpgTVNKwR5qelNTWmovLwcZnJxcXFZWRnmYo9jltViMWq19sFBi0LhVChM2P5AIJb0QvZqsJjqvvvoQIXPPvssfcnGHenk+LLp+ecTDgduV7iSsfM5Lqe1mpVyq8ZRY50SOD2Y5uTLIrD4wFfP7/38afIIGSPkPXtkV8ZnT+x992G+gDc8QZo0UBbvfOj2ktLycIR59/Wn2x+9749ffPJeURH76nu2j+I/f/yvMDZxFdOc2XbxsY1rP7ntX97+5f/b2MRzuIirl7J403N3N/J5JhsxyR++7WdP3/2rnRu/zjqXIVGQh8i1/7h9/Tt/rixlRwcDi/c/+psDj/3WYGR9FD1dHeDsm8/+mSYh6qO4567pe8mbL/79g1cf/OjN6ZsctYu/+vxjYXsLmzVTq4DFgC9A3NJC7sMALvasSETaqI2PExCXlxOHrNVKhpJIEoxW2lQFwK2vrwcNAUrEI5FIPB6HsQzyAtaAJn4hSo6Pj4OVsH9RBngFOgHu7u5uQBl0hgUHoU4gmHqQkQ+4Y1nQHJY1yiAflAFugOBoNIp6QGrkg9GU7NQZIurowIKY1dvX5xsb087sj3T1WAxlZyc++4y+ZJvPQF5mdXfTv1xzDgjPDVgj5ypJa/WIOxNwe8aUsODkyWUf5VIiHmjK+4p/8QtcXLSb1amDO3a/9/eNL7HeLWi2Xfzs4w/947nHN67/mk3PxWLqo+BY3Clq2/LBE9+9/XeahHZ/8/mT//7fH/yX6bNx+8v37H7iF989O20Xf/fOowe/euHCqQNsGhvz8T37v3roVMYBUANJr8/31eO3f73mzr7ujpZGPnIoi9967p6i0pK2duJ3piy+98+/b24Vynp6zRbrY/fd+cjdv3720b+QGhn9+w//+Zc//dEC/uLq6mogKB6L1vKE/DpeiLknUV0VFsPmxRkAEGOHer3EO6xQkGRzMxmvHXS221N6TICGgKnX6/V4PIWFhSCsw+EAWGHhgo8AIgWuTCbDudXW1lZZWUmRCiJTKxhIBRooecFZxFEhMAqeQgA0SIrFGxoagGyQF+tChZjV29tLwY1FYDUjCbZiGxobG/Pz83FOYBFUJRAIeDweCqCSsZER2dSoJdBVZTHVPffgUuOuOjyTriAWa2rocEKwxKldTHc1IlyzinT7iquvexmxiSTh6OCuiUcZcrCAYzykJzWzXS4F/H61SonAphOJE7u3bXn6r2v/dofdxr7Wns3il55+9O1Xnv7u2y9LS4kxAVEWn888NjFB/IEci9tamlphzBG7uC3jq8cOfzZt0VO7+I3/+H/YdCLx1VN3rb3/3z55dLrx3Pq3Htn35XPnT+5n0zDbM3ZkndwNc54mvT7/ur/8/Ou//seS7OInH7zrib/+9pUnH2io59Gce/946yP3/nHb5u9ocrbIvXAerTyLYzGCXWyBRsO6iQHipIbAKcLeB2ph7cLs5fP5gCnMYawRoEQEvwRMbG5uplyGbdvU1AQmYkHAGmVQvr29XaFQIElRDtuZuh2AaVASZSCgHFxGpkgkop4H0N/v92NFADeYDoJjddgS0BZCHKvDJsG4gI2MaoFjZILdKF9VVVVUUkK3H7oGLGZEG07gkqMW0AoKt8+PPkrs2kURjEudXvD0ZsA1SU7rqgkH4hLdL/HQiae3qSYxV0GHt2/8+u93fnjPL30+9mH3i/vv2HDHv338BzJqNtUbz//t4zef2L75GzY9v108OtX8Hyw+8uWjBz99qLm5urejLRqPz2Yx9VFsfv7u7q5uXMPImc3iFHH+YuPUu7uuDtEzf79zzQPT5N0y693do/fe9re7fvrM3+9i01Ms3rDuiw7hKvRR9PWRMdqxK2ECm0xkfJ/5BQSDm7A9YZaWl5cDduAptXnBZawXYMXhAQ1pE2CwEhgFOilGUQyLIAK7OBQKxZiBQmhjOGopQ1amMTKFMjIpeRHHirABKADK09ZsQqEQyAaUYQhjiqpQIWpDPuhfUFBQVFSE7aTVwsqmPwG6ViymwsawsZXWP/8zdThSBFOXBdaOJAzzq7cZN7dwztMXcdjt1DSmyRlqaKBtb66tZtvFX7733LavXtu19evSkrKeXkLb2Sym7+6SfRR7P35453vTTwCzWTzlo/gj8V0zLaAoi7OP7xUKm2mZFHEsHugRVVXXdwga+nq7Uuzi7zZ8fc9dt93xu+k2ee89f+fnL/76yzf+Oq5nO+Pdd9dtj9531/YtG2lytq4di+NxMqylWk38EmYzGU1iHgGR4KmOac8AyHZ3d2OjAcHOzk4YpIAppjKZDHYo0AmzFwwFKFEMGEU+FkE+hDh1X8AKpq/ysCyOKCesBdiFFYxZ1PkL+HZ1dQHidAMAceqygGWNJIxi4B6nAvVNg7MoCfLCEgHKAWiY1bW1tclWybVl8dUWrvPMTNyT6EnG+Um4yDI350hrSrj5Jfdg5sT14yDatw9PcHP6Lq6+ZrP4uSceeu3FxzdtWMhf/O8//N8/+8m/4lKlOb1dotoDH1fteY/zaVIWv/XL/7e+oV5vIB6GT5+8/aP7/vW9R6Y7ZSzBLp7qoj2fjwJ2sd3u8Hs8Dqfr3efu/OyFX3/++l/ZEonE7bf8/M+3/2bjhmlLP0XXjsWdnWT0hp4e2EvEQYHf7PFQoxURmE7Apd1ux70LtirsTSD1+PHjMIHBPuASBRCBYJaCwkAernmsfZwRQIl4e3s7cEndEagKyMZSLpcLYIUNG4lEMA0GgzioICxdO1aKYhAOMOIQMqlljQ2jsIZQG3V0YNXgO7CLepCDVYPdIDjU3NyMubhhYEH6i6Gbi8XQ1CBeoAN3T6KYwJRayjQzreVS8i7FHk6mLdsGvKEhaDL9JGkYk2suyuIdD/6+prYuwDRQ++STT7777rvdu3eHwmS4GOS88bdbPnj6zqKkPtC//vmPf/OLfy8pOCmWSJEDFlft+7B81zsGg95qseG6m20X074e3zz3u2g0issWOZdksT8Q3PTCw5te/Jt1andx7+4Erc0FxeSs5lg8OemYtNndHi+1i79IYjH1UXz39Re5JZVs1kxdOxZnZZHGEhYLHT0HBiamYCL1RVDBzIRpCZ5mZWVlZmbSZwpYvtSfC9gBwbBDURKMw4KgISiJJE4y2KogI2xkLALmYhaFLPLBTVrVAgKpUQ/qBPexLJs7U6gcdIbZjuOKLceqUR7sBu6RxCoAdIlEglsCu8BNyGIqI+mYAxzjbKOkyGDEzEtbx8ss7E8wdwcjmsTlgL2NPW8zmUgXKqbHPC28SjTbLqYs3rVrp2JQrpsg58++j+/PWPtYTSn7vgEs/tVP/88t//GTsTH2muJY7HK7vR6v0+maj8UbXrijs0tkMBBYXZLFszXbLt6wft2f/vCb22/9Dzad5KMYHGK/Ynznb39xz523bvruW5qcLe7TJLPptMIsvniROIgZvztdik5Bq97eXpwrsIUbGxuB4KKiImAOvIO129DQ0NTUBARTbwDsYrAPpxqACMJicRRDDkxp5CAfyAZVkX8ZQlWY4p48H7hxXwWvsTqcFtTXjCS4D9FF6O0B+bQ8dJOyuKCAjq9Ib0s4LsmtKdKm8ZULuxS3Ou69KHVEYEo99ewextxv5n1Avraaw0fx7NOv/+OVTZumvau7P7j3yBePVJdMs/iXv/zlr3/9a0CA5oDFlXs/KNv5doqPIoXFW58mdjGbRs4Xb+7d8EFx7jk2vQh1d4refO6eV5+4k00nEnt3bXrn1Qdefma6b+HTD9/6zP0/ffXJ6Xd3zz/99zdefXrP7u/Z9CyBbLDhEFGpRmywLxXT/XVXksUKBWn8xHQOpqgCtrBseXk5HurxaM/j8UpLS/GkD9sTxiwM4XPnzvX39w8yrX1BarAPgpGLZcFE6oKgOF4uwSKG2MQ8wmZj1SA++MtmTQk5mJvsoIBuUhZDQ8yg49nE2ZcMX9hu6ZYVy6K3p8SmGbG7eomjXF59bVtz+7GHfrT5wWm78sWnHnnr5ac2b1h3obCwqZm8/Z7N4l/84he/+tWvOBb393QOFHzfl7MlNgXjI999+cFv/verP/tvbDqROPjkX0/e96tdj0wj8jKkUqkDwZDfH6BeDggsfvuV+//x3D2Nzc2VBSWaYc3jD/3xsXt/8/yaaQfRc0/97fVXntq1Y8tsVlBdIx9FZiYdeQ+0whRGbl1dHW4LiABtMIexWcgRiUSAV35+PuJDQ0Pd3d2gM2xPeveAwQv+zudAuHLhJpFC0tniTGYcFf/M3iicku8QNy+LqX7xi8Rdd+EOCkbgEAMc1EGBOCw4GHe0VFqLF/eEQbG7bt06agvfe++9JKe7mziIklpVrk5tX3N7xkM/3v63X/GaW9kxJ/9y16MP3rNu7XSPYcrisvxzBiPbvpiyeHSUbdPGsdhJ3gmRe0/27k3719y2+f5pxB986q8wwHc9eoUsVnmZl/wci/fs3PTmS/e98NR0tfOxePfOrUMy4t2erWvE4q+/ToyNAXZ6vb6hoaGqqqqjowM/7Pz58/X19UCwVCqtrKwsLi4GgnGJgtGgGIWax+MBwak7f1UJ248jxCbm0c3OYirYyK2t3At9UIOehcn2cloLCLuOQzDgS/ck9h6EOMTuSZGIjN53PejTB3677s7//cFd0yM8vPT0I2+/8vTm76adKpTFlYXnbXbSBYFjMa+uapS5rDgWW212m8U6NqbN2r1p72O3brx3ehAfyuLdj91tc6R+U2Lx4liMR3Oaw/go7n/5mbtpEqIsfumpB3Iyz9OcS/oorhGLP/7YZjbrdLr29nYej0cdu1lZWTB7YR13dXUB05iLfNhQOLeQhP1LvcZsDatSuFtgC7GdLpdrzk1dURYvcCxXnaaGO9jBjF8BwZobGBjAXZnlSFoLCiyGaLsIuseSx/chz53Xlefn+zW3H3/4x1sf/E82neSjUA0Pu73kiXM+H8XYVF+P2T6KrF0b52Qx7OLQPI6CxYhjMc5bmkN9FC89fTdnKc+2ix++/09PPHb/9u3kW9Rz6lqw2G4PHzjQLxar1ere3l4z04CspqZGIBAAu7jVwOYFyywWC/IRwS+f7+3ZKhf1wCRr5ViM532cGVzjhNUu6lliXquCwmAKdXQCKDgjOaMvLU4pRxb3MFwsuHsBxDmMsN/IxZydvcpdw3OK+ii2zGYx7GLyoWXCzUv6i0k7ir0flCe9u1uAxWz6sjTbR0FZ/Oqzf+7pHxgcIl0lwOLH75vDR/H91vXaMWBtjgdocvjm0YqxuK1tUigUtrdrNBpYwWKxGFORSIRzizaKwC8EppHkWnFfv4KNnNyQY4VYTM3J6+8l2L59dHhPatOBLNyrJ/wcJGk8LYj6IjDl9gw1h+ks3M9ItylcL5vnNbtWs2az+KlH7nvlmUfWfz09ks62N/+478P7Kgqn+3r87D9+8R+/mMlipk1bCos33/8LQWuzmOn+uv35v29/8Pcbn3yAFrg8KRQK2Ih4Uk9m8TuMXUyT0POP/+HFx37z+vMzWPzGK0/t2f09LEsPY+mnCPaoXE4awMllQ6h8dJj9XdCKsXjz5rrKStC2trYW0+LiYmzB+Pg4DGT8NqlUCn5BbOHrX9wBg1aIxbiB0cakmCZT7Dqgc00NGb2IeZHLwYWKui9oHLjh4jetsH/oAaU7CmbUtLGMHcgMkXqdajaLLymvP7D52f+59fl/bm9pUmvUsXh8PhYn28UrpG2bv3n84d8/+Jdfs+lE4s0X7nn/5Ts/fvNhzbCG5jyz5p5Xn39w984tNDlbSe2L2X4onFaGxcFg8LHHTmZm9vf3d3d3w6CTSCSgMObQznK0mdqNqhViMdcagV6rtKsVMmf4EFezHnkEBjJsAcAFJh5+CKb0R0Eco+n95iYUDijur9zxhYFMHyDIDjl2jBuq9PoVZfG2h37B9W27pCKRaGHWoaLswxwxOBbTJHTVWJzkL2Zz3nr5oXde+vNHb7FfdYC+/OjpzV+/mnFkN5uepavuo7Bae157rbevr6KiYu/evSpmGAqw2Gg0Lsqmvs61QiymtAK/cJX+4Ac/IE+sjC2JC5jreUzFAW7VyeMhra9EIrrx2Gxq9CUby9eNN3w5xF2ZyXuAi5O7bEkJ2Wkr1qbzauoy7OLZ4lg80Ccqyiuor6nL3rP5arL41Wf/3NHd09YmYnNnapWxOBpNFBWd3LSJx+OdPHkSFjEQDGvcYDDcJE+gK/fuDsL1mbwb6XWLHNAZ9hSlcPKFvRrFfD1vdHSUvr6jXKZKHlfhZhCOFN0JyYcMR5NQ2Gol7QJfe43Nvf61vCxm04xdvO/xWzfdt+Is3r3juzdf+usLT0wPUT9blMUHdm+sr6tns2ZqJVk8u/Ox1drxyCOFhYWlpaVgMTIAYr1eH7gO3/xenlaExRs2sEPwRCL0GZ/JJXYxpsk4w8EGkXFtcw5lxLnXZatCQMyUwB1u2xC/2Vic7IhIdhMTc/it6a8j3xhaXhZzrtZj277++J4fv3H7/2bTK6ZoNBoMQQu1k7umdnEKdwKBWFERf9euktLS77//3sx0WdYZdZ6oxxl1WiNWY9hojphpMIVNSCYH5DiiDgRX1OWOuj0xjzfm9cV8/pifhkAsQCPIREAxLIJgiVhQuS1iwxQBSQR2RWGyIhqQpCUxRWGsgt1sIC4eQYVYNZ1ripDCmGID2BKL1graxQ89xH4dhxn5AaLMTbaqOC7TzORGCzSyWrR5c0KnS75JrLotXG5xnn0cI8CXHimubR9ySIF9+4hFfCNqhVh8dvf6nWv+89v7f8Smr6nWfvzMlm/+cY1YnGxweTwJs7n68ce3b9kiFov3Z+w3+o0GMzvK8iUVT8Sj8SiQbY/YAUQKa5CUIpUyFAEMRUAZBERoAS5/4UBr4ALq1Ia0E+GJ5FXQkqgcW4IIMkF8BNxOcG9AAMGR5KhNF8SU/Rkr7KMgwhNGfz/5RsPUW3XqnaAOCnptw8akJjMHuGTbefWIGsLY2hsexBAODYALWxgXJKbJd00Sb2ggfuH5r9WrJnoslv2IfPfEXbse+Ok3D13Ry4ze7o7szW+d++612SymH+S/tuI11PIb62TzdICGaJu2WDRSVc0fVitbq6eH1rxiFt9+OxsJhxNSadezz57duHFkeCSzLFMqkXLdB5MVjAcp5sAyEA3WaDgeBoi5uTB7wTuUmYxOUhoCytRwNoQNQCe1oDFFDcFYMBQP0fLJ1jQ1olEb5qJ+BIA+Rr74FMO66JSuMUUohsJYFtuGZdncBYXakkuuOIs5GY3EjAKREWGcRfQiR4SaYJTIVKQ8c4El+wEAcc6Vca2EDSZNBW4CYefTo8NFqF+CSCRaxq8yX6G4G+Tqcm3NI8ri9Q/82GSxxGa2EluFWkG72PXAA2wXoNbW2mefFZ4+PSAW9430HT1ydEI/4Ql4YGDC9pT4JQP+gU5vZ5O7SeAWVLmqih3FufbcvMk8hFJHaZWzqsZVU+GsqHPVIUKTiDe4GnguHt/Nx1LNnuYWTwsCIjSJaaWzssxRRsvQ0Ohu5Ll5De6Gelc9AiqpddXWOmtRIQrTgPqxLmzDefv5C/YLWbYsbEaRo6jcWU5XjUWw6mpndf5k/hnrmdPW0yetJzNtmSifbcs+azuLgPhF+8WCyYISRwlqY/YH0dVjMRV9yQ4i33EH98KdWsfUUoZS/LCUfSACrrdkA+2GkdHu6VcbarpUZ2t7N54TvHuw6tXdZY9vyHl0/cVH1l+8++NTCH/94iySCJj12p7yb840Hq/sLmmVNw2MSEZMociKdMSnxiYYB+Gg8Pl80o951y4695oIm4Q7N04Jej4ghztb6Naucq0qH8UltYIsLs3MTOzdm8jObnrssYMbNqhUqo7BjnNnz5VUlJRqS3PsOUAbaAg4gsK9vt7h4LA+rId5iwDDFrYnDFiYomx1Ky+Yw1zAeqkzmprPkXiE2ssIbGnGTod5ToM9SrwiCCQesVODHT9nLDSmCk5/PupqszhZv/gFcV/ATC4oQCo/P59mUzSDuTCQMcUlh8uPmmYQvQKh6+La4+QPhsHNrRdb/v7thYe+vvj41opHtjes2S96JkPy3En5lYenjvQ+urvpb9tqH99c9OdPzryxt/wib0AxfkXOXFyK07bwsWNzvPq+KsJNGvClT0ucwxqiJwB3GmRkZHAnyarVie+/+fqBf/vwrn9h06tbK8ji2++8033xYte33367dq3RZOwe7W7mN5/oOHFs5FinrxPYAuysjHMW2AXX2MVuaF1LFlMxICbdtH74QybNGsL02ku53jjh+kxpp3zN3Rcp6hzSrT3ZACz+fVPZ4/vaUtB51cLTxwYA/Ye/zX1qS35Wfb/HvyhHFifyFEJHuWQGer46ovdgYJfavMlHP9lPNfvcWP3uo5zje05+8dTud1aLh2dhrSCL//Vf//Xb9evfeffd7qFuq91aUFfwfsf7ueJc5aTyMlog3Bi69ixO1j33sI/Ara2wf4VCIXUCprAY1youyOQThTouFjh1ro4Au/u+PPv3TeVPHupKYeLqCY/u5D/8Te67B6skI6kDRc0hgWCluzJPm96MYNtySMXRRxIFcAKAy/SRiJ4SED0rks3h1c/iixm7Mz57YudbVzT6xFXTCrL4x8/9WKaR9ep7q9XVr9S88m35tzwNbxWOO3w1tbpYTKXTJQ4dIg/FU43hQF5YSTgzYAsjjosQEe5E4Z5brwmL+9WGZ7cWPrql4pmMgRTqrf7w2J7mB9adP1DcsUIe50WKMpSiNoWnyS8PKHw5BKdAGbrmN+NL6jplsc/nj80ckOJKWfzDjh/ecvaWP1380/ri9V19XRajhZ1xE2s1sphTSUni5ZdJezjmjSt9OKUmMDT7XR91a1wd9SgnHvoq+5Gd/GS0Xb8BN5LHNhV9d5Z/laHMHdOnnnoKhw8mMK7/5J7l3OGGKHORAwpzrw0gxEHw5JxVK8riXW8/qJ/QB0LXxv++eFEWx2NRs9nsdrnszOdLqK6UxbFEzGqz2q326DW1AlaVVjWLqURMb/rXXqOjWXKiBlTyRcjZRysnoOrlHcWP7WhIYdkNEwDlv32bW9LKfir4CoVHlhS3Po4X9S8NM7346LHjDhwlb7KdSz0YyH/kkUdIFn2KxW0YD09qdeInPyHJ60ecXZz8bbpVK84unq0rZXFas8V9g+D60M9+xr7r6+9n0jNerCfHl139asN9X2Y9fbQvBV43anhke+3b+6fbPl6GcCVzFzNsXtqKHCyGEEl2PnAPNJTC1A0FnTp1iuQCu9APf0gaQSL8z/85nXm96ab2F+PmQz5Jn9Y8ui4/ULJ5M2lfZbUmdu2iVy+0ciAGhe9fm/3sCWkKrW6G8OjupssmMvfOjTs0lL/U+IW9TE1mkBfWMbV/KaaJ6L32ttsSUikZkB4R6PofJeamZnFaN7bo5Y0rmV7My6toLHb/2qybk8LJ4bHv68/VsQ8iSxK9U2IKHONIUe8wd/tE5JZbbuFewbH8vesu0j9TJEqsXcvk3lDKPLht11sPfPv8H9n06tZ1yWKf1xONRsOkMXw8wXZZjo9px5nuGkmGJ/EQsU6iQJB8xh9a7U6j60H0Il9e7SkQPranOYVKlxdK+ixtaiciqBZTrZ2172QTXloAc2kOLXYZwegMpeQse3hw3fmlvtmj71c5vzA9TNQFwQ64rtORR5x77iEvA7Kz6edU0lolui5ZvHvHlvaurg3r12787tvz57PPXyzsFPKRX1xccCzj+J49Ow8cOLBx63ZBM3/d+u8Onzy5fcfO81knDh08uGXTFt2EkVaS1urR3765kEKiZQmoGVOOmx/mqEKRGCK9Y26a4wlGaWSp4SqwGOHRnY2dQ0tw1FYxbRAReeqpp2Aad9PvfdBB+t96i5jA33xDfE3XqEdfWgtLKBQqFIp4PN7ULLJazUqZjJ2xmll8MuNIfSNUe/FCtlg8cC77fDwR2bx5s1I5WFldrdEoxQPd73/+ZYdIeCwjY9yg37lzV1dX+5EjRyQSqVanZ2tJa3Xowa9zUhi0mHCokUCKM3XtXjJ0LIVsVrsx2S5O5ibN4VhM0cwFJNVm8lFIVI4kpsjheL2pgnwJFytCnNbJwZ2a3smIRxLiylw29J8+NnCgqJ3WthhJJBI2VlGR2L498fzzpJ0idIMOtnmTaPWyOEXxeIx6HsgfEouS8STiuPnjkkBIuyVWry4PxAhYlotzSAWaQUywmGKRlklmMY1jLrPyRIp5S8snR2gAalMysSAgS7nMBVqA2xha+Xx1Lj4sAccffUQQfOwYMYEhtZrJTeu613XD4gn9SF5h7tj4mNFCRgpWmW0SnUGiN0h1BpnO6E+3bl6temhddgp3Fh+olQozFnFEaCal8AIspjmcAYtKaA00cPXQCOoBWBGnNSTXgzgCNZ8ROJc04rgfYMHkbeBEC19GePpon9a8uO/aJX0YJa0bRtcNi2EQ+wM+i9kUicEinmEHr/4G3jetchqXYcg0ykfURpMAK8zV+ViMWdRXsEgWc8mUtXA51ARGbagZkZSlaEhJXnZ4bEspqkrr5tR1w+LGhupB5RBwrDcaAGKXxmmX27kQ81+HTXpvAj22pSwFN0sK1LHLUZX6i0v6LIiDxdRfTFnJGa1cYa4dRTKIEZADyGIpylaURw6m1EdBPdTJ/mK6CKZAPALNpC5s1EBnAfeoEIEzoi87nKnpQZ1p3YS6jvzFZFjheJzpR0FiMSYrnohxnuS0Vpd6lBMpoFlS2Hi09R9nh0ZqWjBVVra8eHpwrLThsqc1DWy12DBuFZcduEqWpbbk8MgGdsjptG42XZrFDOcY6qW4BpI0NXcOkSWJ2GSymGxmzryLsiMZzZ7PLJkyzhErdpG5ZjHiqkUVbBYnks/8Z9OzhJlkflqL0LpTVzrExMjPbvvH4W46Hfv5bS8el1zJlNaJDePqv+wA2xz1LIshnBIe29PC7Ly0bjotyi6ORiKidpFcpmDTM2U1W3q6+9hEkgix4tGC/ILOjvkeu+Id7Z319YL50NfRjtV2MNFUF0Q46FUrh8FUNp2seGKgr7+2tjY2j7187tRZUXvXfEDt7uru6pxng+PxkeFhl/umHhF08br/y3MpoEmHS4ZnMqbaq6V1k2kxdnHcbrM6HI7QXOPRwUh0OOyTk5PR6OyWDPFIJDTpsAX8gXA49dsHoKjP50G1Ho93ThZPTlptVqvb5ZlthyLHbre4XG6/n/gTU4S52B4sOOfQcX6/1+GYDPiDxMsxa8WTdot90u73z91J3+V0upwu31wrTWu2Xvq+OAU06XDJ8MTBLnb3pZWkcDjsAy9WtwKBwJWMm7You7iyoqy2qm50lAw/NoNe8UQw6Ll48cKQTD6npanVjmSfOy/uEyuUGjZrSijc2FBTVFTeUFsfjsZm47iivFzQ2AI7lOkkOsMujscijY389jZhI5/HZnGKJ5wOW0N9Q3VFdXFJWWqt8URLS2NVRXV1dZ3dPkf7oYqyEl5DcxNfEJ3L4i4rKVYNKUuK0y+7F6WMitX7JY5VGx79voHdfWklKRRa2oesrpWWmcVz+kOBfDaWKlLY613oc0pzmcysgsGFvoA3/1yy0mBoobkLDJY29QPn+JkQ7sBsbC6xXf6Xojn3502iJw52pLBm8YE2TUMlyZlcSMmnLS6S+2WQ1cMaYFpHXHboZRoyp2TOGbCulJzLC3//+jzd8rSStVQWNzc32+12NnEVtUwsJsQgb61Gh0fEbTUDLTX9rdUIAwgtNaK6goFWkonkdH5rFabittrWmnwmSQKdO1UAc2t6m8pRkstPntvRUDzQNiOfzGqpHmirkQhrunilZEtaa/rbageE1VJhnbi9VtxaQzLbMLdI0oaStYgjiEmFtRKsEdO2mv7mKpRE/qzKa/pbKpk4pjSSNLe1uquxlFQ4K5/mCMovJOcvHMQt1X3N1fNB/2bQfV+eTWHNIgMISNuNoZLkfBrq5fZDjTpu0B/arI0GrjxtfPZhjuoycMxVeJVZ/EyGxOK4Sb8SubCWymIR87WEgoKClpaWyFUcmmN5WExRDClkkoRpIG7oTOh7p8PEpUJy4ZSQUnJ2SClv7j217Yui07uqcw5ePLy1sfh0xvYvcg98c3rfdxWnd5/dvT7/8LaC49/nHdvByzlYeXZf6Zmd+Qe+PbZ1nbitrOTMvnN715/Y+lnV+cMXDm2sy8lITHSnro4LKeulgctPLsmGHqa2qQq5ReYMpADK98zp7rhJFI3FHtt1md9MwuIwjYHdlHwEzOKmCNSCpgEEp20buNbByXOxCG13XNJnQUlEaCtjWgwIRhJrRD5Eu5PQJhNcI2XaHpkzwOlcmskluZvEUsPz25lB/dOapaWy2OVy0adqRCiXr46WicXxqN6gq+ypyMg72dfK62xu6Gqp7Wqpo6GjqYaJIGe+wJbsToozybqu5uRic4bk8rVdzTW86uKGqlJeZUlnU11bQyW/qkjIr64vL2mqKmnj1XQK6tsFtaLm+pKcsx3NvLbGytaGcmFjDXLa+NXNDRWtDWVCfk1HU62gvpJZO2pOXh0XptfLhc7mWrLNJKQURpguNitJQifZS9P53c3Iqb6JUUxU3CJ/dqo92eIDeErhiDjQlmKc0nxUTpMcdhE4S5ZmApqbKka5udwiKZH5kpTFiFDjGjVz9waKeDrlOn1wC15GeOS7NIjn1WX4i4eGhkBhm80mEAjYrAWlVCqv3J14pSw2Gic6O8mto3+wvzfRVyYvRzwWh00Txz8mkA95YEoTNMDcizGKRuPRRNxn8MYTsag/Eo2QPBJIO16ybDTKVDUV4lgCQjaTDrvC8Qh2QjwSC0djESyGmsnC8VgkwqyUaQ5M18XUTKfR3ixZdJJsRTyBqvCP1DldBJpeFnUil2wZpuFoNBElO91n8WD9KI//ZI2Yj0mE2Rpm+SiyohGsg/6msD9s5tuioahdMkl+NqmMLMmUJcvSj3owcZpJji3+Yl03sw4UtS8Vx1gKU4APME32AiMAzRSIACX1YyRbvsih8E0GNBdotbMjmHJKnsuRHRFuSgMtw+XQJAojklxskSEN4oV1GSzGxXf69OmF30glq7m5ubW1dXx83OfzGQwGi+VyPqN8pSyWycRtbWSE4xHd8ECiv1xeycyaoTl9LrRPBP6r1isHvjEo/qpu2qywi50B64yPACbHGZHOcpEgGWLNWG7IfUtV8PAI/6ExTabGKXMwNbKP9aAr+ZMkZPsnfORvKF7xibJ002jrlz3yd1WjDcMx8DVpPakrjUcS4GMkAnoGbMG6d2RbP5R3fqewqCz963u9Fjxjsuui6MQmkgT5gwXxj8B78PBQ4dvi7n8oiz9VVL49YG40h+1hsipSlGjOvXSDsZj7LOmSdLyie0nv8bAIjdCXclw+QnKSxmfnICyVxTRJA7dsCotxD+DsYnqHSLGLaUip7ZLhoa8vYJG0FtBlsBjq6urS62cMn1tRUQHUsokkUdt5bGyso4N0aJDL5cXFxd3d3Wq1ur6ejN3LlLq0rpTFJpOhqKgQkbKakiP8g18cXBeJRoNh/Pxp+f2BUJhmsX+goMMf0PsVx/T7T+i++Ej6PX+i5bQm9yWN4Zw16GTLoDBTFbss/oNNliF7zUf6oU+lZQ9p+iecDQ3D5w701zw1kfOuRtc64rf6YGCiZCDgp4uEQ+FIOBIMBgKOQPvXGvWZkcoP1U1DNrMr0CO3ZnaaK3cO2uW2iBXLoTwCbodBdn1k6ZB33Os2OrWF1r4HlPU7Vf1GR1Ov8dTRnpaPhrL3Spue7jN0G4PhgN/jCwSDkVAk4CGLB8x+E08fd8UcZY7ezeIj30plfOPxQ+ozfFPmLmX9l0rVtyZd4RhZCbNb/H5s8AxRS5nZ1de96BDmYDH36f4lyWj3PLqlIgVD8wXQDZjDUmBfCumSrWAuTsejoFPKzSWxmFsd9UgcYkalwBRVUe8zZ+rSewP3PhCbhyT1QSNJN4BWsrgge2ZL2iK+tHApsbGlqLOzEyTFsjh1cSVWV1fLZLJkC89sJoM+QkNDQ0VFRbhU6dzJyUkej5eXl9fS0gKgw7ADrIeHh2nhBXSlLIa5aLMRgxx28XHegbx2wmVOxIhNJMKRQDwQjbgi8XAk6gnbpA7PmLvk46FjT4/sKerH43ogEsQWK6zOzGZlTY5yOMfg0/l9E97gZHCiSEfNTKPIlnDEm7+SCN5W5u6e+Oa94SNtSsyKJmKRaLhZZY35o9lvq3Nf7tXz9DBgQ5F4dDKMLQh7wkNZg32vSY0tFrHQvPWQoqyfNFhGpfE4Wby5zyb6UiJ8XWzmWya69F4LsZ2joRhs4aDRH3AEa95TNj07knVYsbVaI5WaMNfs8Zt9/oocmbLD/uFpVeM9Q9FoRFGgxW9FvVaeOeKOde1TV76jr79VW/LmaEX3iHTcNG62Ko1mXyg0YnafLFdv/V5WtkGsyBoM6MjNNhKZoz3cDcBi+mEY7iuWGRkZC3wqZmE98V3u00f7ZyFpOUPKYECrNjy+taJVcl19Mvza6fJYDLA2NLDttekz6+joqEgkonFwGXQGjnEyt7e3G41G8Leurs5kMmm1WpAXdjEs4ra2NlRSWFgoFouZmhbSlb+7i+fkkFaNmRcyiyU5h6uOw5wLTAv2qMdvCvIe14zuGHfrgydflR/cJc74RGp0BqweTzDsI2X8TFE/zFESzcxTN743XP3JcO6D2t67La2PD46uG+9/b7j2FcXmzAGx0YUl9A5nyI9lEQLBgB8h4AtKpJaJdvOm9Yr275U+mdd4wthzSqvcruv+s0bdbeM/p3LbmRVhVYEQFvGTzQvC9N5R1SttNjTcNaJrsrWuk/M+G1DuHeo4Lh94f5z/puLIUWV+n8XqIct5yEpJHcGATzZmm7R7wrFIYbd24KQi9+ygRWIbWKu48LZq4DW1vH3idMHwPoHOE8L2YXXMLw0g4Q/68D/kdruUdtemh1QdmcO9e6Q+rw8zsBOY+olgnt8ALKafGcYpy5kG3McuL0N6q+uhry/CJExh080THtvT+tY+8lYmrUXq8lgMqdVqrh0FLNzi4uKmpiaDwVBZSTyxoC2wiwgQDEDjaq2qqnK73XK5XKlU4vrNyso6duwYjGvEnU7nbK9piq6cxcxbskR8TD+yPXf97qIDTCYrGMWYFbCHBDsUuWtU0p1qnw13lXivHL8hyvpV51JW5tDJY/LDDcr1n2i/z5Lt/1J94aLMEQoxr83oUkk+XSbGvLVLjCnsIw53405V1tfavAyJpttcLBlVCe32kdChrO44+aIHs8gMkQqN487eQaeoUqs8Ml79tbrwk87xXp302IRgj8TsdtFy0BxLM0Y0v1SubDM3Pa38OkOsOqA9+I7KbSbVkt84c7ggJsUG/O/QWTI3qs6/2B3z4BfMLHo928VAMP2iMB7x6Mfe161bx8whkctzHHOCSXgTEhkUfun7YnYXpLVoLYnF4O/Q0FBPDxlVxmq15ubmSqVSl8tF3yHB+KV0VqlUeMKz2+0WiwWYJkuSrsIEzZ2dnZiGw2GUQaSlpQX4RpKUWFBXymKDYbywkIzU1z/Uf7otI1OQhTgIwikajYlF2pYmTcNrvZKnpbEQ02ggRpst0BYDqcINxDjsMvqI+6yhxxhxxILeqHrEQho8zCWmUQITiUUDTJsNndMtO6hpaB+xONzIT8Qj7nAIO5NpDjFrpWR5ti2EiqdtuTg6UjJmbvIOteh6Do0MTZjYYvMpHgZUrVK3ZyIwesiQiCSUVms4kgg6QlGmXcjCwhHuO6XoGDNNOnwpvw+HH1PshOtFMHg5/wPiQDD1DlNDONkc5lwWVyL5mPm+L89eSfe86yWs2V61PnOxr4DSStGSWFxaWsrn830+HxBMfRRAM6b0O4EjIyPc67vy8vLCwkJMUaC5uTkzM5N2IYbtzF22sJdhI/f1zTH82Wxd8bs744RIJESkR9Zzomb/d6fJNcaQhIhpLBa1jE26DaGqM11dX8hg+JFc7t88cgc8BI3RiNPsCU+CaBHUM29xOoetEksR2FtHrIFwBItN5TOBaDYfkUOKhCPR4TbdiNUzODQBRBr5VnGRhtRANe/Gwp6NuUf8AYu/u3IM4GfWeWkKs0K1BNnRcCAUjYWS13JdsBjwTeYvzGFq8+bk5AwzQg4lcrKneFlYzOmrkw2Pby29jJbIqzw8urvpvi/PtZOHyLQuX0ti8YED5Mn+4sWLmMIuhhVMW0cgDkwj4na7QV6a09bWhvIwpZHkJEv6PDOEcx4XMvvJ7QV1pSzm83l1tXWIjOpGxYmBCnkFM2vGk7YnHAaCnUpHR+PwlIdhsYr4ojHvJfwsc+qS3pk5FE94h8lNjxLQLfaMteMymOk1mCV2diwWDoUsbh9xSVyWrsc2bYAv5wWGUuzfH/zgBzSCHIAYEeo7hpaXxVT+YPjTjLpHN5U+fbQvBWrXV3hkJx8Iru9Jfxh0ebQkFgsEAtCWxgHfwcFBwJS+eRMKhQ6HA8QEW0BhWMEGg8FsNp86daqmpgYlYUrjgsWULk5VXV2NaWNjIyxomjOfrpTFDoc9NycXkcY2Xl+ir1xWBlsOWElWMOiLREMeixvP7JEIjNVFK0pao4XDITa5FAWDQTa2eIXDk2pnOB4PhYlJDUPV7fZfct3RcDQYDUXD4XCEtIdb2g9MUiAQYGNTIo8Cq4/F9957L6UtzlHqCOaEfOQAuLQAR15WMB+MRupEXmkVNsuAs0e/r3/2hDSFdKszPHGwY82WkncOVI4YJtnfsPLCEwyOEZ5g2PQNqiWxGEAcGRmhXoXe3l7wF1PABIzWarUNDQ0VFRW0yTDiEGZhN/J47KCPuIpphBPmYlnkFxYW6nSkveN8ulIWezzuyUly9mjGNDxj3TlBptmEuwWnCfwfHx83YD0GHZNiM6kQwwz81xv0SJAo/TOlCf2MZKrY0mTZlGL42WxsbnHVYv0IemZ5so1klXpSoZ5slW5mrUTMhpKtJmWms0hcP0fxZOHHMJqqIFlkL80SfWOwevTUU0+xMYbFKZcxZxEPDAwA2dMv6G65hf388PbtTPrqCXczcPnv31x4fEvpY3taUwh4DQOM979vr7t/bfZnGXXyMbal6lUWPV44WDc2jhfJYtg9nHsB+0StVsF2RFwoEtbxiOO4T0zayHeIRLgqT5482dnZCes4Pz9fLpfz+XyPZ6HPRNBuIwrF3J/UoLpSFrOKx4d1aklCUjNIDPIUXYlxdwkYzT9zUSslnt7LgV00ENXlz3GLWww640xbkNma06lyOZ6W5VayJYuLFpDl3L4cfCGQNznJwve11xJPP82kV4U8/hDQ/OL3RQ98lf341orH9jQ/kzGQQsmVCE8c7AJ5H9tYeM+nZzZnN/UoL/+qW0b94Ac/4O6XOKY4fNyRvZG0GBaDgykodLhj4UhiqEloev9Twfn8cYHQ9/3eYL+8UdBid/odDjKCeUtLy+7du0FYs9ms0aQOs75ULReLEyqdui8hqZCTh9aUlll43GZjsxQjnUFi3lHvwFmxqkQdRxq5SUsvTDdt47h0v1R+SI5isamOyFQLUAybJzkjGWsc03WOO/ocQyVKBsnT7F54peZe02jTmFVpRZwMTpFUdsEbQEzH13m13oEd4vE+Hf2hyZpzL60GHwUuUZgJmHJGMa5YEBlcBqaRiSQedaetYBi//f2JzEyQm81Z3YJZCkBvyRY8v63w7o9PPbIh77EtZY9srQY9H93dtGa/CDYsDc9kTL8e5DKfPNS9Zn87Sv5tWy3h+6aiB9edf3jd+fcOVp6o7K7vUTu9qc+tq0fc7ZNGcCivjhPpauqSLLbb7aOjo2xiSg53NNHVkWDGHMcza10deSsWj0blF7LtDr/T6ayurj59+nRXVxfsYp/PV1FRoVKpFh6NfWFdKYtBMUAEPNLohjNbj359dD2dl6wFWIzlfSO+wZ3EdLd12Kwd1igh4TTe5sQiyWPyrSpLxB+OReJjJWMRz4y1zMViQJitz6V2RYKRcIgMNGHqJ2OyLOYGQFYbi4fdIZ8/YBi0jzWN9R7uJZlTS8+NTtJ2hNTYlaNQnVSihCpfFfbQxn3MbEarkMU7duwYHh7OyMgAeZGkU040CQRPG1MffZS4445EQbpj7moXjim9d9JG3ziC3NtUjs43jBZmMTjrcrn6YT3M1CRuoE18oVDodrsHBwcB2YsXLyLS8MXnvLYugBhGMVuUGYOCtnXj+oZchq6UxT6fKz+fvLtr6WzOqNlzuvEsSAYOJisYDLKxWQonomOnhsO+SDgSBprGcrW6Oh3z1opVOBxmY0mKkPdjIem3Yvw90SrXOr0uuctn8IGhbIloFAeAjXHCMlHSM8Vn87nGXE0jxlqF9rO8nn7lRDSeiCatFFhkY8mKID8acYfx6NKhHM9tl3qVXlu/bVLpiILrTJE5tzYcIa/geg52FXVrRya9XxW0qQx25ckhe7eVtLObWvHsvYSlrj6Lb7nlFljBiCRfk7RRGq5eXLowhzGdccXu25d4+WXyaq6CtqJJa3WLeb8E+xcHMbkBOBUXpwVo/LrWYnwUKQ3RFAqFacKhUg7hqiR9N3y6RMxRWlpqNpuHBuXjOrPD4cjOzkaxs2fPogwW2b17N5/PP3bsGK3hMrQMdjGZJmJqnTqvJ2tfyVFmFmvrUS1gF/u0vjgZly3KUxr5Q6OxeMwwMOOF1ZwmKjI9Zre53ewNB0ftngO8fm80QrpcJJELLGNjMxSDkSo+Lhl3ODAbpENVbYOaeITQmC0yz0qJeZuIDfOJV6hDa1JbHHqlwzRsHytmhgVglpgTnZjjmSA994YmzEcFMnc0dqp1MGQNjuQMW8VWUiujq28XU88Dm2BUVVWFHNpMLXkW1yJiOpO+L4YhfNddJGIlHpu0rht1d7MHbqZRjBOAxukt+SZhsdFoTLnQLly4YLd4gyFykhfgOc8jSbhV2CEwe48cPiSXa4AXXLB5eXl0JKC2tjbYYSB1srG8VC2PvxhA0eg1+6t2Hak6wWYkaT4WYyn7oJ38SSR0k66OMQtfPe63zvhS8twsTiT6PyHPFF76ieh4fEvl4BnhmKpEhVl0gdksBkkBXE0lgana5pwqmJAarDCTaZxqbhYnYoqzcmuvxRuJMLPjx8v7sprEyA/YArEE6eM4FzqJI1rFV+I2A5uZzI7He3RGg9uLmF0yyfmprz6LOZ8DTjJce9Tni6uR+hw4/sI+4jKJYAJDYPHUxZzWdSk8x3zzDXm5mkgcPXoU2P3BD35AzWQKYkRSvFLXqRbDYsA0udnStm3beuVjjv5eihGlUmm32/1+/8WLF7WCxoaWTpVKhaUwC/mwi/GwmDLA5mVoGVisUAzhF0iVkkM1+44yLAZBkoU7BhubKfxyu9gWYUYHHrM5kSyX6ATDphH+KOm5xhTgHtU5Ad0dH/RMasmX/N2hIJJYw+CExeoP2KTWSCDCjGRPvNi0PCdkjwrHbBIr4grLJOnTxsgZ9OrbxyX7pUxVcwtbEgGDfeFJrd0WDBHAxqIjdrczHOqfsI6eHuFWipJ0EShKflpismfSprJNBvyk3zdTzBcKbeNJ1ldKok78eixBFpm9l2g+3ckrIVhA1Aqm5g/OJ3opJlvBbJzeJzB3wwYSZ87CtG4Ebd6cuOeexNSAZBDOAdx3cdxxPnD28nWtxfgocK0Br2fPns3Kyjp+/Dh+u9MbT+zf6woEkvtujOP5r7pSN2HLzc0VCoU+HxkpDBQeHx/fs2dPRUVFc3MzqmJLL1HLwOIuZiyMYd1Ipuj49zn7aGaS4lHyYfwZonYl/gfc7G7Skq/cgzvx5qFxq4I0t2TM5TlMVKQnxBPRIBnlZ9TMPBqTItFwIq4yWsUZpNs4SSNjplDKIJ5AhZBEP00TMlxFNOK2kOaBpHkDVgzReURMNJ7wTJACSDhDpGaUsLg87mC4htnaBHEZEdCSOPNDoIg/YumySI9JI6Ho+CR5IcvURfaGTG/t1dtLxMPuMXbYkatvF0OUwpjSfnFUMxyFMIcdjsSaNcQdcU0FLiS3bk5rOQUc79tH77hcR0oQefph6HrWYlgMqdVqlDx//nx+fn5ZWVnGqYuTDlviyKGEZCDg89TX1YqOHAofPoiSXn+sq6uru7sbpnFHR0dDQ8Phw4exLKiNzAsXLohEInCZVrt4LQOLKbk0OvWJpkO7C/aTHDqDRMi/MINFZNLA5oM+/iihFvNfZ59ENvK9Ab/VEwg7sAgpQxqbMStglsU/gjmf1U++xJGIqS20HRVLrF31pLeModuAaZRpp83UwfwhVcQtg2aGtvHyzn5uHlTUo0LuROdEgpi8pJ0aWR2ZT/7Sxd0TbM9INXMDQBa2gFiuiZjFF/SRUY9jkRg4yyyKWYnE4DmZocNA6B5LDBktjDuCrXTQYI3FYwqj1af10E+RREhPcWZ2klaaxdQQxgMpbZo2jWCopiZx332sR+Jaixpo2E7OZk9r+XXHHQnaDIB5GYB9Pt1OcUr0Pk09GNeLFsPikZERNpakg4dPuDxBRyAyIFEEgrHWHklvv1wqV2m15BVRZWUln8+nV6hOp7NOvTIJBoPHjh2DgSyRSOx2O553af4ltTz+Ykij0/Qneun37pKIQqBkU1sNYpNJap4YMNqGHZYxp3XcOal3hR3MPoongpEwqMzgC78sPmyZHB2xGPrNimrFYLliYsBilJgMQ2b7mNNj8SfwWB8gD/ZYVGMBwZkFSYpknRfKQTbzsE1SpRjt0WmEoxNYb7fBKLFYxx3YDKZoXONwkyUYMYCMTgYCVX2qxt7BkbYJYY64rbjHrLCpu8cHeww61aRlzO1W+ZhFYs0y1dQKIwTI8bjR4xtuGufnSNvOdDn0TmytSWkbrdFGsKnkrSDKhhv65Mx7zhiz4VGAGNsbjsVah3XN5YOiErnfRYav59zHVCvNYlxsyRYxkUCQKCkh4bPP2JxVIO4mgRtG2jpeWWVnE8cFNKvJLZ7c6dnygx/84DpyJS+GxWNjMwbmx0Xd19cHmGq12qKiouRn1tzcXHpVulwu5Ofl5bW3tyPpdDpLSko8Hg9OUdpaGTUIhUJY0FlZWbNfX83WMrA4lxlLvlnUJE3IqoZmDFBARXy+DPIQqN0IgUlmq1fn8NRLR1QTc/QBRTGUB3TpguxSuO34QnqHZ8LpUlidZg/4yM0kf7zgOgCJklMUI/GpEt5IdMLpmXC4Q8Rtwi41W5S0s6VzOrFe/0I3uukFo6EYDiBW4woF9U4Ps8aFNOfRWswhvEJND+6DB9VvviGRxX379mqK2u9U3JBDaa2gAgHPbbeN8/nsqwJG3B2RHgLcyGEm05zVrMWwGPD1er0CgaC3txdx2q0OyszMhMGLHKlUCrbigQBxUJjSFjYv5oLjXJO4xX/dbraunMWxYNAfj0c148NtrtY8UaHX43W6nNhcTjDUMUUWE5zMPAeiJOJ06q2TY2azyzGJGwuZw4mWczqYpdhlsRymDvJnElWYbXYUYEoTMeudxMrwxzY5yeaiDq4G56TTjf9OiwOZzLY4XW43szlJSt0SMhsBFU6iOOZiO2asdWoBHEL6l0RJhNk4J6aTZCWz6mV+HCu6l5Lldrtx4JmdvGKiz6SA789+xqRXo6gJloxgblj6tFZQjKdCettt2tdfpxk4BOAvbt4p73hXueNoMSzmBFPX5/NhKhKJYM91d3crlUrk0FYTEMwjmLrc6BO0AQb2CTJbWlqQbGpqorOWqitlcX9fZ35uHiICUXNe77mMurOgB+kUkaQg9kWMDOFOQpxOydjE+CscmfBGwmaXR6I3RaOhSCQcjUXdgQBpkRANox4ySBsipMPE1BRP/sQtGyuXT0z6AiaXFwvSFcVikVr1hCccdoeDIdJ5hFjVxONMPo4fjsSjnRp9rUwz5vCqjGbM8vgD0WhENKicdPtQmNlssuVkM4iQgwnWSPpkBCKRgl6NZMKudXic/qA36GcLR8PuQAi1oXSYGOVxbCeyvaGwMxgIRkMmr29Abx42WSNRbDizBETWFw5FI54Q03wC9ZO+HsysKZH8FfZREC1iZNVroqqpQeCoOUa7mSTnpHXVpHrjjcRPfoIInsc57wR1FnHWMZKr00xeEouhQCBAsej3+/v7+3t6eujIxYAs11UaBQBflUoVDAbHx8cxhR1GHR2LdxCnaBl8FBAe6od16mZTw8ZMMhBXii3n8PiGzbZhs3Uq2DRGiyMUsZFP60PEo2p0uiy+qN3tPCcaG3e4u8b0bfJhpckyCqvZ5jC63EzwDFsnWxWjnSO6SY+PvMeLxzaWkJGeqVdhY/WIxmwH5r3RmDcYmAxFtJMOrFFlMruCYca3QAoybo+Ezefr0FqwWE6PbnjS2Tc80a4ek0xYRBq9QKaSWyZlZhdfrhbINYPWyd7hcZsX5j/j7YhF+kcNBxpIgw29yyfUO3CrkU9Y9E6nPRgaNpodoHAopLO7cLchLhPWMRM/1yauEY/TnVM3pPUynJUYrMJhnTMUDgRxxqSS92qweFUKphYuckzpe0WaiUudvsS7Lh6Nb0B99FHittvoAwosQXosqFG8mm3kpbKYihtTDbcfcDalY15vby8bSxL9xtJl60pZ7HBMFhUWISLqE+7I33S4/CSww9p1UwoFQ1P2IAlsnHyqA4GYtGGYwbFEds/EGdFoo3ocdinJgPELEzoaJUBijWryooy0PKbmcSyGhc0uNzFfY7FOlWbQZGbmkBWEQ0FiDZNZTE9jIvxFDqZhzOpQjTYoxmEC7+YNw6yF+c5sGWMDkw3AYrSFMl2UVEW2CdsfiY7YHFKdqVw6prNO5rdLmBmkAG6JTGkqZu1EpOs1/hxsUuwUaDxBrCj40vkenc/nCQXJtzzwA2JkwGVm26bFrP1mZDGuZ3qdQzCH8UTMvbgfePHF6+sl/o0mtZq8V2B6iIjFYjypUDMZxwiHDHH6yJJ8BK+5Lo/FLpfLPPXV/bKyMhoRiUQwk/v6+mY7ImBNLzxs5iV15SwmA90jMqIfLpPmnGo8x8yaoeS3kPOIGIsF4hGRwVI8MMG8e2PFOkwZu5exadk4K+KASNj8wd216p6xcaXZhgVIiVlvvdjcJKks1hYVaciypYYZ3THJM7uwlxbzAtGwxmY/L1LIrI6pisl0QXTGZXrzmc5hK44ZgJ+ISy2T4gkLmcHMnnMv3Wws5i7gZO8wTDBiCJeUEAqkh7xYDdq+PXHyZHIPEe544WmGa27RmvTx72uoy2MxNDg4yMamBDugq6urs7Ozv79fKCTfluOE69fvn9FneKm6UhY7Hc7x8XFENDr1+Y6TO3L2Ip5MS2gRLIbixV1y4ZiJdOFI4s8UFpFFokDYDGiSSUw0rHuvWNs7ph8iLGa/9JzC4lkibXsHxo3jjslviklfleS1Lsxiutp+nQWbMmgwkk2aUgo6Z9TJTAvlugmvf8QbgJHfpiH7jfwcMi9+k7MY1y29nqlhBSgjh5lD1P1f/ku6y/Wq01tvkXFIcN5ardShRL1JnDefu7PSRxmUSW4Pc9V02SyWy+VsLEkA8cjICHUNU/Rxot8nvWxdKYv7+3ry88kYiZpx9bH6vRdFzHiJgFmSCGUIQpPF8o6NMn9BnVbNONPxAbOYOWxNZAoqha3EKR5ykq/nkVnMgjCNBydMXdqJ4v5R1QTtT0FmUBYzlZDCjNilmEoTzmjU4PV1qLWnBD2xMAxspiiZzSzFBHZC5kyLFunTm2OJqNHlozXSfKyULo54wOWnMVqAZDF3FLHRpvOFsUKmbTJ+ViRBOoGTOxZTbFqo8+Zh8bp16yh8MaXXMHvdrlmTHoRzVSs7mzguIMZMhlHM3USpWx85NMK5kq9y2+TLZjE02yFmMJCuZBD93h0ueUSCjOrr6+msy9OVsphBKDFXYRd3BjoLe0qYWZwwh7A4StraktJMJkQiQ2fk5LuitAKGOWfaxJZus1FmpvAiCzB2Lv5J90onmvRDR4csXbaQK2RVWJUZShTACgbGTWqLtUo+MaidGOdptUJt1I1dRO1iwsLBPLk4Q6avNBibJ6yjFoeWbTzo9QVPdoxk9w6ZO0xYj3fCS1bFMJJBJ4zVsHXA2rGlQ/HpkFVM+iCZeoz4Qcxs0msDkVg0apPYYt6wsd0YZbCq543HQxHRmnbPuCdG3BGxeISxnhkYy+2O08IhbDf+RWPh4UYN/kY90TBzx0rRDc9iXJYQvUo5e4p94O3uJpd3GsTXhQIB0kNkaAj3UjaHObgAMYR4ctOXq9wk8UpYDPX09LAxpirQeYWuyitlsdfjKCgg+5ov5NeqyzMF58GoCBlfmIhpg+bzDvsmOieMXQarwmbuN+s7dBNdeueIMxaNWHrNmtPDgzsH/UG/QzLpsrpU76qVh9V+i1/LH3cpnJoK9XCzRilUD5QMhP2k1Vc8HFMVKbxjvrAjYhKZLWqLJ+AfMTkah0yCtUPOIeekzO4Z8cirBtWtGk2zxigy2BT2SDAcDYZ9435Lu0WbN+ZQ2KPxqJFvLh+wTAy6JoSGWChhazYbWibGeCOaprEJkVHfoVfUKphfEQ7HyAfzcTNApn3M7p3wmDvMiUg8FoxEQkFTmVlZpfSMuiwDFlWD2mf0OZQOv9UX9UUm5Y6h4kH5BblL7wy4g7CCawfVZd1DUX8Y+ygajikvDOlqdXaxxe/whaMkkxNuJzcki5OfVemFSlmM/Ok+dQDxQw+x8bSuI911F9tjiOEvPb5cowsIOVf57esVshiitjBXj8/nG6KfEFtWXSmLqWAhqnUq3mj58bqzbBYrgpJwOEja+BITl9iSKM0YnhCMyFg0EB/JGh4skQ+dlo+d09p77ZY+C2MoEysRMIozbcKoDcpZjmRhWNbn5dpq8t05yeuaOqlWcKSTNCdmWlxEp/q5MWtmliZLxbBqv9U/epG0PpF+JdE73IOnyG71mwNkYxFQkoosDJE+1sxqyQTz1ac0Fpl1pG3EIZ2MeCJxHylGfkmCtCsmFXD1kB+BGJaM21S28VqyqX3dhvzmbmOTAblhH+PsJxvI2MXcz5vSjWoXg7n0rQ73wp1enyQTD7x0cOS0rl898ojkv/5X7iMXMJBpBEo2kK+OrpzFsIqUSqXJZGLT5GuOq5HFcToiUUNrfbu/vbi/DDyhLbk4YV+wsbkUifjxzG8XW8eqx4ZPjxiadcSYnhI1D+dXyDHsVHcoDCLj4AU5AI7iEdpObq5PbLAiw/BEYZLHwiF9+8REnzEaC7LNzxjNv1LUiYrDLq3HCgOfp1XWKTXtmgh5FCBf5VhopbGwY8RhGTCPNKiHeaNhT0jTqByqkZMGeoyYNm0zBBDfYCxOfqtD43hcpa2GiUuRNgnKzibTtG4APfIIafqSdNyrqqpSxz9ZeV05i6m6urpoJBAg37+g8WXUMtjFuF1gu2oaao/UH/nm9LdVldXlFeUANKeysjI2NksoWVlRWVVeWVZeUVZeVVWJBZE3vXh5UnwOkbmV5eVVFRVVFdVIlyJRWU5Wt/BKURIFy8jqKqrKKklG0nrmXSnqJiUryyvJiirKEMV/sgUllcx8RkzROVRaWUIWRAxLYaHKsiqUZhaESktL2diUuFaNN4xg9sJEwpWJCI2zM6hw6aYt4htP991HWXzdtaNIEWzhyclJRHw+3xU2X5tTy+OjgDQ6dW+it1zGjNM2UzAz2djSddn3H9iVbGzpmnOlTFbcN0m+MJgi6lCJJ2Ix5sMdl6c599L1bhe3trZyHkNcioiAv4gzM5MeXYFghHTb4Rta1wTE0HKxGEJVgAOfz2fTy6plYLHLRUZJH9WN9Cb6ymVzmHI3OovJHILjK0PnDcli6J+Yfsx4OMWlSCnMPbGy2r6de9uTVlrLLlxZCoUCVu2VaHBwEBejSqWCeQG2YIqT+UogM1vL4C8e6CcjuIv6RV2RjpKBYpAMm5ishf3FCwv7kY0tUcu+UmTF4hGPzcumU+SPRkLRUDgcm3J248jRyCI1e4NRA8Ts5OtbHHxpBGjm8XgkvWbNqholOa0bUstlF7vd5GsSnNcY8vl8y9gmZNl8FMM6dW7PuR0X9rDpJDEWX1JjhDmMzjlFyk2ZqFOLLyymAS9dBCyjeXMI80mZeStkVzqzGHFCJGIe/awu5yiNecFYIpIAPrnyE3KyZ5ktWkikUixOhuS40exiWMR0rLUdU53oYErQZv9E772XeP55Np5WWismlsWT/Qk721LY5bC5nS67zWI1mf0B/5hGY7UYLQajUkLMyvlEWQzRweM5caMIXaGWgcWtrc1k2tmc15u1M+8A4tSs4xQOhdoG1WQgykjEG4Z9eQmLlZRgxspEhLZMIOP9RILBBVopMCLmbDgq6JEhPp9dDOTZRu1MFw2UnltTdjHp02FwOJg4USQRMXeZk61mxCMBMqxQxEKGE2K2lp2rE+kiidD8K5kW9kzQFbox2lHATLDZbNRYmLcl0y23kJBWWldFLItjwUSUfJUS6mhtK8ktuHA+v1/UyW8XZ584y2uobamtby0hw//OJ47FUMrYQC0tLbj2e3t75XI5rlw2d4laBhZLpaQX9ohu+FzriR3M9+6SRIxEYO8YX0E9qvIJEwxlYkySWawJyYlLo0TAFyZfImLaFDP5MRcDJiaOScypJ37qmSKteRWNQ5gPBtKcpHUw8XjCMU4XpEYvqdPlDzDFWPCRltBkGot6IlaPl2ZSmXtTP0ESj8RjCJOkf2A0FsYmkI2IJ1QFKvKHBFKKmc4QnVcvVWK1UTfBOjsjSdejXQzspviFf8CMQU5ir71G/BLpxhJpXUXN9lG47BbThNYwoTUa9H4YfdHoxKgG+Rq52Ob0kK4CcymZxZBGo/H55niTz41xvFQtp4+iSlGYUXOGTbNiGBSPbqocZ0AX69BMtIkVoCtA2KvVkwIzMQUKkox43D/h95EB4GMjJjKYWb/NKXNRLDJOgUSioYQdBJ0pj3+kY0U0Gu85Kw/Go94AbdNAmY8o3b8k5hxlIT7h9jALJ0zmSVTpg4FKKkmY3FhR1OMPmI3+MZ2NWQgiRcFiunYq0hMkHJWO6ONMlbh9AMk2zSRuPIoiFaZk5aQcmcuJ/HxSaSwSisqaNITFnhuHxQAx7eQK/gLHADHrU3vvvcTTT5NIWmldRREWe70Ju50EplFa0OvqaGnKyykpKKzIzc5uqq3q5NXlncsuyMw6fTyzqmju9jwpLIY474TRaOSwkNxnekm6chbHmvjk82hVvMrecGdeT0EsGg+HQ7DYqULhkDMQKv5G5pv06Zzevi6tpGrIaXTbfYETbTKry4UCZNxfKEJiVp3doDSNmpyeMa/REwSaD5f3gowFDaqGblM0HnO4fKFw5HSboulsfyRGFkUyHA76nQGn3jVYq2nZOd6udI14giNOvy8YwgqUuolILGp0eiLRsEE5YeKbYbuGo5FJgxvHKRIK2zW2cCxW1jMmM9iNLuf6yn7YuA1ybV6pyjpg8YdDzCqI/8HUacQiZGMjWI7MiDqj/a1605g/Gg1pPYGWEeMobzwcDykLVPpBHSkUjgQ9SbsEkUAkFCDLBhwhXu54IhiXyyeCwQBbYEpYxSpnMbDL9W39p3/6p9apL0nfcsstADH3YQ4yoNeuXWw8rbSurmbbxT6mV9Gk3Yonb0Qs5gl/wGd3uMe12kmHy+uf+7ltNoshs9nc2dnZ19dHR25jn/8uS8tgF5MbQpyMDdRP2rTNaF9MrMJ43BOOtd6j4ecZaoqMp7/rafhUo6002R3hc+eHJaMW58Skqkzj8wRtQ86JEZPkmGqkYfSbIrVM6DJZvSOduue2qy2WSO3rhoyPlaFE9NAxVdgd2vTZ+NBbklG7NRAjY857zYGA3dv+0Xjl2r7izWN1RzVGV2hA4zwlUp9q1Rz+fDAejg20j/jMgYk+g70NVCZG6MSALR6NxdzRiSZi1n73tbxVNCbu0X3yIRl36rNTSu2Tw7UlWmcsblc68FscofBgC3kA8Zq9wp6JaDiqGbE6JmPDuwyZ9Xaj23221nBKqO3JI/0jFcWq8c7xWDxqGDI4lOTYM72pE9FgJGAMeL3kNhMNRDVnxxzuxDcZkngUhjz7VMBplbMYZx79sg4ojDi4nIxmYg6XlMBmYDvUpZXWtRBYPGaMitVBBKmGuIxri8tLLubnnc4+cvhkVRmvoCzn1IWz53MuBAP+Jl5laJ5rbk4Ww2AqLy8H5eiHP7qv4ItlV87iuFZLbggqrbJvVvti/Kh4PNLRYWz4QJvz0MjA/aMNrygbnx/d+oSef1zX//OxjQ+NdmZoS+5UdRzoGzqpku0by7ltuOONngv3amUfyLa+1pP3vwxdf9GceGqs67HxxpfHc1/W8P6/tsGLQ+3/1aH4v40te/S6Wt1Y0Xj7qzJVp0Fxl6HxUU31u8rzLynajhurTyvrfjbO3zCk+aVefEFb8pjEzXcPnLG2f6QExbF5ykcH1Zmj7d8P56yXjjbYGv6HufJr5aE7x3MfGaxrnejaqu7bJxH8TpXz+mj3+zpBhyHvqOLMd8reQb2oQrfjtcH+7fKuPHXPieHW/zGh2GwoXztU+buxspfGBz5TtnwiNgpMgn/W9Vdq+9fKSs/o46HIYKe28nOxqlQ/cmj80Kkhk8JRXTdU+ze5pt5Rf9twBHBmRrOgu45q9bMYhjC1BTjv8HSTfquVdKVLK61rqtl28eVpThZDXq8XpnFNTQ2mcw55vEgtg11cW1ONqWJ4KH8w92DZfplUJp7WgGRA0tffI5aIZXKpZFAqlYolMrFcKpNJkZRIZRK5FAmJRIw5YolEIpNLUIjkSqVyGSlAYhL8k6IIymIpibifLisWSyX9WEiMolJEZBIZCsqwLolUPCCViCWD4gGZVIwcMVmLuB/rGEDlqACPFRI5lif/MAtrl8qZxVEz1k8WJxGZnKmNrB2bLEbhgX4Uxq/E2rAQfpmE/C7MxMKoEBGUlWPbkC+R9pNVILu3vxdrJxUNYAaWJ5XJkEF2BKmhr6+X7jFmSrSMTRdXVJTCOTk5sIVZNMMQhkWcVlqrQGBxXV3dMUYnTpxATn+LIP/MicKi4pqiqubWlory6ua6ysKCwvrqWpvRwGtuaaiuaG1vK8gtbOTxyvIK6htJq4n5WMyJuha5EZGWquXwUTD/VTq1OCEuE8/R7y6lkYfS7GrVWgOMp+aSSn5RlmIzLqwrsShnrpRb66XXnrLgkjRnU5jLbh9zNdU6Nfr7tBwOdnzxtNK61pptF3vdLq/LYTIZAz6/1ea02p06g8FkNJoMepdZ5/UHLLZJuXIk62yObkIf8HonDKT11CVZDJnNZj6fn/Kh0kXqSlncUFtbVFiISH553o7C7Zn8bPJSK4ifPy2fz4dpMBiMRUKH6gZqZSN2t6dTPW5w+mmBBYSl6N9IOLS5oq93zORncy4hvz+p8sUtwomu1B8M4LfkdsjrxcPkLeAi6ggEAmxs6aJ7KVm4x14v7Sim/RKPPJKmcFqrSriUJicndYz0ej1yVEN4IJXz+YK2en5bW1NjVU1jVbVyYKC7u6exta+mtLyrU1hdVNTXQ75r19fW3tnahqUWw2Ksq6urC1RVqVRs1qJ1pSw2GSaGh0nTvGHd8HnRyV1MX48UgWhMy7LEMYEUtmOEDGIctwdCOR1ILmRuYg5538VEt9f2AUuRWKx52MhkXcKunrIoSanGIZ03HG4ZMWEh2sx5YTENDGHjxlo1Jlco7A4FxSbXmM1JrN4F1zoDnUwju0sskCTsJTaWpOuFxUQVFYn+fhLSSms1CXxkY1MaVsmGVUP9Pd2G0bGWppaLZ85nn8gcUyo14p6LRc3ZJ8/19XYOyyS97fzuPrFGoZIODOAyXgyLr0TL4KOAgC3NuOZc2/H5WByKRWuk5KPLFK6k4QXzYq91SMuwaj5goTQpjvIBYJRECbAUOiOZR1odzKtoJEpvAELVmC8SVVnIfpQbzcAbM38hEWInEkaHu0qswLrJauLxUZsDtWImU2RuJaMT+4TppnLp1VFd3yyWStNth9NancLzpclkMswv4p2gBRAxkv9MFJlmksnIbDbD1GUTKyCLxXKlLK4sKc88Tb7DX8uv3XLxm41ntkWjpCtwsoKBQPPgaCQaCTENdUmDXrYxcdiDh/pIaKqBcaoi4Wgo5BcqRrrGzXHSLjcUJFwP2v3+7VWSONO4eE4xawipbZ6jjRJnIBAJ+5mMcP8wGaj+UoqYXI5gJNqu0cZII2KyFrKFkajF5ZtvU6mCwSApyHSSxnIyo33c4WfnXUqBwPXXvjittNJaDSIsjoKwoTCswGHdsMBYl9NJfMfEZp0WTNrEqMMdSYQZGzdCzFxSAmYuAc3QhGlG8WQx+WNOOmwzbFJq6bIVmOdttUocESeEansgiIIczOiifPkoE2VSqYIhS2Yd5w1M+vzOEPlYM1OQ2PGYMzhhjs5lvTIiJnAgHu3WWlpUo1KDbchgRa47GPIRF80CwoJRLAvssxlJSrM4rbTSuqQIi1nKxAmLL3acOVRCmoxwoo/0WhOhEtjrN/icaqdT6xjjjZLew4R7MbWFNPWdR/FMIfnYM/k+HvkfY9wFqJNEOlXjrDdhlqp7FFEsQKLJbmVEY05/kH5ZmknOENaASfuIEcYtWSmDcXLPiDHdc5hVtSoZT0uS2FoIq6OV4mGSwWwhyjPbFtXYnEHSH2XOLaWLx8asTkcgxMTZ+qjSLE4rrbQuKcJimVR8/vxFRIoqCgrFF3blH4xGoqHphhSBYCjo93nwyD5SMaYX6KMx8knlsD00OeIMBv2hIJ7/A2a3OxRESU7BUDhU3aWu6JNFQ5FIIBQJRA0NenWV0mfzBWCHB1FryI2Kg7DKA6iEWSNyA6gTj/ZGlzvgJ6tmOhYHgj5SJBz0Iwfr69ZogyHEp0QWJRNHMMRTToSiEdSCRf2TPsk5WV9G30T7RJCsElsbNDl9xFeClU4pTCryB8Kh8h611ethmlv4sVqyKmYdKN02qE5eZKb84UhUoBhnGn7Q38IqfP20o0grrbSuoQiLyRs1IvKNpcO1+443zBgbiAFJPOQKGlvMMBVJOUawQE39ZmJAIiMek2gniBE6NRd/InGYoiQZmAyEzKGAMRBLhIlTIxCL+YlxTKVibOqpelAF+dI0X6bGmqMwRaMxq9SiKFbIdouNfQa/xU82iBn6Bwswy1BRkzW2rYIM6hHxRia69Bq+2jZoxY+jdrU8X8aVNk6NKMRsKdlKrHmcvNkj5nrcHyF7hc5gTGv8DcejwVSqkvnICkWirSMGJCNhLIi8GUqzOK20lkWNNZXZJy4UllR6A3jqvdFEWEwFyI7ohqtHSjKbLtAMZsr8jSciEebpnybY7HjQRQfgIHPGJ8lwEMw8tkBDr1JRNqRr0rk1zjhQiVLMP8zWCwm5mKLx3jHSWnCqpQPB1qjZOTRhc6mdlgFbnDz00wrJgmFnOB4B20iO0uoipGQqQXrE7rDDqDb7TX1mx/Ak2BrD7YDMpEXwL+o0OGm6UzlMsD8lZOk8gZYBjb5Nr6pUY844f2zohMw4YGLWy2x6Iq4y28jCTHksjMAk44LB0YgnbBHbYJkz2TOUZnFaaS2LPG6ny+nqaiGDrd94Ylmcm0N8FE1dzb3RntK+YsZHMf2gDc3odkHF9KYwDZpsGpt92I4pG9SYWob7LB6zhzziB/zTvSewAPEk+MPesAX2MLOgRW2xMgtaRqyTQ5MTQ2azyuY1eCO+iC/gI06LJAXDAYvCYh22Yi1mlXV6pcM264htUjkZNAeJL4JxbbDLsAr6g4HJUTtWalFaEOiC5iHLpGpyUmM1dNkjHqYc+ceItPgImwcs9iGbcdCIBa0aq2PEQRZU263qSZPSZlKYDENm26A9HIyGg2Gv18usa4aui353aaW1SuTxkKF/dFotTbrDfthCLid5Zo3HyKt+lVqtN5iRGQ+CEB67jbzK8mhJtzqrzWpa6N3VqlaSXUyNPFbJcaK5vkFCzFNarq+/L3UBVsQknKd9NVlibIwbs5lWkGxCxukQdrNErdTEmHaULpO0amJ+09isIaJJPl2QwjFpKUZTabN5eqR5pjxXJVFdQz2mKctOJVOy00orrSVrgvlMRGN9A01qPQS1naIOTyAcDZNn6LLqap6gHdd6fNLkmjRXV9aGovGJeuKcPHfhTLPwMocevuaaZnESSeZC1WyREoAVRB7WiZuABJJDAkkQis35hE6ZCGEuXZzJICVJfSxsaaWpIr4FsgbM4qqBmKLMkijAeoiTxZSn/2ORKFOAKcPkMdMZ1VHRdbElibhi7DaTbcWybMVppXVjSq2b0VhzxLCQu3ZwdEZh2TD7VSSqwZEZSfnM5ODoQnOHZtZ8gymJxfMIpNGNjx48cKCpSchmzVR/X9exo0fZBOFUkuKxo0eOXjhfwCZnKh6PVpRVlJfXUDdxiqxWw8njGVlZxHkyW6oheWFe4Tz4i+Gm+sVnXwRDc7Yjju38fnddDe66BKBs3pQMet3ZM+cK8orYdJLAXJNpIr+gxOVd2W6UaaV1DXX06OH9GSfe/+jLY8ePi3rZ8XHGTTPgq7fM10KfaGRiRmGNbkZyWD9z7szk8MxlUwqn1HyD6dIshlpb+DKpTK2m/gSOXyQSDvvrGxrlUnlfv3g2GS1mU2Mjb6BP3CdJHfQIaOvpFrUJ28UDkkCAfqpuhlpaGqViGdYL05nNmhIgLhK1yyRSoXCO24PP6xK2iUSt7UoNGWQjRf393d1d3WNjOl8gOAvFibZmgVQql8vI1/+SfilVvL6uZmR4TCia8QXZtNK6UcU963n9M6wlX2AO44mTxzdjrnv5kik132BaFIubmpo0mmGXy8Wmk+T1uSRSmXPSQQdPSpFGo+7s7DbBnpwwsFlTAov5/Mauru4OUcds2kJ1dTUy2aBGo0l5+IedHo0GBwflFrNZIhGzuUmyWi3iAfHI8LB8kHybI0UCgaC3p3d0ZNTno10BZ6i+rm5wUDU8F8Sh/v7+yUlHX99CH/1OK60bT029M96+tEsW+vJsrWjGp34rW2f0ra1pn5GsEs6cK5qRrJ45N6XmG0yLYjHxiTJi06zIPYqdwYjmJoudwYjNmhLNmXMW1dQsOp0hmkNmzLUsN5cmU8QsRMSm59ICBRaYlVZaN5iYt9zxWCxmmWTeIeGBlOk2a3WSKSdcEMnXhdFGPBg0hRomrDRJ0rFozEDn0toiUQMzl8xiXizRuVCcfIOYncu9c6I1X7a4lWJ72azVpEWxeH5di0eGeLynp7O2rqavv0ciYdpvLPOOnctKv9ZyO2w7d++vr28ozSXO91PZFzv6pSMjw50dou3bN+n0+kY+DyZ/OOjXjGp7+8TrNm/3e90nzxf3S2QNDTytdlwqU3T19gnbRQP9fZ39MuWgWNxLDHwej7/nWOambz9Tqodlg3LFkEI2pOjp7e0VElfM3l07uzpFLW3CE8ePrd+2p0NIBoFN62aQST/W093R3NzcIuA7PLHxEVVza0tvV0dHZ6fTM33ht7Y29XR3i9rbXV7WWLY6ospBiXRIIWoXDvQPWBzREdWgWD7YIWrv6emyOWNDsgG5StXe3t7b14PCkr5uhWa4XdjW3TdgdcZ6u0TqkTGBgN8nlqKwWqXs7Ozq7uocUmqQpKu4HMVjrW3N7W3C7i5R66o8ja+QxddGIyPqoSF5fX1dczP5fPWqvMktswI+95GjR3fu3FWQlYvkvv376ni8qpqa0yeOFxcVbPxuY3V94/adu1WDkqMnMmtLz61bvwnFhobH8/ILG+qqTp0+lZObn30hVyaTnsk8m519ISfrREluNsp8+cVnmRcKCi5cqK6uUWlGwO6S8qq+7s7MU2cxd+fuvTt273rm1fcqq6orG/injh+5CXZ2WkQBr6ertLynsMTtcjX1+vXj44JOQVNPUzAYbJcEJm32gc5aaU89TF0UtlrM/b0NA/2kIVptu9c1OTnQXSftbYjF41XtfplE3t7bKOrjk7kin9Ppae3hIyBZJfSazZbKdn6liFzLtR0+7bgBs1qYudVCr9Fk5HcJGjvZZU1GE6od6KpFErKYrT0DjV19bAM4o9HSL27snkrqJ0zStor+ZvZjygaDeWCA19tDmqVCmCuGQdLbS5PjuokBMb+nt5EmdTqDtKt2oJNHk9pxvayzdkBUR5Oz1c+M+j0kkw3rpxvFLknXJYtvHg0ODbKxeRSNRMwmMhL0QorH3W5PKDzjuXK2hoaGPO4Z7rnZCgYD49oxTfqrHzeBhE2Ctr8+orr74TGV2uWNNZSVHe89nT2SW5iX4/HHq4pLRYVvi6s/HBwiPQ9qSsomjXt8kwcrKupgNTfVNvlHtifM+0qKS9Vjzpys3PO8dbktG0ZHxmFiF+aWFQ8dLlEcHeiXOdyxgvP577ee/UCUbTVZnN543sWSw7X/f/beA8CN68oSnf27+2d2ZnZmd//E9TjnGdsztmxLsmTZsixZsi1ZOScqUIGiRImSSIo5NFPnnHPOEUAjZ3QD3cg555xzRv1XKBDsRjebIq04xtEV+FJVPVShT5269d59J4CZTNZAODc5ttijGmyXwIEZwJ4bW/ogW1VYdTrfR6ihdcIUbVN5G5Fs/8ikK96qddYgWRZHBGF2e0afRbKzM5R4pMVpr+bwlUAmT8xgWexZ9HKf0+XNZdOjM4vhWJtSXcnhw2uPsth8SHFSTzgkkutzmeT0HBriHjJi3kF2tRXgFlVIXS/KXPyZxtgYPKQPsKgjXDD7ZraMhoMLS4uX3GngwfKSbRiImU7EMeglvgAeyuIKuRxBB2K+qA9pgGBkbIzByg8RicUgh6Ng9k1Eb9XrFuanB/rgaNfg1wzFHZfsaveDMj5v4DDp9Lv+oLz93sm+Xos7MznQO7BaO61od7qcTl9msLs7LDsDmS6GI/A78LG+PiLlXSrzQDqdNTszk0NjVt5Rv+J0JBo3OTN9nYMyd7Mq2JZKZsyuTFfnIMbchzb3gSdaUEtEU95g9L25OpTL5CygtmsIb+nGmrvAbk2ONIHA6lIMtEt7jUabxZ3t7BiGrFURdYVGBw8WGByaM0bblJ4GuMcQtIimuWItGkc1nMnlxqaWIfRu7/hzBjP4k4DGZ3ChiWfMPY/la7OLGIo71iozXIRzmfQChmC2VLE5J/KbZsem0CH8XuHoGyCbzSRHJuah9UMG9BW5OB7f6X3mh8FnhYsv1tXOLSwN9vXRGYy339pf2dRGpZCHRkY4LPrBgx9MTo4Nj47hSNRXX3hhcQnd09c3Nz9fceb03NyMRmNcWpifnZmprKq9cPFiLOxfnJzt6e5eXNhmBdUyyijjQ2JxcoTxm/sBF5u1Oho/xl9bHxU0oy0DgItXJAkuZz0gOQmZKydHh+LpHJfNNbprXJHmdDqHY8dGh/qCyjNZS2UsnkQz4cEPIkeDOtQu4Itx7MT48PSSoQcYKF9ejQ/2Dr5OaN9DgcmXsJYYG5rJc3E3kMmEteTg0PgF3IUKVAWoJXKTzW0DSvJ+3tIekAXoGZg1RlqLXNw3sgC4WO+uE4hgtT4wgVa2PbJadV+hdhwFoV4KjD+Tz+WGJtHuWAvCxVAmOTqLDgSbJNJz+drs8BQaYr2rnn0bZHLpxNj0EuBiE+Ydnnj7h8LPFhenrxijvYDim9atgMM/5Je0Ekqk2Wwmm80mk3C0Sfi9ZwZexiOZgsPYg2wsCi/wASpAGdgKlIAN5/Orx4M82AJkwYYlk7YLgYivDGRi9JXwkTtJN56KSGTTgKEk/F0LY9pBt8F5ScGxmGEUEwhAy0IqD7DP4htnny8f/e7KJ7yI9OZ9ptKlr8iRYHsA7g2zwwEyeUchgtTmSw+vZrLhfPr9/uI3KuPzAoNaMXDznXP/8Qu9ShVP5ubGBybFbYCLPV5vKg0N93ZGlRWQpTIUhn+9U8P9Vn8DkJntra3haJaGJ8NcbK3i8gQKLTyedY56EMM+Cn4XsUSural1ydC9ZOy1GMwg293S8haz/x3O8PoqB2RbG1sRXZxOpcBxjx8+R3f1Es1wUHVQOz62CFH3xtC74S5C0MwUDnCxxt+MxdNBdnIS6yzqYiCEp3HQwBPu5ocuZfGAi4MTz7jc8F/H1AwOcLHcWKk3mMGPfGpuGXCxVHY+EoFvHlOzOMDFmtl9bo8X/BlMzcBc/LnRxTqttpC6AgL5y3YlyFTbj+pF4Pd4CqkrAPFbXQkmswkwXCGzBdlUQibf6eh6rbKQ+ijgd7tGh/q57MLEeRqNNjk1g6QB0OhFAr7w8sFps2AxKG5+wAMAGofvHp6I5+cT5rJp9OIiZqnwMiHo887PL0QuvcteW2NjCTjA6kh2BxCwS0M93Uj4jkQsMjs1RSZQkCqf2zU3vxBPFHbCYjDxyziEmNPJxOz0JJNemPbC5az19Y34/IWwLDg8YW6iMHcRtKSTCTRa4ZVIGZ8X8NaZU//2e9JX7tYr1TprioCZmxC1YiwDqKW5VYEDj0bzce+omQcRLiZils3eOqCLgUxSmVJ0OjmqPQc5qsORGDJx2eCrc8ZbwA0a1E5MAl3cDeviXE5pSk1PL5xAnz+FrYSyoDY9PjlNtPcSbLBqVpkzGAKJau/GG9uBzALbzqExEGVvBPUy3EUIQuFIG30UC8sEV6z1EhdnZ9A4qP8JZ9OD+Sw0t0yAuXj8mRAcMjc7g8IWfRTZTGpqaSmvi8/CfzW5zPQSBtHFoXA4m05OLyxAgsNm7LvIrrbi0+TidDp559019/y+tmD31u6un32jBbWneQnY3hZUPYpZt1SwBhRrbk0yvSqc5YiBLa6LOZLLti7lK9UYkWQOfAJTKefU0u7Lxm9RMasU9ItqVjVIqEgVqvlDRVOO7lN2vwpM3PoC+FTU7ZJXPF008fuPCvc+BGztld/Dn8/9bvXxu4tGvucOwq9vB0a881f4O345++Pbpn902Xq+c3vntwrW9MWbPTbY5fSRgMMC9Esh5sMMAUzPTJHJRPoqG6Rtdsv0AoHBZMThUMgQfhlNZ9BRS0v5htDs/DSRSKBR4ZiBVptpDkXAEwmROPzSYGlpgc5kzkwVppvPL0wTCAQ6HRYLO2NsbIZGI5Bp8AxGjUqGIxBp1AIXg786BpO5gEaDNKD+yak5KpUolsMLlSsVUgyOiMXhkAGA6KXZldWVuclxkE4m4vOL8wQCVqGG780iPodCIeHRhXfZZXxeQCOgZr5/LzHPxUxhbJXBGhe2ID4Kjiwh4HJ8stNZSxV7dTWdyYr46wT82zTae+DBjLQen56ZsU7t8i/tDkfjyAQNvbfWmWhrb2tbWol2dPQVfRR4ToxIoLdLerpVQ0qFBs0Kd3QOjIsaR4Xw6zjiemJqEk11dBNMHTq1nrAWb+8ZhShvFLl4cGzRGLnMxQMTKBUQ44r8m71chrMuzfU/fomLcxyuYqOPYmqBqLZVrQpPItnxuYUNPgpoZHq+6KMATD05tehtfEhwrkDrW4GsOmowmGz26ySK6+fiRCL6ze/Wfff7l+wHdU91rTzZzkLsmc6VhhVdPatgTat6ii1CvmRMR8QWvWzOmC8LrRUtl6VCsaHL5unI6Sovm+RkjvZW0bILL2SHHi1auu7e5Mk7ixbZ8/PgszcVzXHP9y2/+E7R5N/9iuhrXywa+a/+L+Ev/rloI//liwN/9qVL9i9Ok7nwzf9o2Oz2UCgUCSNxLXKBYBA81IfzS/8FvF6Pz59IFCaFg+sajcWDQThyVbFlNAr/uP1er9fnTybh9QAB7A5nIpEshMTLgZahfMudHkQQBAIB+Oj55zK3y+X3B+LxwoxEu9OdTCb9eXdHJp0OwkdPxfPvi91Opw+0TBS0gMMFtwzlZ2amkgnQT3jhlPyDiMNuB/1PXNpnGZ8X2K2mie/+lvjVe/raWxGH0yi/GWMdBFycya995pWeylmrfP5CeJag/mzGXdvZ0eGPpAwGfRD9CkR9E3AxslRkQRenoXQGYtDZg5yawfVaKAeycG2buKdbOZhNZvK1HKCaFw3doBzUmi0OmqMHcDGSlSg0EGkP4GK4KQSptWZj7PI4CoXa4E22GtyFcRQimQpwsbf1kRUePB5JqtI7hp9SdTwM1+Wy4I8rHGnW6i7kcxm9XqtWn6PRjyC1gFsdS69xBl6Ds1COu76e7XnC0PAYhyvOl5QC/BHlP3dyde6Mj9JHcTWAk47wRj6BeCHBJ2Ibkvnc5vR2hmBjdmMaoJj4TMFsNlksZhqNarNZQQKY3W5js1eRNDCVSglKilkMBm0FDfNpl9OxvsaBt9uuJQq1VEyDcg6HU8wWbeNE9kQiAUpAy7W1yy1FIuEO+1QqFcW0SChwuZzFzmxsCb6aVqspZkFPNu4TMXAeCv0o47OK8e/cA3SxSaOT6WA/Q9fioSnWGXDRlSY4uzL1qhS7D/FRAIgEVImQBhJCFXy3DqB2Ay7WG0xcBXzDFojoQgkD/DkLVAlwOydau8m2XvAnylPCtW+Nn94/cw7KFmoX9d1Lxh6vL8BXxnNZaGn12BzjMLwTVSKWSAMujmFekSng5zNwV2CtHqJQ3wNpgGg04Yo1ax1VSBaIlQ26GAqHYzlXjU8FvwYEcLs9gWCjSl0QwmazAXLUmXiF0XJOpwOae17T+yKSNWqVUO8Tuvr8GIzt8FnxFwf9bg7nctjQ4XH4TRqCmYmJ2CWHo81qWr3kJE2lUuj52eLrH/wKl88vjKU16FWLcwX/KbhfjY+OpS61Qy/MiniF+xK4U01PF558k/EYFoNJJgs3JdQSen0VHnoNIBKuL8wU9gYU3+DoSPHetTw3zeMKkLRUJEAvLiJpcND+8ZlY9I89udsibWFDDt71mFsw3HoWPVBPmx8orSoYf0tJqa0zL/ttZWIB5LrqJts1cAtmO88v9teOt19cGmi4VH71o2827mdxguOfPFaoFBpzDUkjXKxXqtkS+G+BoqgV+7sBF3MVMNv6uYchTUUwBD9RbQSVBz8DIVxstTlI65sezpDQFjhTJ9Hay2CtkfO1J9ndZwWDNqsDvwKPswRcvGjoiURilPVoNgNpQy3qQMvCIgZFtiJcXPRRANEdBIrbVolkES42eupm5zAgu5WL07Yqv+oMCg2/9tjKxRlrDeBiDhcODQZz8cxzmu7n0BjYlxiLRlUCtlq0pjNvP5XjU+bi7CWAdDwWK2SyWbfbXUhlsw4H7D1B0iCBDHJAoNFoCqls1ueDrwGSBgkg+JE0gNPpLKSyWZfLtbFZPJ5A0gAqlaqQymaRR3UknW8WR9LZbG7jQZFnaiQNEpFIBEkDqJSX9/bHn2UEOr3OaDZpWfMGDuo6zLSOJk53sVCDbMxISdWHNzoBdv4iYDGoRg5Kz166VjOtoWd6arDj7Qr6DHW2u6T2Q5pudaFMxZ9BuOxWu7Pwnrz/23ctfvnXgIuRx1OEi91uF5K9Ehcjt1iEi8PReMkdF8kCLiaYYS8EkgVcXMEfiEfjyHvpPBcXagEXix3VPHPekwAPpdiGi92OapUKfjmxVRf7Wx/SVN6LZAEXexQn9WuHPP68R247LtavwxNWARwOe2DgUX7Tk7HtQ++W4tPkYsBcFDqdTCIDI5EpiJHzoID/8oVkCpVCKRTCKBTSyDQa2JbKYIBPxJA0KEeMRKGSyFQyFW5GYdDJVCrYFbLVxZoa8AnvB2RBObxX+BBUeBMK2ARphuyHTIfTYFfw3vIloENgA2QbuJ/57REUOwoqqfk9k0nFMiq4wRS++TVidYW+zhd53V5WgsWDeLm8+2yHIXQ7D0TbYcMdxo0V97m+fvnxRSYrPIiA+w2S2Iod9rnDVgA7fAvEswaw8x7K+FTgtZuM+ZkRAA1/fWf/n92hU6j4SlgII1xMpRAXsfAvJ8/FZxl0evTSgy+C1byI1o487Z5/SaZSsUSbXhWsiOHsBL9mSgj7i5Ha31ZW3Ft3AWRXJXB2iFs7xKuDG+drH//NwCN39gAhBfYMczF5TxRdqouByAPZWCwhN53nyk+ptPDbHcDF0OjTnvZH8m0vIwezeoGL9fqLWALsWjGZ9A7xKQHpkNOzKSAlOG4htSM+BS6Ox6IrTM4Kh2O02TSP/SwQZQQi9LB3OOIbCARmuS6/IWQPJleCiZVIcCA0v1sTDLKMTrXLqXK6gxFa2Dvorrh35UtfWPzzf1r88/+79DdfQl2ypf/5JeZXvyq/9V/53/tGhPJmRFOtfeZW9N9+Cf/3X9ZWPecdem3l619d+87XVr/5de4Dvwj7+2U3f2elo1sX9EY8wxKHPxCmhvyzlnd+tfrVL7G/8VXal77K+MpXSX//xYX//s9Rb1eItE9587eY//iPAoffn+D4EhxyKOkJAAD/9ElEQVSKNaAN+i1Roy/JBwmG3S/0+EFCGwy4gky10wU6HLKNmfw6rdsa9QyoNXqDRrXG5hut1zbHLBqN+ALw1aXH6evQOsLFRT7aiuvg4jFCl4OMLhnkuxE7c3Fxn+BXV3Lsj4OLi/ssc/FnEA6LfmW94Aas/5+/7v2zX8FcnHdKFH0UYs1lH0UgGCm51qviy6wELjFTuA0XRyLRWCwONmTm2faG6vmfNoAnthxSG43GkJC2CFM/cU//Y3f3eH0+wMXZXE68ghEx0XQOPO4IcHE4UO+yF4RwCWAfxfBTztb8y7otKNHFfySQm0Hmyn+DV8U1c3EkEmbQWGQm+KPmQpAkl0JB2amc6lxk/6+st35T9s1/EX35n40//brn/h8abvyG6Mv/wvvFz+3xmCUaB/e8XGI6Z6x1P3FTFhLnIBkU61d896ukv/kK8X99lfS/YWP889dX/unLIEEEhX/z5WI58W+/wvynS+n/+UUr7MmVZMUVom9+jfRX/9f/wk2GgCaZVeYgMRQYzslOO/bcLv76Fwn/7z9GxA0QNGn4wZcTkB50AAr15PjHjD//N/E3v8b5l68Q/uqLhL8G9iWQIP41bGATwn/7e9bXvhaHDBAk9Cbs4FhByGn64Zc4QqFGrWKxOGo9PHjlOvCRcXF+9EwBoRAkFNVSmkSMhdSVqA15k53H1bk43zR2iYHLXPynhnQyJtcUVqEscjFyMYmySqGv3el0INmdfRRFlGSRbQOBQCgUAj8SpLbIxUhtMA+QQGqp5DUqmVPMlkAmZctkHDrr8g+7iE+Si5FxUBaLxb55StSHx7VzcShAItDYLIZYIoNW38/g39XddZPuR99MQEK8F/LmIrZszpqBIlkl+ARpWybrSbijaaUxHLNFozloHcqRc9o668++lpD0Q9AMNPSI/Dtfxv/5PxP+4v/i//wLluNHyP/wbYR2txrxb75E+j9fI/y//4D/f/4hyzwi/NbXXW0n8zJ1zffyLfx//Cfu9/41BzE10YApnXXAKo8bywCOxmWEp8y3fkf09a8Kv/E10be/brv9u+77/l367a+Kv/Fl+b99zfar78u//03R179ikUrUGTiug/qRu9l/989RyJXNcbIQ+B1IBAKRXMyjMdY02m1XRL06PjIu3jhq+IEHIL7AE/GscbHwxMRtYbcXKxAuRibFbeVi8E8mH+8C4WKZM8+bUfCnA0FbJrtsZFLrlmWnNn6Lkm6VufizjEQ0zJcVpvkWuRh5d1cELy+TQ/wjkO7sVi6m8WExW0TJuzsqD84WuZicf5VX5GIqH84Wubgkhn3Jnq8KhIt9nY9Nzxfium3ER8vFn4KPIhT00SksBoMllYK/ZHEuMZ6zt2Rwe5MjL4VEU4C2CmOEE3NQbAhO55hQbDgWpVqj0Sy0rgrELZFEBuKBKijcb33vZWsy7cgmPTBvirOU93lf/xr5776OGOn/bCJiwl99Qbr7bfx//wflrpepf/+19S9+Rf/Lf/fuv9v+yA+U0bQn6QZEH9x7nzUSc0UigaQZ5lB/jzUSzuQcuRQrUfWY98mfif7t2/zf3mPPZawwAQlzkDCbW4USoznme5C9Kcd4O/TyrdZfftv73K/0t31f9IV/tGeS/oQRCo0LBesSIXdlVaAzbrOCyQ6QKxVGC3y/YCaZw6LJXH5AZYGL83H2SrADF8fT8BiPAhdXwc9luZ/fBuEJ4URYouNmrrShy5W7RH+Ai2OhwNj0BEiTSCRwLEDEgBzBJ5yAMn5uFsplwuFMRpfJKbMJcSIjz2Y4mexQLhMCpyyTgWN8w/8Xt1K4snpfOpPN+ciBjHkhY5JmvMJMMphJxTNZKJ3JhOnZVAJm/Ewi/5HI/wP2Uubizx4SsUgqP88IAOFio1qLjGkrQmmEsyaj3mzSb/25CvJj2orgyjeRFD8/iA1wMRCS7HUOXwXvqsjFfBVcW+RiXn48XBEle74qrqqLg6FGteZzy8WRcGiVxXHY4RGiHE+IYosBYzjiFHt8zR0zxlM2i8wQjhrCsbxF1cFovk1U6ouALJBwTEcEFJojUWs0ZkvEbdFIDuLkcsys9ILypn9Lh6gJOzZuw6a0bbbf/IfgW99c++o3wCfjn74GM/Lfwh4M0t9+Bf78X7CR/89XGV/6tuyH36F/5buM793I+v4Pqf/7i5S//r8Z53So5yXxt74WITaG9aiYvNHz1h3Cr31JoTMbVZqIbiGVxKcsPWnSwdC799ke+3mi9anIsT/Yfvsj2+9vMN35H5I7btc9/BvH83f5J/fb6t6M5sQGvVGlVHB5klDkKoElS8BdX5Mo4QnWzAS9c6VvExfnp7SVYAcu9sdhLs7RYC7OHDg4YIDSP/yRoO0syDpCjtzWceaI4HW7c/mpHAA7+yjAPzNDQLpAuSVIjYNqHoByqzhodinbPg/1zUO8SQiIZKwK0mgh6WrWV7iRWCTTeg0TIjOT57mQDoLy4+5zhPy30JOgyVlHx3zGqIdsaOg1+A+vrIs/y4j4XcRLY9ryXHxHdcVpg60wux3Bhkgk2wCZvlHEtllEFxezRS5GsoCIAVNTmfSSX3TJrq6KnbkYsCefj+PxcDwRPFT5j8Snw8VisVQiEXs83mBGwbBHqLYI4Nk1V4Rmhz+BgZKNBsgXKQdmjcAT7TwJpyni9CRc+Ul3/gy0ns3QgFiOjr6hu+V7vK99nf3Fr6l+8l3Rd2AKZn3h6/R/zBPxZiP/w7dIN9whffGF+Ni73uMPmk+/aiFM+VBHFT/8jvxH31H8+F8p/99X177yjZUvfA1wNxHQN+J9Bmz+t18m/MUXhMsoDRpvwM67yT1e7Dnv8hnP6Nu2529X3Pbv1qd+ocKS1MsEP7WLZfVwPVGhz+VyOjVqlVKts9nhcXXXAVaCeXbyHPLEXuDiSyOaN2IHLoaCgUgGMi7S19zQ0v3vHVuBju25oZWztmaF4rl0Nv+GcBOukYtBn6xhSNoKKbuzxH1Q5WPQ/BQbGoNyDVmoNe+pAOjSQXOayeoEBG5JQQVkRdusar1P29UQe7elD2qHyO/mn3CHIUgEwd6duVxHE1M6Az9deup9kJqV8hdCf5S5+DOIsM9OYxcG3SO6GJkDjZQg4Eh34h3i2ibHAnZ1kxODwIGzRR8Fjg1ni1yM1BZ1MT5fW0TJnq8KwMXQ4KOu5j8U8h8nPg0fRSjA5wmkMpnX71cPNKukUkkosd7SYeprNFsp7rjHFgVC+DIRS3wRTRCZ6xx1xXyAeYMpQy5DzkYWIvMV2qoL8orzmtPvaI+/oKl4V/iD7wLmpfwdLHhF//Zt1Y3/tv7Vb1D//mvAAI2yv/T1ovGe3CWtb9OtovzCuUROZnvtLsGBw6rK06pHf2Gp3C35128CIqb9QymDE//nl/TV7+nfeUB1+w38b3+L/cWvM//pq2uHKvRVh0Tn6rRVRw0X9iiOviw4Wys5VyM8W6O4WOUIe+yxkCdpstsBFyt5PIHTfZUoRVcC0Yt/q+YtZF2qAhdfCjQBAxCiDqjKHbnY55V4oLVx+oQKCry3X9A8hJJgq4nT6/mXeRHp5tmZYD8IyXo8OWRu9IfgYrxwaVwOSc5FXq1jt78LYepIDMxKsjWW7jbb4nZIAwV623PncEcIi6lL0+4BfbdW6PZMDE4dPeirzLh21UASyFI/BpGhDB7iDkEdFbvPVaFASw0pHtWWdfFnGulkXKMvTPcv+ou1m9fGN9g3ZUuAeDCKkOVjAxWhMMDZIhfL89kiFyvy2xa5GGlcRMmerwqv1xuOJfWm63zZfk0o/qqvG9fMxYl4zOl0uV2uaCw2c2jPVE/n1NLSyDv7xt7dszRZNbs4OTW/0DM1X7Sp+cs2szANbAk1gFpsW5qunT365vDuF/t3vdj99Atbre/5F6befhV8FkuGXn4R2MALz4PPsbpasEOwq4XW4/OLYzMXDo70D8wvjc/XHETNNw6//GLPs5c3LFrXE8+jUD1LA2fmj781vvcVeG+7XhgZnUCh+kG3F1FDqMXWuYnGiTm4t+Bzen4O6fnY3LzL7QbS2OFwlYS4vCqC4UgsH8OB6MKen6ne6KNwTAP1WICPgoUmp0BiBy7OeX00M5SFR7BAoy370WfhyfI0I8QwQRofpEPDXuBNQEhWLMleiiAKuDibzaBQMDPicDjAhqAnyWQSfAKksjm+Dt75+KJ0hko7d4ra/mY7+tlTUK3uCK4XwizHGgjdnQ2S7t65+oqQ2pjOZMBWxiDUMdJEaThsoGMrXu6qPzUAVZIpjaTwAYxzCnL2KjNQVh+wJc+OOFBal8YEFARyuDIXf8ZR5OJ4ctNvMrE5W4JYIURKAdtmV1ZWVldXi9kiFyPZIhfvvKurAnBxNBo1Go2F/McJJEgvi7FCXVlBSq4V18zFRUQikemZmcmpaWBT0wWbmJpCSoqFoASxkvKibc4hNnnZpiamJ8enJ8aQ8pmpiYbqmunxMbgc7HUS7C9fcWm3hT3ka2EDG4LGSPv8footN3YGSRcNKdxoANc912NuZJq2wg0GgquZlRdP7Mmm4XdW4C4KPs1U9NpEK+nkq8nVFdLKzLwEnVMokZdaWwF05DLTASg8rpCJBxvTSkWhIpvN5bIcc44lp+U2zFcEh05MT4J/3PxVhVuLFK6trYHG4TD86HdZF0dtUA5uD37pJq95caJ6/+JsPBnYv4g5M0SdODMqn5HVcSCLxyAUqbReXR0NnhVK4vIhGg08m3lPVqt03EgcdqMnMlD94Co0mB3vWJX2Qbp3cd5peDYqQC3BYZtclYwNpy6JdKSTZXxmUeRiWn5acxErG0YQbwV2dZNYQeVjyRdRsq4+mgVni1y8nHdohPMACUy+toiSPV8VCBdbzGb9Rxdk8Ur4FHwUfr+XvbIukUgMer0pnqI5YuuemCMOmyYQnpI7Wc4o2x0T++ESdzI+IrY3rRq6+FaKLQoaM5wxZzxmi8XM0Zg9HvMmvdGMIQ1JgWVh/yIvnlqDUjNQchr+TM1Bnp6c9Gyy91nY9Rgfg5gfhN7+rfHFe2OWgbh7XM2ngP04EzGiNWKKRE3RWDCjzmTXM+7RjGcsY+xJjuz1vPN4uP7VgLQ5KmlMTr7N8SWQDoBOcr0xT9IPbN3r53n93LyJ/f5w2gR2BfpvjkYNIacRHCLl0ai1IhGfy5NYrtdfzIzTD3YcR3wUyJhwzmJPHNBnOpXO5l0WEIRf22k5Er3OB2+tUgcypYN7RE6gVhLZ9cJbFxiJpL6vKUwjp8ikopzY3kdhtkF+N+QwQamw1WsCQhlpn4NyOHUq2RshaIjg4RBHRK2pIbsSDg0O4BDG1w3w3ixByOy7PM7PKYKSPaHxGv5yt2X8PDQ/KETKQY/XOtwClbY4J6XMxZ9x1Pz327r/7FaFSGx2wPMyCqUQZPcWnFrbwgQLhssw2DY9vBs3+zcQd0eRi40OOJvIAyRKGpfs+ar4JHXxp8DFwaBfIpZzhTKX0yX16EU2lZovcvu83kTcHov5EnGQ2GiWcHRR7hB744gpA3ChLRqX+eKO2KVmUY83kYimnVlIvdHirtWYAQ0lKVCSmv+EE7kkas3Mlnh06+6wO+40hdwCh3da7sSbglRbZMUBu6cFTj/f4ec5/OaIhef0a8OxKYUH3Ay0oWjec10wazQaz8hiGXnRzCGR3i/U+wVES8gSgf3dAwIryRKmOaJ2m02pkKk0BovtOgXyBHfgWN9phIujiahuqlc+0pKv2YS0FF6Ybit6+FDC48+urOpH4PiBJTAEALdlxKsFEQojGKTwUHyr2BGx+2KFP6Sd/MX5WB9md2GcP4JsJhVJQqG8m04+pYLf3l16AgvWQion/AJ6zQbp3LCnG0E0CHnr7U1szUT1ythFaGmowMUAS1ponSEp+4s/X3C5HEaLO7whVFY4utOF27hiP4A/tIm4/dvVFrl4y7absiW1V0UwGORyudR8vO+PG58CF4eDAalUIZdJ4THertacutK97+lQ54U0ts+xvhpKpXKQBRiUlkMpIbBccDUXWk1FVaFUMp4J6EOpQDIJ0smsFzRLp7S6UDIctZkiKbBtFt5QEpvvcdTXaM9USV7YI3j4ee2ZasVJkK1GTH7ysPKDZ031+8Qnz7gnG8R1FYzJWa47pPDHDGGXM2gzhtN8e3DdEli3gsMlMRqPKZwy5s0cSYVTKV8iqQvFQMIZgz/DaWCZkI8eTqclzhDYCpjanwimkgZ3QBFMSHwRQ8To93mUcplWZ7Q5r5OLmTF6Hbpx0ziK7WAlbAm7ntcIvXzwY/TFLynoEsTTUDad4qo3+KryHjcAZwTS+i5zcS6XDea9BBu5OAdY1uMGlOuybJrUAfa5oIT68u/VKXL4U+WHPwGCBkgtgYdMUExhaJN8gTBnmEJ3FmdKUNjQxJnLXAwgWS1z8ecPJXMukInLV0KJF2KRvmkMKIa5KbvEgLNFLsasbKpF52uLKNnzZwqfAhdHIxGRUGIyGb0ej8iuExhkXAYDg8LxOCscmZbtjAfiAonfZQhavDEjMGdAuyDk8R1WjivCdQewxiBI5NM+Y9jlitq0+VEWpjBgGVkW4nhjBr8Ea6SQPbQ+L6XdT6hwnnlq/evfLM6HJvztVwl/8xXKP38XpFnf+A/aF77D+Y+fse99gvP7x1l3P7h+zx949z7J/d3jECSE/IvxuXNWpTgDabKQAkqTctIOfjDrSSQsMXBnV6ai+JxrOnBmj+fgK/4P/hC68Jb7vZeDFXvd7++27tmle+4p464nLG+9oH7xqVjnaw6XR6/VKuTq4NUWri8BjbxMprK0au1qinm093Q6/54MPILB/2wBoEUueRolWS7k88i2tQFSHBZmzGpuKv+2bVtEY3GdW59LpXPZ3MTaRNrrBbQNyu2htNiezsKv2dJra2vxSJhEhiNn8njw0k3g2TMLpftqcpmZVMCeDWnEoKSI/Cz7QjqYuJSCH1dzlnCWx+BrL6qGOuC9FSrycOdj2MOJiOc4llqsA4WSFQnYJ5Iuc/HnBd7gJm3r2yxXS+Dyb2rs9G3KujZnkVrAxTc1YTEYQsm2JY1Laj9T+BS4OBaNiMRSlUqlUWuTkIhqi9LsEaI5BB7nQaKLa55TWLrWTT1cUx/PNMA39fNNTSv6znXTotYH2pCtYfBJyRvdDrsUHHl3gT0adsYBHUuSOXEmx8oEJ3O80zn5ecODt7K++31kTFvRlv7y6+CT/L+/iv2rL2P/8l+0t/yb67nbVh95yihVBHWEuKpVc/O/BQ/er3/gZ/z/+J78zl+s/PTW1RtvXf3JT1d/8APSj+9g/uRXtB/+UqdjqsNed8IZtrPSlvGsrim7djzR9rT7sZuCu34WdVAtKmXSujSFZ3fNUNlylUqpNBn1UpkSkHLhXFwj6HE6F+JeaQ40UK8IpEo2z7pJS2oa4ejXTL0tq1Ht8GP0RVLxXBoKwpp3fG0c6GJnAnYvuPPEmG+yvY/CWZn1xL0hAqhOBhIFNY1gh5E6Rn92ZFn4OppnsBY8yBuBsO1WtIzMJyQFkVXm4s8LSjjRE9iJE+2eTb9tm3tTdtvaS7q4tHbn7GcKTCa8ShlqEbOIKyxWea24Zi6OhEIkIhweUyQU0NxplM4/InEsm6NkV5JsjZOtBZ6l2iNAAjet6BpYWpodHnEMF+aNbInYYhErzL/RdVeUZI3bYnFbOm2DV24RQ4E+46/+nfh3X5f+4FuSH3xL8K1vANplfSFPvv/nksHzob848Xc/XDjVrvcFPBFrLkqw3PYtwl9/ifg3wL5I+Mt/QVh7o4ENR/+fb03+169M/tcvE//Hvyz8xVeJ/983Fv/nt0l/+yX8X39x/s+/vPgXXxr8s68O/dlXZ//bF4f+y9em/tvX0H/5Zft8FbhVOOIxHperUsqJRKpKe50LUmyNR8GzQ2g1xLZA0RQ0K4fG8o5imJ8mp1AKvCuUf0nodDpnR1eMbANuGfL5imOBt0LpgnlTiB1VOBSDK4NQKLhih4wBeLjbzly8IOUJzcJzFzDW86X39h24GDCpMn9XAp3fiitxced6VOAofIUyF39eUOKjKAmDWYIST8JSiY+CtSmLyrssruij2OzQKPsoNiESDizOoRfmZxVqDaSuFvmcnmTcO3U8vP9OKN7nTKZE/jjDlegXOWjOON2ZAAYSwAyRNNcHJ9zJuDMRd8A+0DUI4kKpIcjZ4P3t98Rf/Gfif/tH4n//J9L/+AL+f/zL8p//i/J7XzPc9G3SX36B/JdfAPQ69l++ArgSGOYvvkis7KJ5s55MypOMqELxaMakj7s9OUDn8njOBOWomh99k/LXXyD/1Wb7yy+Eyd1Qbh3KTULBzsi+X3h//4MlgRFsSPVm3blsOOd2RmQMX47pz4L9M3wZUzxFdcRprqRAJFZI+PPzaKniOteE3srFnEuD0AEpg1JwL9L6LrGYwwHR6G6nUcUlxWgkyGYN5ylvBy5eNeepDTSYmUvb7Qo1d1YNCRzwPnfmYqUd/kares6yorDgdBE7c3EhtR2uxMUAZX/x5w6R2KYrFY3vdOFCm9/sBSObstvWFrm4pHbn7GcKnwIXFxGJRPBECgGPx+PwIIGn0HA4EkiDEiIeTyIQwOcGwxHyBtJw+7zhcIS8kXB4Mp5KJ9DpRAZjo4ESPO1yIYlJp6wwK+uriUwGkUzO76qwF/AvjMv7JBI2bLjR8ETS5YNSaPD+QY/BBvmN8x0DPYeziCFVJAL+uscXg18YmbaiUqqYSSbg4kQsAcgoGE0wTPAohRJwrRmuLQeoGTYHxHNBQlua54T4digShxskEvDm28LojvHBJsiGbohnSASiKZU7TTVA6VQSacPhwLEHcVh4rsfc3BxgdlCI7DMcC+PEuHyry4jFYoXUFuzQE4AkvPTo9ijus8zFnxeY8kPNirBudjuUQGfd1Fizec5eSS0yo6/IxdvWFlFS+5nCp8DFyURco9VZbHajyWxmVBjVfUZVr55TrWdXGfiNBnGb3kgAZtBOGFU9IGvgNRi0M/M8JV+l5KmUSh1Tb8QDM6r7wYYFU/YYld3gU8+uNiq7NDNH9JQzRnlXsYFB1GLU9BnVveBwBlWPfuaAnnTSqOiis5f5SiVfraRI4J0rdCvIzg36edAH0AF4W3EbvH9kP5I2w0oVqNLqUPM81ZpSxVOpeGr4c0WhWuCrSJJ89rKpYVMpJTqBWq1xOew6vTF0jfPuADJ50plWTaOtaJMBnDizwWDIr7+5LeDFSbcaArBhIbUFer1u201AwmSCDwrAYDBATxASFIvFVqsVFBqNRqR2K3Q6XSG1BTtsBVA84lbo9XoksYN2LuMzhZJglSubQ2iWALd5RgZ681wP7GY/AzKbo8jFJcErljfP9SjZ82cKn8o4itAahyeUKC0WiyseyEFrGThIJjsDcXJpMhSfhOLjsMVGodgwFB3KRGYlXp8xHLVHI96ELQOt542TTeMyOXY2Q82mSdkMBYqN5JKLOWcHnPD3Q6HB/B7yFh3JWhrjFx7MKc+lpl9LND0ZO/G7XKA/CzQmxE9BsmxsKh2bt0Zj9lg4C/cH7D+/vH+GjPQB/owNg03AzqHwIBSfAD2Me0ZSjv6UuSvw3kMpzqlg1a7A2adCp54IH3ow+PYfAvv+4H75d5ZHfmV56Je55CwUGzcYLVqVTCiUWR3X+e6OFWfxIX42DfPgDq6GnRlqhw2B0iyktqC4z219FDvo0x32ed0+iuJ7y7Iu/rwgmdp0NVOXFyfYBonNjUsmTJfW5rNFLt62toiS7GcKnygXIywAuJhGYa6trqg0unT9Y8EXbvO/+gvnkzf7dt8qi0fIHnjKhC2dtiZT8Ou4vFnT2QwkIjgztljCGk/kIHYW4gHGhGKAJUeg+FAuuQAlpqDYYNZUC6U5gH9zvq6cqyPnAZ+dOXtblvBm7PDdoT23e5+6JXb0t64Hfmq8/QfOB34S2v0L213/ZgMPTcmUJZrIQpwMxM3HUGZbo/C0DkDQwCzRGGDnPEdz88bLt4Eb52l6JG953o+P4C0phiORX29WaImnrYmUNQm+RUahUGjkYuYKV2+4zmk8HzKWfCIDhRKQwgOxChFaNuGqXAyovjgko4iduXjnfWIVzm0p86pMui5b2/ZbFvm9zMWfF6jyi/AXod3RVyDdHOwYWZCpCKl2U1aczxa5WKrbVCvZ3Lhkz58pIH9NgjWOQau61tieCK6BixOxKFeiikaiFCJtXSAQiCTZU3f59v7Kdse/Wn/5XWC2m7/qvfs7zju+FXz839P19/gf/EHg6R+Gnvyh995/i1Xfl9x3M2Q87yLN24CAzccsBsI2m1ykO5LWaByYLR9sPs+YgKn5QCbnmXo0q63KGmrTA08mmx+13vkD9wM/1t34ndCLPzf94nu2u//D/cRN0YN3BpufzULCDCTIZQmmVNaVycL3APj2DaiZn4NsWUidgcTZLCOXXoKiA+YIzN3JnAhsAgzcG6DEGJSagNJA1w9AnmbI3ZnTVUKUvenexzLN96fr7l+jUNQqFY26arRf59x2wMW8K49pK2LFDM0roG4eNCnahvR35s1IEsKoIbUTXhN3I66bi6EY9IsPHvjOW3f5naUd3oFJX99fG9UGD7RPkeikQtEGlLn4c4eSgRNrsp00YMlCHkhUzCKIa5uy+HyQzO9dmPn3mkXwOyWub6pFQmgWUbLn/2S4Bi42m01OtzcY8JEJdItJK+DzKF6I7EpRPOmikd3p9WD+01fQxfZUmuROk50psitNsiXW3DGKNUK2RoiWqD0Gh5O3xy5PSnbF3XkuRgzRsLCMzRsgTWEui4HSE/AKe9GhnLURWFZTnep7Onb8d8HnfxY9dlfwuZ9Zbvu25bbvmG/9duTVW2NH7wq/+csMeX9WX52VV+Skp4OnH82TLxdKDCNEn2Ef9Tz4H2n0xXjNQ+E9vww8d2vghVv1N3/Xeue/a37yndBIl/n279nu/N66QCwR8aj0tUBo0wjcDw9WgnGo7chV592tmBIjfP3eyV5fxDlVYMvL2IE3naFUBxd6cxZ7cKG/UHQJG7k4k04p5FKQlkrhT4Ad9rmr5XXwGYqFeHI5m7V5evSVmdSfTP2hvdOBYR5HMbXK0iGAZS4uo4ytuAYuRv5yAn7vCnNtjc1WKlUQxJP7k8io4a1G1nkwej+g3VGpY17tBQmxN06zw1M8NMHIRgoumjUaTeUA5wIiBqpZXiDlHAdYLoXNpomwGyE8BHsthCez2ppY1cOOR2+LHLwvSTucpb+bgYDO5QGRm8viYcoGUjc+CsR1ztycc3blXN1p+cX0/O4M40Dk8N32e36YkV7MOnuyrp60+Fya9l5aWW1/8hb772/wPXur6fYfJGd3pwefXKFgJ6VWujcul0lFQh57TaQzXHM4VOTdHeDid5s+2BS/eDu8MSc6hV0WWoXQIurN2X7VphUVduLNRXlqUuySu1VpmZi1uZMbuTgaDopE8JIcV9XFj7zxFG49BbFX04HI2Za+1+pgXi7iSkw6dGoRcrsgJhOK6owq4dix09WE3kJdHmUuLqOMrbjmd3ehoJ9GZdBZK16Ph+/zc1xRtjOy6owIPO41VwCkgQEixpuCwEYkdrTeD7IcJ7Co3B/XAhbO064vv7oSMHfcvcE8sYwsm2Vks8xsdCmbImTTZNhTER6EosNQsD9nbUsLLiTIh2NDL2YkDbrq4+5UwJ30AfmchviJNDeXmAGW9Q3nfP1ZQ11WUpFlHUh0PRM5el/46B+0d/yH/EffMd39Q8UN39Xe+j3Vj79je3+v8obvqH7yXfVvb1Q/fJfm4duVD93Bv/9++cP3ix/4g+zBP8gfuDfcvS8aW7Y7XDKJiEJhaI3bTDPbAWwWmUxfNZvM9DDleP+JnedAO0Jplp5xrO6DLIkMiGqu+dSrk8OFujyKsYZLkMuk1wzuE6jqLIGQ0WiXNSpk0jMCQH9IYm3tciC3q3BxHFpzxtLzi5A/79aQj5L2vZNJXH5W3ZZJRW6ojm0Bd+ycF45OC6B3efUde5E0gjIXl1HGVlwzF0ejEalEJpAoHA6n3kiVqFR8hZyvUGh0FKl6HaQFCjmOL59g8MEnYlg+XChXIy1LTKHRkjVaymXTELSKCa1yWrPWo5WOaWXjWsWkRjColYxqON3qqdPSU2/x3tvNeeNFBXcZbK7S0PMbUhUqOtghktboqFrVIthQq5yCN+f2ajhd4FM1eEJy6i1FywHhB69LTrwpOrJHemaf7Ow+0ck31cRmjY6mU07J5SisQAH2zJLAn4jhBQoDPIjPJBZLLY7rHGjMijPeqntnZx/FqgVK+izQ1AyStbvCjpmJefnliJQ76OJ5ATsVLvhPTp8/giQQXIe/mIley0lkaWeBUgGiWajrzRsLmSsw6fOnXoEoVCgsLx4xlYH6B9eg9KWQQmUuLqOM7XDNXFxEJBJBoVBLnyzQaHRVVRX4LOQ/QfwRcz0KWEmx9lS+v7OP4iDOB4lEhQwEJTMQnaN0YS9HbtuBi6VWGSQorFRGIJjFustLLl0rFze0LHYvdUJuXio/Aq+IfhFkWTyBpLcy6ds1Na+NDENaeGJ+8YgAAh/EqXgcHAfJlrm4jDK24pq5OBwKkgk0Gp2m1+k8mbQzAU9o/kQtmSgt+fjNm06p1WqpSMBgrKl02401+xBgpVgV4+c3rQO9Bc+NtEAeeM5yEWpPCj01WshcmYtTWSjMIBcycKShVIxDK2RKuTi3ugJXFed9AHIEn0VAaYjDoaiPjGcT/kQiUSjNI5PNLXd1QWEVSIOvgBQCwLHeIOj92WXF2YNQNghKQD+RKgBQ9dDBg6tNFblsDGSRfYIuIVVllFEGwHVwcWB1ZY21LnbY7YCkEJ/vR2iIN/mzZvCQD4tFJhHyhTKDxVk4F9cIVoJxYvDMzj4KiUZ+WU9ewqL48uC2K3ExUKxZ3mVfcCgJEVvOFDJbdLHfC2v8K+li0io9t86B4haQLmrYIt6eRXmHmkBiI5MyaPDYI/dC/wq3IMw36mKA5qH0xUEnJIPXWi3r4jLK2Irr4OKQSChRyFUWi8WZvE4uBtRWUlK0/KofpYXXaiX7d8Vijhg88W9j4TWZPR4zGAxarUau1Nque95dgnFxvh7KwiS1lYuRtTP8OPRWLg6kIOcqAUlfiYtRmijk2bT405M9XYXUFi5GcCUuHhpHQa5CTPqtXDwjhl6rehfyMoG0LRRB0In5Ydwq1UYaKuS3cHEkCaUzkHZ+FgopylxcRhlbcc1cHPR7xSIZTyDyuN2rNj/L7EGMafaI3CG5P7LVBK4gaCDzhZHsisWr2Nzgw5smGCmOxNjBnJu5GPC7Kw5PMNlYuLOVNLbHo3a7XSoRqtR6m/OauZjBWVMpVYCL32s+lMpH1InH85F+LiGdTln8yVgqHpOIt0bVgXKZ5bFxuNEVIvIEY5mh1cFMfNOG5yn+5t2Px1Iwnxb3icQGQnCZi9OXCTfjh3gDtYXMdlwMcHZACFHpWR8PShTYf2q0s+n4r8HWSBaghIsRoBlsyKxNRQpblbm4jDKKuHZdHAxIJQqLxRjw+9cdAY7Vixjb6pV6Q8oAPHyYaotg9P4hkQ2xHp65eVU/KLTNKt2galHrpW0ZjPwhjemIsBwRqS+iD0XE3ogutIkxPw6zhsNzctuc3O7zelQKqVpt8F9au+hagXMsLxiXtvUXi52Q1BmwRdJQwLcti43zOVB+wvu2utgZhZxUdAlrRlNptELb3lwH0lfRxdEwPHDNC2thi9IdJl0eDrwtFyvMGRyTAgkFkEoLRc2Qnzlaf2FBAq99V8S236K2NRPm0lPRwsC4MheXUUYR18zF0Uh4lcVZ46zZbTZnIqENRlmOTUaxwUayhHGmYCNL17Sib2TpscYAMIIZXh70QxoSfp5si6y5IobQJjOFI5ZIxByOmiOl1PnRWySi8AYUvqDFbNapFWwOz2y9zjnQjCitYvLCtuMoRFbhTQ2Et47uAeltWYxpTCb4XJDYlouFjggkFm/lTaEjw1AJIPg92SYuplPhpQdmZmbA3tKptDfkGh+fkGDG425/9dGD6fTlUJ7bxszMZVK6ADRWzeZzBf0YTFP/uNPryav2y9g2ZiboPoXNDkSCSLbMxWWUUcR1cHGETmfSGCsymRzouRw8n7jUchCf64UDyVMdccSQoPLXZIZowp6AzZFIwGMnPlVzp1NCkUin1dLpLJ352uZ6FMFMMPbVvVvg4s1RnVxzaNTeXRgDLBi35WIAgkoVkQuz20WyJ+vNkMebJ7tNyOYgtjmelILLVADCxcghirp46hl4cvP0JE4g2bB0aR5b93kZueyeQSgSgRLbBWy50rfY0+ym0gpVZS4uo4wirpmLi4hEIvNzC3Oz89va/NzcH2nbYnZ2pqGhYXBouJD/BPHHjy+mx+l8iI/EBvKEvfN8eoZCBEIXxVqdXOGM0wpr3F2JxSJJaFnlHxWsGmlLkEhcXOYZgJMfzbYtb9rD0ILCbNMUFuzY1kexYoO19qE61tDpWaSkiB24eGcmvdK3cMWgeKKwzzIXl1FGEdfMxZl02ufze7zeYDCoVCrlnzgEAoFEKi1kPikoFArAxZFwKBgMxa43UOnGmJngNIJPPGmhiUHlT3aCouKkiiuxGIAPHDmXiZJIBFOs5fx7mL4GQGxBJn1lag7UXok33WGvMVDY5w7jKKw8iL/FE/6RczFAcZ9lLi6jjCKux0chVyj1BrPDcZ1u088pLBaLUa/X6QweX6BQ9GGRo9BYSoVy4xpLyDgKwMjZTAp8gHQRO6xOlM6Po3CFE+l0Kp4ERJYjUVFyCS+RgfdwpfWQwFZXGUeR52LXdvEIwSaF1BaUubiMMj5CXDMXR0Ih7jpPo9ZotaVBcv9zAzwEaFQqoUDsdl/zmDaEdCaFk4vqRYVMAXYlFovBZxGAFgup/KOGSqUqZJRKqVRaSCmVoFwikRQySiVQ64VUHuCJoZDKY+M+iy1ZLJbRoF/GwJOqFxcXQRsAoVAIjoIAdKyQyoPL5RZSeYCjF1JSqUgkAtsWMlIpOHohlUdJy0IqDyQLGuTPTRlllAHjOnRxaIXJEfC54I+2UPSnAcA1OpWUwxWZrfZC0R8Bp3PT5D2v93JkTKB8C6k8jMZNEeV3aKnXb4ovvLHlzvD5Ls+6Doc3rYJess+NC8kEN4/tK2m5UVB/+J6UUcafLK6Zi2PRKJVEt5j1f4K6WKtSMujsQChUKPojYDKb7Y4CHZPJZLvdnk4XBqtJZTKgnZG0z+uSK1VA1CJZnUFvd1y+E8jkCtelnQC4vP5gqOBoWOOsON2uK8203giLxehwOooOBZ3e5Npwn/AGAtFogX/ZrBW7zV5sqdDozJZClGSgtb0uFzg8kjVbzbZLK1FlMul1Hl8qgSMml1FGGVfCdejiMJXEYNBpWo2mUPSnAcDFKrmUTucoVZcjWF4f4tEwIC+/txBGMhKNyhSXT6bZ5rBaC8PmAJEBUVn0ipgMOq3BmMlPPs6kUxajwecpVCXjUYvRVCR0m9lsM5m2HYxcAoPZYtAZ0hmYtZOJuFIm83kLMjkRDZl0+kym4NU16Q1Wmw2Z+ZzNZCwms9ddaOkLeJlUVjJZ0OlGg06v1SFpAJvN4bj0jcooo4xtcc1cHAoGsBg8nkD4E/RRyOVSNAonU216GL8OMChkEpEE7mdIdnJqgk6n4Snw0nAmrXZmbpnJYrr98BtC9MIilUIjkYj5htDUzCSDxVhYxIC0UaOZW1ienZnx5dXo3PQMnc7q6SzEoJien2Ku0JdQy0h2B4wPjDLoVCwRPoRcLMQsY1lMejwJexjm5mbpdCYWD+8kl01Pjk3R4XVn4QhEUj4fhcGNjo4l8+w/tzDHZK70d3aCdDIem52fJRLQXAH8C1lfXSHg8ZNDfeX3dGWUsQOunYtDIQadiaetarVat9vt2A7gibuQ2pwuwcfXbAdcXzOXy6VQKNQaFY3KVOivM2ZmGWWUUcaVcM1cfCVsHJ+EPPAiSCY3zcraONQpFru8YM8Ons2NVSVDrDYeNBq9PCar5Nk8m4+ui2CHg27camOzHYZnfR5BJMETQxKbr0sZZZTx6eKj4WK30yGTFgarAhBJ8MoOCMgkUjJV4DiXyyktNsvlmFRSMeziKp+vVhf8sD6vk0ErhkXP4fAExEMKwGbSNarCO0PeOptEoiPpWDRMIxPTlzybrFWWXKpG0mucNTqlEHASNMMuY4sMziLjlZdei0kVciYVjq0OkM1maCtryfxz+n8+zM8vHDlytKW+9vINqowyyvi08ZHp4k8AQJ8iutjl/NOaZlJGGWX8p8fnhotj0SgGvYzDothcLpWI6e/vvfb5b2WUUUYZn1F8nnRxGWWUUcZ/VpS5uIwyyijj00eZi8soo4wyyiijjDLKKANGWRmXUUYZZZRRRhlllFEGjLIyLqOMMsooo4wyyiijDBhlZVxGGWWUUUYZZZRRRhkwysq4jDKuDR8mUv9GZD6RpVaz2WwqmfzwsQWv9VtcE7LZazxFH2dnyiijjDLKKOPDo6yMPwLE47FEIk5axkSjMXjZ/WQynU6Xb/afR5Dx+Obq1q7GrqGREdTcwoljhxubmnu6WrA4wtnzFctUhsdqXaXxGFSm1erGLmIjsTQNh+vo6Dh18kxjY1NnZ09TbdXQ8HBLXdXg4PDFmrozFeeW5zGRRCFutNaSYgpjK+JSA4V62xWjtaIWFnq7O7u6Onq7u3p6O3q6e995673WtjZQ1tbaOTgx5bRaGAzW+hoHtbR0+NB+jcHEZtJa2zpOnz7d2Aj633u2pnF4aLCuqXWwf6i5oerM2fNLc/hQqLCmoU+p1MzPa5eWSgwUOrhcpE0pcjkKEYPCYPt6+0eGB6srLx49eHpyaqR/dDISDjCoa2wOW2ewUshUry/CYTLa2ttPnq5obGjq7u6pq6kfHBhobmgc7OtvbGo8dvwEanzR6yssf2vz2xYEC0vCpRIDhTQV7T9ZWPEyyiijjDI+aygr4z8WPo/z8LFTOAKhvuL0uZNHnnv+6b7ujhd2v1GoLuM/F5LxuNm4acGtUDBUXP51K3K5rNFoyn7Mei6ZiBfX50YQjoRTV+4VlMsadMZM5mPpVSadMpk2naJwOJxIXXERHwCj3rhTb8so408UOSgbh7IxxHKZaDENl+dSm2uLVcDiuUQiEwhlgrClA8CCSBq2cCQbixVrgYEGhXQglI1Es9Hohm2Dm2rjcbB5IRsMpfwbaoOgNlFMAwO1G7NZ0KUN2U21oXA2Fr9SlzJwly53OP91LteCKtDnjbWFKqQW7HZDhzedh0Aot3nVsDLKQFBWxh89UqlreKldxseElZUVFoulUChkHw6gJZlIGB4aQc+jwYbr61yRWLS+xh4e7h+fmuRw2EwWSy6XF1pfDWBvVCp1YWFBpVIVinaAXC4SCplMJhGHxuLxa1ze0tw0Z20dh1liMlk0Mo5AJExMjI+OjY+Pjs4vLMjlH/ZLDQwMSKVSkFAqlZilhc7ObtbKKhuAA0MikczNTo+PT66trS1j0KwVNp+7Ds4b6Mni7AyTwQLtQFoskayvr2MxS/B2bDaFiCMS8CQaHTU/OzUFmlEHB4dFItHc3ExPfz+TtUKj0+FDymTgu8/MzDAYjKteBdCAQiFNTU3Nzc/39fQsL6N7urq6unv6erpGRkf4AgGVSmYyGKAz7FU2DeyRQQfn56qXA+yWRqNxr+T2LqOMzzjSwZyxNmc4nzNcKDVjZc6LzxkulpbDdh5yNrv7ukQ/vltyy70lJr7pt+rHX7EcuyD+6Xa1P71H//oBw1uHt6/9yW9sF5vVT7wCdlJSBdvPfu9o7pHe/hBIlFbdcq/0F/c7OwYlt95XUg7bzb9TPfC89VzD9ge98R7tC/uM7528QofvNr59TLf7XdDzkipgoNZyskr9yEvim35XUgVM/OPfBHCUwqkuo4wN+FNXxslExmoORMKFl91KuZjLFyFpBMlM2hkLRNIJJBsK+M1ml0mrZrEv3W5z6WzGmwOP6XkopOKV1TWryUBjrBaGl2bSObc5F/YjOYNOzVnnuR12MpWRzjvtMolUQG6KWj1Ig2w2o9OonTYLlcYoLsJaxrUCqKixsTEMBoP+cMAsL4+NjtTU1Ha3d1VevNjQ2Dg4PDIw0D8xOdXd2dHc3NzV04fBLBdaXw3Ly8vDw8NtbW1YLLZQdGUsY7FDfT1nz54fGhyYmJycnV+Ymhgdn5iYmpyYmZkG6anpqYvnL7S2dzQ3NgK9uLEbO3/B6upqFAoFEqA/A709NbV1tdU1jfW19fV1NdXVYxOTfb099Y2N1ZWVzY0NdbW1zQ0N/b19Fy+cb21sam1uaWxsGhwcBIK1obYG1I6Njp6rONvR2QE6Bbbt7elua29vaW6ub2wBXR0YGh4bHgS7aW/vWFhcAgcF3x2cN3AVwNHz3bkiwLdYmJ/t6ekGp3pocLC5ubWzqxtcku6Oltq6+oX5+dbWtuHh0aGhwe6OnpH+oZ6O9oGhkavuFrkKQPcXfhNllPH5AqyM6/Lyt7LUjNU5LyFnqCoth+0i5Gxx93eLb/yt9LY/lJjklt+rn3zNcqJScvN2tTf/Tv/GIcPbR7evvekeW1WL+qnXwE5KqmD7+X2Oll7Zrx8BidKq2/4g+9WDzs4hoI9LymG79V7VQy9YLzRuf9Cf/U770jvGA6ev0OHfGvef0L36Puh5SRUwUGs5XaN+bDfQwSVVwCQ33hPAUwunuowyNuBPXRlbTIGLxwmCNQtIpxLxmenpmYkxXzCK1AKYIp5OGUHg0SNZn8uxvEDEoOenpqatTi8oyWZ8Mf9sKq5AGqzQyMs40tLCzOzsjNYIv+DOhbzJoRNpDgppYDEZhgf62jo6lxbmpCotKIkYnfh7PxBdHMvXZ3u7Ow8fPTo1PT63sCBT6vKFZXwoBAL+cDiCpPl8vl5fuGrbwufzIQuNb4toNBoKhQqZLchms263u5DZDuFw2Gq1SqVSkA4EAolE4clqK0AVOFYhswWZTMbjKTwybQuv13ulEe25XA6ow3i8MJi4CNB+268G+rn1XQfYPBorPPUVAb5+MBAsZDbA7/eXnFKRSFRyotLp9NajxxPxQLB0ceFIJAJOYyFzCeBcbT2Z255hcGZAP10uF+gDUhIOh/zBK17TMsrYAZl0WqlQeDxeh9NhNhkNBoPOoNeoVTKpRCqTatRalVotk8sSyXTA7/MFQolEMpPJJuCJJ4l0OuX3e/0B+K8jmUiG/IFoNAb+DAHAn0MSNE0mjTqd1eYo/QMsK2Nw0LIyLuMTR3k0RRn/eUAlEzjrPJAAdxoGg6FUKsG9B9yNwO0HfGYzWbVDTZQR3xjeO7jYzJkYUywu4t/YI5jDYruWVrCCEWxwmhTgKaLr8pjN4fPlRSfYsATwzSyZtFgsyI0tX5IKhxMkdoDBD8oNUYUuukh1rQt1YjGsyZxOJ1B4SEtk840AMhEIynwyFY5nmGQ1tmsR34sh9mHHuseO3vvEkRdeq6quqKy/UFV7vqau8qnKlxuxYyQ5iSAjEqSEada0L+SDe5JKEVcDfGWEvBZ0eBJLjIDSGJubnwP7h3e94dDgXg3UdrEQAKQz2axVq2aNYXA9aHB0fC+aMoC6WMVrfPCFiqPvgqNX1p5rnp5ox+EasH1HZ46g1lHg6FgxVmQUZdLwWcrlMkK5h7DqWxGEdNbYCj+4LovTWWsOuw05jaCPLl+SKQhS193r0jBljNxVR2muYZB7FvoefH6hZRrfg6LhpHxVSqBX4KU4NA9di649NHmIpqDhJXhgWAmWJCRFwhHkzCMAaeQMg7JIJElaCzIFIYkuJpB5SZwgX2rmcFbB9QKaY22FRqGt5H8pZZRxbQA/IVl+VJLFbBKJhCq1SqFUyOUyp8sNfuECnkAolGi0WofTaTKZtVo1g0al05hSkUgmlYKnvoDfYzLpmXQqDotXKdQysUQmV4glYgGPb9YbVldYBr1OLpfY7M7C8RCUlTE4aFkZl/GJ43OjjMGzdDReHlpwDchmoVjiT/eM8fl8rRZ2yW9EOpNeN6yfRZ/tZvasc+kO0Gh0bujhXcS2qcrqddQQk0NR8qThUBSKRMLB4DZuUQTZbNbhcBQyeWRzUDCUCAXjiQQ4SNZu9ynVJpkM9hl7vd6tjtsiQNVGz6jWnphfZrU1N9Y0VtY2VR+4OPnOCyfrH77vmXfvfeDk/c+efrqxubausapzqI0hwBu9RrVRDYQpsm00kkrGk0lw1bO5WDQVDGcWFxfjWzy+QE0GApsctDG326fRkifJxAEceQhPHcZNd9FOV6/27T1U+/CDldUVdc01zUO9XVgsRshso7aex5zHCrBUFZWkIMlt8sJeIMjtDQTD8WQsDjqQiKXiCYizxvds9hkHQikm3yvUpPjy6Aqat9RLarhIm3zu9YXj9dQJGgsjYjBlJDmZrqaNscbeGnxrVb9KUVLICrLAJIin45FIZOvJ9Pl8SCH4uV+6Chm73REKJXR6O/J8UkYZnz+UlTE4aFkZl/GJ43OjjP3h7CjuikqljK1w+TIYVmFowZ8gtlXGiXSCrWcfnD44vj4u1UnTyaSRzcN3zM28+l7TM8dq6njUIRx1iqnQRoHE21kZO52bvDsho0o6OKicm/PrjXGPm9vRujI+IVcqQdVVlTFQe4UMBHlCoV4iDsjQuobKuqbq6qbaY++cfeLJe54/+3xTSz0oATbc2Y8ZxYjkfr09qzU4Mhk47EM2EZWPDqoWF00MVjad1qFRismp+fmFrYfOZDLgq2Xicb9S5REI7atsC41mpTKIvSjKEBE/iJnqH69/es+x+5+5+P7rJ2uOH606fKLm6NNVLz7c/Mrbowfr8DUYMWaRu0hWkoVmITilhf1CkI3NEnb3aFBLiVDYKxXLRkZIs0s+f2GEPYJkKs2VegWqJBDHa0xdfyO1r5298M7x+cNVlHEKeQDHJzEYWgZdwxhfHT8yfYSlYQFlTJQTzT443sXOyjhiNUj6+8FV8Gl0FqVCOjLMmZyWyC9r9zLK+DwBKGNDdU5/Lqc/X2pALntxOf2F0nLYzkGORldvh+hHdwJpWGLin/5G9ejL5qPnxT/ervbHd+lefU+/94Pta2/4NdCvqsdeBjspqYLtpnvsjV3SXzwAEqVVQNT+/F5H2wCQuSXlsN14t/K+Zy1n67Y/6E/u0jz/pmH/iSt0+E7DW0eBdAY9L6kCBmrNJyqB7IZn722t/dGvA1hy4VSXUcYGfIzKWLDOHpuYPHPy2MDw2Mjw4Nj4RFtLK4sDv+y+DmSykNP3WYnrhFmYPnm6Yniwf2xiovLihY7OruGhoc6OrqGRsdbm+oHR6UK7TxWpdM7tv54zlk7G2zvaamqqJ6dmUBhMS0vDzOwcuHYzszP7972j0lsK7T7bAMpYp9s0SlvlVBHkBKaGeXrx9MT6hEgrymayuUyGM88gDxHGXnqv7gKVMohdISkkhqzXHw6Hdxpn7HK5ChkIMjjlGCGWIMXPCxa5BgHfyO2nj7JlPIUcHn3u9/t3GGdcooyzWQjDlbUvo+rbgA6uqm2sqqy9+Najt+97/+nGZlgZVzdeHOoe5HJdQnUSGG3dFYtn46ngAneermJOrc8SZSSjxziwMiqwytBoTImOjKViJDlpibdEEGPHJxomxxumJxrnplpeqXrizdNvnKs/c7H5fOWDvz1wov/wheHGlsqqugtDLX1cvFKmh4SqdCAMTysFX7/E64zA7DAs8TFMDV3h0OKE8yQlhcFZ9W4eJ51OpwVyH1DGAlVCok+NLrmHW6jkEcLQ7vfwbdOUYdLcaNfYcNXUUvvLvS+jBWiqigqUMU1Fiybg0djbjjOGh6Ok0haPGi1EE6X4Bf7CmkGwpmJMr0+vKQQyiazQrowyPl/IRHOuxZxrNuea22LzubBwSyFis1AAEyQTjO+fNh0+W2qHzthq2rxjc6YD29UeOOPsGHT1jFyh9pRvDmOrbQM7Ka0C9sFZP4ZoPl4JEqVVh8+aj50P4Kimw+dKymE7VGG70OidQW1/0INnHM09roGJK3TptKt3zNHWD3peWgXswGnvxIKtqgUcorQK2PunogL4tV4ZZZTgKso4C5RDOu1xu0OhUA7cD7NZvw8ef4lMFADaAeiD/BDDXCKecDld4DYM2oCbH7xJMISMZAS3RtAMFGYzGXBDdbvdoBzsADQG5fk7dw40A+XI1BywN7/fBwwcEWRBodfj9geTi/RQMhlzu13IrRE+issVvrQJ6BcA3LFcDhSCDmQy6WwuC/bv8XiSSTj6BDgKMiQRNEtnMl6vF2wCygGCwSDoTCY/mSkWi4E0chRQAr4yMkcKcbYBgM3hdCAAdpBKwx47sE+HwxGLxTMZ8C0z4Lsgr8iLHQNppBmoAg3AWQL7B0dJJhKgDXxi/X7kKCAdCgaBId8FfP1ix8AmoM/IdwEloLwoqkAz0DEkDQr9fq/Ll6TyIulU3H3pu4AzBo6+UYcBgKMAgI6BywSUIpSDv77d7ojFkU1SNps9GAqBbwV2Al/9S98lf108oLeg9+Akg6Okkknk6oOORSNRsFuQBb+WwAavISgEXwFchfx1h4IBv8fnB98IXLJk8qMMLVmijL0RL0lBAjILLUbvHdkLEgK1AB5w4napscT1Bdr0awfaj0+eq+KjunFrdI1YG1EZgrFCzJJSgO8FzmQhA85SJp3KpELxUDQRTmXS4CfgcNsUWqVMBmuyqyrjwq8rC7v5lcb4EJXeRcQ39XXUNVbVN9YcPP/Or1979cKLe+vbahuaa5cHlqjDRNLAMm2aBfTlmhj8nLLgTCMdiCdjkSR85kHCH/WjUCjkPCOIJCLgixNlRLQAQ5USa3sPv1T1SH3vkc6hM4NDNRdrzgEtXtNUd+4Pz1+sIFdXc8ADA6EXg+teYmJEEn06EitEWwFff1tl7PS4YolYIBYA7JBMJ6OpCIe7VjKaAvxV6kx+RBmL1fHeHuFoO43QMj767B4Biq7CUpanu/Hs+UZK84XFCwQRARmzwTfxkc13mIGXyWXAyYevQjKSymacLmcoGtSatGKxuNCujDI+XyiPpgAHLY+mKOMTx07K2GMzTwwNn7xY/0LfkSONJ1uqL7579PTddVUPVV9Azc2MjU01LVQPCVqaGyurqhvru8/I/U3zix0fHDx8rLrursZjR7vrK08fP36x7l1i98HZpvHhoYtV9c2jh6cZJ2enhs5XXHj55MGLvK7esY76ysrjZ0+YrReolOb5mdnunp4f//bogy9WEbGomqraI5O1Z+ntc7MzXf24+984//09E609I6211U+9eeBnrePvtnZP9nW9se/QjReG7q8bmB3qPXPq3B8qztzX2Tw5Pnjq+NFXz5x8oq16Yml2bmqyf2gUKG48bhn0/1zFBRRqeWpyCrsw+8aevZNT8ysr7PmxwXf37//g+LmRkbGluenKsyffOXVq38z51tmeztbmc1VVZPoRDO7c+NDAieNnzo1WVM2eRi/Bmx++cKpjob2vp62vu6e+sQW/XDs21IhHY3oHRmZn5tFLqIXpyfqmltGJaR5PgEXPHTp4sKa+GYvFzkyOdbS0Vpytnp9fGB8dPnPyyOGKmt/VtD1+vnagpfatdw+PT83hcXj03GTlhfO7Dr1325GXJuYnlxYWuvsG1tfXCTgsdmmhp3fwveGKkwMXl2cnj3xwfGCypXfs3MTwSG3j7L7WtntGewYmhi+cOXGkuvosu3WYMD7W1zO9sIxc5dmJ0ebWnnc7zxyYvDA3MXLwvSMTI5Ue+Ynp0c6ODnApWjyms7ilxnMnD4OO3fny0LPvdIOjNDW1/P5iyx96JtELM7XVtW9dPPlk+6HJufH21uamtk6r1YpBLTTVXqyub/ld9+jzTR1AViOHU6vViF5EADRxPJ4IR8KxWDSVvKJ8vA6UKGNP2AMEFkVJAfbe5HtEOXGJu2QL2IMarZFE0lPomIqWxQMV9Q28qU4KfYxEZ5rWZQGgVrcFkIZA/Rcy2wE8aRRjU3wYZZzOQBJtkq9KAL3IkQdHGCuNve31jRfP17Y+eWjg/rd+3/Dq7rq2uprGytGuIaCMyUN40gCOTZAaLfCDVmFfmwH0cYkyBmqVoWHAypgP+2IxQvQLTU+Mj9VOjtePjdVX1pytbQa/yuq6N1+pefiJ/edJ870LhD7MctcidWaVq0g4vIUDXUkZg6cm8PBZyOQhFAo3PkIAgAcn8EylsaT5qiRP4MUPkk5XCqaP1M8eOEcbp071DQ4P1WJWZ94Y2zvFnloWLCPK2OQ1IZtvq4y3PcNeL/zYBi5TMTZFGWV8zlBWxuCgZWVcxieOnZSx3ajpae94/9S5Ck5XzVjjeH9fd//YA33tz/W2tdZVHvjgeMNcTT+3qae7dWxksqn7nNjdODPXNj4yfrap9Uls76nxjrlxWHW9OnBmX+dp1OxMW0tXy/y5JUVrX3fb1NT8sdbKC9zOvrGOc8eP7z90gIR+a27ifFN19QfHK37zTOcL+0dGetpPnjp7aq7pHKN9YHi4dXh175H2254brqxpmZyePnKu9lsvfPD6ibOoqbG39h259b7qR16oW56bbKqtv/P4+fuHxmenp8YGBnafO/IqpnEWNz/U1z82NRvwB0gEfHNj3dsHD89zTk3gz47097z17lE05phacW5mrOfw0RNHTr81Orl7cqTl1NET756tOM7p7sYO158/f/r8BYW2kr1WNzo8WFVdf378bOPyxdHB3tqa5n1HXq8c2tPfU3fi0NGapnq74Rx2sbrmzJkPTpwdppxeYDX0NDV+cPx0y9uPLr1/98zIwKEDh987U7G7pmJgsPf4waNna2pnFK3D863Vp86cPFv3QHvj841V/fWVh4+cOTNZU02qHx/oOnm84u2Giy/hO8YXxk8dO1LV0Gy32xk0SvXF88fOXDg5ebZyrLK/q+PoqYutA0ea+15pb+ruGWUf7+//3UhPXVPD7MRUS3/fGVZLz2Lv1NDIsZOnfn6h8tXuLgIK1dTY3DlfgRU1YJfm+wfHUXPNNvGxhamek6cqaprrR0ZfGOg5U32u4sTZxofuqtrzfA1mabqzs+do/5l6cuP0+FBjU8uRtsrD9PbJuZGm5qa6+hYKGTs1PnTh1OmTZ2vvbuh8rqYxk/dzA2g0GvknMu6zZJyxO+xGfMZYKXbP8B6QnmXPal26sMFoJBItDDqrtW/+nZM19fzZbgp1CEshqbjy4JXCSQPJtXGcsc2RovOjq8IYgR2R6BJKfXKK4F0XmeRyWBkDvXg1ZRxJpCCROgVkMVcRYSuC/bMLNfUX6purztZ0PvjBsUf339H42iuIMh7uHICV8SCOPEbx+lMeD6yMk8kchRvlyePLrPCqOGZzpxeoYbkhiUItbauMUTwUTU3rofc8XnnvxFgdUMZtnTXn6y7UvfHSB+/V778429hW39paO9c7heteouMlqc3nAXx9IEYLmQ0wmT10fpCviOtsqRV+dEWcZK4KQA8L1XlkMmmLHfYZCzXpVYqaOICta+DNHKqcO9NKG6N0t3X0D1QvsSb3TbwNZDGi4MHFsvoLK/xFIpGtJzOvyBNOT5rGy1+F1YhYl5Spw9iVCE9qk0rKyriMPxZ2m5nLF/DWOX29vaMjI1QGc2hkGLeMIRDxswsLOCyBQSOy2QyzzY7HLM7PL5IJRDqLvUqjEAgUt8u1jJqdW1qYmZrEYnDoWTQBjSWRKDg8fnF2gU4iT09OjPb39PT3mW2X5/WCJ9tcKlBWxh+rMvbjKFfg+DL+pLGTMk4m4rFIFEXBH6e3Vg7XDXZ21DZ1/qG79emu5pbqixVnzx1uPnB+4lBzQ+WZiovV7SclnqbpmZYLFRc/uFD17GJzxWhLS1X1mfN1Kl0tZ716sKfnwOFTc71vGZgfTAx0VJy6sOf4/l5uY+9A89jg8MHX3lLefRvu3Tdn5+aPnTxz4+6Ohw4OYJfmGuob32v64ED3+yw2D0V1HDjTd/NTA/0jc7lMoqF95Ee7ht4+3Z1ORlks9h2PtTz2ShsFuzQzNfdIdePve4dwuGXU/NLp4fa9lI5p7GxPe1dtZ8OQoGZgvnVqZKSxpYUgq1pg1MwD+d7S1d62Z376jfnxgba2vp6uE15jBWa2o/LsubePHDjPaOpD97XU1Z2oOKXUV3HW61BLSxcvVI2QLi6L6manJ1qa2g6eenWasH9ksHmwu7+uqc5pOo+Zq5wamag4Xz1GqVhk1C9Oz1Y3tqIOPWk7cz8ONd/V0bm38vzD0x39k8MjA4MX6mqm5W0DM81To2OVNU0nMY0nRy8ujo7V1zW/1Fn1wmTt3OREV1vHG9UVuwmdowsTYyMjVXUNc/PzM1MTC/MztXVN1YSGhoWGhdmZ1pYeHKuOJT7NYPFITNfJrs4fHz08vjCfiScHJ8eebXyrZbwrlUxzebzfNDbtGxlhEAnzC8tDy1VL3FrU3HRzc+fcVL1Dehw109fb1Ts+NaSzXlicr2uurj5y7OIj9zS+9XLLaF/Hheq6UxOVzaxO9MJcR1vHvrOHd7e/Pzk7NtA/UFN91i89gZlpGB8br6xp/G374K7Gtswlf/CnpYzFFjEQWHQ1ff/4/mXJMtCFQBmbfOa402UkkcxUqhJDGH/mtaXWxcY6DmMEt9yLplJ1KvP27lggDTfGpgDcmstmIx5fIhxOhsKpaMxusmjVesQ7/iFn4M2y19txmG4SoX1+uq6xClzS5pb6XWdeeuCDzua2xppHH6ypPNPR1kYewgMj9mM1TC44rCs/TgnZVdTnT0ZjUY8vm06DzsSiycXFxdiG2BThRBgITaCMcULcqcXTY6ujCwtd42N1E+P1kxP1dW2VVQfeHt9/DDvMbKpj04ZxlGECtge13ItR0HmpDfGGr6SMPR5vxOcDh84kUzF/IBlLcte4JT7jTCYl13j5+Rl4HIpirJ1We3hu9PFdSy1T1BFSV2vH4GgDhju/b3wfUMZAwYMOkxVkto4NDgo2D4fDW08mUMZIYS6bi7i9iXAkGYo4LNaw128yWMqjKcr45AGeV4GyLWQ2oOSlylVQ9hmDg5Z9xmV84rj6DDwOnzkrqx9cbAFptUbz2HD1roEav9cL7rsL5CqG6oJYAg8BXMD18O3VqzwsSJM4rKeWmquWRkDaajGTZt6cHXzbHwhFY0kevsK48oFUIgRV/YvdPcKmBcIcSDPmZkW/uonwwXsgrdXpbnmt58GDw4l4NJ1I91K6WpmNUrnS7oWOVfZ/97enB8cWQLORGewPn+t/p6IXpGVyxZ2Ptz3yUmskHExGo880td3TNaDQwMKoFT36GqkVz6GDNItHH5M0DqN7QFqtVixMvzEy+G4oFA0EI2uoo3raAUXeyYdDN9nVx9dWMSCNpeHOs5qGSRMgbTLqleQDK0snwReJhKNLnKb5tQsqFRx/AL/cYNadZtDh5TyEAhZh4dXp8UqQNhqNFzteaR0+nIgnE8nkWF/X8tSw1QJPYmuYGrl3tBFNg+fGcvkraO6JaVQ7SAPJdZrQcnKyBjyWZJPpA5OtL0zXafXwwIAL/W2/bzpEXGWA9OrqKlCZLBYLpMFRKrG1tXMNiWg8mc5JUKcV069KZWp3ALrQi/ru7qFpNHwUHIN4mFQ/RJwCabDtvYfffLvhApTLxWPJ2o73qzpfM5ngd9bYnkr827cwCWiQFktZSsOZZVwXSGu1+ofvqt3zQnM2l46GoxdnauqoLYhAbJ/rPUFuWOVzQJrNxFm5B8kY+LoYzea7W3o/C8pYbpcjyvid8XdQIthjiijjsMlsJBJNFIqJzpx/8wN0RetEN6uqag3XvbjctyyQR0SapESbVBqToejloRUlyhgg4XUpJydUC4sukTQVCEiGB1gjI3KlClTtrIx9IR9dTqermf0UQhceBw8vzgegaGyuO1h78P7dPzv0q+dq975Sd+KDmqaq/o4eyiCeNs1cFwe9Ibg/l5VxJq1HLYIO6AmUTDJppVIUE+MlsSlcYRdQmYgyPo06PUDvnZlugX3GU00jtYerf/LDql1PjTV2ofvpTXWriDJe7kaxqfJMatMTwpWUsY2/rpyeVs/NRRyukEGvnpokTs/7AptaZtIpkdKDxKZgLosuVK73PfsupnEU1bkomKfwUHOL5BGmbuX00ulOUic2HxtuozIGTxE7KOOk36uamlDNzbuEYrvBoJ6fZY+Ol2NTlPF5RVkZg4OWlfGfEqw6rcFgLGQ+PVxdGbP5zBlZ/cBlZVyza6AWKGMgp+ZIlVT5OUQZTw7WoLsepxHgsAyblLHVbFk/sY474fOHgGqbOPf87LHfiIXwJhe6655u3Dc0B6/9trMybmM1coUKPCd1pmn6x0/3DU/Coq1EGX/npeqf762JhkPJaOy5prrfdTYrNBpQNTzTWj+xh7aCB2m+iCq1V6IJnSCt0SiV/ON0/KlgMAKUMWfpiJ76vkIuAVXEpUav9Mj6CqyMlzcrYx76bfLMUVgZR2Kjw+/1976MKOOhrhPTnU8QsLMgLZdybKqTRGwzvInJSBOcYQkaotEEuHkTiUSlUmm1wq+Gq/q7bjn51iIRB9I84SpVeX4e1w3SOyjj2qn+Z5caKdxVkKZTKRM9rUtz8AnfpIxTOelyhWphD4enZEszlf2o77w8sFUZa7WaBfZZ3FpHOpWNRBJ48gUO/4zRCCtj1mCN6ejtbBL89dc5lLHup8aGavKb6O95sPml19ty2dSHV8a/a+95senTUcYbxxmrHCqgjBlqxvtT7y+JloAynuPMGT3w93VLJEYSyUimsOcYs+9WLJ3tqKvnYbpRy12LXJ5LoIEHOfCUCW/wsjoEKm2jK1Rnl8ytzy8LUGOrE2ztOs+w3ozrZIrXPkxsCm/QixVhiXJKHxnfTSI2D/XW5uO1AWV8qPbQky/9at+u5vq2OlBS01g50NELlDF9js2/1B9Pft5kLBmY4kxSZJQBxhBWhNO7DZ3UXo5BUBKbwh12w8pYTsSL8GfRZ+uJ9QwVfXq2FRbHEw31rZU1bXV9lTVDb55vbuJe8hnDS36YqJTUpgAa248z1lnUGAGOpiBJbCoMf2ZJhKGyWb7NsSkymbRQUYjaRkcJa2s4Ey+8jWkaR3ctSZZA75ZJEjxDy6zB17ST2oGCL1HGV5qBl05lTE7F7NrsshA9tjK6ql1bVzOGmAMrUm45NkUZn1ekQ5ClDTI3QObGUrM0Q34qZG4qLYetAXJ3+4YHlb94WHXXE6V2x6OGXW/bLjTKf/OY4vdPl5j8N48DDWo6fHb72rsedTT16F55V37PEyVVsP3uKVfPiPLBXSBRWvX7p5X3P+cemFTc+0xJOWy/fVL73F57Q+f2B737cf1bR8wnq67Q4cfMRy8Y9p8APS+pAgZqgZQ3PPuW6o7HSs8DsF88FCIxC6e6jE8cuVwWj8N5fZtuJSqJYBEFa48istmMyWRKpQqvRhEI1zk8Aexg/Zhw7cp4rH7XUL3fk/cZU6sZmouIMibOtYRZ+wQs2JtLZNHubTpwdhj2gG5UxtFEitv5uqHjYakI3qR+qvsdUtP48tV9xi3MRoVKlc5Ap+qnNirjH+0aeudsH0jLFMof7B/81aHeaN5nvKut6b7+LoUWVsYExiDfUsUVwo+GPBFVsp0yDkZik6/fh37mJnl+SCIJ3RRUH+fmfcZoIurQ8Hu987BmNRt1jqmXhKPvRuKpUDgq4ldJhCcQZUw8v9/xxs+YC7CAlghXeOg9SxNVIA0rY/5p5nbKuGN+5FVMPZYBa9YSZfxOz9F3m4/Eo7EdlDGbhLacuJ09XAvSQBlfWK6tyStj8POZfOql3v/4uVKpBlLiXM/SlZTxPLsCy7mkjEnn2bzTW5WxlII1P/lDfM3J/Cb63z7Y/PK2yni+7xStiS1YA2kaAT134dHZIfjB4LOjjOOpOJDFdDW9i951evH0im4FKGONA/6FOAUCoIxNFIqRxsR+cAZf2dnXxj5zbrW3gchlm0XaNFDGQIlaXZf/MoFK2zgDD44hAk5KNpXOprPw8MCcP+A3mowfZgaeO+ieZKF7SIRuYl4ZD3bXNVTWN9Wcbzh1x5En97946uTrB4Eyzs+9G4RHGA9g6QtrfGUSUcZAoCMz8EAfQAcy2QzoA0iDRCqTKs7AA1mFQ8HSwrGBSXLSsmB5cn3ywPRBhpo+j+nNK+P61rZzjW21NWeOjOw7da5ahOolUYfxQBmTB9AmGi21YQnrKyljrxcOAgOOC9LgiKAbfAG/ZDQFIDieDI7aJtKkluckF6u48++emj1cg+tf1hGoCuIyUYQFyhgI9wZsA05UUMYcHQd5N73zDDzQJp2BrwJo6na7kqmk1W4Ti8qjKcr4XCKYCrXLWpok9c2ShhJrlTbRbNSSQsRA+255B8VOapLVt8gbSwwUDpqH9edrxDfcKfnZ70pM/JPf6F57X//mB+Kf3FVSBUz84zutF5tUj+8W33h3SRVsN//W0dQt/eWDIFFa9bPfSW+7z9k+ILnl9yXlsN10j/IPz1nO1W9/0J/+RrPrLcO7J7av/cldhn1HtS/vBz0vqYLthjt1VfX95qHm7U5Fg6xWFYRv32V8AhDLZKscWPgVkcmm8USKyWAr5PPQyCSsFXYhk0cymVjG4j3eTcsL8NfZnLX1QuZjwNWVMXOFVN/1QkvnKZDWatXo6Tfmxvd7PL5YMjN/7nnaiV+LebCnkLTQGuPvF60ugjR9nXWE1tKJK/iMbfxTPMLJa1LG33v84J2vVyTjsXQy3YZrqyVVc/jyOWqiYoPPeHAO/bU3a96obAPpHZQxkTkkstfwRDSQZrFwI6MvDA/DmnWTzzgSY77xB8Wunynyynjm1H7mfd9hzIyCNGMFK7ZepK/B3wUoY9vEi/zh/UAZR1OJlm88UPVfb1YqYL8g4fw7tj03I8pYLmG7BYfJqEaQ3kEZt88Nv4qq21YZD661tqFrgfoEyvj96fZds43bKGMi2nT89tW8MjYYjCzhaSz1Yn4qF4R95rWln/x6ZU1J5V/RZwwUan3t0wP9R7JZaCdlTMYan9hGGcci0dPjledxDYgyHp1pGsG/y+XDS+9Spxem/v7GmVPwSf7sKGOgloAupKlo/az+Y3PHNipjl0iEKGMzjaacniK/f5A5RcX1LGG7Fxtq2e3Na2tkGRDHiD4WqhM6ayqTyQLhhex5W3z42BRCjaMZtdRNwgNl3IXHNrQ31jVWNTTXPH144PHTzzYfP1T19ON1bfVAGU/3jBfm3o2QpIrC7MCiMt4KIBOLyjiRToCnArKSjChjrBDbx+o7Nn+MpV0hSvCTk40T4/X9fecnJhsGm09MvnOCOUFpqV/pa2ES+1C4HpSWRE1/CGWcnwl3ldgUFmeCwfcJ1UmxOt7YLp/voy0ePDt9qHJ1GmelUe16FVVNY2gYdcS6KnQVErXtqj7jbc9wOTZFGZ93hFKhbnlbm7SxXdpUYp2yFoadVlKIGGjfr+ii2citkoaSKmCgcMQ4YrhYJ7nxnpLRBcD+k42mkN54j76mccg43LbdqWiW1KkDZWX8CUEkEC4tbXIGg3sUDoe12jfdSYN+r1anL2TySCXj4EYWDF++AQEwSEQUuhBfC0E0EkZjMB7fR7Me3NWVsZhPc8uOERaR9+ka4cqRFdIJt8cXTaSZTa+aWu6X5j2FnW+ePPNn/4ppHABpoIwPU5uLyljIOkpCHc0r4zSjebe4/n5EGdeMdby2UDmKngHpEmV848n+P1SPJWLReDIjx52xEN/WquFf8MkNPuPhJdy/nhp7K39EmVzx3V2HbttzLD+aYpMyXlxoxaBeZ7Ph0RQSGipYew+l6zRIb1TG4Vis4fbfN33rJ7L8TRR37oD9mR+uzY+DNGNlWWS5QOcMg7TJoFMOPLvSty+aV8Zt//pQzV/eulUZiwWs1blXFsbgccZAGTPFFaviJnBDT6bTPWdOjZ88arHAq3nBPuPlRkQZ84WrTG3lAh4eAA205sDCgdbBA9FIPJnIAL1LWTumN5Qq41UiWnrgVvpANUgDZcwUnFneoIwXbvi1Nj+Y5Gz3FX3GctRbUsLFZCqXSqVR6O5FdKPbDb/4LlHG1id+SLikjH9594VnX6zL5dKhaHy15WVz37MOhx1UzWG7qKoLAhH8qAeU8eRnQxlvHGe8VRnPsmcRZewWiwvKmErVolCwMp4kL3cv4boXxjrojbWrzHHCOt8jUMMheIE4lunBlQSSa1NsCio3uiqK4dkRqS6pNqXGMXaO0PhhYlPw1bAy7gHKmETowmHgBT4aq+qbap890v/kmacbj31QuevpUmU8RpFrCmMbgPJDYlOQ1yI8eRzNDLMlcZsnvUgPi3XJpUuxKTYqY6KMiBVso4z7es/ByrjlxNT+E4wJ8kALo6eZBZQxdjtlDMRoIbMBZoubLQ6JVHBsCo4oShckGVtiU5gcCQbPJ9SkhNJAXT13to8+9+bhxZrBlQk0UMZOq36jMsaL8FvHGW89mXlFnnC60pT1/FVYjUj0SYUmuMwMr4ttUmnZZ1zGx45cNotEmgfIZNIZwBF5gD9PZCYAaIA8xCaTcAx7gHzbnVBWxsA+MWUMFBiNRhVJpNE8Z4LrBT6dNrvDVlhPAHzmclkGkymVycCVRa4gvAjABuSLwaZXv7h/ajAadDTGprEr4DQpFeqS0RSi9XUGE1Y4RQDJy2GvAQVVyOehkokFwk0uj3DQPzQ8EYMV0EeAD6GMBTSP/DhhCfZNAjkl4RzjUE+53b5EOtPy0qPtv/2xYA3WQ31vnq7/sx/iGodAmspm7Bk/2TgLe0CBMtYKz6yQTvl8oWgyvX7mOf2hO6VCeCW8gaWeAUnLInEbn/FGZSxdPmMlvL3Gk00QN/mMYWV8ZqKgjBXKmyu6f3euMxIKphKJ16orH7p4TqOHnzwYtD6L/rRQQAFpMQ3lr7mbnFfGarWCgn5rfuJAKBQNxmLjdz6y8L1fyfMvXq+kjM16re38ffzqlyKJ9A7KWMFj+PoepA7ARwHKGIPeTyBUxGLJeDaLeunZ9fvutJph1+z4Qm8X/jCFQQBpHp9FYr03lx+yApQxU1Y9TzofDscSiTRptW5VdtawRRlzSBjbmV+zR+tA2mg0trW/0N7+djyeAn+mrQ8+U/GtG1gcBWk9XTWwwWdMRB+o3zUw1QHSRWWcgLfYhI3KWCSg8yj7lubgjm1EMBJjNb9s6r2KMjYBZdzR92JLx6eijMGxCplLyhjIrMn1yZMLJ0F6jj3H1nJCiXBRGZuoVD0WS3nvvZUpMqZrCdO1SBvBL/cTz5xfr2/g0XjwbDzEebwui60KnKEoQp4wsum032iOOJ0xtyfu81qUKp1S82FiUwg17hY0CvYZk4ltMxN1jZXVjXXvV8w8fKjx+bPPNZ0+UfPMEw3tDT3tHZj+RcoQIR+bAmfUFuSm0+ksxqYIWqxRjydoMqXj8YDRFA9GirEpSpTxsmB5qzLu7Tk7O9Wy0FY/9+6pyZ6V0+e5U500Qt8SYwRlpNI+jDL2eL0+s9lvMKUi0ZDFlAgEuZx192ZlrDTGGDyvRJfunzQ21zAZE6TpN44s1w8K5tBWOs3tMCPKuJZQW4WqwgthZQz6rHaokc23jU1RPMO5DLgKpojTBa6CVasLWKxmnaEcm6KMjxtADPG4XA6bs7yMGR8ZRWFwFCp5bm4WjydgMItYzLJULBTw18l0hkQioVIoC/NL+Nnlwfae4dFZPAY/OzXd19wxMjLi3DhGK5cLJoNlZfxxK2NE4AIEfG6hVO5wWKcmxybHRkdGx4eGx/t6BycGJ1dprM6uvosXL7g8Xsaa0O/3cVZWOzq6pqdn6mtbB/sHu9r7Wjs6MUQSh8McGxlh0GgLS7BKKaOIYCCo0W5yBicT8fn5edtmnzF3hbWMIxYyeXjcjq6ubp8fXjqtCDadzitRxqEAm70Wi19hda5rxNWVMYeJn6+9f6jlMEgDOUXGv7+8dNjj8cUzmckHn8F+/xciNjyaYub0GcoPf8IcgpUxg8uqWGntJcCjEUqUMef0s+qDv0aUcf9Cd4+gcdvYFCXK2Izbt9Vn7HS6GKscVV79yBQKRBmHt7zkvZIy1iplxmN3r558KhCJ7ayMxdYL9LWCMjadvZdbdTVlzKV7uh+g9MPjT4Ay5rCPr6/VwKMpNivjGezQtLCSvkICaYFwRaI9vYyHB0B/SGXMJqFNp+5YHSmMphCwjlKxFZFoAqgk1OOvTn3vV1t9xqureLXqxOoK7Mv/kMpYKmbaJEcJaFhMb8Q1KOOmuhcbaj/ueMaxcJBOZwqFQrWm8Le3traGKGPk4R4O5atmkBXkOf5cxVIF0F7znHmcGMfUrdilYj0ebySTgQFxTHrrrdXWXmz/MqpjAchQ0iCOPIgljVF7FvyNE76GcS9LFBOqYqRVG18Zl+kTVncqlYESPo8ejTFSqB6lJh2JyOdnVscnpPnfBtBtQJ6CPgDATqR8f8AnuPVF4zm2xNuGwXQRcN0kQuv0eH3j+eMXe45fHHnl7PNHag/Xnzpa9ezjPT295EG4J8CIA7jVCVzc60XoHCjjVH5FSSAKTUSCiU43M1ayqbSbz1XPz87NLSDKOJaMIeMowBkgSAlAGXfRupqITUAZ02TkyYmG8dHa7u4zLNQEvW1y9p1TTc180iiFNIgnDywp0WhwWpKRCDgi0nmgxX35pRDz36YAkDUJeFrMsgGHi3p8UZvdsIwmTc97fF5QVfjKUE6uj9K5Hr4q1dKrIfQtk0dIM28eXe8blKFQZhrVZTdRlFQg4mtxtW2ENtBP0OEVzUreWwN/41AohJxM5KBIocfjQb5mMuDTo9HgOnpkSjscdQS/NjkluKSM5TIZXyRhr65+VOxZRhkfK8o+Y2Cf5GgKP4Zovdhku9gcpMBBn8r4CLHGXqFQ4bBaG5CbnZ0zWWAJUYRaJsbgYHdhEalkAofDGfWbAlbwOasiCRwvoYhoJLSIwnxyPmPJOjlEfJ08fhakgZwSrx9fpcM+4xJlvHDmLP/Ht6wOwaqLsc46xWjuwRdGUxglZzmUM0AZx1OZsXcennr+p2LBFmU8OyO57afEg++CdF4ZD95XPb7JZ8yVTZCSxyt7vnHX4YFReJON2EEZMxkDNus5YX4G3iZlrJBpj/6GefJJIPJ2UMYLeNTzXe82T+dn4F1ZGQ+f3jf3/A2EOXiTKynjRDY39uwT2Dtvs+aDo81ih2bF1fTVvDIWrUoNFcv5qYFAGS8xTg7PHY/8Ecp45gd3sNgKEjdztnvinx6vmFyCB5PsoIxXuFwUiYTIi8Wui1Ov30TPR23745XxA30dr7S3ZBIfrzKOx6JCsUgg4OsM8LkFKBlnDKB2qUkKEk1NOzR9iKggLq4vAo3I0rJS2XQunbFzOCYy2UyhWFkscU8P5sUXOD1DlBESrA7zIYRJ/ctrKyaJPk3nx5onfUyeS6hOAhNpsmsK8QJ3dlmwNMwa5ei4IpOgdrEOt0ZSyGHa3WGcsdObZYl8nVggi+Fxxj0kQnNv69unZs7VVT164uGG5tratrozu54aPVxBHacWujGIFy8Rk5dCoV2KTRGcXZsiS0m9tD6cGG/0mLqo3UQ5GYVCJy55WBPpBHgeQPQxmo8G6pOqpC5Ll4/NH2ujtZPWUUNjdWMTdUM93fRRQk81oeaxI9O73pg70SBdwlpoNCOJZFtZSQBBnJek28emMKtIUhpLRRVblQThwhhnHM+g+jyF5cQRqIxxlsAv1KRberVA5ZN60RPP7VEs4xVolJVOd9gNNA19Ym3inYl3yBIyRoChqChcAxdRwABXGmecTmXMLtXs2jS4CoOMIbZunadmdVM6CFyqTFr4vVnMBrFUur6+Hr/0ayyjjM8yysoY2CenjHOQ+eh54b//UviDX7oaOu0e+8TUxPDo6MjYPGoR1dzSajBvmitWxjUhEg4HQ6FC5hJCoWBJ0IlELOZ0OjMbxqgA8g8Gg+n0puk0cXDL3/AaEyCbzfh9/o9qHMvVlfEah4xZfHVkqAKk1RrNK+OVb45U+TxeoIynHnwW//1f7qyMzRbziaEjJzqPhALwOOP16hd1Z38rzUdtax1qOD26f2oJVpN0FpZrPoelw+EsgKB5uL/uldGOeLTUZ3ysZfZ7r44NTm8aeQ0AlPFPjjbcfbIhvGE9AgSM1tPWPT8V4uGgGdehjGfJuAcXG2vRsDN4B2WMIjTJbOdpTFhNXkkZxxJp5uRhK2G/zQqPM57CDI6tnaOtwC8OhIIVhfAIFg3PJgTK+BCu7dB4XQzo3HiawqlfU57bWRkbjcaZ4VfH+t+PxZIlPuMTA+h/emdscvmKPuNkOpeKx19obb2vrQ2JZ0xijqxpK1bY8CbXo4ynFib/109nThSU8YP9Xa90tBZXh/4kR1OUKmMnrIypKuqhmUMEOQEoY7wEDyvjfCyFRDBoXVkpDjhWEwioV18VtbdZmQzFMpk9BQ/wpc2u8hUxkSZJ48daJj1SHTy4gqdIuP2lc+BCoZDFarnqDDyHN8sU+jqw2LwshmfgvX9xdt+puQsN5x89iSjj+jO7nxs9X8+apLCnCNxZomiRpMESYYWaxxVm4AEygbFxdWhkQEVRGSOjFJgaZgOxoYXSAhJLPNTy2vzMcDdjlDDXTT5zgTvXz0Jf7Jrf9bJ+eRmcE3jACZlsYTJ9Wq3LYMhtOe7GGXjg6OCzZAYeIDexJgaUMU8aaWiVkIaJqIq2+TcOasgUOWrJxmC63BaqmjbOGX9/6n2SBO4n6OS6YR1eTCWPDz8DD1kd0OlylmfglfE5RToVNUlRRvG8UbxQYibJos8qLim8ZPNm2bLXIjSK5rZULYBCm4bkJ5BtNe32hq5Sq233Ti16Z9EgUVoFrLYtSGK4BybsdR2lVcDqO0MMtqO5FyRKqxq6HE3dYdZ6SWHB6jtcPSMBAm37g9a1e0ZnfQvYK3Sp3TeH8UwsbF9b0+4nUa1qolG0zTk0iGajfnhtgcsIWCGbDLbg5WkkZfwxADeCdDoNPvV6Pbj7A40L6BoBuF+sra0FAoFC3u8H901wywB6ZmMzl8vF4/E2loBmXC7XZrMVtwUJi8WiVquRw2WLwxyvF1dXxkIh3aQ/vYyBx7NqtJq9M9X7J2pgZZxITTbvw7Y+IxLAsTM2KeMNoymAPmhltdSj6oL+IFDGnKoXNBX3IMqYPFkdxO+mL+dDQLCwItM5wiVl/MhA06vj3UVlbCG8vc6TzVCSJ6p6v/Wb4wNj86DZRsjkit883PLo882hUKkyZnVUuN65RUSEg2aIKUvuc3eQ2vPzyT6cMoZvyeB+nn8Q2UEZL+GbJJZzNMZVlDFj7APz8j5rXhnPLA9NCSpp+dEUQBlrpcfxy4WVPg4utxwczcczTmUOdJ99se2gNi/yrugzNhqVy/tXZo9FogVlPPP9O1Y4imU2kAs5KFd4JruiMo7Fnqyru6u+HlHGRMYwW32Gdb3KeJWBNVPfIC3B/m+jyfyDV6vuf786my546cBvd2FhQSKRgF8zyLqd3uVl5vwcRiQWa5WyVTJWwoXfJ/zx2KqMdW4dHNJYw9g/sX9OMLfEXSJICUB4GTyGQgvwJOrzwZ5joIxxOMHQEHn/fiCXYUVIoVioFCmazBUF4NljqvgC2V497INHVqjhkcfgU29LFR90rxqbIp7I5TdMskSeDuwykMUNS9S3z8zXN11saK45VnP4weP3N7Y3VT/6QNuJ/UIczkyBhamRTLax2Rslqcfj2U4ZwyhRxuABgG/iA3G8URmDswFk8eml00VljJvtAcdamybiB/AVF7joQeJqbY2op9vCYCDnAemGbHExYt/0FgxgozJGsFEZB8JZcKK48ihbHMASLLVVK7Sh5fFd+5hjeHC2wQ7dQlEwHqSpaN307mtSxoAWtxaWY1OU8blH0JVpeD5T9Xim+olSq306S+zN1DxZWg4MtG/ZncV1ZiofLa0CVvlorv8dW0WV+KZtXbD/qXzG4DvaL9Tket/KVD5Weh6AXXgoJ980Jyy71JA5+4dMxX0QZcDpdoNb1WD/wHDPMAaNUqg1KzRaV1vL2NBgd1s7Xwxz+0cFwFRADho+HgBJGoaj0eeg4XshEXz3B3C7nEA2iMRCGpVMIhGkMplMLuNw2Gtr7JWVlVD4cvT6HZDLZQHN2mxWu9XmdbsddjtIWM0Wi9lss+XvDjYml6P62cumW3cbb3vF9ItXzb94zXLri8obn2T+8jUbyP7yNQv4vPkly95TFK/bBsQPArfLJZcr7nqV+/NXrMVmYNufPkG77RVjseSXr1lvfpZ/87M8kABZcIif7zb+5Dl9fd8fqyKuroxFQrrdUoHD1oP0RmUcjSWZCyfMjPelYrgTG5UxjkG/+fTxoz3wwmlAGbcxmhqWarYqY9JElX/5ZRomL6Z3VMZm3D6NSgnu/5UVo/f+vHF8ZAk02wigjO96uOmR5xt3VsbrItqKvX6eAA+N2EEZ488fcD73o4Iy3oAdlHFbX0XD8EvLeHiYR4ky5vJO8fj116eMM8n08ZnWvfOFeMbnuhrvrHiDwIIj0JUoYwXqbdb00aIynvrer1QqdWzzkBs2G6/Xn2az4UeRHcYZ/5HKmM3A2sl7yUvw1QfK+IYDow8f78mmCsLlk/QZb4xNAeCL+oAyBhLwPPp8D6MHzUUDZUxWkmHhdQmJQABRxkoMRonFKicmCHv3mmk0IAfNVIpimUTqx66vO/iqJJ3rGF4OEThRiS5JZEf6lwIj6MASPSzVJ3WW1CjKSl8zKOTwDDygF7fqtlgiB2SiWJNGsRXNqIU+Mr5ymn58YLV1oL2useqh4w/WNlXVNlZ3DTe2vPaEYmTUTKcXhCnoHo1WHLddjE1BWY9wpfFFWnhVEnN40yCxJo8vLhViU2yEwq5Y5C4iyhgY0MoHJg/gZfglLmpqoR093QGeAcRLJOowrrmePVCHQr/+moV5WRYDM5BI0oUF9+ZhXgAGo3tdFhap4lpral0cI3ASJAbfd2kGnsOb4SkT67IIRxKcx9rb6hh5ZfwWc5ygxuLADv1yuQE8mCgo746/i5filwXLQBmDC6S0X37juVNsCjccm2JFEMUwwuCiSFW+RWqQwbXKyrEpyvicoqyMP1llDGVSUDoOW/5F4ieGcDhc4sf5vCCZSoLOB4LBRDweQgDykUj6kr9mXRa68Xndz17UXzLDjc9Kf/Qo7ZaXTMXCHz9neOMkKeAxuZ0WxHxum1IhvftV9i9eMd7+qr5grxlueoL8y1e0xZJfvWa85bm1W57lgESx8OZd2sb+j18Z0zn0k6iK2uGrKOOpk6dx//Yj+gA8Aw+/uvLrvu5Tk/AIBJPF8tBQ9zOdLZFAEJ6Bd+3KWI6rsJHe4QlkGHaq5jxQxg3XpIwZbWcse28SEuDRFOtCKstUPYesdbxZGU/c8cjSvxaUcfsb+6v//tu4IVhBbkSJMm79xv01//UmRBkPLLWNi+vxNHjWmnCFgtl742T1QZA2GY2kPbfTjj0dS6ZjicwmZYwdmrk0znh9jTE99sLEGCxzd1DGDdP9r2CbqLyCz1h/+lcrV1DGM9+/g72upPA3jadcIS8J2+9nzDaB9J+gMgbwRXxkBRmowIPTBxfX4NEUQCAS5USzD74iCPxaLRB/QBnLUSjbygr7wgVBW5uJzpCiSewpAmkQRxkl82Wh8WVL3ZhvVRwXqhNCdVIgDbAwPIdMETabwxazgcvVyVU7xKYAylikTjHErlYMqgW91EfBX5yiHzw3Wt984YFjf6hvqqlrqa19Y3ffYw+udXZZmUxYkpLJdg4noNVuXI5uY2wKn1IR0Om8UkkyGHQKRQlfYHFxCRk7XoQj5MBJcSguClHGQBbvG923LF6maegjU00jI9X0xREbjVZUxo1PHlBj4LlxRVkMDFHGnrxHfCO8Xo9DKvGIhHGfzyuXxOx2LmfNfWkNvGAkC07UmiiAHyFNd5Bbmtbn3zy8XD/MmiSrsFjp4mLU4RDaRCOrIycXTq7oVoAsRvFQsM9Yf9lnDFh368kEyhgpzKbiHonYr1WFTGaTROJRKMxqXTk2RRmfDBw2q1gk1WjUCoVyncMRCYU8PpfDWeOsr/P5PMAGMqmUy4XvfSKR0OPxWixm8NP1eL1Gnd6oN4GSYPDyBHzwk88FnGVl/HEr40vUAiPnXsjpKnK601CIqlIp2rq6CATi7NQ8anEBS6Bcmuzw0eMTUMag71S50+Au3DuSiUQkHLbb7eAXCD5NJpPZbDYYDEB+WKxWgwHcui1ms8lhd0RjpXy7EblcLpVKITOk8z6aJMimkilkWHAmC0WjEY/L5nXbEfN5HCaDhrfODvhcxcJo0FnVTr3hWf0tL5sKttty47Pinz27/qvXLbe/ZirY6+abnqT+8lVDsQTU3vI875bnuBub3fyCoXEA/iv7Y3B1ZczksRrXmltn4SGwao1md/+pvb0VPq+vRBmjCb2aQM2aAAvSJcr44aGuZzubwWMFMs5Yf64wzvjDKONEMsNBnxFj9ikUCrsfqjp7zcqYPVMXGXtMwoKHJm+rjAORWCAYIY6/x13ci6wOPfLGofm/u4kyCPd/I4w6zdTzN42+/Ug8lYlHonsWO5+YbVTm18DrX2wbE9UhyljGJJufvoFw7n2QBspYdPBu0YUXgGQtUcb9cwMnFs8Q6flxxsIVnewEHnsVnzGsjJcbEWVMnUV1/tkNswcvgvRGZZzJQcMX3mvd97BUpra4N/0pc2ho1/TTXDR8FKCMWSO72fOnkx+DMnbS3qJ8bMo4nYwPDg5gsPjIjn+x2ypjV8gFB2eQE94ef3uOPYeMpiApSDr3JlaK2GyIMgaSVNzbyzx+3LICRzWGZ+MN4qjjFL4sjKbZehaDNSO+dXlcqElxeU76FEtK5kcstmwspqNQ+ehlWf6paQdlTBXaWpfzyphKONuzcOjs+Mm6D3539Ld1rXU1jz5Y+84e9NSAZH7BTKUaSSSvXL51aK/L5Soo41zWtb7ulcldQgloFlRprHTG/Px8yaEtPgteigeKEyhjcCqaKc27enfhpHiKnDw4XD02WruGngbKWLREogzhhtsZ5x45zBqaN+bHclxVGdu1Wts610wkZRKpuNvtXl+no7Eef2FINGBJqTZJnWXjuub629mN+/tmdu8jj5BWJonqgjK2C6zCae70vrF9LA0LI8DAoylUlFXtauLS7ycSieygjNPhoGNt3S0ShUwWh9ns5PHFWIIk/3xSRhkfNxKxqE6jC4TCoWDAarHZbXbw4Gp3OJwup81mj0Sj4XDI7nDCaz7F426XOxKOuuwOIEmsFovdanM6HKUjo8o+449fGRdONYKkG4rpYUttmjf8ceNjVcZArYLbLkgA3ZIG+iAPIFiDgWAgEIjF48AikXAwCI9JCwaDsVg8FAoCUvX5/NFYrGSGXAm8Xo9cKhOKxAq5QsIXKRUKqRgwrgwIa1ArMQdNTr8L/BlcArhhgW+6trbm8XgKRU5nwO+u6qD97CUjELiI3bHHdtuL0luf54FEsfBXe6w3PUVHBDFioPbWXYJbn+dvbPazF02fhDJm8Vltos72eVgbAWV8X3fLE53Nfm+pzxiF61E4L3J4sADFMZm31tUcGxoE6Y3KOJZIE1teZTc8KMmv9PGhfMaJjJRy0cI6JBTLGZJMzblrV8bTtaHhR8RXU8bsxcNa8ns7K2OzTmt44/a1Q08BmQuU8RvTbU+O1WxVxnqlfO7Ue+TpMZDeQRkPLQ1X0etITFiAfsjRFCXKuOu/3TB7qFQZp5JZBq+FITzFFag40k2vhEqUMZd/gsdvSSRKxdZGZQx07PxkDZ0Kf6+NKFHGg70XOhseXePAMVmYdOwq7g30QmGc8UevjFOJuempoeHRSPQqyngr1ygdSpKcRFfTj80dm1qdIkqJyIgCYMH45bVzsqmUhkBQoFBAklrodOXUFOvUqbV5KhKngjSAZbOM1HW3RJtsm/GzRDGxJkPhaT8YruunLEmsMq1TXbdYPc9CK68cmyKehBhiZxcR147FtGEx7RODZyv7nzxas+vMky3tLbWH36vdt6eqpWZ5bFi+uAgrYyIR6PXCxhtQnIGXzaZGaD2z3HmKnOqL+IcYgwsC1BIKnYhfPnQ4EYZ95DIiUJwMDWNwZfAC5gJLy6KoqCQpYWCwcnysbmS0mo+dlaIoQBmPdTBOP3SU1D2rI8GDSYrKGBlnvHU0BVfF7qMPTHEmNG4DS0kaZA6gKHj/pcmCQBmL1XHSGAXfPd/WvN766kX0qXryKDy7UYvHyReX/BYTU7cCrgVOijs1fwovxoN+Ir5txNMvt8sBi289mcUz7AvaWwlNy0KM0CyR6Hk95I6F1eVibIoyyvicoayMP1ll7EviLNE6YOEMy2m3sVdXuDyeXqcHd1i1SiWTyXVavUqpAtJPp9WJRUKV6vIclT8Gn4wyjiTSyUtTYXJ5IInsZmc4Uv5RIRQKKZVK1SWo1WqBQEAikbRabaFIpTIa1Kfr0Dc+K7ntJVnBXlb87JnVm56k/uJlxYZC+U8ewdz24uVmoBZo5Zueom1s9tNnxA19cFiIPwZXV8bgwWKds27Qw78AoIzv7Wh8or0RUcYriyetrANblTGdyzrCbOvMz8ADyviR4a7nuvI+43iKO/CWYfBpqRhRxtUfXhlLpQqpEaq+Dp/xR6qM9W/cztlOGQ8stY1J63FUeAbeRnxaypguOCUUq2X6Taq3RBmzOcfW1puSSbiNUqNZ4/GRNZw2KuMrASjjFXgNvOcQZUyebXAS35Dw4RiQqyy8XnSYiO0D6Y9pNAUJh25obFGqN4UNL8G2ytjisxDlBTX8fPfzWAm2KLzYenY2V2CNbDKpxuMVaDSQpPDyHzgcce/elTEsKR83jQwrYxON6+ZIEz0LAbEGWTg66fZfJhTAdDvPwIvGs6N0FqyMccutC3PnGk/9/L1H3z831NxSDa94t/eVhvfexg3jBHNE6cI8rIzhGL0yQFqF7S/hw8/AQwDEJV4KK066hr5/Yv/k+iR8BjYoYykehfiMwWMAdZTc+ewBVN0wZYSkwZOL4hh0Ro5CmchkJ4+X3rD/gD+Q2nF1aL0lSRzdRhnr8Hju7BSOPUdRw5cDqPbTS6c7yZ04IQ65QIiRFCS5SZ7e4sO4wgw8b3kGXhmfbwScmZqnMucezJx/qNQqH8viujIXHy4tBwbaN+zKYtoyZ+8vrQJ29v5c917ryQuiH90puem3JSa+4S7dq+/p9x4S37Bd7Y9+DfSr6tGXxT/5TUkVbDfeY2/sAtoXJEqrgAr/+b2Otn6gX0vKYfvp3cr7nrGcrdv+oD++S/Pcm4b9x7evveFOw1tHgHQGPS+pAga+o+1sZa57T+bCg5nKh0vt3H05Gb1wqvOIZWTBFAFYIgMvLRQKBtOpVCwfICwSicRi8PRfkEml0ol4PBIOl4QSu2583MoYeX3KVLpMnkKkM6vFLBSK1+GRPhwBf12tUipkMr5QxOZwBAJhJLppDN4OkEjFhGXcGpdHp9IZdAZ+GUvA48H/rFVYm9ZiFAypxe2E5+YhAPIGaAA2mw2YuVBkt/u8zso26s0v6W9/3VSwPZafvyi+5fn1X+2xbCg03/QU9ZevGYoloPaWXbxbnudubHbzi5/IaIqN2KiME+lM3yuPjP3hR8L8GnhoXI/KdXEtr4xp66xD1OaO/OrQRrP5hn0Vv95/OhoKAWXM63/TOPAUsjo0fvS8H/UcZQl2LVMZGIHxFJ7eCtJanfb+3voXkahtQBmTz5mZ70mkcoX5upTxVG1o6GExC/Z6/vHK2Lj39vUPnopsVMZKWBknEslwMLJVo1yfMj6EbT00VvvHKmOJWmnaNFKCQ11yTjzKRcML2hWVcSqVTcVjzzW3/a65w7wlNsWVEA7HujrfHB/dA3oLsp+kMg743BNjI529/dEd12vYWRkDvfXqwKvL4uXLyli3QRlv8BkDIWim0ynv7mf0L5CQJeiKyliW6F4IiDRwYAogjl2+y1f/QyjjzAiNmfcZw8r4TMOJuw6+9MG5qYbmi7Ay3vd6w/592GEcf46AKGMgQy1MJuhYYftLKPqMt2JbZSyxShBlTFPTjs4dJcjg8SQblbEcj7HSqGJEGY9RGl48t1TdRx3dRhnDep1Eijovhzfy7RibAkB3ZWW8PjdJ4KJAT0B/gDKuxlW3k9q3KmOZSZaGx9JvwrZn2OvxZLOZsjIu4/OLDBRxpiYdqVFHamyLTYQy3C2FiI260rPBzJo9PbKlasyRHvFAGEdnr+qBXarHdpfaQy+Yj1+0nK4BidIqYA/ucnYOGfYdVT38YmkVsEdfdg9Nqp/eAxKlVY/tVj/1mmdsTvX4KyXlsD3ykv6194Fu3v6gD79gPHgGVuTb1j70grWi3nTk/JVq7Y3dutc/UDzwkvLh3SWmuO/5IB1WL0UQLNgmUS2wFSfD63by+AJkQhlQw0AsZjJpRCLb7VZQXNjmo8An4zP+VOD1eldWVlYvAWhiMpk8MzPD4XAKRaurPC774JnRHz5Ku+kpRsGeZv74EcyPHpy/+WnW5cKnmP9x3+hNT15uBmpveGjxhocWNjb794eptV0lS4pcM65dGXc2PdHRBJRxLJ0hvP6E5OGbJOvww8HwUv+gpInEhleU2KiMTWbLLefGflvREwkGwBMXYbV6VXlOIhXCu7sWRGJZMj9xpdEUUqn8l/fVPfB0fXirMiZ0hfgHxdz8RLfNythw7Dcr16KMjXot6uCvp089E9uijK+E61DGsVgMQ8UTGZRsNptOpI7Ptu1drEeU8cD8xL6eC2v55wry7FLVf//38Q8ugLTBYJQv7mVMHAxvHk2xKrniBNvNyjj+fFPb75raEWU8ONN5rOtVEhW+lLhVzk8aO0/09Oc3uoxQMLpMOctXVn7yytjnclIpFDqDEd7xuXZbZWz1W4kKWBmTleRdPbsQnzHQW8B4Rt5GZawmEBDxB4QgkKSU994tUcbUdReijCW6JIkT6V8MYOhh7GpEpk9aXekprIPA0u8QmyIcSw9TGchoirwyPn7XwRe3VcaSD6GMk8kcgxddk8SW6GG2NOYNZnArEZogtrAlNgWijFE8FKKMwRenqWgFZTxwEVbGhFJljKoZoI5TNITLythAIsmWlrYqY4PRLdFEpBo4gJ1UHV9mxbAUns+3gzJuuKyMZzcp4xp8DVDGWGHBqX9ZGRtlqWTpSQDKGI5N4cnQeFGWMIZmhGX6lEztXqQEiSvmcmyKMj6nyORC9miXLdpqi7ZtsY5gkrGlELFWR6wvkKRaoy1bqoC1uLIT1qo/iZU+QC1Q+erHdktuubekChg4AwE8vARYEUwHbUDZBYznXovH4LtpwOfT63RGg2aFsfL/s/en8U0c+74vvN/c8+I+z73Psz/nuXefc88+++y1V1Z21lpZCUlIgMBKCIsESEjCDEkIIYQkkAFIQoAAYZ4nM2NGz/NsWR4kS7LlSZItz6NkS/Ioy7Y8yJY1W8+vVO1GyAbMbEP/KOTqqurq6lJ31bf+qq6ura5Sq+r0ekNbU1OfaSKRMbUZ74guFVWR33ghTb06NzcnNiYqIiI8PDw0MzNTkpUVHx8TFh4SGx/X1T3Ky/9HamjIlV+QFx8dm5tXwItPSk9LT4iOiYuKzhCK6jws/nNYcXqxttOgbxuWXq9Xq9WgYYPBwAS1tRm72o/5Z037SvPO+kbGfdf89zXl078onPVds1dg09RPs2au07IhiJ2+Wjn9iyLvZNPWaM8FP/q1KbyF7y81S5KZl+twOAZsdm8yDk8JCqs6L1YQnCpQyjfc2HMlIRj+W8nYlllwtKB6T7lnNsU9yeEc6uy77RN4d5BceNWk3ErJWFkuVbT5JWcSMrbbbM06rd4Dqd09pjHZjHWatqDPSgJ+HLDYHx0Z+wiXkq6p0ccUB2HspdPpMBqjm2A6+kO7FUcpvigt3VdTW2+8OXXWVyNsxpc/uHCFrmd8JjHm/dDz6VLyPm2hXDHj0o2DweTl2N4y9Q0IpIfL608+fjIeo0Z9As/hchQ0FAC8DqQc8Bf4i6vJIm4myy0v5rGbzV2VlXTVttJLlzK//17yyy+KY8dkMZ4n8MJFBaJaZZVJotAX1RAyrmhwFMp00qSiamGOoVBmrFN119XUZYoaKiqrPWc68gk8i30wo1JyXSS4Lsokk4xT+V8cXfXr4TPbDkcTMr50+vTvW0O/+0UckVWcKKxISiQM6lmYYmjEAuZoXxxO55Dd0q5UdpaX6OUFeoXM3NGhE4kH2lp5Kb5rU5htZkOfobaptr6z/mLWxR0JOzZFbdoSu2VdyLoIUXBmIS9bzs/LSeJFBodfDeEHJ53cmRS1blvMV5tEv2wWfPONKjGxWSplyRi83iaX9zU20mkeXR3t2hxpizTL3NHVlpfdq6pTyuTs2hSQTu/MSlQIriVeOqcIPpYUtWy18EqSIl7SIMQYIJ6XGiDwwHGuOnd96PqLmRfTSxmjPpykVqLQKnpNvd4zp6nI2APNv7HDUFrarshv93wLukJZa0FeY3VNxYj50Jw4TQhxZAz3OMn4WKZ69rnc2WdzruZq0aKg2/WedDtwm1V+R8zUvWc9xTbjrq4uiUSSPSypVJqenh4ZGZmTk8MEZWcX5Es37w56ZbFwygoR4z4Rv7Yo8dWPo6d+IrkZuEL88gfBU5bfTIbYVxfEwnkne2lhht/VW77W+9C9kbG3+q23JWNvNQ6Tcf/w+2zvT30DrsQc8+1WbbuDctMutWb/UFZI3sQtyJd8G7brVCiZTuCt+yFj8+DKMwfeO7S19m5kXPnb3Mpjo5DxtahrP13/SZhFauwOZHw7gYxTUlIw1GO2h2W1OvJLL+VXHJAr6zILfRmCFag6OmZzaqqfw0HuaY1WW6tS0VUOziRGvx9y7s5kjPZCq21Qq+voLncg479suDF/64VxQsauIZdMIyNkzD9wPv18vjrfOXTLVASX3d4mkzWDxNLSatPThd9/r8tIb5Fma0RZ0nDygmhZdn1ZvaOkziIqaDsabBQXmcvr7coyo1zWoi2p7dM2WHr7nIODzcXKiqys261NMWgfzFFL+WXiG2JCxv78lFVHvjjod3TTvsQz/qf91q89sWJxzKVgabi4Ll1UDhj1vLPae0YvK7I2BcjY6bB0dxnrVX2Nur7mZrfLaW5p6SgrTU5O9jk0hK+s1/Nu5yJdkbhWDOhEhWyP3x4gCSAYqsoWVwhCw86ePHs8+MqN1BuZew4qwi7l5EZL+Hv8REfONebkNkqGyXh4csWgB3872lpx9N76evugxdrT26eqy8sUd3mewHO63PUt9lKVNSsuD2R8/rQ89npu/LrNgosxWeEicXBqaQIvIyVAWJaGAmTXZQurhRtCNniTMVyOOqezu9M24t3O1CrvGBw0d3Ya1apejcbS06tvaupWq2tycyuquLUpOD2AhoYKCvLV9erAG9duXL0aG5+UlpEWFh6C/j4kOCgxMUkgyEjipWSKs8pLlefOnc/I4EeEx6Sl8uKjopXFZeUl8uiYyLCIsKsXLyUmJEcFhafykyOjI69dux4fHpsYF3Pp8pX42OiEmKirN4Jq6295doIjY7jHRsboCLcmVT6/V/D8nozjmWqXfTCvIFeQkSFMy8zNztY2tigrimW5uYkJ8YL0lMiw2Pio8PiYaHmeXCrKtN5xAYe76vHYjD+/lB9fSIxfUGtzU2VVpVgiSoyPi4uNzi/IlyvkaWmpfD6Pn8pH402T3VnmfpMwIyM+IUFZpMyRZOXm5orShXnSHD6PpygiVtvvAwv5hZqn32bsrTGScWdX188Xw3ddjbAM3vKS63sVxmQuDOkORLz/5tmIUPLajvuQuDDnt5yLFxICmO1h+ZBxxA/bef+/adl3JGOreWDRmbA3DwXcmYxBIU1ajb6FoLDZYvcm47j00OiykyPf9PGAstmcqeITCYLN6vr64edQ700nY8PfunQkRUKWk8sokL1y4tyuazdo1O3kTcaVFcWZ/BN5Ob7LWVA9TjIe2dawZHyQf/BCxoUCdYEPGTut1pbcXJBofWZm7tGj0u07csIF4hCPtdizKoWioIm+A+9EaIey1lqmIjOMS1U2RVWvpLKwrrUsq1bWYmy8lHYmLifxdmtTUDIWVEkCxJmXM9L9ecmfH/z86JljHjI+c2rFkpO/b4kNjMkJF6sFosrkJNCnvqhopMEY8n4Cr0xXrOtoSFKm9Jj7YmSRCcrE5BT+yIkcSG8yETO5XCPPrMmU1EpQIdtit10XXweSwp9Tk8XjXY+JPh0XGpgZmJEZmCoOFR0+WZay61TS9hMlfGlTFjPPmJIxgWOx2DUwWKzJv5B5ga9MrO/QFTcUhOSHJIjSezw/zNkdQxUNttI6a1ZMbvq15PQg8fkzisQft2deS84KEwkD0/hXkq9euZCu5GWrCRlnVGX8EPSDuJK8s9CbjLt6utDQe87jptgn8BxOa2FDUV1blagmt0ZbEZR9PS6Px61NwWmCiiNjuMdpM35Seoptxuj+lEpl8bDQLwOgeTxeaWkpE1RcXFVRsvNI7GsrCt5cJWfcF4VvrBBOXsoHHN8MXKV4dUHsm5/fTIbY15elvb401TvZK8vzT9+4dTG+e9dDI+NroecOBX6TJiIvgXsU6jY5g/gYxzisVrPLNfojR3fVHci4kP+7NmdrbQ15ZCryt19T33gxOzqSxrLyJePToW8evH5nMvbWoMUhDt6iSvi+1QPKsemhkSUnKBmXlxW0qPaKBL7LBt+HrFZnfvHF/LJ9BUV1aQWjWBkfhcQJZzokDBnfWU+QjK0Oq1QlBQji86eon6Lzo6V1UpvTF7MG9PomiUSVnl6XkaFOTk76eU9WpIRMLw4VZoekF2RW8fMHbyT37L3SUlxLsdhaUmet1ti8l1dGS3eHJ/DsTntde61cU0yWpxAITp33O3rm4Ozt783bvvmbrct2rltx7vK5k+eOB125Uc5Pq0hI6NPddm2ge30CD0L6vr6bJgFUS2VrZXFTcXpJOniUV8aLKozaz9+/NuirDafX7Ti27dSZYzHXY4+dKucfuBC3aW9pas5IMoaz9/f39N52bQqHc6gSZKy2ZyfK068mC0NEh44WXfvs16zg1KywTEFgatpVniQ8o6AyL0+TDwjOVmULK4R+6X6/xf2WX09C4CR1krzavJGsP+oTeF1d3NoUnCa2ODKG48j4AcXajE+m1uSrmKc++np7Ojo7W1qaqyorysvL0Fu1tLY0NNRrtZq6urrB0X6fHCmb1VJWXqYsLmlAt15VW1VZjS6vurpKpVY3t5FplpEFjSUN+k5DOyuDwYDCKBQK9AtMUHt7T3fHicvSN9fqZn3XTN0/vm9966vKGauV8LCBs75vmfqZlJqKqUPsjC9LPMse30z25leNj3ttCm8N2OzRXy1JmzepnK5NIbyu7jhK16YYt7odGff2mG4k7A4V/lbtIWP+7t/q5rwhi7ubzfheyXjQJpAcr1Ifw0WITW8yzpLL/u53eG8AmQD9gKJknFuyF1c5E/To1Wcytba1jzTmjZQPGTudDuwFnGJfJnkf0qirMzIFyUnJEWFhcrkSIS0tLfHx8UAik8kECqSf0mppSnGKsFy4LnDdYd7hmJwYvpLfYexAFJWpv7+zqakOTJyaWpYQr4yLTzsTEvX9jvTANMH1pGtns/fsyw0LLcsv65WVGdOytQVlPXkl3Zqmnl5yiD5wITkODmYytbW11tTWyuXywcHB5uZmtAKeYFIMciDywLOpq9skr+iVyg1XL9w4evLgsVNHf9iTfHLnju2fzPtw78dHTx2+cOloYODhyxd+r1bKBgbMvb04DiOaG9pTnU4HLvRs9bHx8HucKTo6GmhI4phwIuTT1tbmHdhPcupvamrCZndvd1d3l75L39zWyAuL+HX/Ty//NPnLndcTr4rid54MX/dbUbKwNpWvjIkhE05SU4HI1Bnb2hqbcKZdnoMQWayWnJwctIPIHJvldT15pT0ZEVmJ52PSr/MFQWmh3+/e+WN0ekBq8qX4hPMxgOOcaFGP0ZhTm8Mv4SfIEiKkEd+FfJdclJzqeR8ePhNliU1tTTRDKlpygwGnSc4alUADdVotzhRH5/F4dAK9pr4uLTMzlZ8SGx2Vm3fzleCcOI1PuYbMRguvy5I4mksesJePCGRctzV1wF7aaUnwCfe4hJ4hcWdEtOabzYBgHwfE1Ptd1p+7RtZuGxn77eauiISWfSc1323xiSLu+23GhFTdpt/h8Y0CbW/c0c0TaH/c7hNO3Hdbm3ce7gyLG/2g67cAmtsvBY0eu+7X9vM3wOsouU8UHGI7AqOadx/TfLfVJwoOpzNQWMrU9RMV2qvHbDMecrmcDodnFjU+iFzkN8khusUkuruGHA6H0+VCD469kKHT6bTbbN6L2eHU0Ajj7Ki0Wm1lZWV2dnZjYyMTpNG0tmgPns2Y+kX121/XMe4b9fRVimmf5c78Ru0VqHpjWcZba2vYEMROW5k/bWWed7Ipq6rPBhYyh79f3T8ZW82D34eeXxp/oaicXFuPmoyNfc4bPN91J+5VtyPjnp6+OMmRtJLDNbWPlowzMo+W1x4ZScbZhYr3gy8dCifPLD6gWJtxfmEdP+8x2YzHLtyipaWl5HbyoHBPd6dO16hSaTCW1Le1NGvqDM3MRKixCze1w2HHHWgmy/wxdO5tM7Y77fRHealamlSadIh/KF+Tn1yYnF2bbXfdYuO09vY2S6XN2dnq9PSy5DTxlfiYb3/NjhBnBIsPHlXGXhHLMyvLGsg84yxFe5naBmexDXUaHQVlg/mlgwK5ubbR3tnjTJF0C3KZtSlGtWhCVvtQRYO9qMIUfC3U7/zxU+dObzqQfHrfDr+1q1cc/PTE2WMBgaejI09fu7K3ofq2s6aozdhhH1JUWgorLWn5A4pqq8nsyi4yZ5cMJvP41tvbjAdtg6gTUa1IUieBA4DSacdwOfU522O2+vkfOnP25P7jF/zP5eeEpsd8/UvCliM1wlzWZkxdU1ZWS27ukHVQ19yjahosV9maOhz1TTaBzJoqLsZXTI+raXV4bMaytKvJWWGZ2ZGS2B92Ht6SkBUhEQampV5LloRmFsRl2z0P2DV1NwGO00rT8MX9FPmTuEacrcqGSy1Nbekit4+3UMN2m7Wrx0m+hbLB9PwBfAtqXXdaXr8gr7lqeG0KtN248HCdDA7iOhnlG+HEaVzJOWRqM19uNZ9vNV8Y4S712aQjAqk7rx+83muTtJjPjYiCO2dwRbYcPVnx6uzKae/7uIrJdD3j7RWT3/WJgqt4zbOe8fKvK96Y4xNF3NTh9YynzvONmkbXMw6ufPMDn3Dipsyt+2gVWc941IO+/l796g26X/aMHjv5Xd3G3xvW/oyS+0TBIbZ5z3HV4jUVb8z1iYJDDfRm3Glx0semR03G1Eym6ejvHmD6Rw/FgozddjSdViv6UCf+eSbs2Wx26rmrQNN9fb0oPDqUQfMgMbPAbyI2JmSLBO19ls7uvvZ2sowx1dNvMyZkHHRmafSZorLHQcYPRU+ejEVHK7zJuPRRkfFjthmPXY9zNgU7ULY6rLnqXMBfjjrnpODkQf7B/Ib8JEVSsa6YXamN1YBe3ygWi4P5qVd5oLeoL34QXk44dqKIrteWl15WVm8HGUvk+hKVVd3MgLW9r6chPbUhNbmzqrqrqrw8IUFdWn67tSmoKBnLCtsvn7946vzxk+f8Nh5KOf3jumM/rF1yYNnZ836BgWeiIv2uXtlbnX/b5pusTUHfDu0eas7J0gjSdZlCc4ehLimpV6NJSeH7rE0BIT19As9it6BCUC2UhjFUkNQy/ryG3D0RW9cfXuN35tieo2ePnREGr/km5UJ4Zpiwii9ukki8n8CDs3lW92xv1NYkJ7fmZvU0NjWJ0zqURd5rUzS02otrBiWRWZSMRdeSY3/83e9MMYBYEJCaikDUcJS0We8hY2NTSnEKv5gPRt8cs/my9HJefR4l4zJdWddAl9lmZr+7bvbt0KZeDT+lIZVnKK9sKcrXCdK1FZUVVdzaFJwmpLjZFHDcbIoHFCFjT1fY1jPYb2GeFOzp7m5qam7U6ZqaGltbm7sIp5Ln5BobG/VtetuItbBGFfC6DTvpCfn2dPe06/VtrW2NusZ2Qwc1PZgsjp6+fr3nBR9UtyPj45el09bq3vmumXHft/79q0rPKzxavQIJGc8kj+IxIYid/mXJ9NXF3smmPVNk3N3nDEh5YJuxTPp96N5zkeTFxd56PGTscg3l5qVLsuP7+8nzT2dDr358bEOqWAD/I7IZp+aPR5vx41+bomewh/IfPn+K+klUIwJjpRSlmMy3rNdGNDTUXlQE8pOEDJPxqu8pGYtCMu9Axi6btbu1qa+j3dTb47BaWlW1NUWFdyXj8gZ7gbwt4zpfHJqRFpR+4KTs3MYf/Das23/uwLeHvvn8yOKYqDMg41zJbafvk7UpGDJ297Y29fcYu9paXS7nQFdnT6M2OZk38tAsGducNuAmS8a8Ih5LxtlqKS8z9IvDS4/6Hdh37Nxvx6NOf7bk1IFdQVeDalKBwqOTcWeHoUvf2lVbY7fZB019Zn2bLCen6/ZkHPP9Dr8zSh8ybvGQcWd/Z0pJCr+Ej28qtz73guTCtrhtsgZZelm6oEKAQPJt1kqy67JxChklGRVNxDA8ZLcNfwvd+tbW3rbW+tLSCs9sb06c7luD5oHOLtzFgzab1WjEQKy7r68Xf3t7+3B3w0N+rfL81mHyWtiL/iptt1kdDju7rNfI1bipABkjl/7iyBiOI+MH1KizKR6WXE4nmUfh+XQNi/yMO2x1HhgYaAKDD6ulpaWuri4vLw8UzgQ1N3cYWo5cFE37Uj3zWw3j1ulmrC5583PZO+t0XoHaKSvEb39Tz4Yg9s1Vijc/l3snm7q6/mwQmVT5IJpINmObfezTX+5NIOP4rKMZZUcoGafu/k09Z+pDJ2MfnY0N/zDiXKqUmAMfhc0YN4PrUVXY/etxkjHb1niT8abITQwZK1P6zL5r0zhttraCgnqhJOMGP+1aSnZUVszan+N+3HnkYK4oVAQyzuUVeR65I7MpvMnYaGpPVCYkKZMVWmVnX3ug6GKYOLyuVoWoO8ymABnnSTUZ11OywoSZwaIjp4rOr1l96ucfTvufOXH22NfHPouO9Lt+bX9+wegLfUDs2hQOl01UKYgrSkorz+i39KeWJEXKwpN4KSMPzc6m8CFjVIg3GaeIw1YdWnLM7+COQ1d/Ox59+rPFJw/sCrserBOTxZVveQJPIrF6UFvdXBMkDbkqudxibK1pLg3JD4wSJPcOLxp/k4yv8QgZX+dFf73Z7zQhY2EgQ8biiKzmVrKIDcgYWJxakopvKkedEy4LBxkXNBSAjIWVQkrGTFFV2WB6eQN52qG3vzNRGZ+gTFRoCtWNteG5gWGSKG5tCk4PqLq62oKCAoVCIRYKpHl5MnlBdra4sLAwN1eaLZUq5IpalaqpSVNbXS2XK0SZGdHhMSlJCVmZooqq6tYWnUpVk8LnBV67lp4uyhFlZ0lEmZnChPgEWXa+SJgRl5SskOUgZ35auqrhlmdtOTKG48j4AeWZTUGMRIHZmhIdWUMT0mkagKc8XhI/hZeamkLeRKdQZArTk3mJQlFm79jeY2K1DCqLCvPz8ysrKmsqq8tLy+QFBej16uvVdXWk7xNXtdc1d3Y8U0/gPWYy7jG5wtJ9OeZhqb/P9MPFXV/6/1ZZTcg44+yOlu1vKVJjaCyrCUTG+WV7ZUV1AvkoQPZkNc7J2Fhb2yQWN2RmCTxkDICTRoozz4Ts+fSUOCKbLtxWkFkNJs5SGIrrrKqm0S1AaOnu/HZoyGp3l1b1ZYZmesg4UxgiOrJfemHNar9LfqfPnwQZrz3ySVJ6QGJhUlXbba2edJ4xs3GrMIi/89oUdybjtNwYhowP34WMG0Ui8rIPnGl3j/32b4eub7EX15JV29h5xvG/Hj64OS4HNUzI2IPLQRl1MjI5m9qM75WMvWXk1qbgNMHFkTEcR8YPqEdqM76rent7S0tL0RFQoTXGIDM1NbWiooIJKiurrS7fdSx+8ieK6V8UMW518ZRPxK8vSwf13gz8Qvnqwvjpq24mQ+wbywVvLMvwTvbqCvnpG8wb0O5bD42M43mX5LW/FSju4R0c9ySXy93Ze//LF9xZpt6+nyJOrUvwq/SsTZF5bmfn7zML02JpLKsJQcY2q1OU75eWs7W2Tt33QEtIPxKNZzIesLqBZbJoQXZ4piAgJfx8xuFjyjOni4IPxcZt3C1PzC5OFJUli6rTswxNhlY9A3xUTteQzT7kcAw5yM9K7p5eU1PzXcgYyWq0VlGUlJJxTpQkcOvlI1+uOeN/GmR8nJJxWkCiIvEOZMzajHGD2D1Hpz+twO9yPRgZ58V8fnDxUb9D3++KPXnx/KlPl548CDIOKk+WaMXiUcnY2N3Xa7KhADg1lAQhJaU3yRhCUH2FzgPBwqwIMX//hag1P0dcLdh9QJZyhQRKwkTlVT39g+4u8/3YjFEJ5FtwDjlcZNU2m92pb+fImNNElYeMr4JlPXDs4y732XJGBFJ3sX0woNeW1Wq+MCIK7kKHK6r1uF/l63OApD4OsKj9fptu087KKXN9ouAq35jTdvyC+tN1BFJHxFZNn99+4Ub1rMXw+EbN+LB65gLDlRACzSOiqt78QLXwy9YjZ0c/6NR5DV/91Lhl3+ixU+Y2/rxb8+2vBPRHi23Zd1K99GvCzSNjX5/TKyAvtHriejw2408v5MUqmAfcNfXqvPy82NjokJCgoKAAgSBDLBHHxESGhgVFRkd1GhnT8p3V39ebkpwcHBJaIJNn8NMzBZnJ8Qn8xOTIiMjsXBkS7ImvEJc1dhra9cNqb28HA8jl8o6ODiZIr+82Go77Z0/7SvvO+ibGfdfy9zUVwNxZ37V4BTZP/TR75jodG4JYMDSI2TvZtDW6J2kztpkH11w4NO/yvsLSB33dyFjUN+BKyn6Ybyr31tjJuD1kZVnghvFMxqy6ep2SonGHxuOIjIt8ybhO3SsOzZSECsGpmQG8QwelSTeygWvpv/5eePxYS14eBcHmnJz+trYOL+Dr6nYUV1tkFRaJ0qxucfT2u1KlPTyJpraWmD/pG9poSm/Zne7yOnNmaGb69ZScyMzLh1LPLv/l8tWLfudPgIyDQk7+4PcZTxyecEcypjZjEHlZnUVZZRUXmpV1tkHrkLzCkqkwJyan3GFtijvMM5bWS8NSo5bsWnTgxIkfd0edvex36tNlpw7sCr4WKA0X1QtBxl7vwBsmY12LSdNmLVfZ2rqczXqHQG5JEijZtSmoXE6nUlggDhbQeo5eszH1wIXkQOmFMzJpGAmUy9uaO4aM5tvajNl5xtTBn1yUXNgg7+510m9BVEi+habW3kz5AC+7iV2bghOniSXXkKXXlgPGHc1lDzrUIwIZ12fLG3TU9dgkPuEeJzHZFQPGUmMjv7spzcch0GSQGdQNOmVJY3Gpj9MVlRibmtuqa3RK3yjqelramkrLfQKpayop623T+wQyTlnaUlltbGwe/aDKEn1tXUeD5naxhvqG9jrV7WKNjdpevaS7KdXnTOGMjSk2cxtT109UT7HN2Gg05uXlFQxLJpOJxeK4uDjAMRNUUKAskm3bH/7Ksuypn+UwbmXu5KWpry5KnLYy72bgZ7mTPooAHLMhiH1tcfJri5O8k728JMvvWg5z+PvV/ZPxY5bdMVTXePflcu9PN8nYM5silx8nPL+7ptR3xdPGRm2ycHN00m7LoM06aP7gyNVXtp+p8bwB+D50Ni7i4+gLj46MgUea1tF/63+CepxkPOoTeCwZ8wp5PmRcVdwoCsrwJuPk4LyEn/fmHz3Rms9gcaNY3F5U5HK52g0GZjePrD2d1VERFaFB+uIyQ3GR/EZgnbLkdm+HpqJkLCRkzMuJFN04mHB55Wb/KxcoGQeGnPzxzOfC4tR4WfwdyPjm2hQupyaVVxEepkpKBriXB4UYa2pT+Hdam8KHjL3XppCqsyOz+csPfXrg+PENuyPP+vv5bd5wYtGHQWcuSiPEIGOft0MbSkrcQ0OtddWl4WEt2eLuek0DL74lO7uoQMauTUEFjK+t00sisiQhHjiOkMSt2xJ3Kv7SObk0XIDArLj8ZoPTONhF16bwJmNZgyytNG0kGScVJsnqiYnC3ttdExGGb6G1qLhNnlcXG9NQUl5Rzb0dmtOE1KOaTTEY0WMVeizKPlH+COyyJtbVqQoLC4tGSKFQNDY2VlZWjhoLNTc3FxcXMxu3SqlUtra2Mhu3CrmVl5frdLpRs0VgdXW1Wq2+XaxKpUKfMmqsQlGoa1R1WENGrcNW83mMLpi6fqJ6PDbj7wIUKSXMkpedHQatpr6wUJGXl5OdlZUpEmdlSZISk5TKYml2VlJiilgskUjEokxxVxfzoMhI9fV0p/HTssSSpKTkyLA4iVgiy82Nj4zmp6TKZGRF4W+uK3iKhmfr7dCPWQMWl7TkUVlAfcj4dmpq1pZojksUfgP9o4DOvepoUMTLey8miwgZZ8llb505vOeG76IZD6LeAZey9iGU8+FqPJNxZaFGFJROyTj9esqefTnC0KzYNRvqUtK87aPdKtWQ293eTt7xw2rI6ejuNvT1dvWb+63WgWZdgwrNuYfJbkfGZstQac1AZmhm5o3k4Ev5h/blBK/acNH/PLA4IOh0WPjJDRe+FFUIxkrGaKe6Df0DvcbuDtBnT0/ngLGLx7uHtSm8yThblZVaJv780o/HLpz8/vfo0+f9Tl/yO/X7lsAff82JkTZkimtuXZsCAwar0Wjo7uzoNhj1zVa7rb+/e7Cvp1AuZ9emoKJkLA67ScapB/2jfty970hhZrAoK1SQFSVV6aydA11kbYp7JGMMD8i30GfEt9Da2tzdZdCqVRUVnM2Y04QUR8YQAjkyfhBxNuP70IQh40HrkLTE1/r1sPREyPhYaPRrxwKSxY/qCYC+AVdh9TNNxiNnU2TXZX8X+l16ZbpULfWZTaHvHsrPqhcHE5txTrjA/2xBqH9uTrQkacvB6vCw5pwcyn9GT+Hpo110R6re/g7y639ZmrKxzDTYG5MbEiaOrKslM21uN8+4vsWhrDSJQzNCzglxuPxoSfjn604fP3Tlul9M9JnwiJMbzn8pqhQmyO8+mwIel8ueXS1KKUsXVGZa7NbcGnGMIjqRx7u/tSmIU2V9G/TTcf8zJ/0O/bAn5eT5s6cO7AzauDU7MhtQW5HsS8Y2Y7daXxsjjw8vCNP3Gpo6G+IKo6Mybq5NQeV0uZpLipsl4vzoTHGIMCtcHLX6x7RLcYIbyUeOK/kB4uwIUUlFr66zI6305jzjCHnErzG/yjRk1bZR5xlTMjaZjbzSZH4pX6kradI3JhfFhmdFc2tTcHrMqqosiwqPTEziZWVlyeUyQUZafFxcKj+lrq6+UJ6bnSVRygoLFYU5OfmKIqVKrS4uKs5MEuRIpHrDzVZlaGjI4erjyBiBj5SMR6yV9wT0eGzGWdUGbQezqqBlcNDU14dvpLOjs7mpqaFBo9XpUMlkQeLGRrW6XqvVabXaluZm74UI7VZLbm5ekbIoS5KVmyUtyM0pKiqurKzAJVFaXibJFAkFgpys7CyxpLyC9FlHeVXSyqZna57xY5bN/vhmU9xOE4uMMZbQtj3TsynYtsbutBME9GAfQOqXqF/gSS5MltZJnS7msU690VVY2i2NzQX2gYwvg4wv5eREiVP2nc/dtZtOMiZTKZRKsljj0JD3g2UjhZburmtTNLQ6C5UdoqDU0PPCa+fl8deCjy+c73f6KMg4NvpsUOTxn4K+z67NSpAnjOUJvJF6kLUp4HLqc76+9uN+v/0nTx/ZsJ938vDBUwvnn9m+RRCWkRUq9JAxefVdV3V1r0Yz0N4+5HDgTO+wNgUVyFgnlzdJJCBjSZhIcD4y8rN1goDUjBvJx08U8W+IcpPkZSqrNxmjMHkNeYf5h8NkYcIK4UgyRskFFQIUvtd8c8lzo5Fbm4LTkxGztKvXjenZYn7bgQj1et6g6yBv6KVhJBBiNjzibMYQAjmb8YOItRk70W8NX1/oF/r7B/r7TYi12mwA5YGBAYfdjiCr1TZoNntevW+Cf/T+ZfhaZf5QjQzxrE2BXgDfL1VFRYVMJktLS8NVxASVl9fVVOw6njD500IyNYK6L0umfCp5fXnGDPIij+HA1cWvLkqY/sXNZIh9Y7nwjeUC72SvfqJ4kmtTPGaZzK7ER/cEXk/vj6HHv4o7Xn7H12VNLDLu6nWKCrkn8Ii8yVhUI/o5+ucsVVZSYVJuXa5zaJiMu5wl9c78jApxcAZLxtJwoTiAL/5tZ4vHZgyeAyK7PK+b97EZozHAJUqWhnAMAQ4NnX26xpa7kHGbU5arywzgETK+oIg/f+3Ep0v9Lp2+cs0vJupMWOL5LXFbsuuy70zGrM0YMltcdgdZm8LlcvcPEv89kbH3E3hwOfW5a/2/3Xvs95Onj244yD+x+We/H745d+WCIDiVknFTloSME7zU1WU09lpQHBwahXG63MUlvmQMFGiQShkyjpCk7L+Qsvd8Zqgw/Tol48wCUXV5g0vXYUgrTWXJOLc+9wD/wJ3JGHUFMh4YJMti2B3uNn1Xv9nR2mZAy8scmxOnCSWOjCEEcmT8IGLJeMDisDmYF3AAktER2O3kRdCQwwkqZvwQTTMWdRjatQ0N1dU1HZ3Gzk6job0d36Ner+/pJW/RklQbnrn1jB+z0Mt29ow2dnlYwjDHe6QzmiYWGYNOjH2PssbuS2jg4uLi0ErS6ad9vUaFTJ6XV6jRaro62tXVVa3NrTTlA2osZJxTl8OScVu7RRwuYWdTMDbjaEniL/urQoIpGTeKxV2eqcNoO3zIeGDAJVZadO2OnoEhi9UtzL/72hQNrY7iqn7PbArBtfPyhOCoE0sX+B3df+XG6djos4FhR36J2JRdJ73zPGO0L8w84yF3fplF1eJo6iBnVFlvExcN3vfaFHA56pxvg346eOHYSb/DG/Yln/Q/f2rl8rP7fheEprM2Y9SJfeDmb20qnSWnzCIusqASOrtd0hLbyLUpnC5XU0lJk5iQMZlNESGJ/PTbtAsxGTd4hIwDxFlhguKybl1Xp7fNeCxkLFVl643dWcW2Rr2ju9+tb+/OKzPzs5u5tSk4TVCBjNvMlwFwANYR7lKfTToikLrz+sHrvTZJi/nciCi4c4bB0G5rRov57IioCwjstMbV1tbJ5XLgi49kMhm4p6KiYtRYqKmpycOjowjk2tLSwmzcKuRWVlam1WpHzRaBVVVVwN/bxdbV1QGdR42VyeRaXZ3BGjhqHbaYzww6yAspnrgez2yKnLqOxi6mue42dlbXVFVVw1W3tLboGnXwwKnr1eiwaJqxyDI4iN7N6XCaBwYG4bdYBjwex7C9ZszvwBNPW6OeuU7DuPU6IO+bq2TvrNd5BWqnfCJ++9t6NgSxb36heHOV3DvZ1C+f6DvwHrN6+l3hGTdnhT4RTSwy7uh2pubfpJZxosdpM2afwBuVjBPlid5kDKDM4ZdQMpaGCUIu5QRdzJVGCKPX/py260SNQErJ2FBKVu8GGWOkS3eksnZ3lVy6VH4jQCPONiiVuefOVebk0XVLRn0Cb2jIXddoK1Xbi4oNV0+LAy8UgIxP7th8YeuG8KjzMdFnA0IPb7j6dVZNVlxB3JiewBsaqo0IK7sRWB4UYmpuKbl6vVUm56WMYjMeyxN4ZLM464urmw5fPLLtwPWfD8SfueznIeNdGaHpspjMKh4zz7hdqRzQ62nOrWXKomvXmqRZ3Q3a+oSY+qQkeXZOV7eRxlLh6PXZ2RU8kWdJY2Iz5u+/KAwRpl5NOnaiKCNQUCCqrmhwNXYaUoefwENhGDKWhwnKBSOfwAPTEzJWSzv02nJ///LAwHqBqEWWWxEYUJMvq+TWpuD0VOiWX6lH6o6xD7LvHXTrL+e+epDYR6Qnccy76/HYjB+ChobQofgI+dsddovVMmgZBB+ToMFBu530SoM2V6+pHxBM5xND6DdRGAxjfOcZX86etlb7zndNjPu+5e9fVUxfXTTr+xavwOapn2UDmtkQxE7/snj6aqV3smlfPUvzjCH67oAnqKZmXZnueHbh6f7+h/As4KMmYzQBT7zGRupRkLFOUycQiqIioyKjI/PyyZNYOEp4eDjgGAgIdRo7BWUCnpIH0sLnxvCNqaWp4VnhgpKMnt5uT5KekhpjekRW2pXEjOvJKVdTLvpJr57LSb8YFbbia/5VnigwuYafUpWc3FxS0mcyYVStUqnQnJlMpj6PenqMxXWFVZrKuuaGxpYGealMUUjsGRg9o8nDze85Sm+PR33w9ZmKqnryy3pz8rQnD2feOC0KuxJ89Ocf/LetDw49Hhx49PL1vd/4fcIvTAkVhyrUClOfie4L0awgHB1nisLA02/qr24oq9ZVl9SXGjr05eqy5pbGkJBQHNpTPGYvpER6DOJR+I6ujvTSdFRIipIwaERWBL84Ja00FY5fnHolI3Wl/4bdfvvXbA7de+TkEb/Dx1csOfb9+tjT4fkRvOL4uLq0tNrU1JqUFJVEgvxN/f1VqqoiVWmVqrSlva1OW9WibxKKMlFCHJQeHerq6ipNTRUHpqReTUkPSEvcfTp6057kK0mx56IPH85P8U8UJhXKKvurdQ2x+TExuTFppWkoW0ZZxm9Rv10RXUkoSEiQJSAELrWETLdAgihpFA1s1OvK6kuqtFW1zfUl5crqhury8rLY2Ng6z6LjjbqGNKEkPjoqIS5KJM73XDucOHHi9IT1gGRsMBgqKirQqjeOJrVaXe2Z17c3rjyrmjHo1KvriooK83JzeLzk7GypVJolkUgyMjIKCvJzc3MSExPgFwiF+OzoumnacDkdDfXq6pqaBlV9vaq+QaPRajQ6na6hoUFdp2rUNhqNXWjw6zUNrW1koWh9r6Wju6+9nQAxFTeb4iGr2+QMTLn5eM0TEYZC5ZXK2rrKhzLYfdRk3G50JEsf1czs+xbumsdjMy4qKgK8Ohxk+pTJbBJVidLL0wXlgmtZ11ZfWy2sFMbmxwUIhXllvbLyflm5SV41kCdRhZ1NO3AgRxTAS7/OC/txV9yOkxkhmbKoVI0wQ52RoU5Pb8jMNPf1WW023M/IGcNlyGF3dHa3ZZRmCMqFZbqK7r7OpLzoEEF4RTm5VNAEoOFjE0MOh62+yVxQbpKVdKfd4O/aJeHfEAT+uuvghm8Pnz56yf9weMjxY5d+Xbl/fkzi5XhZQmVzJQ7B7Owl5ImGBvANj8VillZlCcozxVXZ/eZ+eU1OrCw6Nj7B59AQ0huNRmSIZOIqMaolozxDWJERkJlwlsc7z0+h7lJ66qITPxyMDj/PT7yWmSaoEkYn+4eHn6oVpldFRvDXrm0Qi0mdUJeWVp+eIYm4FCsITVbyWox6XXtDUlF8SEqMoZ1YtZlj2+04ep1Y3JCRrkrPEN5ISb/OF4QIg1b9EHIw9MxxqfA6L+0qL/1aSq2qDsiepEgSVAhQPHx9e5P2/hTx03Xx9aQiJpA6+IHFKcUpggphdVN5Rmm6oCyjVFuua9akF/NCMiMqKu708AAnThNduMGpiW5UDd2vQfiJ2HQh70cVR8pJNPpE2DsXGLuNOqttPOgByRidkc/imN5Cu4tul9l47KLmG9AwFU4TEJ+VlUV5mqqlWXPwbMbUL2re/rqOcd+op69STPssd+Y3aq9A1RvLMt5aezMZYqetzJ+2Ms872ZRV1WcDyWrKD6KJZDN+yvSoyXh86rGRMVRZeacxTHFxca9nUsGoIkPt27cm6IgKCu709Gt1dTUzycHtRkNwh2aro7OzubmZ2Rghi8WikCuYjdGEwTdYk9kYoaqqKkAwszEswqajvbgR5Rz57IVer29pYRaHZ4XTH/UFN2VlZX2eGcx3EPqAkc10R0dH9YirgjadzMawUFcjKxOn2dV5SyC+dwyNcCxmmxOniawOfQuPz7t01i82Klaj9rkphoqKCytLS69d9o+KjqvRkLdR3tSQKz2ZFxIRde3K1fCgSNutAG23WVN5yUE3goJDo7KzC3xaS51aHRIUFhEdfeXylYRkvvPWxqGny8BLTY2Pik4Mj66p8G0N7NZBSZY4JjaBF59gsd5yUJfTIchIi4yIiY4MCwnwVxSVMREeOew2YFNoeOil8/6hN4Jb9LdMWnPYrcXFhZJMAS8hIVso8SlwZ0dbfHxsUHgYj5/GS/ItsKq6tKAgN+CKf1BomEzxOF7cO3Y9UjJGT9TRQd5LtfJiXtzw26FbmhqrKyty83KSecn8FH5qalpGRnpERFR+gUyQkR4eFoWQtPTUxMRkveG2OfvIMjggFosF6QKxQFRbTS6JiPzGknp95xiewDt+WTptre6d75oZ933r37+q9EyTaPUKJDbjmevJe0CoQ+x0sipFsXeyac+UzdjY57zBe8I244erx2AzTnqGbcZ31uBAf1dXJ0ayNvsoDyma+00NGq1Wq+ntG6UCh4ZcOq1Gr29ravZFRiqLZVCP+1+jcQ25NA31Fpu9taW5s2uUxxpampu6evp6jJ1NLcxUXW+Z+nqbmlvRe6nrG1wjEN/lcqIxtTscKOeAeazTe5wOO9K3tba0td/yDr9Bs7kNZdZqvQ8z0N+v1TXqdJpe0816wOkjqBWn1HpLmQ36lpraOlQpisQEjZCxq6OlTY/qrW/QsAcy6FGWzr7e7qaWmw9fkhoz9qAT7fBq8RsbtX39A+1tre2dN3Ff09BgHrQgsMvILJyMEuIys1htmnpVa/stD0py4sSJ03jTIyXjJ6vSWuO89Xnzvy8YdrJ314qvBSWWligLh1VWWrT9UPSry/OmfV7AuFXy15cLXlvCe3OV/Gbg57JXPo6etvJmMsROXsqfvITvnWzSstzT1/OYw9+vOJvxExNnM36CGhzoqyovFgozu7rJ4jI+alSr+KnpkixJg/ZWA4xHQ05HQX6uUCTOL5AzQbeqpKQ4QyISiSWm/oGCgjxVfX1ujrTSM4b2UWVFaVFpqUpdmycfJau66gpxdk5DgzpDkDkw6LuYt6m3Oy0tTaNrksnyNWNe0MNmHZRmZ2WKMouU5FFCVkVFhRlZYrEk22K7ybVdHfosaXaGQNCgZSwNkLm/TyjIEItFBfJbXp+ub23WNTYKBIKe0YYTVFUVpTl5BZWlxcJM8upHaGhoSFmkkBcWNdSrc3KY5gyB8oLcwuLyysqK7OFKHnI5crLFZRWVFZVlxWXMchMOu1UsyqypU2VniauGa9hi7hcKBWptU4OqxsdIxokTJ063U0REBJ/PZzYeox41GbvIEvzu7HMFOjnz+2Sf55GPdkN7XV1NVVWVvk2vb2ttbGpsaW2pr1ebx2ZqGRpyyRQFCTFxefmy5AReRlpGfHS0KFNSUlbaoNUiQfoeYVxA9Ts/eL3heX3Tm1/WxKUUdHVyb4d+GOo2OYP4nM34HtRudPByOJsxJ06cOHHidFutX7++1LPoEJSTk/PP//zPc+bMeZxWWJBxbW2t0+mkj2PckxwOx6hzzFghzcgJbEMuF3Z0ucjLP6i8/PewnvFdVVjROXmpcMoK0bATv7Iw5cyliPz8nOxhFeRLN+8OemWxV7JPxK8tSnz14+ipn0huBq4Qv/xB8JTlN5Mh9tUFsa8uiPFO9tLCDL+rD4pVE4aMh9xui833B+UJrUdNxq4ht3X81RhHxqxqa6qLiooaNNqa6qrm1jZxOiRUqdW1tary0pKmljYMqqMSUw3t7WVl5e16Q3e3saaqsqKqul5VlxSXVF1d1dLaJkzhq1SaHGl2vqyo3WDo7untMXbFRIbHxcWcPOWXLhAEBwbk5stxHbS2NFVV11SUlTToGgsL8vPy5QP9posXz8fExvidOZcuyAgKCFQUke6hrqa6XqNDqTQabVVNTWVFRWtLa0V5Rb1aXVpWlsxLkkrF0pz8ysqqhvr6WtUTe7aDEydOnB5c4OCjR48yGx7x+fx/+qd/2r59O7M9vnVnmzHIuKGBtNLdjb2DvcwinuTJdLsdFGy1WszmQfKGRocDaE5CLNbbPeNIZbda0vmpGfzUuKgoiSRbLsvnp/JTkpOTYhNioqNSknkZGQJlKZk+LjwoiQ+q4WzGj1C9/a4o4Sg/fE9c3YhPXnDwXNZtfpF/cHX0ODNkz+56xuNcQy6nplbbqNJp6tQ5OVIAaJY4q7KyMkeaJcwQNpLld1rM5n5hprimujZHmlNVVSkSi+tqVS0tzQUFMrlMkZeXi71EmaKu7t4GVV1unlyYnqZtbO3t7kyIT1CpVHl5+XVqlbK4pLmlecBsKSmUC9IFjVqtql6TnZVVr2l02q3NLW09xs6cvLxaVV1JaXlLc/PAgDksLFhZUl6Ql1dRVWUwdMjy8wDHObm5gPiWpubS0uKKyrKqisqcnNzqqoqsLKkTgzBOnDhxmpiKiIgAB4983vePHjEb41h3JWNqMwYWOyzM7DJTX19ba1tLS0u7Xm8wtPf09CCHzs6ONn0bPHd4VuReVVRpnPJp3pufFww72eRl4isBSeVlN9+VWF6m3HEo+rXlXslWyd9YLpi8hDd9lfxm4OeyVz+OfnPlzWSIfX0p//UlfO9krzxT84wxmGnp4KYM3oNs9qG2znFXYxwZc+LEiROncaU5c+aMCsEIRBSzMV41RjJ+6LJZLaWlJUVFSrVKXVtVU11VXVlRUVZSWlNdY+gkjz4Xh5emJWhn/tDMvobjne+a31xTE58iM3bd+qYPf+5NH/elfrMrvWDcWUDHs7pNzryyh/BGkocrjow5ceLEidOTEiBy+/bt//zP//xP//RPy5cvZ0I9cIxAH8sxNpHsiTyWN3aNYTYFOani2Ap9FbMkkVZTn59fkJaakpqakpHOlytkcrlMmCnk8ZIzM0WjLso0moboZGU6McPpJPMx6KwMJt7tVlb3zVhTyy42/PbXqqmfl4THSZqbuPWMH4astqGimofwTuZnR/2Dror6cbewOUfGnDhx4sTpMQjUFRERwWx4BCaePHkyy5Hr16/3nkdBp1UgkG5SgZ69AXoc6rHZjAHBHYaOzo4OHNFg6Ojo6Ozs7Ort6YHrMBja9e3NLc1Go7G3p7vH864AXb9aXNryzjrm7XQe1zJ9TW0CX95t5N6B9zA0aB2SV3FkfA8ymV3l6nFHxlarFWRcVVVF37LRqW8UCDNEolyVqk5dU1mUK64uHl9rsHPixIkTp4ko8OI/D8v7GTuEg4/nzJlD0Rk0nJOTw8R5+BjpQcMUN1luHrcCjJaVlQF/1aOp0iMk2yj+MU2bSnfRNtTL5PLExLjwsNDgoEBBerpEJIqJjQmPCIuIijR4LRjvrSGXy2jsAg73QN3dcBAguK+vr7vb2NdnslgGTab+/n5Tbx95KmzIbSus7ntrHXl4btiR2RQjyfj4ZW42xX1pYNAlVHCzKe5BPSZXfvm4m03BiRMnTpw4PQbx+fzS0tKRc4gRAlE/iBkQ/O233zY2elavt1jcK1Z4Yp4SPbp5xj5yOBxAZ8+0Cif7OtXimv6/f90wc51m2Gmnra6MScoztLc1D6vD0HLkomjaGvXNZOt1M74seXOV7J31Oq9A7ZRPxG9/W8+GIPbNLxRvrpJ7J5v6Zf3ZICU9+n1rwpCx3THUOv6eJxvPstmHOnpGecEbp6dJaPep/YMaRXxMI5w4ceL0VGr9+vVo7rwNumgMEQLkpS0hWkUmYjix95SD7du3L1269MyZM2VlntdTX7rk3rTJvW6de+pUd+GDzlIdV7Lb7S2t5FVQnUuXm6NjaKChXd9Qry4slEskYlGmKDNTlJUlSUxILCxSZkkkCQnJIrEEURkZQkPH6Pbjkeru7u40GvEtlJSUVFaROZOu3GxFZt2MdS1vr2sedi1TV9fGj7AZH/PPnrJGdzPZ+tbpX1ZOW6Wcub7VK7DljU+kb33byIYgdtqqkmmrir2TTfmy8WzQM2Mz5sSJ00ihD/inf/qnP/7xj+P/Jz9OnDhxeoiirR+dCAHqZWcDw0+jvGnY398fIdDUqVMBfTTQPWOG+/Bh95Il7vnzmRBOD1UOh4NMvXiMAqBbLA8685YjY06cJqTQ4gOI2adJ2Hc4ceLEidPTLdAwOBgNIATY9X7MDiHs72bbt29HrG/bGBJCbMPUPJyQwARy4uQljow5cZp4ovYPtj+gPyPSLoF2Bt5dBSdOnDg9NVq/fj3aOmZjeGE1SsPUjwQUnTdu3NjT00OTuWfPJubhBQvcM2cyIZw43UYcGXPiNEGEJn7/fvwFB7PPTUN0Ch39ZJ+wRvfg/bQ1n8/nWJkTJ05PgahdwHv+GAVi9qG6m0pLc69eTSYQg4YDAphATpzuJo6MOXGaOEL7fvgw+R3Qg8hUrL0EQg8xefJk706CmpAhlqQ5ceLEaUKLTiMGIsOPlg2NXkxMTGpqKtPKzZ/v9vMjS0x4PYTHidPYxZExp2dIpaWldF4awHFiT8ydO5eYkAsL3Wlpg4OD6BggbyMxVYRnqU70H+gwcMrj/E1OnDhxemaFBgqNMx3JU+S9q9C+xcfHx8XFkQ20fkBhah4+ftwTz4nTfYojY05Pv8CFaHPR8qLNZfHxKbGhLllCENkjs9nM/sJI7Sg4a+/TBBmjEqD169d7/xZJNTKEEydOnB6D6JMSy5cvx+e9NUSgYT8/98qVxDzs4NZ15fRwxJExp2dCrCkCLe8YDRITQ1otcdDmze6Sm4s40ge3mQ0PE+P0AcTM9q2vPMVoAbGoIrrJiRMnTo9U9FcsNDsQPOwAHo0zQkb+/HWLamr63nor8g9/qPjXf3Xv3s0EcuL08MSRMaenX/TpNLbxZafeQojytqpOYAGLN21ynztHEDmGLOfe0NBA5x9T8L3dVAp0S/dsp+HEiROn+xKaXwzavdscOmmYpWHaXmHcjpSvvfYaDSRauzZ73ry4//JfWv/P/7PizujMidOD6fGRcVNTk9FotFqtFk6c7lEDAwP3/X5LkB9rPUVbjDYXm2wrTEPonGP4ITTZ3rbViSe12v3cc2Qi8qRJdL4d0H/Uk6KGZPRA6JkgpEFdMXGcOHHi9DCERtXf3x8tDDw0BH60POwmRNuiUdbP0evds2fXL12a/b//74UzZjCBnDg9Yj0+Mm5tbR0cHGQ2OD1SDQ0xbqQcDrfd7h5+p/n9CPvCjZr5I5PT6WReaj9G4TQXLKBesVhMPRDIj8IfYJGyILVe0FjaOkOASO9We6IKlQA4plbkq1dNJhPtn6iNfLLnhdLe9nJ6+t6/Y6KuEOI9K4MTJ06cxihq/WWbFAzC0ebQppU+HOz9Q1ZlZeXevXuZFmnbNjJNYvVq0oLR2WKcOD1GcWQ80QQktVrdfX3ujg43YFGlcldVoVFxl5W5i4vdpaXu6mpiNYSrq3PX1pJNxMLV1BCHVqmlhXhyc902G5PnHeR0kvTIWal0V1SQw+GgCMGnROJ+4HcwjlH3TMbQ8ePuF14gz2cAkYeb5qKiIjTHo67sSxtxnyg04ggfSclo0IGYzMaE0OzZ5LOzk3z1Hiz2KT+dYcL2YbQ2kIYdS3DixInTPWn9+vVoPagZgrYn3kNx2sgkJycz2+hNZswgQIwWe+1aJpATpychjozHsVwud2+vW6cjdAs2VSgI4DY1ESweafS120l4ayuBV4rCcOXlhJjhwLX5+QQQMzLcAoE7PZ1gLuAY4Hs7mUxuuZxgd1sbyQr7Zma6hUICxHDIJy3NnZ3NJH7Euh8y9tZzz5HW1s+PAiJaZzTHGzduZDmYGjBYLoQoKdJn9RAOlGRnI9BW3jvxRBJFZC+xT4Uz28Mzj1FLEFsJVNTSzGxw4sSJk0doJdAyoG1ES8I2GmhAEIhGg6ahQkO6dOlSZgPav59YiKl5uLCQCeTE6YmKI+MnpKGh0ac0DAwQkJVKCQ1TAqZGYiAy0BCoCh6NjyeOz3dnZbkLCkj6hgYyHwvD8Z4ekhKfcN3dbqORBBoMJBaAC6quqSGYC1DWat1Xr5J9Rwo7AvvEYgLQeXkkZUcHyQeus5Pkicz7+8lB0fwBnR+9HpSMWeGUZ85079xJbBKg/GG9//77f/Ra4AxtN0VDuklFNykWT+C5Fvg2MSjC14caaG5GgNFobMKF4RGdUIFzpJt0wEBP1ieKEydOnCBq+vUeMFMgZk0JaEawiTQzZ87cuXMn067OmEFeWrRkCVlwjROncSaOjB+9gLagSfCoTEbQFmwKSAV9mkzEjtvSwiQDB4tE7vZ2ArJITE2zSIBdSkvJ1Ij6emISpmCKxgWwC1hUq5kpE8CdkhLGFReTz/JyEoisAK9IgGQ0E7CRRkPSxMS4T526BdCRYVKSOzqaUCOwCZiO0iIlcsCOOh0JRBlQSLBybi6h5xs3SNQj1kMjY2+haV63zp2QwL5GvxPc75FnBsEoUwgoMaOhByyCFOH3SUa5eWK8QwRDLPRJGCSgc8KV5jEeT5482Xs8sHz5cnqC1FTsM1SA0CliRAFNjFPmxInTg4ne8mjlIDQOdNiMT7QP229d9hHJfFvRS5fI+jlodadO9TZMcOI03sSR8aOR00kMtACO9HSCtgBTUCmcSsVYbcGsSiUhS3iQDIl5PLKZmEjSgwItFoLUDgexAQNG0QCBdMEfAFwQKsAU2Gq1Dlmt9r6+gfb2nsbGDpWqo6amR6UyqVT99fUDGs2ATtev05mamvqamnq02q6Ghk6VyqBSNajVbQDrvDz3gQOE1yF8+vm54+JICSEAd04OOXRvr0uv72tp6Whra9XrW/T6Zrj29qb29paaGhdKm51NCJtmApnNxB75sPVIyJgVyr9iBTEn799PQNmjmpqaf/3Xf6UdAG390cqjraexVABH7xA6AYMmhsCRAGVoJFCOLxUUkN8xZ88mS+UHBDCBHuF0wMT49J5QAdHeEX0hhgc4a3iYCE6cOD29wp2OBo3ZGLYWUyBGKzcKClPRd9ovWDByKtf41+Wzx777YcP1oLDK0uKY+ARhQnxAQFh6Ci9XrqxXVQcGhSTEhPz4y6+KvJz4ZH57W1uA/7lvNv6IHcOvXjp16tyXX3+jLFJGRscYDIbosODVX39VVVV5/XqgtrEpIS42Ji6hQV0XGBDYou8cGnKt/GTp3mOnAgIDS0pLgwKD1PX1/KTo8IiIqIioGjV5DPGC37HrQeH79/5+5sy5dz/4cP7HH+/Yf0gszs8U8HnpwtTE5LLS8qDAgNLCwr1bdiF9YnTA6rXrLly6rK6pDo+MVterbty4FnEjqKSkPCYqsrymTpTOT0pOB2jUlso2bfz91InD0Yl8fnKiXFlcIM2Kjk00Go3BwYGK4tLIyLCo8MjkJD5KHROXGB587Zdft8RExDSoVQE3bjRoGxNiYyKjYhvq63E6uhY9qbuJLI6MH6r6+ggpRkURWy9wtqWFmboA/AXY0akIBgPh2u5uQpAA0KQkws2gYZAZ0gNGwabYC1HYBSlNJvKoHFDbZhsyGvu12vaKCkNlpUmtdmi1Lq3WUV9vrq7uKiw0yOVdpaV9dXUWnc7e3OxsaxuiFmhkQg8Nh9zwLXR2dsbHN+KgfL775En3kSPuoiJyCHCtVEooHNjd0dHd2WnQ6Yzl5d25uXacglY7hGz1egdcW1tvfn5dRsZQRgZJHxhI4BiZh4YS0EclAKyFQnLiD0OPloy9tXYteXQPlT93LhPiERp9n9lyFJRZ6mVn11GUxGdERAQbC1xGLzLeDau4SHDWGKFhjOSx6PicIzWT4+zgoSE4I2ziTOkmJ06cnhqhyQIHo01jWwDaxFE/FZ1khZR08+LFi+Xl5cSHNmHdOsY87FlefYIqIyXh0OHDp89d8L94dv/ho+LU1NCgkO3btgVHxkaFBe3YsVuYmXHk2NETRw4eOn5KJEjfsW3r7kNk8JAaH6MoJo87B1y9+PveAzk5WTu3b9+5c2dEWMiOnbuiomMDwmOSEyOjoqK/X78uIoY8hhgUdCOZn5IilORKBDt37Q4NDboSdD0iOloozAi8EYkEOeK033//ff+hI4VKZWhUdGhoaGamICgg4tjRw+cuXgoLCPY/f+67b7++eO7C9YvXkL5AKj546NDJU6cDr1/dsWtvCp/HyxTnpKaGh4b9/PMvgOnLF8+uW/9DZ89Ai6bmh+9/2n/ggEQi3rLl16i4xOiwwG/XfZfMS/5t2/bA0PCL1240qlUXz136dOXKffv2ZWSkHDt27MqFKzGR4Tt37AiNiLkeHJqcHBcTGfbjD98FhU/gb5yKI+OHIb2e8ERcHJl1AEwE6Wo0ZMoBQBOwWF9PDL3NzYRQwal0YQdwM/yAYEAYEsfGkknDSImsQKWQw4E0tpISU0FBd36+MS/PXFoKPBxoazO0tra3t/eaTDaHY9S101wul91uR22bTKaenh60axiwYpe2tjYg8QA0OGior6+LjDQnJDAThVESuloFkL211VhdbW5t7a6paQaFd3X1GY02vX6orY3AE84IJezvt9TXq+Ljm8DBODu0jGfOuE+fJvWAWJ2OOJwjTuriRYLdD6bHR8asgIY7d5LzCgkh7lYBfCFmw4sgR8VE0CQSIxZ8DIDGJmtXHr+i1h2LhVyQnhNEsWmnSCddQNSDMyIpPaLdJBKjQ0UUduFmWXDiNLFEZ4uxNy+oF37c1NSPG5ydQIw2Dbf5d999RzeJMLTGuHrFCgLEnDhNWHFkfL8aGiKAm5hIHoZDCwLAbWoiNNzXRxxFXlBmby9BYfjpNF/sAtRgERnJsAuIs8KzIFpPD5kEXFTUl5fXoVLZLJZBq7XDaNS3t6MNMpvNQziolxwOR39/P2AX1NvR0dHb22uxWHzS3EHNubl10dFkRjJKhXJ65ml0Njcjn47y8tqiIpKR0fMM36gaGrJVV9fyeG3FxXawL5g4KIgYy5EbKgQeOJwXzhe1FBrK7AWBrTEYKC8n3AnPGAr8BMjYW/v3E7NHf7+PIZnK25yM/sObFCGKy2xfAiGE9aCngejmONXtfwD1mT0CUcM5s+GxlNMOlRMnThNFGADjLvYZ4aOVY+9lNFm400+cOBFDjcFowYDCmzaRWRNXr3qS3I+06tpMkSQlhZctlWTn5IqEmSmpaSkpKQmJCQEhEXaHQ5ol4SdGR0XFpvJ5+Xm5SRCPVyCTpQvFFdXVBbL8gNDQvgHCGOXFhZmZmUFBgRmCzAyhMEOU3T9gpUfR1ddGx8YFBt6ITkxRlldExcYnJCTFJSampyffCAgKj4oIi06or68T5eVlS6X5ueK0DMG1a9cyMtJT+PwbAdejYhLj4hLRF+flSrOy8/v6zEp5XnaONJmfIpVm5SuKk3gJCSkpUrncOeQe6DMmpqSk8pOSk1Mk4ixeclJVdY2+vS09Q6htbqfl0dSrk+Ji+am8ipKSyMiwLIkwPZWflZWTkZ7Z7zkXyGEbvH7lMnLIkUoNXd31qrrsvIKS0tKO7h6aoL254bL/1Vx8MVnC61evJiclJCWnBgSFBoeE5ciUNA3ET0oICAi9ERjCS0kSSXPCIkLioqKq65jHhIoVuTduBAQGBSbzkhMSkxPi4vnpGfFJSRJpdkJiUmtrS3RUhDRbkp2dzefzy8tLc3OkfNRaEk43JTEp8XpgSGBgSJpAhEMn8HiKojIgX3dPL77C1NQ0YTpJFZeQ5HIx3X1lWXGWRMJLThSIpH29ptSkxIqqOhpFNeR0JMZEJyYkZqRnpKem4IvIyBANmJnv8VGLI+N7lNVKEDYtjVh5FQpCw2BcOJAl/KA9cM/AALEQg4OVSvL4GvyAKuByZydJ2d1tN5n6jMYug2GQPgmHQLAyQLmiwqDTdXR1gXR7enpcty5egc2+vj5EGQyGgYEBn9g7CKwMsrRarcBo0BgYGjl0GY22zs6iqCgrio2iWq2d3d1tzc3Gigp9Q0M/vqm+Pktzc1d3Nz0iyoPmAJkAx3Fo5Nnd09OFU2tsVOflNWRkWPPy3FJph0DQVV1NThkgi7NDbVR6VnxDjV26ROohMtIdFkaiaNUBnc+eJbF3WD/uiZMxq8JC0vTj7BISbvYBXos6H/U8gcdsDAt1jn7ln299go0aj0tLSxFI92KnKIwv4bvDmKemhowKvGaQg3pRZu9Jh1Q4U4jZGBa1JY9MzIkTpycr8C6EexPNEe5c2kYBsXzgGGN73/t6/nxiHl6yxP3ii+QXzgeWzWazWi3mATM82Ozt7bFabaa+PqsNVOyw2+x2u81itcCLzgiffX0mQBZ2cTpdvT09FovVMdyJ2KyWPhPR4CDxoNsydHRQCwyiOru6nC6X1WJBAifN2Wa32ezd3d2mfjOORQ6HMJTHYsGxPVm6+kyk9RtAH2o0woMuCf42vd6TGklJ+dAtIj0cYnG0oSHXoBmng6L2odPEufT3m4zd3Tgveo40H3SsOPP+gQHisdkGzcjYTEpgZ2oV+VCPy+no7OwYtFhQbKOxm7UpuTwnjkDsheSoH4vVis+e7h6TyfMTtEcuUig3Au02B2oApe3q6kRuNBYlwUkbjUaU1oSCmlDzNgTi3BCIvHt7e3FqyAL5Wqw2l8uJYiNBX28vNpEAyQb6zXbUhc2Gr68biNDTg7NGdaASLBZLb28fPRY0hH9uNw6Dbwc1j4Pie6ZRVMgfJ0t+4bZYzQMDiPWU8CFcaWMRR8ZjEBi0tZXMo01JIUhUVEQMvT09BOwAuw0NxNoK8EWbUlVFkiEBwrEXcFmvpzyBCwc3JxAT1wHNFV+zxWZrB/CBHXt7HeXllZWVuERoLK5aXBOgUghXJLuXj5AJooC8uCgpwqJpI3e4yYTbjN6rTNIRspjNyqio+rIyAG+5XN6vUtmtVm1jo76pqbuyEtcyk+72sjudrWAmg6G7trYiOLg9KUkhFNbU1fX29aH50BsMDmRSX0+ml4jF5EmvkhLy2B/qByMBnCmGEFottVWTBTGOHSNpRhNOc1yQsbcCApjVN9FDUKEVMJnQzaBfQUfiA4KTJ09GFLPh2fTpaVhuxr4+k/nGhXC+s2e7f/iBWIY808eptRgn4n2mOAsfCEYCdLqsaRkebooFJ05PSrhDcUviJoVwY3r/nOX9KxAd+lJcXrdu3Y0bN0gKtPZo7rZtY2ZNPAJVVJSvWjzn28/mf/Pp/LXL5+7auomJ8NL5E4eXT3/x81mvrZr12tLpfwvwP5ebX1BVp2W7OjDmT2s+3rB82sYVMzaumL5u+SzyxPmtUqlUM6ZOnvHGK39/49Upr7y4ZfPPTISXgq5d/HrRjO8/+QfcVwunJ8b6zpRD57tkwUdvvvYyMiFZTZ2sG9FPFSrkKxfNpmf01bI5u7f/wkR4SSKRKBSKwsJCpVIpFouzJKK21lYwIRPtdoOd1n7ywdLZryx777Wl776yavF77e36foD8wE27TEmxcslbL678x0sr//Hy8r+/cPbw7zJ5QUVJ6YD5Zhq/E4fnvzN58ZzpcO+/PTkmKrwfSN5/k54xlvh+6UdfvP3a6nfeWD1z8hdzZ4JbmLhhKYsUH8x6fcHcN+E+mDV5/54dTISXjh45+N4/ps+fNwvuvX/MyM/NAfl7m/NALJ8snLfwvWmL5kxf8O60NZ8uys/LzsrMKiwsVzUYaJrCQsXUV1+a8carqN43Xv7r/r27afg9CfVZUlJSW1uLo7sctvLSUq22oVieU5STjRERk2iEODK+ozA6TE0lD8nR58xMJgLEuMfa2sgm7gEAsUZDaBis0NREINhsJgkQ7kFSjJPa2toATPDjewGz0k16iWCYhWrR6nR9bW0VZWUIRHq9Xo+RFk3gLWAumefgERlg2cgoDemRJ3bRarVqj3Q6XVNTE7JFYGdnJ3YBN4OSIaA2Do2QlpYWMDTy7KyqqpdITLW1XXp9RVVVL+AM0H8bJgZk44hoC/A9Qixz9/f2dpeXt5eWqhSK7vp6k17fpFBoS0tbqqtREow+SSI0qWVlxKYOFM7JIXOagcgKBfkEImMggeEBahvVeOnSzZUuhjUeyZgVPSOHg0xNPnyYhHim5x4/fhxdC7XHoHeBH8Ts2YERnXvgE4j0vraZ8SYej/SOS5YQRE5LQwA6V5wIPuk6FRDtXKmpmD66DtFfabGJU6Z98Dg1k3Pi9DQK9x1uOtye7H1H71Dv25DepLRRQk+BxBcvXiSTJcDBK1cS87DXD0ePQiUlxV8tffenLz/ctPrDHz+fu2vz+gJZQaueQSWq8/t/W/fa/2fTjP/+04z//s2r/9+giyflhUXFpcXWYYOiqX/gly/e2/7Z5O0rp+xY+cZPn76VJRYU5OY2NpEV3Kmqq6tff/kvU17+89RJf3nlz3/8cf3XudkSfgrfYOxlUrjd1y/5/bhk6q+fvwP3/eIpiTFecwI9Qv/7wXv/eP3F55EJsnrztZeEglSFsrSx7SZNFuTnfrn4nU2r52/8Yv73n835/dfvxSKRoZMxgVH5HT+89IN3Vi6eB7f4/ZmB1y8XFCjsjpu/ow6YB1d9NGPhm/++aMYfF07/w/I5r+v1bTi63X4zTaFctmzaH7565/k17zz/2bT/ef7wTibCSwf37Jj56h/nTPsL3Fuv/EdocAC4At0rE+050A8fv/vN9Be/fevlb//+t7XvTc/JzpTLlNU1bUwKt1suy3//7ZcWzXkdbv7Mv+3Z+SsT4aVdv2+f+vrf3po+GW7q6y+B9ft6etv0HezopaOz65P3p376j7989u6Ln/zjz2uXzmpvbwfED/SbenqZr6AgP++VPz+HuoWb9MJ/bPtlY5ZEkhQZA6ahCcYiXMw4R2ZjzOLIeIRwlYB1CgrIKg10lQkUGxwJ3m1pIdZNsCNgDpyHNHQTXySIGZ5hyy64FuiJURH8OGvQMFoZb/MtrkUAK8QiMmAXyEtjIVz0yAG8CzU3N+OiQSyIts4jYCJiAb74hADBqF7EgkQRBTiG4GGFTAAr4GaMnNAiYAiVmZlZWVVlam/v1pKhtr6pyYWz81xAKBIAmhirPQ/tVVVVYRdk0tXVhbNAOfEJdi8rK6sB71I5HD3FxR0yGcmko8PW2QlcBqHXKBSG8nJkQs4c1YhRRG+va2iIGLPpjhBqSS4nU7EBlEhQX088t2pck7G3cEnQmxbsSM8CrD/8U2NERIS32RiigMhsjLYCBqtSz5vqbhf7ZIRvf/VqMioICCALkniJ2qVYRKaiAM2axuHxMatz4sTpIQpMgJsObQ47L4Jagr3vOzQsPiGMmpvJb0TbtpX8t//WsGgRE/joVVqiXLf8H1u/+mDLmg82fzF3/7Yf2N9L2Q705J5tS//8/175yv/1+Sv/16IX/o+QK2e7jF2m3l6blQEgkPGmVe9u+fS1LZ+9sfWz179f9uZImzE6tb+98Nzf/vM/Xnrhj//57//PD9+tYyK85E3GPy5988rZQ8XFJao65r1IELrp99+dNfmvfwIWv/HSC0Bt9LxM3LDy8nIWvvvGqoUzP18w85P3p237yeuBxWGdObr383df+Wr+VLgVs15O5SUxEcPqHxjc/+Xbh5c+d3j5C4eX/Wn359OVZWW11SqD/iZhg4yXv/mHtbOe/2rW85+/+W+n9mxWqVRlFVU2280ZCMcP7Fz81nOfvfc3uMVv/en8ycOSrKzcAplzePovyHj9R7PXTPvrVzNe+mr6i6vemTLSZnwrGb+0d+cvpSVFJaUVvf1mJoXbvX/frnffmTJ/7ttws2dOyc/LpdMnWIGMl899Y9nMF5bP+svSmf+5euHbAOJWXWNbayu+PpoGe73wh//50n/+Ed/R8//237dv20LD70kcGd9R4F2QCgow6owohKMLBwqLROQzNZU8Q2YyEdhFOK51NBMAOMAZfUUznRkMGu7sJB6vPHGOOFN8E7hnAKzYBGgODAwAJbEJMAVo4uYBzoKbEQXmQxQ2AcdIRhEWmwBQACXoUyaTyeVytF/AUFzoGo0G+AsIpibhbo+QFTiDPoqHoyMBDoGU9fX11JAMwQ8hB4A1ylBUVBQbG1ukVOpLSztLS23d3Z1GI7LFQSGK0UKhMDExMT8/H6XCUcyeecY4L1o2ZBIVFYUMqUWcDA/Atd6XoM1mB6k3NTUUFZVKpXQSGEoozclpa28H7qOUlZWVBTJZN/ZFHYKJlUpS1SOmjkwYMmaFCwMnAgEcd3t+A8JmRQXfs/AZCBhdEXostk/C14dwH26mQq+GZN4/ekIIoXadcSHcWeyUkmFTE2sq9hZOEFEsHFOhBnA643ECCSdOE1O4p3CjsdOWaBtyu6YGbfuJEyeYu3LdOvLD14oV7hdeII3YY1dZafGu9QtPb/vMb+tnJzev8Nv3U0l5WbFSqarX9Q0/RXd899YPn/vfl770X5e99F/ff+7/FXz5bEdnp6erZdirr3/g+KJZAXNevjHv1cC5rxyZO6WltZVGsQIZv/EyMUZOe+Wvr/7ljz9t+L5d3+pw3vJTLch4w9JpW1bNgvthydSEaN9FitAbfvDeP9548flpk/4yFXA86a8jyVghy9v73YKz2z8/89vKU78u9zuwlYnw0mW/Qz8vnbFt5ezfPp/94+IZ0aEBYkm2SJrDMiIl40NLnzu0/IVDy/6087NpnV3E7uatQoVsxYy/fv3uK3BfvPWX80f2MBFeOrBnx99f+Y93p/4VbsbL/xEUcG3ATHGWqbp+8+DRVR+cWfj6mcVTzy56Y8/it9v0zMOCrMZiM/Ym43dnTUvjJzW33FK9HR2d3676eMOXH2xYM//H1e9v+nZ5v9ekDqqC/LxX//IcviC4V174j107tra16bu6jI4Rv6jfQRwZj6b+fkKxbW0EubKziaMvPYYTCsmaYrm5BHbLysgUWKQBnIGGcReBYzDKxL4AMoTD0SfG0HwA4+Dp7iYzib0EIOjo6ADDAUxBlkBAhOArATiCYkG9NBngElG4f4CGgEskxl4UcwsLC8vLyym2Igc0VVRIAFaGB0gKUZMtDadwjEOgbnEs4DUKAODGHUvLA4RF5hA1ANNS9ff3I5+MjIzo6GiVWo1cwNZIA2gG6aJsoOHk5GRs0uIhMbAYh0DhKRzbbDYUAEVFm6tQKJAt8sShUU4UCcImczlarcaqqm6NRiWTqbXaStS2weAE+1IDAIC4vd3c1aXAOSuV5HEHjECGf0xhNfHI2FsUkaElS8gFiQFVSAhjUfaIGnJ82BdCDYOhIXiYII/ob6DMxjgRTorq1rUsJt+6rBvE9tAQzgudNNL4nCAnTpzuSWhDcFthOEpvJTQaPkNTahtmjce46fbu3Uv9pFGaMYMM4BcsIGT8RAUy/n3dAr+tn57a8umJX5b57d/MRHjp3P7fvnnl/9jw5r9sfPNf1r76z5ePb+Ol8DJSUnUtzKQLkPHRRbOuzXn56rxXr8995dBtyNhrNsV/bPj+W2qoYqI98j93YuWcl9d8NAXu0/deiokIYiKGRcmYnU0x7dW/paeliMWiyppaJoWHjHev//j0tpVgfZzRqX2/Dgz02222IS9+uHz68C/L3/pt1Xvbv3jvx8XTBakpTMSw+gfMB1fNPrrwxaOLXz666MVdK94yDi9MwUpZKP/po6n7Pn1n7yfv/L54mv/R3YqS0sqKan3HzbkHB/funPnan+ZM/xvc26/+6dqVi3rya3QHazMGGR/+/P1TCyafWjTFb+Hre5bMLCkpUqvqtI03J6KMhYx379oxferLs956A276lEl5ub52HMDLN59/9MMX835Y/f73q+b+vP6TmuoqrU7X03Oz9/eeTQEy3vHbFnxHgBwmemziyPhW9fURwKWTIqqrCeACULRaYgNWq8lqDLW15OdgfAJ5MTgGjVE7X0sLoV44sHJ+PmFlRCG3jg7iRpgzh8gDnkRarbampoY9R2oJxp2GmweIia8HAkQWFxfTyQmIBVkCT8ViMZhYKBQiEGQMrASG4gqA4AH4IgT5U9ZEbqBYMC6YlZhdm5o0Go1arabGYKi2tra+vh5ZocIBrOSqHxaOiB2pEAtYj42NxS6Um7EjiieRSORyOcVrMDSikBVYGQeiFmV84rg4KJpanBFOE2UGYWMTybKzs7Epk8nwiU3sjoOaBga6VaoBDDnII6u9KL17YMA1MGAzmQhEd3WRn8k8BvheozE3L28kBE9sMmYFGqZAjAtv2zbix/AsLQ3fHbUfA47Rw3mS3smKjPBRLbLjQjweWeQf993wO7fRGaPA6KrRGeMcWQ5GR+7dVXPixOk+RMfVPj+5oGVGIDsEhWhIZWUlsw3t309aodWrySsw0SeOD/nYjE/t2ZCVl5PKT0lPz2gY7gICLxw//eNHlzYv8/912fF1H/DiyFswvOVDxofnTa2urujrMw16rXxaU139/qzpC+a8Dff+zKnbNm9q07e269sHLTe7eJ95xqPajN+b9fZLz//hlb88N+nPz03663+iZ2TihuVDxif3/dLW1tjW2tKo06KbpWku7tn63Uv/96bX/9dPr/+vtS/+Cz8+xupZ7AK9ME0AMj70xexji148tuTlY4tf3PPp2zUqVUtLa1NLG6JoGpDxxvlT9qx4e/fyt3csnHr+4Pbw2HhhWnoFIGdYe3dufeW5f5n24v+Ce+35/37s6IHs7JxOgM2wfMh416K39O0GjBgcXpOeixSyL5fN+v6L9+G++eQfxw/9zkR4af++Xe/NmvrhvJlw774zNT8vl4kYlg8Zb/xm2cDwibACGU964Y8YcsC9/Py//75jm9PhtFosoBMmxRiEK58jY49MJkK3eXlk9qpMRuzBQGSzmXEoA4gEn+BdsBpuNjikB/siBImTk0m/js4bifGp15OZGKMJYxfcBsBcMCWwlQbCA4ZDCBAT1ItYcABQEtyMGgAmAiXBu3TcA+CjRFtWVoY2C/VjMpmwSfNESFFRUV5eHmtLRhQgGPkAl3EgpMediU/6aF1fXx+gGQQMzAWSQpSA6fxjcCqIGXlWVFQgN2SFcvL5fCRD8bAXAqVSqVKpRDI6WwMJaGHoLviEH/RPi4Fk4GAej4fMcURkBT+4HyVHY40zRQ7weGzBSqRGFajz83s1GsAxWBlFH7RaB/v6emtqOrXatvZ2G+oEVY0KH65MVk8JGXuLtRmvXElGBRUVpKPq7wcp0gdili9fDoikSbwFVgZlMhvjWX5+BI6XLHE/99xNi7JHuCruYCrGEIsdHnDixOnOQosB5B15y+Dmoo8xQB9++CGDzmh2qHl4/nwyZWL8qbSk+OfV8/ZtWLT3x0V7vvv46K5NDMl6CWR8dsNHl39ddmXLMr/vP4wMOFNaVlZdUdVmYCYYjCTjmpryzq4uyyDImCYhZPyPGW/MmTkNbtabr235ZZPdTh5qZ2kVGgsZk9kUf3t+2it/JWbjSX8dlYz3fLfgzG+fA45Pbl7ut3+UybKX9m778ZX/9su0P2ye9od1k/6fhMjg5pbG7t5eh5Oxj/qQ8e5P3jJ0dKILRc/Isn6hQr587rS1i2etXfzO5/PfPH10b1OTpqpSWV1ZyVp8b1w8fPyXd89s//Dsjg8PbfxHTPiN1ja9N5IOmAe3Ln13y7t/2/repK3vvfTjvGkjZ1OAjNcsnwWihfv2038cO7jTMzWUPD7EorzPPOOCEWTc2dm5YsHsFR9OX/HRjOXz3/zyk/mjzqbwegLvD9t+/bmjwwDw8Jn0cmeBaljiQl0Bk3p6+pADWavv9sT8dJEx0La5mUyQAGdIpWRCMHDKaCS8BfZFoFZLNikiY5ykUpGFt+icCgyaKRwbDCTN7asMlQtwBGKC1XBB0OsSntzc3JSUFMAiwvE1gIABkWiwgLD4YqihF7cN+FKhIHMHwJrwgHcRhQxFIhGIE0CJT/ClXC5HiFAoRIZIBlxASghsCiplORuXl8ccTOZjUP6m9mNKrqBhBBIT8bCtF2WDhwI6CobMY2NjAd84Fj5xUtgXpIsMgdq4bqxWK64kgDjaWQRiR0Aw8qH547xQnujo6JKSEtA5So7dQcY4OxQYgfgUi8UYtCEZqgKnj0ywOzw4Ck4B/vyCAkD3gMFgrKioKynpG4HF0FNIxiOFi/OHH8gFfPVqTmgo+jPUGxPlEb6C21mRx7VCQggfr1tHVnrymKZwCjiRO1iLcanQ9Z59+ntcTj51wonTUylc50ePHqWD5LuKPtuKu4Nu4q7BvSPzXuHn0iXyJg76rma61uR4VUV5qf/hr+KvbIrz3xh36ceAc7+r6zW6Ri07hxg6e2TfVzMnfTdv2vfzpq1666WYsGAmYlhjmU2B3vmLFQvWf7kCbu1ni/b+vrWsXFlVVddruomJ97o2xajzjGX5Od8umrLli1m/rnrnp0+m79s6yhN4F/duW//yv2yc8u+bpvz7V3/7l/SkeCZiWCDj35bP3Drn+a3z/rx17vM/L3xz5GyK4qLCXesWUOP0sZ+WhF49zUR46fLpffu/m3H0p9nHfp79+9fTkmJDzQMDLFtDA2bzz5+8v/GD1zd9OHXT/CnffTxTWSgvLC1V5BVYhq3pPmR89MCONn1bkbKkubXTNZyVNxm/N+vN+MSEopLSwqKSHFFWdUU1kAjd2bIPZi55d/LS995YPPu1L5e9r2nQgAfaDTdnt8tlBe+99cbH770FN+etNw7tH2Xm9F0FMAM/MBvuod7ebmN3N3AF7NTX1+99XXnraSFjDIVxRdKJE9nZBILr68nqY21tzFuXwbtgDsTCYVSHcOAvUHhggOwLDva6OEYVCo+vDdhHyRLISLkwMTExLS0NnAeUxCdCwIUARyAgIBJIihMHLyIQsItPAKhAIODxeBkZGeDR9PR0iUSCViwhIQEcjAQ4CmAUh7N5hAPBD4rFFwnwBU8jH2pFxr0NPEUg7kYqFADFwxEByhBFZ1yCgG/QLTHWmky4JpAMR0FKpRJtQRVaUmxid5AxmleaM04BybAXThNl8AymGcGPFgHcjNisrCzsDvzFueBEUlNTcRQcFFEA5fDwcIwEQOGogczMTMTiiAiniI/PsrIy7IV9MRigdG6orbXgy7pVOOjTT8Ze8vf39zEM085vjD3lOBWg9vBhAsdCIT5x11DLMWJoX06sW54pJbhiEYga8J6jTFmZ7f45cXoqhXEjbgqfMeFdhfTYEbfPu+++e+XKFSZ0xgxyx2Fc6vWA7FOgyycO7fh4xr7l7+5f/u62j2YEnjuhqqvWNN1kX5DxsUWzbsx9+fr7rwbMe+XwvNHJeOnH81Yt+wjuk4Xzdu/8DYHoHOmT4lS3rk0x7frlM7qWVmTF8p8PGU995UWRKDMvV1wgl3ne9UGkkOXuX/fuha0Lz29ZcObnD/z2/NjY2IDeeWCAmMxoTpf2bvth0n/7eeoffpn6h29e+m+jkvHh1bNPLP7biaWTTiz5255P3+rxemsG1VjI+K6iT+CdXvj66cVTz9zmCTyQ8Vcr/vHjlx/Arfts9u1mU/isTcFEDAuQ4CHj15e+N2Xx7MmrlswFlAMtvDEdZDzn7Sl0xsvct6cc3r/HaOzp6uyy3cvsiGd4NkV3N+l05XJi+i0uRiNBMBcEjEC9nrjycjKH+L6ETholh0CZ+MQFDYgEvyYnJwNtgX24wYCYYEdEYXSSn59P8RfIm5KSolAoAIWgTPArABHfOlIiT0AzrgxAJCAYAAoYhR/5gBopkoJlkQw4SM3D1F6LBBqNBo0g8oSAxTRzBCIlCkazpRyMw9H8KQ2zdEuvPOSJkuNwSAbhDkcC7IVDIFsMABCFQyM3ui+uLXx9SIBDQCgMdkFiZII0qAqUAekB9zhlYC6FbHiAzlevXk1KSsJ4AByMHZEJioQ80S6geDgccBn7YhepVIraw8nSymf1rJExK1wD6CafNiLELXnrgz7o1CFmY3gKMjtLEudOiZlucuL0NAmXN3tto233vvLvRyEh5Oai5uGEBCbw6VJWpuD66WMBZ08Gnj151e9oibKIiRgWyPjwwncuv/eS/5xXrrw36cCcN0aScW1NzW8bVh7d+c2RHd8c3PLlqaN7mhq1xu6eQbO5w8CYY8c4m8LbZox+kIkbFsj4wLp3L25deGHLgrO/fHB630/oTNEX01fn0TRjIWPv2RT7Vr4jkmZl52TlF8jqNYyV+mGRsfc8492L30ZFNWgayFwUz9RN4APIePXSd75bNRfu6xWzjh0cZeFkup7x29Mnw02d/Lfc0Z7A+/6zGZtXTtr8+au/fPbyr2vfHTnP2IeM9+/5HVXW0919O0PvqHpWybi9nTz043k1MbEKY8BXWEimF9M5xDU1JOQehXoEnEHgNkqKJSUlFPJSU1OBvyBXiq0FBQVA5JiYGCAdGJHORgBKIhPAH1AVuKzT6QCL2dnZgGagIWVfqLq6GnUCOkQa+IGMOBAyqaqqwuEQhaMDbYG5iGpra0NuuOuwOxKDpFEeQCQErKQetLAgdSokwCYVDgohBOF0EjDygR+0Cg+41jN+HcC3A0TGcXEKKADgHieFkuN8cSycLCoEiSEkQ2KUh1qvEYWSy2Qy8DH8OBBOgZ4m8kcylB/FQ86oFpwOTgpYjNxAw6hSPp+PfHBE7IhTRhrvUSPVM0vGT61wq1ItWED/4hpYuHAhsADDAAj3Fw0HMWMTFwkaOHzC783QnDhNROHyxvXMGobpRU43EbV9+/Y/et4NRMaLnucK4L/zQ7eOmTNlCxbYP/iAffL1WdZYZlMA+Lb9+NnRHWuPbF974Ncv/I7ttVotfb3d+la9w8FMYx0LGc+ZNdPzBN6fJv35uVdu8wTe3q8/OPvL8tM/L/PbtPjU3s0jsW4sZLx9xczf5jz/2/t//m3u878serPbaw0HKm8yPv7z0sCLx5RF8vxccbfXC6LvqpFP4IF26PNM3Z1ddpsVvbPPbIqxPIFXkJ/HRAwLNPHDyr//+vkrv656DXy89Zs5ZaVl2saWFv3NWSKygvy3pkx6760pcG+98TLImIm4Fz2TZNzd7Q4LI0xcUECmRsjl5BG6jg4yZVOtZidI4LsE+aHFAdXhE2AHHrV53gkOYeyG7x2B1OAKaINAogA14GxmZiYgD3QYGBgYERGRmJgoEAjAeaA6ECQuGuRMkRE5ABCpuRRtHAVc8CKAGPCK3ECl2Au7APLgQRoAK6LAjoBIxOIo2AUkDRwHTQIikSdr9IX6PautIRBRBFFvFU6NitqMIaSEQKIQmw++BZwvPDgivhQIBcBeCESdIBYpsYmTwikgimYC0XwgFAMpkR4JkBj1BoymAwOAMjWcQ6BqVBQqhNYJEotEIlobGFEAu4HFuGpxCHo6LpcLR0c+KBL94lhxZPzUys+P/OAbE8P+4IuxHPXg2hhpKqbv6GLTwMPC9MSeasLp2RAAF9fqyEn29HcSXPPM9q2i94JvLI/XPm9e+L/8i/K//BfZrT/CPOPyIeOjH7yZJeKhL6qoqBgcfhsIur8NGzf9/vuunTt/37btt+MnTtBwb4GMNyyZuuXzd+B+uJ3NeO4/Jr/0wpRXX3zjlb++8erfaqorydqjXlIqCgJ3reb7beSd2pB8/LsbJ0d5xbE3Ga+b9D8iAi7JFLnoJY3D+Ns/MHhwzdtHlv/pyCd/PrLi+V0rp93fPOO7CmR86NP3Tn046eTHr/l99MrvH7/Z2ub7khRvMl732ewj+7fLFIpGXVNNdVX38BwP79kUc2dPD4kIz8gUSURZyRExGSn8ippalP+TD1//dO6fPp33n5/M+dNXS9/qH17ZlpVcVjB35tSFc2fCzZs59fCBPaY+E0po81oo467CXfOMkbHLRd5Rl5HhLioi8yVKSjDcJg/VDU+BBxAD7wB57POSCPGeUcAKm7jEUUJ0tGA7kJxcLk9PTwcNHzp0CDAH5AW90foFU1IsBuoB10CxuMfAcxC+g+joaB6Ph3zA1qA9OvsCaSCEACIBrAxgemgVlAlqpDkgPYAYZUYUy+4oG8qPYoPXcWjQLXKgKZEb8ofgRwgFYu+cWQ7Gvig8MkFW9NzxifLgLBCLNHRCM80cNYbBAIpE2ZrNELFUyBaJsRcKgGKjwAhEnaCWEEXHCdgXu+AskBJn4almclAcCEI4iocCowJR4RhsoMIxikCdg545Mn4W9cMPZC1kuOeewxYuQjAx5G0qwyb4gCXg5Z7Xa7OUTB/Svx1bcOL0xEUHcrd79pRewD6xuJ5xnU+aNCk1NZUJmj9f9OGHKf/b/6b5r/+VtTpz8tZIm3FjUxM6EXRGbM+PDu7nn3/eu3fvnj17AMdHjxxMSYmJiU4UCwSFxaU01dULp7768NUflk2HWzP/lbhI30f90Hu+P+cfr/3tP4HFr0/6y5TXXsrPzSwqVJaU3Jz85kvGx3fK5flhcfExYZHiVGFOrgzH8r+7zfiWN33s/nyGJC83P69AJi+qq1PRNA+FjCGb3TFos1tsdnyyL9z21kibMdACqNDfb/Z+Au8ebcbv1anULS3Njc03XzHoQ8b79/xutVpAOfZ7mQjw7JFxfj6ZUyUU4tTJj7M1NWQBCo9QEezh8J0B4NDRwoNNoCFFQNAb0FCn0+EOAeMCT7OyskJCQoKDg0NDQ8PCwpRKJUVq5IPEgEWFZ40I8B+AEokTExMzMzNR7/R5uOrqavoMHGViipXwsKQIFvT+hijvAhZpacGLKBWKSjEX+wIfEUVB9lEIBcCxcAhPe8EcBQcFat/TQTWeqc/UzIxi0/IDkX0KDz8yp8iOZKgQkDEdKqAktDDYRAI0N8w+w+LI+BmSnx9ZVWr/fvfate7OTmpLo/KZeez9fB4VTcxscOL05IT2kM6RYEduVNic7FnY20cUiNGbwM9e5+hTtFot8aGPW7GCrC8xY4b7+HFPJKfbakyzKWprN2/evP/AgX379u/atfvUqVNMhJfCrp87sWHO+S0LLmxZcOyH91ITfIc0Fov1nZlv/+m5/3jh+T/95/PP/fmFUWZT3KvNeCxkvPOzaSOfwFMWKnZ+Pd9vyyenfl1xdOPC4MujnNFD0VhmUxw7svvTRTO+WDELbtmC6bKCUdYz3vD537d+8erW1ZO3rHpl2zdzBvoHgAFMtEcKhXzRx3NWrvgYbunCuceOHmQi7kU8Hk8kEgHeqIVOqayWZBfkSPPa9W3qqvLK4mL7aPQ/Ycm4v9998aI7OJjYjHEtqphhE4AMYEohGH5AHuoapIUmBiyb4XmtRn5+vkwmo9Nzcz1LraFViouLS0tLk0qluLIBqSgq9gUEYxdQMiAYUdgR6YHISCOXy+EvLi4GCoPtIOAgwA7Mh33ZLxglAe+ilaSWXRpLi8cKvMgapB+zwLIshgJJUf77A3HALsgVn5TsfYAYVyTODrE4HBLQ0QKSoU7YAqDGUDOoH0A20tB9WXFk/CwqIYEMfTs7yVwprxWRARygBx/goPqj530izAYnTk9UwGIwLv1lg4XdUcX3vNWS/tzR3NwcFBSELoNELFlCBopg4kmTyOtCOY1NpoGBDe9N+fn1fwNo/vLGv6+b/tdR16b4dPH8rz5bBLdq2Yd7d/1mNg+gEyTmKsIM5Nm4MZCxZe7cuZMmTXrttdde9WiUecYFeXu++fjMrytPb/7s5KZlp/ZuGdnF3pWMB8yDmz5687tp//bDjD98/+a/rZ87ufvWReKpyDK9Did1rPn2oatYWbTlp/V7f9+8d+cvO7duOHdmFAQ/dXzfV5/NWv/lPLgvP/1HalqKWt2A6jW0trY1NenbO7qMxgXvv/XhrFc+mv3a/FmTPln4HoCN2XlYhYWKz5Z/9M2Xy7/+cvmqTxecPHGEibgX4bbyIa6xaMKSsUDgRluDjrOqiqy/5nk5M8tklGuBYiUlJaGhodHR0QDc1NRUoC15PK2iAkQLMsaoEVyLSxk3CdC5qqoKHqigoACgDFwGQAPIwGrIB0I4nWGMZgt4h09QLx2IQGA7OpcAYIco8K7PAGgcymq14kSArRhO3B8Ts8LYADVDL0FkCMZFnvgKaOydhTpESjq0wJeIqmMihsWR8TOtkhJiQvYIY8jZs2eDgH3ImP4SDWimm9u3bweR+PwwzYnTIxL6CFx+PjPdQcPsBUmvTwzbGOT1kr+/Pxg6MDCQ2a6pIXPut20jz9LtHsW+yOmuImtTLJl++f3n/Of/5+UP/nT4w1fycgTVtaqWtla2m0NH/8WKhd+tWQH39crFe3/fBgqoqKqpLivOlhag80IaHzJOS/R92d5YyLikSJ5xaWtpzJHiqMPFEQeiLx9jIrx0bt/2Na/927fT/rRu2p8+f+V/piX5LirSbzafXf7eVY8V/Nqcl48vnGkcjYwfj1QqFbpj0A74B8rKyhoJD95k/MWKd2QFucCh4ZVfHUNDLnT3i+e/vfC91xbNeX3Bu6+uXDLnzmT8xWeLDuzZIhQLU1NSO43dTIox6FmaTQHeOnHCfeQImWE8MGBzOMDB9LsBmAJ/Ab5JSUkYeYNly8vLQV2ALVQQtauLxWKhUIhPJNN53gynUCiAwleuXAkICEhPTwciI5wyNK4AALRarQZ522w29goAUwL+QHIQRkJPxOL7UASWxXkxGw9buAnGzsd3EPLhyPiZlkRCZkzhQlq7lgZkZ2e/8soroA0qoPBI5kAIGHo9t9wbp0cvCsfetmE65wefiKKWY1yKgGAIDI2LEz2OQCBgrltc2IcPE/PwiHdGcrpXkdkUS6df++BPVz984dr85w/Nn4QOHZ2I1aunAxl/smj+mk8XwX2+ZP7eXaMs/eFNxic3zA26drauvj43L5d9jM+HjPFZWV5mJMuS9pmH1yC7hYwjD0b7H8kvkMalpiVExUgFkuxsaV2DLuTk/qMfvEyWg1g0Ze+cv2WmJNF9WY0k4x7POk5PRCPJmInw0oF9O+b+Y9LH86bAvffOpPw838c/fMj486VzOzvIJFJ8TUyKh2czfmbIOC/P/dNP7vh4YHF7R0e15/1q4Nfc3Fw6ayI4OBhQCxrGl5eSkoJBeUZGRl5eHlAYoEwXG4bA0Ejf5HkZG+4cMBwYF5BNH61DCMIBjrj6jUYjOx0Cmw9oXn3WhMEiavJBBg8cGXNitHkzcZcukTfq3SoKInPmzAGdAIjBImgW4KF2O8QCR6jpzse2x4nTPQl9La4iAC693tifL8C4CPQeidHFyJGe2fYIvYxcLic+vZ48crptG/nctMkTyekhCGS8e8G0k7P/cOK9506++x875vxt1NkUq5YvWLd6OdxXny7cv2eURXnvdTYFPstKS/uJBljCG4vNOPj43nsi45OLZimKlW3tvq/EejzyJmOcqlAoKKko7+4zMdEe+diM5TLfJ/BG2IzfA2UZO7vMgzefMlIo5EsXzvvis4WrPlu4YskHx48dYiLuRc8MGeMkz5xx79nTW1vb1NwM0i3xLIVbVFSE8XdycjJqvNvzQoqYmJikpCSlUimTySQSCSoINwMqn84J7vAsV4wrG0IIwBqiU37r6uqam5uRZkLMiJgowrePsQcGGKhVq2edjd7eXoTgk0lxe01QMqY9JbpP6M7LkXK6Zy1Zwqxl8eKLwnqYvQAA//RJREFUNIBSL4spdJOdUEHtxwgBrLBpOHG6P7EWYlxXuLXhx51OLzZcYOwkCiRAFPXfFIZ2u3e7V692v/ACWWCU08OWz2yKAx+8fBcyJm+H3lZTU1lVWyfLy6nVMH3NQ5lnXCjLP7Zx2bVdX13ZuebK9i/OHfxtpF3tXsn4+MKZ3WPoNx+RxmIz9ibjrz6bHR4ZkpourK2uVXvWukWCEWQ8+myKlSs+/nbNim/WrAAfnzp5P2/AeWbIWKVyf/ttb1RUV2cnPzUVFCsWi0HG6enpBo+Awv7+/qBk0HBmZiaasJaWFpAumjCgMD6RBihMyQylAkODz6qqqurr6wFtzFE4PUah2qnBntkeoQlHxnw+n04f5H7Kf+QCZ1y96j53jljdHA5QL7UZe8/ppKsge1My9XDidDux7Mtse0K8rb+4inCDey+QggsMIRAFZdrjJCV5KMdiIctKAIjnzmVnBHF6RLpnMn5INuNRyXjk2hR3JWNBcoLD4bTbbaxhDmR8btns6+/97drcSTfe+9vxBW9NrHnGCnk+EzEskPFHc2e8P/PlD96ZNO/tl5YvmD0qGXvPMz6077esnKzSkmKFTC7OLmES3U25ub7LYoxFE42Mwf7h4X2rVmkUivDIyLy8PJCxSCRKSUmx2Wx6vf7GjRuxsbHAYrVardPp8BXSZRCMRiMuMgAWigEIRhuHxKAxRFmtzBsaOT1xUbvyyPHJRLQZo8sEn23fvn3Ux244PXwBjtPSiEevJyAyLB9KZgWGpgsks8TMiZO3WPYFEMOD4S4EDy4nJoXHQuy9SYVGDD0O8e3fTyZLrF5NftkoLPREcnrkGgsZAwBOHD188tjhk8ePHD20Py42monwUrZYeOnknmtnD8JdPLGnSFHARAxr0GJZ+v702a/9jzlv/K/33vifs17/D6AFwtFhsbB4r2S8b97LCeGBdaqaBo22SaOhiZFbR2dXW3u7vt2Az47Ozic4pbO5uRnElZmZKRQK09PTpVIpE+GlE0f3rlr29tqV78J9uuQtWcEo6xmvW/Xuxi9nbFzz1obV039e9xFQzUQeCbtJiWQ2xaL3V3+2CFh837MpUE6tVouvmw4z1PWtCrkiT5qnqVfJpCKFSIDhDU3prYlGxq2tQ998oz1+PDA4WOhZSxjfCvBXoVBcuHABm/n5+cBlXJ0UiCljYeBe63krMg3s7e3FhUvz4zQhNOHIGLAF5KKtJITOFR0qAnGJUhrz/kGfWjQ5en5o4vHIRORhTZkyBexCK5xa9VDb+BbotwPWwaa3LZDSD3jaO5DTMytcPN73MoSLB1cIe8PSzVt+8po6lTxON3++e+VKJoTTY9SoZPwoVjEbGLT89MnkrR/9120L/+W3hf/3d+//q6JAWlldVV5RUV5ZTdPch8145GyKCSe/E/u+XvmP79e8D7f6k1kj5xmDjL9ZOevHVdN+/GL6D59P3fTN/E46wdV6k1OLlYXbf/708O61h3at3bPt88sXTzIR9yI040/7bAo0PdHR+sWLo65eDYuIwMAlNjYWKJyUlHT58uXExETgL1orSsOoi87OTp1HGMGDie9jTTtO40QTi4zRiaIrBe/STWAxNtF3ogelsAUPnYmIlHSSIkRNU549Rheozvu3XU53UkKCu6KCLIS8eTMTQh7czUM9s5UMVqaUzI5S8L1g08eEjEB8NcwGp6ddFHNxV+I6YS8VOrL1HrvSCcTl5eXMNoTB2KZN7nXryNrDQiETyOlJyIeMD86fVKJUdHR2MtGPVyPIeJdWoylUlug0jb09vQNmM9zTR8Y+84yjosOFoqyaqpra6uqyiiqMDVwuF24ow7DgH2kFBxlv3bTiwM41+3es+f3Xz/wvjPIG77sKd/FTTcbAYrXauGxZwk8/BQYF1dTUhIWFxcfHnzp1Cp9qtRrVigEH/RkLBwIWA531ev19VAqn8aaJRcY+LIUe1Jto6Y/4LI398dZlxRAOaMYutHtmO2OEj4Q2TnfX/Pnkt+zdu8kTe55qRIVDtJLZr4lajlHhdJMVDfe2F3J6aoRrAFcCbjHcnvQOxSe+bhrrIxo1ypUwcyZjHp49mwnh9KQ1ltkUj00jydhqs1osVpCJ3UZegGW1Wp9uMh51nvFYdCsZr7xw9nA7YWijxXoP68w+1WTc2+vu6OjduDFx/frgK1f4qanh4eExMTHnz5/PyMjQ6XTsTBFcZ/R5O5PpljVEOE1oTRgyZpcSk0jYRUnRm1Ia8/f399ihbhqGwcQIZzaGbZZs74s+m53CiGTeAO0jABwHzXcRCGblSoIvgBhPjbGDEwo97CYrisVcxT6toqMjiB1/woMRqc9PBBgv0VuyqqqKMRLjkli3jjjcnjExJITTeNL4JuNRZlPcOLp717t/3T//tQPzX9v6zl+EvEQmYsLqiv/Z775eumH9p3DrvlpaWqJkIu5FPjbjyxdP2m221taWAa+V3e6qiUnGGg0xBt9Z3d3YuX3jRt66dQnnzwcEBxcUFJw9e/bAgQMKhYLOkcBne3u7vk1vaDc4Hb5ziIfcQ84hp2PIYR+yw8GDTZfbhXAmxa1COBwSuIZcVpfV7DJTN+AagOt39cOZnCa4Pmdfr7OXdT3OHm/X7eymjg1hU2JHOORmHbKiMPSg8KB4tiEbdYiCo35aclp46pCYOlJOL0cLT0/kEYkU1U2Oy2w/ek0YMsYI7fBhholByVot+YH1uefIM2GjCb0ya6fEDYxN0Bjd9BaYGB02EA09N+VsOhmDigIcsBsJaGfPwdydtGIF6ppMt+DxsIW6Qo2NtAUCjxA+Epc5TQjRHwd8pkDgW8bthnsENxT7jY8cF9GJxfhEykmTJqWmpjIRGFb5+bkXLCDTiDmNY004Mg46uevwR/95Yumkk0sn7X7/P4UpE56MH4qe4dkUsbFuuqjNqLLZ3AaDu7a2+rPPRJs3x/r5Xbp8ubi4OCAg4Py581lZWQP2gfbB9oqWiorWClWnqsvZBfqkxGlxWcCRAMe7YiJFSW/HRNy7sC/FU8qsFGFZqKWOIK/LSh02KWLS9HQX78SjOsrKY3QUr1lnGbIQ57IA9FFX7fZ2YDoQ3+gwdjo64TocHdQB6FGTGAMg5aBrkHV0Xzo8wCbNh+5IcxjVdTm6WIdj0dECDo1MxvJNTbgn8Hw1cybzrlfgslpNQsDKNTX4iy6ZzkhGF47+2MdeBVHw9e65fSzN6P69zcm0p/e2THO6g1CT7IxwKlQmKtC7SjlNOOEbxI3AbHiEL5oN8bENs2NL+L2nMBHhPsJQCuNb0PDVq0zgsy1UEcRsjEsRMl785pV5f7z8wfNX3n/uwPsvPVkyDtq1Ou30Rr7fhpQTo5Nx4IldBz98/tiSl48vefn3ec9zZExVVCj/fu2HWzct27Jx2ab1H5/1u5+1KSQSicGz7gKZxzw01KjTqus1DRrtoMXSh9Ce3lGx40mTsUTinjfPPWIdO/IaWDBxS4s7Jkby4Ye5R48e37EjJCwMA32c57Erx0JSQnpNvR2Gjs4O8l4PZq8xCzUEFAOQARaBdyBpUCBYDdxmcBj0dj1cu6MdfoQgFvwHgANoYhfAKzXNMnlNZOFcWN5FVdCzQ83c0wkiPXZHBVKYBmezpnFUqbfV3DucOkShhkHVYHRa7a321n6n79ukJzwZe2vnTneJZy1GdLcFBeTX2MmTiQnTo/b29pCQEHTh3rjs3cdTGycLyujd0cdTzfHMm0QsazPG7hwij1GoNNQhKpCrsadAuEFwI9AvFH56H+Erxq2EQF/89dwp0dHRcXFxTPj8+Yx5+MUX3dyj28ODB2bDM/xGNY78pWWcCAzU2tLcpNNS19zUiB6EiXvsslgsTY26psZG6jo6RnlxnTcZ7/7ghejgy82tTerqCge6Yk4PptzcXPbZvqEhV7/JhG+EzvMGkTps1pFP/kFPmoyNRvfbb7uDgphNCKXU651Sacfvv4uWLs3Zsyft1KntW7c2aDSNukZJmeRS8KXgwOD6+no0YcAI77MCzAHpwHaAPCAaYEtn09Vb6+usdSqrSm1Va6waOIRgs85SB1drqa2x1FRZqsoHy0sHS4vNxYXmwrz+PIlJkt6XntKbEtQVFNgVGNAVAHej6wbc9c7rcNc6r1EP3I3OG94JsEkTXO28ik/qudJ5Be5yx2U4/w5/6s53nMcm3Zfuziam+17vuo5ANgFKQpwxEKWijoawm6wLMYaEG8MjuyOju6Nju2PjuuPieuLie+LpJ1xibyLOLsuUhbPGuePE5QPy/IH83P7crP6sTFNmWm8av5fP6+Ul9SZhL+SD3OAijBFhxrBQYyhcVHcUMsnuzy41lzbZmsC1OqsOdd5sa4ZrsbdQ2IVrs7exgWBfhGDggS+o09EJUAaaY9QBwma+yBF6qsh4VO3eTTrjJUvIWgoBASQE/bEHoL27cPjRP7E2TniwyVIyIGBUSyc6MGoH9WY+9G0IYcWua8aJ01MgQDAue9AbaximQ0r23oFoiJZ9C11FBbkHt20jP+8Ai58loa5QG2gl6HQsfKJ98G55sIlAZsMj2viMWzieWPKxGWfyJ/wTeONHE3I2RW19fe3x4+7333dfuEAWQlcq3RkZffv2pS1erLx2Lfns2a2//ppXUGBoNxSqCnPKcq5euRocFCyXyZs7m2s7a7V2LcAOMCcyiQR9AsBcWl8aiDa1NxVIB7BL7knGJ+gN4YjN6MsQm8TSfinrcvpzsDtQGA4eoGHhQCEwsWKwAtwMmAbn0XkCdA4AMI6aRftd/dSW7D3ZwOIiExWoYwNZRxOzDrsjH+SJ/EGK1D5NjuLohoOHOgTi6EgDZ7AbQJPUvArWhANlgjV9HAAUnNpoa0ThtTat1qrFeKDB2sA6jA1wahgeVA1WFZmLFAOKEnMJ+BhnXTlYiUCMFjBmQAI6okB67IWskCGypYALh2wx6qi0VCIT1F62KZtWJj7hULeAZnA2PuGwyTqkxBeBbw0Iji8FDt9RUk8SHCAeR2euj2E9/WTsLZAxOmaLhRiSQcxqNXnW54cfmNhhoU/y6enRdbG9F3q17Z4plejS+Hw+TYzOD1FoKeAfOW0DITQBK67be8xyulyNhp6iutY0hSpEUHI6Nn9XgPhbv+QleyLnbQ36x8835u8IW7Q3dtG+uAX7ExYf5H24n/fRoXS4hSey4Bb75S05XUDd8gvKFReLWffp5fLPrlaxDpvesXDsjsiE5kZz/vBACg606EASDopDowDvbg6YsyUQRULBdtzIRCFRVBRYXtOsaeu2jXjM48kKw0X2MVYItwNCZs2adezYMebyXrGC3G74fOEF8lvlUy00C2gxaEPBtgAjWxKIDhvYkTatN+pnhRxGBnK6DwWd2HX4o+dPLH355NKXd73PzaZ4mJqQZJyYmLhx8+bB06fda9YMHTrk2r69dOXK2J07d/3yS3BYWF9vX2tLS35Vvsao4SXxwoPDw9PDD+YePKc7F9Iewu/jC01C0C2wrNpSDWJrd7T3OHv6neTxOCAsS5ZwCAeJUsPk0zER4qkUtfqP/IKeLTL2Fvt6nrQ08gAQ3LZtN18f0NzMeDxCb4fODB5vDqYCHNCOkFqdR2Kxj5DDP3ve9UUz5PSAAi+qW7oERerT8QXfneG//1vI7F9ufLQrEoD70aG0BUdF4FGwrDe8TlyHE1lyOn/hMfH8g6k4wY93Rb33ayBO+Vs/3smYPDA0quJxAjTuC1zM3hZQcuPQWwmfXitePx3CzYt7HywLYVTMhA7D7qg/DYGAUUXMxrDoDArajNB9fSYa0TG2TyCn+9C104e2f/LWri9m7149++el0wX8ZCaC0wNrQpJxdHT0n//85wMHD+bl5yclJMTExOzes+e035kyVVmhtrCtr627p1uaJT189fDv+b+vy1wXWBuY2ZSpGdTQ+akGu8HoNPY5+wZdg/YhO4e8T6ueXTIeVSUlBI7xqdeTCRig53Pn6Hq9rNCToaujBjP0XiwZjKUzAzcjPfpXmpgJ9RLtR2kXi2Teve+zrEZDD7Bvb3DW8v3RYMGP98TO389fcEy89Kzi0ysVPvj4jDtUyLJzioUnskgV7Y17b0vg0r1RuwLEKQW1mrZ7fm5krFq3jiwds2IFWS7mCb334ZFqu+e1Qd7WXzrngZp+ccPCP+q8KTqW9jEbQwgEXlM/doSon5V3Ak73rXD/E+c2fOS/eenlX5ceW/e+KD2FieD0wJqQZCzMEU56bdK6b9ft2L7jiv+V4pLiOkNdRUtFVVPVlawrG+I2fJf53Ya8DSdzT/LV/BxdTlNPk+sxLhbGaZyII+PbijUq9/S4Z8wgfLx6NVkBgz42hE9PAm+DGXAZusWENixqGaJWImgkGdMQ7x70dvT8FMtoGgQBb7sqnLs16OPdMR8fSl90MucT/1If+OPcfbtP/MsX++WiYhfsiZm3LfjXKwIQc0fPiAe1xyitllkWBmQ8kUXvNXwy27eKQjAYl9keFgVi9p6lFmWwMhoBhAN2aVMwcmoEzZDFaCTDeJidX0HlnTOn+xZHxo9OuF8mHhkndCf8j2v/491t7x5MOHhdef1GzY1dRbuWpS/blrHtgvDCddH1JFlScV3xqKsUc3p2xJHxvQk0DA4ICSFkPHMmgebCQvKgPV0wzu2uq6tbs2YNejWqo0ePor9Et4duks/nU5MwhM4SsXQXaNRfVGn3yWw8dXK6XEV1rQfDsuf/FrJwb9yCI4KlZxU+GMe5x+aWnSv8+LAAXwTGJLsCxDnluvE2rflRi84PBqTSqVMQi6r0ThyVm5F4pLmXCrtQoy8FaORGfzKCRjUGe2dFSX3UMTane5IPGYszuF/hHppSUlKys7MLCwtBEUMuZ1GRXCgQ5UtzddoGZV52XqbIah2Fm58wGTuHnHG9cRuKN3wZ+eX2sO1nYs6EJIVk52Y3ahr7Tf2jrqbB6RkUR8YPJPbp+yVLmEfvZ8ygqykTeYzKoN6Rv7Gia0TPR/2042TNyazQU0LMxsRXbVPn4XApOHjx/rgFx8ScJXicO3xB+JrwZc3bGnQgRFKlG2VJrAkh8OjI+wjDVGrZhWgsnfvrnRIJsC/1A2dHvRnBsmw4EuO+xo1Mp1742ICJ2FXqzp0ji3VgOI22wvPmSCoOhR+6vMn4xPr58ZFBarVKmlcwaLmH1yBzGlUT0mbMidNYxJHxwxd9fwF9S59EQvjYz8/nVbfeZIyedaTZiVqRRyL1BJKmrftEdN77v4Us3Je42C/XB7w4N+HcktP5iw4kAZSPRuZgnMN8zU9IgEhKn+ie7wCUiMXNhZQQPHTiPu4+kC5N4C0kYFEYoqxM70EcwmPtJe/LbPA8J0Az8U5/U+xM67Q0si5HQAD5cWn2bBK+bh2Zil1YyCQY/q2J0yMSN5vi0Wm8k3Fzc3NdXR34RseJ0z0Krbyaa50fndgucPduZmXluXN9lnRF74teltnwiHbJI63I418l6rb1p3nztoUsOJrJPRv3VLtK8pDfjnB83fjSma//8YreOGBWCq/4pKiKQHwiFj03TYnBJ2vZhZAAscyGl7xRmMqHlSGVSoVsmTnH7K9D8ICAV68m42Hc4CDghAQSwt7C9LX2nB67ODJ+dBrvZMyJE6eJpIAAYkAafjkf7eCpH6I/xU4ga3FHz8BvV4Xv/xbK0fCz6gglf7gz/KcLaXrjY1q3GMxKp0Owdwr8FIXpk3BAYYTQqJHIC4ZGDtTYjPTw032RJ25ATxIvYXxLzcAAXPo6ety8S5YQIG5uJo8ZHD7sSec1X4LT+BDI+PzGj4DFV7YsPb6eI+OHKY6MH5O42c+cnkGhe6YmKPTc6L997MfjVlU6w8pDsR/viRu3qwXre202h8sncPy7CVps6lZcLF6wP2HF/ujHYEjGjYP7hV3AgcLu7YaUlKTRl69fv54FYtxrkZGRjAEYAummpREPAHfGDLKA46ZNxNHAS5dGvhWI0zhXqbIwOTaCnxCdmhCdFBveqNMxEZweWBwZPyaZ+7uPHz187vz52IREZWlR4I3refkF3d1djc3NQ0OuhgaVsacXyawW08WL5/z8/M5d8rfZ7XW11T19pp6e7np1vcHQ2qhrtFrMGq2uubnFNeRSqarbDR3mgd56jaZDr0d4U4tOpaoytLdpdDrsrtU2aHTDz1Fx4sTpjjKaBr8+kfThngSfd7+NB5dQ3IES5qp76SYQE5tsLDbh2E0kNg7YwaDnRM1soFJnYnfZGKGim/hkEzwG51PsCepweSw8wFt9NP6RWpG3b98OIKZ+AC6FY75HIGBw8+hTkjo73Tt3Mq/lW7HCvX8/+Q0HBHz8OAkBH8PPiROnO0oqlbpcN5f6HaNhkyPje1ZXe1NmRqpCITt45Ij/df/rNy6Fhwd+t/7rU6dOJvJ4x08c3bXnABC5skxx7cZ1h9OVmyc+cnBftVp96uTxoydPlZYVBQSFpAtSLvmfE+XkZYnT/S+cO+134pv1356+cAbJkhMid+z47eL160cP7YmJTxRlpB84eCg7W8rnpVRU1TKF4MSJ02iKEFfM2xa85HS+DwONW3dnMqbOB6a9yZi6x8+pTwcZs27pWRkum2v8IpzUQ5eP2dhXDgex+9K5/kDhS5fIFIjNm91r15IQi4WgsGcBGU6cON2rhoaGrB5Rf6OuvkhZXlFRrW9tqa0orisusllJU+YjjozvWRhyYNjhcDo9XhLgcqHCh5wusonRCdkYltPhJOlpuGe4QkI9O5ZVFJZVk2cjyCuRXWRVThLqiXc6McShibEbO9zx7MqJE6fRBCb+YEfEikuPb501m8PVaLRsjFDBVbYOBOfrabigyojyAGQRjk14sIkENBbJsMmaeMdCxnAIZGcv+NiM1Qay5g/omYb4OJoY+1Kw3sfTGgfs/VYnLRsc/Ciwd2J2E2mwI9JjL2ziEEhMo9hiI42PVfsOGdJNWlG0Hthqofmwx0Is8mRjH4/DxYNL6ExcPgr2SAQCBuYCha9eJY+6goNXrCAPw1EJheStlpw4cXrS4sj4IWvITYi5qEhWUV2ZKsioqChPTE4a9IxXCAK7h5zuIYeXsw87+BHFkS8nTveqdIVq/uNlYuqAgKA3YB9LmXAU+FgWHBlI/WBEGjV2MmaplPIlGwUk9WFTb+cNo9ShtN4F8HGIYgsAD3Jmo7wdopASsSiV9+mPdN4ZopCsHw5+dhMe9gSpoxXlXfLH4ygfx0tJyR+OgLyzZ5M5wdT029Nzc70ITpw4jT9xZPzw1dykuXb1UnRsVDI/KSYmOjY+zuExCXvI2G1zuawuFz6psw87m9NpdxEDMydOnMYop8u1/jRv4TGRD9w8TgcupPSpNgxik/KcjwXXO5D674mM7zqbAg4hI3eEuzMZ08Kg5NRSC+edDzx3JmNkRYcHLByPJUPsgkB8spVAo3zI+Mm6RSeyvjgShwsMReXEidMzJY6MH77q66uSEpPV9arIqNj6BjWPl9w/aCbIi/9DbpfV6bR4HDzejoQ4hjxTMjhx4nRX9Q/a5m4NXHGx2IdpHo8D1bH85wO7la0D2GRBls6mYGPviYzBxCPtwdjXexeUgaZhYdTb0cQQLQ/yQUqWdwWeiR+0MNi90UiMmmwBEEKtvOxpsjt6F5tmQgcGd8iQErm3EM7WA2JpweiZYhNZPVlW/sS/FBeY0cS9oIoTp2dLHBk/fDU1NuTn57d3GmQKRU1tdW5ebo/J0zl56JhMHGac2+Nu+p3cPGJOnMas5fuil5wu8KGZx+N+DFd9FVhD/TsTNKx/d5Jm1fVq6gcXPhH/d6F11EMdJWNArXfgE3F0SOAz5QMhLIiPQ7f0rGLhrnDOcsyJ0zMljowfsoaI1Zc8Y+f578Fet9vlgWJ84A8T63Z5pRwWTcaJE6e76Sq/8MODaT4c89jczwfT6l97u1ZtqI8X1L7wBusvnTSz7p2Papp6684H1/znG0/EnzR/nXdRxxsZs4Z2fMLvYw4fh27BEcH5hALPRceJE6dnQg+TjIF61sGbi8sA9MaqIbfD7rDb7C6nq7+f/BA5ZoE87f39zM+FEMHLMfLlkNvpcFotVgDqwMAgAdh7KbB5wIzSMls3d7xrFkMup31wwIyEFouVLGPBhN9NoGbXkMWreu9JQ06XqZfUEjmoZ/EMGn43EW7HQdnlAMdeQ0RDbnKmbrfZbKZrdHDi9LD0xZH4pWdlPhDzmN3OHdFfnS8c6d+3NWTV8DrKT8rPuYfllp5VrDwUy1x2nDhxegb0kMjYQ1qqulpxpujKlSuHDh5VyIudjjGBH5K4XE55Qb4gPcP/0pX0NCETcTcRvhtyVpYXBwUFX70SkJTIz89XeMJp/G2FBMReO+TMz80TpAtDgsJFoixPhCd6DGppbuQlJQYHBkWGxyQm8gYGzMNnCoIcPRdPaRE1VFwkj4+Ni4lOUMiVTNzYpNNoxSJRQMCN/fsP5OfL7HY7zuKuhaYFq6upvXzpcnhopESS4yTrzUF33xfS1KszhYKI8Iirl6+lpwoGBjzjlrvvR9TYqEuMj4+JjgkNDvMw/dh248RpDJq3NegT/8e9GAXnnkH3iX/53K1BzGXHidPdVFhYKJPJ5JweWLm5uQxyPHY9NJtxX2+XUJCempIuEWVHR8cVKUtKSioQDhoaBYhoKHEuu21QIhEFBgTkSHNyJFllJSViD6eSvUbZ0yOyI4nr7GiPiY4At5UolaKMTLksv6BgTEu1u1x2hSw3MSEhLU0oEgjkBbLkFF4/MXDe7pA3ZbH0S8Si6KiIgjxFllhaXlaekSFwgrTJvp55Ez6OividhfL8NCglXZiRkZ8nFwgFgxbyIMudRHIYGujvFWUK0/hpIpEkNiq2qrxSWVwyHOnlRmrIVVwsS+OnSkRZBfkF5eXVyck8s3nQQ8Z3kXnAJEHtCAT5eQqhQCCVZJWU0+901COxZSB/6lTVEaGhPF5KSaFSnJXF5/Eto62nzYnT/Wn7NeHCE1k+EMM5zj10t+ik9JdL6cxlx4nTHWWz2fLy8pgNTg+mqqqq1tZWZuPx6uGRcV9Pa2tLe3tHX19fb2+vzWobHJOZ0GW1mZuaG7uMRkO7AXtZAZ79ZmLPZDDrTjIaO/X61vZ2Q7+p3zxg1jVq+wcG73pIJHA47M1NOmNXV5u+3W616FvxV++ZZXBb6mNlsaLATd3dxs7OLqvV2tXVgcJ7lpS4y54up6OpSWvs7tG3GSyWQaOx29Bp8Ox4Vw0NDJhaWpo6Ojq6e3pQwyaTqbevbyxW36EhJw7a09NjaO9A9Q4MmDs7Ox0OBxN9R1ks5kYdCtxtNPYMDg7iDwo/hhpCvKu1tRnVi8vaarX0mkwGg8Fqu+d3l3PidDvJa5o/2hXpAzGPx230vFzD5iBjS3xWtg6wa5Y9a45OYn6IE4Vphj6BT9Yt2hsrKm4g1xwnTnfTIyVjdNw5OTnoh5ntp10TgIxBjebBwQHzoPmODixVUlLc3d0ziM0Bs3kAgYRZfZINO5KCuIFBu80hlyny8wtsNjtSe4QcPI76b+9wLSYkJBgM7WBxcrgRCXwdyRPnYrZYrdXVNWWl5cgBZ3dLmjs5IqvVVl1dXVZaZrPbmHBSPdQz4pOIniwI09LS2lpTW2cFYiOAxI5wN/elO9LKxEEt5eUVIPKbKcfmUMUYsCiVRSBykuWgp5ZIHdySbFRnsVi1Wm1DQwP5dj0lphXIFOwWR7L23gTBJycnW5gdx3S4e3VgfXx9dNIIp2dKkaLyxQd5PhzzqB0oEIdm1xqDMw7Yx7i6Al22jC5kRp9C83Z0vTPE0ii6bBldNM07GTbZEKSkuT2pB+we+uN9442Mlx5N8+eRSXqcOI1Fj5SMgRxisbitrU0oFBYVkZ/HXS7X8PTIp1Djj4wZzKA/uJONmopifYXY3VHmble624vc7SW3dYZS35AxOux43/uSgo0IHIu7+0GLPQ5plK7WIqtOXiYIaypMc+qLe+tyLY0KW6O8vz7P3lzk1ivNDXk2naK3VupsLSlODWsrF1Rkhpnq5bbGoj5Vjq6A16vOs+gUZK+moqG20r667D5VvrlBZlLnDWoLnC3FFk1eb22es7VUlnyjvUJs08kGdQVmTYG1Sd5bl2XR5iHxoI4c0azJH6iHK3DrS4hDCRnP7d19Vy9xj/2rubtTug3FcCW5fNfQmKzgnJ4yXUkpXLQ/0YdmHqkDsIJW4eCBAxajGD7v9bidA8VSqO23OtmFgamjSyCPxGU4pMTh2E1vMmZDsK93yCNyOIrPoZ9uMl5yMPkRvima09OoR0rGkEajKS8vh6e9vb25mYzSa2trExMTdTqdJ/6p0rgj4yEyX9blAWNgMSHj2qqKtjIhwGuoVTnUWuwmn8RRj9dnET5HBN7DJ3Xwu9tuhpBNL7/PJ/XcIcFYPm8XRVwb/Ap3h1KefPXi3p8uH/o97tqx5CA/fqgfL/BM/LWTERdPKEWxmtzYs3s2hZw7kBt7MdLvQODpvTUyflrAKX7wpfhLx5PCzwmCzvHDzqeHnrt+fGfCjdOdNTlJV4+cObi9OD1CFHmRH3wy9uqp6NM7xTE3bhzfe/34jjpFeiEvKPDE7pCzR/jB56RxAYmXj8RfP5kUeDo58JQw4mKpMCbC/4ilCYUsHGopcpFyjnIK3p/Usf7bJfP5pJ6RIbf79PYMb5ILYziwyPs68d5xxCeS3dyRfrIOm8624qG2opLcVI6Mn1k1Gnrmbw95nO/7AL/SQ4NZR2XZUR193wedeEDfaedteMamD3Syzoc+fciYFoa+ZWOkQxSomtqhKcdjE5/00CgMjWXT01ki9FjYBSnh2NiRhaRlwy4CrxdfexeGZkhHDigANpGAHUiw6RGFwyFzJEYIjfU2z9NYGv4Y3IqLJR/8FqJu6UIBOHEaux41GTudTjBxamqqwWAoLS1VKBRZWVkmk8loNJaUkEePniaNBzJmCJjKs+iBW91UL2oWKd3KUrcyqTyxpZ20U2RdB0+a28nhcNz1p20azSYieXr+ezInO7PO8welYQJpwEhZrBbyCNxtdDOCID8jBHqyZXbDp7fDB/lENA3wpPM6AvE5nThXYq2hwWR1YuoZ9t5MT3wkA3hRgCGXa7B7cIisY+YJJydOQpGAxGKLLSVE4vDB5I4bgySkYTRwOINhwU+yoV4mgiQj/8hf4iHHYsOGPZ6jEp9HrAfZkZ9svMvEakQgyQ3/yKcnW08Y++ERjWIjPcMweHyzwpna7XfmXVpid2l5uYNbiv/Z1pm4/AV7Yj59xGuWAeCAbnDwUKyEA7QhijIi9Y90CEesN4OC8xBCQRkO/tuR30gyxiYVjg6svN1B4ZDGO1tKopQ1qaOZe/t9cvNO75MbnE/Z2BBvv0+G3oHweNcJG0v9tNKA5mM0yT8Uh0sIFxJnKuZ0f3rUZEwFLJZKpWq1mi7d4HneqctsJmukPrgyMzPPnj0rFosLCgpwiMrKyqKiIvC3SuX7DstHrXFhMzYY2qKjY4KCAquq67Cpb2vLkmWJ2jOV7qJSd0lSVVJTmw6M6rQTHrydQDP4kpiN2wtZOO2Mx/Pfarc77VabfcBmKDS0Z7bV+2v6s02V+8o707sAoBbDYGtO68DgoAN7eXb0Fg46ODhoB0aNLqfDaQHC2pxOG/Z22uCwaXdanQ4r6Kq/xVR+rLzhsKrhuqbKv2GgeKAuRGUxWZ0Wu8NlBxGi+8FudlJku83r7HEP4GRxdCom9FZhH3Iwp8tJym11DAFsHeY2q2Rvdbugo2hTSZfSOKg1q67Um6r77IN2Fw7lsFudVnx6zsf3pLyrd/SDkrMjh0PRcXhSry6crMvpdrTGNzdsaegpMmozWhrOq7sKOmz9VpLGbG2V6512l518vdjVyZwmyYoIZwqRw9FqGBY2yCk6LagFeJDeU2ybzW1rEjQZZO31mQbB4gp9nF6f0J65plz0U5lRYaqKqx7Um81tJn11q33AbnchJ4vnSLecDlu9zPZthAQYK7MrLnN6lkX5eMWlR7Wa20gQpJODqajddFQHvGMS3Sr27cfUmDoq4/pMvQCb3o6hRzrk+YBk7O18coMbWSEjM8Qogo31CYTnDmTMOhQJyRB+hxp+cPeJP8fEnB5U6LYeAxlD2dnZV69eTU9PB7/ebmkzYjOjZqh7FHpVz7KwQyDjtLQ0+BGo0WgUCgWIWSKRgFl7enpoOARS1+nAh/dzrDvoyZMxiHdoCCxC3pphtdroCWqbNZJ2UW5/TmxNdExhfFt7mycp+biDACt3rSBE0xTAGeegs7W01dphqfu1puwbXcav9Wnz6vlB2gsbGq99pyvm6bIOlMtOq/i7y13txIJIJ3n4CAh154N6DKDYcahD0dEsaXRaXcbSjv6igapldTlfVF64pvpih2bfFnXKkaa4NQ3hX+jKPlWXf1xb8EFZY0ILdifXiMfS6X1sCm3Mxu3kKZQ+qcWUR35LbUpsawjWlV+tj7yh3fFzZUOtSfxlfewF3Xl+zZaDtWc+LxcfKHWbXENul2vI6TFp+06ux0HvcKYoJPZykt3JprltsLmgtSfb2MJvqr9alRGn2xpd5rdffSawJUjaEnJIVn6wria4pjqiMedwpSqyRpOsaS3yXIhkd0+deQTuZNATIaQmPKEeH75stx0BJNrsMYTD9ZT1io6qMn4qS99cVhzTsf+bmtAttbH7yoUButzvNYGLarRJHWUnquuP1XeIOnHQIdsQzvfm8TzCEe9evR6VlZUxxeM0LjVnzpzJkyd3dT2m36bzqxrf/y1k0TGRD/o8FAc0xFCZIhrwjpIcuA3winDWBuzt6BzikYZPOqcCsXSTZoVNyqZs5sjWGy4fHRnD0bNjiwoPzos9KZwmYlE8lIcWie5+OzKGo9VCE2AXOgBg09MaQCD8yJYmZnfH4ZDb7Q70EN2iE1nzfwvhFqDg9OB6bGRcWVmZm5vL4/Fqa2uBj+Djvr4+Js4jlCQ0NLS8vPz69euXLl3q7+9nIu6owsLC6OjoxsZGeJC/N2wAiHGgwMDAyMjI5uZmpEECHLejoyM5ORkJ4C8tLYXnYXXH42I2hc1mkWblxMbG1tQQm7Fl0FJWWyrtEIcX3PjtwtZd/ntb20kRUVMj5XkJMvl0uFx2q4MQzZATfpcT4ERskU7iEO1wEgZHrQ311XZXH9fkbahuut6dvUgrOK77el9lVGVHlrbLP62+z+bodzrMbrdUYpCUdl49Wxt3qKToQL0mXN2e306KgcyHHE4njkgIcqBtwNpjIwd04hBO8tv/kNPca26uJtPSzUazrctaHKWqidGVrW8XzNfVhxjjV+r8P9MePagWCDscIDyHq72zR9vak1/VWqLv8dvfcPFya1aRvixcU3iw2mFwadMbDeUdLvIuN5djyI7D2+02q92GYngeD8VpwoNzd7UV6e09tvbsNofZYemxZX4rD9pWF7SnTrFFm3KpJuB8fdjVKjshWMCgq8fmsNhxfELAmr6eyOsNuWd0NYFV5lpz9foKq8Yy2Gm2Wyw4LjlTjF7sNiepSxzVhnP1HBm1TVacQ46WzsHas/VDBocus9HAMyZ8XRNypGnjl5qzCxriglRFLaQfKlK3aToJptdWGq74y8MOVNdl6rMu1Ar2aK+v04p+aSz5sbiroBNQDlRtljWZWvpxalZi23WVR5ZZO22GCoPd7LB128r3lmpPaxo26Fz1roYDmrL1tU2/t9SE10dE1ZzPqPTPLK03msvL23JLWpIl6sC8uvDilqOpyhtitd+3Zf9/9v4DPpLjPBPG/fvfne/7PvvurAv2+Xy2JZGyZEvyOfB88lm2ZVu2JJuysikqUNGSKFmymDOX5JJccnNO2F1kLHLOwGAGgzDAZEzOOefY03H6/1Z3Y3YQiQ1cLsl+UOip+FboUE9Vv13V9Jzn4M+cfU8Epr7hNZ9yVXF0EnOBHNL0QMMCuFigrtBO6MLaBVARkRnfgRgbG/uFX7j2SgqemO95z3uefvppwf3mg6DoAx3ye5/p+NKxpU1M6O1lgD7yfHHvhFg0ezFfObnyuec7n2+UYLi4oKSIW4PbxowBLpdrYWEBCKvVagUndIKFQiEQCKyurg4ODoJFJpOVSiUSvT/eZv2K5ubmgYEBi8WyvLzsdDrBB2L29fVFIhG+YwUyPT09PTc3Fwqh+UGj0ZhMJsEyPz8PWY+Pj0N2kPvVq1dXVlZwHDgCuo/AH/Lt7+/fIxffBXcEM+Z4GrO6qghH0LwCVNLsMkuTksvys0PG4c7V3mA8AP7bshSeGSMJVYYsEklDytHsNjVaitKS4lUtS1WzxqzlkCWnzs8+sua44nB0B05/29E0Htf4Ypd7HIZowZPKAdkEgkqD4ckQKg4JNBcYXwbDcZpatKYvNa11P2xR/pPX2Wi3HvY5rvhjSxH9K2uq+72az7rxAJ7RpVNrCbpIMQVK84Jr8TMee3N4/CeOK183j13xNvTanr9kWPVneybtlyZdS44kiTZOFqqAKoGmLoHoAvOlSzRBFunup43Nl9bGXtE3PKSXv+aa/KFt6VVzygrMsorlKnFFOtYScz3lCMiCKVkirU5ZT5tUP7JYelJjZxzKR3T2l5zTD1izCdyTSi+4YmWaLhBEASdQSwk5IoOKgKoPoWRrk+PSYybJKct8s8N2yOF42ul82RPq95dcRWurw3LYllamzU+ueY+62SobU8aBhYcOxGyfcgX7ArojjoaHrc/eG33mB7FXH1gz29OpcrFSpWeMHlM0xZ09GgNGTwKJ53JkWYs0LO0zlbPkQrdfEc8e7bE/+E3zymgmPBUI9obnLxtt3U48hdE45e2L9T61Jj8dav66wXHUHzdnL79iOPAV39WnfGOf950+G2qbCyzK44caNKliGe5FbiYZ1ZNi4NaEGqIhBORYIomuRaMxkiiSlNIcMIeyzV2GvucNS99YM79ktV/xrLxspPIwuGGAGiOSDCK4M7QtQKDIjO8EwDMaqDA/ZwA4f/58PTPmcc8999x1112C43YBKPLlcfVnnmj5AppFNm2iR6J5lxnTFw/NwcVwblgpEmIRtxy3kxkDNBqNw+FQKrdZWBAoHDBmIKkQCha32w0WILXRKCJ4fr8fCHE2m+UjA6DkwIltNpvBYFCr1fF4PJVKAfEFQqxQKIAfg0UulwPtBloMbBjkgw889ru6ujo7O0dHR4eHh4GO81oDQJqhbILoG8UdwYyBNrFovzRVPIaGBQBP0DOfnGtZuvjc5edf7TgSS8V5/+2B3oUjdkIWmMkfqMf/KnDxQZfq8aDkvD9lLA9+V//KOfP5Ia/MHW2Z8I6dc7kSWWDjHNvhCBvKHUSgL8O4wnAGBXLB3BF84H/eHjnYbT72z+7TDwRafmSXfN7x6L8EHtnvufglv2Vf/MWHLLOf8o19xt/yM2PP9yxHu13NQw6VPy1zhYBbc0K4qX5EQxHgh8teyBapaoAF5QgGuBm7bHQWckTnMyvxtdTUSUuzLtijDE/8yCn/std5yCc/5pi5GGh8SLvYGz76sm2o3TH4km3pp46F+xxhW3H6Jc9r99s6xkJlCh7BwBSherW6IHD2jeCGF/FCCWL49PlnfmBv3++efNJ55nW9csI3f9zT+SPLyX+2NSyFup83JGSpuT6bvMHmPhlcWozO/MTa+apVpnVHomhKmNPE4CpW5bNGDsGHAxfEqV7AiISh8hWcK1gVxn4ZTfZKo+PYk8a5Xk/PYwblcdvcvYGljvjAsFXzM5vPVDj89bWlU55cnEqUS9ZEYc4TdaWQwiU6k7V8uAIIGfH5ogaHH655edbMQnVRYTSh3D+fVbf81LbU6F6biS/er0vPF2iCH+mi5OiwA0RmfPtx3333AfHdNAf84IMPvuc97+HtPFEeGxvjnTUAM4a0guO2Y8Hg+9Zr/fc+08Htnyey5HeL+eKRhc/v64JTDxeAcCmIEPEm4M1jxoil7IBjx451dHS0t7dPTEwAmwQ629raimEYUNWTJ09OTk5CqYCner3ok1Zg0sB0tVoteCYSiVKpBLy5t7c3l8sBqZ2dneVl8rBYLCqVCriyyWSCUJqmeWkQBLR4ZGRkaGgIODFIjsVi09PTQJ0HBgYgCTBpfsXlm8GdwIzpaDQwPDQyMTHmdKLmS8TjS6olSXR2Oji+RpmGjeP+iBeIE7TOdqC5L8wIhqHDxszIg7r+Hr15ISL7nsp3IWH5qt3yXQdbAoaGPrIiaYYAQkYSDPpaq8p9xbVXcKoDdIWgdEspw5XogMr36pDGkc55s7nR6UD/S964N7804F9addnkwfkVqAjDoLKhPLhs1vPa/Cug3snbaYYkKCpZKkWj+f5mG0aS2Wx5asLdfil++AXX6LBN02lVyYMeG1JUYKp0Ip0jGUre7E2EsAiWd8dSGA5S+O8Wma1f1G2BUAQaqGqu5HKGqEJ19qjTIQ1o+0yWs/74SspyyQs80XU24PxJyK+MeLpT2hcCeIGcHXSTDI2qi2q8Gdt4bQH6UI+mqwQzd1FvnPPNHdUlvEUgyoofxS1/GPI60oZQemTQBYw3OpNa+o4Kz8BZFGpUn+umvOqcG0uGHLTwRR+0Dcu0XtJf+qbJ7sofaVX3/6u+GMLgAiHpCvpocpPQdUCB9Xq9yIzfPADH3UpwX3/9dSC+/MRwvQ4xEF/gx7wdGPDWGWKeMcNRcL91WGfJbV98bfr+82/WR3uieUvM/ecNX3x9BoZAIhsWcTvxJjFjoMVAQwuFgtvt7uzs5CeJXS4XENn+/n6wAw+Ghyqw0tr8MfDd1dVV3g5BQGQhvt/v530AwJWfeeaZV155BYjsysoK/wxfXFysqV4AK4W6AOXlnQBIzmtubAUUAAoDjHwXBn+9eOuZMZo9ZRisjCWT8RJW5ifovCHPmGtoSNdxeuTU+fHL0SSnZ8zF3wIkgJvSZR2rEeV+c95XCcxm+p/X+GYDjpes2dk8N2Er0Bc0ecjbkDxhZvF6UA0k0hOrLt4O+ZIU7vamJ46ZmXyVxoBloRXRuGxoBsm/UYAU1BZIFQDklAmc80Oyc4qsv9XtiKdlVg8XE01Co6h8KhQLKgu5wxFMrYI1y07gslxvKNQ4FKuetrrmvYZBk24tmcmWLRPoS5GEH5+95E/ZcvaLfnMLaooKDdzyDeXvDq4OcHucWyuasbVmTSXFjQ4v+ucPoN6Fm+NHdYLyZUIZGkda13uo1J6wXmeQhi4WGBsQJMmJhpDdLhIY0YrM+E0CT2SB+77nPe+paUrwAE8AWHgdYj4CPLgh/tWrV8EfHrXg+alPfYqLfg1Al4FYC447A7lSpVNiuO+l7s/t6/rCwbk3e/U30dxyA6fsC4dlX3yx94v7Otpn9OkC+tRPhIjbjDeJGReLxba2NuCvQ0NDIB+etL29veAPHd/58+ctFgvYoW/m4gpQKBSDg4NALsGeSCTGx8eB8nZ1dW1S/+Xnd+GJDUd4end3d0Mu09PTPp8PWHIuh94/81Cr1RcvXuTz2gRI2NLSIpVKgR8DOx8dHb15JWPAW8+Mc7m02WwY6B+A6lm4Vdv0el33cJc0Lhn1DbWoms+MXQiEgxRFEzicevS/ETiJExUCx0jCG04qLJF4phgaTVikwSrFTh62JoIFisRRFJQYknMShAMkvU5AGhJ9ngWiuLSVUqlYyeD2q3YsjkEAB5QLiVduQPjGX05M7YiALJBJpYLzq8VBvaBEkKBWlwr84gAUmTMAcHBVf0PgfHxoTpSiAnWliaAmpbpoAFGFctkZS4N8miEVR4K+2bzVE7HLvJRQa+EHgUt+XUAVQanwSgWjCuTqeW0pUmRocljltAWBB0MUtBc3l0tNdF2O14vNxYPMwYtrTLiW8EoZK6GrBjUItPL2GUH7a7VakRnfDMbGxoCtAqPlAY9aIWCdGYOFp7/1ihBAfOsjgxOIMvgAFYYjPCt5f/AE4bVJZQBEuNOY8SZgODmtdj5+cerTTzR/fv8AUC6RK99RhufBcGrgBD16fgpOlqg0LOJOAHRJbwYzDgQCQGp5ngpdHrBP/ol65coV4KMejwd47cjISCaTUSqVkQi3jBjLJpPJCxcu8Fw2GAzyb+qgr5RIJEA6K5VKQ0MDUOHOzk4oNqQFacCJ+TUugNoCMwZKjQRxiMVifX19gmMLIGZPTw+/pjKUh1/8+CaXWL4TtCkYYCTlUomjesJSWd6gRxKd0bLaNVY7bBrm16bYdX4QwqokTaJpRbaacqQKwRzYvKEYUii9Nrm4m4gbQZUFvsbQrH/ZR5X3tM7XLQGn2vGmZ8cPBLPW/MrxNbBQJFllhHXxPJOhrDMHzNG1hhRgbhE3pJEkNPldJRhufhjNE1dphkITyrcRcAPvsXlFPePrQj1JBWziu5tQY8Y8nn76aXDyU8IAfgGKTXPJwHqB+/JPYR68kBobBjK9KcmdDyBeCwbfgavyLzzfce8zHZ9/ZfxLx5a+dtG4ibGJ5pYbaOQvH1/+woGJf3z26uee69jfOi/Te0QeLOLOxJvEjIHv2u12k8mk1Wp9Ph+v8AAU9vLlyzqdrrW1taWlBSwymQxYbzabnZmZgZJAHLfb3dvbC0lUKhV4AtkFVg3HoaEhoNoulwvY8/LyMjgvXrwIQoaHhw8cONDW1saTWv4zO5AJ+QLfRUXZAYODg/Bgv3TpEtBZYNVWq9VgMJw9e/ZmvsN765lxqVz0etwjw8Ntra1WO1q/o1Qq6SxaaUyyxuqNrH7UMhzhmfEbAeiioFhwG3kUXAQ8WbydgKuTv0DfbFRZhirReU8JrGg9OlRR+H+T6suL5YmmkAtajQ6Y8e2FyIxvIXhuCgwYLIAaMeX94cg7t4KPgFQl3vOeBx98EJxArO+66y5w8rPC4LlVmVjA97/Pfv7z7De+gSxSqeD5DgJB0avW4OnB1e8fHvy7x5q+8EL3518d/8Jh2X1nNJvonWje0Hz1rPaLR+ahAb/4Yu+nn2j67qHBE33Ly2b/O54EwzAS7iYYN8KwEyzg3DR2FfE2wpvBjL1eLxBNvo8DegqMM51OQ6+3urrKf1QHiEajNpsNLDz95T1HR0fb29udTidEA44L5BgSxmIxuVzO8yVgvadOnQJinclkwDkxMQHygY8CRQY5nIwbAXQT09PT0MtASaA1bljUnTBnvA3sbvtFycWrxq4uU/fJvhMzkimDQa/XQX3R/06AIQKMXQTH3qDTcyl0WvQLDvDS6nQavRb+dMKRj8b9rKHjRsCI6nozrQESqjnZkJUG/UCGIEsLPxq9ehepUFOA4NgbQLpOjzJRIztqKB2Mxbg6acGJQlFlIWgNioFibcYNNO81cBnwyXVGzZrRwNngwHlD8A6AMnLFvD5wwiGZGiSjOuqgglrdGiq/dg1lunOGCJCjWr1NC2wCSJucnLz946I7ELvMxUJ3uy1/hT4YiG/tm7mt4JlxTTWiBvDhH6YIMIB59FGWWxGTvfdeeJCzDQ3sRz7CvuP28d87oumiTO85Pbjy0NnJzz3b/reIN/d8/pXRz78u+crJlfvPv+t0M752wQAVh+p//pXxz+/r+dTjTZ99pu2np8ZgXDGtdoaSGzYpePcAbli4vzbpL9WYMfiDk7eLeFvgljDjFQ7AfYGqulz891QbAP1dsVg0mmytvUst3QsLqtDkolvrwfRy5+ixzolLYy3Pn7WPaR39Ctec1R6u2iPVNXuhf1y3qA6Pjo0DRZ6fn+/v71coFH6/XyKRAIUFO/gPDAzMzs7CVQePd8j9Vu04fWO4Q5mxK+iURGd0rIbXpgjG0GrP/BwisuwAag974G0H7tM1pHVBVbnfKs2QOTJjzYI0tOoYiOQN978Jb7gH3u7IurOeURcTZSxd5oKX22gRpEEtkVrBjmLpG9KmQMWkq+VEGapajpWwDJbQJIznDbYmZ9acoTG0jTOIhtBtM4dMb6ymfAuSZQLPk4H5gKfLbb1spouo/BCCWhyy3EEwjFZvZHacF4vEo7R4gbR129NwQrnC8Co3fMRtIc4ZXy/4OadatwpPt3qizCtC1MBPU4E/z303KVTwE8NjY2MQWpse3gA4NR/7GPvxj7PHjrGf+ATLr4sJ5DgY5IJFvAES2ZLOGRlV2C6Oqp5qmPnWa/2febL50080f/HF7q++NvKV1yc+f2DqC4dlXzq29JWTyq+e1W0imm+5gSL90yklFA8K+bkDU1Dg+w4MQ+GhCsB6v3mg78mGGaja8JJVbQ9DZYVqi9gCnhzzH7PWg59LhlAYuEKEXYavIu4c3BJmTJKkVCrl1SF2QbZA+6PcG5UVBbvvedZqDYRCRps1nkyevXBBurAg9K9eD3vokPPM6TWbZXhKR9JsJBKWceBpN7BPeMKbTCafz6fVaru7u48ePTo8PJxMJnU6HTDmNyzJm4Q7lBm7g875mGQuOjVg7W+Wd0Tiwu7Qu9GZG2LGEF3QZmVpb7M3MhCNqiNZU1ZzTJ3XZ4PyABbFGBy4D5Cp7bO/LmZ8LR5nK0YLGXuKyJOh2WBCEfONevSvr5WDaKgE5dpF6HUx4/pykyUi0BEyvK4ruYr2PlvClORoOIsncdesiypT3NoPMBzYhu3dIDPmkpTipZQxFVfFk3q0ZHXWkzN0GMkiwZBMTB1jKlzzbofrZMZ8XeG/iiUw83FD4HLQesZmb7KSMcJ5xem64sYi3PonqFTwv319RGZ8A4D+FTpUOAIPBnZ7nltVraYWvAnAfSEyb6/nzdAfHzp0qMaw2WgUzQFXKsh8+tOI/n7/+2hK+PqHhSJuBsAvnaEU8GmJ1j2hdPTOm5omNQ1jqhebpWB+fGLkh8eG73+l5wvPd2wyn3mi+a8eurTJgOemaGDuf7kHhIAoXub5ESVkARlBdpApZG0LJEWae/OAm2vT6x2eBwuOdee1e5Bl4S6Ge3NTKhF3Gm6GGQMh5pWJMQwrFotv2NFni4zfX2JPn2JLaAMEvrssFApQACC45XJ5cHBwdnYWRC2vrFw+ftz54wflS66lVfSuFsqZy+VCodDCwkJNJaMelUoFkms4LWEQwn9Rd5txRzDjVDI+NysbHx91utD6XARBGh0meXy2W9PcKGu8MN4Q4uaM0SZxaEZ3R8DZBZoiOPYIhkYpWNZ1wRnoDFj7bEwJbYEG2WUcyZQ9GZVGlc+q8ESFZhmySgmbotUBziJPGfcEVAdOCMumdUn9sTUiS5AMXcCpMld0yNdx1uW+6LFeNIXn0RzY1hwBcCFCZQXHjgCBfHOgA+QMwgqRXMaeodiqPhRJFotaX1zuisYwwpsq5kJ53ypacRDF3a4dr7t5OTF0FS0eHTXEuMlodtUdPblgPTdmjuvjziFnSp+2dFuwTInCKRS7do7XM+LHALx9F6BWQn80yVbJIkUkcLMi+uy5lbFlezlQdiZyXRq7OZIiCxXHgD04FCgnS1USjT7QBQC2jYBM99C86GS9G5gx9IvwCBMc6+CJL8+G+UlfGPqDT/3KD3yHunXSl/evf427AUYj+973st/+NjsxgdgwAB67IyMiGxYh4uYBlJdfs4VfKZx/M1Mbpm6lxQBwbrq1ecCYdqehr4jbj5ucM3a5XCsrK9DbAm1VKBS7zA2VigXpsl7+rYetSwsLXI5+vx+oJFigW9SuWVRq7cTExMWLF+fm5sCzta2tu/HK4o9fMNo8Oq2W16YYGRkBDg2hQKPrP7CTy+UymWx5eRmIKfBjfrsQIew24q1nxtCUNE3EI3HDmj6RFNQH3UG3PCFpkJw6Nny8YbYpkuCXAgEKgujITuAplODYG6oszRCMt9dfNPFr4AFtRTOUsXxJ7QlBfiFZMGPMJPRxFqjxdrlfz5wxxEP0sAq5EIz1lIUKUJDFBbnn7NzahNV/Wm6S2kI0QRIFjMhWQpodTwzPFwXHzoCsEGsD/sdWy/Gyq9VlOLKG4XSjwhQsYr0qx4onArWV28IKb3xS7wwpQ4iRoqTbsD1+ACA43gjAOmuz7I5ZW8KOluxeC4QXHegesIQT6nA86yr4F/3lUNl03hJbiZMFbru+jVkjbr2XOWM0/YsoNSQOyoLOUZdbE+tS29rXvAemDOdkxmaVY9gVOTeh1DQb9Kc0jiM23X5daBa1MCRDZ6YOkOlemhfwDmDGMIjf1BFuQo0Ew5HvCKGPBDsfWg+e8tbPLdU+kgN+DAQa+t3nn3/+WgSFQlAIBub985+zAwOICt97LxcmQoSIWwr+lcs6otEo0OL6Qe+2tBiwyR8s8DQAH/5tD+8p4i3HTTJjHgMDA6XSjm9m4vH4s88+2z/Qvzi1ID/fs2YyALudmpryer0ajaZUYVh3C9vwC2x0JpMv9/T0GI1G4NkarTbg9+kvDo6OCt/DzczMXOLQ3t5eKBRIkgSLRCIJchpx0EG0trZeuHABOHQ+nweavicOcEtx52hT8NQESAayOIPO+eRcq+LyY6cfeb3r+Pru0ELoTrgBZgwohUp+mZ+pAD9CejM5gujXOrs0blM826G0hYpItyGkCueDBS76ZuydGUM0usowOOOb9XmG3GSeAL8iieu8nBY1y2YJ8sqKc8YRLNNUGSMDq/5iosTt9cErN1zLZY/MmKN8EK0KRDytSuNZtF2IPZGKZNbX0AaRUHiu/Aqb320KkCWC8+NJ5gZcHzNGrLhaMOZXv6XMatCAh6KZcasvw33uTTHMstM/PWXV9/vOd6+6mgNklAgtBmi+LNBKnBDAGzNjFB/9ARGHY9adhhMK3iueQK5ULlYIbzoXySOfRav/4qrJkRa2a88F84nFhKfdhSart9DxdwMzhg4PsKkjBCdQYeC+cAQ7AJ5Tm1aB2MqAa9gUE7B5VqmxEalDHDrE9vSw+/Yhn2QScWIRIkS82Th3Dg1BgQ3v339tzRZuZ4SxsTEguwC49+Gu50N4T+DBvA8ceU7M3/vAjDfd7CLeQtw8M+7o6IhEIsVicac+NxAINDY2dnV1upzh0BOv8zNvPGCgNTs7GwrH6imCx+Pp7e0dHBoKuZ3DX/mJ0x3K5bKLdbt4WCyWlpYW4MR+vx/DMJvN1tXVVa8+EYvFgF4LjtuIO40ZCwzFE3RP+8fn43MLscVezUA4znNHCNyNmd0AMy5HSosvLpJFoIPoWzuQnypVfGlEgh3RuC+VXgxEXhlVBpNF64gpZUZPh01ZXMecMc1WQljCEdcd1+R0OY4E0iWS0PPMGCn8Ijl9uuCTvdoGua3vpNreaSuE0WOL0wa+lsvemDG6bPO+vPp1leOsHWg/T3adqWwWB4rMt/Q1pLGSQuXSHNNEViJheaha2lyp62LGAM+gJ61LuwfccWUckmUIwhVPgz8nAg0SNOH0ojvgSWVVnlCsjGWMKecw3BJILaJW192ZMdcsvEElI4pEWBcFF8lU1/wRftIayoyKjWTSZQLrUZlOL1kaFmyOaCxWyMdtiaxb4Mo1vEuYMbBY6OSgtwMSzOs8QD9Xe2cKnR/fTfJOCKr/EIefNobjwsICcF+ICd0kH3SNMU9MCJ/HHTuGzL/8C3vPPcgiQoSItxxwJ/JvbD72MaSqBGZmBh05Qgy3NoDXuADwnBhueXgO1Ma64LPLeuQibjNuyZwxABjh9PQ09AhyuVwqlarV6kIBMSKDwdDZ2dnd3V2pYHZ/avXqtGvf86tG4+TkZP00MxBr6AKWl5fn5uagf6xUKtl8fvm+f5pon5mSLh87dvT48ePZbHZoaEhIwG0L0tfXB4x5amoKqjA/P9/Q0AAJheC3AneANgV3pCmio73N5w+APRjwzy7C6GNyzN7fLGtsmG4ORoNAlyiKoCgSKMtOgKYkyd0ibAZJJW1JPFcCyVw6gmIYYyjuTqQZmgEPmqGVrogzmVX4QhWG8Sv8lQLKopYJkLZyubxrpkIQsL1MMG1tsvk6fEQOJ5AiK0nRZKpQ0HlCFEOjiCRJk8CVqQKOlylc6QyWM+WYKhZYDvgWvcBreVEAuAeAkQuOHQEZkCFVCCtUqCqIR6WkaUYXCGcxjObKhfLkooITp2iNNwQ2PFtJ2VMRUxTKzAUKwCt4rabCzw6AdssGskF9EJqRJkFIhSKJZLliicWhAATUkiShfd2pwpjdH84XT83qh42uEkPFpuGmDEEYsZ4B1BSqisYBW4BqBOUmqSpZdY24nZeczl5nOpACLuxJJDXuAGSOIsHJ5eJCDYDa9xtdZ6UGZSj18ODak8POBWc0YYyVk2VoGkHuXpsXnX2dTvc2ZcY8nQV8al3FEDguT3aBAYMF/CFObfYIHnbgCfQXotVIMITWv41F+PKX0ULCUimamhoZQT4DA4Ll3YR6ViFCxB2NaFRY95BXtwBG0tOD3u2sA+gvPChqI1646+HyBh/+ccF7injLcauYMQC6NqC2wFbPnj0LFBYoskQiAbrMM+POqx3dfRPeKMlWMPbll1mZDJIkslkVkGi1Oh5Hb/iB18UzmRGJxHrkSOWVV9gq4wyRGM4uLy+Nj4+DZKCeCoWiublZpULprFar3W4H8g0ZQRbw8KxyH/wA0un0zMxMKBQCsU6n8/Z8kHfnzBmvz+1xcAVdsrhk0jVwYuTEufHLkUQUPLnX5VvBzb2iPxboDzctyvnUjsgAOP+aF9ItBbpIB5QBmuCYzbpsezQe4F6480K5IlVDubwzmapS1YA6AEf0Vdn6Ag4V4G1cWk7sNTmcjSsNLwgtyJDBokg3g0FCwaDkrnjSHUPLNXBAiVFUrhqWaOrMjN6vSUTkkbgxztIQwlcQBhJA48j1+EIizgbBSCUBfuEfKGPcEKuSkBPn5LQUdMFYESf4FJug94d8mTwIYigmuBooRtFAsFqleJmQJZLKeQk5bgDvyVeNLUQKIQO6lDkX+glmstYIpxUjeECZgB6j7x0zFWLFn56whsHTp/STJfRxHBeJRa0NDJezcpcAWMCFSDuN045WG1NkPCOBYqBAFiiGhFMBoVVvKmMPo70lUUNcS4sSD+k8lijf4NUSgav9kUqFiSrCRAYyhXhIOM3AIIlbkgbF4swOeLvrGfOfzdUmgfgusMaGAdAd1nd+4Lz2RV3tJRew4XPnkH7wH/wBUh1+FwNasjZUgLaCxrznnntqlEKEiDsdtYm6ffvQmLa1FQ10t7upgbvAo2PzwHgHwCPl2nNDxJuDW8WMSZIEqgpH3gm8oVAo5PN5vqdDc8DZjN7geOno4Nkr444gbY+ztnmH/YnjjufP+QZWZo91ThxqMx7v0vzkZUXH3KIuNqfwzS17V0wYjvpYFsOwhoaGBx54oNbRlEoll8sF1xJw4itXrkxNTQFphscmRIDcgRzDcW5u7siRI2fOnHniiSdWVlaGh4eBK++iEn2TuIOYcT2cQedsbEbHaNSkdsg0Go6jIu7ATxDfQcyJYUi0vsHWWOh01vmuUy7gjRjlmHdwdAvxIeTJsisuXw7jnw5Aq+AAwShoxRvrV9njzpRjwpa3ZzOODI2hdSawcoUi6CoNcVBsLiH88hb4gQLR3Fd91bgpjmUrnA8nmYMrmUuUITveBwnhQuDAlEhSH4nJncF0GQPvlDMd1YWTjiSRI8gSQWJAeDm2xyWqyayJhh9gxklLgqO1ABQvj1OrvjBqrvVo14A8qplKZc0dmrd53elMCaODprhz2VeKoeuPJmiKYGBMAEQVtYqQN5+Sq1QdSqFi1pfn4qBVosFH74+FhCEHSosqW1ds8PPnyhJbwGWMFENo/EBXaKbCkHCEWFwq4Yic1bguvvqCIreW1exT5cw51L7cshacTFbl9ieg0ZBwKCFXSM4CBXbGUnmSY94oIpMql7uVbkcyE7GlgmruToAThmatKSSQz5YrwLZ4B3yBx39gV+u3oMO76667wAcARHlzz/fxjyMNxWwW9ZdwjEbZZ58VJpxEcJqXtTl4HjV+XD/eECHi7QQY9DY0CEPfdSiVSriqBcfOgGcIPElgdA1PErBDEnjUiGPFNwO3ihk7nU6LxSI4dgWO41evdvCzudBxjI6OxGLRYnHzF1nQJ4fDISC7XV1dRU6pnUcgEJiZmTl48CAQYofDAQxYCOAkwwUG1wmUxGAw2Gw2CLXb7RMTExAKhBhCwQLJOzs7+/r6wB/sMpmso6MD0nIybgp3AjMWaIfRaEitr03hCXoksWk9q9KzuiHzUDiGtCwg3rYMhScvQH1S2fKaI6R3BtdcQYM7uOYO6h1BgzVqssbM1uTKgk8+6Vqa9CxPeuYGzbO9a3pZyG9LxcpYsoiRFE0wtDORNobjPM9DYtf/wYP3SVdwvS+y4otY4gmNM2jyxfSuiNWftLpjBkvQ4Arq3UGLPaZTBJbHbKohj7rfoxhyeNUx9bR9qGnZHIiHysVosRTIl3y5QrhYVrj8ONr9GNhVjX/BL2dFvwzJUhOWYPuydS0ct8YStnha6w/r/DGDL77mCeucgTVHUO8MqWw+gzukt4dMlqh2Kbg84VRMeCSd9tVVvz+fD5XKkGmsVLInUl70+R2w1c3gckW15D6+Q2wP/qFkcLXmwqWMJ1/IVwplOldmnIGk0RYMaEIhddip8lv0Qa0uuLwYnJ/0LY1HlWMR7ZBLP2a3OaLRMhYuofq6U7lVF3cSEUPlqDqXaR2pBIIJzY5A4VQpSwYSJaUjbDWG/cpgRBsOqUL+paBrJWyZC6rGbAtjRns4ZYwlzPGELZqwRFJKh2/F5grlC+5MzhSKIdkoLwCSul5fjjhzmcM/Cq6y2WKeYtC8P47T6rWgxhS02MJEBaq+nuiaZTPeAcwYAD3W5i9pgPXyKsL8QsL79iEqDLS4NqW0Nz3sdxs2zcHXAMwA/Pc4wSZCxB0KGAPDQwAeBV/+cv0yFzsBePCmBwsMHetvBKBT4k1xq3CrmDGM4dvb22dnZ2Ox2KberVKpqFQq6PVyuRwEFQoFiUQCJHV+fh5o7uLiItiXl5ev7VG6DkgIHFer1WazWZfLNTIyMjc3B7nI5fKhoSFwQirgx+AE+VwnjQAlWV1drSfTNZTLZZ/P5/f7oQwUReU53MK++A6ZM64yDDU00OtwoiW9aJLWm9YO9B64OHfmouz8vsYXOrraZqZnJqemwOyC8fFxwbYBE5yZnJpGx+nJ6WnOd3p6ZmZ6anJ2ZgrGGjOzk9NgmZ6dgVymJyfRcXx6twyFgOnJ0dHhyckJsPDyOcPniJyTfGaT4DmNspyeQBVBOU7MoqynZ6f5ZPCH8tsISAaiUTFRoZAITgyIHp+YgMqCdGSEyPxPHSBocmZqDOo5PTM7B/WehgpC3UDUNCePiwQO3jI1MT0JRvDYWhoYlqGkm7HBB4ozAam5NoY8oHaS6alZsMxCLaFFwH9sEn4ho40JUSLBugHQtoD1YK5VUatw2aLCcI2HQsE+NoFaGJoUZcSXn2+hXSAk3Qio5g7X0gZAwXp6evgr+J0A6PY++Un0FQ5w4k98AvlAp/WjH4kkeC8A7gsAC9Bi6Puhy+f9a+D9xdkyEe8Q7N+f+eAHu/7jf+z6xV8MNzen0+jr6nrwo0T+puDB3wI1KgxB4KzXshDvjpvBLdQzroGm6VKpZDQaFZxGjdfrBaoaiURqHBSYLgTB2YdzF41G4UhyWwHAERIGg0GIAJwYUjkcjpqGRj10Ol0oFAIJvAIx0OvaJQFpgYVjGAY0GmrHe94e3BHMGCsXlErNvHQOhgDgjEYi8yvyhdRcm+rSgZ7XD/eeDHPrGdMMxaCNOXYEtDucSGTjYwlHoN1VONK8QV7gAyAhDDh5kaR7lPYZa6hL7Zo2uTzpLEmjIC7OBsD5Fmy8CBRF2OmD89sIwY9mhFA40mQVDFxSpDGUPTRp6dN552y+FIa2EUFLHG+TKZASShuIB7N5KCpkyk2tMhRJUATE54RuSlbnZqtEHMNXffFspbLgjvdonBJrWB+M0VW44tF3cqhoFGog+E2XMByqiNJy6deF1ACX5saabooBzg0GBjwZjLDEsku++IDebYhmcE4RHMBnU4/1E4c0IurBf+vGWzkjCEdqM2hymwFJ6AjZMVWMpBY9UZknHswUKlA95M1F3waCL+SLom3MFXKEygqOnQHXAzwIwMJdxW9bGI1oEuhf/kXYVgPwln4U/DYFr5TC26HvB3v9Uh48wGcvL6BFiHib4ZOfjN5775P33LP4//6/jroX8fB45FWzagpatdcpm5S4AFuJsojrwpvBjGsAngMktV6vF4ijRqPxeDxAiCFfyJ2f34Ue1Wq1yuXybZkl+E9PTwcCgXw+L3hxkMlkarUaKDhcMyBWqVT29PTwehrA62KxGJDjPep43BLcEcw4lUjotDqVShXjvmoEeIKe+cRc4+K58zPnG6XtkSS/08duqMIIo1h2hmP2aMIRTWw98hZTKGqOpJzpoj6cktsDQ3qXLpIpoqEM8BthDl/tjySL3BWAPJDuizNTkjlCI3qH0hcuAZUElr6uPoujVdvquREvpHZEBv5JhsYoypPImILRRVdgVGsmBd0B1pZIT1oCWRyGRJDXui8C48lgxmh21ubS+WPjGsu81dO9rJdaPVp3QO306wJxR7oEQcZQzBZN2iIJSzhuiaSNwZTS6dd4Q3NrVlswRgnvJlBJ4A+cCqcPOLotlnElslyOqPzLLu+iI9y57DBEopF8CZglxVaLBF4kcYwmgSeiYQeMBRmaACcyaMUNEMp/3gf+MEQo0Ey4ULJH4lAqpSdcpK5pDgEcyYzRGwIvqTOaxqDNIYdqhaSTZRxsEqtv3uyaMbrtiUwoV5CZHAsWNxBrUyhljcTNSMU650zxpgCDmQmDU2Z2qH1hlSewFox5M0VPPAljGq6mrD0WDySzyVI5WeDfxaDqw3+2jBVxIlsqozpzaulti/p+tV3jDfsKpWG4NyPom0icG/hyV0X9yd2Md4Y2hYjrAnTewH1rK3jUFIjfU7fIHYCPUK9ZATHBR3x9LOIdC6cTLUqjUiELr25BUWAHTlN/LwD72XRr1NNi/ts+uLPAk9e+qI8pYie8qcyYB3R2wHodDkdN4YGHwWAAHrmystLb22symbLZrE6nUygUIyMj4+PjQByEeNxueS6Xi7fzGhFwMaAlLdRqSFILAoAQiUQiOG473npmDA1MUCScVIpE62DxDe4OumZjs33Gq43zTa+0HIqn0Q5qELLhbGwBiT6D2xvWBcFvHfcBnoRWNSZoxhBJDOmigWxu2hy8LFMveMJlKBlKhXbOqFA0TtEFggjnC94konFhZIrhAhYsVEKFCjrm0TGQLwcz+Xi+iNP1BIoTxREv8CQYsnPFog+iUQGDglAZCpVKmaTM0UykjGMEhfwFg/7RCmO773+BgORzKWpVBOHIEi8Ug4WSJVUa1PEXIop0bjH47LC5sn7FAxUm1rMAL+DTaC05/sM0VEQoeRUaHCdpaA0wcOZAOt9G64AoNSdYQFrVEE54svklp2/FE8AZKE21QFKX5M5RazBVRN/MrUvgjqgx0Ows5wMAz5pAFMj9Il4OoiHSehiyYhT58ri6XRs4Mms3xHjuAqeOHrbF7r+yMu5IxTB8dM0LXqsOP8fw+dTIAnnCxcg53wAiM373AHgtdNWAejYMffk93Dqv5zkAOeb9a4D4EHrffffVkogQ8a4AjACtVviN/uQniy+8EPB40GIX6wva8ONGuC8AcNeAnafF/Fwy+IA/P4bk38DwoXATQQTxVtoWt4EZ8yBJElgv8FrBzSGTyUilUpvNJrjXAbS4VCrhOA4WDMPS6fT09LQQtivm5uY2ZXE7cSfMGTPFQm6wr7+5qcVqQ4omxUJeY1IvJGVN0nPPXXz29c4T4QRaz2v9ZfomXPMBfr2uurB3QHzerAPodZW1RZN9Zp8xkplwRH7Wq2peRgWjGaCCSPegPhVWwYCnIr868OJqQtctFAVWTgBaLhkdobgk/ID/ijsIbJtkKGMwnipXlt3+TIWwxVJINI3y5SRAWrDQJFqkl+R8tgGKwZk68NoCXOvQRJkgV5xeb64scwUqSK2CUfmCByftnWov8EK+nbnkcAA7byDTmjYFHJEFLbohFIn7R4BfVOR18E6UBVSBZSiolMTmsScz6mjx513L37u8aI5nINNiBTg20FFO/4GLz4vcSZuC8+GPALDUQnkgFt6i9LXqgpcU3uZVb7RYdqfzDEuuBhKz1iA0rz2duywzJEsVWzzLVIUSciLQytkEgXNy+HbbHu8QbQoRewbfbQPZFdx1GON2C4NQYX6rUhH0sxUKtJqHCBHvZnihZ+HwyU+iLfeAIv/oR4IPx5JrL1Jg2AlO3s6PReG2qvnwWhngw1t4uiyCx21jxjyA7AI/rp8PBuRyuUQCrZfKQ6vVRiLohT/0kvl8HnpMiBCPxy9durS2tsbH2Qk+n0+j0QiO2447YM742rQiMFJwISeaMw5PDBivHh8+cXasIZJE6xlvmBbcDkCh6qXdENCUIZh4mWhaMJsSxUV/9MScHU1lIyKE+JYQcR2cNsU1T86GZjOrSFWAcyOmDX9oapOLsglcDLiGvBELt7DxD3uDs25M5wvmCdIaT3ELJ/MX37XkcDlCZQXH9YArA2THOOLJSYN11ROKcsoGnWrry1PGLp1PiFWf2TpuunlR5sCOuxRrthj3uUa1msYq1ti1G2kr4I7adO/tBaiU3AuEEYPnpMxxet6ewLFYMefNl+VuP1SiWCGWXT5dILri9Fni3AwEpOENZApjFXHO+F0P6KSh9+VRY8P8i+DaXiebAKFHjx5FtmefFTYYMxpFvW0RIjbD6WS/8Q20XvKXv4w+clhHOp2+h8PWb1iBDcMtKTg48NPJcNMJ7i0Abl1Pu9/ZuM3MGBAKhXZvWyAMfg78t3eVSqVGIcrl8urqKm/fCuh/l5eXgVgL7tuOO2HOuJpMxDuvXm1ububnjNUq1dX+jvmkpE/f9srVV89PXvGHA9BSOIHhRAWY6LaAywLaWnDcLColgrAlUqveyLwjnEaKqSC5QlYwIXwdkGmxWBQc4ET/WIWogMFL3J5xBBQaI5APCOAibABERj8kjiUKeanRVmaYptXAnD0qtfv9+aIpGIMqE3gZktaqDpliHAT3nkEgWSClQpK4NRw/N7XozuQdsbTS5bskXzs8oVZ64xSE4RWIREBxNwKaF65swXFdEKoNlagQNDmqcyx5whSNal0mcKnBnS4Ut2bHA3IEQJUF9zqoCslVBRphm4RcbCgrCWKDueLYmtcUSjcvmN3ZgsTuR1cJQUQyBWcsQxAQB+eaBbUPSZBgwyoYVHZrppsAEeDWFZnxOww894W++fz584LXlvWnuL57m2/pKp/4xPjwMOLE3LqbIkSIeGPs388++ij6DhjuqZkZwZPTXq3NCm+lxQBeVUlwrK99wd+2wIn5m7SmegGR73tH72UN/dFtZsalUkmn0227qlo9HA6H1+sFcgxMGgCEeG1tTS6XWyyW4eFhsK9wAFFwxlUqlUKhgCMksdvtJpNJkHJ7cUd8gVcqFTOZDLQySQrr7LqDTnlC0rR04aqyvXWxg1+bQpjQ2wI0BYp+qzQkRzO7aFjCHdBkI6S5lozzRxPA4EWyRXcha81ws8Hghxaq4P7QgUFKsWwwU5iyeEmCzXgyDC8aqc6iDLlUKGoFr6DEnA+EISFsNe8prP54KafImR43Ok/bTacM9kuOjBVt6LJeEFRkIWvOBUdLNFGiCVMkLnX5e3R+TTRljyQhiELfp6HYAAolrFIMRdJoOWveWwisskSOhGNSnSh7SwzJFLwFIl9Bwjn5IAfYIhe7Cr4X5x2pMmYKR3tWPa1Ke9OCLmAJ54M5kCQsLYwqzLUlZ6fRuhpIECoBMnBAtSDyBIkRZJ4IjPuLhoKnzZWUpMLSEIW+sWPTjjTIRELWG6mIdsBGQeBArcpNikMo3zZwRAtYcJ84QiqkqUILO26k3OlyTFA8co04Cj60ojiKhIQj+ZwVReVs6MCfR3cyrY+mRjVWRTA9bPaiPQHRdiUoXrWKLrmwJVJIFFiCtUrtFFrDhN9ikKsnX8kdIM4ZvzMwNjYGHWdNhRGO76nbN5sH/zHQNhNUwIN/9COkVXnsWH2/LkKEiOvGvfeiRXK+8Q32Yx8T9JE4bJ1CBsAdyt+kPCeuvcnZ9lZ98MEHN93R7zDcfmbMAygvMNpcDjGHrYhEIu3t7bFYDPpawevtgDuCGeeyieXFlanpcbcHbQYBdMQVcA6Yuo8PHTk5cOLM6IWwsDYFT8k2AC3WBS0ODIutEhWCylOeKU9IHSxECjSQwzJNl2mmzDAFJhfIZr3ZrC+btCeiK9HwcgjP4Dl/LqZJUBhFlyk8USlFSsDW0JJgkMJXKGCELhwDQmg7Zi8YCqH5YHQJSgJiSQpDfAgyxXGCLlGbts7QX9GlVZngdJDIEHgO58gkm3Il06aMtcWqO7pmP2kz/EwXmQ3znJzCEaP2xBPmaMKVSKkjydVA3BssL/XbvH1ezcu6wKDP1+c1N5jD8jCLoeUhrukYAAEEPoxXs86c/rLWO+rJewuBJb+r1ZVT5YOysHvI4xvzYvFK3pO3dNk4WohKm7FkgMEvuTytqmDTsLt/0eqfCMUWkW4DUFG/1OducYUUoUIwX0kQVRxKSaN0RJUpQasyVRgRUGzRW9Se0JnbLOHFsG/eR6ZJPI8zJNSI9Er9+UDePeb0S/1cpixeJqCpwVYOl8GAMDQwQDsEok/egspgqCfkaHFWU7TrjNPd7fJJ/URGaOrAtN/e7kiqUlFtLGfL+lp8zhMOe6Pd3G10TbqrZbboK/mng+Vo2TXnYdESFZAKZFMg3JPMaCOJJXegdcnSYwjwAwUUCKCZjDMTGAq62zxMllk7r69EMRoqi0MbINrNxUTNvC1EZvz2AnSZm/pL8KlNLMHxrrvuAicfxH8bVK/L6K2pSwL27UN7Yh84gOa66v1FiBBx83A62fe+Fy1w0djIfvvbgudGAP2FuxWO9YtXAP2F27Y2VcwDnBCt/i3QOw9vFTPmAdzXuP555baw2WxDQ0PJJFIZvfNxR+gZ0zTp9wUUCkUkgtagADiDLmlyrmHpfPNyy6sdR6IpfjU3fgp4I4SJQiSHJGgGESFugpSfRwTyg77K4hZUEABxgcoA70EpOf8qsGfT62uWz5nND1nwOB42oRaJSEN4ohyajagPaoNXgvZTTt+Itxws+VYDCU2MwavlJFYMFrO+HNBEIk+UE2UshVXSGJYqk0WCqkKmaFUyEuXHZ8ri+QpFkChfbi4TuLvpgKHkL2eceabIAL9VmtzB3pBhLTZhCA4dsGoP2jKGNLC0WrkhIZBJyKgUK8IR5ZitUBxJBamQETBNzoLqRsEv/DGoplSZ8nR5CA9h6jfF9Kg9wytR9aFVnT40qPNPnXCG56LWRiNLsBAa08SCqgDkyLUaJ6nClOOogmSB03yGdkP1Q/tjowZGBJ+nkVzW6IgyBYoZVPiB9wdX/MGloGfSm/OhVQxj2rixz4zFKllPniHYhDLJ4HR0MRxZjkD9qCIF1B+SgyS4NmiCqGQxsgyDDziRqPVQNVHF0OmDXMGfrtAhcwTclXSlGChEdOiTTaDaRW5euUSSkwa/xOTuWdYbW10wQgjp0EKJNFoju+qYdeVcOVQZpEeNxJMYhXYaRwXgGhI1wvYQmfHbC/yCUDWlYQDfXwJdRm9e77lnE2+GHhd6WY8H7UAkgN8REI6f/KTgI0KEiDcVDQ1IF3lhAeldSKXggeN42u//5V/+5XpODOD1K7Z+mQd0uV4b6h2Jt5YZA2ialkqlwCmhW1xdXe3s7NwwlcChWCyq1WrBcQfjjpgz5oC2zECfPXE0xBv0LMbnz82cfvT0I692HI5xzBiYyi4cBXBDn4gh/sMTIiyLZUPZ4HzA0e5gClVHvyPnyPrbfeqDqrQ6g9aHILfhQHCL3jg3gmzpakQfMZwzxJVxYGMsxvoO+NPSVCFf9imD5QTGLYHAFRL+1oFmjG/kuzQkAQth3glv3p23z9qS0nRqOYlFy9YB6+pzKm8vuo7RDPd2rQg5Xl/zorjwj8glU2F8vR6opmPcWfKV7OMOr8wbGPG6uhx4FDeeM1YilaQxgYYrKA80N80D2vZGmrfKAsl2XLWHpgKRxTCRxLNrGX3zWj5Zsc7Y/dNB15gbT1bIDFVJlrNmbhvkOkCO4hd47wDw88GCYx2bNCX4j3hqH78DgBxDhHr2jL6i+4M/QO95P/EJ9tAhwVOECBG3H8eO5WQyuD0TH/6wsALMzExN72LTuJfHtrPI7zy85cx4E0KhkI7/CrkOwJjBX3DcwbgD5owReariONbV1WW1osXwAoHAzIJkxDWyhC0q8dUuZbfZYSrkC5lsJpPdDclkMvMGUbYiDQlQmkwaxKfBncvk8ql8PJtN5bLhXNaTBRfEAG8+4ibE4/Hrz1RAGv4yqUw6nymgTAvZXC6ZTSdRjilHOhvJgVwoEpSNO3JpOMBNDhAcewYSB1Igz1wql8/k81AnsCBrJp/NFbgYmRTXzJDhZvmQ4/XUFGIKRgDnyOaz2UI+X4B2TmXAAjWHbKFpc4VcFp1iLvcMV1SENAfBsWcgEXDKcjnUsDmoIvrPQg4JCMxncknIoJgpZMEznc+hiq7nxwFyhGsJEgnunbGysiIy4zsZ9RoR/MQwOM+fP893lrW5JehNwQnd6l133XVNoxFI8Mc+hpQlPv7x2jqsIkSIuCMQjSKNCwC/q0ilsvDqq5smjPlRbm0Y/M7GncaMp6en+SXbagC6+VZ9UXe9uHPmjBHQfCGAoewe63xcZmANJtY8bpmIxDa07054SzgKKWyWdlsBNb2BOeObxI01byqcItD2fjcI/ooQHLcLe29eg8EgMuO3HNt+nVMD8GDoL3lCLHhx4P23SfvlL7Nf/Sr6nE7UlxAh4m2B9YURa/d4ilubAga6m/Sj3sG405gxIJfLyWSydJpbpJXb1m5ycrJ+i+k7FncWM0bgWJAr6JREZzSsVs/qhk1D4RhXxDciSDekTXGzwDeuZ3x7ALxtj6/7byGuS5sC4qGvItmqV+4tZ954J5t6bRGw1fQ53qoxgKhN8TZC/dtSXtGQp8I11ut2u8G5dc0m6DWF9TiDQfQ5PLDhU6fQUsQiRIh4O4N/GryrcAcyYwBQzPn5ed6+uLio1WoLBfTxzx2OO0Gbgj8wS0uLRqMZHC6Xc1wyPhebBVpsZPXDpmFfyAf8iCTI3cEvfCs4bguAP/EL3wru2wLIFK2mi+OC+3bhOpuXIkiCogm31JNPFCiaErx3BIiGOBROwh9VShThdAs1JW53TSFPXutdcO8AiCCuZ3yHgJ8Avueee2orN0HXuOlFKq9KsaHLlErRXgNGI2LDor6ECBEi3raALml6ehqeb4m3Gul0Wi6X8wy4Wq1CRxkMBsGHLyf4AOn0+/0Wi0Wj0dyZRPlOmTOGxoIzCsSLd3qCbllC2rh8oU3Rur/xQEzYA+8NACdgfQ0Kbm6TV2FG/xz/Xv+/CXCyBAt/rAKL2jiTytlRyM3PdIJcTjS32gS34ISAG5szBmncInecjS/n9WCHOWO+jJv9kS/6jo5xL/nKGQxSCwE7AZ05bts6SEYxVqkNrYABBQbiiajnZvmVAkYUcD5v1EA3D+7DQ/6AdpoW54zveLjd7gcffLA2GQxOIMc1Zsxj+49vZmZYqxVZPv1pzi1ChAgRb2/c2jljrvu+cej1+nrKC0/ghYWF3HZrHgOp8Hq9W7/Ve2txB2lTVDCMWn9v7gt5RjzDTYsXDvcePt5/NpZCzPgNTxTQRZqp4sIeDWjVMC5Njc3d1JnmwZFAOHA/nM8mZswHIUaHFli45n/D4HNiqowzmqiJuzFmjGWxfJy/WG+kYNsxY0QKK8Ajt2OHEBliOwccCa2wtAjvvxUoJs1mghluzTmWzjLOJgdPdxEvRoR5c9qoOZZ0JHn/HeXuGUh5A3Km2aQ9SZZJKIXIjO9wACfeuu4EgFcurKfCY2Nj6KOcSgWpTADgEfzoo1yICBEiRLxDsIEZh0fZ9l9gg4OCkwdNSKYkY/2Do10Dyunx48fOtbc0D3X2TY5PTM0tJIOe4a7+nr6BycnJsYH+yd6B0a7+tpNHlxY0QvLrwSZmzAOY8fz8fG0CdBMcDodWq93CMd4a3DFzxgw9Pjbq8aFVw8wm09DEgCwpHbX1nxg9eX6yyR/1A2mGBt0FJHrdj8ULxY5lO7crM/KjSDyZL1gCIZKi0EZtOO9/M8DKlYoxFCujLCqQKb8lNR9Gog2GUSYkUdF4g0UcWPqOOQL3Emw7g5OLg8BKGTNIrGRFqFcFqooh3YbrAEWknOnIWoxCainbp0UqAvUF3lh4DMME2zpwskITlCUcD6bSFLmhOqjkOEYypLPHGVuNocD1VtoKaECyTHiXfFAuksKJOO4956VwOGVor2Yc7bK9IS1wdGuXNaFKEAy4+KAdhb8hqgyj94SWXEGaZGIrsUqmUsHR5tsbmmI7QARRm+I2oKYlDPiF9a2twL51gVKeEPOqxogN1+PJJ9F6qIBisfa9jggRIkS8MwBd0hvOGQPR8tud6XQeOi+aoioVRFLDAX++jGPZuHnNRFdBDuqqGZpmaAbiQzw+7XVhW2bMIxaL6XS6ID9PsQX5fH5tbQ0qAhEymQw80j0ej81mMxgM0O8Lkd583EFzxvVwB53zcUm3qmVQP9itHAwJa1NsM5iozUQiC0OZE8V94140x4iUDyCIzGOYKRyH4VKZqKD39Nxr/Sp6S09zs8t1tGa7sQry4/KAkQx3RBOYC4PGYqTCsAwQQ7UzQCPParZUKXA9ri+dDWOYxOqLk5TWG0VTx/wwiLNw20ez0WxeOqYhi9z0dg1CLB5cbtwR/hiS1o/aSYrGq1Q8nyUYoPqQFxfK/3Px1g0fwP+hA1+ArB+ufV4vBbVQsYIXCbIuEWvw+v1J4TNSiAD3BZBQCOLUDFiKpnCGoNCqzuDDbexchfalFRJLOLfNPQBx4OgacMU13Jwxl8UG8IVDOh40TTEBdcgRjqfL5WqO8V308eEwgAgmM/xJyoZyRL7CS7H32lP6FFoOGrnWD3zY+s9GcDmhinBnAEVBLnArDPYVlVNuDkB5LVesdBFtgijOGd85GBsbA2YMPHiTXgSvKSF8QsfNIm/lymgRYkAyKe7bLEKEiHcwEDNWKNjxcfboUfbkScGcOMGePctmhTX73Za1rr45hXxBLl24fKlbtapqbO7TaXUdze19HZ19XX3BSEI+3DcyPLEskboNuosHXz9z5OTw4Ojo6PjE4GQktT3Z3YpdmHEN0WhUxkFw7wroZxcXF28bOb5DvsBDsFttiQTaORA4q81jkSYlF+Wnryxcevzs05EEYsZIcRWZzeC9IBlJ0xZXrrvVnw8V8Xxl0eEB4jlnC0jNXuByxjkrUD0w5lCEqjI4zUwYbdEMUnxBm0HXiebyqgFtX4z4FFPFyzhYgT+Zm8z85sZ5gp4xIyKeT5UNgVggja6/0zK73J94etAiDWT7V13gA9yPoKkiDskRk0sWMZUrMjmgoYpoo7UaOOHIcMq1iMeRFTKdK1utwag+6rrokKt9OZoZ0jqiGD5l9sZKOJca4hIwviviRBErYwTIpItoQpvb5w+kAhVEbJBJqOLRFb4lUR3DmUIsX+JqRkM0aIagIZTxZcBCMYzeH8njpDuScaZzOE3jNJkolKWe5OkFP3/SvPGUO50dWHHLL+tjLkiFTtx6G6J8YcAAnq5+V1wNzBhKuR64EZwvXcWZ8FTQ7Aq7Ullgxv4LXlSkajVP0ZdkBgyNR+iYOVkIlSAfEGvrdaQ0iMTDUAdqA5G5EQjaZzvpSnA+m4H0WyAz7nwi0VBCtkpi9NKgyzznWdUEgDNbGoEZUxSN5s5BOJ9wJ0AEkRnfPPh95ur32gCcP38eaO4vbFxgmJ8MrlFhABBliAkUGY7FYlHwNRrZn/8c7dh89Sq/Y5YIESJEvLOxlzljhqayuVIuk3R5g6VizoOOebvDnctmsuk0HDGsko6GHE5PIZ+1mo3JeCIPIcm42+PPZbLQye4Re2HGgEgkYrOhXSyg8HCE/lShUKxyqF/czcRBcNwW3AnMGBobtXckHAmHhXWLPUH3TGx6jdUaWcOweTgU5zZN4bjIJnDJORbJshjFaId88u8bzUtRezA9qHFNLflbJM7utjWCYbvP6s2r4aA8PD7hSuapPE0dHjbKVSFHNM6pvVTJEum3rO/OUq2SOYKhqnkM11jcRpkzHsin7GlgVKdHDf0HtGSMgCzzOHOiT5ctljtbAg816lzZYh6nn3ze3Xrc1P68Y6jX5xxxQzTDmtNpCTszeX7C8sVOV+9Vs+6lNSpAlyi8iKOZZsTtIAxdeqiexVQ5YokYJgP6Brf2otUp9/U87l89b58Z89zbbHYXySGt010k5DYn0FZIPm5wzTrj8yqfYQ2NLnzZQjiSi2UKJMGknYmQMQCeGXnKOeGtNbhTh4YQyMGw3hUvMGTFvDdo4YYKLHtkyv5qo86nzpqCKeDdiViuQ+t+ocs00o1eglAs+1i3oWnJpzjsmvucz6XMrkVj4GlweRFRBfDclK26+t0JTQJ5ANEvEVQF7d9dJHjlbMQpo8G0RethSTbQGdD2RsLjidbJ5Og+9CrcGM2oAukhqalV7VgOJM091shylOeh9n5HWBb2qblN+6DtkDT4Z/A84V0NIwdqapQnd4REFEpIsQlbDIZQKByloagS4211zpwJrrWF8RKrP2MdWzJrgnG0BzeqA/yhuDtBZMY3CaC5NQUJHkB2wad+wTVw3re+4BrEBOc999zDf3vHewo4cAAtNAGGp8UiRIgQ8a4BkMvl5SV/jNbYKjr7NbPmqOCIrUB/S/Q1N62q9BF/IGgzHXnxhVPHL2g0WpPRolWuYZVKz0Dr4NDI5PRoa8/V4eHx1QW5yWicX1iWTI8PjYylCxiXz56wR2YMAAYMhH52dnZ+fh6e9mBXq9XQL9SSK5XKfD7P228b7jhtCsRw1tcz1rLatT2sZwzMh0tVjadLg/e5Bn8/3PKvrs6n/Oe/7Vn6oW/4m/bhb1nL7srsZ0NH/m9Edizd+UrAFyOHRjxD33WsPWs+2eGdn3ZFLOHkWm7pZzYyRdsmrSxejS9EqkXKLg2vXTAufsdjPuTTHNTbl6OvHwyf+1h45aDPXsiPLLian7KpL8TH/zD1/CdjgSDm1ZXld+Um/jIz+fFw9yfD/Qfc82shycuBl/8hMqLPJ/UZzQXf5T/Pdn4m4vhTX+hUVG9LWV3JWChNlmkSI4HOebvceX+ukiONp13qr2dX/iQ28mnr6JP62Yt+zTH35WP2w9+3BvXl/garajH+8kHnT/ZZe9t8HTO+l74UnPyTWPBCJqVLSU6a9e1Ow1lz2VrWnjJZJyLpRN41k/vxI44MRxEB8k697pI5G8hWK5TvkidkyOvutQTkMVQIlp06EWn6s7Dn4ZB+OPz0UfWhA54vPp999X6//YS7xBDJYmniFc/C8ZD3CXvv3wZGX/NdbDRLrcnO5zX+xuhMjxdY8pLNY0qlWl91jPR59f54Fiv7V8I5fz5ZpQ++aMi68JQ5EXclwoak60ogZi2vvea0firoeSComsy2PWQYUTl6Zekjr5rXzntOXYpcHHYOv6pZ7A3kcoVSshRbTpgvRTUv+GySRDiMbhv9FVMlVPGsFFYv+7n6VaMwBI4Xc/YcgRGlaLEYymVWsvpnrMZQZlDjZFgyXsZogvKNxnWv2oyX/Iks/dz94Uf+xT/XFGBYAtFpbqaZk7Y9RGZ88+AXXAOa+6lPfQqejDwV5jd2BtRIc70exQZ84hNoEeLvfx/t0CFChAgR70rsYc6YXp6dXVaqjTrVzMSoUaP3WG1KhUKj0XmdSH1RsSJdUqwazfpZqUS7ZgoF3Avz81arRac3upxWZxBpRe4Re2fGNQADNhqNFouF/9ZfpVJhGFYsFoEoCzFuI+4UbQocL3d2XrVY0FJKwWBgbkkyH5caWYOZNY5ZxiI8M94eIAARYzApc8nfkS6YcWNr2jWUyQ5h4bZERp7NrZRXu2JJSznSnHB0pjXtee3VpO2qP3opG7lUDpwp2s+kzc053YW0uznlnU95JbGcK+cdSiQN2WBfLPZa1nepaOqK+3rj5ua4qy1TnC8FTgcjxzLWY1nvRMnzejItzyfkKXlTxn6qUOjMJWYzWVUpY8sGh1P+C9n0S8X88Vx+pRCUhRLnktn9hXx3KXMmm2vOhAfTvguxxGwyuZiKdsY9vUF/QzI0FPVNhMJnY/mr+YQsEZxOBDqySUk2o6mEJOn0QlF1JeYaiNhHk9GWfLohl2zJlJeK2fZMaaYcGMrax5KJ3pL3cjbWFsnJco6msGssuXQp5bwcWxuPramT5uVIwZ6PdCQyh1OpoZTlTCgwlPP2pYozpdWWzOyFpKctGblQSLYVHJMJVXMiNpsLXCqG23Ke0WhAGVnsTms74nlbMSxLx+YSqZliuDHuH477j6fTw8WYLGfqz8t7Qooraf2ZjKE/4ZjJuGUJpyoSaEutDkbCxoR5IKm/kna0xJUDfv14OCnLhSeSybO59Jl8qDMR7E0VV8rB/YnEsXzoYFF3Lm27lA2/nk21Zezd8fDr8fhE0i+Ppo7kcifyofMZx1Q8bciHehPOc4ml7rh7MpsyZ6KGZGgubh+OWvqTrvZYYDjhkQRiQ2l7W1zSGTONJHydEV1rdG4gaB2Mh3uS9v64ozWaXyklJ3PBsRCZoWg0QkDDCH7ieFuIzPjm8eCDD46NjfFsmPfhJ4bvu+8+ng0DV+ZZ8jVyHAyifZu/8Q103LdP8BQhQoSIdyt4ZgxsEp6T6TpkMhlBPbfKFDJZHMcL2ZTP48MJAn25VCEqGIa+ucMrJEWRBJGKR/y+AE7gNMNUSgXdmo2usliphCLjlXIx57U7oM8jKaJYLIHkUrnE0HS5XKbR9g7CvPINMGMAVMFqtQInhiN0rJFIhN8lBI6JBHrzfNtwB80ZkxTJMNz5Y1m719Gl6poOzkhCksbZRpVGGQ5FAtsjyP3Bb9Dj9foDft53HeD0wo8v4PUHA+FQMBjy+/0QDQIgGRcZEqP060cOgpQgWFBELmiTZCGhy+UCiVyEAGQBtmDA5wvCpcWXxYcCAj5/ECIBNuXI/fB2AYKoa3F48DE5gNWL4BHcO2GDWA4bBApmS63WsSU5ZIlqilLwtUANC7F8KKafqzv4Q01553pF1oHSgE/Nc2MoAu9THwE1JcJ2sYUI24ZcKyQA2mv7ODzWo9UBcoTKCo5dAXesyIxvFYD71n9CB4T4dQ7XFIvPnWM//nG0afNHPiJuzCFChAgRNbzxnDFDLo0NL0rkC4NdA62tzS0dY/29StmSemW57UpTw8XmidHR8bE5h0U/BIGtV4d6+ycnpV3901GfZ6BzcGhkcHp2dqK/Z3ZgsLWpbWZKMj40dvHC5UW5rLvlqn5RPj042tvTly+jT3RujBlvhclkCnHQarWC123BW8+M0RoROJ7OpEulEkGS/OycJ+hejElblxv6zT1XV7vDcb6IO07d8aC22x26TFCTFm8Kwy/JDBcWrR1KZ8uKS+mLcYGcvunNAQpflynYeAd6Cy9xRDQBbqkH9C0ahNyC7HjAQE0YBd5GQI4bmhdZaYqtwlhy2uAzRlOkUCSoO+DW8EXgnbefekKO4toUbwmefvrpX9iodozw6U8jlYl/+RdEi0WIECFCxBbsQZtiG1QZupDdvAFHtcoQOC44ONR3/RRRyWVz4N6FhNwqZgz8SqfTAUmtVNAKrtlsFihyuVwWgt80vPXMOOD1LsnmB/oGmpuazVY7+KQSSYVuadw1su/SU0+ef+p475lILAI8DG3kQXGUcAdAwwGhERw0zVSZEkV1rjrSGCG3hfShVLUKMoB8o/VrV/zRK3PqfAWt24ck3ygwDKvLlEFFZKgKTU1YfL58MUfRYxqrLhCrUBR5LZMbz44H3AMAwbEOoGgVksyUKmCh0ew7XN43m1E9NjUv2Bm66orlpuyBQCYHzTpsCpyRO5qXHK5EFsJuCdAiESRQ7m1xK2tXD8gRKouacVdABLj/RWb8piCZRDz4ySfZY8fEjTlEiBAhYnfwzBgoLN9p1kPgtQwxNzW+ODvV1HDx8sWLp06db7vcIB2dnO7pvnj23NnjJ2XTsqYrLcP90wOD/cMdXfNTs1dPn5bKFF1900G7ZXp0prmldXZufrSzfbC9s7WldWRkdm5youFCw6pcevnY2ZXZyYH2rr6BYSAfa7eIGdcAHW4ggF7RA+MSvN5M3AF6xlVhZQnOLgxNXEHXfFLSvHThpeb9Dx19IsytTXFtzLIDgKsB9+U/mfIkc43L1glzAMgxN4nJZ8JN6XJzmiWcSBXLK04fw1YpLmu0NAQ/3XkdqN8dGn5RRkp/UuKI6P3c+mjcZ1w5nJxzhOQ2f5GigeFDLGDtXEm4dNcP4IRAtJF4AFfmSBE7OGk5Or2mjiQmTZ5xS7BP7zkjMedxvnJoxWUU+SaAOD86WdyiDSxboZklh3/VHaxw/tzicND+KDeqyqi9IbQKBedeNzcCnp4KjjpwJ5JfQ0bI4xYCMoVrSXDsCnHO+BYDCPGzz7IDA4gNKxSCpwgRIkSI2BU8MxYc1w+axMvlMkNT9culVWnK7/OWMJxC2sjXKCmOdJOJbDoZjvA7JGzGrZozfqvw1jPjZDwRCgatFovNakun0bK4AG/IMx2c6FhtfPL802eGG6JJnmW+ATg2wyy5widn19wJJIrjrJuIC/LigHgVDKZWPNFABk4h+APnu27gaAEyRDtLFI3RVL5SWXIFOVYFwpBAnm4DuQPPZad/1Rkg0UK6aKGxG8gOSUWLjdEk8E6WLhC4O10YM/jn7WhdNpQZFwuBY+VGfxgH4iq4bgpowriKtvrgGak7nnansknhbhFqCRXjPlyjs1hlzcdvcgPV5IYBNwTgndtST1QEBsY8/Fm7Uek7AHIUmbEIESJEiHgbweFwGI1GfvXftxbAjO+QktwYoPAw0hCa9faixozjCzJpTzegx+FEq9hCgUwOszQ+u5Se67cMtCmuhuKIY3FcEqm61gPcyJvbR4KmqHA274hxq+cCiQMvhuKmMynewRmIj8K41OBAe0iYQ4lsGdsq/I3BVLEKBplpA/EepS2YLVgSabR0IOQEeQtlQ3buBwgiWutgzpmcc0SgGHx5uPD18uwKiAUk0J/KmWPZbqXn1LRx0e7lmCkfiI5CVoIHk8cIjS+K9K+FEADXZuuOXcDFQwcuLk3SZKRQUvgjEnuwc9Wp9IbgXHFhcIC6cDPKYEU+wJCZZLliQLsPQtNDK79hfpwg/gcBsXCwI60NEMwxX08ip3CG10LxRZtX6wsPG72DBk+3yj1t9OSwMoq7XtRrYvYGLvZ6ERk06kAq77yrdtgCKJLIjEWIECFChAgRtwQ1bQphvk9gG5xugANpU8h6Va3ff+57Z0cvx7g54x0BxBdNlTKueGba7CaAiiFmimgoko3CuB+IAeQO4z7y41xoJhOFMARDAtOi1lfGuA5UWYygDKH4rAntdccTQ7QrG9JeQOwQ/FBe8MsVg+NYqHh5grJFgMFDKJr95DLmIu0CVFY6mCurAkmgoTjSpuBqwCfi89oARFJBOsTTeMKpUpmPv57JpsjbgFNXQMXj7KzUGRs3eNfrA5KQoi3KH2UiVANqjpZDBm7KJcrjZPOSyRxJcgI4vx2wMRg1FYiGY5/Oe2xGPWMPqAIxSyTOi+UNyhGRYPSTKJSmje5sBYdC8MHXBz4N2hWPTWG4PpjgviZEYnYXJTJjESJEiBAhQsQtgcCMAZFwSKFYVqpUkQhaMqKCV4x2gzw51yA5dWrk9ImBs9EE0mVBPAz+N4KbGkYUDcJIkkC/iCxx1I1gvQPujCrtlXvDyqjpqsnZ7/T2e0NzQUiGGCqXFnEwhsFIQu0J8t7b5XMNiLIJbJQt0/SiPZguVRA1RMUggTjG52MxRaRKVkOKEFNBvImbtEbTpugfWZC+gT2aNgQR1avSNM1Pke6cL5dj1RNPhrgNqHGKwqGyqCgoDAw3XYoYqlADThSJDhSF8quaQ/FMGUO1RXs/cwXZFVWkVoz4fZEgezWeWVuIQt/zkZASaXNztBhqF1oNVysMEa3EVFFUWagpCgHhqJogBIpt9ocT3DKHqHBC8TYDfKFluMZhaJQxSqj0JQz+CBpmcIAfKLoAPirKjIZMwR/i+9JZRzwNla3SJB/rOgEtSK+4/IFMDmotFAY1Lx+6GVAX8Qs8ESJEiBAhQsQtQY0ZV0OhwLxUNjU14/fzmqlo1TZpcq5Vcfni3KWm+Y4It2ob0D4+dFtAGBA3PI8njWnXsCO8HC6HS/xkbD2qLEOVKb8iIMyZAodGUhHvDGULrniKcwnzhduA48Qr7uiiK2YCrokRZRxxPv+izzvlDWmCAZk/sOQD4YVIgcboUqgUVYXL8RJH1etkclZjMJrBKuszrBsJFnjxBh1QkDaU6NU4OTdwXvQFHkeJUQygo3gCLznL+pd0vmE3N1fOGQgEAoeSo7HCojMIdeSEogAkqh5c+yJx/IFlZ80+idWn8kW4qEDeSSCtpWSpilfJPGUbtSf0CQLDK3GMxlEVwvJQbC5CFgku95oYNA7QeQIV4P/Ii89XCKsDKjBvKxPESiDlTGZ9mRyQa54lo4RIKi8ZjkBI0bqJm7TDQ9m8N4b2x94j1tMiyWSVmrN48yRwYmpdz5gLr89gI8Q5YxEiRIgQcaeBJolUEs2jiXh7YV2bYp13cDSP4z0s6w66FhLS9sWGR0498nL7kVgScR2e4XHh17DOYRE9IbIVLFXmPHgOBXRwM2vh3XFrIhdGC/JBnuv6AiiZ3hss4ARHp3kethWMzh82hJAqM1mkKlE8po4a200JDV9CVAGuFkgwKjA3e532ZYqhwlZxeZxcC4MoPhXEFEpLoXWCkYoImpzlPCs0Nb9m4SLQhVDJI/PHNPGYLuaZc4fVEbqIdDeALtMEIvo5TzY45zd1mIt+4MFoGhtE8aINwVi0UEL1RtXdAK4IiGtyobTCE0xhBCobMNM85eh32YdcGVsG8UdoIZQaiofOGQUMlasAn0nWloPIAl9F2SBLvFw2h7mPWJGbLwv4Q2oByJ+bn4XGN3rD8sblUqgIJaGLtKF9zTPjj2ojKVuKpqp0gaokMMgK0nNTugDUziCUk0ybwvFIHtIi6VxGG4CaFI18UFQuV8SAvZmi2h8L5osVoP95wjXvJisEygDVajeIzFiECBEiRNxBqNKNZ8+1t1498vKhbzzwnaOHj752vGGd5oi403FNmwLxE4ZaXFwIhtDccAWr6Oz66di0ntWZWPOIdSgYRZt6o3fdEHMjuHfwHEFjqkibokpyPuCBXs3zIRuB3pkDLQqsBLPONJ4k8ASOJ8EQRBLPRIprej+RIsCnAkEolDuiCKRTGx/qtM/3WdP6OBbDqgQwMbTKLw1skXurj167c0Xi/tC7eOREzIlOGlNRVRRPVErhIpEgCMg0gZNpwmVPRrxpMkVyuWC8P5HCK56KbsAUM6dlzZaBTpO8zWiTel3TDkevncxCNWmgcJA9X08+W66qSG0DqRdwjC5hSMS0cSpJVlB1UB3zsbJ61UmkSSgJVymh7mDIJBEPZqfnzSMy++SAY+qoTntIHVuO4Tm0si9kQnLrCiMbD66O3D9ygAssQFxploLxSUgdgnzJBF6OYqVQiUqTdlM4HSkRyQpUHzKlElTWnU1Yk3gEj5liVIpMWzJTjZalZndUGcm6imlzytZpLXjzSP56nli6QuZwOH3hhZCn1x1ZjIbnQ+VwBc5d1puucCcLS2AGrb8cr+AprnZck/J1rCRJk9KZDZfApxAqkikqGywOD2k0szZ3r9M/7A9MudP2NM3AeJv/Am894+0ALSxqU4gQIUKECBEibglqc8b8gVnT6+Jx4T14KpNeWFtYdayqHEqZWrZmMDgcDpvDZrc77DsAIiwsLJjNZsG9A5AMu91mt9ocVofT6nQ6PB6PXC6XyWRut9vhcNYb7t/usrtddidEdrhtTpcTcoLEKEM7JHcODQ0ZuOJx4jcDCg25QV6Qo91ps4M4kArJ3O5VpUqhWHG53Mi9bhwON58lGM7DbneaHS4QD0UBOS4b5Ot0rKysLC0uOZ0Qb0egHO02JyRBclxuqIXTCUVVKVUuF1hBjJApb6BgENvuckBduepD2VGxuWZH9V9aWjIajeDPy98EB+QFhbNBvqjCSAIvGNXBDqV1OaEavGgUgKzIhnx4oKzd0EogwWHjThOEqjmg0E2wwflA6aEmKAmUHCwQjc8U7HbH+PgEZCq4keGz9nDFgOaF04EM8nQ6bC6r2WmxQ6Px1bZC670BbDYbXG/8FStChAgRIkTcWnQ2afY9MgaWci4tnZGuaK28P+CMabLBOgsWisCG+iaXFxQzksVcCa01Vsq04aVVsGDFnGRmsq9vdE6mKBE02r/u6HcpxRAKKuTHx0dGR6fn5ldwukpkCp2//mVnyzQE5ZLR85fPS+fkUvkquUFdUcSbjro54zqgSWGeLXMOwdR8dkWpVNrDBJ4gFM33sjQ38ceWiqViobgessnAP4UMKle9AjL8orzS6fQua98KkZGcDSnBYJUNS2cDwJNT/+AaAB34pkCGs3BRuBJXsEppjxskogXUOFncH0WQkCvnv50RDnDksuFsghfcmeUy1BRJ2R5Ip4HLBaWpSYAfmmGE0vLSeIP+obJIDRopQyD1C67u6KSgmVoUn1vCr24vlWsQBHAZcfluBPJlMvzy2BDGx+YtQlyUsOYFuSN9lHUnZ0SIECFChIg7Bfl8jtvHYBuQJAVdZR6pSm5ApVxKJJLQdxfR4lQbQJF4Lp/DK1ixtIGH8KAZulwulbGK4BZxu7A9M75eIHIDJIiibRaT2+mx253hcBRxLESA9sRvMqmE0+kJ+QML8mXBCwHS8kRtE5APEl2t4jg2OyPx+fxg4vE4H7xHlMuYxWRNROIrKypwCm/t+bCdwUfRqrV2mzUYDLk9PopPx1G8bbDRF4aLq8uKTDJtNtn2oHUEMVAkvmx2i93lcjnsjkAgjNoFjUDeUAT6co6mqPHRqWwqYzKYK9xWLFyyN0wL8lmX0+5yOv1ev88bgELwAevYXgJqDgRGvaLMZgrKRUW+jPSVhWARIkSIEPF2QJWhI5FwKBzOFYrpVFSp1udzuUQiUSqVK2iBzg0oVxj0jfcOwPAqSb1hp7M9ihizS3dZLO/WuUDaXfr1XdJCKkgrOLYARO6SFkq7S1oRdzhuETOuwhVQTcbD0UjU7/cG/KFCobTLtVgDz59omg6HQ4l4wu328Dvw7eXu4dJW49FwOOj3et3ZdD6bzcHluBNB3QBENKlg0J9IxANefzqDEnIX8/ZjwRogRzhkM8kQJPb64AGRSqVJkv9mbjfwCWG0EAkHY9Fo0B/M5QoM9xXaHgBpmXQ6EYG6BoIBX6CQL/KTukL4zuAaiU7E46EgtFMgk85xJUEhe2mndCoBOYKJRCLZTJYgdpyYrwdf2Vw2Dal8gVAsHCUoEoorBIsQIUKEiLcDKuXcqlKp0WrHJia6+3rHpyRSyYxsYWlsZMDNfQRfD7kWS2R27NQUxkoovqceZCumVspArAXHFowtlXZ5UT2pKOHcDgpbAanGl3fkKhWiOrmyeQK4BoquTizvGAqDBCiz4BDxdsOtYcaAQiEzNjY6Ojw+NDDa0d5ltTr0OpMQtg0Fq/kwFIVJJNOnzlyYn5tRKpRGo0E6Nw/B3MWKCDcfb1skE7HOqx0NFxo1Su3yomJhYV6jMwphOwPx+Cq9vCjv6entGxiWzs7OyxbGJicIHH3Nt1t+HAiyPDsz0dLUIpuTLy8rPC4PVJvTcODLvBm8H0cWaaVyaWx0rLurZ2picnl5dWJivFjc081TLhcmJ8bHRqb6+gZ6OrrbWltHJ6aEsDcApdWpR0YGxkbGVErN1OT06y+/ks7ld29YHgSOSaZnxscmpqak0jnpxNj4zIyEC4G0cGp2ehRBaNVqM7c0Xenu7FzTGqSzsvb2jlh082NUhAgRIkS8YxBJUrvw11iaLt3oNGogRu2gwoDgi5I7sVtAIEaiXXa3A6TyR3ec2KJplFZwbAFwhV3SAm+GMgsOEW833Ko5YwTBse4ECO4dIESqmzfl3YLjjQARa5FrCWs+u6AWuQ57TQvgJsgF1JLsPgELYdwML1JsELxuAnymqA57q6xg22i/Iew13/oIyM453zCVCBEiRIh4+yJfYnbRlyiUGWKHuds3RLaw2+dLmcJub1+zBXqXGa9d0kIqSCs4tgA6tF1CobRQZsEh4u2GWzZnfJ2A6xQumncAVbqOSx+rYJFIuMx9BldlGQptTYeAmKbIGt9BSCUTsXWVd5ok87lcoYiWdk4m4hiGxWJxglO/YRia9wfQNLXHa6BULlcIslQqORx2j9e/dxUVktrt82YYuVFoL262VMgHgqHdxUKlCvkCWEKhoMvt3aTVAz1YGcOKZfGrEREi3pnw24xd7V1dXZ2XGy9damoaH5tsbGx2BSKLa3imWLXplC2NzVe7u/sGxkaHR5pb27rau1O54qoJD27RprDrVXxkiN7Z1tXd23/xUpM/lhaC1zGpKJE0q5RJmhubJiWzikX58ODo5OT02NhUplgZXyrBM2hNsdh0pWlsenpleXF4YHRifLy1pSNdKE+tlOHhp5DMQOi0TCqXzrV3XO3r7O3u6stj5Phyia3SktHh5qZmiXxeOjvT2tre09U9ODBeIqqTinKVIsZ6e1taW+eXFqcmhzu6esbHJ6dm5wm6OrVSiUV8C/MyaI3egZGx0fHezp7BnoHpWYnDl5xRbvNR3e3B6tL85UuXe/r7W1qvtrd19vUNjQwNXmluLeLiNPae8FYxYx577tXfEVCsLPj97v6BnlOnjr16YH9vX/fzzz/T09eLwqAl7ujGeHedqZtBpVw4duTgz3/+86efef7EiePP/OtDh144cOLKFQh65cC+b377ew/+8Lv7X3nh9KlTTz6/7/Dxo9/+5tcef+r5lw/sf/3o8XMNjfueferxJ59+9uknvv7NB9YsjrDP+e1vf/PhZ1589NFn9j3+k0ceeuKxZ/eNLOlB2uGzVySLKz/45peefv75fU/+9NmnH9u37/n9r7z61PMvPfn4w/d/7WtPPPX0I48+1N0/8NBPfvTQT//16Rdfef6VI5fOnHj56Z++fuj1nz/4rR///KFMqbK6JP3yP/7jC88/d+JKJ4hta7z8s5/9/OknHvvG17924vTpn/30Jy/u3/+Nr331+RdfevAnPx0ZHvrWdx547pkXG05errLVxx474DJpf/Cj73/l/gdefPGVHz/87EuvvvKzp54/cPz840/te3nfk9/6+lcffvw5ceAnQsS7Aek8vcuscKZAV4gbfBQks/ROGhGAeGY3wpfI7PbdH4QKti1gGDaR3TEUnmq7p4UyCw4RN4S3sON4a5nxuwhoWpgDb1/3YdA/OrxlV4CIWw50OutO9LbYNqjec6e0u8gExKPhhVUtb98UERLyENxbRAlOdEGiLmiXmDWAf+0dJ1YuD07JeftO8UWIEPEOgHph9vS55tm//Izu//yN7mOfnPqTT3jtDvBPZOlyqSyZmGjtHz0iO35ef+mcvuHQxFGX00kz1VSOKeRL0hmpXDYZVzyGG/fh5uf1Y09OjE9VSO6ZQ1N9V1sbmk+GXC/F/K/FA68syg6ViujtUzRFMQw9MdDX2tES0z+Tt79cdLyknnkpHIrkcnlPuJIMeZ567Lmm/tYZ93Gp/6wsePbqxMF56RJdZWMZxmcxyiUrXTPt/fZTQ87zA86z7aOnNGp9Ip2PpulcPHCp4crrne3fmzrzI0nD92bPv9DXAJkykDbNBB2Go8evXB5t7LWf7XNc6HGcax44LpMuRBM5kBx2WxouN50du3JKd/6MruHo6ul+2SCkpehqNEUTpcz5sxcnB14ou14q2PfHdE/pVicglEcuHjx/vnlIesqWPGqJHdcFXltUokWOeSQCrvMNLbPLR3ypI57EMYNnv1YvFcLQtP3axcZOQ+MPyr3fLPc94L/yFfvaihDGsiGX+VxDu3zhtXj4tUjwoN2yT7E4lssL3xradYrTF1t1emMmk0+nc06ne7S/W6k1uDwBCFUvTJ+90q4zvByOHQaj0r5gtRigkfkl5xxryouNV63jj5WVj4MxDj/scbkL659LLUvGz11u9Y38S3nh52X5z619D4ZDfj5oj9DpdOl0GsfRsifpeCzk97s8rkx+xy8d3ySIzPitBlyp3MUqUom3HUx69aEjx/Lr61BWKNaV3sY4UyzaLn0HOCymoZGR0dHR4ZHxa9dAgmWdLOvaYsBzhxd0eKUsmZ5ounK5u6tzzSgsRE8ztDfldSVcm4wz7gzn0FaX20KzunDy7DmTQT80Mi54AfJ51ulkXa7NBjxzOSHOFizKZqfGZgYHekdHxsaGh1TaNSGgSrMlH1t0skXXRuNksR0LJkKEiDsBcsnY1e7+pU990f6Je+1/9Vn5X34m4PKA/7wWiydKM0MDzT1D+3tfOjR18ODUwZfaX4xGozBaVphwjzc90tPbN9ibNrxIul8n3QeM0ldL65pXFIGN9Q5cbjkX872WDh/NRA8vzx8G6sZUq1OrWDaVHusf6uztVE38q0n6hEn66GT308DJQPLYcjmXjHS39fSMX12LnLAkz1lSp6eXz/Pd6rSyEnQ7ezr6z3U3nJvdf3HuwNnZ/a0jlyAIwicUlWw82NfRe6yv61/kjQ8tt/18pf3hiy9PT0kj8aJETSQDjq72gdaJlgnvhUnv5THP+eEF9HqNZtjp1YrXouu+Onx2oumyvfWKre2Cual18JLN5q2Q1RkVnvDbr1zuXJh8jQ0fooOHy65XJSOXlBpjqYy2AnGuqdrahyaXL/hL57yFC/bUyRUt2k+Eh9Oon1/UKHSn49jZWOm8K3ZkzShMPUDBzRr1wJDM2voTdvwH7PgPM93fmR1o0RntBIkmqm1adX+/tO/qk1rpI2rpY9LhH6tV0tryUMqF+bn51VXD65H8sXDu+JrzZbentltWdXFuTraoGJ98fFX1HJiRsUd9PreQtsoYlcq+AYmk6UHr4IOWwQdnr/wokUgIoQzZ09HZ2jUUm32UVT8Fxjf+cCSM2PbeYTQaK5W3XhNPZMabEQ6H4wm0igLDMIVCYX3JxmoqmcrDgHfL1h7lcjmbzedyuQo3yiFJdMXzoEjC7/Nh3Gmm0Z7O194GETiBlRHHgYuAJCkQUj/NVi6VisViJpuFUCgGZEoRSBRfGAgV5+TuBJQKeaPJvEnL9npB01S+UAz6vKFwVPC6IeBYeWF+3uf3m83mCv7Gywjugnw2Y7JY4YLNZnekvHsEjmHFQtHhsAf8Afn8fCK5WX1QhAgRbzdUo6GQSqlf+NvP8cx4/i8+LRkdMVjsRaxKEsQ0jPRnpd2GcxOh1olwa7viTDyBvrsoV6pYsTg6MCKZHc+bX2L9h9nAQav8QNAf9AeCdJWtkvjE0GjfSFsoeyJZPpfCzi2rz+KcamyhzEB/ql7VzM2NFewv06Gj1fBh0+IhfoMMCC1mErK5paGZHlPitCN30Vm4ODb3ektj04rakC9XY35nR2tv60T7qO/KuL8ZjgPyDp43F8rVTCQwMy051tn21caXHmh77f7WV55tPgmh8GiHGkU9to7Wvvap1pnQ5dlQ01Tw0sgiYsYAoOVuk6q5tfPcZEujq73J2XHB0jSmmIQg6O2LZaaUS01MytWyo2zsKBs9Wna9YtbP8WkBmVhobk4lUTb4tmPGUb97anZlWXemxowN5kUhjGX9DuvU3Iqn62fs1I/YqQczXd/yWDRCGMtGvM4pqdJ29RF2/J+BN+e7H7CqavlWPVbz5OyS1nIsiZ1NlM9ZfAedrvVFvaqMVa+fnJXbHQfzhTNgzJbXQiGfEMpWXWbTlGTJP/ooq3gMjGvwoVQqJYQxtFW/Nj0ri848wjNj/8QjTpuFG73wUd4YIjO+EwFs4FJzc2tH++uvv/bc08+2tbQ0Nlx++tnnKIo5ffzY4489efjo0X0vvnjy1MlHHnnkclPDpEwW9nteeuGlV187cPHC2eeeffrsudOPPvnUyZPHl9WGsMvZ1zOkXFEcOHj47MVT+1956eVXXm1obL5y+dy5M6eunL3w5GMPHT9zIRSKDQ8NnDp+/PjRI488+nhzR9fI2GRXV/ex40damq8GvM5nn3v60tmGsZFJ5ari4Z//rL2jze66vjcUIkSIECFCxC2BZGKwo6t/5TNfdP/1Z91/849Ln/h7n8MJ/oEYVS4T0onxnuHxLsO58WDLeKilbfk0z4zDCSqbLU0MDY+ODhQs+3lmbJ5/NZPJVTA06VOlyZmx8dauS8H08XjxbKJ0ZnH1ZCAQLhRLnjBVymeBNw+P9uXtL1PBI0zosHH+VblMbjKaJcs+nnqt6qbMydPu4iV36eKcsoHnvt4oHfW7zhw92zDUPOavMeOrXAoWJOeT4YYTZw90tP3rUtMjK+0PrbY/03pkcU7uCSV9MSYecJw6cq5xtGk2jJjxTLixffj4UN+Q0e6DUJ9F33V1uHHs3Jjt5Jj1dP/a0elFpE1BUlXIN+a1tbT2TV98KDP8/fTwD4Kd39QtjPD5AlxGTXf3BDdnfB4x4/TJZdUwhlUoTqXatLrY1TO5oDmVwM4BM/Ykjk1PtdkcPhLNCleVMklX/5T66APps19Mnf2y/eC9dt01bQr9sryzf9rY9hA79v3q2A9yXd+0a2RCGFud6u9q753QrDNje/DwzETPmtFqNNpg+DF0ta1zcMJmP5jLnwZjMh8Ih9f5RpUZ773a0TfhHXmEXX4UjHPgoWw2ywcyFCEZG+0ZGK0xY9/4Q8GAt6ZxtxeIzPgNoFErTWaX4Lh+KFeU0SS3L/GNoDq/slrk7tUbQDjgl0iu6QNdLzwum3xhQXBcJxiaXpTL5iSzN7YyQDGXXFlVrKoERdXrRTzsVamXV203ftbebOgMa9I5ydj49OIS2s6+BhjsNjY1Li+syORLcvlChdg85ypfkOvVhrlZCf+uqgav26FSqaamJhZk0rm52qNHgMlilsmkI5Mz0oWlTas9SKfGJyamFYsL87OSSCQm+K5Dq9cqVrWLk5JsVli8gkexkF9dXZmfmZqXzA8O9xHEtRcUNwOnyyaZk06PjEqn57nH7jX09nTOSeUL83KZRJrj1qOox4pataLRLY5INm1tmogGFArFjGRmaXlxcnR803PR7/fOyaTTo+PTE3PYxrtMrVlp7+pblq9I5IsuT22iQoDTaZcurigkslBgQ4th5eLKyrJcKpmXyoeG+8ob93sXIULErUS1OtzTcvpMc8eH/2Hkf35y5Dc/2fy+v/baETNe0GOxREmjWuweG+taQ8x4ItTSrjg50N9ttzt6pnwef2ZpSdo/3ONZfDKhezGhe35lbF9hfTtlisCWl+abey7WMeNTiUSGIKkZJVbM5y+cPN7Z3VFwvMIx40PGhUNYBT0DJxVlnn2tqsfMgdfcieOe5FHJ0imSU1+eVVXCAZ9EJm0eb+XnjMcCTa3DJ0YHhg1Wz6yayKWi8/Nzh7tavz9y8scT5/55/PT+XqRrAf3ArApPRb2zUmnrZPOmOWNOmwKLBj1Dg2Pts5fksSvzkcYZ/4W5VcR9yxVmTo3Hgo79+19fbHmClf20Kv1ZaeyfjcvXZoUdJvXhg6enFQ3+sjBnvKgcxHGCfyesVcwdOXphSXd2O20Kdn5q8PjpJueFf642f5Vp/lr89Bed+mudmlI+dfjEJcvVRzlm/MNS7wOnXv750PiszYV0GyRjvSfPNGltJ2pzxm6vhU8IfeFAZ9O5S20O5xGeGVutr/V2Ni+vaJTqNQieGuo6da7ZP/YYz4zd/T9ruHhmfHrOF0pA2t62KxcvtcYlj60zY1Gb4jpBEHilUt7J4JVyNBJKxqMVrATd3iZTLu5mSsUCVi75fd5MOlUuIWe9KRZ2M/wvyPB6ffm84Kwzpd1MscybTDbvD4RK5UrNB5kSthcDjDYaT4Ui0RKGC55lMJUdDbbBlHDCH44k0lmwgLNY2dXg+CZTJkl/JJLHMLCXdjfENqZMEsFYtEKRd6ayB1wVGIaVy2ibURxdftc4GXhTNBUNh3P5IkWR9dSKoqgytG2xRAJnZOhSsVjjuFBNEAiXBYgCkloqFUny2qfKFawMmZVLJQaSURRRp2YDojCcgKF2NBIHIfUPAhheQ+6lMrQxTtM0jlfqtTXwCqoBXKAEyhD9CwE3AaxSgXYpcvo8FElAkYUAyA6HMQKZTMRTqQwDda/b9B/GYFxjlvAKDrWDW6Z+YgDu4SI0RxkjkcASNI8QgGTicAqKJejJqlBBXgeJBzQTiMRKhXAwDNIg92sXEmpqaBgoLE5RNFScX2OOB5xLaBi4XUkIQO1yg2NaESJE7AHVUMC7sKjs/fA/SH77U5L3frrrrr/lmTFBVWmK6Lva0dw/1GM4X5szTqXRC3egkpVSvvVSQ/dAT9H5Khs5xkaPWJYOlteHxzSBdTU3nm89F86dBMYGvG1pXZuCIKvwfDCbLRLJmGr4xxbJo9bZh6a7n+Z1lGtb3Kl1E970sWj5XAw7M796OhKK5bL5ClENO01trVdbx7fRpgD6m40FOtsHLw13X7Y1Nzs7Gp1tzdI2Th5L0mzApm9v77rQc/Gy7OVG+WsN0v1Xx9FaQwDIN+K1X2lq619okUUvAzOWhi83XX29r29IpVqLp0o4VlxY0Wq7n2GlP9nKjIv59KrGLFVd2labIpOMLauMK2tnkvi5BHbBkzhaz4yjIf+Kzuw4991tmXEyFlpds1k7Hq7NGdvU12brgj73vEKjsx5L4+dSlfO2wKFr2hRsNeBzL6worbbXt5kzZtlIyLek1PqGH67NGWcytSnIqtthky0sLV/8lu3qd8HIzn8rHLpuZnxL+rWbxFvDjKFz/Lu/P/K7v3/6o3+0xfzh6Y/+8emvvC79dqPqgUvKBy6tbjLfuaI8uuA5q/SfWd3GnFcF5sLlhVhlIY7LY5V6Mx+rrCQrUbwS297gSSJfZXUwVONMzbLuZBZZooMlrm5jyE42e5n1HWX9xwQTOL7Bbn2FXXyYXXpkGwOX19gP2I772atfu2Y6v16zMKe+QO//NP3yZ7Yxr3ym8rO/Kn3n46XvXjPl7/25YP/ex5Of/cPIX3848jcf2dbYP3q36QPvM//OBmP54PvhCP7y//Rb0l/+zW3N3C//Ztf/731tv/D+9i2m4xfe1/SfPpoIBIUzfccAHqvTU5MT05MymUyvVyuVK4urCiGMZWUSycTkxOysZG1Nq1KuSBdlNfpr060NdfT3D0/rdFqtVjkrlSTXtW+Luezw4ND45IRCsarVri4tLRiswqdvAOmcZHJ6UiqZNRh0E4PdE1MzNYZr0eqHugYGR6bXDGszM5Md3b3ZgjA3nIiGB/uGJibGVBqdYlHS1dHh9F1rzDmZZEoyKZfOrhl1EwNdU8KWhDcF6fDU2MDo8ITMsKbWaFUS+Ty9zkdViuXR8YmJySnDmk6jUc5IJbXZ9Gg4MDQ6OjM1otHq1SqFVDoDYyo+iCLwkc6B8dGJWdmyXrcKTa3QXFOAW5EvjI2Oj03MmIz6kdHR/uFRILl8UCTkH5ocn50Z1unXluTTPe1t/oiwLHS5kB8ZHpmYQk2tVC52d3bqjLVPRljZnASCJLOzBqN+YqhnbGLqOt7eiRAh4rrA0HPTY81XB/s+8tkaM+a/wHP4iWIZPT2cHnuH9vQmbQp3iOQ3v7BbVlKmF+ngkWr4iFH2QnPTFfmKliCE54BRO51y7C8HD1fCB1XSQy6XNx5PGtxEMZtpam7q7enApn7Myh9i5f9q6XuCfztqcOH8Q6ueGctXTycTmXQmY/SQUZ+7r6e/fbJjPNA4GWwdDzQNLiBtCkhldAm8fFwxec5w+YqtrdHZ8UrTc91XexYWdCvGQjLo7OsdaJtqg7QTwZbRwJVhbs6YYViLl7LrVy40dHRILstjiBnP+C9IlYjdwlPN5qcibsvJC82LLY9vO2ds0ynOXemcUlz0lzltio3MWLM4e6Glb2Di1ZW1fQr9izNLj6vU13SFFbKZrqFp+9nvsc33AzNOnf3y3FCH2x/mNzXRLEk7h2YswIwn/pmd+GGhp07PuEotz0oUK/qxiWfU2udVmn1TM4/abMK30QyJzU/OLCyv2hyHCsWzYCzWOj1jhlqcnllcVvtHH2FXHgPjHnq4Ts+YbLt85UpLb/TMV9nGr7GN93tO3BePhvjQPUKlUun1+nAYfYftMK3JZHK9SjEtk6WyO3/G/ibgrWHGFEUceL3rkcc7Hn/y6rbm9ZbZo73zR3pkWw34t0mUV2XqbU3nvGZGa5boLNsamd6is+xo9Fajw7ngcMq3MwsOh8RpHdzRGHsc6rbtjabNoWh0SM455rYz0vOOiROOgYOOwUPbmKFD9o4Dtiv7bY3bmab95jP7TEefMx3b3uhfeUK77zHtC9ublccfWn745zuZ2R/9bOYHO5qhb/184IHtzDf+deCHT+TTN6zH8qYjnU7XT4vWI8dBcGwESZKx2Gadhxqi0ShdN4VZj11kwsh4F5n8o2FbgMB8Pi84bhGy2exOMqG5as++rdilnFC7nUb/pVKpbqZhM3aXSVHbryEK5d+pqUWIEHFrEQkEuz70GY4Zf6brfZ/oam1LpHMKQyWVQ09Cq9NyeeFIr/Vir+3iJclRnhmrrJVIEt28ZsOyb/WZrO3VnP1l1cz+wvqaXzw0q2MBw9NJx/6U68XF6QPZbLFQLM4qS/xayFaNNDf2g+r8z9n5n5l7nyhzXxvPrJb4V1YK5YjR97IjdtgZPzgjP8ZrU8h0uN/t6OkZbuhraFt+rUNxuHXptc6JS2wVrcsGknlWPbIwelxx5pzm0hnNxYsTlyGUIKvzOiLqt3V1DzVPtvA6yiO+y8OLXRAfuK9EKeiB9EoujTnPjDvODZlPzCyhldc4bQpUL5KuGnufYefQnDE+9WDvxRd6Bsai6WsP2+mFs6bYMWPkhMZ3aEl1TQsZgOPUsuZkAjsTL51zxw7XzxkDoBuwnf52bc7YUadnDKhUCEn/s86lJxxLT2km/3VNOy8EcIBHuk7/ei5/Kps77XAecDprc8YIwaBvYfQR5+qzYMASDHiFAA7xeGzhyP3ei1/2Xviy/OjXNvUOQa8zcPwrzJX7wXhP3Dc+3Luq1pObtAl3hqhnvA0YhoZuGN+uN2UYBsMq2/CPahXH0dtUwVkHkIZh2Na+uQpJCKJSwfg18+pBM0ylgkOq+tfiPCjIm6Ig1da1CIA2oRLgm8sABSC4999bpeEoFxRUv2AFAL2gL5exMra1RpA7FBi9Qd9SI9QCKAW2SdW9ihoNBdRrDvAAaXwBiC06tQSOQ/5lbIu0arUC+VPQqm/9hbt3LEmnnEuDXuUYb9wrI57V0Zqz3oC/Z2XHIEi4ybNm3IrNQT7VuHGue03SvTbbqZvtXpvpMsn6wbM+zvXKrBko5E5V2GQcSwNLUvSh9FaYDXr9bKd/vUi7yLzhcm5qaqi+baF/ZbTVMt+nnupQjbcqRltU422Gud5NLbNbdjsHQV47nb5NxrM6Mj/Rv9dHtQgR725k03GTyVR7r8Uj5POvM+Nr2hTQY/Ddo9NtWXCesBYarcVGieFkgmPGwI74ULtxuaB/jvW8znoP2GWv5Nf1jHdBrS+yqOcEZiz/uaHjpw0NF+UK3S6bgABqaSeX+qYDDXOhptng5dGlDt6zFjqwOPmSuvF1Q8erhrbT04I2RY3RjSx2j3gvAzMeDzY3dL46ND4LnnxahmbnVVf82Hl/ucGVP63QCGsS09yuoxhO1ZhxaeyfzSvX1jMGUFRVuXqunD9ZzJ5Ox49oNaNCAAdgQzVm7E0cnZnpsFgcMETgQ9OZbD0zrtemABSLmGHxIBU5TISPpu0vjw81OhzuQCjKVyiZfANm7FW/RIePggFLNLLhJTAwY9fl77D93wLjvPydpcUFp9MTiQv82OeyGV75x+TJLyRPfF5/4AvSmYnkxq9ldofIjLdBqVgMhSPp7WYcs7lcIBQG0ii41wHsMxoOxyKRrYQV2jcc8KdT2ywUlS4Uo+FQIpEU3OugGCYcT0QjkVxu88dGBI4l47FIKEhumbIqlQqRYDgei20qATBm8PQHQ7ns5tm4GCAaC4UiQDUFLw7ASoOBYCQaiccSmyqUz+UgUSgSTaeFT0FrQMKisXAgsGlQARw6HA6HwqFoNL5JWqVcjkYgLJLJbJaWzaQDgQAI5L8XrqFaZRLxeBgyCsc2keY7GeolCRVaZWPa22oSusDqQPvx56Q9F9oPP9Z4+LGZqyfZlGFztDfZUMFVqL7QEBthMeozNimUc1OSN9Ek9RHN6FjLien24xNtJ5eGrni1U/Le83pJL5tc2xz5zTUajXxiz7MYIkS8i1FlVPMy+FtY0tXfMcCMuz/0mbnf/tTcez/dvc6MDS48V0RdAzBjme2YMXPZmL08rTvOM2OLl+C3hbMZl7OaZ1jnAdb1imXu5b0wY7W1wisTX2PG/JwxRxNXzZVdeiS1pUJyu+DVmPFcuLFj9LhSbYBuUWmu8J3jwMLEi6uXX9O1vWboePL80x2tV8eHpsdkgppsjRmP+C4PcXPGQMdVFsThgBnLlJe9QF6LF525M5OSy1az3aC1yNWIe2xixvXaFABgxiuKs/nM8WzqZDxySFunTQGoZ8bu2GG9YZ6mqBrVAWZsP/NttuV+tuXriTNf2sqMjUsHmegRKnIsZXvZZl5m0OSewF72yowjR/2a/WPD3QqllqCEJgZm7L7yHXbgW2CcV76bSqUoiqz/8ONm8K5mxsDYBgcHBwYG4FiPoaGh1tbWvr4+wV2H/v7+zs5OiCC41wE+V69e3SmopaUFEgruOkDWELRtkq6uro6Ojq1BAMhla5l5QBkEWx1ACCSBoI6rmxNCUFtb27Y1BTQ3Nwu2OkCSnp6e9vb2rWUDHyj2ttJ2qSlI26ndoGy9vb2CeyO2LRsA2hnKwFtqy7jcTgBZr/H1Rc1iv7N/PDQ+Hh5vHGsMeP3BQIA3Pq/X7/PVnHs0Ab/f6/Fs8tzdRGBAAv/BYCgIw4xwJAS/m+NsY2BgxFk8bvc1zz2bTeUEIYvbrXMSCoVGhof1Oq0fmsPjBuN2OcHw9usyTodjk88uxu+HlvcH/D7I1+N2wSEURM76OLsbl9MBh02eezH15QQJc3OSa5/3iRAhYmcQ5YJeqwlFEoKbAzxUX3jPxw/9u4+B2fdLH3Pb0B54wBQzecSQ6pnxrO5oR1ujRq3tH9LGM+gRvYkZl7HNb0G3YnEN47UpgBkXxn/ALjzELiA9Y54Zz2uFtSm2xaK+THDMeGq5bzZ0SRZpngtfQXPGnDaFXCestju4OPGy+vIhAzDjltNTzRBKUihfFMayo0vdo/4r9XrGQAUXdIIeyIvPn/7mP73y3a+/9rUvvdh0pRd8MJzh0+6dGacSx/q7XuvsHvBHhDk7YMYK7akUfjaJnfcmjhgtS7w/j0wmO/PyfZaD91oO/ePSvr+zaq99OQOA3tBm0ViMy1aTAo4zk0M29zWV322Ycd3jEJixX7u/Gj0GBphxdKOuMI7jFvWCVSUDY1HLV5WKVP46ZoV3x7uLGUMnxA90+N6oVC43HDrSf/n84GDX4FB3zQwNdAwNtPNmcOBq38BAT/8AHPsH+rdGG+xvHbx6pb+vFyLwMbu5yLwZGOzlInchaf1tAy0X+86f6TlzuvPkXk3XqdPdp09DEj5h79nT/VcuDHY1DnZeGextAbF9l873nEYxIRpE7jxxqq/l0tBQx2DHFYgMScCTy/HUqeeebT1ytPfSxaHBdjCD3c1958/2nD7VA+R4cBBKOzjUA5Xq67vaOzDYD398NQevQkYDTRdASL3hS8Vn2g35cqUd6GwaGmgb7GsZ7G4caL3Ud+Fs79kzkEXnhYZerkF4mWC6+zY0VD/kP9g7MNRT84FQSNJbFwcMnCkIqfdBLTxwdai7GQrM+aBiQ7N0d7Ykk9yNDSeb2/5aeIX2piGfzZyGBunpkS+iQXMsGhucHVzClzSsRs2qh1XDFI50YXjAqAytMnGdgKE2PA4Ex/UA6b4QhODYBdUqnkr6xno0zUeLkmlotcoNZbepnGBXqVR8K22CxWKp1/Tl4wuOdUC3MeWqf2BuA2hMwXY9gKf2TurCuwOy458h14tN5dRoNLVxlAgRInZBKZ+amRxfVq/V33hBr//Ef/hk4y/8VeMv/PXxf/8JD8eMaxE2zRmnubUparjGjN2vmqefa29rGRqdShc2vxCuR01yLptxmLUuq95l0bltayqtpoDhuz8RaqGSuVmlRqHRK9W61amZSf5JUnucnB+a/YODQ396YuKPjo0/eK6HT1dLOyOZVmpX1HolHKdnp3jPWui+J5vv/0zTA59ruf/vG1997vjk7DwE8aHAjFVtj5ZGvwO0ONH7jZXpq4lUmiCEp9+mOWONeoOeMZTQ47U7nAany+hwGk1rq2r9+vJqvDbFue9W27/OtH8jfu7LzrUNc8a7o54Zu92vz80Orhkt2HqpcLzitBtdDgMYt9OoXFlw+29qI6q9413EjEvFwsryksFgcvt8NpsdLpd0Pj/29a9ljzzI0itVVlGtLiDDzLPZVjZytmo5Rq4ewFZOhBbmbJK5gGwuPD9RVrVgmhZc30aaOojVo4TitdL4U4XjXw2PdvmVq4FiyZormzLlCFZOVPJpIkkwcAEtVasyttRetRwsv3Bv/MG/93z3i4YvfU7/hc+tfe4za5/9G+09f6j49fcv/er7Zf/5fdL3bDby//Z+9XvvNn/kg84/+T39B+42fPADvvs+nj3zzfSxr2e6Hs1Nvuj+h/+j/q33S//z+5S/ddfCr75f8ku/5f7ZF/ILrydfut/4oQ+o33uX4n+8X3f33Yu/9n7Vb71f8ZsfdL30GMPMstVRxnku8aO/tfzu+wz7XggsLXimZ9LyNkZ3LOPr9ZUKCTzLsLoqq2UZKRu7XL74He8//bn3q3/hvf8v7X/++6bfvRtkQmFQpr92l+Uf/8rw+b9b+8e/LU08S8hfqJgvVh2n8aGn0o99JfjDe93/9JdrD/0gHLMm1LKyuq240phdblkdnVaNSbwzs+4pZIIzwxFJT0Laxjs9U7PK4VnbxKxpbNY1KcRxT0mSMxcT803xQiJJZKF5wZQYH1WWE872FJmOYJUUmcWcw4T8lfj8pTi3krTTYV9VKBxOr91mia4rId0eLOoWFyoLAjNWD1e5CQMeQMhugBLBE+rGKOC2jHMbVPCIdLx5tX3evWSTDbGZLJB3Ieh6AOWsZ5xgV6vVgmMj9siML6ivPf0TpWtadzWIzFiEiHc2vHbDyOiobElTf+Nty4zV280Z17Qp9E48lkZ3/Q1oUyytzxlviz3OGSuVylwuh1ZnLRTADk+S+jnjC8Ozf3xk6OOnJ/7k5PhPLiBmTJDVxTVhVhji57mVXOEIdvCpnzN++pGLn//E6a986uxn/+L4pXNopw8MZ6DMfOgm1C9VCcxYOnfM73nZ5z7gtL04Nd7gcO11G69bxYy3alO8hVhZWVleXvZ60Td/bptFJpWZdOrJOWky+8YXyS3E7WDGhUJOo1ZaLHZPIGQ028EnlcqY1VfYaBslO8g4z7DEWLbl4ehr3868+k/Yqa9iswctDefWzp3xnD8SOHvIfeKY++Qx/4WTwcun461H8z0Hwk1nQ1dOgycyx484m5v8hWKiks0Q4TQededTOcKbJ/3FioGhZpn8ALF6sjz4fDV+pZobqig78s3Ppi/8jA43kaqj6XMPxvZ9xfvNP7f86f9SvffuhV97/9yvvG/uPYKR/Zf36v/ojy3/+HnDp+6V/te7a/7I1EXbYH4FUWqgyxs8/9Nvz7/3f+mfedn80kuu/Q+XV07Qiuc9f/ERwwfvtv/hB8xf/pzu4Ink8CU62Z8lTLnSWnHscOzEY9HjjwcOPRY58gPaf6mabGdj5wNDDc7jx5wnjxuPHje+etR15AUy0Y9TCoqWk7am3KWf5wwdVGoQG34l3/h4ruGnsde+GXv569EnP+f+i4/a//h3Lb//Qdef/p79f/+e8/9+dO33Pqj87bvV7//A6m/dpb77A6r33Q1m7aMf0n7wd8Cy+pt38Wbt4ad0B46rXz5iePmw9fSpVNYR7z0ZPvxw6PAjBddkjgnFsWyO9OVJH8bas7Nn803PBMda4pxut8tl12m1bm/QbLFF47d1W+A7kRnL5axiw9suBKeT7exk+/vZeXnKbWlXXk1hWe3qGOv2kNdbyGiU1WqhnreQGUOHcUXH4uvegzYWW2+DAsGmucf+hmYB696e6tsyY4mHzew2bYQgMmMRIm4zyrlkU3OTZGnDk2RbZmxwCnrGkWhoTNokWemYXWkfl7YDoQTPm9Iztgh6xtti1bSbnrFqXc94W2Zc0zPeyowhFa9JDNiGGTMoLR+6FRWCUVvf3LnPemacvPCVVclIKBIj1xfB3B13LDN+F80ZF/PZJblsbc3k8vosZiNchNFo3KRtYTMDtO5M1X+mWhkq9DycPvf9wqufx0cfIRSHwx0HPPaVNBWs0NYS5SpRTs64MMpCERIMW8SwhXJFyXuWSCuGLeEVGUNMYLjKmcNCpXKOCEJoEg/FsHCOiGQr3lJJzRTHcdtgafJQYfBJOtpEzOzLdT0fCKky5qnYbL+/q83b1uBo7PA2N4baDoXbXgg99SXL//kj699+Uvm/PzH3n4E0v/eaqSe+2xnJf/jN1T/7tPrvvqj8i3+Y/f/+x9LvfUz7N/8w/57fkr3nvfq/+VPvtz7p+fhHHH/ye44/+EDqxQfykZHYuX2hvssxOpnDnJmlnszAkfTgwfiL94W++teljDVLhSjaEy4XQmUsUUlkCGeJdtGUlCWGsPR0Co9nyQDDmBlskkn2ExNHcz//VOq+j4U+/UfW3/+g8UN3Gz/4Pv2ffWytuTUy0h0e7oqO90YHG9MDhzNDR1P9R7IjxzKDr+d6nygPP5lv+Unm4D+lz34v3fCj9PFvFlfP5t0D8SsH0g37IwefSY91Rb/1Kff/+V3rH34o+KPPep98MDHfn63GM0S0RDsZVs3i42l3ezCI+JHdalQsLtmdXovZEImhOYPbBp4Z61i9ntWNqEd2ZMYEAW7BvituATNeWIDhMOeHPo5geVXss2fZT3yCHRpil1eMQWMeQ19q6iwLuHqVul7+B8xYgyZ1dmLGCwr5zNysUomWFs5ms/Pz88lkEurFl3BbJROCpacPVHE3tBfNVul+C1PEaQZnGJrG/TRmoxmMwcvgRdNumg7RdJ5mjjFMO0Pz9Qb/HQB51SuZQER4oLevVR1JBjLikatUaSyNwpgqXWV5g5M0BV5QBFSKawBXrsT4l5lrejOAuiiblGFUKpXIjEWI2AvyqahUMjMwMl6qUwjelhkD0dzlsYVCuWDz2rJ58qHg0rPBpaeXBp/ftGrbttj9Zt1j6FZmDJ610K3MGDzr025ixoCbKdXNY9OcsUW9UCqX+fWM3xAiM94dt4MZl0vFlaUFvc7ocLi8HrQeeCqZHFIo1em8MpFSx6PIhIPqcEDldqKj07lqNJui0UApl6IK6bmrubguSeSSlTQyWDxZjiKDxcCZqqQj5XUh8agynlqOl5z5UrKShdBouahPlpZjJQUyBV8xncTTiUoqUY4mSuF4yB7xOoOlcriM5Uk/wawR1TWC1jLFfsZyOPPE550f/2jw8W9jwYmCfeiacQwXtSfS+77k/6v/Zf2j39V94G79B+5e/e27lL99F9jlv/r+xf/+ftl/eR+w5/nf/Ij8vf9r/rc+KvlPvy377x9c+O2PSt/zXn46ef6/vn/x1+9a/PW7F/7b+5ff/6GVP/6jxd+4e/X3/tDw959Z/tNPLf3JX6/8yZ8h8+GPLv/mB5f+998sfuzvVv70U4v3/E1qpRlGqizdTy/vT/74065//LPgV/+y4h4nWTvDmqusgqX6WfMhbP+9vk/8vv1/3WU5e8Zhc4QsxoDTkaW9JGvGq2YSlzLlfibawHhOMvInsePfKj79pcQP/zb6wF+lfvZ3+Ikv0cM/LO//Yu5nfxv7+sdj3/iL+Bf/JP65e7x/8RHXJ+6x/v7v2H7/bvfHPuT/iw/7//z3Qp/7v9joM5mLP02ff7gKzJhdziQWo1G0TK/baV9ZXraY7XabJXOr19+tB0OTk5MjTS0d8wuIelot1rbBthVy+XDHK48ce6p56iqFWJ8AuOuAJCEbEMflZcpiITnWuzuAxnGr710HaIqM5KireoIh0ZKblFRKLS6CBQz9xBN4Vze0CHH8ROlP/iwwMEf296m8q5APcEB70BKYGuCY6m6g+/tJviIAhiGjUeapp4hsFqt5kiSUufYQL2OlVCqVXV/xdy9zxuCWXGHTF6GgqNwzVpZUs8n/zWImlpWzksdZ8nssqSFZV4mF42tE9TxbOrPGXuLOdZRlBzgp8JTjvydhYBzCf6gBpBRRWM4uwJ5m/7XbHvdzgwevkc0a2eE51hpnKT8bXGIHTCwZZdNqynm2amxh/YNseJRNKdhKmK2SbIkNXWKZdpY9GWQTFpDPiWTZwyy7vkQ9tIZg4yDOGYsQsUeUsqmhgUGLHfXdNWxgxr/4F0tz0lgsLlUX0tx6xtuitp7xDUCqLu+iTlxbz3hbzKnK/HxzjRkXi8WlhXmrw5YulCF0pzljnKjOqYX57DpmXFAolhKpZKlMSFQ7cvpyhYEyC443BzejTZFIJBUrL0ZjByPRQ0bTvqXF6fT1rK325uFdxIyxcmlxbkaxpFxVKrUaNYxp/P6AcQ36MU0at8gi5flICYw8UnLnS4uxkpRzXjOh/Hy4CKG7GD6mbN3UnEuxUrBUCpdrphwpl63ZMseGwV4CA5ZEJU2zGppVcwYsKrqqYsgJcvmF6L33hD/7J4FP/bH5Dz9s/uMP6z/ye4r3fcj5Zx+1/OGHTB/+wNqHPsAz3ZX/iZjxwq8hWlybNt7N/Mp7Jf/xt+b+w2/O/vtf19x9V/or9xSf/Qfs+FcLpx4w/c5vp6++GCapAuWt0hI231g+9x3vn/6e4UN3W//4d2Nf/D/he+8x/uHvyn71btl/fd/aB+82f/QDmg99SPrfPyj7dTC/I/v1D8h+7W4Zp9GBzK9+QPrrH+INRIB8o62HnUzeixNxqhKl8CwdZ1l1ldUwrIrFe1n8Kkt1scVmNnCC1e/DXvhs+Ht/FfzC/6Yav1l+6u8LeW0Ew6Oo3coYba+yyjK1NuVOdOgDC8EcavNoWemL+TweGI57nHbZ7KxSqVtZnPf5hQ3Sbg8W9YvL+OLBlpceOvFEh6Snfh5jw5zxyAhrswn2XXFjc8Z5nG3RoInYCMEWJQvmEUT7oCyRHz3W/fLAGROb6R/1f/PLLW3nmtWTnWuBAEcpc3jBONLCbFwybxtcugR8VrADkkn2ueeqpVI946yfM96EvTBj6MTWxtgRM2tvZNOtrL2NDfexP29gLx9lM4+zJ77E9n0pFp1eI58rsG0sO1qlj1cULypYYNK5Ehu2ss0GNjrFBrrZi91s/xI7M85OB2KXTeXZIhuXMYFBNrHIlv1oHokqYK6e9tGz7kygGvAtvZZgMXb6X1YXD+dYKTwn2MLD/AwOy46zLPRZCpZ1Qh1Y1gBeVbYpmXnOYjtiuNgylEdLcVTYcoCNTVMvT5a7V9icjaXLZGXDc19kxiJE7BF4OT/c172gRjdbDRvnjP/SrFsrlkoWL14o73hbuUNkhtsD7wZgchO8rvC2MDiFPfC2hcmNU9zSwjVmDAA7PNUhVW3/vK3MmKKqkBaFbZwzXl1dKZXLILO2f95WECSkfeM1N24GN8OMt2LT1gpvFd5VX+AV5+ckM9OSydHxmdk5kmKAH7cu6hZzbKiEqdPYXAyXhktg5pKUBaNjDLUUwxdjuCGNAQOLIlNajV+jvPWGTygJlfSpUhwrQUze1BJy3BcLlStJPIEoLyK+WobV0awxxuBRhokydISplqshrpvVsWwfyy6jXtd/NvK5Pzb+7t2630H6x2Akv/I+ya+81/JHv+v9849o77pb8/67jR/+gP6DSP946dcRJ4YjxAEnF3N7M/tL/3Pm3/3a/P/8sO0HD8283uCg2ShdTbLwONEznrPuv/ro2u/ctfxf/of0//lvM//2Vxf+429M//v/OfOLv7HwK7+5/OvvN33kA7oP3A1CIAvFb2zRZt7OSP7Tb8/8+9+Y+X/+58z/91szv/Tbs//xvTO//Fuzv/Sbs798zUjg+O9+dfrf/Nr0v/nvM//21yBfMNP/9r9P/9tfn/53vzH9i5D8NyS/+Gszvwihvzr7b/8bb6b/zX9b/KX/av+LP0rlA5FKJYFlkTYFq0yntSsrSgzDXE4HnPWpKcnY0KDNudevCm4JltaWJyOj+y4882LrS52yntocImCvzDgSYdPXdKNvjBmz2bRfog5j7KiPNfcvWEZW+t0sEOLVrz3W83jTmTO6SxfPPXfuJ49dOXJkthmiq7mt3+AprZruIHfeB05AQ8NtYMaaYTQDO6Rnh6bY6Gus82hRc/+rhy9ET3+VbfoKu+8qO3NlyfboDNnNsFMs3kBE//YF9hRc0yxWwm29MRaaMBFlZbOsm2WblmYbfS+3Th64aIfhGF1dnz2q0my1Eimy32gOuCfc2RX2qW51doY61r2vcKafPcWWFIWex9oEZtzGxtoS5BjJLsJDlGW5xZodHazum08dOXlk/kfPX2yJVNHKqmjG2ytjzw6xDDdtvGm3HZEZixCxR1AEbtJppqWKevK5rTYFSSHN3Z2AQm/0ngOiuQv3hVDBth1QWs6ylRnzoVzgNswYwmuh9cwY7LznLvnWp32TkMlkh888q2x5Qdny4vTp/3975wEnS1Xn+31v32f3PVfXF1x11wiIAXRXFIFF14AJsy5JQIkuIvkiWUDyFbj5Xm4Oc8PknHumc84555xzqNTdVeed6u7JM83cgTsq1Jc/fU+dqhOqerr6V6f/538esxoXFuH/6+Xd5Gdcyk8P9Y4Mjg/19g0NDdZJyuJ0Tnzp34rX/WuhYkvwJvPDbyQAFS8VnFdd6fvMh7zf+wKIbAOR14mqsliNlmu+OIp5Swg/jgiWmjCOBCtIEkMSDYujLYvRy+XZckQihuBZPE0BVcM0oDoK8DMgtb925vb8rZeHvvQJy8c+pPo/H1C8/wPS935g9m/+H5u2f2L/zQfoxH/7IOfv/4Xzv2jjvmfB2P/zX2Qf+Ij/ik/Hv3ux77IL5f/00WUHwE3NRz9m/fQnLBcumPXTn4Sv5o9+0H/yeAmgCYoq1eMA6AAQEv13OX743UoNagdB/rVfWj75EafRAoUkCvUF1o0dvpHMD4N6d/6+qywXfAw2J3z/R+gWlza6qrH/9p+03/8BAAoA+oD5GTBxB3r/NzI/uyR45Wcsn4Jd+oTu4x/X/PNH+B+9yB5KQCEBgKEE0rBbULfUAZSM8FFhHNTPlFI9wjwVIqkkoM1FUBGSgm9ZClQLFB2YonXlMcxVJsbtMbVWB3WkzagZ7+8fGproOd1httpbfw2bgsQgkSCiXQN/erH/tS7emsoYHR2sGg3N9BKmpsHx4/ScuTk2qIxzWUyh0iSAIQuKbHFJKA+ggBMFssd/o3vo146nHg3u781XM0JfdtJJ3wuEAaCKgkoNWByylGR+ifzVgPfdw4eXK+PrrqOyWXh6rZwlypjuf61GvzQ216WMIUMdwT/0P+5IBvUJ8LIGKE6je3787088ufehE9W7R8FN3ZMntk4e+uZ/WP84lpwsgAO4aHdn9HQXOKnMZ6Mjx3YAA6gVMtOvvAI88dDvWXfdc8+LR07233VrOYWT1JIvyWgZjNvtp4Q8+QuJUw/c0CWojG15kNe72/fgOBgucn73bLl/HAzVqgPAuHcg+OgxMOQv2UAGPsbCc5kg/WMyoc94jN071fl6+JAGxOhz8fHirxzpKLvpkZtlbx+jjBkY3gqrKmOxHm3OsVsVhQWLpJY8oK6fWWU7b4opWTtvihlFpelNoVQqobStNIBpeFeHOn5a3lodelVvihnlSm+KljKu1QFLvubcQQQjYZ9bG+eGbDZrNBoRBIGnEwwGnU46vMFfO/DO7PP5mt9NEb/HaXemEgm3z9cMXL1pbIYyXkmlXO4fGRFI5Xweny8Q8AUiPo9Hm1TKl8n4EimPL6KNJ4AHwOzmXrix0loFVxh8oStvpQVzJqQN1iwUw1b4UhndXMMEcvlZGV22afOZCoVAMbeXrhO+yoUK5eAk67Xdb+w5cYInV8CD+SJ4XnTfFnpFd0bS6KmAL5LQZQV0zxs5Qp5IwuPDbot4ErrOVlvzBlukDTa90PqSvVJZ68QFYp5QwmuetVQmgKc8f+4yKX/hGi+7aM0rJlz7UreObxrsOGt6qhXPeLOoVrGZaVZP74hYoYOb0Uh0aGZIhkuOzO7bNb23g/YzhhKxBd5YYBsm4M3QN9GrfWlLwaghKxVCLKzjRN3tBjanoWu/QD4SDtmBQFTDsFpjxhh8kG3WsB4AWTOnKJkuCWanw2UqRwDSZKSmp3F4h7WLreNnDKLRQMAq0k7DezNUrHi1RtZreaSWRWq6KFkiysrpThBP1BpR2Fbn4MF6JlsvlWD34LcNpVCyHvtVXqskEkkojpuHwD434xlTJMlmsTq7usUiOj5GuVyWyWTN9e6hQITAE6zW6Mkbzc0GFPyKG+4IOSN2rpXjYfUrdzy+bUen2KDVhRWT7upjg+ZTPTv6b33+9kef7tx6nPPcG8gWvnFE8TAnJzXqKwFnt1QgHuVXB0dl3J5HJ3uHWL3uiCXvMyvNPndfLwW1abUKv87ob7RaNehKmad4/OMvyV59tOi2HZ3cbvDQPw7u6DUdPzF5/KBaKbCBF3zpxyblT3b27FUku+vVPWOZU/Sc98KQYGqUjp/fHAQacnp3H+4HQiV4rU8yOOsR0k848F1vnRY8MYqCDwwwAfMZGBg2wKrKOBivItia+hXK4lJlgx86bwTeJtes2R0mmup2VeiyDW8KSPPGCGneK+CLJ9ySXKt4U9Tpss29K5UxvFvOl11JtUbNlz1HLFbG4VBIqZBmVqzd+1eHxWJZNorxZ2EzlDGGoka91mKx2VwuXzAI/x7dbvc0n2eNRFi24JQ1OGkNchxBa2jB7OGgwu07JDQfEJj3cA1j5gA8BtqENShwBm1zhzkioQm9Yx/f1Ktx7WLrdnP0O9n6vVzjuDkAq503nX+hCDSYbm5aQiFXxB5PCkJxZSLFTaR4S40PLZqUBsOcdOhYKnQi5TmYCh6nE6ETydhgKnQyFe5IWfcklC/Fec/6t/w4uPW6pPdUIiNOJNmpUEfCvCM+tCW69QbPzVdZfnSl/edXRl68PmV8PRM+nnHsSbxxk4LVO+GIGQKNLoWDcg99ghofffrNTtpCgVhKkkzzkonJdOhoyrqL7oltd8q5N6Xemui8K7L9xtBjP3Hd+A3n9f8ReOJnyf4H0tLnUppXUqKnU6JnY3tvtO7cMuUIN5uAp2wOBuE1b17JGXvQEgxZQy3jOEITlpDAFZqyhSatCzZhDbEdIVvY74laraFws2PNK2kP+eMpkTdms4VDjcwQTLs9QpvNDm89sUjIoNPa7E6b05ErnsNPbI0g0ukUVHso1vL6avgZi1/tfv7Zjpd6BYNrjhnr1IGIQ6tmWXY+67ErB42jQp9MHlCpQ1q8RldlDpuSg13A54d/tGf7cbVkgFCdKh3paDaG2S3s8YOOqa6Ad4m73ko0DZdsd9rvks+AyJo+Ffpdz9heeUJ15E/NzYxJzead1kdMqeLCUlXwZNfrTVEj6jkdiAwC7zEQPAPSIuA+RAW7OUcns/mYbuio2CkaM45w3RF/w8kkW8melp8uVLOi2ZroFcA6OGUKmtgCtjVu85cBe9Brd+tnPG67CfT0nFFHaHWOzY0WWUygo2tIFJCWYyFgsQI+H5zsSEhMKrsznKXDWC6j0l+VCMmZTi11Gnf1gIFu88nn1cqDBSoEtAfqdblm5g8vT1lZraMb+AtgZKue1TF1RKO2xsLA460m6Fmh8zBjxgwMb4Vlyri5OjSUxfW1P1VwbzN62gYoI/CJtpVeSRvnZggs20Y3z5dd1ZsClm3ulclkSqVSrVbDV6mUXosOVtmmXdjb+bLniGVjxna7/S/EV/it8K7yMy7xuWypRKHSGyRKPfwjNZuMXQKNKFXjxzBo3EjFVsITZC2KIotmy1UilfKcwfSCLT4mhlZs2fxeuW+n1HtEG+JFy9Cazse043K0okjMHYnQMSvoSX7xiiBa8ZWaLsjwtTxndA5MRBGkWPWTQFEHqjZGAi0FXykOhQ8D5BQonwKVUwA9A9DOhp0BCLTTdGbxNEB6J22W47q4KIbC1gXRsjRWCJcr0QoSQ9AiEUuh5SSGDjmSe+S+2UBBHEeakwvhkbZ8Ge5NIOUkPGaR1UgTUnUlyqVkpRAv5VOVIj+Q7jRFJPGyMFoypOn8WLnYPPd5a14NaBEErdRcJFA23K9XN4qenEcbFGwAqCs1M+ySNA67TV9JmOaECvuV/oOqIC9SgpuSBOKKxfQ6HY7jLqedx2ErlFqZQunbrBV0mkj0EgkmYcdYI4GxYcUoHfRrDiIew/S0WKwCSjpyiA6g1hZ/MTLZ8zoolNa/9AZeB6ECeJIHsGyR6uggG+EgcJsZJNcVus6RAWmEHst1Z/1R8QxY9aGiVBo++YJ7x3OpQkLCOulUzvL5Z0YtSbQGNe7C75VnoYwJom63A6sVzLKBXg+GhkEoBPOlA6Fw2g+09GD8qtiT1V4XoBQAREAWx3Ux+gdErQFMDU/YUiZnmp60R8+WW4RFC4ockETi7uTCDnjW6lA4nJ2LJbEIohfk7WDgmB09Wpg5qnhu8NBMT6L/FRMIAfYe4EmC8VPGErH8fbQkAMsDhKKiVGCBm8sebBhlzMDwVkgnU0dveqzjF1s6fvHw4esenJoc05v0rx7in+nj+taYby0zoeHkBr0pWPIKsrY3xYSk3ObTPC0rrxULGZaalJabunlVb4pp+ZpfELU6NSVdc28FI9v4WrwtQGVsMpngVy2UkuFw2LG+2eR/4byboraVi+yxQT5XrNAZVTJpnaRsNodJ+wZAOoD9JZA4CP8+I888Y/zkR3CPp1kE/hkn117w5lxRtgJiydLw7UlPc3Q/vjFy9HRrux1+QM+x7wP1HkD1QOWWBWgaVOu0I6/CkXdsU0Z3KsPbpf4+e0oURxqaHoEGE54iIopXuNEKJ1Lepwxsl3h3SFu2U+pnBUud1sQOiXfcl+fFYBE6sgd8hQaLCONLQnMk0EocXdiEKjlSQZYbgkVQIlKhY0JDO6ENbRN7d0h88zbqzZmySKBc4Scw2CI/jjWii9BdpbsdwxW+pNVshkLEZTWwRkbEUo1SKfP6VlE85w6pUcpJsPZP7ny+65UB6fDipdtod1qKqhcLdbcL5FohzNpj8KoLIu76H8djZXBQA8xpAAoFE7ufa+WYBcPk+gInQ3IosKYAVYd/HpTayAUWWtgtp1iEt5DFn5A8Bp7mgXSFImnfihZnoYwbtDYgqRRwOmFFrK5QJBNoo4xhP2FvMwgo4SCFAHND/JvzINkHUD09rDI0CUKyxqFzWJKgOAASrrgrQv8CC4Hvjz4FZmZZ6ciafjiGybz9sFWg0TwvIk9ZwIujqmRHYPgwcO0C40eMperyr6gqCYo1UHQXLEpGGTMwbAbpPAVvW2uRLtTb+Fq0J5ZeFuZxCdFUu/jvdNk1PuuwVHQukNxKZQxLtQkzt7jsSqBu3nCIuvUDRWSlUkEaNP1D/tp5NyljpMKdmRZwRTKVVq03QF1isdqN7BdAaDtlfwXon8YO/7p082Wpn1ySueHL1WPXYlu+VvrlF+Ide2P1eiPSMD18SwJlY3RTRRFDFDEM0JMAPUUbdpqK7IIGoKX3opnJKII1RkbRAhHK4AF+FBXEKqFyM2AFnd8YKJXTVVEiDJ2VxBFOpCJPQtWIGDKINEEPiEJpWKp66RYpOSC6qcDrmduuMH38n40f/zD/f31w5r/TkRnYf/dhzns+yv77f4bp2f/xQfbffWjkb/9l9u8/zF5qnL//8Oj/+Ejvf/v4+N98SP+TmyWf++rs334I5nP/9v96rr+OrNb0l1xeeOTXpW3PoiZOhqwW6/U8LW6gaINqEkVLjnilAP/kk/jqH+5yjXIV3/yHfqRGQrlsy9ELHsDaSIrKYPgqv0/VtVRiDyDezFGYopCpASqfrstn8hQVJ7AEQWSqRQD0mRzfYKBn4LldztmpSbFYKVfIg7Elv2W/zVCk1WrWGYxmOz0GWavWeEqevCo7Jjj48N4n+qXD8A4H7xpNYMca2ni9wApTaM4y20elaK/cVu5KajVqbKxxOalggTptpEzwIauQq5vN8H7eOmZ9wFuqOgr7SXuwWcOmrIBeo7+5q1qrljB6CJkqFCiTiW6ukQ//SVaoGQ+li5G1xipxTeDJNpVxtYrPTk319feJBPTvgIFAYGxsLJVKwUsBj4HgDeq1auJYHdHVq4FC3aBFMCDvc6ZOH6zH4vCqNY9cBoqitVo1Xa4W0SpKVNFGMGUol4fsdXe6BnsD64Q2D9xliNayeDUlSxoVRoqkSB9JgLqgJ2U0GajGTMGVkPVqLE+93mvrHhygQA1WkixTjw5LDvJO/mZE/PQ4v1gpwMeA1tFz1KlaypYxSI0UIJeFo1apVIwyZmB4e8kV620CMuTLZJsVntuTztfb+GmkcvCW3kqvBJZdyxMDlkrNTRlcqYzhHaLNhEJYts1e2GSbvQxr8e5SxmI+RyZRWJyeRDwMc4J+f69YK05VhXGMH8cFCVyYrh43pzodWWGS4CcJQaoqSGD8aJkTQf1ZTaJk4UZwSQyxZBFTFg1XFgxKWH8ZG3Ll3lCGOWGET4+zlptRjRtR3pBpfx6aMN7KgcaLIs48Ys0hohgSqtCR3eYCvUFDMli6Gdi4Rsd3U9VqwgRaiqJ4oR6rAUu8Bj/aDgB0FKWgKCmoDtMBgNOHsP77w9/8gvXzF6rPu6AZVW1V477/E4vXz+P+4yfY7/kXLh3b+BO893+c+96P8d73EWjc931s4h8uGH/PpziwKjosMSzycf4/fpTzdx/K9D8F6rOgdJIM7alz7ittvy5/zSVJJT9WyeOYoopLq5iILJwmCx315KEa76EAe4gbLhti2Vg+G8vl4vk0QShrlKpKqalKD5k4WA/vqc4+lL7p8vx/fS32wy+mb7g8ff0V5Qe+lbv13xM/+1Lk2xfnbr48c+2lpUeuinzrouA3LvJceZHpoguNn7vQcelF9ks+DdO+r3/ec+XF1i9+xnvlxcUnf5DRnXD7glB2eNwuIZetUhl8fk+p8iZOC2+RXDbt9noD4daveE1vChkqlWKycfXaa+CtG72KJZ48sVd0oLW9Eoqqd5ygGoug+vP07/i95qDZyqtbaGV8tmhjoIzRTztZrGCb6gJzASVihVifuo9OFYu8MTO8f3Sb6UVKIWkEuDK0TkbwhYGK+TFjiiIxHCeqRG1u7dDlY8ZInUzUa3qQyALXawAIABCzsV3d5sH+FL5w2Eqgymyl1o0oCJ4XUMeVeOe4BFegd9y123XGPTxOT6F7U/JIEZ5ja6NBjQSFNYOKgrAvzxUqAQaqFWbMmIHh3CLQIlCktjZWID1n3hTj4rbeFNJ23hQTkuXeFJfvnf7N7o5IJAJbnF7bI6JWpyYla3tToOfcm+IdCVTGKIo2b/IEjiEVBN6o4dfWstv+uWYzlHEhl+WyZ1QKnVKj16o18Ivc7w+ojZM4MMdRFy9SFkQrnHBpNlhsaNmWieKVLkv8mC7UY0322VPHdeGj2tCROTusCe2V++ftgDJ4TEsfQB+jCU54c6J4awGReZMmKopky+SNtCReEccrrkLFX6K9DhrKuKWPG1bBSCsJ1GRNVE1M4s6TiGFHWfxCeeYJpPNOhPskOnhP7IZ/t3/+QuVHz+e87xNQELcJMDz13vOh2IUG0+z3nzf7fy8UfPKS6fOvGP/iD4WXfU//ne9Hf3tN6nc/QV7/dfbhHxl+fbPJaA8aTQGDKe+YLjv6Ecu+4hu3uq+4OPyDSyM//HL4+18yf45uV/bP5+su+JT+/POE//vj3H+gIxM3DIpsOnox6x8+yaET9JIis++hwxiz/+dHbJd91jB0miOy6uQGn8bo0Ri8WlPSysvbR0rWU3nd7qJqe065ozD5REHwfGrrjb5ffsPz3UsTt38zes0VyQMPJp0cj97s1lkiZkXRMZyxTQzpHSfN8ZOm2Gy4pMhWtcGkz+OBj9smo17A5Wl0FplIGAxttp+xGBNrgVYDNGOasTbK2JcH9jQg6sCYAGiVVpkwIQwAXWyxCwZU3rHZU1ujmZDIIynjK+6G9TpAUP/x3XELPdVMGy2P21VUMQdU6jr8TJ+9AoNdihdaSs4lmUp5LM0qoDLuUfbQqWLx8ElzoAw4PpBB6YxoCXhpBUvHsqC3G8wr45UsU8ZojZj8PdI/AWYdU7P2GfYOZ0oLzwRoHVqi3i5czgaUMQ1FFlHyCXa+0xQKFMBrM/ZkeW15uwjY3FndIiNlsIPt+uo9r02wIq2sBowyZmB42ylWyDZz7EoIueEQv/lSu89rrlhvxTtfjVxpzTFjWArubSZXGTOmYLtrCn14H5ovuxLYW9jn1gbDulk8Zlwu5tOpdDGfL9AhmDb1Ym6GMi4W8kqFXKPWqlVqo8kIc1Lp9HhPjzXiVKQK3FBGnwqz/ZlT5pjCZDDweXqp2By1mVMeXTqnSSOaNC1qobQVxSpQPbMCBah6oZI+bYqeMtJ20hAZdNLuufMiWJVCVQ3h29pMVtQpesbY3MBwJYEWc0TCV0p4iglzNmpKe8NFb67oyHgVcRknxGH5Z1i+idHUzOHU7KF03+Ohm75u/dfPSj98HucfP8n/f+drzrtAd8EFlosvdF12keULnxF9sLXuneTD9OobUCJD7ct63/mz/3j+9HtbBtOc/33e9Hs+yfnyd1k/umP0Fw9qth0Xd7O05VoY9gfLxdAcSrmqhKqqPRh+9Hbtr25X/ectqmtu0V93rfbaX+quu95w/TXG639m+P7XZR+9QDzX4lrG/z/nTb/3gsG/u3DmfecJv3a16abrpD+7Rv3zH5qu/YHx2h+ofvRdw9e/ov38RbLzLxJ/7NPSj13I/u71/B/frvjFLdPfu2Pi+7eNfPsO8U9vE/z49tmrfy340XWs79/Qf9VtE1ffPnjVHYNX3T599W1j372N95NbZn54q+KnN0VlA14UcxfpCY6eEmKNxqNReuzW4bBq1GqVSqtSKWKJs3DgfuusUxnLQvQydZBwY/E5d5YerNVEAdsLhuy0aIYqudD4kEI1VoMSMJOhJ6jxhQWTRh5Qsd0ChV/lyQZiRoXm1UcT7PGKkFfiTjomZOjcHJSG++6ad8+1gL3SLo74wxOgEoElZBw0jXWpe8wxq8utGe7XsYO0GnY0PF9gIk4r9g0qY3hNepWdg7oBoga/vAi+Stn/KnjhqM+f87aOWIONKWPY3OKZgpUq/TWzHs5WGUNSCHBmaH/o1nYDRhkzMLztxNI1bO2R3US2XkE3+KELJ+d/7lqFYHxuMY/VCCWqa8kqWCqYaN0ZVvUzDiXXvL9B3Qxrbm2soFanNjxA/m7mXeRNgSIVj9sdDIT8Pl84SK+FVkHQ8ZeetIo7hDolT620mKdVBsOM2qgePKx7/XHtG8+ZZR0Wfa9GL1XoDUq9nqfWTyn0LKW+X6Ds4SlYCv302gaPlOlMUp2eo6LTMEei0yv0i82gNijNFk7DuGbztMXQD82sPGXqfU314qPC39/Pe+C+qf+6Z/LOebu3aeN33Dt0y33jt987/V/3wsOULzwmeWIL+57W3qZN3HHvyK33Dfzq/uFb7+u7+f7em+7v/dUDw7fcN3b7fWO/vnviaCfPYJ5W6vkavdJA90dp0KmNIpGG7hjsuNU0ItEq+BoDvdegN5l5WpNMbxbD3loskybOYdFjD3DvW9JiG5u+83fa6U6LnW82zzRPkz5T1RnT0A7t7j9oX31S9fwjgqceHWWLpAYjbFGi108p9Vx1o28Gg9Ykt1rZSj1vTKaFfYYG3wW4dz4t0+vhpV64/krDCF+abgTKjUbCfp8/4A/6PW741Nf4WziH5LKZXKGhcNsqYyjIKKiJKCALg9KbxQ5Hq0DdXJeOdiReehNEEWAxA5kUyGRgbAw4nSDVCj0B9XR5ruaNKWOIMlRHlt11YQe8HqBSAgGfHBhSTxu77Qs99OTomX9tlHG5VMznsrm5N6L9DDxrzDqk65+xTC9bj2MlG1bGi/u5fjagjJss6yejjBkY3naEOrSNN4XcjEU2KhZnFO1W+piUtlvpgyWvtPGmmJK1W+mDpWjnTTEtW3MvgpGwz60NhnXzLlLGK6lUKic6Tg6PjAwNDw8NzRlMNzebicW72tiiw5r/rGDhgDe3ZY3Od2O40dXW69Jj2tro6NjunTv/8Myzr+7YNTQy2qhh7qyH6bpafWywZIOmVcm6bK1ezTc3Z/OpNswf0/6w1Rju6end5JU+mqgUUrWO/kWCqlMCtUCGyfRArwO6cc1SP+N6nSDJ9WtVWBLey6Ecw6q0lFuPLb5FL1Oc6wcqOVhsWc2LbfGdHm4222goeLjVYrEy9nudcqlIpaajTMDDjEbjMmW8MaW4YWW8scsCz2hjyniZEGeUMQPD2w6Gt4tnjBH09OLWxlmCYO0+91CGtlKrAfeup+xKZQxLIWtMfG/Spt1G2Q2e7LuZd5EyzucyrMlxqVip1Jv0el2dpJwuj2noCeDbBoK7Qa0fVPtoSx4E0X2gfBqE94DMEZA+DLJHQOEEoGS0wyMdT1cLKCmoTwGSC4huUO0FheMgupcuWOmkagJLAZWksBCCpXAsSRuaJFCcdDeKQ0HQNBWoDrRaXLBe+pXoAcn9AOuiA6ji3aB8EoR2Af92gHWS7N/XBU/VB+4GjpdBZDcdpRgWgccvtuIJkDtKRzKGp4CeAXhXK6QxTJROgeAuivUAxfs9sLwAAjsB1g3iez1hlRch0lUkhVfSRNlZLDuK5TSBws4ncAKpB5f2XA9IUeM6GOgrUO1p9QG+wqZhr2BDrc4s5FPT99PN0QtE036jtbpEnUpJkxVFqhxDS2mslIKGFpPFXKqch4k0Vgzk85JQThrOS8J5ayqfLueTpVyqlIPHtKyQTRYar/mWpZBCCi8n8Uq5Hs/n9FYrvdKHQa9hs1gKlVGplAej5zI2xQp4Cl6fvW8iODEeGj82fszv9Qfm8Hq9Pp+vtbFu/H6/x+NpbZwNsDlIa+NscLvdrdTZsKyfsBKxWNy6KEsxmUwGgyEUCjWP3NhlgWysn7CtjV0WeHbwHFsbZ8PifsIa+Hz+xhQ2AwPDWvii1Tb+EsFErVBuJzTb4AoSbTyY7YF2a+A5g8RaihyWcsyVXamMYSlYtnHgKpAkBcu2NlZA1CjY59YGw7p5FynjUjHPm2WplFqL06PS22BOKpWWyznpsLPs4dT8w9XQKBEYRmz9uG+YgBYYIUsjSE1XxOSlCrdUnsSQqSo6b9Nzr7TV0CkMFekzFUsOSdJSLxMsl7z0jDokiycI0oyRFoIyNsNNQKOICbIugAmSlJKkjKzx4CZVY1M1DkwAbBCgPQDrp/BRgHZRyUOgeAZgQwAfAhjM7wEI1LvdUIi3rJkunoJGBneTrteqQ/ehT36v2nV7nft7/PDN2J4barNbsJd+gj7+3dIDV+GnbyO0r6POftwzVA2M1ALwfAcx10AtM1zFJmvoRA1jZfB4FEGTaAGeC06aGytutDoPDadM8Iww0orXdAQhmb8OrauBTVL4EFljk6V+qtRLESO04cMwc95AsQsUukC5h8qcJCMHqOhe0vQi8vI11ZN3UPpnKPvL2KFbkWd/TrxxU/Xor4ndvyzu+6/ki3em/nRX4unb8n+kLfHgDfnHr008cH3krmsjv7028pv/rPBereHwTYGnMJ4OcuJx2qvYajLw2RyTxanRGUPRTR1FXv8MvHWC1UB3I0jaPGvfh5fQGDLe4JhxM4E3SruydBCGNwWqvcWDozC9Tj/jt9hPklrvBWkC34Jlg7jrpNlc1l4tuc7uW2fZ2DYzZszA8LYjMaBtQpUprVg0tZFPPYSjaudNwZK386ZgK9t5U8wo2nlTsFXtvClm1/a1QDAS9rm1wbBuoDLe2O+Qby/nShkj5eLBQ4ddbnoZLaiM5VKJxWIPBIMWM700brGMWA7eXX39F+ir1+Tvvqp41zfSN17h/feL4z+/NHXNZakbLiu/caun74T+zBlTb5d5oNs30BkfPpNi9eYUIzntWIrdl5rqSU50p2Z7M5y+9ExvRjiYmOguqvsJ01GvcMA6PZjwCotZVVY8EPe7U0S+XPOUa95KzV8HTloWUzKqOklVpyhsMFkQxguKCiqr4PoKpqpgmgqug5tkdYbM9ZGZIYrUUHUVVWVR1WkKGafwMarYSRVOAmhQGRc6aE0c3kv6d5Kap4kTtxDbf0EcvAF59sfJ/7wsde3luVu+Vrz/quK9V0V/8KXEzy5N/OKy8Hf+LfbDL6VvuCJz05XZm69M/vSS3Lb7s/KxFG8grZspVP05IorW7SStieH3t6RWl5dq3mLVj9S9STTXjJsBLYvH80RkkeXKNV8dmOrAVge6OqWARtZFZF1I1rhkjYPWzPAAeB0a5qkBXeM6TC+yycaDQTdt8NSgYd2ZisyZtriSem9Cmy+6C3l9qaStF8bKrpG8j5d3snPm6bxjJq8dy4oGc5rxiHQo11jszWGzqhQqjzfosJqj8XUt//Z28bYrY20MfOcU/Qp5RQRMSdBhaPr1vglvXXGeMgBdHAxZ86HmZMC2bL4yrpG1krW0vXv7H0dOHRPyR00KmFl9swu8AWXs8oCQgUJw+rLMKnkCpSxizaRi6/VfZ5QxA8O5BorFNmO3cC+8oW0MuuZWchXaLzq9zr0rlTHMrG20Zthd2OfWBsO6QVE0Ho8XGgvHlktFg0ppMVksBq3e7qiuZ3DobeJcKWMcRU6d7LC56YntCFKxWS1uKJGisXCUjp2UyWSmB7qscrbVpTDwWMbJcd3wqHZoZKXpx8YsU+O2iVHtyKiRNWGWzXp13JRkKimYSPDGk+LJtGQqJZp0iln6iXGrgm1W8cxStlnAsrpU1ojJLp62efzaLKpLVxpWtuQTlnwsjSfzeCwHDfV7inl3saU1F1k5iyWL1cDi8dqWQblJisk6f97q6Ey9Mt2yzEg90FV1nq55OlHxfpSzFRf8Cec9RwheqEw9Q/Cfq/L/iM08Xel5oNL7ADLwEDH5CDr4QPHRH+B7byg+95PKn64jBh9Bjm7B+x7Hhp7Ib78HPfy78r57Ii8+EnnhsfhLj0ZffCT6wu9Tu57KH3seOfU4Mfg43vMY1vko1vUoaTtGZrrIVC8Z7yWjJ8nECSpyGJ94Ah16ApCTZF2A1U2VugepWVFUhKJCkpiiCn1k8jSZ6ax7DxODT5T2/A4ffL6u3U+wHq9OPFyb3IIdv6u081Zk/x01/lPInlvST9+Seuqa7PPX5Z/5Re7B7yTu/nbmnm8jnVsLj/0wfdvXUjdcnr3jq6mBP8bjtO9EOBy0Wa2BcNTn95Yqaz5bnwugMpbgElFJxMnxxzTji1eH3pgyNifBmFF5WE3c3A+4vtrvp4LdyjMifz5UfJNpfBtWnE0ll6iATp31gDIxqJuZtjuXxuRdhU1WxngB96vcB070suXJCWm4S2y2J2wmn+sAt6P9d8IGlPHe7r6fvnL3gY7OG/9w64Gxrl1c7vf3PXfjnqeQYqnlZN0WRhkzMJxrbD6iWFnzY+UMEtnCRm6GEIMLbxPxTevA2ghnvRNbS8LCUrq5sjMq48MjyicmtY9MaA/NSOFOWErvWnM8ok5Seseae3GCgn1ubTD8tXGulLHf5xUIxfkCPapWKualYqHBYLa53F6vh451EgorDNNl0h6ueM1ZfD7a2qomii/EX4MG00P2uCqSG7RGpbGir4SrUpVea3zAkYJHTnhz8Bh+tGLMYPo02jy+WVAQq1hyFV+RDt8WrayUwqtYHCll8AT8dCxSxmoSuOvAuszJYZFpyTqv4bMhol0XsD7aKp1UvoPKHCU920jnq2T0DdK/g5Q/QZy+E995fW7L1fnffAN9+urig9/Gh+6pi5+odt9Rtx2shoYwSxfh6MXtPaixEzV2Y9oDuOpVXPVaVb+NtO4krbtI127SsYu07YKvlH83lT1G5Y7DhkDmKJU5Qvq314SPVYfuIlXPkp49df1W/PQDxa235J78BdH7OxA7CPL0wWRoN0gfJc2vVjmP1UTPkorn6sLH6oaX6spn0nd+I/7jL6euvTx569cLd3498fOvhK7619gvLsOO/grvvxvZ8fPivV83CWe6RjhTYxwVX6rkS402cyAQgBLNabfKZTKLzeVw2FKZBRG2CUgMEiku2Tvyp5cHtg0rRt+iMq6S4KQ2NmoY2ycWbGUdHtRz+Y5ZmD9sMeyRJXy5RjzhNdiY4oTdPaGtW1PgdSkq82lPyrqy5Uy8mOnW28P0WiJrspYyrteqAi67f6BHKKDdjr1e79DQUGrFGnjN9JtTqxIokelJPHHkyG/3nmAL3SASqk9O1AaHjr76yKyRe2Z0cNv4HqpK69FVgW1hGNbaeDNq9VqtRIpdSthzdTQvD1eU42pgNILJKf3R09c8+7uH923z+YJOnQO+s60yK2DWwGNgYGBgWA+b4WeMVEoyAVsikkuEQrlcCb/1o5HIoFSlSEPZWoRydn51Oj4tXqFQppeym8+ct6bAFcURXqQ8Gyh06CMnDdFDqsCkN8eLlukVQ+j17ehXbrRizeGmLAYT9nwlXKZXh4YWbSznkSfw+cDGTYsiyKoWQdA0lkLqLrIheefMQJKShkmbTgsAGwBYP234AG1YL+2RjMMc+NqY21c6RYX3UJG9VGQPKXucFGyhjC+TikP+LTfpfaF4OBiLBOPxIJaV1AlRvSat42KqxqVIUUtYN4yMH6Yyx6j0Efo1cZD0bif5D5H650jfDpK/hZQ/hu+5vvL0T8oPX4088+PSQ1dn7rzK+c0vur/1RdtlF/u+/cXA1V8OXv1l+6Wfc112ETTbpZ9zfusS7w+viL32nP0/vmj/+iXu73zZ+c1LPN/5kv2Kz9u+cpENvl7xectFn7J85gLLZy+wfvY8+8Xn2z53nuWz51k+d779y5+xf+Wz9i9daPvCBcZL/81x9Vdz235F5M7U8OFURhsIhOG77HVaxTyeRKIQ8tiB8Dlc6YMiawqlRCBWKHRmuFkullliloyQjjkGt/a8cmqmm6TjLrSAqqgpjtcJLMrxApHb6Iz7bzwzhNSQqsdFzbJBLu/nTDzXu03s9xxSI3QvVqOpw1ob6wPWlK6Qlnj1hB7wnJpYIQaVMiUU1jichzpfM0Zof6TWoSuASpcgiNYGScK0Wk0vPrKStzhmbFe5r371Oa43Gwrk8MlZUCuAjASU9dIX7pM/fTjDPbb1d1dtObh14YlkKbBv6x8z7hJov3zfjwZGOoFOV7M5qEQSIE6Q04OKn0SCPrMgyuuePP46e7K/VWA14LvQSjVgxowZGBgYGFZlc5RxRcTncbkCDmuWzRXWScpgMKn0bAB0OJksVGuJVigJLIHjWSIPv7YAUJdr4QRONPNTOOarYKIExgqVzliS4iQO06LknMF0AhPGMWcJSxH08ZV6LUXgc3W2sziO56upVuCL1U0HKHkj4EMXqE2Aaj8oHAOB7SC4gw5eUe2h41Q0E9BSB+j8UgcI7wL+bUD3B6r7ltrrPy/dfHnmZ1+Kf/vzsW9d7L/0wspvrsTDvHitnqA7idYpqOfmOwCbE+N1cxwnYPeqlL2VOR+eojZGd4PoXrDCcToqBdZJNxraAXyvAdsLILobmP9YO3BD5ekfFn91BfH4d4jnvx+76uL0Ty7J33BZ4ZeXFW68PPvzL8FE+dYrYQ5y59fy138ld9NlyKPfohTPAEoFKAMgpY0mOsvoNH2FE5gyTV/SMIo5iq1L3brIME3gIQSTpIhpZ0yl0RA47nW7eVwOlyOcGp9w+WiP83NHpVKKJZLJDPzjoZEapbwc++WTf3x4zxNdvP7FcdTOdszYkgQ3ddvUfjE5OxsbOQO6uoCZ1t+QWLJifOXQ6eOnZhxcng/VrSb+z1ZxNgkVQbdGvIuzh5bFKjVUhPAMYX6pr79jTOrKrenAsRneFASIueOnDp0GWgVQaapIEqT4oN76VdHZqDJZAWeEhEk+nrKxkdUU8DqVcchXHj1RUPk11SoB5AqQ0tTSOopY7ltcIeojWuNUz86MdaSVtQJGGTMwMDAwrIfNUMYrqVQqXV3dMyw2a3qGxWLB/xcba3oW2gxrZlk+zILGnp1pJlba/JGsabreddtMs8U2Ns1iLzbWDAfaskxo8/nNBGuWO8sVnDjdtf/oseOdZ9hC0QxfAI3F47Pok2h1YFlbtM2d+/L8FT1ZbK1GF4zL4vBYXB7dHJe2hdZbtjg9lwOPnOUuaw5e+5UXeVWDB4yPjf5Z4hkvRmKQSFDRvvEd+zj7+iXDYKPeFDkUvCSsj9v1wO+r+f2gWISarrWvQQYF46q8R6QfGD5lMHJbuYs4C8W5iFl3Ue2DD0L0TF0QCDTyaAoI+fIju549fSCHrz7z7Fwr4xi3OM4b39/V293LAckwyEirxJqeduZA7tr7R3hP/6aGL/97eFNlXKOAxVRRmNQ/eeNuvU4IbA5QNoI6Wl0tnjFJgVIdCPmg6w8Hq96JVu5SGGXMwMDAwLAeNkMZ16rVWDgYjydT6XQ0Tg+s5XO58dkZncOusVnf8aa2WtTW5ZnvSLM4HXqHXafXJxP0DLxiLhsJh9KpTDQa2ewZeAaJDBfv6n/1yf3PnuH0Lo4odlbKOFkBvx3xy60aoDdU1xaOGp97anLMweJC/dXKmmOdinMZveZAQC8FU9O0Fl9KupQVPHMvpqHXNFlJe2VMe1vMnfsGlHGdIIYV6t/seWn66Osg6AEleux8meJcTPOq//rIi13b7wUJQWOrxZsqY4Mv9h8v/EroEB0bOm4fPAjSjeeERnMrlfE8I7qRJ+691XF6O+7sBzV6IcZ5GGXMwMDAwLAeNsnPWC7iazUGp8dntrlgTjwWk+i0SRxb7OzL2F+7JVAkjqGhVDISDsN32ee2y4Qii8Vps9ljiSUy5VxDz8BDRdvOvLhl55ZXj2xv5TY4K2UsC5a29D+d5o6DOtlYAm91MihIYOD0BDtrXD5Aux7FuZg0Al4Wg4MCeVW2+godKQQclGdcUydb20tpo4x1GvnszIRQIIHpVCrF4XAymQw8vtlDgiCgdmymVwKLBNSxrg6OaWxc2KFx6Dig4qmT9NlhGNY8Zi36TOCZrum9L2wB9qk6kamTdIuwLdhi84B5KLLuL5AIQTensTodYunE7pcUPfvDPnruXfMYHMfhSTXTy4B6u3+qfNvzJ3929+RNv9sZHOoABXOzk5Bl/VSr1YwyZmBgYGBYySb5GUvFYpVSY7ba3E4XSVI2m02oViUJfJm0OtcGpVsex6Mr8ttYEkUKBL5y0t5foJ3VeZ0jg8rYn4g3g3X7vF6JWKTTGuw2ayq1uSt9QGWMiV7re+WQ+PigZGRxFM31KOMqCfh+OjFsC3gsemB3wPLLBh1XokmBga7jILvkGaCpw1ob68CbAywfeL1zFLgdrawVFGrg/ldezAhpjbuM9mPGizm7MWMKTB+RvP7GS8DKA9Ul/tRvelkgwgnf/XuO/GHrdUVpB6Do6PdrjRn3SwZSBTr0tcGmCPa+zufOwiu/OAYqbK7NmHGZABMeUKmCaQ+44blHihIWyCsASfdwWT+ZMWMGBgYGhlXZFGVcLvFnJiQiuUJn0Gk1tToJv5aEamW2RiQxZFVLQEMr8bMxePx88WW7oNF1rsg8C4Oab1nO2doKEXlWBlVvgSBSGLosf7GVqgRsJYtjMAGfAZbtfVuMfkJoW3MCQ22RsEKpxDDM47Bwp6ZkSr1SKQtGG4tknEucFksw0liDmgJCjVBGSPaMbnvm2AudvL6znYGXw8ApfQEe1MERF+T02C1UY+uRgI+P2bVDfa2NBm+iOJcCFbkgALbx+w7uew2ga/rvQuW3T5q0jp+MumPEUjeVc6GMCQJYlVX9SB+hnwHE8mmG67ks1gw4okS/98praQkXVPIgrySLnlXD4B8YHXxpuPehw49tf+0HtbBu5fvUXhnPA4/YIQqHrAZgNIO0DODZZVHiGWXMwMDAwLAqm6GMy6XCzPgwnyNSGq2RkJekKJ1G82LPzC55cKfUt9K2S7ynTPERT45PR2GjTbDUhDFkmYnj6KAjvUvq3S3z7VcGeJGyqJFPHxytcMPlvXL/kDMDMxfXc06NH61I4xVNiu6AIVMxZ2ntPq8gz8UI9J9xzDiJI0mUthSOBRJxhUIBlbHdYmCNjgnEKrvDUiwt95d92/H7vb5AKwKGzCibjo6/2r11H3d/v3ho8ahjG2XszdEra0DCBeLZyQ4C1KcmBqhwEOasUxnrEvggmwU8ntb2WSpjqMgF3oQ7bgNqVRvnDci4Cx3veuOu/dNTO7cZ+rpauW9FGdeq9bQSVPyAxAG15PqgUeyaO2+WH3gEUKvEUl7PZYHgJNjHCxncFqKKFhQiyhesEXlQMoKUGJTcAE/BzoYq4I2d9+68/VP7nupUOFsFl7FOZQyxpIrP3HlkqmcIWM1Q3lfRbGtHA0YZMzAwMDCsymYo40q5NDsxKuJLhRKZVCyq1Sm/3yfRaTJzY8YJdBWjh2mRSgKhoxHPr9YhjiNj7uxemW+f3L9X7lts++S+NxT+/Q2De/fIfJ3mODx+vqBoLiLyn8WgylenKtZcxVWoOPIVZbISLFechb8IF4i3aNFS6YUjij30O+LfLQ8Ma91+rwfKDofVPDM+JpNpeOxpp3shwMImIDPLhwydT+3cct/rv+/hD65zzHjAUnKmK5ES+OVg9vQftvaJ/Ly+U1Dbwl3rVMZYDQzbvDG3ng4x1uCslHGsDE4p+YiIDWq0J24rdw12c08pQ+kHx3vZvAnMYWlmtlfG2XQyOefWskIZ1+qwzx4f8AeA0wV8XlAwgqIMU7v12wcTvJ2gFG0dupR1KmNIlgD7xr19rMBr49pEIVbGCpTPA5RqoNECiw22aB5kiQcGFQn4ZNIqspL1K+MMCib8oEvijGcSIBqrhunVN+dhlDEDAwMDw6ps0pgxf5bFZfPZLBZXIIJfa8lEQqZXZYhSCs37S3lZMi9va4oFK4jj9Kp44gTSa0seUgcPa0JNO6QOnTbF4K7Ftkyevl0mTVRkcwbTxkzFmK2EKw2ni7Y2ryaTKJLfdDfrc2dN75emQ0sgmQyxDh4AAAuVSURBVIhGaRVls5j4s2z2LJ81PeHy0XPyNg2JXiLDJceFB1/q3dojHFgyZkyHZ1hdEr00Pm52afSx6B37Hh7f+8LBZx4n4rTPK2SdyhgSLAB5KK+LaCiVGqg1dYKYDwfxpijCcb1aCrw+mH7T5vRxWkkPO2gt7tDJgFgCZXh7ZWw2arS6VlALi8WyWBkjGezgiQO7hkfH7PWdT4pZXC4w6PLHuspGE6jRs9hax61g/cp4HkcWnDJREyrQ9ZB151HVvvHEc0/vd2Qqa7qPLGL9yrhJMQG6/iC458mXrCJ67u88jDJmYGBgYFiVTVHG5bJep9WotXKZUqrSQ5USiUTZ3E5fgOv2sqF51muzLo9gVm8b09jGNbYJ7SoG8zfBFFabzm7TLjWNbXXTOR36hmnt9mW73nkGz1GkUnm8XihffH4ffN9VKo1IJPWdyzXwVgKVsRSX9Bg6zxh7B2XDS1aHLpdJlQooFMBiBeUFJ90IUj9++DC3q9sl449sf1RvsEbpqWIt1q+MIbAxZRRwvOlpJc873Yu6rECnByZzG33ZRGU3hscGmun1N2dMAmnAI1YPFo8cBBZbLd9a7gSyTBkvZtmYcbVaP3OyzmrMO4T93/0E6z93/PS47HhjZzs2oIwhUJVSZM1XBKnG0trG3OKQ0+04W2WcwQFXB94YBOrEkn4yypiBgYGBYVU2QxmvpFKpdHZ2NlbkeIfDYk29sWvv1leef/bZp0939czMzLR2vHMZGRn586/0oZeIMbEWaDVAM6YZo2oLWqqA1Pg+YtxJHDEGBjuOBE/sR/ls4PJYpyZFSo8qQfxxoBPBiGWi6ayU8TyZSvG40hYvAV6YlA/PBjqPzFrkJvkM3tcDwhGQy9Oz2xYRlYjquZY77Fk1Z0oCnif91R2/HbF6M+UFRb9+ZbzM62N8qPDapbqxI63NNmxYGS8e214/Z6uM51nWT0YZMzAwMDCsyib5GbNGB7mzAoFEKhCJSAp4PB7z3BK7DO8woN5yOp1QdtgtpsmhIZFQMcue3gRvikI+Wyi1poi1UcZQkM1LInvSEy3GdHHqhD4y6WrXw40pY/injlfrZENx6qxqlU3fzH9JoHyW7zpuzm4/NWR+8DbDtu2sV3fydr/Iti704WybI+p0zDLY0cWKc8PKWB4GT3Fa6fYwypiBgYGB4Z3EZijjUrHIY89KhHKJSjvJEUO5YDKZjMbVF/Fi+Gsnm83q9XqCIOx2G292Vq7Qsdhcq4uO8HBOUSvFGp2BTjWitkkxqR7odUA3rhlfrIyhHtqAtIJFFgvH9QOb25gC25hwhP1cSxkbdBqjQWOy0HP1oEyE0nCxMt78fm6sOfgubEwZL+snvCwb6wADAwMDwzubTVHGpaJCLtNpDDaX12Z1QGXi9/stjW9ohnceUG+53W6SrLs9LqVcZjI7rFZrNJ5q7d4UMAxLpVLpFcC+yeVyu90O5Xsraw64y2AwQE0PE62sOTKZTDAYFAgEK3dBYFUcDicajcLDWllzNOuErFpnIBAQCoWr1glhs9mt1FLg8bCT8MFyrYKLgRcBRWlPXigoC/lsJOSPNCZHQqA4bh3UqFOn061aJzw7h8Mhk8k20E+RSAQ/6SsvC6wT/kkolcq16pydnW2llgKP53K54XB41UsN+7/q27cSeFnK5XLzOjAwMDAwMCxmM5RxMZ8VC3gmo9XmdGu09Kge/HKy2WzNvQzvMPL5fDxOz7ezmg1yiczp8qtUqkj8z+x5/KZQ9MSzjUCPYraSm0FjbHfzBjs3NkAL2ejgLiy0kRY3+bIwMDAwMLxT2SQ/Y41KaTZbg5FoPE5HFc1kMowyfqcClXEySQc783ncGrXa5fZHwoHSX8AQHY6UZ9kz+/fs2rbzjYnxqfqiUG6lfObwwYMnj5zs7u0bGRteJs1Kxfzo+Nhw/9BAX391kWMGxO2yWS2Wrq4zoyOjXA6/ldughmMCIe/w/n0vbds3NDCO4Ut+zR/q7Tp+/HhPZ+/pY6cyuSUraBAYOsuZ6e0d6j/RmS8sWeKukM+qVUoOZ6a/r29spJdYOoFvY9RrVYlMfODA4Z2v/mlkYLi8aFG9GoGd6jjWcbQD9rO7swfDl7jq4khlcnqqp29w8GhPGVkSci0RCxrMluGBvqHh0fHRqcWXjCLrKpX86LFjr2/d2t/bn80uRNKAcFhTB/ce6j7Vd7LnZDC0xAOHqtekUlFn72DvydPhcGOxwzkqpYJKqeTzOb09vSMj/cjaywcyMDAwMDC0ZzOUMVKpGA0Gq83ugP/Z7TAnHo9brdbmXoZ3GFAZRyL0808wEDAaDU6X22QwpDJLViD7M0CReo1SrpDrDXqLxaxRK23OhZXqrGa9RCrRaDUWs0mn0+iMC9NDY/EoRyDhiZU2u9VitfK4vOrcGDGOIRKJSCaXmS0Qs0QkiqcXTtNi1MrlMr1OYzIazXoVfG3tACAaC/NEEoFYYbPbYFmBUIJXW7q5XMwJRSKpTAo/LyaTXiIWZvML616YdSqFQmo0aIxGo0mnMplNrR1vAZPVIhTLRQqd3WEx6PXqxq86Tbxup1gslimUdrvVaNBLZMrWDqjRc2mxSKBUSGx2u8Wo5wmF83qUImsypVIklat0JqvNrJTLPf7W2oQQl8sugaenUDkcVpPZLJGr5nVzPpOSiQUqpcjhdBj1WqlYUJqT6QSOyuj15elLbTIZ5FJJKLKw3rjFqINVarVqs8lkNmoNhoVTYGBgYGBgOCs2Zcy4VJJKJDKZQiqC360a+EXIxKZ4B5NrxKao1+tul0sqlUARJOALQrElg3ybD1mvaXW6QCgYCAZLpUIkAns03yUKKkJ/MOj1+UrlYjwaCUcWlFzA5XY4nFanJ18oZjIpr99XrbWm4lWKBa3O4PP7EslUPp8NBHz54vwi2JS+UaffT9eZiEXC4YW4Ez6ny+l0QWleKNJ1urze6tz0vmwqaTCavV5POkt7zPq8njIyF4UNintYZygYDDbqjIbDjSeQt4hRrQ0EAja3v1wqJhKx4KK14uwWi8fnd7rd5XIxmYz7Av55FZtKxAwWm8/ryuUL2Uza63GiGN7cVcUxjVINr7MvFCsWcvBiJtOZ5i6I1WTy+v0Ol6dRZ8LrD8zXmUzEjFa7z+vMw2LZlM/jnq8TKZe0Oj3sQDyZLOSzwYA/uxC2ufX2+XxeeFmSsUgovPD2MTAwMDAwnBWboYwhVMN9cN6DECZisVhkBfF4XCAQQN0cjUZbWXPAL2+dTrcyHxZRq9VQMaysEObweDyfz9faXgQUF3DXqkVMJpNCoYDVtrLmgE3DDsButLYXAUWPRqNpbSwC1gY7BnetrA3miMXiVc8U1tac0dXangPWZrPZpFLpytrgLqPRuGptbc7UarVqtdqVu5p9czgcK2uDsNnsVmoR8Eh4nQ0GA6wNpptxAJrveJPm+87AwMDAwMDA8JfMJinjdVIu5QUSmdW6iguyPxjk86WJFRO5CBwT8PgqpZyY+z16nkwqyZqaWum2UatV1XaXXCzQaPTLNFuuWNRbbXIB1+0OtLLmiEcDNotRKhEWS0tcZimy7nKYeVy+RqNa7LoKyeWyaoWczeF53PR6v4txWo0yoYDPF+dyS/wsCQKXq9UqiUCtUNfrS2YUpTNphUYjlirtNncraw6nw8pm8yQiQXZpbVUCVyskUGerlMtjVOWzabhDKJA4Hc5W1hwOp1OlkEr4gkxmSW0kWdfpDTK1Xi7TEMRGotgy/FngcyYtJmNvd9eRw4dPHtt/6vjxzr5hZrYaAwMDAwPDSv6ylDEDA8PbDoYi2WyuVqtVKghOEAikEcqNgYGBgYGBYRmMMj4nmLVirVY3MzbK5c5MjI9zuLxEMi7gjE+zpsbHR9UaTWbplHwGBgYGBgYGBoY/O4wyPies6lw7n4miKON5y8DAwMDAwMDwlwajjBkYGBgYGBgYGBgAAOD/A1RyX2BhIHzYAAAAAElFTkSuQmCC">
            <a:extLst>
              <a:ext uri="{FF2B5EF4-FFF2-40B4-BE49-F238E27FC236}">
                <a16:creationId xmlns:a16="http://schemas.microsoft.com/office/drawing/2014/main" id="{DA16E4DE-04F4-4D18-96FC-9AC1D2187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F3779-05B3-4535-BC70-FB7998B4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83" y="1346801"/>
            <a:ext cx="902143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FCCA-342D-4A93-B8E6-7FDE4D0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That We Use - Tabular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1F9E-C3B2-4765-BBFF-F8E2DA74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5519"/>
            <a:ext cx="8946541" cy="4819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AQP and Soil DB packages:</a:t>
            </a:r>
          </a:p>
          <a:p>
            <a:pPr>
              <a:lnSpc>
                <a:spcPct val="150000"/>
              </a:lnSpc>
            </a:pPr>
            <a:r>
              <a:rPr lang="en-US" dirty="0"/>
              <a:t>Soil Profile Collections and the fetchNASIS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 Soil Profile Collections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 Pedon Locations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Regular Expression for pattern matching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Extended Data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Visualizing Diagnostic Features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2EBCF-747A-4A38-AC6F-45EE8079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2" t="8236" r="6051" b="2248"/>
          <a:stretch/>
        </p:blipFill>
        <p:spPr>
          <a:xfrm>
            <a:off x="8123995" y="1760155"/>
            <a:ext cx="3851716" cy="33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8FAD-3DA4-4B70-B889-0280CCE9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Sampling Strategies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Simple Random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Stratified Random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Multi-Stage Stratified Random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Systematic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Conditioned Latin Hyper-Cube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 of Sampling Strategies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32769-E4EE-4E4C-9604-0C9E6DCD6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3" t="20164" r="20633" b="25077"/>
          <a:stretch/>
        </p:blipFill>
        <p:spPr>
          <a:xfrm>
            <a:off x="7855459" y="1510018"/>
            <a:ext cx="1770077" cy="200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77275-F782-44AA-9582-58DA53675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57" t="20113" r="21776" b="25127"/>
          <a:stretch/>
        </p:blipFill>
        <p:spPr>
          <a:xfrm>
            <a:off x="7892538" y="4150658"/>
            <a:ext cx="1695920" cy="20028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F47E88-2002-42CF-9357-CCD36DD34BDB}"/>
              </a:ext>
            </a:extLst>
          </p:cNvPr>
          <p:cNvCxnSpPr>
            <a:cxnSpLocks/>
          </p:cNvCxnSpPr>
          <p:nvPr/>
        </p:nvCxnSpPr>
        <p:spPr>
          <a:xfrm flipH="1">
            <a:off x="3368351" y="2481943"/>
            <a:ext cx="4320074" cy="189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CD63EB-90EE-4768-97BD-1C7AE97B5267}"/>
              </a:ext>
            </a:extLst>
          </p:cNvPr>
          <p:cNvCxnSpPr/>
          <p:nvPr/>
        </p:nvCxnSpPr>
        <p:spPr>
          <a:xfrm flipH="1" flipV="1">
            <a:off x="2995127" y="4898571"/>
            <a:ext cx="4767942" cy="27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F2175-49AC-42FD-944E-16795F52E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26" y="2294797"/>
            <a:ext cx="11869347" cy="40594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AC4865-90B9-448D-B991-BFD602B3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Sampling Design - Evaluation</a:t>
            </a:r>
          </a:p>
        </p:txBody>
      </p:sp>
    </p:spTree>
    <p:extLst>
      <p:ext uri="{BB962C8B-B14F-4D97-AF65-F5344CB8AC3E}">
        <p14:creationId xmlns:p14="http://schemas.microsoft.com/office/powerpoint/2010/main" val="385219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9BC-1233-48BD-86DA-330349D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8FAD-3DA4-4B70-B889-0280CCE9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188"/>
            <a:ext cx="8946541" cy="46062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Inspection: descriptive statistics</a:t>
            </a:r>
          </a:p>
          <a:p>
            <a:pPr>
              <a:lnSpc>
                <a:spcPct val="150000"/>
              </a:lnSpc>
            </a:pPr>
            <a:r>
              <a:rPr lang="en-US" dirty="0"/>
              <a:t>Examining Distributions: normality, histograms, qq plots</a:t>
            </a:r>
          </a:p>
          <a:p>
            <a:pPr>
              <a:lnSpc>
                <a:spcPct val="150000"/>
              </a:lnSpc>
            </a:pPr>
            <a:r>
              <a:rPr lang="en-US" dirty="0"/>
              <a:t>Measure of Central Tendency: mean, median, mode</a:t>
            </a:r>
          </a:p>
          <a:p>
            <a:pPr>
              <a:lnSpc>
                <a:spcPct val="150000"/>
              </a:lnSpc>
            </a:pPr>
            <a:r>
              <a:rPr lang="en-US" dirty="0"/>
              <a:t>Measures of Dispersion: variance, standard deviation, box plots</a:t>
            </a:r>
          </a:p>
          <a:p>
            <a:pPr>
              <a:lnSpc>
                <a:spcPct val="150000"/>
              </a:lnSpc>
            </a:pPr>
            <a:r>
              <a:rPr lang="en-US" dirty="0"/>
              <a:t>Measures of Association: correlation matrix, scatter plots</a:t>
            </a:r>
          </a:p>
          <a:p>
            <a:pPr>
              <a:lnSpc>
                <a:spcPct val="150000"/>
              </a:lnSpc>
            </a:pPr>
            <a:r>
              <a:rPr lang="en-US" dirty="0"/>
              <a:t>Transformations: pH, aspect</a:t>
            </a:r>
          </a:p>
          <a:p>
            <a:pPr>
              <a:lnSpc>
                <a:spcPct val="150000"/>
              </a:lnSpc>
            </a:pPr>
            <a:r>
              <a:rPr lang="en-US" dirty="0"/>
              <a:t>The soilReports Package</a:t>
            </a:r>
          </a:p>
          <a:p>
            <a:pPr>
              <a:lnSpc>
                <a:spcPct val="150000"/>
              </a:lnSpc>
            </a:pPr>
            <a:r>
              <a:rPr lang="en-US" dirty="0"/>
              <a:t>Zonal Statistics: R, TEUI Toolkit, ArcGIS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4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693</TotalTime>
  <Words>352</Words>
  <Application>Microsoft Office PowerPoint</Application>
  <PresentationFormat>Widescreen</PresentationFormat>
  <Paragraphs>77</Paragraphs>
  <Slides>16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Statistics for Soil Survey Part 2</vt:lpstr>
      <vt:lpstr>Part 1 : Topics</vt:lpstr>
      <vt:lpstr>The Data That We Use – Data Types</vt:lpstr>
      <vt:lpstr>The Data That We Use - Spatial</vt:lpstr>
      <vt:lpstr>The Data That We Use - Tabular</vt:lpstr>
      <vt:lpstr>The Data That We Use - Tabular</vt:lpstr>
      <vt:lpstr>Sampling Design</vt:lpstr>
      <vt:lpstr>Sampling Design - Evaluation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Statistics for Soil Survey Part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Soil Survey Part 2</dc:title>
  <dc:creator>Roberts, Philip - NRCS, Mount Vernon, WA</dc:creator>
  <cp:lastModifiedBy>Roberts, Philip - FPAC-BC, Salt Lake City, UT</cp:lastModifiedBy>
  <cp:revision>19</cp:revision>
  <dcterms:created xsi:type="dcterms:W3CDTF">2018-11-29T17:32:50Z</dcterms:created>
  <dcterms:modified xsi:type="dcterms:W3CDTF">2021-05-11T14:09:24Z</dcterms:modified>
</cp:coreProperties>
</file>