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1"/>
  </p:notesMasterIdLst>
  <p:sldIdLst>
    <p:sldId id="256" r:id="rId2"/>
    <p:sldId id="354" r:id="rId3"/>
    <p:sldId id="349" r:id="rId4"/>
    <p:sldId id="350" r:id="rId5"/>
    <p:sldId id="353" r:id="rId6"/>
    <p:sldId id="362" r:id="rId7"/>
    <p:sldId id="361" r:id="rId8"/>
    <p:sldId id="371" r:id="rId9"/>
    <p:sldId id="370" r:id="rId10"/>
    <p:sldId id="367" r:id="rId11"/>
    <p:sldId id="351" r:id="rId12"/>
    <p:sldId id="359" r:id="rId13"/>
    <p:sldId id="368" r:id="rId14"/>
    <p:sldId id="363" r:id="rId15"/>
    <p:sldId id="364" r:id="rId16"/>
    <p:sldId id="365" r:id="rId17"/>
    <p:sldId id="366" r:id="rId18"/>
    <p:sldId id="358" r:id="rId19"/>
    <p:sldId id="3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58D9EB-DCD0-49AA-B3D5-BEC7839DCED8}">
          <p14:sldIdLst>
            <p14:sldId id="256"/>
            <p14:sldId id="354"/>
            <p14:sldId id="349"/>
            <p14:sldId id="350"/>
            <p14:sldId id="353"/>
            <p14:sldId id="362"/>
            <p14:sldId id="361"/>
            <p14:sldId id="371"/>
            <p14:sldId id="370"/>
            <p14:sldId id="367"/>
          </p14:sldIdLst>
        </p14:section>
        <p14:section name="Designs" id="{094B3288-E821-432E-84CF-2C5F8483EF76}">
          <p14:sldIdLst>
            <p14:sldId id="351"/>
            <p14:sldId id="359"/>
            <p14:sldId id="368"/>
            <p14:sldId id="363"/>
            <p14:sldId id="364"/>
            <p14:sldId id="365"/>
            <p14:sldId id="366"/>
            <p14:sldId id="358"/>
            <p14:sldId id="3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5BA6D7-790C-43B0-A151-1657D82BE3FD}" v="859" dt="2022-02-03T02:28:29.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5852" autoAdjust="0"/>
  </p:normalViewPr>
  <p:slideViewPr>
    <p:cSldViewPr snapToGrid="0">
      <p:cViewPr varScale="1">
        <p:scale>
          <a:sx n="98" d="100"/>
          <a:sy n="98" d="100"/>
        </p:scale>
        <p:origin x="110" y="27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BC317-F293-4B06-9190-E0CB87956630}"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08EB59CB-58C4-4E7A-92B1-C426BF0AD512}">
      <dgm:prSet/>
      <dgm:spPr>
        <a:solidFill>
          <a:schemeClr val="accent1"/>
        </a:solidFill>
      </dgm:spPr>
      <dgm:t>
        <a:bodyPr/>
        <a:lstStyle/>
        <a:p>
          <a:r>
            <a:rPr lang="en-US" dirty="0"/>
            <a:t>Introduction</a:t>
          </a:r>
        </a:p>
      </dgm:t>
    </dgm:pt>
    <dgm:pt modelId="{6AC4FAF8-E457-43FE-B795-E3D4A1B6D6BA}" type="parTrans" cxnId="{1802F410-ED8B-4FA8-A147-ADD18BDC03C9}">
      <dgm:prSet/>
      <dgm:spPr/>
      <dgm:t>
        <a:bodyPr/>
        <a:lstStyle/>
        <a:p>
          <a:endParaRPr lang="en-US"/>
        </a:p>
      </dgm:t>
    </dgm:pt>
    <dgm:pt modelId="{C73A9F11-68CC-433C-B321-19E9AE9B7DCC}" type="sibTrans" cxnId="{1802F410-ED8B-4FA8-A147-ADD18BDC03C9}">
      <dgm:prSet/>
      <dgm:spPr/>
      <dgm:t>
        <a:bodyPr/>
        <a:lstStyle/>
        <a:p>
          <a:endParaRPr lang="en-US"/>
        </a:p>
      </dgm:t>
    </dgm:pt>
    <dgm:pt modelId="{E4969E28-6DBB-4D7D-94A6-F1A19F3B8FF8}">
      <dgm:prSet/>
      <dgm:spPr>
        <a:solidFill>
          <a:schemeClr val="tx2">
            <a:lumMod val="20000"/>
            <a:lumOff val="80000"/>
            <a:alpha val="90000"/>
          </a:schemeClr>
        </a:solidFill>
      </dgm:spPr>
      <dgm:t>
        <a:bodyPr/>
        <a:lstStyle/>
        <a:p>
          <a:r>
            <a:rPr lang="en-US" dirty="0"/>
            <a:t>Terms</a:t>
          </a:r>
        </a:p>
      </dgm:t>
    </dgm:pt>
    <dgm:pt modelId="{E62ADFF8-D5E5-4253-A065-2D6E64D2C676}" type="parTrans" cxnId="{48BECF6F-217E-4BA3-8F03-22B51CA09D50}">
      <dgm:prSet/>
      <dgm:spPr/>
      <dgm:t>
        <a:bodyPr/>
        <a:lstStyle/>
        <a:p>
          <a:endParaRPr lang="en-US"/>
        </a:p>
      </dgm:t>
    </dgm:pt>
    <dgm:pt modelId="{E54AB9AA-0D3F-4BE4-8C96-A175802C81E4}" type="sibTrans" cxnId="{48BECF6F-217E-4BA3-8F03-22B51CA09D50}">
      <dgm:prSet/>
      <dgm:spPr/>
      <dgm:t>
        <a:bodyPr/>
        <a:lstStyle/>
        <a:p>
          <a:endParaRPr lang="en-US"/>
        </a:p>
      </dgm:t>
    </dgm:pt>
    <dgm:pt modelId="{F487CF04-BA4A-49EF-9D16-AC6ACB02D312}">
      <dgm:prSet/>
      <dgm:spPr>
        <a:solidFill>
          <a:schemeClr val="tx2">
            <a:lumMod val="20000"/>
            <a:lumOff val="80000"/>
            <a:alpha val="90000"/>
          </a:schemeClr>
        </a:solidFill>
      </dgm:spPr>
      <dgm:t>
        <a:bodyPr/>
        <a:lstStyle/>
        <a:p>
          <a:r>
            <a:rPr lang="en-US" dirty="0"/>
            <a:t>Considerations</a:t>
          </a:r>
        </a:p>
      </dgm:t>
    </dgm:pt>
    <dgm:pt modelId="{BC46005A-2504-47BA-A58F-6B9D7F6E97E4}" type="parTrans" cxnId="{2C5ABE87-24F6-48C5-B3DD-F0013EBE2755}">
      <dgm:prSet/>
      <dgm:spPr/>
      <dgm:t>
        <a:bodyPr/>
        <a:lstStyle/>
        <a:p>
          <a:endParaRPr lang="en-US"/>
        </a:p>
      </dgm:t>
    </dgm:pt>
    <dgm:pt modelId="{23D92E0E-67FB-4B60-BD3B-4E3F2E5A2AB3}" type="sibTrans" cxnId="{2C5ABE87-24F6-48C5-B3DD-F0013EBE2755}">
      <dgm:prSet/>
      <dgm:spPr/>
      <dgm:t>
        <a:bodyPr/>
        <a:lstStyle/>
        <a:p>
          <a:endParaRPr lang="en-US"/>
        </a:p>
      </dgm:t>
    </dgm:pt>
    <dgm:pt modelId="{F0D6D6CB-6F57-4571-94CB-DA53DA14AF93}">
      <dgm:prSet/>
      <dgm:spPr>
        <a:solidFill>
          <a:schemeClr val="accent1"/>
        </a:solidFill>
      </dgm:spPr>
      <dgm:t>
        <a:bodyPr/>
        <a:lstStyle/>
        <a:p>
          <a:r>
            <a:rPr lang="en-US" dirty="0"/>
            <a:t>Sampling Designs</a:t>
          </a:r>
        </a:p>
      </dgm:t>
    </dgm:pt>
    <dgm:pt modelId="{359FED96-1E43-4DAE-9FA9-55B8658F2433}" type="parTrans" cxnId="{8E68F089-B03C-4157-AEB3-E7E0E85E70BE}">
      <dgm:prSet/>
      <dgm:spPr/>
      <dgm:t>
        <a:bodyPr/>
        <a:lstStyle/>
        <a:p>
          <a:endParaRPr lang="en-US"/>
        </a:p>
      </dgm:t>
    </dgm:pt>
    <dgm:pt modelId="{73F0616E-E0F3-4944-B1F8-ABD059AA1731}" type="sibTrans" cxnId="{8E68F089-B03C-4157-AEB3-E7E0E85E70BE}">
      <dgm:prSet/>
      <dgm:spPr/>
      <dgm:t>
        <a:bodyPr/>
        <a:lstStyle/>
        <a:p>
          <a:endParaRPr lang="en-US"/>
        </a:p>
      </dgm:t>
    </dgm:pt>
    <dgm:pt modelId="{AFD0FA0F-7120-4095-8D94-FF1CC59E48A2}">
      <dgm:prSet/>
      <dgm:spPr>
        <a:solidFill>
          <a:schemeClr val="tx2">
            <a:lumMod val="20000"/>
            <a:lumOff val="80000"/>
            <a:alpha val="90000"/>
          </a:schemeClr>
        </a:solidFill>
      </dgm:spPr>
      <dgm:t>
        <a:bodyPr/>
        <a:lstStyle/>
        <a:p>
          <a:r>
            <a:rPr lang="en-US" dirty="0"/>
            <a:t>Purposive</a:t>
          </a:r>
        </a:p>
      </dgm:t>
    </dgm:pt>
    <dgm:pt modelId="{0819F1C6-F70C-4809-8183-143E9E200B3F}" type="parTrans" cxnId="{709CE723-DB99-415E-80B9-A84D0E6A6C0B}">
      <dgm:prSet/>
      <dgm:spPr/>
      <dgm:t>
        <a:bodyPr/>
        <a:lstStyle/>
        <a:p>
          <a:endParaRPr lang="en-US"/>
        </a:p>
      </dgm:t>
    </dgm:pt>
    <dgm:pt modelId="{5B66EBF1-D2C7-487F-81BD-618E17BF03B0}" type="sibTrans" cxnId="{709CE723-DB99-415E-80B9-A84D0E6A6C0B}">
      <dgm:prSet/>
      <dgm:spPr/>
      <dgm:t>
        <a:bodyPr/>
        <a:lstStyle/>
        <a:p>
          <a:endParaRPr lang="en-US"/>
        </a:p>
      </dgm:t>
    </dgm:pt>
    <dgm:pt modelId="{9E7C2B32-7410-46F5-AA88-E25BD0DCA14A}">
      <dgm:prSet/>
      <dgm:spPr>
        <a:solidFill>
          <a:schemeClr val="tx2">
            <a:lumMod val="20000"/>
            <a:lumOff val="80000"/>
            <a:alpha val="90000"/>
          </a:schemeClr>
        </a:solidFill>
      </dgm:spPr>
      <dgm:t>
        <a:bodyPr/>
        <a:lstStyle/>
        <a:p>
          <a:r>
            <a:rPr lang="en-US" dirty="0"/>
            <a:t>Probability</a:t>
          </a:r>
        </a:p>
      </dgm:t>
    </dgm:pt>
    <dgm:pt modelId="{5689ED00-EF17-4EB7-A267-DAFEAFD3377C}" type="parTrans" cxnId="{43AB7489-269A-4E67-91A3-061251470EDD}">
      <dgm:prSet/>
      <dgm:spPr/>
      <dgm:t>
        <a:bodyPr/>
        <a:lstStyle/>
        <a:p>
          <a:endParaRPr lang="en-US"/>
        </a:p>
      </dgm:t>
    </dgm:pt>
    <dgm:pt modelId="{2222A45E-369F-4C6F-B4C4-0E21E2D41774}" type="sibTrans" cxnId="{43AB7489-269A-4E67-91A3-061251470EDD}">
      <dgm:prSet/>
      <dgm:spPr/>
      <dgm:t>
        <a:bodyPr/>
        <a:lstStyle/>
        <a:p>
          <a:endParaRPr lang="en-US"/>
        </a:p>
      </dgm:t>
    </dgm:pt>
    <dgm:pt modelId="{2301736F-738A-4413-BDAE-FF79F5DB1F7D}">
      <dgm:prSet/>
      <dgm:spPr>
        <a:solidFill>
          <a:schemeClr val="tx2">
            <a:lumMod val="20000"/>
            <a:lumOff val="80000"/>
            <a:alpha val="90000"/>
          </a:schemeClr>
        </a:solidFill>
      </dgm:spPr>
      <dgm:t>
        <a:bodyPr/>
        <a:lstStyle/>
        <a:p>
          <a:r>
            <a:rPr lang="en-US" dirty="0"/>
            <a:t>Weighting</a:t>
          </a:r>
        </a:p>
      </dgm:t>
    </dgm:pt>
    <dgm:pt modelId="{F284F800-C5E0-4B57-B3C6-C99D566D24D6}" type="parTrans" cxnId="{73B67E6A-A2DF-405F-A598-476B47AD4E7D}">
      <dgm:prSet/>
      <dgm:spPr/>
      <dgm:t>
        <a:bodyPr/>
        <a:lstStyle/>
        <a:p>
          <a:endParaRPr lang="en-US"/>
        </a:p>
      </dgm:t>
    </dgm:pt>
    <dgm:pt modelId="{DAC6A36B-D0C0-4385-8AB4-A0551955663E}" type="sibTrans" cxnId="{73B67E6A-A2DF-405F-A598-476B47AD4E7D}">
      <dgm:prSet/>
      <dgm:spPr/>
      <dgm:t>
        <a:bodyPr/>
        <a:lstStyle/>
        <a:p>
          <a:endParaRPr lang="en-US"/>
        </a:p>
      </dgm:t>
    </dgm:pt>
    <dgm:pt modelId="{0EB2549D-2BAE-4EBE-8054-BE2E1067F7A5}">
      <dgm:prSet/>
      <dgm:spPr>
        <a:solidFill>
          <a:schemeClr val="tx2">
            <a:lumMod val="20000"/>
            <a:lumOff val="80000"/>
            <a:alpha val="90000"/>
          </a:schemeClr>
        </a:solidFill>
      </dgm:spPr>
      <dgm:t>
        <a:bodyPr/>
        <a:lstStyle/>
        <a:p>
          <a:r>
            <a:rPr lang="en-US" dirty="0"/>
            <a:t>Geometric</a:t>
          </a:r>
        </a:p>
      </dgm:t>
    </dgm:pt>
    <dgm:pt modelId="{E43354CD-E1DA-48B0-B489-026FF7313DFE}" type="parTrans" cxnId="{6865983B-8DE2-4101-AC8B-841AC020E9E8}">
      <dgm:prSet/>
      <dgm:spPr/>
      <dgm:t>
        <a:bodyPr/>
        <a:lstStyle/>
        <a:p>
          <a:endParaRPr lang="en-US"/>
        </a:p>
      </dgm:t>
    </dgm:pt>
    <dgm:pt modelId="{C95BCA28-B95B-4FFC-80CC-C2EBAC00A91F}" type="sibTrans" cxnId="{6865983B-8DE2-4101-AC8B-841AC020E9E8}">
      <dgm:prSet/>
      <dgm:spPr/>
      <dgm:t>
        <a:bodyPr/>
        <a:lstStyle/>
        <a:p>
          <a:endParaRPr lang="en-US"/>
        </a:p>
      </dgm:t>
    </dgm:pt>
    <dgm:pt modelId="{4C32B312-59F8-4D46-8E66-BC124CC983E5}">
      <dgm:prSet/>
      <dgm:spPr>
        <a:solidFill>
          <a:schemeClr val="accent1"/>
        </a:solidFill>
      </dgm:spPr>
      <dgm:t>
        <a:bodyPr/>
        <a:lstStyle/>
        <a:p>
          <a:r>
            <a:rPr lang="en-US" dirty="0"/>
            <a:t>Sample size</a:t>
          </a:r>
        </a:p>
      </dgm:t>
    </dgm:pt>
    <dgm:pt modelId="{C8B4A553-B6F9-49B9-895C-CB630DD9BAF4}" type="parTrans" cxnId="{30DA72AA-E00D-478D-A69B-93C788E9E815}">
      <dgm:prSet/>
      <dgm:spPr/>
      <dgm:t>
        <a:bodyPr/>
        <a:lstStyle/>
        <a:p>
          <a:endParaRPr lang="en-US"/>
        </a:p>
      </dgm:t>
    </dgm:pt>
    <dgm:pt modelId="{B1922187-6060-4F52-BF66-3D1AB0C68C9E}" type="sibTrans" cxnId="{30DA72AA-E00D-478D-A69B-93C788E9E815}">
      <dgm:prSet/>
      <dgm:spPr/>
      <dgm:t>
        <a:bodyPr/>
        <a:lstStyle/>
        <a:p>
          <a:endParaRPr lang="en-US"/>
        </a:p>
      </dgm:t>
    </dgm:pt>
    <dgm:pt modelId="{2729B9FE-47AF-41E1-9C91-7BE31B84DAE5}">
      <dgm:prSet/>
      <dgm:spPr>
        <a:solidFill>
          <a:schemeClr val="tx2">
            <a:lumMod val="20000"/>
            <a:lumOff val="80000"/>
            <a:alpha val="90000"/>
          </a:schemeClr>
        </a:solidFill>
      </dgm:spPr>
      <dgm:t>
        <a:bodyPr/>
        <a:lstStyle/>
        <a:p>
          <a:r>
            <a:rPr lang="en-US" dirty="0"/>
            <a:t>Standard error</a:t>
          </a:r>
        </a:p>
      </dgm:t>
    </dgm:pt>
    <dgm:pt modelId="{839FFA3D-8CF7-4F4A-8CCB-380711EDB8B4}" type="parTrans" cxnId="{D53B7F30-F592-440E-8E3E-B9EF6EFD1CB0}">
      <dgm:prSet/>
      <dgm:spPr/>
      <dgm:t>
        <a:bodyPr/>
        <a:lstStyle/>
        <a:p>
          <a:endParaRPr lang="en-US"/>
        </a:p>
      </dgm:t>
    </dgm:pt>
    <dgm:pt modelId="{3F96BA4A-D473-4F5B-8192-4F56BD4E3DDB}" type="sibTrans" cxnId="{D53B7F30-F592-440E-8E3E-B9EF6EFD1CB0}">
      <dgm:prSet/>
      <dgm:spPr/>
      <dgm:t>
        <a:bodyPr/>
        <a:lstStyle/>
        <a:p>
          <a:endParaRPr lang="en-US"/>
        </a:p>
      </dgm:t>
    </dgm:pt>
    <dgm:pt modelId="{9AD5CDA4-D315-415D-8124-8A6569AA4C99}">
      <dgm:prSet/>
      <dgm:spPr>
        <a:solidFill>
          <a:schemeClr val="tx2">
            <a:lumMod val="20000"/>
            <a:lumOff val="80000"/>
            <a:alpha val="90000"/>
          </a:schemeClr>
        </a:solidFill>
      </dgm:spPr>
      <dgm:t>
        <a:bodyPr/>
        <a:lstStyle/>
        <a:p>
          <a:r>
            <a:rPr lang="en-US" dirty="0"/>
            <a:t>Confidence interval</a:t>
          </a:r>
        </a:p>
      </dgm:t>
    </dgm:pt>
    <dgm:pt modelId="{BAF30CC5-61CE-467C-AAA7-17BB280ECA39}" type="parTrans" cxnId="{46F5035C-998B-494C-8E08-96A9E927DA17}">
      <dgm:prSet/>
      <dgm:spPr/>
      <dgm:t>
        <a:bodyPr/>
        <a:lstStyle/>
        <a:p>
          <a:endParaRPr lang="en-US"/>
        </a:p>
      </dgm:t>
    </dgm:pt>
    <dgm:pt modelId="{DF70797A-50CA-450F-A334-72A835FAC469}" type="sibTrans" cxnId="{46F5035C-998B-494C-8E08-96A9E927DA17}">
      <dgm:prSet/>
      <dgm:spPr/>
      <dgm:t>
        <a:bodyPr/>
        <a:lstStyle/>
        <a:p>
          <a:endParaRPr lang="en-US"/>
        </a:p>
      </dgm:t>
    </dgm:pt>
    <dgm:pt modelId="{8E9C1A15-7F64-467B-B458-8F84F119EFD1}">
      <dgm:prSet/>
      <dgm:spPr>
        <a:solidFill>
          <a:schemeClr val="tx2">
            <a:lumMod val="20000"/>
            <a:lumOff val="80000"/>
            <a:alpha val="90000"/>
          </a:schemeClr>
        </a:solidFill>
      </dgm:spPr>
      <dgm:t>
        <a:bodyPr/>
        <a:lstStyle/>
        <a:p>
          <a:r>
            <a:rPr lang="en-US" dirty="0"/>
            <a:t>Power Analysis</a:t>
          </a:r>
        </a:p>
      </dgm:t>
    </dgm:pt>
    <dgm:pt modelId="{21EB98BC-DDBB-4212-BBEC-4014C24049FD}" type="parTrans" cxnId="{25748DF1-DF8C-482F-8052-F779E52AF280}">
      <dgm:prSet/>
      <dgm:spPr/>
      <dgm:t>
        <a:bodyPr/>
        <a:lstStyle/>
        <a:p>
          <a:endParaRPr lang="en-US"/>
        </a:p>
      </dgm:t>
    </dgm:pt>
    <dgm:pt modelId="{EE36B80D-1DA9-4E67-9902-7EE8BEDC5B88}" type="sibTrans" cxnId="{25748DF1-DF8C-482F-8052-F779E52AF280}">
      <dgm:prSet/>
      <dgm:spPr/>
      <dgm:t>
        <a:bodyPr/>
        <a:lstStyle/>
        <a:p>
          <a:endParaRPr lang="en-US"/>
        </a:p>
      </dgm:t>
    </dgm:pt>
    <dgm:pt modelId="{CD23DB0E-A837-4B64-AC8B-8D7524CB949D}">
      <dgm:prSet/>
      <dgm:spPr>
        <a:solidFill>
          <a:schemeClr val="tx2">
            <a:lumMod val="20000"/>
            <a:lumOff val="80000"/>
            <a:alpha val="90000"/>
          </a:schemeClr>
        </a:solidFill>
      </dgm:spPr>
      <dgm:t>
        <a:bodyPr/>
        <a:lstStyle/>
        <a:p>
          <a:r>
            <a:rPr lang="en-US" dirty="0"/>
            <a:t>Prediction Error</a:t>
          </a:r>
        </a:p>
      </dgm:t>
    </dgm:pt>
    <dgm:pt modelId="{1B5129DC-7741-4708-9385-5A6FFDFED59A}" type="parTrans" cxnId="{567FF90A-66BE-47D8-88FF-50BDB048C500}">
      <dgm:prSet/>
      <dgm:spPr/>
      <dgm:t>
        <a:bodyPr/>
        <a:lstStyle/>
        <a:p>
          <a:endParaRPr lang="en-US"/>
        </a:p>
      </dgm:t>
    </dgm:pt>
    <dgm:pt modelId="{AC0043EF-1BFC-4A34-845F-8411C3CF47A9}" type="sibTrans" cxnId="{567FF90A-66BE-47D8-88FF-50BDB048C500}">
      <dgm:prSet/>
      <dgm:spPr/>
      <dgm:t>
        <a:bodyPr/>
        <a:lstStyle/>
        <a:p>
          <a:endParaRPr lang="en-US"/>
        </a:p>
      </dgm:t>
    </dgm:pt>
    <dgm:pt modelId="{78FC4229-C972-4E84-AD97-1ECDB49BE3F4}">
      <dgm:prSet/>
      <dgm:spPr>
        <a:solidFill>
          <a:schemeClr val="tx2">
            <a:lumMod val="20000"/>
            <a:lumOff val="80000"/>
            <a:alpha val="90000"/>
          </a:schemeClr>
        </a:solidFill>
      </dgm:spPr>
      <dgm:t>
        <a:bodyPr/>
        <a:lstStyle/>
        <a:p>
          <a:r>
            <a:rPr lang="en-US" dirty="0"/>
            <a:t>Distance/area/time</a:t>
          </a:r>
        </a:p>
      </dgm:t>
    </dgm:pt>
    <dgm:pt modelId="{F78118EE-6185-4ED0-9BFB-FE4F92290CEE}" type="parTrans" cxnId="{818FAFEA-282D-471F-9C05-B0A7605F5C67}">
      <dgm:prSet/>
      <dgm:spPr/>
      <dgm:t>
        <a:bodyPr/>
        <a:lstStyle/>
        <a:p>
          <a:endParaRPr lang="en-US"/>
        </a:p>
      </dgm:t>
    </dgm:pt>
    <dgm:pt modelId="{0E5F9624-E4E1-4844-9B92-4297A671CB3C}" type="sibTrans" cxnId="{818FAFEA-282D-471F-9C05-B0A7605F5C67}">
      <dgm:prSet/>
      <dgm:spPr/>
      <dgm:t>
        <a:bodyPr/>
        <a:lstStyle/>
        <a:p>
          <a:endParaRPr lang="en-US"/>
        </a:p>
      </dgm:t>
    </dgm:pt>
    <dgm:pt modelId="{7319C3C6-9650-4139-9DEF-E95FBEB97913}">
      <dgm:prSet/>
      <dgm:spPr>
        <a:solidFill>
          <a:schemeClr val="tx2">
            <a:lumMod val="20000"/>
            <a:lumOff val="80000"/>
            <a:alpha val="90000"/>
          </a:schemeClr>
        </a:solidFill>
      </dgm:spPr>
      <dgm:t>
        <a:bodyPr/>
        <a:lstStyle/>
        <a:p>
          <a:r>
            <a:rPr lang="en-US" dirty="0"/>
            <a:t>Rules of Thumb</a:t>
          </a:r>
        </a:p>
      </dgm:t>
    </dgm:pt>
    <dgm:pt modelId="{2B111812-336B-47F6-985E-EB2598B0B65C}" type="parTrans" cxnId="{569EED2E-B574-4440-B353-4D86A8A987C2}">
      <dgm:prSet/>
      <dgm:spPr/>
      <dgm:t>
        <a:bodyPr/>
        <a:lstStyle/>
        <a:p>
          <a:endParaRPr lang="en-US"/>
        </a:p>
      </dgm:t>
    </dgm:pt>
    <dgm:pt modelId="{A90CEDC2-22C4-4494-8488-C93974695204}" type="sibTrans" cxnId="{569EED2E-B574-4440-B353-4D86A8A987C2}">
      <dgm:prSet/>
      <dgm:spPr/>
      <dgm:t>
        <a:bodyPr/>
        <a:lstStyle/>
        <a:p>
          <a:endParaRPr lang="en-US"/>
        </a:p>
      </dgm:t>
    </dgm:pt>
    <dgm:pt modelId="{81DE0EF4-FBC2-4A2D-9951-80C1AB302C28}">
      <dgm:prSet/>
      <dgm:spPr>
        <a:solidFill>
          <a:schemeClr val="tx2">
            <a:lumMod val="20000"/>
            <a:lumOff val="80000"/>
            <a:alpha val="90000"/>
          </a:schemeClr>
        </a:solidFill>
      </dgm:spPr>
      <dgm:t>
        <a:bodyPr/>
        <a:lstStyle/>
        <a:p>
          <a:r>
            <a:rPr lang="en-US" dirty="0"/>
            <a:t>NSSH 627.8</a:t>
          </a:r>
          <a:endParaRPr lang="en-US"/>
        </a:p>
      </dgm:t>
    </dgm:pt>
    <dgm:pt modelId="{F626FE06-F0B1-4F9F-B211-AD7C13A28287}" type="parTrans" cxnId="{F3197319-351A-42AB-9AAF-081FC58828F6}">
      <dgm:prSet/>
      <dgm:spPr/>
      <dgm:t>
        <a:bodyPr/>
        <a:lstStyle/>
        <a:p>
          <a:endParaRPr lang="en-US"/>
        </a:p>
      </dgm:t>
    </dgm:pt>
    <dgm:pt modelId="{18BAABE8-F77C-402E-AE5A-FE1067946379}" type="sibTrans" cxnId="{F3197319-351A-42AB-9AAF-081FC58828F6}">
      <dgm:prSet/>
      <dgm:spPr/>
      <dgm:t>
        <a:bodyPr/>
        <a:lstStyle/>
        <a:p>
          <a:endParaRPr lang="en-US"/>
        </a:p>
      </dgm:t>
    </dgm:pt>
    <dgm:pt modelId="{EAD69A16-C359-4FD2-B188-6A1C403B488E}" type="pres">
      <dgm:prSet presAssocID="{81EBC317-F293-4B06-9190-E0CB87956630}" presName="Name0" presStyleCnt="0">
        <dgm:presLayoutVars>
          <dgm:dir/>
          <dgm:animLvl val="lvl"/>
          <dgm:resizeHandles val="exact"/>
        </dgm:presLayoutVars>
      </dgm:prSet>
      <dgm:spPr/>
    </dgm:pt>
    <dgm:pt modelId="{C273E90C-3BC5-4352-B372-0AFDA85CCF53}" type="pres">
      <dgm:prSet presAssocID="{08EB59CB-58C4-4E7A-92B1-C426BF0AD512}" presName="linNode" presStyleCnt="0"/>
      <dgm:spPr/>
    </dgm:pt>
    <dgm:pt modelId="{43866B9A-5927-4529-ACA8-C054BF6AB576}" type="pres">
      <dgm:prSet presAssocID="{08EB59CB-58C4-4E7A-92B1-C426BF0AD512}" presName="parentText" presStyleLbl="node1" presStyleIdx="0" presStyleCnt="3" custScaleY="43893">
        <dgm:presLayoutVars>
          <dgm:chMax val="1"/>
          <dgm:bulletEnabled val="1"/>
        </dgm:presLayoutVars>
      </dgm:prSet>
      <dgm:spPr/>
    </dgm:pt>
    <dgm:pt modelId="{87CB62C4-95B0-405F-BD71-5D1A233DD29C}" type="pres">
      <dgm:prSet presAssocID="{08EB59CB-58C4-4E7A-92B1-C426BF0AD512}" presName="descendantText" presStyleLbl="alignAccFollowNode1" presStyleIdx="0" presStyleCnt="3" custScaleY="44561">
        <dgm:presLayoutVars>
          <dgm:bulletEnabled val="1"/>
        </dgm:presLayoutVars>
      </dgm:prSet>
      <dgm:spPr/>
    </dgm:pt>
    <dgm:pt modelId="{ED837C8D-0ED4-4461-AE0D-6C9B84A32617}" type="pres">
      <dgm:prSet presAssocID="{C73A9F11-68CC-433C-B321-19E9AE9B7DCC}" presName="sp" presStyleCnt="0"/>
      <dgm:spPr/>
    </dgm:pt>
    <dgm:pt modelId="{864AB0A8-CE35-40A2-A989-FC3259DFB58C}" type="pres">
      <dgm:prSet presAssocID="{4C32B312-59F8-4D46-8E66-BC124CC983E5}" presName="linNode" presStyleCnt="0"/>
      <dgm:spPr/>
    </dgm:pt>
    <dgm:pt modelId="{D4FCEFC2-F48B-45AC-A12B-A61EDC66D226}" type="pres">
      <dgm:prSet presAssocID="{4C32B312-59F8-4D46-8E66-BC124CC983E5}" presName="parentText" presStyleLbl="node1" presStyleIdx="1" presStyleCnt="3" custScaleY="79352" custLinFactNeighborX="-612" custLinFactNeighborY="2247">
        <dgm:presLayoutVars>
          <dgm:chMax val="1"/>
          <dgm:bulletEnabled val="1"/>
        </dgm:presLayoutVars>
      </dgm:prSet>
      <dgm:spPr/>
    </dgm:pt>
    <dgm:pt modelId="{33FE9E40-7BC8-44AE-8D5D-F63FFAC904BC}" type="pres">
      <dgm:prSet presAssocID="{4C32B312-59F8-4D46-8E66-BC124CC983E5}" presName="descendantText" presStyleLbl="alignAccFollowNode1" presStyleIdx="1" presStyleCnt="3" custScaleY="89100" custLinFactNeighborX="212" custLinFactNeighborY="3460">
        <dgm:presLayoutVars>
          <dgm:bulletEnabled val="1"/>
        </dgm:presLayoutVars>
      </dgm:prSet>
      <dgm:spPr/>
    </dgm:pt>
    <dgm:pt modelId="{654A7B66-FAC3-4429-97F3-687719AA990A}" type="pres">
      <dgm:prSet presAssocID="{B1922187-6060-4F52-BF66-3D1AB0C68C9E}" presName="sp" presStyleCnt="0"/>
      <dgm:spPr/>
    </dgm:pt>
    <dgm:pt modelId="{712E44E6-8BE0-485A-84FA-0A5E2FB60C15}" type="pres">
      <dgm:prSet presAssocID="{F0D6D6CB-6F57-4571-94CB-DA53DA14AF93}" presName="linNode" presStyleCnt="0"/>
      <dgm:spPr/>
    </dgm:pt>
    <dgm:pt modelId="{970F773A-05EC-4671-B2EE-21386172825B}" type="pres">
      <dgm:prSet presAssocID="{F0D6D6CB-6F57-4571-94CB-DA53DA14AF93}" presName="parentText" presStyleLbl="node1" presStyleIdx="2" presStyleCnt="3" custScaleY="49224">
        <dgm:presLayoutVars>
          <dgm:chMax val="1"/>
          <dgm:bulletEnabled val="1"/>
        </dgm:presLayoutVars>
      </dgm:prSet>
      <dgm:spPr/>
    </dgm:pt>
    <dgm:pt modelId="{B8AE98D0-DFBB-4DDD-A0F0-B48F819B9D12}" type="pres">
      <dgm:prSet presAssocID="{F0D6D6CB-6F57-4571-94CB-DA53DA14AF93}" presName="descendantText" presStyleLbl="alignAccFollowNode1" presStyleIdx="2" presStyleCnt="3" custScaleY="54468">
        <dgm:presLayoutVars>
          <dgm:bulletEnabled val="1"/>
        </dgm:presLayoutVars>
      </dgm:prSet>
      <dgm:spPr/>
    </dgm:pt>
  </dgm:ptLst>
  <dgm:cxnLst>
    <dgm:cxn modelId="{567FF90A-66BE-47D8-88FF-50BDB048C500}" srcId="{4C32B312-59F8-4D46-8E66-BC124CC983E5}" destId="{CD23DB0E-A837-4B64-AC8B-8D7524CB949D}" srcOrd="3" destOrd="0" parTransId="{1B5129DC-7741-4708-9385-5A6FFDFED59A}" sibTransId="{AC0043EF-1BFC-4A34-845F-8411C3CF47A9}"/>
    <dgm:cxn modelId="{1802F410-ED8B-4FA8-A147-ADD18BDC03C9}" srcId="{81EBC317-F293-4B06-9190-E0CB87956630}" destId="{08EB59CB-58C4-4E7A-92B1-C426BF0AD512}" srcOrd="0" destOrd="0" parTransId="{6AC4FAF8-E457-43FE-B795-E3D4A1B6D6BA}" sibTransId="{C73A9F11-68CC-433C-B321-19E9AE9B7DCC}"/>
    <dgm:cxn modelId="{F3197319-351A-42AB-9AAF-081FC58828F6}" srcId="{4C32B312-59F8-4D46-8E66-BC124CC983E5}" destId="{81DE0EF4-FBC2-4A2D-9951-80C1AB302C28}" srcOrd="6" destOrd="0" parTransId="{F626FE06-F0B1-4F9F-B211-AD7C13A28287}" sibTransId="{18BAABE8-F77C-402E-AE5A-FE1067946379}"/>
    <dgm:cxn modelId="{D5C17420-296D-454E-837D-42ED626CF7C1}" type="presOf" srcId="{81EBC317-F293-4B06-9190-E0CB87956630}" destId="{EAD69A16-C359-4FD2-B188-6A1C403B488E}" srcOrd="0" destOrd="0" presId="urn:microsoft.com/office/officeart/2005/8/layout/vList5"/>
    <dgm:cxn modelId="{709CE723-DB99-415E-80B9-A84D0E6A6C0B}" srcId="{F0D6D6CB-6F57-4571-94CB-DA53DA14AF93}" destId="{AFD0FA0F-7120-4095-8D94-FF1CC59E48A2}" srcOrd="0" destOrd="0" parTransId="{0819F1C6-F70C-4809-8183-143E9E200B3F}" sibTransId="{5B66EBF1-D2C7-487F-81BD-618E17BF03B0}"/>
    <dgm:cxn modelId="{801FF128-9968-42E4-BBEB-FBBB18D011A5}" type="presOf" srcId="{08EB59CB-58C4-4E7A-92B1-C426BF0AD512}" destId="{43866B9A-5927-4529-ACA8-C054BF6AB576}" srcOrd="0" destOrd="0" presId="urn:microsoft.com/office/officeart/2005/8/layout/vList5"/>
    <dgm:cxn modelId="{569EED2E-B574-4440-B353-4D86A8A987C2}" srcId="{4C32B312-59F8-4D46-8E66-BC124CC983E5}" destId="{7319C3C6-9650-4139-9DEF-E95FBEB97913}" srcOrd="5" destOrd="0" parTransId="{2B111812-336B-47F6-985E-EB2598B0B65C}" sibTransId="{A90CEDC2-22C4-4494-8488-C93974695204}"/>
    <dgm:cxn modelId="{D53B7F30-F592-440E-8E3E-B9EF6EFD1CB0}" srcId="{4C32B312-59F8-4D46-8E66-BC124CC983E5}" destId="{2729B9FE-47AF-41E1-9C91-7BE31B84DAE5}" srcOrd="0" destOrd="0" parTransId="{839FFA3D-8CF7-4F4A-8CCB-380711EDB8B4}" sibTransId="{3F96BA4A-D473-4F5B-8192-4F56BD4E3DDB}"/>
    <dgm:cxn modelId="{8BC77636-691D-42AF-B921-BDD60455E8E0}" type="presOf" srcId="{7319C3C6-9650-4139-9DEF-E95FBEB97913}" destId="{33FE9E40-7BC8-44AE-8D5D-F63FFAC904BC}" srcOrd="0" destOrd="5" presId="urn:microsoft.com/office/officeart/2005/8/layout/vList5"/>
    <dgm:cxn modelId="{6865983B-8DE2-4101-AC8B-841AC020E9E8}" srcId="{F0D6D6CB-6F57-4571-94CB-DA53DA14AF93}" destId="{0EB2549D-2BAE-4EBE-8054-BE2E1067F7A5}" srcOrd="2" destOrd="0" parTransId="{E43354CD-E1DA-48B0-B489-026FF7313DFE}" sibTransId="{C95BCA28-B95B-4FFC-80CC-C2EBAC00A91F}"/>
    <dgm:cxn modelId="{46F5035C-998B-494C-8E08-96A9E927DA17}" srcId="{4C32B312-59F8-4D46-8E66-BC124CC983E5}" destId="{9AD5CDA4-D315-415D-8124-8A6569AA4C99}" srcOrd="1" destOrd="0" parTransId="{BAF30CC5-61CE-467C-AAA7-17BB280ECA39}" sibTransId="{DF70797A-50CA-450F-A334-72A835FAC469}"/>
    <dgm:cxn modelId="{BBA60343-945F-4423-8093-4C3149055309}" type="presOf" srcId="{9AD5CDA4-D315-415D-8124-8A6569AA4C99}" destId="{33FE9E40-7BC8-44AE-8D5D-F63FFAC904BC}" srcOrd="0" destOrd="1" presId="urn:microsoft.com/office/officeart/2005/8/layout/vList5"/>
    <dgm:cxn modelId="{01345367-CEF9-4144-85A6-2F3B9AD56587}" type="presOf" srcId="{2729B9FE-47AF-41E1-9C91-7BE31B84DAE5}" destId="{33FE9E40-7BC8-44AE-8D5D-F63FFAC904BC}" srcOrd="0" destOrd="0" presId="urn:microsoft.com/office/officeart/2005/8/layout/vList5"/>
    <dgm:cxn modelId="{D8AF7C6A-1785-4830-BC24-43817219B631}" type="presOf" srcId="{E4969E28-6DBB-4D7D-94A6-F1A19F3B8FF8}" destId="{87CB62C4-95B0-405F-BD71-5D1A233DD29C}" srcOrd="0" destOrd="0" presId="urn:microsoft.com/office/officeart/2005/8/layout/vList5"/>
    <dgm:cxn modelId="{73B67E6A-A2DF-405F-A598-476B47AD4E7D}" srcId="{9E7C2B32-7410-46F5-AA88-E25BD0DCA14A}" destId="{2301736F-738A-4413-BDAE-FF79F5DB1F7D}" srcOrd="0" destOrd="0" parTransId="{F284F800-C5E0-4B57-B3C6-C99D566D24D6}" sibTransId="{DAC6A36B-D0C0-4385-8AB4-A0551955663E}"/>
    <dgm:cxn modelId="{D249BE4F-E3A1-46DF-9DE6-F23296342235}" type="presOf" srcId="{F0D6D6CB-6F57-4571-94CB-DA53DA14AF93}" destId="{970F773A-05EC-4671-B2EE-21386172825B}" srcOrd="0" destOrd="0" presId="urn:microsoft.com/office/officeart/2005/8/layout/vList5"/>
    <dgm:cxn modelId="{48BECF6F-217E-4BA3-8F03-22B51CA09D50}" srcId="{08EB59CB-58C4-4E7A-92B1-C426BF0AD512}" destId="{E4969E28-6DBB-4D7D-94A6-F1A19F3B8FF8}" srcOrd="0" destOrd="0" parTransId="{E62ADFF8-D5E5-4253-A065-2D6E64D2C676}" sibTransId="{E54AB9AA-0D3F-4BE4-8C96-A175802C81E4}"/>
    <dgm:cxn modelId="{2C5ABE87-24F6-48C5-B3DD-F0013EBE2755}" srcId="{08EB59CB-58C4-4E7A-92B1-C426BF0AD512}" destId="{F487CF04-BA4A-49EF-9D16-AC6ACB02D312}" srcOrd="1" destOrd="0" parTransId="{BC46005A-2504-47BA-A58F-6B9D7F6E97E4}" sibTransId="{23D92E0E-67FB-4B60-BD3B-4E3F2E5A2AB3}"/>
    <dgm:cxn modelId="{43AB7489-269A-4E67-91A3-061251470EDD}" srcId="{F0D6D6CB-6F57-4571-94CB-DA53DA14AF93}" destId="{9E7C2B32-7410-46F5-AA88-E25BD0DCA14A}" srcOrd="1" destOrd="0" parTransId="{5689ED00-EF17-4EB7-A267-DAFEAFD3377C}" sibTransId="{2222A45E-369F-4C6F-B4C4-0E21E2D41774}"/>
    <dgm:cxn modelId="{8E68F089-B03C-4157-AEB3-E7E0E85E70BE}" srcId="{81EBC317-F293-4B06-9190-E0CB87956630}" destId="{F0D6D6CB-6F57-4571-94CB-DA53DA14AF93}" srcOrd="2" destOrd="0" parTransId="{359FED96-1E43-4DAE-9FA9-55B8658F2433}" sibTransId="{73F0616E-E0F3-4944-B1F8-ABD059AA1731}"/>
    <dgm:cxn modelId="{3C4B5A9C-114A-478E-B541-03BBDA996F2A}" type="presOf" srcId="{78FC4229-C972-4E84-AD97-1ECDB49BE3F4}" destId="{33FE9E40-7BC8-44AE-8D5D-F63FFAC904BC}" srcOrd="0" destOrd="4" presId="urn:microsoft.com/office/officeart/2005/8/layout/vList5"/>
    <dgm:cxn modelId="{30DA72AA-E00D-478D-A69B-93C788E9E815}" srcId="{81EBC317-F293-4B06-9190-E0CB87956630}" destId="{4C32B312-59F8-4D46-8E66-BC124CC983E5}" srcOrd="1" destOrd="0" parTransId="{C8B4A553-B6F9-49B9-895C-CB630DD9BAF4}" sibTransId="{B1922187-6060-4F52-BF66-3D1AB0C68C9E}"/>
    <dgm:cxn modelId="{D0E6CFBE-C442-45D8-9C39-B60B5CF6B6DD}" type="presOf" srcId="{8E9C1A15-7F64-467B-B458-8F84F119EFD1}" destId="{33FE9E40-7BC8-44AE-8D5D-F63FFAC904BC}" srcOrd="0" destOrd="2" presId="urn:microsoft.com/office/officeart/2005/8/layout/vList5"/>
    <dgm:cxn modelId="{C1CBC3C9-7C57-42BC-A8C7-AFA251498342}" type="presOf" srcId="{4C32B312-59F8-4D46-8E66-BC124CC983E5}" destId="{D4FCEFC2-F48B-45AC-A12B-A61EDC66D226}" srcOrd="0" destOrd="0" presId="urn:microsoft.com/office/officeart/2005/8/layout/vList5"/>
    <dgm:cxn modelId="{74E1C6D4-0DBA-4900-8D98-87FBE43CE241}" type="presOf" srcId="{F487CF04-BA4A-49EF-9D16-AC6ACB02D312}" destId="{87CB62C4-95B0-405F-BD71-5D1A233DD29C}" srcOrd="0" destOrd="1" presId="urn:microsoft.com/office/officeart/2005/8/layout/vList5"/>
    <dgm:cxn modelId="{1047A3D5-A8C3-42FE-AECA-6E0D0F9AD83F}" type="presOf" srcId="{0EB2549D-2BAE-4EBE-8054-BE2E1067F7A5}" destId="{B8AE98D0-DFBB-4DDD-A0F0-B48F819B9D12}" srcOrd="0" destOrd="3" presId="urn:microsoft.com/office/officeart/2005/8/layout/vList5"/>
    <dgm:cxn modelId="{746C8CD7-8894-4594-A378-DDF8C9942641}" type="presOf" srcId="{9E7C2B32-7410-46F5-AA88-E25BD0DCA14A}" destId="{B8AE98D0-DFBB-4DDD-A0F0-B48F819B9D12}" srcOrd="0" destOrd="1" presId="urn:microsoft.com/office/officeart/2005/8/layout/vList5"/>
    <dgm:cxn modelId="{AAD847E3-7AF5-4813-BABA-601236292831}" type="presOf" srcId="{AFD0FA0F-7120-4095-8D94-FF1CC59E48A2}" destId="{B8AE98D0-DFBB-4DDD-A0F0-B48F819B9D12}" srcOrd="0" destOrd="0" presId="urn:microsoft.com/office/officeart/2005/8/layout/vList5"/>
    <dgm:cxn modelId="{445998E9-98AB-4118-B139-9704D11EFE01}" type="presOf" srcId="{2301736F-738A-4413-BDAE-FF79F5DB1F7D}" destId="{B8AE98D0-DFBB-4DDD-A0F0-B48F819B9D12}" srcOrd="0" destOrd="2" presId="urn:microsoft.com/office/officeart/2005/8/layout/vList5"/>
    <dgm:cxn modelId="{818FAFEA-282D-471F-9C05-B0A7605F5C67}" srcId="{4C32B312-59F8-4D46-8E66-BC124CC983E5}" destId="{78FC4229-C972-4E84-AD97-1ECDB49BE3F4}" srcOrd="4" destOrd="0" parTransId="{F78118EE-6185-4ED0-9BFB-FE4F92290CEE}" sibTransId="{0E5F9624-E4E1-4844-9B92-4297A671CB3C}"/>
    <dgm:cxn modelId="{2F06FBEE-8D45-4C9D-822B-36A89BD0CE98}" type="presOf" srcId="{CD23DB0E-A837-4B64-AC8B-8D7524CB949D}" destId="{33FE9E40-7BC8-44AE-8D5D-F63FFAC904BC}" srcOrd="0" destOrd="3" presId="urn:microsoft.com/office/officeart/2005/8/layout/vList5"/>
    <dgm:cxn modelId="{498DF9F0-FB87-4C89-942D-6F54F52E3739}" type="presOf" srcId="{81DE0EF4-FBC2-4A2D-9951-80C1AB302C28}" destId="{33FE9E40-7BC8-44AE-8D5D-F63FFAC904BC}" srcOrd="0" destOrd="6" presId="urn:microsoft.com/office/officeart/2005/8/layout/vList5"/>
    <dgm:cxn modelId="{25748DF1-DF8C-482F-8052-F779E52AF280}" srcId="{4C32B312-59F8-4D46-8E66-BC124CC983E5}" destId="{8E9C1A15-7F64-467B-B458-8F84F119EFD1}" srcOrd="2" destOrd="0" parTransId="{21EB98BC-DDBB-4212-BBEC-4014C24049FD}" sibTransId="{EE36B80D-1DA9-4E67-9902-7EE8BEDC5B88}"/>
    <dgm:cxn modelId="{AE19C6E6-167D-4D78-B5AA-758BA09C5B2A}" type="presParOf" srcId="{EAD69A16-C359-4FD2-B188-6A1C403B488E}" destId="{C273E90C-3BC5-4352-B372-0AFDA85CCF53}" srcOrd="0" destOrd="0" presId="urn:microsoft.com/office/officeart/2005/8/layout/vList5"/>
    <dgm:cxn modelId="{C0C965B7-53D9-4FB5-9AE2-DC5B364D0975}" type="presParOf" srcId="{C273E90C-3BC5-4352-B372-0AFDA85CCF53}" destId="{43866B9A-5927-4529-ACA8-C054BF6AB576}" srcOrd="0" destOrd="0" presId="urn:microsoft.com/office/officeart/2005/8/layout/vList5"/>
    <dgm:cxn modelId="{BED06F8A-1DB7-4A50-9AA2-508AB78E305C}" type="presParOf" srcId="{C273E90C-3BC5-4352-B372-0AFDA85CCF53}" destId="{87CB62C4-95B0-405F-BD71-5D1A233DD29C}" srcOrd="1" destOrd="0" presId="urn:microsoft.com/office/officeart/2005/8/layout/vList5"/>
    <dgm:cxn modelId="{2DE6D275-2B91-452B-9F2E-5B56920D6F9D}" type="presParOf" srcId="{EAD69A16-C359-4FD2-B188-6A1C403B488E}" destId="{ED837C8D-0ED4-4461-AE0D-6C9B84A32617}" srcOrd="1" destOrd="0" presId="urn:microsoft.com/office/officeart/2005/8/layout/vList5"/>
    <dgm:cxn modelId="{92CF54E4-1F29-4249-A94B-BBADB4B586CA}" type="presParOf" srcId="{EAD69A16-C359-4FD2-B188-6A1C403B488E}" destId="{864AB0A8-CE35-40A2-A989-FC3259DFB58C}" srcOrd="2" destOrd="0" presId="urn:microsoft.com/office/officeart/2005/8/layout/vList5"/>
    <dgm:cxn modelId="{A4B74224-E5F8-4929-8129-A6BC5687A5E0}" type="presParOf" srcId="{864AB0A8-CE35-40A2-A989-FC3259DFB58C}" destId="{D4FCEFC2-F48B-45AC-A12B-A61EDC66D226}" srcOrd="0" destOrd="0" presId="urn:microsoft.com/office/officeart/2005/8/layout/vList5"/>
    <dgm:cxn modelId="{C877BD59-E5D7-4C70-9207-E4E13D654C2D}" type="presParOf" srcId="{864AB0A8-CE35-40A2-A989-FC3259DFB58C}" destId="{33FE9E40-7BC8-44AE-8D5D-F63FFAC904BC}" srcOrd="1" destOrd="0" presId="urn:microsoft.com/office/officeart/2005/8/layout/vList5"/>
    <dgm:cxn modelId="{33222B8D-5D3A-46DB-A8CD-E59FC569EB13}" type="presParOf" srcId="{EAD69A16-C359-4FD2-B188-6A1C403B488E}" destId="{654A7B66-FAC3-4429-97F3-687719AA990A}" srcOrd="3" destOrd="0" presId="urn:microsoft.com/office/officeart/2005/8/layout/vList5"/>
    <dgm:cxn modelId="{1E3BA6E6-D1B9-4F23-8DAD-F2F9145ADC17}" type="presParOf" srcId="{EAD69A16-C359-4FD2-B188-6A1C403B488E}" destId="{712E44E6-8BE0-485A-84FA-0A5E2FB60C15}" srcOrd="4" destOrd="0" presId="urn:microsoft.com/office/officeart/2005/8/layout/vList5"/>
    <dgm:cxn modelId="{B7C00846-020B-4508-90E3-BB00F71374E1}" type="presParOf" srcId="{712E44E6-8BE0-485A-84FA-0A5E2FB60C15}" destId="{970F773A-05EC-4671-B2EE-21386172825B}" srcOrd="0" destOrd="0" presId="urn:microsoft.com/office/officeart/2005/8/layout/vList5"/>
    <dgm:cxn modelId="{639E7905-061B-4D40-8E91-AFE3E2FC9620}" type="presParOf" srcId="{712E44E6-8BE0-485A-84FA-0A5E2FB60C15}" destId="{B8AE98D0-DFBB-4DDD-A0F0-B48F819B9D1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8D6A1C-A6D2-4596-8275-B278C4F7E5C9}"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DE764CC1-760D-4B5C-8A95-3B0C0EBA2782}">
      <dgm:prSet/>
      <dgm:spPr/>
      <dgm:t>
        <a:bodyPr/>
        <a:lstStyle/>
        <a:p>
          <a:r>
            <a:rPr lang="en-US" dirty="0"/>
            <a:t>Population = the thing we’re interested in</a:t>
          </a:r>
        </a:p>
      </dgm:t>
    </dgm:pt>
    <dgm:pt modelId="{5E7E0851-DECA-4957-99A7-8A12D54D6908}" type="parTrans" cxnId="{9C79F139-3B81-465B-AE30-BF518473AF27}">
      <dgm:prSet/>
      <dgm:spPr/>
      <dgm:t>
        <a:bodyPr/>
        <a:lstStyle/>
        <a:p>
          <a:endParaRPr lang="en-US"/>
        </a:p>
      </dgm:t>
    </dgm:pt>
    <dgm:pt modelId="{657041D8-5F78-4DC6-81A4-DCD5765571B0}" type="sibTrans" cxnId="{9C79F139-3B81-465B-AE30-BF518473AF27}">
      <dgm:prSet/>
      <dgm:spPr/>
      <dgm:t>
        <a:bodyPr/>
        <a:lstStyle/>
        <a:p>
          <a:endParaRPr lang="en-US"/>
        </a:p>
      </dgm:t>
    </dgm:pt>
    <dgm:pt modelId="{754E3827-DAB9-4261-8856-8CDFA4CEC84A}">
      <dgm:prSet/>
      <dgm:spPr/>
      <dgm:t>
        <a:bodyPr/>
        <a:lstStyle/>
        <a:p>
          <a:r>
            <a:rPr lang="en-US"/>
            <a:t>Sample = the thing we observe</a:t>
          </a:r>
        </a:p>
      </dgm:t>
    </dgm:pt>
    <dgm:pt modelId="{32F551BE-B29C-44F8-8B30-58151E8C3AB3}" type="parTrans" cxnId="{55024D12-A2C0-42FD-82FA-AE973CB71793}">
      <dgm:prSet/>
      <dgm:spPr/>
      <dgm:t>
        <a:bodyPr/>
        <a:lstStyle/>
        <a:p>
          <a:endParaRPr lang="en-US"/>
        </a:p>
      </dgm:t>
    </dgm:pt>
    <dgm:pt modelId="{0E1D5699-7F10-43A5-A5E4-F4F81AE58CB5}" type="sibTrans" cxnId="{55024D12-A2C0-42FD-82FA-AE973CB71793}">
      <dgm:prSet/>
      <dgm:spPr/>
      <dgm:t>
        <a:bodyPr/>
        <a:lstStyle/>
        <a:p>
          <a:endParaRPr lang="en-US"/>
        </a:p>
      </dgm:t>
    </dgm:pt>
    <dgm:pt modelId="{E30D7776-7712-4B4F-AFA1-3024056150F2}">
      <dgm:prSet/>
      <dgm:spPr/>
      <dgm:t>
        <a:bodyPr/>
        <a:lstStyle/>
        <a:p>
          <a:r>
            <a:rPr lang="en-US"/>
            <a:t>Inclusion probability = chance of inclusion in sample</a:t>
          </a:r>
        </a:p>
      </dgm:t>
    </dgm:pt>
    <dgm:pt modelId="{7FA65D53-86A4-4816-A958-B1065108F0D3}" type="parTrans" cxnId="{2F379FF9-7340-4173-980F-CA54A3977F9F}">
      <dgm:prSet/>
      <dgm:spPr/>
      <dgm:t>
        <a:bodyPr/>
        <a:lstStyle/>
        <a:p>
          <a:endParaRPr lang="en-US"/>
        </a:p>
      </dgm:t>
    </dgm:pt>
    <dgm:pt modelId="{E56A3E12-5992-4C77-B853-9B51F7981200}" type="sibTrans" cxnId="{2F379FF9-7340-4173-980F-CA54A3977F9F}">
      <dgm:prSet/>
      <dgm:spPr/>
      <dgm:t>
        <a:bodyPr/>
        <a:lstStyle/>
        <a:p>
          <a:endParaRPr lang="en-US"/>
        </a:p>
      </dgm:t>
    </dgm:pt>
    <dgm:pt modelId="{9B7DF3A5-7888-48E7-8AFE-087526155A6C}">
      <dgm:prSet/>
      <dgm:spPr/>
      <dgm:t>
        <a:bodyPr/>
        <a:lstStyle/>
        <a:p>
          <a:r>
            <a:rPr lang="en-US"/>
            <a:t>Support = area/volume/thickness observed</a:t>
          </a:r>
        </a:p>
      </dgm:t>
    </dgm:pt>
    <dgm:pt modelId="{5D631FF5-2B95-4139-8956-FF9CEC2BABC3}" type="parTrans" cxnId="{6880F2BA-DD23-42D7-9F98-C9B8D254745C}">
      <dgm:prSet/>
      <dgm:spPr/>
      <dgm:t>
        <a:bodyPr/>
        <a:lstStyle/>
        <a:p>
          <a:endParaRPr lang="en-US"/>
        </a:p>
      </dgm:t>
    </dgm:pt>
    <dgm:pt modelId="{50468316-FCE9-4391-A456-440951002972}" type="sibTrans" cxnId="{6880F2BA-DD23-42D7-9F98-C9B8D254745C}">
      <dgm:prSet/>
      <dgm:spPr/>
      <dgm:t>
        <a:bodyPr/>
        <a:lstStyle/>
        <a:p>
          <a:endParaRPr lang="en-US"/>
        </a:p>
      </dgm:t>
    </dgm:pt>
    <dgm:pt modelId="{B930D4CA-8AF5-44C3-BBB3-63FB10498253}">
      <dgm:prSet/>
      <dgm:spPr/>
      <dgm:t>
        <a:bodyPr/>
        <a:lstStyle/>
        <a:p>
          <a:r>
            <a:rPr lang="en-US"/>
            <a:t>Geo-reference = where we observe</a:t>
          </a:r>
        </a:p>
      </dgm:t>
    </dgm:pt>
    <dgm:pt modelId="{27B80264-EE04-4BA8-8E46-C148E66890B4}" type="parTrans" cxnId="{7658770C-BD7F-4E71-933D-6FF13728D417}">
      <dgm:prSet/>
      <dgm:spPr/>
      <dgm:t>
        <a:bodyPr/>
        <a:lstStyle/>
        <a:p>
          <a:endParaRPr lang="en-US"/>
        </a:p>
      </dgm:t>
    </dgm:pt>
    <dgm:pt modelId="{D4EAB2FD-C95C-4AA0-A707-3C87F65F010E}" type="sibTrans" cxnId="{7658770C-BD7F-4E71-933D-6FF13728D417}">
      <dgm:prSet/>
      <dgm:spPr/>
      <dgm:t>
        <a:bodyPr/>
        <a:lstStyle/>
        <a:p>
          <a:endParaRPr lang="en-US"/>
        </a:p>
      </dgm:t>
    </dgm:pt>
    <dgm:pt modelId="{576B16FE-0551-4303-AA3E-AFF1B56C72EE}">
      <dgm:prSet/>
      <dgm:spPr/>
      <dgm:t>
        <a:bodyPr/>
        <a:lstStyle/>
        <a:p>
          <a:r>
            <a:rPr lang="en-US" dirty="0"/>
            <a:t>Bulking = mixing multiple samples over a given area (e.g. horizons, satellite </a:t>
          </a:r>
          <a:r>
            <a:rPr lang="en-US" dirty="0" err="1"/>
            <a:t>pedons</a:t>
          </a:r>
          <a:r>
            <a:rPr lang="en-US" dirty="0"/>
            <a:t>)</a:t>
          </a:r>
        </a:p>
      </dgm:t>
    </dgm:pt>
    <dgm:pt modelId="{B765EC5B-7176-4D01-B25D-3196080F14F9}" type="parTrans" cxnId="{2814A903-7FFA-49F9-BF74-83BD290CDE8A}">
      <dgm:prSet/>
      <dgm:spPr/>
      <dgm:t>
        <a:bodyPr/>
        <a:lstStyle/>
        <a:p>
          <a:endParaRPr lang="en-US"/>
        </a:p>
      </dgm:t>
    </dgm:pt>
    <dgm:pt modelId="{CAB1830D-FE2F-47A5-8C97-D55256066A01}" type="sibTrans" cxnId="{2814A903-7FFA-49F9-BF74-83BD290CDE8A}">
      <dgm:prSet/>
      <dgm:spPr/>
      <dgm:t>
        <a:bodyPr/>
        <a:lstStyle/>
        <a:p>
          <a:endParaRPr lang="en-US"/>
        </a:p>
      </dgm:t>
    </dgm:pt>
    <dgm:pt modelId="{2AC7CD06-A5CD-4144-8F74-85E1573EAA95}">
      <dgm:prSet/>
      <dgm:spPr/>
      <dgm:t>
        <a:bodyPr/>
        <a:lstStyle/>
        <a:p>
          <a:r>
            <a:rPr lang="en-US"/>
            <a:t>Blocking = averaging multiple samples over a given area (e.g. plots, transects, clusters)</a:t>
          </a:r>
        </a:p>
      </dgm:t>
    </dgm:pt>
    <dgm:pt modelId="{13797C07-5E7F-4C52-B36A-F218AEC4B2F4}" type="parTrans" cxnId="{5FB9FE13-6B72-4BA2-B297-D16D559389AD}">
      <dgm:prSet/>
      <dgm:spPr/>
      <dgm:t>
        <a:bodyPr/>
        <a:lstStyle/>
        <a:p>
          <a:endParaRPr lang="en-US"/>
        </a:p>
      </dgm:t>
    </dgm:pt>
    <dgm:pt modelId="{2F8744C8-E59A-49B2-8023-81AC719D7555}" type="sibTrans" cxnId="{5FB9FE13-6B72-4BA2-B297-D16D559389AD}">
      <dgm:prSet/>
      <dgm:spPr/>
      <dgm:t>
        <a:bodyPr/>
        <a:lstStyle/>
        <a:p>
          <a:endParaRPr lang="en-US"/>
        </a:p>
      </dgm:t>
    </dgm:pt>
    <dgm:pt modelId="{B8248A4C-E2BF-4DC2-B54F-C8CC2D6FD1FD}">
      <dgm:prSet/>
      <dgm:spPr/>
      <dgm:t>
        <a:bodyPr/>
        <a:lstStyle/>
        <a:p>
          <a:r>
            <a:rPr lang="en-US" dirty="0"/>
            <a:t>Strata = subsets/groups within the population</a:t>
          </a:r>
        </a:p>
      </dgm:t>
    </dgm:pt>
    <dgm:pt modelId="{6400D257-70AD-4DE1-81F4-2E7B38CEEDDF}" type="parTrans" cxnId="{19CC21F9-CCE7-4BBF-A87A-5B480C63CEAA}">
      <dgm:prSet/>
      <dgm:spPr/>
      <dgm:t>
        <a:bodyPr/>
        <a:lstStyle/>
        <a:p>
          <a:endParaRPr lang="en-US"/>
        </a:p>
      </dgm:t>
    </dgm:pt>
    <dgm:pt modelId="{25F76269-5DBF-42FF-BFB6-FDCCBB499D3A}" type="sibTrans" cxnId="{19CC21F9-CCE7-4BBF-A87A-5B480C63CEAA}">
      <dgm:prSet/>
      <dgm:spPr/>
      <dgm:t>
        <a:bodyPr/>
        <a:lstStyle/>
        <a:p>
          <a:endParaRPr lang="en-US"/>
        </a:p>
      </dgm:t>
    </dgm:pt>
    <dgm:pt modelId="{0665564D-3D50-41B0-A73D-D8FD78F362AE}">
      <dgm:prSet/>
      <dgm:spPr/>
      <dgm:t>
        <a:bodyPr/>
        <a:lstStyle/>
        <a:p>
          <a:r>
            <a:rPr lang="en-US" dirty="0"/>
            <a:t>Inference space = what we predict</a:t>
          </a:r>
        </a:p>
      </dgm:t>
    </dgm:pt>
    <dgm:pt modelId="{9D1EAC27-4FF7-438B-AB34-AF43EE65742A}" type="parTrans" cxnId="{0EECD271-F401-4524-A038-3B5398FA5E14}">
      <dgm:prSet/>
      <dgm:spPr/>
      <dgm:t>
        <a:bodyPr/>
        <a:lstStyle/>
        <a:p>
          <a:endParaRPr lang="en-US"/>
        </a:p>
      </dgm:t>
    </dgm:pt>
    <dgm:pt modelId="{4AA95BEA-9756-426D-91DA-B8A42966A9E6}" type="sibTrans" cxnId="{0EECD271-F401-4524-A038-3B5398FA5E14}">
      <dgm:prSet/>
      <dgm:spPr/>
      <dgm:t>
        <a:bodyPr/>
        <a:lstStyle/>
        <a:p>
          <a:endParaRPr lang="en-US"/>
        </a:p>
      </dgm:t>
    </dgm:pt>
    <dgm:pt modelId="{B2EA6BA3-8496-4383-9439-AB93A73D6A34}">
      <dgm:prSet/>
      <dgm:spPr/>
      <dgm:t>
        <a:bodyPr/>
        <a:lstStyle/>
        <a:p>
          <a:r>
            <a:rPr lang="en-US"/>
            <a:t>Bias = systematic error/difference from the population</a:t>
          </a:r>
        </a:p>
      </dgm:t>
    </dgm:pt>
    <dgm:pt modelId="{6FC30416-2A99-4E59-A6FB-EBB009CE771D}" type="parTrans" cxnId="{4560EE73-E27A-4B62-8D10-4FA3D13B6DB6}">
      <dgm:prSet/>
      <dgm:spPr/>
      <dgm:t>
        <a:bodyPr/>
        <a:lstStyle/>
        <a:p>
          <a:endParaRPr lang="en-US"/>
        </a:p>
      </dgm:t>
    </dgm:pt>
    <dgm:pt modelId="{C7D189A1-366D-4EA0-A3AD-2CF4862B9A38}" type="sibTrans" cxnId="{4560EE73-E27A-4B62-8D10-4FA3D13B6DB6}">
      <dgm:prSet/>
      <dgm:spPr/>
      <dgm:t>
        <a:bodyPr/>
        <a:lstStyle/>
        <a:p>
          <a:endParaRPr lang="en-US"/>
        </a:p>
      </dgm:t>
    </dgm:pt>
    <dgm:pt modelId="{B08C08CA-2D47-4CD0-92F8-8D9759C2DBAE}">
      <dgm:prSet/>
      <dgm:spPr/>
      <dgm:t>
        <a:bodyPr/>
        <a:lstStyle/>
        <a:p>
          <a:r>
            <a:rPr lang="en-US"/>
            <a:t>Variance = random error</a:t>
          </a:r>
        </a:p>
      </dgm:t>
    </dgm:pt>
    <dgm:pt modelId="{077F8DCA-7504-4828-ACC2-763A5E6D4572}" type="parTrans" cxnId="{5EFFC003-6876-4552-A596-EC649863B825}">
      <dgm:prSet/>
      <dgm:spPr/>
      <dgm:t>
        <a:bodyPr/>
        <a:lstStyle/>
        <a:p>
          <a:endParaRPr lang="en-US"/>
        </a:p>
      </dgm:t>
    </dgm:pt>
    <dgm:pt modelId="{B19EFAD5-C4C2-4436-98A0-AFF7F725EAB9}" type="sibTrans" cxnId="{5EFFC003-6876-4552-A596-EC649863B825}">
      <dgm:prSet/>
      <dgm:spPr/>
      <dgm:t>
        <a:bodyPr/>
        <a:lstStyle/>
        <a:p>
          <a:endParaRPr lang="en-US"/>
        </a:p>
      </dgm:t>
    </dgm:pt>
    <dgm:pt modelId="{8D9A4B9F-3E11-436A-805F-B9337637BA14}">
      <dgm:prSet/>
      <dgm:spPr/>
      <dgm:t>
        <a:bodyPr/>
        <a:lstStyle/>
        <a:p>
          <a:r>
            <a:rPr lang="en-US" dirty="0"/>
            <a:t>Feature space = multidimensional space formed by the combination of variables (e.g. </a:t>
          </a:r>
          <a:r>
            <a:rPr lang="en-US" dirty="0" err="1"/>
            <a:t>clorpt</a:t>
          </a:r>
          <a:r>
            <a:rPr lang="en-US" dirty="0"/>
            <a:t>/</a:t>
          </a:r>
          <a:r>
            <a:rPr lang="en-US" dirty="0" err="1"/>
            <a:t>scorpan</a:t>
          </a:r>
          <a:r>
            <a:rPr lang="en-US" dirty="0"/>
            <a:t> ) </a:t>
          </a:r>
        </a:p>
      </dgm:t>
    </dgm:pt>
    <dgm:pt modelId="{241A6F8B-5403-4B63-9221-3157DB767DC2}" type="parTrans" cxnId="{A7A15D64-CDAE-4883-AAB7-C16D62303ED1}">
      <dgm:prSet/>
      <dgm:spPr/>
      <dgm:t>
        <a:bodyPr/>
        <a:lstStyle/>
        <a:p>
          <a:endParaRPr lang="en-US"/>
        </a:p>
      </dgm:t>
    </dgm:pt>
    <dgm:pt modelId="{08689409-5B36-44DA-B3B5-D34F446C662D}" type="sibTrans" cxnId="{A7A15D64-CDAE-4883-AAB7-C16D62303ED1}">
      <dgm:prSet/>
      <dgm:spPr/>
      <dgm:t>
        <a:bodyPr/>
        <a:lstStyle/>
        <a:p>
          <a:endParaRPr lang="en-US"/>
        </a:p>
      </dgm:t>
    </dgm:pt>
    <dgm:pt modelId="{CD82290B-8A66-45C8-A0AD-A06CC2AC331D}" type="pres">
      <dgm:prSet presAssocID="{598D6A1C-A6D2-4596-8275-B278C4F7E5C9}" presName="linear" presStyleCnt="0">
        <dgm:presLayoutVars>
          <dgm:dir/>
          <dgm:animLvl val="lvl"/>
          <dgm:resizeHandles val="exact"/>
        </dgm:presLayoutVars>
      </dgm:prSet>
      <dgm:spPr/>
    </dgm:pt>
    <dgm:pt modelId="{B2A3C032-3C4C-4AF1-8CD9-69E2F14083C1}" type="pres">
      <dgm:prSet presAssocID="{DE764CC1-760D-4B5C-8A95-3B0C0EBA2782}" presName="parentLin" presStyleCnt="0"/>
      <dgm:spPr/>
    </dgm:pt>
    <dgm:pt modelId="{9847CB77-E264-4AAB-8E80-8BF10D68AC35}" type="pres">
      <dgm:prSet presAssocID="{DE764CC1-760D-4B5C-8A95-3B0C0EBA2782}" presName="parentLeftMargin" presStyleLbl="node1" presStyleIdx="0" presStyleCnt="5"/>
      <dgm:spPr/>
    </dgm:pt>
    <dgm:pt modelId="{544B0898-CD63-48A4-B12C-2B159FD80199}" type="pres">
      <dgm:prSet presAssocID="{DE764CC1-760D-4B5C-8A95-3B0C0EBA2782}" presName="parentText" presStyleLbl="node1" presStyleIdx="0" presStyleCnt="5">
        <dgm:presLayoutVars>
          <dgm:chMax val="0"/>
          <dgm:bulletEnabled val="1"/>
        </dgm:presLayoutVars>
      </dgm:prSet>
      <dgm:spPr/>
    </dgm:pt>
    <dgm:pt modelId="{8926215D-2FA8-4073-8566-54E53E24904A}" type="pres">
      <dgm:prSet presAssocID="{DE764CC1-760D-4B5C-8A95-3B0C0EBA2782}" presName="negativeSpace" presStyleCnt="0"/>
      <dgm:spPr/>
    </dgm:pt>
    <dgm:pt modelId="{D9BB5E93-6FEE-4776-9931-41C126B07C18}" type="pres">
      <dgm:prSet presAssocID="{DE764CC1-760D-4B5C-8A95-3B0C0EBA2782}" presName="childText" presStyleLbl="conFgAcc1" presStyleIdx="0" presStyleCnt="5">
        <dgm:presLayoutVars>
          <dgm:bulletEnabled val="1"/>
        </dgm:presLayoutVars>
      </dgm:prSet>
      <dgm:spPr>
        <a:solidFill>
          <a:schemeClr val="tx2">
            <a:lumMod val="20000"/>
            <a:lumOff val="80000"/>
            <a:alpha val="90000"/>
          </a:schemeClr>
        </a:solidFill>
      </dgm:spPr>
    </dgm:pt>
    <dgm:pt modelId="{E647B6B4-E9EA-4F5C-B3C6-207095B515E3}" type="pres">
      <dgm:prSet presAssocID="{657041D8-5F78-4DC6-81A4-DCD5765571B0}" presName="spaceBetweenRectangles" presStyleCnt="0"/>
      <dgm:spPr/>
    </dgm:pt>
    <dgm:pt modelId="{64A27C86-F633-42AA-B3C1-B4882F8B9143}" type="pres">
      <dgm:prSet presAssocID="{754E3827-DAB9-4261-8856-8CDFA4CEC84A}" presName="parentLin" presStyleCnt="0"/>
      <dgm:spPr/>
    </dgm:pt>
    <dgm:pt modelId="{B3DD2362-0927-4095-8EAB-CFAC1F120197}" type="pres">
      <dgm:prSet presAssocID="{754E3827-DAB9-4261-8856-8CDFA4CEC84A}" presName="parentLeftMargin" presStyleLbl="node1" presStyleIdx="0" presStyleCnt="5"/>
      <dgm:spPr/>
    </dgm:pt>
    <dgm:pt modelId="{C438BE0E-5E7A-4CA1-A816-CD2D65649A0C}" type="pres">
      <dgm:prSet presAssocID="{754E3827-DAB9-4261-8856-8CDFA4CEC84A}" presName="parentText" presStyleLbl="node1" presStyleIdx="1" presStyleCnt="5">
        <dgm:presLayoutVars>
          <dgm:chMax val="0"/>
          <dgm:bulletEnabled val="1"/>
        </dgm:presLayoutVars>
      </dgm:prSet>
      <dgm:spPr/>
    </dgm:pt>
    <dgm:pt modelId="{E9A708DD-15EF-4B92-A88B-66ECE8070968}" type="pres">
      <dgm:prSet presAssocID="{754E3827-DAB9-4261-8856-8CDFA4CEC84A}" presName="negativeSpace" presStyleCnt="0"/>
      <dgm:spPr/>
    </dgm:pt>
    <dgm:pt modelId="{026BBC8F-C884-408D-B79A-F825E5D7EC1F}" type="pres">
      <dgm:prSet presAssocID="{754E3827-DAB9-4261-8856-8CDFA4CEC84A}" presName="childText" presStyleLbl="conFgAcc1" presStyleIdx="1" presStyleCnt="5">
        <dgm:presLayoutVars>
          <dgm:bulletEnabled val="1"/>
        </dgm:presLayoutVars>
      </dgm:prSet>
      <dgm:spPr/>
    </dgm:pt>
    <dgm:pt modelId="{249386D2-9B4F-4F84-B850-5D6524B8CD5D}" type="pres">
      <dgm:prSet presAssocID="{0E1D5699-7F10-43A5-A5E4-F4F81AE58CB5}" presName="spaceBetweenRectangles" presStyleCnt="0"/>
      <dgm:spPr/>
    </dgm:pt>
    <dgm:pt modelId="{F92763C9-4DF0-4C53-8E38-4DD73E5342AB}" type="pres">
      <dgm:prSet presAssocID="{B8248A4C-E2BF-4DC2-B54F-C8CC2D6FD1FD}" presName="parentLin" presStyleCnt="0"/>
      <dgm:spPr/>
    </dgm:pt>
    <dgm:pt modelId="{753DADE2-8D99-470C-B5CA-2E5D743C9DBD}" type="pres">
      <dgm:prSet presAssocID="{B8248A4C-E2BF-4DC2-B54F-C8CC2D6FD1FD}" presName="parentLeftMargin" presStyleLbl="node1" presStyleIdx="1" presStyleCnt="5"/>
      <dgm:spPr/>
    </dgm:pt>
    <dgm:pt modelId="{FD2915D5-D012-4C16-A073-F750942D968D}" type="pres">
      <dgm:prSet presAssocID="{B8248A4C-E2BF-4DC2-B54F-C8CC2D6FD1FD}" presName="parentText" presStyleLbl="node1" presStyleIdx="2" presStyleCnt="5">
        <dgm:presLayoutVars>
          <dgm:chMax val="0"/>
          <dgm:bulletEnabled val="1"/>
        </dgm:presLayoutVars>
      </dgm:prSet>
      <dgm:spPr/>
    </dgm:pt>
    <dgm:pt modelId="{8BCE2590-5117-460E-B584-FD40B3B21246}" type="pres">
      <dgm:prSet presAssocID="{B8248A4C-E2BF-4DC2-B54F-C8CC2D6FD1FD}" presName="negativeSpace" presStyleCnt="0"/>
      <dgm:spPr/>
    </dgm:pt>
    <dgm:pt modelId="{1C482BA7-F177-4CF0-BD6E-6B5F7105ED40}" type="pres">
      <dgm:prSet presAssocID="{B8248A4C-E2BF-4DC2-B54F-C8CC2D6FD1FD}" presName="childText" presStyleLbl="conFgAcc1" presStyleIdx="2" presStyleCnt="5">
        <dgm:presLayoutVars>
          <dgm:bulletEnabled val="1"/>
        </dgm:presLayoutVars>
      </dgm:prSet>
      <dgm:spPr/>
    </dgm:pt>
    <dgm:pt modelId="{019414EA-5B28-4389-A778-48E98AF78E72}" type="pres">
      <dgm:prSet presAssocID="{25F76269-5DBF-42FF-BFB6-FDCCBB499D3A}" presName="spaceBetweenRectangles" presStyleCnt="0"/>
      <dgm:spPr/>
    </dgm:pt>
    <dgm:pt modelId="{02F71D82-3E4A-4B25-BB64-18D5C0204C4E}" type="pres">
      <dgm:prSet presAssocID="{8D9A4B9F-3E11-436A-805F-B9337637BA14}" presName="parentLin" presStyleCnt="0"/>
      <dgm:spPr/>
    </dgm:pt>
    <dgm:pt modelId="{49FFA705-EE0C-4410-8026-CB8F129ACAE3}" type="pres">
      <dgm:prSet presAssocID="{8D9A4B9F-3E11-436A-805F-B9337637BA14}" presName="parentLeftMargin" presStyleLbl="node1" presStyleIdx="2" presStyleCnt="5"/>
      <dgm:spPr/>
    </dgm:pt>
    <dgm:pt modelId="{E00BF760-64A7-4D54-B3DB-D6B302E8C0A9}" type="pres">
      <dgm:prSet presAssocID="{8D9A4B9F-3E11-436A-805F-B9337637BA14}" presName="parentText" presStyleLbl="node1" presStyleIdx="3" presStyleCnt="5">
        <dgm:presLayoutVars>
          <dgm:chMax val="0"/>
          <dgm:bulletEnabled val="1"/>
        </dgm:presLayoutVars>
      </dgm:prSet>
      <dgm:spPr/>
    </dgm:pt>
    <dgm:pt modelId="{7C1CBCCE-7055-4A21-85BA-804C66518204}" type="pres">
      <dgm:prSet presAssocID="{8D9A4B9F-3E11-436A-805F-B9337637BA14}" presName="negativeSpace" presStyleCnt="0"/>
      <dgm:spPr/>
    </dgm:pt>
    <dgm:pt modelId="{970E2B93-37CA-4239-8276-D30FEEB0A5C2}" type="pres">
      <dgm:prSet presAssocID="{8D9A4B9F-3E11-436A-805F-B9337637BA14}" presName="childText" presStyleLbl="conFgAcc1" presStyleIdx="3" presStyleCnt="5">
        <dgm:presLayoutVars>
          <dgm:bulletEnabled val="1"/>
        </dgm:presLayoutVars>
      </dgm:prSet>
      <dgm:spPr/>
    </dgm:pt>
    <dgm:pt modelId="{AEE662DD-F367-4217-A518-17B96A494ABE}" type="pres">
      <dgm:prSet presAssocID="{08689409-5B36-44DA-B3B5-D34F446C662D}" presName="spaceBetweenRectangles" presStyleCnt="0"/>
      <dgm:spPr/>
    </dgm:pt>
    <dgm:pt modelId="{76465ECD-7FF1-418A-A9D2-F07C642F9897}" type="pres">
      <dgm:prSet presAssocID="{0665564D-3D50-41B0-A73D-D8FD78F362AE}" presName="parentLin" presStyleCnt="0"/>
      <dgm:spPr/>
    </dgm:pt>
    <dgm:pt modelId="{E8D94746-B41B-4DC5-8951-CC939F2F451F}" type="pres">
      <dgm:prSet presAssocID="{0665564D-3D50-41B0-A73D-D8FD78F362AE}" presName="parentLeftMargin" presStyleLbl="node1" presStyleIdx="3" presStyleCnt="5"/>
      <dgm:spPr/>
    </dgm:pt>
    <dgm:pt modelId="{770395E1-C848-4F5E-90F5-29222B4B8B02}" type="pres">
      <dgm:prSet presAssocID="{0665564D-3D50-41B0-A73D-D8FD78F362AE}" presName="parentText" presStyleLbl="node1" presStyleIdx="4" presStyleCnt="5">
        <dgm:presLayoutVars>
          <dgm:chMax val="0"/>
          <dgm:bulletEnabled val="1"/>
        </dgm:presLayoutVars>
      </dgm:prSet>
      <dgm:spPr/>
    </dgm:pt>
    <dgm:pt modelId="{A1F22084-10F3-4D62-8076-6F4D9E2324FB}" type="pres">
      <dgm:prSet presAssocID="{0665564D-3D50-41B0-A73D-D8FD78F362AE}" presName="negativeSpace" presStyleCnt="0"/>
      <dgm:spPr/>
    </dgm:pt>
    <dgm:pt modelId="{F4253A14-057E-4051-8486-E655E62BD00B}" type="pres">
      <dgm:prSet presAssocID="{0665564D-3D50-41B0-A73D-D8FD78F362AE}" presName="childText" presStyleLbl="conFgAcc1" presStyleIdx="4" presStyleCnt="5">
        <dgm:presLayoutVars>
          <dgm:bulletEnabled val="1"/>
        </dgm:presLayoutVars>
      </dgm:prSet>
      <dgm:spPr/>
    </dgm:pt>
  </dgm:ptLst>
  <dgm:cxnLst>
    <dgm:cxn modelId="{ECC84203-989C-41AA-85D8-D00BBD0BEB2B}" type="presOf" srcId="{B8248A4C-E2BF-4DC2-B54F-C8CC2D6FD1FD}" destId="{FD2915D5-D012-4C16-A073-F750942D968D}" srcOrd="1" destOrd="0" presId="urn:microsoft.com/office/officeart/2005/8/layout/list1"/>
    <dgm:cxn modelId="{2814A903-7FFA-49F9-BF74-83BD290CDE8A}" srcId="{754E3827-DAB9-4261-8856-8CDFA4CEC84A}" destId="{576B16FE-0551-4303-AA3E-AFF1B56C72EE}" srcOrd="3" destOrd="0" parTransId="{B765EC5B-7176-4D01-B25D-3196080F14F9}" sibTransId="{CAB1830D-FE2F-47A5-8C97-D55256066A01}"/>
    <dgm:cxn modelId="{5EFFC003-6876-4552-A596-EC649863B825}" srcId="{0665564D-3D50-41B0-A73D-D8FD78F362AE}" destId="{B08C08CA-2D47-4CD0-92F8-8D9759C2DBAE}" srcOrd="1" destOrd="0" parTransId="{077F8DCA-7504-4828-ACC2-763A5E6D4572}" sibTransId="{B19EFAD5-C4C2-4436-98A0-AFF7F725EAB9}"/>
    <dgm:cxn modelId="{7658770C-BD7F-4E71-933D-6FF13728D417}" srcId="{754E3827-DAB9-4261-8856-8CDFA4CEC84A}" destId="{B930D4CA-8AF5-44C3-BBB3-63FB10498253}" srcOrd="2" destOrd="0" parTransId="{27B80264-EE04-4BA8-8E46-C148E66890B4}" sibTransId="{D4EAB2FD-C95C-4AA0-A707-3C87F65F010E}"/>
    <dgm:cxn modelId="{6D581A10-C1FF-487D-BCED-AA9E3D1F4CAC}" type="presOf" srcId="{B8248A4C-E2BF-4DC2-B54F-C8CC2D6FD1FD}" destId="{753DADE2-8D99-470C-B5CA-2E5D743C9DBD}" srcOrd="0" destOrd="0" presId="urn:microsoft.com/office/officeart/2005/8/layout/list1"/>
    <dgm:cxn modelId="{55024D12-A2C0-42FD-82FA-AE973CB71793}" srcId="{598D6A1C-A6D2-4596-8275-B278C4F7E5C9}" destId="{754E3827-DAB9-4261-8856-8CDFA4CEC84A}" srcOrd="1" destOrd="0" parTransId="{32F551BE-B29C-44F8-8B30-58151E8C3AB3}" sibTransId="{0E1D5699-7F10-43A5-A5E4-F4F81AE58CB5}"/>
    <dgm:cxn modelId="{5FB9FE13-6B72-4BA2-B297-D16D559389AD}" srcId="{754E3827-DAB9-4261-8856-8CDFA4CEC84A}" destId="{2AC7CD06-A5CD-4144-8F74-85E1573EAA95}" srcOrd="4" destOrd="0" parTransId="{13797C07-5E7F-4C52-B36A-F218AEC4B2F4}" sibTransId="{2F8744C8-E59A-49B2-8023-81AC719D7555}"/>
    <dgm:cxn modelId="{9C79F139-3B81-465B-AE30-BF518473AF27}" srcId="{598D6A1C-A6D2-4596-8275-B278C4F7E5C9}" destId="{DE764CC1-760D-4B5C-8A95-3B0C0EBA2782}" srcOrd="0" destOrd="0" parTransId="{5E7E0851-DECA-4957-99A7-8A12D54D6908}" sibTransId="{657041D8-5F78-4DC6-81A4-DCD5765571B0}"/>
    <dgm:cxn modelId="{F7B17D3A-6A49-45F4-BC18-CFA202FC4ABA}" type="presOf" srcId="{B08C08CA-2D47-4CD0-92F8-8D9759C2DBAE}" destId="{F4253A14-057E-4051-8486-E655E62BD00B}" srcOrd="0" destOrd="1" presId="urn:microsoft.com/office/officeart/2005/8/layout/list1"/>
    <dgm:cxn modelId="{A7A15D64-CDAE-4883-AAB7-C16D62303ED1}" srcId="{598D6A1C-A6D2-4596-8275-B278C4F7E5C9}" destId="{8D9A4B9F-3E11-436A-805F-B9337637BA14}" srcOrd="3" destOrd="0" parTransId="{241A6F8B-5403-4B63-9221-3157DB767DC2}" sibTransId="{08689409-5B36-44DA-B3B5-D34F446C662D}"/>
    <dgm:cxn modelId="{77631C66-FB74-49D2-ABC9-7B6887316AE9}" type="presOf" srcId="{576B16FE-0551-4303-AA3E-AFF1B56C72EE}" destId="{026BBC8F-C884-408D-B79A-F825E5D7EC1F}" srcOrd="0" destOrd="3" presId="urn:microsoft.com/office/officeart/2005/8/layout/list1"/>
    <dgm:cxn modelId="{0EECD271-F401-4524-A038-3B5398FA5E14}" srcId="{598D6A1C-A6D2-4596-8275-B278C4F7E5C9}" destId="{0665564D-3D50-41B0-A73D-D8FD78F362AE}" srcOrd="4" destOrd="0" parTransId="{9D1EAC27-4FF7-438B-AB34-AF43EE65742A}" sibTransId="{4AA95BEA-9756-426D-91DA-B8A42966A9E6}"/>
    <dgm:cxn modelId="{4560EE73-E27A-4B62-8D10-4FA3D13B6DB6}" srcId="{0665564D-3D50-41B0-A73D-D8FD78F362AE}" destId="{B2EA6BA3-8496-4383-9439-AB93A73D6A34}" srcOrd="0" destOrd="0" parTransId="{6FC30416-2A99-4E59-A6FB-EBB009CE771D}" sibTransId="{C7D189A1-366D-4EA0-A3AD-2CF4862B9A38}"/>
    <dgm:cxn modelId="{176DA254-0827-4A29-B4AF-715B1A3BAC53}" type="presOf" srcId="{754E3827-DAB9-4261-8856-8CDFA4CEC84A}" destId="{B3DD2362-0927-4095-8EAB-CFAC1F120197}" srcOrd="0" destOrd="0" presId="urn:microsoft.com/office/officeart/2005/8/layout/list1"/>
    <dgm:cxn modelId="{51A10658-C8DD-4A73-BDDE-C21D0E852DC7}" type="presOf" srcId="{B930D4CA-8AF5-44C3-BBB3-63FB10498253}" destId="{026BBC8F-C884-408D-B79A-F825E5D7EC1F}" srcOrd="0" destOrd="2" presId="urn:microsoft.com/office/officeart/2005/8/layout/list1"/>
    <dgm:cxn modelId="{28792A78-FF16-435B-B95D-AE6B57A622EC}" type="presOf" srcId="{0665564D-3D50-41B0-A73D-D8FD78F362AE}" destId="{E8D94746-B41B-4DC5-8951-CC939F2F451F}" srcOrd="0" destOrd="0" presId="urn:microsoft.com/office/officeart/2005/8/layout/list1"/>
    <dgm:cxn modelId="{7386A97B-3D67-452E-89AB-E8AEF3F5E46E}" type="presOf" srcId="{0665564D-3D50-41B0-A73D-D8FD78F362AE}" destId="{770395E1-C848-4F5E-90F5-29222B4B8B02}" srcOrd="1" destOrd="0" presId="urn:microsoft.com/office/officeart/2005/8/layout/list1"/>
    <dgm:cxn modelId="{D1FF2386-7B16-467D-858B-F2853379AFD7}" type="presOf" srcId="{8D9A4B9F-3E11-436A-805F-B9337637BA14}" destId="{49FFA705-EE0C-4410-8026-CB8F129ACAE3}" srcOrd="0" destOrd="0" presId="urn:microsoft.com/office/officeart/2005/8/layout/list1"/>
    <dgm:cxn modelId="{F0927995-D27C-409C-A3F3-286B71C0FE5D}" type="presOf" srcId="{8D9A4B9F-3E11-436A-805F-B9337637BA14}" destId="{E00BF760-64A7-4D54-B3DB-D6B302E8C0A9}" srcOrd="1" destOrd="0" presId="urn:microsoft.com/office/officeart/2005/8/layout/list1"/>
    <dgm:cxn modelId="{664B0C97-00D0-49EC-9E7F-111F59EC27B4}" type="presOf" srcId="{E30D7776-7712-4B4F-AFA1-3024056150F2}" destId="{026BBC8F-C884-408D-B79A-F825E5D7EC1F}" srcOrd="0" destOrd="0" presId="urn:microsoft.com/office/officeart/2005/8/layout/list1"/>
    <dgm:cxn modelId="{D190ECA1-0AB6-444E-84E8-E4B0107A6ADB}" type="presOf" srcId="{754E3827-DAB9-4261-8856-8CDFA4CEC84A}" destId="{C438BE0E-5E7A-4CA1-A816-CD2D65649A0C}" srcOrd="1" destOrd="0" presId="urn:microsoft.com/office/officeart/2005/8/layout/list1"/>
    <dgm:cxn modelId="{979C47A4-1768-4A48-8D28-A7859A5C62EC}" type="presOf" srcId="{DE764CC1-760D-4B5C-8A95-3B0C0EBA2782}" destId="{544B0898-CD63-48A4-B12C-2B159FD80199}" srcOrd="1" destOrd="0" presId="urn:microsoft.com/office/officeart/2005/8/layout/list1"/>
    <dgm:cxn modelId="{6880F2BA-DD23-42D7-9F98-C9B8D254745C}" srcId="{754E3827-DAB9-4261-8856-8CDFA4CEC84A}" destId="{9B7DF3A5-7888-48E7-8AFE-087526155A6C}" srcOrd="1" destOrd="0" parTransId="{5D631FF5-2B95-4139-8956-FF9CEC2BABC3}" sibTransId="{50468316-FCE9-4391-A456-440951002972}"/>
    <dgm:cxn modelId="{C605EBC0-F722-4DC9-A87A-5A73B92D2C64}" type="presOf" srcId="{DE764CC1-760D-4B5C-8A95-3B0C0EBA2782}" destId="{9847CB77-E264-4AAB-8E80-8BF10D68AC35}" srcOrd="0" destOrd="0" presId="urn:microsoft.com/office/officeart/2005/8/layout/list1"/>
    <dgm:cxn modelId="{4421C1DD-CCAE-40E9-A514-06E1DFF74669}" type="presOf" srcId="{2AC7CD06-A5CD-4144-8F74-85E1573EAA95}" destId="{026BBC8F-C884-408D-B79A-F825E5D7EC1F}" srcOrd="0" destOrd="4" presId="urn:microsoft.com/office/officeart/2005/8/layout/list1"/>
    <dgm:cxn modelId="{A67CD6E6-5DC6-493A-B747-FEDAC83FF470}" type="presOf" srcId="{598D6A1C-A6D2-4596-8275-B278C4F7E5C9}" destId="{CD82290B-8A66-45C8-A0AD-A06CC2AC331D}" srcOrd="0" destOrd="0" presId="urn:microsoft.com/office/officeart/2005/8/layout/list1"/>
    <dgm:cxn modelId="{137DE8F8-DE2B-46DC-A95B-812925A52658}" type="presOf" srcId="{9B7DF3A5-7888-48E7-8AFE-087526155A6C}" destId="{026BBC8F-C884-408D-B79A-F825E5D7EC1F}" srcOrd="0" destOrd="1" presId="urn:microsoft.com/office/officeart/2005/8/layout/list1"/>
    <dgm:cxn modelId="{19CC21F9-CCE7-4BBF-A87A-5B480C63CEAA}" srcId="{598D6A1C-A6D2-4596-8275-B278C4F7E5C9}" destId="{B8248A4C-E2BF-4DC2-B54F-C8CC2D6FD1FD}" srcOrd="2" destOrd="0" parTransId="{6400D257-70AD-4DE1-81F4-2E7B38CEEDDF}" sibTransId="{25F76269-5DBF-42FF-BFB6-FDCCBB499D3A}"/>
    <dgm:cxn modelId="{2F379FF9-7340-4173-980F-CA54A3977F9F}" srcId="{754E3827-DAB9-4261-8856-8CDFA4CEC84A}" destId="{E30D7776-7712-4B4F-AFA1-3024056150F2}" srcOrd="0" destOrd="0" parTransId="{7FA65D53-86A4-4816-A958-B1065108F0D3}" sibTransId="{E56A3E12-5992-4C77-B853-9B51F7981200}"/>
    <dgm:cxn modelId="{25B2D2FD-82A5-426B-A576-80D019BFF184}" type="presOf" srcId="{B2EA6BA3-8496-4383-9439-AB93A73D6A34}" destId="{F4253A14-057E-4051-8486-E655E62BD00B}" srcOrd="0" destOrd="0" presId="urn:microsoft.com/office/officeart/2005/8/layout/list1"/>
    <dgm:cxn modelId="{9A98BBC9-0B2D-4830-AEB1-9293B4AD2DEA}" type="presParOf" srcId="{CD82290B-8A66-45C8-A0AD-A06CC2AC331D}" destId="{B2A3C032-3C4C-4AF1-8CD9-69E2F14083C1}" srcOrd="0" destOrd="0" presId="urn:microsoft.com/office/officeart/2005/8/layout/list1"/>
    <dgm:cxn modelId="{57B57965-8EF1-4CAE-B65E-088BD9F01F29}" type="presParOf" srcId="{B2A3C032-3C4C-4AF1-8CD9-69E2F14083C1}" destId="{9847CB77-E264-4AAB-8E80-8BF10D68AC35}" srcOrd="0" destOrd="0" presId="urn:microsoft.com/office/officeart/2005/8/layout/list1"/>
    <dgm:cxn modelId="{10C17C53-CDF9-43C3-95B2-19F982BE79DA}" type="presParOf" srcId="{B2A3C032-3C4C-4AF1-8CD9-69E2F14083C1}" destId="{544B0898-CD63-48A4-B12C-2B159FD80199}" srcOrd="1" destOrd="0" presId="urn:microsoft.com/office/officeart/2005/8/layout/list1"/>
    <dgm:cxn modelId="{731C15EB-CE59-4C17-85DE-ECB974B1DD2C}" type="presParOf" srcId="{CD82290B-8A66-45C8-A0AD-A06CC2AC331D}" destId="{8926215D-2FA8-4073-8566-54E53E24904A}" srcOrd="1" destOrd="0" presId="urn:microsoft.com/office/officeart/2005/8/layout/list1"/>
    <dgm:cxn modelId="{71E57D0B-2BA8-4AE5-B3B8-F20D3A7F4C62}" type="presParOf" srcId="{CD82290B-8A66-45C8-A0AD-A06CC2AC331D}" destId="{D9BB5E93-6FEE-4776-9931-41C126B07C18}" srcOrd="2" destOrd="0" presId="urn:microsoft.com/office/officeart/2005/8/layout/list1"/>
    <dgm:cxn modelId="{26332557-307D-4927-9CDB-14A7C22DD18C}" type="presParOf" srcId="{CD82290B-8A66-45C8-A0AD-A06CC2AC331D}" destId="{E647B6B4-E9EA-4F5C-B3C6-207095B515E3}" srcOrd="3" destOrd="0" presId="urn:microsoft.com/office/officeart/2005/8/layout/list1"/>
    <dgm:cxn modelId="{54F0623F-A448-408E-950C-179A0D2394A3}" type="presParOf" srcId="{CD82290B-8A66-45C8-A0AD-A06CC2AC331D}" destId="{64A27C86-F633-42AA-B3C1-B4882F8B9143}" srcOrd="4" destOrd="0" presId="urn:microsoft.com/office/officeart/2005/8/layout/list1"/>
    <dgm:cxn modelId="{7C828F9A-BE8F-4A1C-9EBA-993AB1329FA0}" type="presParOf" srcId="{64A27C86-F633-42AA-B3C1-B4882F8B9143}" destId="{B3DD2362-0927-4095-8EAB-CFAC1F120197}" srcOrd="0" destOrd="0" presId="urn:microsoft.com/office/officeart/2005/8/layout/list1"/>
    <dgm:cxn modelId="{6977EAA8-A956-4359-8E4B-B193A27FA1A2}" type="presParOf" srcId="{64A27C86-F633-42AA-B3C1-B4882F8B9143}" destId="{C438BE0E-5E7A-4CA1-A816-CD2D65649A0C}" srcOrd="1" destOrd="0" presId="urn:microsoft.com/office/officeart/2005/8/layout/list1"/>
    <dgm:cxn modelId="{A7639085-8943-47B7-AC3D-6DF3177FD108}" type="presParOf" srcId="{CD82290B-8A66-45C8-A0AD-A06CC2AC331D}" destId="{E9A708DD-15EF-4B92-A88B-66ECE8070968}" srcOrd="5" destOrd="0" presId="urn:microsoft.com/office/officeart/2005/8/layout/list1"/>
    <dgm:cxn modelId="{39222C9C-6D15-4F71-BF8B-1B66ECFC0E32}" type="presParOf" srcId="{CD82290B-8A66-45C8-A0AD-A06CC2AC331D}" destId="{026BBC8F-C884-408D-B79A-F825E5D7EC1F}" srcOrd="6" destOrd="0" presId="urn:microsoft.com/office/officeart/2005/8/layout/list1"/>
    <dgm:cxn modelId="{CFAB5BBD-0D03-48DD-8B68-7E5BA56FFE06}" type="presParOf" srcId="{CD82290B-8A66-45C8-A0AD-A06CC2AC331D}" destId="{249386D2-9B4F-4F84-B850-5D6524B8CD5D}" srcOrd="7" destOrd="0" presId="urn:microsoft.com/office/officeart/2005/8/layout/list1"/>
    <dgm:cxn modelId="{ABAEA788-E8DD-437E-BCD7-595DF781AE53}" type="presParOf" srcId="{CD82290B-8A66-45C8-A0AD-A06CC2AC331D}" destId="{F92763C9-4DF0-4C53-8E38-4DD73E5342AB}" srcOrd="8" destOrd="0" presId="urn:microsoft.com/office/officeart/2005/8/layout/list1"/>
    <dgm:cxn modelId="{F81096C2-80E9-408B-B632-4E57D1354BCD}" type="presParOf" srcId="{F92763C9-4DF0-4C53-8E38-4DD73E5342AB}" destId="{753DADE2-8D99-470C-B5CA-2E5D743C9DBD}" srcOrd="0" destOrd="0" presId="urn:microsoft.com/office/officeart/2005/8/layout/list1"/>
    <dgm:cxn modelId="{9015163F-2489-4AAB-9E24-783F150B53FB}" type="presParOf" srcId="{F92763C9-4DF0-4C53-8E38-4DD73E5342AB}" destId="{FD2915D5-D012-4C16-A073-F750942D968D}" srcOrd="1" destOrd="0" presId="urn:microsoft.com/office/officeart/2005/8/layout/list1"/>
    <dgm:cxn modelId="{F2F2A517-5E8D-4812-B2AB-5BF0C005691A}" type="presParOf" srcId="{CD82290B-8A66-45C8-A0AD-A06CC2AC331D}" destId="{8BCE2590-5117-460E-B584-FD40B3B21246}" srcOrd="9" destOrd="0" presId="urn:microsoft.com/office/officeart/2005/8/layout/list1"/>
    <dgm:cxn modelId="{4525DE75-F2BA-489D-94CD-883F3359D593}" type="presParOf" srcId="{CD82290B-8A66-45C8-A0AD-A06CC2AC331D}" destId="{1C482BA7-F177-4CF0-BD6E-6B5F7105ED40}" srcOrd="10" destOrd="0" presId="urn:microsoft.com/office/officeart/2005/8/layout/list1"/>
    <dgm:cxn modelId="{77B8C30E-3831-4DA6-AF83-48FA5C2BAA2F}" type="presParOf" srcId="{CD82290B-8A66-45C8-A0AD-A06CC2AC331D}" destId="{019414EA-5B28-4389-A778-48E98AF78E72}" srcOrd="11" destOrd="0" presId="urn:microsoft.com/office/officeart/2005/8/layout/list1"/>
    <dgm:cxn modelId="{493DD5BD-073B-442D-B699-EC64C787D283}" type="presParOf" srcId="{CD82290B-8A66-45C8-A0AD-A06CC2AC331D}" destId="{02F71D82-3E4A-4B25-BB64-18D5C0204C4E}" srcOrd="12" destOrd="0" presId="urn:microsoft.com/office/officeart/2005/8/layout/list1"/>
    <dgm:cxn modelId="{6626AF03-687A-4200-86F5-470F0A6313A6}" type="presParOf" srcId="{02F71D82-3E4A-4B25-BB64-18D5C0204C4E}" destId="{49FFA705-EE0C-4410-8026-CB8F129ACAE3}" srcOrd="0" destOrd="0" presId="urn:microsoft.com/office/officeart/2005/8/layout/list1"/>
    <dgm:cxn modelId="{DA870515-4AA4-4592-B4DF-1DC0990749B1}" type="presParOf" srcId="{02F71D82-3E4A-4B25-BB64-18D5C0204C4E}" destId="{E00BF760-64A7-4D54-B3DB-D6B302E8C0A9}" srcOrd="1" destOrd="0" presId="urn:microsoft.com/office/officeart/2005/8/layout/list1"/>
    <dgm:cxn modelId="{D50A1BCE-FA9D-4C02-AE4A-840C26DAFB97}" type="presParOf" srcId="{CD82290B-8A66-45C8-A0AD-A06CC2AC331D}" destId="{7C1CBCCE-7055-4A21-85BA-804C66518204}" srcOrd="13" destOrd="0" presId="urn:microsoft.com/office/officeart/2005/8/layout/list1"/>
    <dgm:cxn modelId="{E2379C13-C409-4A85-ACF4-E2582380CE3C}" type="presParOf" srcId="{CD82290B-8A66-45C8-A0AD-A06CC2AC331D}" destId="{970E2B93-37CA-4239-8276-D30FEEB0A5C2}" srcOrd="14" destOrd="0" presId="urn:microsoft.com/office/officeart/2005/8/layout/list1"/>
    <dgm:cxn modelId="{834BB116-12DF-47F9-92E1-F77F78BDE334}" type="presParOf" srcId="{CD82290B-8A66-45C8-A0AD-A06CC2AC331D}" destId="{AEE662DD-F367-4217-A518-17B96A494ABE}" srcOrd="15" destOrd="0" presId="urn:microsoft.com/office/officeart/2005/8/layout/list1"/>
    <dgm:cxn modelId="{45EBAD9C-A539-4807-8DA7-08850FC9CDF9}" type="presParOf" srcId="{CD82290B-8A66-45C8-A0AD-A06CC2AC331D}" destId="{76465ECD-7FF1-418A-A9D2-F07C642F9897}" srcOrd="16" destOrd="0" presId="urn:microsoft.com/office/officeart/2005/8/layout/list1"/>
    <dgm:cxn modelId="{124D681E-3D82-403B-9BA5-18D57BAE590D}" type="presParOf" srcId="{76465ECD-7FF1-418A-A9D2-F07C642F9897}" destId="{E8D94746-B41B-4DC5-8951-CC939F2F451F}" srcOrd="0" destOrd="0" presId="urn:microsoft.com/office/officeart/2005/8/layout/list1"/>
    <dgm:cxn modelId="{BE5D8C6B-5EA7-4E41-8ADD-F4A5A0B14D88}" type="presParOf" srcId="{76465ECD-7FF1-418A-A9D2-F07C642F9897}" destId="{770395E1-C848-4F5E-90F5-29222B4B8B02}" srcOrd="1" destOrd="0" presId="urn:microsoft.com/office/officeart/2005/8/layout/list1"/>
    <dgm:cxn modelId="{4E67B9FB-8617-4303-9B37-5752FABB82D7}" type="presParOf" srcId="{CD82290B-8A66-45C8-A0AD-A06CC2AC331D}" destId="{A1F22084-10F3-4D62-8076-6F4D9E2324FB}" srcOrd="17" destOrd="0" presId="urn:microsoft.com/office/officeart/2005/8/layout/list1"/>
    <dgm:cxn modelId="{E202F10B-114D-48D3-A61B-8A9440F7A35B}" type="presParOf" srcId="{CD82290B-8A66-45C8-A0AD-A06CC2AC331D}" destId="{F4253A14-057E-4051-8486-E655E62BD00B}"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5D9AA3-F748-4419-BBBE-A4098D3E9489}"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681FE6D0-5663-40B4-AF87-AFBA4151438A}">
      <dgm:prSet/>
      <dgm:spPr/>
      <dgm:t>
        <a:bodyPr/>
        <a:lstStyle/>
        <a:p>
          <a:r>
            <a:rPr lang="en-US" dirty="0"/>
            <a:t>Time/money</a:t>
          </a:r>
        </a:p>
      </dgm:t>
    </dgm:pt>
    <dgm:pt modelId="{2ECE885C-55B7-407B-AECD-59AD31836B62}" type="parTrans" cxnId="{7DF70154-BA01-49ED-9016-CB188B62B123}">
      <dgm:prSet/>
      <dgm:spPr/>
      <dgm:t>
        <a:bodyPr/>
        <a:lstStyle/>
        <a:p>
          <a:endParaRPr lang="en-US"/>
        </a:p>
      </dgm:t>
    </dgm:pt>
    <dgm:pt modelId="{306833FE-BC5D-49FE-A814-1447F6D1D3F5}" type="sibTrans" cxnId="{7DF70154-BA01-49ED-9016-CB188B62B123}">
      <dgm:prSet/>
      <dgm:spPr/>
      <dgm:t>
        <a:bodyPr/>
        <a:lstStyle/>
        <a:p>
          <a:endParaRPr lang="en-US"/>
        </a:p>
      </dgm:t>
    </dgm:pt>
    <dgm:pt modelId="{3228D994-1E4B-4DF0-B515-5EAB1FAEBEE7}">
      <dgm:prSet/>
      <dgm:spPr/>
      <dgm:t>
        <a:bodyPr/>
        <a:lstStyle/>
        <a:p>
          <a:r>
            <a:rPr lang="en-US" dirty="0"/>
            <a:t>What to sample</a:t>
          </a:r>
        </a:p>
      </dgm:t>
    </dgm:pt>
    <dgm:pt modelId="{E680D290-2882-4725-A85E-D32CF1C663CB}" type="parTrans" cxnId="{2E85AAC6-9E8A-491B-AE3B-C68261ACAFF6}">
      <dgm:prSet/>
      <dgm:spPr/>
      <dgm:t>
        <a:bodyPr/>
        <a:lstStyle/>
        <a:p>
          <a:endParaRPr lang="en-US"/>
        </a:p>
      </dgm:t>
    </dgm:pt>
    <dgm:pt modelId="{2C4B9142-AB90-45E6-9B4F-830212356A3A}" type="sibTrans" cxnId="{2E85AAC6-9E8A-491B-AE3B-C68261ACAFF6}">
      <dgm:prSet/>
      <dgm:spPr/>
      <dgm:t>
        <a:bodyPr/>
        <a:lstStyle/>
        <a:p>
          <a:endParaRPr lang="en-US"/>
        </a:p>
      </dgm:t>
    </dgm:pt>
    <dgm:pt modelId="{9DF589B0-9F0E-4BAB-A90E-1C7D00E91BDA}">
      <dgm:prSet/>
      <dgm:spPr/>
      <dgm:t>
        <a:bodyPr/>
        <a:lstStyle/>
        <a:p>
          <a:r>
            <a:rPr lang="en-US" dirty="0"/>
            <a:t>When to sample</a:t>
          </a:r>
        </a:p>
      </dgm:t>
    </dgm:pt>
    <dgm:pt modelId="{3B5EEB1F-0CF9-4E07-AF20-21CD668C5512}" type="parTrans" cxnId="{C20D7E6C-424F-4890-AC98-B56580D12F08}">
      <dgm:prSet/>
      <dgm:spPr/>
      <dgm:t>
        <a:bodyPr/>
        <a:lstStyle/>
        <a:p>
          <a:endParaRPr lang="en-US"/>
        </a:p>
      </dgm:t>
    </dgm:pt>
    <dgm:pt modelId="{13244DE4-20D5-40AC-AB11-BEE3C1548498}" type="sibTrans" cxnId="{C20D7E6C-424F-4890-AC98-B56580D12F08}">
      <dgm:prSet/>
      <dgm:spPr/>
      <dgm:t>
        <a:bodyPr/>
        <a:lstStyle/>
        <a:p>
          <a:endParaRPr lang="en-US"/>
        </a:p>
      </dgm:t>
    </dgm:pt>
    <dgm:pt modelId="{319B2678-9426-453F-A532-E3A0DDCF6188}">
      <dgm:prSet/>
      <dgm:spPr/>
      <dgm:t>
        <a:bodyPr/>
        <a:lstStyle/>
        <a:p>
          <a:r>
            <a:rPr lang="en-US" dirty="0"/>
            <a:t>Where to sample</a:t>
          </a:r>
        </a:p>
      </dgm:t>
    </dgm:pt>
    <dgm:pt modelId="{E3F268DC-FE08-4E17-B007-DC6D9199DACE}" type="parTrans" cxnId="{23A88549-6C2D-404F-ACB7-D6676CEB196F}">
      <dgm:prSet/>
      <dgm:spPr/>
      <dgm:t>
        <a:bodyPr/>
        <a:lstStyle/>
        <a:p>
          <a:endParaRPr lang="en-US"/>
        </a:p>
      </dgm:t>
    </dgm:pt>
    <dgm:pt modelId="{8A695797-F184-41FA-A56F-8A174943F3C1}" type="sibTrans" cxnId="{23A88549-6C2D-404F-ACB7-D6676CEB196F}">
      <dgm:prSet/>
      <dgm:spPr/>
      <dgm:t>
        <a:bodyPr/>
        <a:lstStyle/>
        <a:p>
          <a:endParaRPr lang="en-US"/>
        </a:p>
      </dgm:t>
    </dgm:pt>
    <dgm:pt modelId="{B5C1D46B-746F-4952-A32C-EB6CCF763292}">
      <dgm:prSet/>
      <dgm:spPr/>
      <dgm:t>
        <a:bodyPr/>
        <a:lstStyle/>
        <a:p>
          <a:r>
            <a:rPr lang="en-US" dirty="0"/>
            <a:t>How to sample</a:t>
          </a:r>
        </a:p>
      </dgm:t>
    </dgm:pt>
    <dgm:pt modelId="{8D5AC724-F287-46EE-9F48-43EE4226A521}" type="parTrans" cxnId="{04694E15-105A-4499-B129-21502C2BC3D7}">
      <dgm:prSet/>
      <dgm:spPr/>
      <dgm:t>
        <a:bodyPr/>
        <a:lstStyle/>
        <a:p>
          <a:endParaRPr lang="en-US"/>
        </a:p>
      </dgm:t>
    </dgm:pt>
    <dgm:pt modelId="{F7E4E871-6692-4E82-8B6F-E8A672AA7A6E}" type="sibTrans" cxnId="{04694E15-105A-4499-B129-21502C2BC3D7}">
      <dgm:prSet/>
      <dgm:spPr/>
      <dgm:t>
        <a:bodyPr/>
        <a:lstStyle/>
        <a:p>
          <a:endParaRPr lang="en-US"/>
        </a:p>
      </dgm:t>
    </dgm:pt>
    <dgm:pt modelId="{3802CDDA-9787-487A-8A4E-4307695C4F9A}">
      <dgm:prSet/>
      <dgm:spPr/>
      <dgm:t>
        <a:bodyPr/>
        <a:lstStyle/>
        <a:p>
          <a:r>
            <a:rPr lang="en-US" dirty="0"/>
            <a:t>Access</a:t>
          </a:r>
        </a:p>
      </dgm:t>
    </dgm:pt>
    <dgm:pt modelId="{2CE14FA2-C8EC-4A9F-842C-B1EF19C8AE04}" type="parTrans" cxnId="{7CE2E087-5F8E-4D99-93E2-F0D75ED8B6BA}">
      <dgm:prSet/>
      <dgm:spPr/>
      <dgm:t>
        <a:bodyPr/>
        <a:lstStyle/>
        <a:p>
          <a:endParaRPr lang="en-US"/>
        </a:p>
      </dgm:t>
    </dgm:pt>
    <dgm:pt modelId="{151F5D2E-EB34-4FE2-8F81-58AD8DCF95B2}" type="sibTrans" cxnId="{7CE2E087-5F8E-4D99-93E2-F0D75ED8B6BA}">
      <dgm:prSet/>
      <dgm:spPr/>
      <dgm:t>
        <a:bodyPr/>
        <a:lstStyle/>
        <a:p>
          <a:endParaRPr lang="en-US"/>
        </a:p>
      </dgm:t>
    </dgm:pt>
    <dgm:pt modelId="{63014516-47F6-41C5-B8D2-F839A0109DA7}">
      <dgm:prSet/>
      <dgm:spPr/>
      <dgm:t>
        <a:bodyPr/>
        <a:lstStyle/>
        <a:p>
          <a:r>
            <a:rPr lang="en-US" dirty="0"/>
            <a:t>Strata weights (proportional vs variance)</a:t>
          </a:r>
        </a:p>
      </dgm:t>
    </dgm:pt>
    <dgm:pt modelId="{18BA4AB1-6A4B-40B2-9409-05E8D030DF73}" type="parTrans" cxnId="{1813ACDC-5DF3-4291-BD89-A4007DB6E0DE}">
      <dgm:prSet/>
      <dgm:spPr/>
      <dgm:t>
        <a:bodyPr/>
        <a:lstStyle/>
        <a:p>
          <a:endParaRPr lang="en-US"/>
        </a:p>
      </dgm:t>
    </dgm:pt>
    <dgm:pt modelId="{E0C20273-15B9-453B-B67A-7A6199280310}" type="sibTrans" cxnId="{1813ACDC-5DF3-4291-BD89-A4007DB6E0DE}">
      <dgm:prSet/>
      <dgm:spPr/>
      <dgm:t>
        <a:bodyPr/>
        <a:lstStyle/>
        <a:p>
          <a:endParaRPr lang="en-US"/>
        </a:p>
      </dgm:t>
    </dgm:pt>
    <dgm:pt modelId="{361EA79F-1D77-4C97-B724-3756579180ED}">
      <dgm:prSet/>
      <dgm:spPr/>
      <dgm:t>
        <a:bodyPr/>
        <a:lstStyle/>
        <a:p>
          <a:r>
            <a:rPr lang="en-US" dirty="0"/>
            <a:t>Full description</a:t>
          </a:r>
        </a:p>
      </dgm:t>
    </dgm:pt>
    <dgm:pt modelId="{EAC05F5C-DF81-4B70-A46F-3F9F89681822}" type="parTrans" cxnId="{830B793D-C866-4CDA-B8D8-AF26DA64D0C2}">
      <dgm:prSet/>
      <dgm:spPr/>
      <dgm:t>
        <a:bodyPr/>
        <a:lstStyle/>
        <a:p>
          <a:endParaRPr lang="en-US"/>
        </a:p>
      </dgm:t>
    </dgm:pt>
    <dgm:pt modelId="{234B8D40-F054-4939-B583-41CB76A06C28}" type="sibTrans" cxnId="{830B793D-C866-4CDA-B8D8-AF26DA64D0C2}">
      <dgm:prSet/>
      <dgm:spPr/>
      <dgm:t>
        <a:bodyPr/>
        <a:lstStyle/>
        <a:p>
          <a:endParaRPr lang="en-US"/>
        </a:p>
      </dgm:t>
    </dgm:pt>
    <dgm:pt modelId="{E7E4E7C3-5C95-430E-9F4D-2EEED112B908}">
      <dgm:prSet/>
      <dgm:spPr/>
      <dgm:t>
        <a:bodyPr/>
        <a:lstStyle/>
        <a:p>
          <a:r>
            <a:rPr lang="en-US" dirty="0"/>
            <a:t>Lab characterization</a:t>
          </a:r>
        </a:p>
      </dgm:t>
    </dgm:pt>
    <dgm:pt modelId="{FEFCB370-F5B0-419A-AE96-11034B2AF510}" type="parTrans" cxnId="{C84E3F39-F36E-431F-877C-ED1DBEF40000}">
      <dgm:prSet/>
      <dgm:spPr/>
      <dgm:t>
        <a:bodyPr/>
        <a:lstStyle/>
        <a:p>
          <a:endParaRPr lang="en-US"/>
        </a:p>
      </dgm:t>
    </dgm:pt>
    <dgm:pt modelId="{404289D7-3597-4821-83AB-F98186B31906}" type="sibTrans" cxnId="{C84E3F39-F36E-431F-877C-ED1DBEF40000}">
      <dgm:prSet/>
      <dgm:spPr/>
      <dgm:t>
        <a:bodyPr/>
        <a:lstStyle/>
        <a:p>
          <a:endParaRPr lang="en-US"/>
        </a:p>
      </dgm:t>
    </dgm:pt>
    <dgm:pt modelId="{EF56B61E-4A88-4A2B-A672-C9C43E1828A7}">
      <dgm:prSet/>
      <dgm:spPr/>
      <dgm:t>
        <a:bodyPr/>
        <a:lstStyle/>
        <a:p>
          <a:r>
            <a:rPr lang="en-US" dirty="0"/>
            <a:t>Field note</a:t>
          </a:r>
        </a:p>
      </dgm:t>
    </dgm:pt>
    <dgm:pt modelId="{F0D6EE55-7857-4793-AB59-8E11BAF78F99}" type="parTrans" cxnId="{305BCE0B-77DC-4FAF-8383-595BD9423D15}">
      <dgm:prSet/>
      <dgm:spPr/>
      <dgm:t>
        <a:bodyPr/>
        <a:lstStyle/>
        <a:p>
          <a:endParaRPr lang="en-US"/>
        </a:p>
      </dgm:t>
    </dgm:pt>
    <dgm:pt modelId="{2DB64AAE-2E22-47D7-8D28-666D29CBEA19}" type="sibTrans" cxnId="{305BCE0B-77DC-4FAF-8383-595BD9423D15}">
      <dgm:prSet/>
      <dgm:spPr/>
      <dgm:t>
        <a:bodyPr/>
        <a:lstStyle/>
        <a:p>
          <a:endParaRPr lang="en-US"/>
        </a:p>
      </dgm:t>
    </dgm:pt>
    <dgm:pt modelId="{829C4813-AAAE-4518-8953-C9430201F404}">
      <dgm:prSet/>
      <dgm:spPr/>
      <dgm:t>
        <a:bodyPr/>
        <a:lstStyle/>
        <a:p>
          <a:r>
            <a:rPr lang="en-US" dirty="0"/>
            <a:t>Biological soil properties</a:t>
          </a:r>
        </a:p>
      </dgm:t>
    </dgm:pt>
    <dgm:pt modelId="{82B024E6-3AAC-45EE-8B54-692D4EA4DA36}" type="parTrans" cxnId="{CDA3EB77-CF39-482C-871D-EDCAF4B696BB}">
      <dgm:prSet/>
      <dgm:spPr/>
      <dgm:t>
        <a:bodyPr/>
        <a:lstStyle/>
        <a:p>
          <a:endParaRPr lang="en-US"/>
        </a:p>
      </dgm:t>
    </dgm:pt>
    <dgm:pt modelId="{D324CAB9-5F1E-4E16-8626-D0B6F5C70FC7}" type="sibTrans" cxnId="{CDA3EB77-CF39-482C-871D-EDCAF4B696BB}">
      <dgm:prSet/>
      <dgm:spPr/>
      <dgm:t>
        <a:bodyPr/>
        <a:lstStyle/>
        <a:p>
          <a:endParaRPr lang="en-US"/>
        </a:p>
      </dgm:t>
    </dgm:pt>
    <dgm:pt modelId="{75BC1689-8988-4204-A459-258598F15900}">
      <dgm:prSet/>
      <dgm:spPr/>
      <dgm:t>
        <a:bodyPr/>
        <a:lstStyle/>
        <a:p>
          <a:r>
            <a:rPr lang="en-US" dirty="0"/>
            <a:t>Temperature, moisture, …</a:t>
          </a:r>
        </a:p>
      </dgm:t>
    </dgm:pt>
    <dgm:pt modelId="{A1E2FAE3-18DD-477B-B7B2-AFE83397940A}" type="parTrans" cxnId="{485C9B1E-1E4D-4BA6-BBA8-536BFD9D8881}">
      <dgm:prSet/>
      <dgm:spPr/>
      <dgm:t>
        <a:bodyPr/>
        <a:lstStyle/>
        <a:p>
          <a:endParaRPr lang="en-US"/>
        </a:p>
      </dgm:t>
    </dgm:pt>
    <dgm:pt modelId="{8B324268-F685-4B25-8DF4-AF1BE85555A2}" type="sibTrans" cxnId="{485C9B1E-1E4D-4BA6-BBA8-536BFD9D8881}">
      <dgm:prSet/>
      <dgm:spPr/>
      <dgm:t>
        <a:bodyPr/>
        <a:lstStyle/>
        <a:p>
          <a:endParaRPr lang="en-US"/>
        </a:p>
      </dgm:t>
    </dgm:pt>
    <dgm:pt modelId="{DE4896F2-19E4-42CD-A470-4EB8E355EA4E}" type="pres">
      <dgm:prSet presAssocID="{925D9AA3-F748-4419-BBBE-A4098D3E9489}" presName="linear" presStyleCnt="0">
        <dgm:presLayoutVars>
          <dgm:dir/>
          <dgm:animLvl val="lvl"/>
          <dgm:resizeHandles val="exact"/>
        </dgm:presLayoutVars>
      </dgm:prSet>
      <dgm:spPr/>
    </dgm:pt>
    <dgm:pt modelId="{EDBD6AFC-04AC-457F-8BC0-28A2EFE2C4AB}" type="pres">
      <dgm:prSet presAssocID="{3228D994-1E4B-4DF0-B515-5EAB1FAEBEE7}" presName="parentLin" presStyleCnt="0"/>
      <dgm:spPr/>
    </dgm:pt>
    <dgm:pt modelId="{130C69D2-5B09-482C-95B9-05A6F64E54F5}" type="pres">
      <dgm:prSet presAssocID="{3228D994-1E4B-4DF0-B515-5EAB1FAEBEE7}" presName="parentLeftMargin" presStyleLbl="node1" presStyleIdx="0" presStyleCnt="5"/>
      <dgm:spPr/>
    </dgm:pt>
    <dgm:pt modelId="{74AD9199-EDB4-4B72-B142-C2733EB250DC}" type="pres">
      <dgm:prSet presAssocID="{3228D994-1E4B-4DF0-B515-5EAB1FAEBEE7}" presName="parentText" presStyleLbl="node1" presStyleIdx="0" presStyleCnt="5">
        <dgm:presLayoutVars>
          <dgm:chMax val="0"/>
          <dgm:bulletEnabled val="1"/>
        </dgm:presLayoutVars>
      </dgm:prSet>
      <dgm:spPr/>
    </dgm:pt>
    <dgm:pt modelId="{1F550A70-9137-4DCC-AD54-9A229A5F5771}" type="pres">
      <dgm:prSet presAssocID="{3228D994-1E4B-4DF0-B515-5EAB1FAEBEE7}" presName="negativeSpace" presStyleCnt="0"/>
      <dgm:spPr/>
    </dgm:pt>
    <dgm:pt modelId="{E089B7A6-2768-4304-B75F-5E54F7F5BC35}" type="pres">
      <dgm:prSet presAssocID="{3228D994-1E4B-4DF0-B515-5EAB1FAEBEE7}" presName="childText" presStyleLbl="conFgAcc1" presStyleIdx="0" presStyleCnt="5">
        <dgm:presLayoutVars>
          <dgm:bulletEnabled val="1"/>
        </dgm:presLayoutVars>
      </dgm:prSet>
      <dgm:spPr/>
    </dgm:pt>
    <dgm:pt modelId="{7E251698-359D-4459-BF63-52FC9B7032E0}" type="pres">
      <dgm:prSet presAssocID="{2C4B9142-AB90-45E6-9B4F-830212356A3A}" presName="spaceBetweenRectangles" presStyleCnt="0"/>
      <dgm:spPr/>
    </dgm:pt>
    <dgm:pt modelId="{CCDAB482-91F4-47ED-8E15-7EA513C8C5D0}" type="pres">
      <dgm:prSet presAssocID="{9DF589B0-9F0E-4BAB-A90E-1C7D00E91BDA}" presName="parentLin" presStyleCnt="0"/>
      <dgm:spPr/>
    </dgm:pt>
    <dgm:pt modelId="{6D4EBB67-BB61-4011-BD01-4B74310A19F8}" type="pres">
      <dgm:prSet presAssocID="{9DF589B0-9F0E-4BAB-A90E-1C7D00E91BDA}" presName="parentLeftMargin" presStyleLbl="node1" presStyleIdx="0" presStyleCnt="5"/>
      <dgm:spPr/>
    </dgm:pt>
    <dgm:pt modelId="{6345AB8E-DC1B-429C-9209-E44660E3DDE9}" type="pres">
      <dgm:prSet presAssocID="{9DF589B0-9F0E-4BAB-A90E-1C7D00E91BDA}" presName="parentText" presStyleLbl="node1" presStyleIdx="1" presStyleCnt="5">
        <dgm:presLayoutVars>
          <dgm:chMax val="0"/>
          <dgm:bulletEnabled val="1"/>
        </dgm:presLayoutVars>
      </dgm:prSet>
      <dgm:spPr/>
    </dgm:pt>
    <dgm:pt modelId="{4453D3AC-90D9-488D-A9E7-971E0CA59D47}" type="pres">
      <dgm:prSet presAssocID="{9DF589B0-9F0E-4BAB-A90E-1C7D00E91BDA}" presName="negativeSpace" presStyleCnt="0"/>
      <dgm:spPr/>
    </dgm:pt>
    <dgm:pt modelId="{36BB5FC5-00F6-4714-8E27-FFE364263A62}" type="pres">
      <dgm:prSet presAssocID="{9DF589B0-9F0E-4BAB-A90E-1C7D00E91BDA}" presName="childText" presStyleLbl="conFgAcc1" presStyleIdx="1" presStyleCnt="5">
        <dgm:presLayoutVars>
          <dgm:bulletEnabled val="1"/>
        </dgm:presLayoutVars>
      </dgm:prSet>
      <dgm:spPr/>
    </dgm:pt>
    <dgm:pt modelId="{89E1A113-1C27-448E-A9BC-D7D2A33269C2}" type="pres">
      <dgm:prSet presAssocID="{13244DE4-20D5-40AC-AB11-BEE3C1548498}" presName="spaceBetweenRectangles" presStyleCnt="0"/>
      <dgm:spPr/>
    </dgm:pt>
    <dgm:pt modelId="{BC2C3413-985D-4727-924D-6D6975ED940C}" type="pres">
      <dgm:prSet presAssocID="{319B2678-9426-453F-A532-E3A0DDCF6188}" presName="parentLin" presStyleCnt="0"/>
      <dgm:spPr/>
    </dgm:pt>
    <dgm:pt modelId="{CB3E8A2F-DB1D-4E74-8ADB-C3F6A6541920}" type="pres">
      <dgm:prSet presAssocID="{319B2678-9426-453F-A532-E3A0DDCF6188}" presName="parentLeftMargin" presStyleLbl="node1" presStyleIdx="1" presStyleCnt="5"/>
      <dgm:spPr/>
    </dgm:pt>
    <dgm:pt modelId="{56D09127-FA1E-4825-932D-C059E7301691}" type="pres">
      <dgm:prSet presAssocID="{319B2678-9426-453F-A532-E3A0DDCF6188}" presName="parentText" presStyleLbl="node1" presStyleIdx="2" presStyleCnt="5">
        <dgm:presLayoutVars>
          <dgm:chMax val="0"/>
          <dgm:bulletEnabled val="1"/>
        </dgm:presLayoutVars>
      </dgm:prSet>
      <dgm:spPr/>
    </dgm:pt>
    <dgm:pt modelId="{EF74BF51-C5A1-4EF4-8E11-209A8CBAB87A}" type="pres">
      <dgm:prSet presAssocID="{319B2678-9426-453F-A532-E3A0DDCF6188}" presName="negativeSpace" presStyleCnt="0"/>
      <dgm:spPr/>
    </dgm:pt>
    <dgm:pt modelId="{5BB92344-D646-43FE-9743-EFC3BD66705B}" type="pres">
      <dgm:prSet presAssocID="{319B2678-9426-453F-A532-E3A0DDCF6188}" presName="childText" presStyleLbl="conFgAcc1" presStyleIdx="2" presStyleCnt="5">
        <dgm:presLayoutVars>
          <dgm:bulletEnabled val="1"/>
        </dgm:presLayoutVars>
      </dgm:prSet>
      <dgm:spPr/>
    </dgm:pt>
    <dgm:pt modelId="{EEB75297-337F-4967-AC9D-6645003AE502}" type="pres">
      <dgm:prSet presAssocID="{8A695797-F184-41FA-A56F-8A174943F3C1}" presName="spaceBetweenRectangles" presStyleCnt="0"/>
      <dgm:spPr/>
    </dgm:pt>
    <dgm:pt modelId="{085B381F-6703-446E-89BC-3F4BF67EFC6B}" type="pres">
      <dgm:prSet presAssocID="{B5C1D46B-746F-4952-A32C-EB6CCF763292}" presName="parentLin" presStyleCnt="0"/>
      <dgm:spPr/>
    </dgm:pt>
    <dgm:pt modelId="{1A4E6C69-79EC-461F-B1C5-F02C3A0DFF83}" type="pres">
      <dgm:prSet presAssocID="{B5C1D46B-746F-4952-A32C-EB6CCF763292}" presName="parentLeftMargin" presStyleLbl="node1" presStyleIdx="2" presStyleCnt="5"/>
      <dgm:spPr/>
    </dgm:pt>
    <dgm:pt modelId="{55662517-B788-4EF2-9800-DD44B7E1FFFC}" type="pres">
      <dgm:prSet presAssocID="{B5C1D46B-746F-4952-A32C-EB6CCF763292}" presName="parentText" presStyleLbl="node1" presStyleIdx="3" presStyleCnt="5">
        <dgm:presLayoutVars>
          <dgm:chMax val="0"/>
          <dgm:bulletEnabled val="1"/>
        </dgm:presLayoutVars>
      </dgm:prSet>
      <dgm:spPr/>
    </dgm:pt>
    <dgm:pt modelId="{6C5A1BD1-09AD-4F0F-AF39-701D17E2A289}" type="pres">
      <dgm:prSet presAssocID="{B5C1D46B-746F-4952-A32C-EB6CCF763292}" presName="negativeSpace" presStyleCnt="0"/>
      <dgm:spPr/>
    </dgm:pt>
    <dgm:pt modelId="{054987D0-E637-4F0D-A3CA-033771B084EE}" type="pres">
      <dgm:prSet presAssocID="{B5C1D46B-746F-4952-A32C-EB6CCF763292}" presName="childText" presStyleLbl="conFgAcc1" presStyleIdx="3" presStyleCnt="5">
        <dgm:presLayoutVars>
          <dgm:bulletEnabled val="1"/>
        </dgm:presLayoutVars>
      </dgm:prSet>
      <dgm:spPr/>
    </dgm:pt>
    <dgm:pt modelId="{D34928D2-0FE0-4431-93C1-A839A0FC24D5}" type="pres">
      <dgm:prSet presAssocID="{F7E4E871-6692-4E82-8B6F-E8A672AA7A6E}" presName="spaceBetweenRectangles" presStyleCnt="0"/>
      <dgm:spPr/>
    </dgm:pt>
    <dgm:pt modelId="{B734FF87-623C-4E7C-BDE9-B5C32D63BB8E}" type="pres">
      <dgm:prSet presAssocID="{681FE6D0-5663-40B4-AF87-AFBA4151438A}" presName="parentLin" presStyleCnt="0"/>
      <dgm:spPr/>
    </dgm:pt>
    <dgm:pt modelId="{96EEE1BB-72BF-49C5-9245-0D7795C27F9A}" type="pres">
      <dgm:prSet presAssocID="{681FE6D0-5663-40B4-AF87-AFBA4151438A}" presName="parentLeftMargin" presStyleLbl="node1" presStyleIdx="3" presStyleCnt="5"/>
      <dgm:spPr/>
    </dgm:pt>
    <dgm:pt modelId="{B1AA55F0-75CC-4BF7-AFCF-C4BD01C299FF}" type="pres">
      <dgm:prSet presAssocID="{681FE6D0-5663-40B4-AF87-AFBA4151438A}" presName="parentText" presStyleLbl="node1" presStyleIdx="4" presStyleCnt="5">
        <dgm:presLayoutVars>
          <dgm:chMax val="0"/>
          <dgm:bulletEnabled val="1"/>
        </dgm:presLayoutVars>
      </dgm:prSet>
      <dgm:spPr/>
    </dgm:pt>
    <dgm:pt modelId="{E5CF7BB4-06AD-4472-BFF3-A15B9A170138}" type="pres">
      <dgm:prSet presAssocID="{681FE6D0-5663-40B4-AF87-AFBA4151438A}" presName="negativeSpace" presStyleCnt="0"/>
      <dgm:spPr/>
    </dgm:pt>
    <dgm:pt modelId="{5F228638-5601-4A89-90AA-291144D97978}" type="pres">
      <dgm:prSet presAssocID="{681FE6D0-5663-40B4-AF87-AFBA4151438A}" presName="childText" presStyleLbl="conFgAcc1" presStyleIdx="4" presStyleCnt="5">
        <dgm:presLayoutVars>
          <dgm:bulletEnabled val="1"/>
        </dgm:presLayoutVars>
      </dgm:prSet>
      <dgm:spPr/>
    </dgm:pt>
  </dgm:ptLst>
  <dgm:cxnLst>
    <dgm:cxn modelId="{D42A0E02-1D08-4E4C-8342-7A8D34006B35}" type="presOf" srcId="{681FE6D0-5663-40B4-AF87-AFBA4151438A}" destId="{96EEE1BB-72BF-49C5-9245-0D7795C27F9A}" srcOrd="0" destOrd="0" presId="urn:microsoft.com/office/officeart/2005/8/layout/list1"/>
    <dgm:cxn modelId="{E13B760B-9EBF-49BB-A5BF-1BE50E4A2563}" type="presOf" srcId="{9DF589B0-9F0E-4BAB-A90E-1C7D00E91BDA}" destId="{6345AB8E-DC1B-429C-9209-E44660E3DDE9}" srcOrd="1" destOrd="0" presId="urn:microsoft.com/office/officeart/2005/8/layout/list1"/>
    <dgm:cxn modelId="{305BCE0B-77DC-4FAF-8383-595BD9423D15}" srcId="{3228D994-1E4B-4DF0-B515-5EAB1FAEBEE7}" destId="{EF56B61E-4A88-4A2B-A672-C9C43E1828A7}" srcOrd="0" destOrd="0" parTransId="{F0D6EE55-7857-4793-AB59-8E11BAF78F99}" sibTransId="{2DB64AAE-2E22-47D7-8D28-666D29CBEA19}"/>
    <dgm:cxn modelId="{04694E15-105A-4499-B129-21502C2BC3D7}" srcId="{925D9AA3-F748-4419-BBBE-A4098D3E9489}" destId="{B5C1D46B-746F-4952-A32C-EB6CCF763292}" srcOrd="3" destOrd="0" parTransId="{8D5AC724-F287-46EE-9F48-43EE4226A521}" sibTransId="{F7E4E871-6692-4E82-8B6F-E8A672AA7A6E}"/>
    <dgm:cxn modelId="{63A6AF19-9D7A-4B39-AE71-333082EE43E8}" type="presOf" srcId="{925D9AA3-F748-4419-BBBE-A4098D3E9489}" destId="{DE4896F2-19E4-42CD-A470-4EB8E355EA4E}" srcOrd="0" destOrd="0" presId="urn:microsoft.com/office/officeart/2005/8/layout/list1"/>
    <dgm:cxn modelId="{485C9B1E-1E4D-4BA6-BBA8-536BFD9D8881}" srcId="{9DF589B0-9F0E-4BAB-A90E-1C7D00E91BDA}" destId="{75BC1689-8988-4204-A459-258598F15900}" srcOrd="1" destOrd="0" parTransId="{A1E2FAE3-18DD-477B-B7B2-AFE83397940A}" sibTransId="{8B324268-F685-4B25-8DF4-AF1BE85555A2}"/>
    <dgm:cxn modelId="{FC24F11E-F926-414E-B710-EDE4D0D79733}" type="presOf" srcId="{681FE6D0-5663-40B4-AF87-AFBA4151438A}" destId="{B1AA55F0-75CC-4BF7-AFCF-C4BD01C299FF}" srcOrd="1" destOrd="0" presId="urn:microsoft.com/office/officeart/2005/8/layout/list1"/>
    <dgm:cxn modelId="{44C97231-3E0B-4FA8-82F9-4E81B136D199}" type="presOf" srcId="{829C4813-AAAE-4518-8953-C9430201F404}" destId="{36BB5FC5-00F6-4714-8E27-FFE364263A62}" srcOrd="0" destOrd="0" presId="urn:microsoft.com/office/officeart/2005/8/layout/list1"/>
    <dgm:cxn modelId="{C84E3F39-F36E-431F-877C-ED1DBEF40000}" srcId="{3228D994-1E4B-4DF0-B515-5EAB1FAEBEE7}" destId="{E7E4E7C3-5C95-430E-9F4D-2EEED112B908}" srcOrd="2" destOrd="0" parTransId="{FEFCB370-F5B0-419A-AE96-11034B2AF510}" sibTransId="{404289D7-3597-4821-83AB-F98186B31906}"/>
    <dgm:cxn modelId="{830B793D-C866-4CDA-B8D8-AF26DA64D0C2}" srcId="{3228D994-1E4B-4DF0-B515-5EAB1FAEBEE7}" destId="{361EA79F-1D77-4C97-B724-3756579180ED}" srcOrd="1" destOrd="0" parTransId="{EAC05F5C-DF81-4B70-A46F-3F9F89681822}" sibTransId="{234B8D40-F054-4939-B583-41CB76A06C28}"/>
    <dgm:cxn modelId="{2E575A3F-B0B7-4AFE-BE6C-595E304AFF56}" type="presOf" srcId="{E7E4E7C3-5C95-430E-9F4D-2EEED112B908}" destId="{E089B7A6-2768-4304-B75F-5E54F7F5BC35}" srcOrd="0" destOrd="2" presId="urn:microsoft.com/office/officeart/2005/8/layout/list1"/>
    <dgm:cxn modelId="{CB70E862-9F34-4858-88F7-A3202B781EEF}" type="presOf" srcId="{63014516-47F6-41C5-B8D2-F839A0109DA7}" destId="{054987D0-E637-4F0D-A3CA-033771B084EE}" srcOrd="0" destOrd="0" presId="urn:microsoft.com/office/officeart/2005/8/layout/list1"/>
    <dgm:cxn modelId="{D08B1E47-7DD1-460D-B301-C2E5F540A63A}" type="presOf" srcId="{B5C1D46B-746F-4952-A32C-EB6CCF763292}" destId="{55662517-B788-4EF2-9800-DD44B7E1FFFC}" srcOrd="1" destOrd="0" presId="urn:microsoft.com/office/officeart/2005/8/layout/list1"/>
    <dgm:cxn modelId="{23A88549-6C2D-404F-ACB7-D6676CEB196F}" srcId="{925D9AA3-F748-4419-BBBE-A4098D3E9489}" destId="{319B2678-9426-453F-A532-E3A0DDCF6188}" srcOrd="2" destOrd="0" parTransId="{E3F268DC-FE08-4E17-B007-DC6D9199DACE}" sibTransId="{8A695797-F184-41FA-A56F-8A174943F3C1}"/>
    <dgm:cxn modelId="{DF1AD24B-9918-4B9C-9257-CEB96DD45B8D}" type="presOf" srcId="{319B2678-9426-453F-A532-E3A0DDCF6188}" destId="{CB3E8A2F-DB1D-4E74-8ADB-C3F6A6541920}" srcOrd="0" destOrd="0" presId="urn:microsoft.com/office/officeart/2005/8/layout/list1"/>
    <dgm:cxn modelId="{C20D7E6C-424F-4890-AC98-B56580D12F08}" srcId="{925D9AA3-F748-4419-BBBE-A4098D3E9489}" destId="{9DF589B0-9F0E-4BAB-A90E-1C7D00E91BDA}" srcOrd="1" destOrd="0" parTransId="{3B5EEB1F-0CF9-4E07-AF20-21CD668C5512}" sibTransId="{13244DE4-20D5-40AC-AB11-BEE3C1548498}"/>
    <dgm:cxn modelId="{7DF70154-BA01-49ED-9016-CB188B62B123}" srcId="{925D9AA3-F748-4419-BBBE-A4098D3E9489}" destId="{681FE6D0-5663-40B4-AF87-AFBA4151438A}" srcOrd="4" destOrd="0" parTransId="{2ECE885C-55B7-407B-AECD-59AD31836B62}" sibTransId="{306833FE-BC5D-49FE-A814-1447F6D1D3F5}"/>
    <dgm:cxn modelId="{6C696F74-91D1-45B7-842B-CF349DCC4F3E}" type="presOf" srcId="{EF56B61E-4A88-4A2B-A672-C9C43E1828A7}" destId="{E089B7A6-2768-4304-B75F-5E54F7F5BC35}" srcOrd="0" destOrd="0" presId="urn:microsoft.com/office/officeart/2005/8/layout/list1"/>
    <dgm:cxn modelId="{CDA3EB77-CF39-482C-871D-EDCAF4B696BB}" srcId="{9DF589B0-9F0E-4BAB-A90E-1C7D00E91BDA}" destId="{829C4813-AAAE-4518-8953-C9430201F404}" srcOrd="0" destOrd="0" parTransId="{82B024E6-3AAC-45EE-8B54-692D4EA4DA36}" sibTransId="{D324CAB9-5F1E-4E16-8626-D0B6F5C70FC7}"/>
    <dgm:cxn modelId="{7CE2E087-5F8E-4D99-93E2-F0D75ED8B6BA}" srcId="{319B2678-9426-453F-A532-E3A0DDCF6188}" destId="{3802CDDA-9787-487A-8A4E-4307695C4F9A}" srcOrd="0" destOrd="0" parTransId="{2CE14FA2-C8EC-4A9F-842C-B1EF19C8AE04}" sibTransId="{151F5D2E-EB34-4FE2-8F81-58AD8DCF95B2}"/>
    <dgm:cxn modelId="{9E3429A3-5C38-4557-8999-DE8A4BF8AD7C}" type="presOf" srcId="{3228D994-1E4B-4DF0-B515-5EAB1FAEBEE7}" destId="{74AD9199-EDB4-4B72-B142-C2733EB250DC}" srcOrd="1" destOrd="0" presId="urn:microsoft.com/office/officeart/2005/8/layout/list1"/>
    <dgm:cxn modelId="{A3F11AA8-BD15-4685-B4D4-76139FD16BA0}" type="presOf" srcId="{3802CDDA-9787-487A-8A4E-4307695C4F9A}" destId="{5BB92344-D646-43FE-9743-EFC3BD66705B}" srcOrd="0" destOrd="0" presId="urn:microsoft.com/office/officeart/2005/8/layout/list1"/>
    <dgm:cxn modelId="{2E85AAC6-9E8A-491B-AE3B-C68261ACAFF6}" srcId="{925D9AA3-F748-4419-BBBE-A4098D3E9489}" destId="{3228D994-1E4B-4DF0-B515-5EAB1FAEBEE7}" srcOrd="0" destOrd="0" parTransId="{E680D290-2882-4725-A85E-D32CF1C663CB}" sibTransId="{2C4B9142-AB90-45E6-9B4F-830212356A3A}"/>
    <dgm:cxn modelId="{F7EE55C8-1EB1-4F59-AC0F-D34DFA283F08}" type="presOf" srcId="{75BC1689-8988-4204-A459-258598F15900}" destId="{36BB5FC5-00F6-4714-8E27-FFE364263A62}" srcOrd="0" destOrd="1" presId="urn:microsoft.com/office/officeart/2005/8/layout/list1"/>
    <dgm:cxn modelId="{CAB9DFD7-151E-4FC3-B9B7-08FEA1709B71}" type="presOf" srcId="{361EA79F-1D77-4C97-B724-3756579180ED}" destId="{E089B7A6-2768-4304-B75F-5E54F7F5BC35}" srcOrd="0" destOrd="1" presId="urn:microsoft.com/office/officeart/2005/8/layout/list1"/>
    <dgm:cxn modelId="{89542BDA-333D-4CA9-A2C2-7DD1925CD8BC}" type="presOf" srcId="{3228D994-1E4B-4DF0-B515-5EAB1FAEBEE7}" destId="{130C69D2-5B09-482C-95B9-05A6F64E54F5}" srcOrd="0" destOrd="0" presId="urn:microsoft.com/office/officeart/2005/8/layout/list1"/>
    <dgm:cxn modelId="{1813ACDC-5DF3-4291-BD89-A4007DB6E0DE}" srcId="{B5C1D46B-746F-4952-A32C-EB6CCF763292}" destId="{63014516-47F6-41C5-B8D2-F839A0109DA7}" srcOrd="0" destOrd="0" parTransId="{18BA4AB1-6A4B-40B2-9409-05E8D030DF73}" sibTransId="{E0C20273-15B9-453B-B67A-7A6199280310}"/>
    <dgm:cxn modelId="{0A2718DF-22C1-40BF-9392-8BF22443C8B7}" type="presOf" srcId="{319B2678-9426-453F-A532-E3A0DDCF6188}" destId="{56D09127-FA1E-4825-932D-C059E7301691}" srcOrd="1" destOrd="0" presId="urn:microsoft.com/office/officeart/2005/8/layout/list1"/>
    <dgm:cxn modelId="{0A1F16E6-6D57-4D78-8598-562106BADB5B}" type="presOf" srcId="{9DF589B0-9F0E-4BAB-A90E-1C7D00E91BDA}" destId="{6D4EBB67-BB61-4011-BD01-4B74310A19F8}" srcOrd="0" destOrd="0" presId="urn:microsoft.com/office/officeart/2005/8/layout/list1"/>
    <dgm:cxn modelId="{8456EDF5-F856-4959-9D35-817730E39C65}" type="presOf" srcId="{B5C1D46B-746F-4952-A32C-EB6CCF763292}" destId="{1A4E6C69-79EC-461F-B1C5-F02C3A0DFF83}" srcOrd="0" destOrd="0" presId="urn:microsoft.com/office/officeart/2005/8/layout/list1"/>
    <dgm:cxn modelId="{C9DF73D0-3869-40DB-9769-D1BCD38AE6F9}" type="presParOf" srcId="{DE4896F2-19E4-42CD-A470-4EB8E355EA4E}" destId="{EDBD6AFC-04AC-457F-8BC0-28A2EFE2C4AB}" srcOrd="0" destOrd="0" presId="urn:microsoft.com/office/officeart/2005/8/layout/list1"/>
    <dgm:cxn modelId="{B09813EF-05EC-4CBD-B56F-96AB14A61D1D}" type="presParOf" srcId="{EDBD6AFC-04AC-457F-8BC0-28A2EFE2C4AB}" destId="{130C69D2-5B09-482C-95B9-05A6F64E54F5}" srcOrd="0" destOrd="0" presId="urn:microsoft.com/office/officeart/2005/8/layout/list1"/>
    <dgm:cxn modelId="{CCCA1679-875B-42AC-92ED-DA7A98BE9675}" type="presParOf" srcId="{EDBD6AFC-04AC-457F-8BC0-28A2EFE2C4AB}" destId="{74AD9199-EDB4-4B72-B142-C2733EB250DC}" srcOrd="1" destOrd="0" presId="urn:microsoft.com/office/officeart/2005/8/layout/list1"/>
    <dgm:cxn modelId="{38E69EDD-1EFC-4923-AFD8-FABAD28EFEB3}" type="presParOf" srcId="{DE4896F2-19E4-42CD-A470-4EB8E355EA4E}" destId="{1F550A70-9137-4DCC-AD54-9A229A5F5771}" srcOrd="1" destOrd="0" presId="urn:microsoft.com/office/officeart/2005/8/layout/list1"/>
    <dgm:cxn modelId="{90A8A9C6-F705-4B0E-965B-4B5C3F166DFD}" type="presParOf" srcId="{DE4896F2-19E4-42CD-A470-4EB8E355EA4E}" destId="{E089B7A6-2768-4304-B75F-5E54F7F5BC35}" srcOrd="2" destOrd="0" presId="urn:microsoft.com/office/officeart/2005/8/layout/list1"/>
    <dgm:cxn modelId="{99700D22-DE9B-4D1D-9EE2-6AF79E7AAC38}" type="presParOf" srcId="{DE4896F2-19E4-42CD-A470-4EB8E355EA4E}" destId="{7E251698-359D-4459-BF63-52FC9B7032E0}" srcOrd="3" destOrd="0" presId="urn:microsoft.com/office/officeart/2005/8/layout/list1"/>
    <dgm:cxn modelId="{FC7DD25F-B63D-4357-8C34-79772D85F046}" type="presParOf" srcId="{DE4896F2-19E4-42CD-A470-4EB8E355EA4E}" destId="{CCDAB482-91F4-47ED-8E15-7EA513C8C5D0}" srcOrd="4" destOrd="0" presId="urn:microsoft.com/office/officeart/2005/8/layout/list1"/>
    <dgm:cxn modelId="{B4B66257-F8AA-4268-990C-5E8FDDC93D7E}" type="presParOf" srcId="{CCDAB482-91F4-47ED-8E15-7EA513C8C5D0}" destId="{6D4EBB67-BB61-4011-BD01-4B74310A19F8}" srcOrd="0" destOrd="0" presId="urn:microsoft.com/office/officeart/2005/8/layout/list1"/>
    <dgm:cxn modelId="{C0E1F15D-D7C7-465B-A8D7-93FEBB8E9D59}" type="presParOf" srcId="{CCDAB482-91F4-47ED-8E15-7EA513C8C5D0}" destId="{6345AB8E-DC1B-429C-9209-E44660E3DDE9}" srcOrd="1" destOrd="0" presId="urn:microsoft.com/office/officeart/2005/8/layout/list1"/>
    <dgm:cxn modelId="{F12F4328-F58D-4B52-B565-A5FAB72F9751}" type="presParOf" srcId="{DE4896F2-19E4-42CD-A470-4EB8E355EA4E}" destId="{4453D3AC-90D9-488D-A9E7-971E0CA59D47}" srcOrd="5" destOrd="0" presId="urn:microsoft.com/office/officeart/2005/8/layout/list1"/>
    <dgm:cxn modelId="{2D808DA7-D908-43D7-AA2E-AF9E77E8AA6A}" type="presParOf" srcId="{DE4896F2-19E4-42CD-A470-4EB8E355EA4E}" destId="{36BB5FC5-00F6-4714-8E27-FFE364263A62}" srcOrd="6" destOrd="0" presId="urn:microsoft.com/office/officeart/2005/8/layout/list1"/>
    <dgm:cxn modelId="{35205654-7AED-4F17-953C-D220346B7833}" type="presParOf" srcId="{DE4896F2-19E4-42CD-A470-4EB8E355EA4E}" destId="{89E1A113-1C27-448E-A9BC-D7D2A33269C2}" srcOrd="7" destOrd="0" presId="urn:microsoft.com/office/officeart/2005/8/layout/list1"/>
    <dgm:cxn modelId="{9C08E2C4-E780-4B54-AC56-C4861B16CF4D}" type="presParOf" srcId="{DE4896F2-19E4-42CD-A470-4EB8E355EA4E}" destId="{BC2C3413-985D-4727-924D-6D6975ED940C}" srcOrd="8" destOrd="0" presId="urn:microsoft.com/office/officeart/2005/8/layout/list1"/>
    <dgm:cxn modelId="{975EBB92-12F4-4B34-9020-D7165BC13F85}" type="presParOf" srcId="{BC2C3413-985D-4727-924D-6D6975ED940C}" destId="{CB3E8A2F-DB1D-4E74-8ADB-C3F6A6541920}" srcOrd="0" destOrd="0" presId="urn:microsoft.com/office/officeart/2005/8/layout/list1"/>
    <dgm:cxn modelId="{AF1E6632-27F0-4F87-BA39-ECEA060A92E5}" type="presParOf" srcId="{BC2C3413-985D-4727-924D-6D6975ED940C}" destId="{56D09127-FA1E-4825-932D-C059E7301691}" srcOrd="1" destOrd="0" presId="urn:microsoft.com/office/officeart/2005/8/layout/list1"/>
    <dgm:cxn modelId="{051F9444-1F53-4AB0-8069-3944E5FD9F20}" type="presParOf" srcId="{DE4896F2-19E4-42CD-A470-4EB8E355EA4E}" destId="{EF74BF51-C5A1-4EF4-8E11-209A8CBAB87A}" srcOrd="9" destOrd="0" presId="urn:microsoft.com/office/officeart/2005/8/layout/list1"/>
    <dgm:cxn modelId="{35240055-C96A-4352-AD16-C4BC1ADCE631}" type="presParOf" srcId="{DE4896F2-19E4-42CD-A470-4EB8E355EA4E}" destId="{5BB92344-D646-43FE-9743-EFC3BD66705B}" srcOrd="10" destOrd="0" presId="urn:microsoft.com/office/officeart/2005/8/layout/list1"/>
    <dgm:cxn modelId="{BB10402F-545E-430C-AFC8-C8278D06B480}" type="presParOf" srcId="{DE4896F2-19E4-42CD-A470-4EB8E355EA4E}" destId="{EEB75297-337F-4967-AC9D-6645003AE502}" srcOrd="11" destOrd="0" presId="urn:microsoft.com/office/officeart/2005/8/layout/list1"/>
    <dgm:cxn modelId="{B79CD1EB-7F39-4267-A3C0-25C9DD1011FC}" type="presParOf" srcId="{DE4896F2-19E4-42CD-A470-4EB8E355EA4E}" destId="{085B381F-6703-446E-89BC-3F4BF67EFC6B}" srcOrd="12" destOrd="0" presId="urn:microsoft.com/office/officeart/2005/8/layout/list1"/>
    <dgm:cxn modelId="{77167189-428F-4864-9331-55E151F5154B}" type="presParOf" srcId="{085B381F-6703-446E-89BC-3F4BF67EFC6B}" destId="{1A4E6C69-79EC-461F-B1C5-F02C3A0DFF83}" srcOrd="0" destOrd="0" presId="urn:microsoft.com/office/officeart/2005/8/layout/list1"/>
    <dgm:cxn modelId="{0991BCC3-184B-44D8-A942-1399C325C4B7}" type="presParOf" srcId="{085B381F-6703-446E-89BC-3F4BF67EFC6B}" destId="{55662517-B788-4EF2-9800-DD44B7E1FFFC}" srcOrd="1" destOrd="0" presId="urn:microsoft.com/office/officeart/2005/8/layout/list1"/>
    <dgm:cxn modelId="{6ABDAF96-5A8A-41B2-A480-3E233D5FBDF2}" type="presParOf" srcId="{DE4896F2-19E4-42CD-A470-4EB8E355EA4E}" destId="{6C5A1BD1-09AD-4F0F-AF39-701D17E2A289}" srcOrd="13" destOrd="0" presId="urn:microsoft.com/office/officeart/2005/8/layout/list1"/>
    <dgm:cxn modelId="{BDDC0089-F578-44F6-AAD0-2214AD57C515}" type="presParOf" srcId="{DE4896F2-19E4-42CD-A470-4EB8E355EA4E}" destId="{054987D0-E637-4F0D-A3CA-033771B084EE}" srcOrd="14" destOrd="0" presId="urn:microsoft.com/office/officeart/2005/8/layout/list1"/>
    <dgm:cxn modelId="{5779DA96-94DB-4B1B-AF36-B06A816EEA67}" type="presParOf" srcId="{DE4896F2-19E4-42CD-A470-4EB8E355EA4E}" destId="{D34928D2-0FE0-4431-93C1-A839A0FC24D5}" srcOrd="15" destOrd="0" presId="urn:microsoft.com/office/officeart/2005/8/layout/list1"/>
    <dgm:cxn modelId="{36CCE940-2C4D-484A-94FC-F3803EB67BB9}" type="presParOf" srcId="{DE4896F2-19E4-42CD-A470-4EB8E355EA4E}" destId="{B734FF87-623C-4E7C-BDE9-B5C32D63BB8E}" srcOrd="16" destOrd="0" presId="urn:microsoft.com/office/officeart/2005/8/layout/list1"/>
    <dgm:cxn modelId="{44439AD0-F333-4DD1-853B-068B604235C9}" type="presParOf" srcId="{B734FF87-623C-4E7C-BDE9-B5C32D63BB8E}" destId="{96EEE1BB-72BF-49C5-9245-0D7795C27F9A}" srcOrd="0" destOrd="0" presId="urn:microsoft.com/office/officeart/2005/8/layout/list1"/>
    <dgm:cxn modelId="{DB285F14-D3BE-4234-9D2A-EF5FF57FE0BA}" type="presParOf" srcId="{B734FF87-623C-4E7C-BDE9-B5C32D63BB8E}" destId="{B1AA55F0-75CC-4BF7-AFCF-C4BD01C299FF}" srcOrd="1" destOrd="0" presId="urn:microsoft.com/office/officeart/2005/8/layout/list1"/>
    <dgm:cxn modelId="{EA053CB8-4AC2-4848-AE6F-5ABDE396BD64}" type="presParOf" srcId="{DE4896F2-19E4-42CD-A470-4EB8E355EA4E}" destId="{E5CF7BB4-06AD-4472-BFF3-A15B9A170138}" srcOrd="17" destOrd="0" presId="urn:microsoft.com/office/officeart/2005/8/layout/list1"/>
    <dgm:cxn modelId="{A51F15F3-10BD-4F3C-A169-CE49019FEF9B}" type="presParOf" srcId="{DE4896F2-19E4-42CD-A470-4EB8E355EA4E}" destId="{5F228638-5601-4A89-90AA-291144D97978}"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B264BB-2303-49A8-ABC2-0C7B46B56F82}"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74A6A2B3-0034-446D-BD79-5F6A5BB03187}">
      <dgm:prSet/>
      <dgm:spPr/>
      <dgm:t>
        <a:bodyPr/>
        <a:lstStyle/>
        <a:p>
          <a:r>
            <a:rPr lang="en-US" dirty="0"/>
            <a:t>Standard error</a:t>
          </a:r>
        </a:p>
      </dgm:t>
    </dgm:pt>
    <dgm:pt modelId="{876459A5-A504-4782-9A09-9F121FEDF222}" type="parTrans" cxnId="{A8DD9202-1028-42C9-982C-98FF407916E4}">
      <dgm:prSet/>
      <dgm:spPr/>
      <dgm:t>
        <a:bodyPr/>
        <a:lstStyle/>
        <a:p>
          <a:endParaRPr lang="en-US"/>
        </a:p>
      </dgm:t>
    </dgm:pt>
    <dgm:pt modelId="{67DEA644-EFA3-40FA-878E-5F1011AAFA49}" type="sibTrans" cxnId="{A8DD9202-1028-42C9-982C-98FF407916E4}">
      <dgm:prSet/>
      <dgm:spPr/>
      <dgm:t>
        <a:bodyPr/>
        <a:lstStyle/>
        <a:p>
          <a:endParaRPr lang="en-US"/>
        </a:p>
      </dgm:t>
    </dgm:pt>
    <dgm:pt modelId="{89EACF57-5795-4E2D-A228-3586CC0149C2}">
      <dgm:prSet/>
      <dgm:spPr/>
      <dgm:t>
        <a:bodyPr/>
        <a:lstStyle/>
        <a:p>
          <a:r>
            <a:rPr lang="en-US" dirty="0"/>
            <a:t>Confidence interval (type I error)</a:t>
          </a:r>
        </a:p>
      </dgm:t>
    </dgm:pt>
    <dgm:pt modelId="{948C5B9C-8D5A-49F2-867F-282537D82903}" type="parTrans" cxnId="{B5DFA7B7-229D-40B6-BDA7-A3E246B1EF1A}">
      <dgm:prSet/>
      <dgm:spPr/>
      <dgm:t>
        <a:bodyPr/>
        <a:lstStyle/>
        <a:p>
          <a:endParaRPr lang="en-US"/>
        </a:p>
      </dgm:t>
    </dgm:pt>
    <dgm:pt modelId="{E293B8A4-5A1D-4298-B4D6-76C708F251FA}" type="sibTrans" cxnId="{B5DFA7B7-229D-40B6-BDA7-A3E246B1EF1A}">
      <dgm:prSet/>
      <dgm:spPr/>
      <dgm:t>
        <a:bodyPr/>
        <a:lstStyle/>
        <a:p>
          <a:endParaRPr lang="en-US"/>
        </a:p>
      </dgm:t>
    </dgm:pt>
    <dgm:pt modelId="{3CF0FEC3-A89F-438B-83B7-327A9AA7F158}">
      <dgm:prSet/>
      <dgm:spPr/>
      <dgm:t>
        <a:bodyPr/>
        <a:lstStyle/>
        <a:p>
          <a:r>
            <a:rPr lang="en-US" dirty="0"/>
            <a:t>Power (type II error)</a:t>
          </a:r>
        </a:p>
      </dgm:t>
    </dgm:pt>
    <dgm:pt modelId="{A20207DE-468C-4B83-9A37-E7C2DC5FBD90}" type="parTrans" cxnId="{E5A0D090-4321-40F3-ABB4-872352A020F5}">
      <dgm:prSet/>
      <dgm:spPr/>
      <dgm:t>
        <a:bodyPr/>
        <a:lstStyle/>
        <a:p>
          <a:endParaRPr lang="en-US"/>
        </a:p>
      </dgm:t>
    </dgm:pt>
    <dgm:pt modelId="{97FF18C6-7064-4744-A4C7-7ACAAE4ED034}" type="sibTrans" cxnId="{E5A0D090-4321-40F3-ABB4-872352A020F5}">
      <dgm:prSet/>
      <dgm:spPr/>
      <dgm:t>
        <a:bodyPr/>
        <a:lstStyle/>
        <a:p>
          <a:endParaRPr lang="en-US"/>
        </a:p>
      </dgm:t>
    </dgm:pt>
    <dgm:pt modelId="{357507ED-B968-497C-AC1A-D7BF040D150B}">
      <dgm:prSet/>
      <dgm:spPr/>
      <dgm:t>
        <a:bodyPr/>
        <a:lstStyle/>
        <a:p>
          <a:r>
            <a:rPr lang="en-US" dirty="0"/>
            <a:t>Distance/time</a:t>
          </a:r>
        </a:p>
      </dgm:t>
    </dgm:pt>
    <dgm:pt modelId="{4B1A3116-FBDD-4A63-A8DB-3FEE8AD425C4}" type="parTrans" cxnId="{1071D9F7-8DB0-4751-B367-2C711D08F0C0}">
      <dgm:prSet/>
      <dgm:spPr/>
      <dgm:t>
        <a:bodyPr/>
        <a:lstStyle/>
        <a:p>
          <a:endParaRPr lang="en-US"/>
        </a:p>
      </dgm:t>
    </dgm:pt>
    <dgm:pt modelId="{3B399D05-26E3-439B-A6B3-EA8318241686}" type="sibTrans" cxnId="{1071D9F7-8DB0-4751-B367-2C711D08F0C0}">
      <dgm:prSet/>
      <dgm:spPr/>
      <dgm:t>
        <a:bodyPr/>
        <a:lstStyle/>
        <a:p>
          <a:endParaRPr lang="en-US"/>
        </a:p>
      </dgm:t>
    </dgm:pt>
    <dgm:pt modelId="{55C85CEB-8A73-458F-AC7B-108868B01692}">
      <dgm:prSet/>
      <dgm:spPr/>
      <dgm:t>
        <a:bodyPr/>
        <a:lstStyle/>
        <a:p>
          <a:r>
            <a:rPr lang="en-US" dirty="0"/>
            <a:t>NSSH 627.8</a:t>
          </a:r>
        </a:p>
      </dgm:t>
    </dgm:pt>
    <dgm:pt modelId="{C8C3A654-6E0D-4978-9AE5-140A2BF7413E}" type="parTrans" cxnId="{6B07AFB2-1A26-43F6-823B-4BB49351C316}">
      <dgm:prSet/>
      <dgm:spPr/>
      <dgm:t>
        <a:bodyPr/>
        <a:lstStyle/>
        <a:p>
          <a:endParaRPr lang="en-US"/>
        </a:p>
      </dgm:t>
    </dgm:pt>
    <dgm:pt modelId="{2302CBBD-85B3-4077-A2FD-53E940BFBB97}" type="sibTrans" cxnId="{6B07AFB2-1A26-43F6-823B-4BB49351C316}">
      <dgm:prSet/>
      <dgm:spPr/>
      <dgm:t>
        <a:bodyPr/>
        <a:lstStyle/>
        <a:p>
          <a:endParaRPr lang="en-US"/>
        </a:p>
      </dgm:t>
    </dgm:pt>
    <dgm:pt modelId="{D2A86C22-01B4-459C-B772-0C438699D352}">
      <dgm:prSet/>
      <dgm:spPr/>
      <dgm:t>
        <a:bodyPr/>
        <a:lstStyle/>
        <a:p>
          <a:r>
            <a:rPr lang="en-US" dirty="0"/>
            <a:t>Prediction error</a:t>
          </a:r>
        </a:p>
      </dgm:t>
    </dgm:pt>
    <dgm:pt modelId="{F44FE116-65AB-442C-8BBF-2D5B43A8885D}" type="parTrans" cxnId="{4C9CAD4F-203B-49FB-B80A-ED635ECAFC74}">
      <dgm:prSet/>
      <dgm:spPr/>
      <dgm:t>
        <a:bodyPr/>
        <a:lstStyle/>
        <a:p>
          <a:endParaRPr lang="en-US"/>
        </a:p>
      </dgm:t>
    </dgm:pt>
    <dgm:pt modelId="{C997AB21-CD85-40D6-9EB5-C67AEA5BB38B}" type="sibTrans" cxnId="{4C9CAD4F-203B-49FB-B80A-ED635ECAFC74}">
      <dgm:prSet/>
      <dgm:spPr/>
      <dgm:t>
        <a:bodyPr/>
        <a:lstStyle/>
        <a:p>
          <a:endParaRPr lang="en-US"/>
        </a:p>
      </dgm:t>
    </dgm:pt>
    <dgm:pt modelId="{09BE0F12-0BF3-4CE3-861D-E775E1D51D41}">
      <dgm:prSet/>
      <dgm:spPr/>
      <dgm:t>
        <a:bodyPr/>
        <a:lstStyle/>
        <a:p>
          <a:r>
            <a:rPr lang="en-US" dirty="0"/>
            <a:t>Rules of thumb</a:t>
          </a:r>
        </a:p>
      </dgm:t>
    </dgm:pt>
    <dgm:pt modelId="{CFC0F248-8858-4873-AB20-0177A7D1BE2B}" type="parTrans" cxnId="{792F744D-BB2C-4197-B730-8BA725E5F426}">
      <dgm:prSet/>
      <dgm:spPr/>
      <dgm:t>
        <a:bodyPr/>
        <a:lstStyle/>
        <a:p>
          <a:endParaRPr lang="en-US"/>
        </a:p>
      </dgm:t>
    </dgm:pt>
    <dgm:pt modelId="{D57F0432-13B6-4905-959E-D9C568CE22F1}" type="sibTrans" cxnId="{792F744D-BB2C-4197-B730-8BA725E5F426}">
      <dgm:prSet/>
      <dgm:spPr/>
      <dgm:t>
        <a:bodyPr/>
        <a:lstStyle/>
        <a:p>
          <a:endParaRPr lang="en-US"/>
        </a:p>
      </dgm:t>
    </dgm:pt>
    <dgm:pt modelId="{5CD83644-67EE-46CE-8304-215476AA5C69}" type="pres">
      <dgm:prSet presAssocID="{FDB264BB-2303-49A8-ABC2-0C7B46B56F82}" presName="vert0" presStyleCnt="0">
        <dgm:presLayoutVars>
          <dgm:dir/>
          <dgm:animOne val="branch"/>
          <dgm:animLvl val="lvl"/>
        </dgm:presLayoutVars>
      </dgm:prSet>
      <dgm:spPr/>
    </dgm:pt>
    <dgm:pt modelId="{79DA197A-68FB-4F3A-A842-72EBBB02C58D}" type="pres">
      <dgm:prSet presAssocID="{74A6A2B3-0034-446D-BD79-5F6A5BB03187}" presName="thickLine" presStyleLbl="alignNode1" presStyleIdx="0" presStyleCnt="7"/>
      <dgm:spPr/>
    </dgm:pt>
    <dgm:pt modelId="{AA7F75B9-70F9-41CD-ADB8-7A7E2DEC1C37}" type="pres">
      <dgm:prSet presAssocID="{74A6A2B3-0034-446D-BD79-5F6A5BB03187}" presName="horz1" presStyleCnt="0"/>
      <dgm:spPr/>
    </dgm:pt>
    <dgm:pt modelId="{FF8F45D4-1068-4DD1-A8E6-6C25070339B7}" type="pres">
      <dgm:prSet presAssocID="{74A6A2B3-0034-446D-BD79-5F6A5BB03187}" presName="tx1" presStyleLbl="revTx" presStyleIdx="0" presStyleCnt="7"/>
      <dgm:spPr/>
    </dgm:pt>
    <dgm:pt modelId="{F738C926-44FF-49A0-87FC-006765E17F7E}" type="pres">
      <dgm:prSet presAssocID="{74A6A2B3-0034-446D-BD79-5F6A5BB03187}" presName="vert1" presStyleCnt="0"/>
      <dgm:spPr/>
    </dgm:pt>
    <dgm:pt modelId="{D0A3E3CC-107C-4F60-88ED-FC5D72C80428}" type="pres">
      <dgm:prSet presAssocID="{89EACF57-5795-4E2D-A228-3586CC0149C2}" presName="thickLine" presStyleLbl="alignNode1" presStyleIdx="1" presStyleCnt="7"/>
      <dgm:spPr/>
    </dgm:pt>
    <dgm:pt modelId="{295B6D7B-CF53-4A8E-A54C-6B748B7E9CAB}" type="pres">
      <dgm:prSet presAssocID="{89EACF57-5795-4E2D-A228-3586CC0149C2}" presName="horz1" presStyleCnt="0"/>
      <dgm:spPr/>
    </dgm:pt>
    <dgm:pt modelId="{C666959B-AB5E-4E8A-B117-AC26BCD64918}" type="pres">
      <dgm:prSet presAssocID="{89EACF57-5795-4E2D-A228-3586CC0149C2}" presName="tx1" presStyleLbl="revTx" presStyleIdx="1" presStyleCnt="7"/>
      <dgm:spPr/>
    </dgm:pt>
    <dgm:pt modelId="{7C36BFFB-9391-476A-95A6-0EA4A72FFE60}" type="pres">
      <dgm:prSet presAssocID="{89EACF57-5795-4E2D-A228-3586CC0149C2}" presName="vert1" presStyleCnt="0"/>
      <dgm:spPr/>
    </dgm:pt>
    <dgm:pt modelId="{33B66D40-3F7D-4CB0-9E2D-721188BEAF56}" type="pres">
      <dgm:prSet presAssocID="{3CF0FEC3-A89F-438B-83B7-327A9AA7F158}" presName="thickLine" presStyleLbl="alignNode1" presStyleIdx="2" presStyleCnt="7"/>
      <dgm:spPr/>
    </dgm:pt>
    <dgm:pt modelId="{344AF68B-E13D-4534-B8C3-ED688EAE271D}" type="pres">
      <dgm:prSet presAssocID="{3CF0FEC3-A89F-438B-83B7-327A9AA7F158}" presName="horz1" presStyleCnt="0"/>
      <dgm:spPr/>
    </dgm:pt>
    <dgm:pt modelId="{C8392975-E4A3-4796-B46F-73F02252E6EB}" type="pres">
      <dgm:prSet presAssocID="{3CF0FEC3-A89F-438B-83B7-327A9AA7F158}" presName="tx1" presStyleLbl="revTx" presStyleIdx="2" presStyleCnt="7"/>
      <dgm:spPr/>
    </dgm:pt>
    <dgm:pt modelId="{552C11ED-A9B9-446F-AF65-46151DCFF6FF}" type="pres">
      <dgm:prSet presAssocID="{3CF0FEC3-A89F-438B-83B7-327A9AA7F158}" presName="vert1" presStyleCnt="0"/>
      <dgm:spPr/>
    </dgm:pt>
    <dgm:pt modelId="{21A48153-840D-477E-B5CD-5FE682EBC7C1}" type="pres">
      <dgm:prSet presAssocID="{D2A86C22-01B4-459C-B772-0C438699D352}" presName="thickLine" presStyleLbl="alignNode1" presStyleIdx="3" presStyleCnt="7"/>
      <dgm:spPr/>
    </dgm:pt>
    <dgm:pt modelId="{CC32A64A-72A0-4F9F-B6A9-B66D7996B825}" type="pres">
      <dgm:prSet presAssocID="{D2A86C22-01B4-459C-B772-0C438699D352}" presName="horz1" presStyleCnt="0"/>
      <dgm:spPr/>
    </dgm:pt>
    <dgm:pt modelId="{6589ABC0-6A7C-4617-9049-8434A32A264D}" type="pres">
      <dgm:prSet presAssocID="{D2A86C22-01B4-459C-B772-0C438699D352}" presName="tx1" presStyleLbl="revTx" presStyleIdx="3" presStyleCnt="7"/>
      <dgm:spPr/>
    </dgm:pt>
    <dgm:pt modelId="{EB4A4773-9CD6-4577-A894-3CE503516D7C}" type="pres">
      <dgm:prSet presAssocID="{D2A86C22-01B4-459C-B772-0C438699D352}" presName="vert1" presStyleCnt="0"/>
      <dgm:spPr/>
    </dgm:pt>
    <dgm:pt modelId="{86942B59-54DC-4D52-82CC-35560249901D}" type="pres">
      <dgm:prSet presAssocID="{357507ED-B968-497C-AC1A-D7BF040D150B}" presName="thickLine" presStyleLbl="alignNode1" presStyleIdx="4" presStyleCnt="7"/>
      <dgm:spPr/>
    </dgm:pt>
    <dgm:pt modelId="{B26F60EB-0409-4EDB-BAD5-3C032831AB08}" type="pres">
      <dgm:prSet presAssocID="{357507ED-B968-497C-AC1A-D7BF040D150B}" presName="horz1" presStyleCnt="0"/>
      <dgm:spPr/>
    </dgm:pt>
    <dgm:pt modelId="{C95BD26A-DFCD-466F-9F8F-BC8EDCCBD0E9}" type="pres">
      <dgm:prSet presAssocID="{357507ED-B968-497C-AC1A-D7BF040D150B}" presName="tx1" presStyleLbl="revTx" presStyleIdx="4" presStyleCnt="7"/>
      <dgm:spPr/>
    </dgm:pt>
    <dgm:pt modelId="{2C41B649-3C7A-42F0-BC90-58E08A519023}" type="pres">
      <dgm:prSet presAssocID="{357507ED-B968-497C-AC1A-D7BF040D150B}" presName="vert1" presStyleCnt="0"/>
      <dgm:spPr/>
    </dgm:pt>
    <dgm:pt modelId="{35BA5959-9508-4B36-BF54-DE5187110448}" type="pres">
      <dgm:prSet presAssocID="{09BE0F12-0BF3-4CE3-861D-E775E1D51D41}" presName="thickLine" presStyleLbl="alignNode1" presStyleIdx="5" presStyleCnt="7"/>
      <dgm:spPr/>
    </dgm:pt>
    <dgm:pt modelId="{18C41D38-6F63-4AED-B3ED-0961B8283630}" type="pres">
      <dgm:prSet presAssocID="{09BE0F12-0BF3-4CE3-861D-E775E1D51D41}" presName="horz1" presStyleCnt="0"/>
      <dgm:spPr/>
    </dgm:pt>
    <dgm:pt modelId="{10172A2F-0256-4EE6-A462-182504F97CC5}" type="pres">
      <dgm:prSet presAssocID="{09BE0F12-0BF3-4CE3-861D-E775E1D51D41}" presName="tx1" presStyleLbl="revTx" presStyleIdx="5" presStyleCnt="7"/>
      <dgm:spPr/>
    </dgm:pt>
    <dgm:pt modelId="{2E0C10A5-A9B9-4227-A027-8792205A2C95}" type="pres">
      <dgm:prSet presAssocID="{09BE0F12-0BF3-4CE3-861D-E775E1D51D41}" presName="vert1" presStyleCnt="0"/>
      <dgm:spPr/>
    </dgm:pt>
    <dgm:pt modelId="{33768C1B-6DAB-410A-ACAC-FCBB3F7134E7}" type="pres">
      <dgm:prSet presAssocID="{55C85CEB-8A73-458F-AC7B-108868B01692}" presName="thickLine" presStyleLbl="alignNode1" presStyleIdx="6" presStyleCnt="7"/>
      <dgm:spPr/>
    </dgm:pt>
    <dgm:pt modelId="{8BAC614F-DAFF-4C62-AE74-C1A3821163CF}" type="pres">
      <dgm:prSet presAssocID="{55C85CEB-8A73-458F-AC7B-108868B01692}" presName="horz1" presStyleCnt="0"/>
      <dgm:spPr/>
    </dgm:pt>
    <dgm:pt modelId="{08577443-62C2-4173-A719-FCABA2AF292A}" type="pres">
      <dgm:prSet presAssocID="{55C85CEB-8A73-458F-AC7B-108868B01692}" presName="tx1" presStyleLbl="revTx" presStyleIdx="6" presStyleCnt="7"/>
      <dgm:spPr/>
    </dgm:pt>
    <dgm:pt modelId="{1E14A15B-4F1B-4612-95D2-EBCB365B9C15}" type="pres">
      <dgm:prSet presAssocID="{55C85CEB-8A73-458F-AC7B-108868B01692}" presName="vert1" presStyleCnt="0"/>
      <dgm:spPr/>
    </dgm:pt>
  </dgm:ptLst>
  <dgm:cxnLst>
    <dgm:cxn modelId="{A8DD9202-1028-42C9-982C-98FF407916E4}" srcId="{FDB264BB-2303-49A8-ABC2-0C7B46B56F82}" destId="{74A6A2B3-0034-446D-BD79-5F6A5BB03187}" srcOrd="0" destOrd="0" parTransId="{876459A5-A504-4782-9A09-9F121FEDF222}" sibTransId="{67DEA644-EFA3-40FA-878E-5F1011AAFA49}"/>
    <dgm:cxn modelId="{E259B40D-C36D-41B6-8471-6350BB85BB23}" type="presOf" srcId="{55C85CEB-8A73-458F-AC7B-108868B01692}" destId="{08577443-62C2-4173-A719-FCABA2AF292A}" srcOrd="0" destOrd="0" presId="urn:microsoft.com/office/officeart/2008/layout/LinedList"/>
    <dgm:cxn modelId="{D6138B20-FB90-4B52-8B65-71CBAA89531F}" type="presOf" srcId="{D2A86C22-01B4-459C-B772-0C438699D352}" destId="{6589ABC0-6A7C-4617-9049-8434A32A264D}" srcOrd="0" destOrd="0" presId="urn:microsoft.com/office/officeart/2008/layout/LinedList"/>
    <dgm:cxn modelId="{5184D438-5E05-4AB4-B567-6CD25FF962EB}" type="presOf" srcId="{74A6A2B3-0034-446D-BD79-5F6A5BB03187}" destId="{FF8F45D4-1068-4DD1-A8E6-6C25070339B7}" srcOrd="0" destOrd="0" presId="urn:microsoft.com/office/officeart/2008/layout/LinedList"/>
    <dgm:cxn modelId="{BA08843C-1D9E-45D1-8EC6-F6E03045027E}" type="presOf" srcId="{FDB264BB-2303-49A8-ABC2-0C7B46B56F82}" destId="{5CD83644-67EE-46CE-8304-215476AA5C69}" srcOrd="0" destOrd="0" presId="urn:microsoft.com/office/officeart/2008/layout/LinedList"/>
    <dgm:cxn modelId="{A7482F3D-8F9D-4D7F-9A4D-37EC5026F26D}" type="presOf" srcId="{3CF0FEC3-A89F-438B-83B7-327A9AA7F158}" destId="{C8392975-E4A3-4796-B46F-73F02252E6EB}" srcOrd="0" destOrd="0" presId="urn:microsoft.com/office/officeart/2008/layout/LinedList"/>
    <dgm:cxn modelId="{792F744D-BB2C-4197-B730-8BA725E5F426}" srcId="{FDB264BB-2303-49A8-ABC2-0C7B46B56F82}" destId="{09BE0F12-0BF3-4CE3-861D-E775E1D51D41}" srcOrd="5" destOrd="0" parTransId="{CFC0F248-8858-4873-AB20-0177A7D1BE2B}" sibTransId="{D57F0432-13B6-4905-959E-D9C568CE22F1}"/>
    <dgm:cxn modelId="{4C9CAD4F-203B-49FB-B80A-ED635ECAFC74}" srcId="{FDB264BB-2303-49A8-ABC2-0C7B46B56F82}" destId="{D2A86C22-01B4-459C-B772-0C438699D352}" srcOrd="3" destOrd="0" parTransId="{F44FE116-65AB-442C-8BBF-2D5B43A8885D}" sibTransId="{C997AB21-CD85-40D6-9EB5-C67AEA5BB38B}"/>
    <dgm:cxn modelId="{E5A0D090-4321-40F3-ABB4-872352A020F5}" srcId="{FDB264BB-2303-49A8-ABC2-0C7B46B56F82}" destId="{3CF0FEC3-A89F-438B-83B7-327A9AA7F158}" srcOrd="2" destOrd="0" parTransId="{A20207DE-468C-4B83-9A37-E7C2DC5FBD90}" sibTransId="{97FF18C6-7064-4744-A4C7-7ACAAE4ED034}"/>
    <dgm:cxn modelId="{6B07AFB2-1A26-43F6-823B-4BB49351C316}" srcId="{FDB264BB-2303-49A8-ABC2-0C7B46B56F82}" destId="{55C85CEB-8A73-458F-AC7B-108868B01692}" srcOrd="6" destOrd="0" parTransId="{C8C3A654-6E0D-4978-9AE5-140A2BF7413E}" sibTransId="{2302CBBD-85B3-4077-A2FD-53E940BFBB97}"/>
    <dgm:cxn modelId="{B5DFA7B7-229D-40B6-BDA7-A3E246B1EF1A}" srcId="{FDB264BB-2303-49A8-ABC2-0C7B46B56F82}" destId="{89EACF57-5795-4E2D-A228-3586CC0149C2}" srcOrd="1" destOrd="0" parTransId="{948C5B9C-8D5A-49F2-867F-282537D82903}" sibTransId="{E293B8A4-5A1D-4298-B4D6-76C708F251FA}"/>
    <dgm:cxn modelId="{C6359AC7-B073-4B5D-B57D-D3690240E7AD}" type="presOf" srcId="{89EACF57-5795-4E2D-A228-3586CC0149C2}" destId="{C666959B-AB5E-4E8A-B117-AC26BCD64918}" srcOrd="0" destOrd="0" presId="urn:microsoft.com/office/officeart/2008/layout/LinedList"/>
    <dgm:cxn modelId="{7C9FB0E5-738B-4E06-A46C-8B81711F73E3}" type="presOf" srcId="{09BE0F12-0BF3-4CE3-861D-E775E1D51D41}" destId="{10172A2F-0256-4EE6-A462-182504F97CC5}" srcOrd="0" destOrd="0" presId="urn:microsoft.com/office/officeart/2008/layout/LinedList"/>
    <dgm:cxn modelId="{1071D9F7-8DB0-4751-B367-2C711D08F0C0}" srcId="{FDB264BB-2303-49A8-ABC2-0C7B46B56F82}" destId="{357507ED-B968-497C-AC1A-D7BF040D150B}" srcOrd="4" destOrd="0" parTransId="{4B1A3116-FBDD-4A63-A8DB-3FEE8AD425C4}" sibTransId="{3B399D05-26E3-439B-A6B3-EA8318241686}"/>
    <dgm:cxn modelId="{5E07C6FD-CC53-48CB-9DC4-1CE57CADAA9F}" type="presOf" srcId="{357507ED-B968-497C-AC1A-D7BF040D150B}" destId="{C95BD26A-DFCD-466F-9F8F-BC8EDCCBD0E9}" srcOrd="0" destOrd="0" presId="urn:microsoft.com/office/officeart/2008/layout/LinedList"/>
    <dgm:cxn modelId="{91355DA6-57F0-4AF2-A451-454B3074D3A1}" type="presParOf" srcId="{5CD83644-67EE-46CE-8304-215476AA5C69}" destId="{79DA197A-68FB-4F3A-A842-72EBBB02C58D}" srcOrd="0" destOrd="0" presId="urn:microsoft.com/office/officeart/2008/layout/LinedList"/>
    <dgm:cxn modelId="{A41C7BC1-F81A-4629-A2CE-E972BB6B51E6}" type="presParOf" srcId="{5CD83644-67EE-46CE-8304-215476AA5C69}" destId="{AA7F75B9-70F9-41CD-ADB8-7A7E2DEC1C37}" srcOrd="1" destOrd="0" presId="urn:microsoft.com/office/officeart/2008/layout/LinedList"/>
    <dgm:cxn modelId="{8E0E0854-E2C0-4A7A-9627-077F5D8BFEEF}" type="presParOf" srcId="{AA7F75B9-70F9-41CD-ADB8-7A7E2DEC1C37}" destId="{FF8F45D4-1068-4DD1-A8E6-6C25070339B7}" srcOrd="0" destOrd="0" presId="urn:microsoft.com/office/officeart/2008/layout/LinedList"/>
    <dgm:cxn modelId="{7201EB57-26FA-4790-85C1-679ECB08BCA7}" type="presParOf" srcId="{AA7F75B9-70F9-41CD-ADB8-7A7E2DEC1C37}" destId="{F738C926-44FF-49A0-87FC-006765E17F7E}" srcOrd="1" destOrd="0" presId="urn:microsoft.com/office/officeart/2008/layout/LinedList"/>
    <dgm:cxn modelId="{3C617144-66A3-4BC6-BC37-798750E5B6B1}" type="presParOf" srcId="{5CD83644-67EE-46CE-8304-215476AA5C69}" destId="{D0A3E3CC-107C-4F60-88ED-FC5D72C80428}" srcOrd="2" destOrd="0" presId="urn:microsoft.com/office/officeart/2008/layout/LinedList"/>
    <dgm:cxn modelId="{99429287-19F8-40D4-A34D-4E6693091A80}" type="presParOf" srcId="{5CD83644-67EE-46CE-8304-215476AA5C69}" destId="{295B6D7B-CF53-4A8E-A54C-6B748B7E9CAB}" srcOrd="3" destOrd="0" presId="urn:microsoft.com/office/officeart/2008/layout/LinedList"/>
    <dgm:cxn modelId="{4E1D9F88-5EC9-4107-8310-5180099F40DA}" type="presParOf" srcId="{295B6D7B-CF53-4A8E-A54C-6B748B7E9CAB}" destId="{C666959B-AB5E-4E8A-B117-AC26BCD64918}" srcOrd="0" destOrd="0" presId="urn:microsoft.com/office/officeart/2008/layout/LinedList"/>
    <dgm:cxn modelId="{BC763516-A643-4A29-ABA4-0A370228A598}" type="presParOf" srcId="{295B6D7B-CF53-4A8E-A54C-6B748B7E9CAB}" destId="{7C36BFFB-9391-476A-95A6-0EA4A72FFE60}" srcOrd="1" destOrd="0" presId="urn:microsoft.com/office/officeart/2008/layout/LinedList"/>
    <dgm:cxn modelId="{0281EF30-694A-4382-9496-4FDDCACB91D1}" type="presParOf" srcId="{5CD83644-67EE-46CE-8304-215476AA5C69}" destId="{33B66D40-3F7D-4CB0-9E2D-721188BEAF56}" srcOrd="4" destOrd="0" presId="urn:microsoft.com/office/officeart/2008/layout/LinedList"/>
    <dgm:cxn modelId="{D3FFB830-4DB0-4431-AA2D-DC79B8B94B67}" type="presParOf" srcId="{5CD83644-67EE-46CE-8304-215476AA5C69}" destId="{344AF68B-E13D-4534-B8C3-ED688EAE271D}" srcOrd="5" destOrd="0" presId="urn:microsoft.com/office/officeart/2008/layout/LinedList"/>
    <dgm:cxn modelId="{6DB4BDA2-E206-49E8-BCEC-E6E441909452}" type="presParOf" srcId="{344AF68B-E13D-4534-B8C3-ED688EAE271D}" destId="{C8392975-E4A3-4796-B46F-73F02252E6EB}" srcOrd="0" destOrd="0" presId="urn:microsoft.com/office/officeart/2008/layout/LinedList"/>
    <dgm:cxn modelId="{52E4B9D4-ED5C-49C3-BD65-4974733B3A55}" type="presParOf" srcId="{344AF68B-E13D-4534-B8C3-ED688EAE271D}" destId="{552C11ED-A9B9-446F-AF65-46151DCFF6FF}" srcOrd="1" destOrd="0" presId="urn:microsoft.com/office/officeart/2008/layout/LinedList"/>
    <dgm:cxn modelId="{7C4B8132-AEB2-4CD9-88AC-22CCED45616C}" type="presParOf" srcId="{5CD83644-67EE-46CE-8304-215476AA5C69}" destId="{21A48153-840D-477E-B5CD-5FE682EBC7C1}" srcOrd="6" destOrd="0" presId="urn:microsoft.com/office/officeart/2008/layout/LinedList"/>
    <dgm:cxn modelId="{3F2F4BA9-604A-4652-B0CD-D13807372DE5}" type="presParOf" srcId="{5CD83644-67EE-46CE-8304-215476AA5C69}" destId="{CC32A64A-72A0-4F9F-B6A9-B66D7996B825}" srcOrd="7" destOrd="0" presId="urn:microsoft.com/office/officeart/2008/layout/LinedList"/>
    <dgm:cxn modelId="{BE3F3653-8BED-4DD5-93C0-8E4CF27107E2}" type="presParOf" srcId="{CC32A64A-72A0-4F9F-B6A9-B66D7996B825}" destId="{6589ABC0-6A7C-4617-9049-8434A32A264D}" srcOrd="0" destOrd="0" presId="urn:microsoft.com/office/officeart/2008/layout/LinedList"/>
    <dgm:cxn modelId="{C35FA089-012B-4250-BAAA-BEC462998086}" type="presParOf" srcId="{CC32A64A-72A0-4F9F-B6A9-B66D7996B825}" destId="{EB4A4773-9CD6-4577-A894-3CE503516D7C}" srcOrd="1" destOrd="0" presId="urn:microsoft.com/office/officeart/2008/layout/LinedList"/>
    <dgm:cxn modelId="{F05E2798-D20D-464E-99D1-136D17CD3189}" type="presParOf" srcId="{5CD83644-67EE-46CE-8304-215476AA5C69}" destId="{86942B59-54DC-4D52-82CC-35560249901D}" srcOrd="8" destOrd="0" presId="urn:microsoft.com/office/officeart/2008/layout/LinedList"/>
    <dgm:cxn modelId="{ADE48AA4-808E-44D9-9344-0796D30C0244}" type="presParOf" srcId="{5CD83644-67EE-46CE-8304-215476AA5C69}" destId="{B26F60EB-0409-4EDB-BAD5-3C032831AB08}" srcOrd="9" destOrd="0" presId="urn:microsoft.com/office/officeart/2008/layout/LinedList"/>
    <dgm:cxn modelId="{0B43E527-7B41-4484-B726-30E8B9B05387}" type="presParOf" srcId="{B26F60EB-0409-4EDB-BAD5-3C032831AB08}" destId="{C95BD26A-DFCD-466F-9F8F-BC8EDCCBD0E9}" srcOrd="0" destOrd="0" presId="urn:microsoft.com/office/officeart/2008/layout/LinedList"/>
    <dgm:cxn modelId="{52D23932-96AA-4D3C-A5FC-A69A7F1D8A07}" type="presParOf" srcId="{B26F60EB-0409-4EDB-BAD5-3C032831AB08}" destId="{2C41B649-3C7A-42F0-BC90-58E08A519023}" srcOrd="1" destOrd="0" presId="urn:microsoft.com/office/officeart/2008/layout/LinedList"/>
    <dgm:cxn modelId="{50F8EE43-883C-48D3-8578-92F4343EFAAD}" type="presParOf" srcId="{5CD83644-67EE-46CE-8304-215476AA5C69}" destId="{35BA5959-9508-4B36-BF54-DE5187110448}" srcOrd="10" destOrd="0" presId="urn:microsoft.com/office/officeart/2008/layout/LinedList"/>
    <dgm:cxn modelId="{59508E63-C6B2-479D-B71D-C8D73BC80AA9}" type="presParOf" srcId="{5CD83644-67EE-46CE-8304-215476AA5C69}" destId="{18C41D38-6F63-4AED-B3ED-0961B8283630}" srcOrd="11" destOrd="0" presId="urn:microsoft.com/office/officeart/2008/layout/LinedList"/>
    <dgm:cxn modelId="{360F1F6D-F016-44E9-8512-2E2EC8044255}" type="presParOf" srcId="{18C41D38-6F63-4AED-B3ED-0961B8283630}" destId="{10172A2F-0256-4EE6-A462-182504F97CC5}" srcOrd="0" destOrd="0" presId="urn:microsoft.com/office/officeart/2008/layout/LinedList"/>
    <dgm:cxn modelId="{64A4F4FE-86F8-4EC7-A84A-FFC8EAEE71B4}" type="presParOf" srcId="{18C41D38-6F63-4AED-B3ED-0961B8283630}" destId="{2E0C10A5-A9B9-4227-A027-8792205A2C95}" srcOrd="1" destOrd="0" presId="urn:microsoft.com/office/officeart/2008/layout/LinedList"/>
    <dgm:cxn modelId="{BC6250F6-F557-4429-9A72-20B590A22665}" type="presParOf" srcId="{5CD83644-67EE-46CE-8304-215476AA5C69}" destId="{33768C1B-6DAB-410A-ACAC-FCBB3F7134E7}" srcOrd="12" destOrd="0" presId="urn:microsoft.com/office/officeart/2008/layout/LinedList"/>
    <dgm:cxn modelId="{EE929C71-D8D2-4F87-9D02-49C6609A746C}" type="presParOf" srcId="{5CD83644-67EE-46CE-8304-215476AA5C69}" destId="{8BAC614F-DAFF-4C62-AE74-C1A3821163CF}" srcOrd="13" destOrd="0" presId="urn:microsoft.com/office/officeart/2008/layout/LinedList"/>
    <dgm:cxn modelId="{0C7DCCE8-68B4-47BA-A434-D8AFE01DF899}" type="presParOf" srcId="{8BAC614F-DAFF-4C62-AE74-C1A3821163CF}" destId="{08577443-62C2-4173-A719-FCABA2AF292A}" srcOrd="0" destOrd="0" presId="urn:microsoft.com/office/officeart/2008/layout/LinedList"/>
    <dgm:cxn modelId="{A4913CEF-9E61-4E90-9F3D-2A971966FD7D}" type="presParOf" srcId="{8BAC614F-DAFF-4C62-AE74-C1A3821163CF}" destId="{1E14A15B-4F1B-4612-95D2-EBCB365B9C1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63FD05-64E9-4FAB-84C5-09B5DA1D42EB}"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0E44757D-7877-4A1C-9968-9A89D8CB26E2}">
      <dgm:prSet/>
      <dgm:spPr/>
      <dgm:t>
        <a:bodyPr/>
        <a:lstStyle/>
        <a:p>
          <a:r>
            <a:rPr lang="en-US" dirty="0"/>
            <a:t> Simple random</a:t>
          </a:r>
        </a:p>
      </dgm:t>
    </dgm:pt>
    <dgm:pt modelId="{4B0440C4-EEDD-4B49-9C3F-5F91439C931B}" type="parTrans" cxnId="{95B42996-B4C2-4F81-BACB-575C232B42DF}">
      <dgm:prSet/>
      <dgm:spPr/>
      <dgm:t>
        <a:bodyPr/>
        <a:lstStyle/>
        <a:p>
          <a:endParaRPr lang="en-US"/>
        </a:p>
      </dgm:t>
    </dgm:pt>
    <dgm:pt modelId="{29AEB0BC-6D8F-47DF-BDB5-2ADFC7FE3573}" type="sibTrans" cxnId="{95B42996-B4C2-4F81-BACB-575C232B42DF}">
      <dgm:prSet/>
      <dgm:spPr/>
      <dgm:t>
        <a:bodyPr/>
        <a:lstStyle/>
        <a:p>
          <a:endParaRPr lang="en-US"/>
        </a:p>
      </dgm:t>
    </dgm:pt>
    <dgm:pt modelId="{AB7489DD-9B11-4A2F-BAEA-82AD563F25CB}">
      <dgm:prSet/>
      <dgm:spPr/>
      <dgm:t>
        <a:bodyPr/>
        <a:lstStyle/>
        <a:p>
          <a:r>
            <a:rPr lang="en-US" dirty="0"/>
            <a:t> Stratified random</a:t>
          </a:r>
        </a:p>
      </dgm:t>
    </dgm:pt>
    <dgm:pt modelId="{1A95018A-C8F8-458B-B1A9-DDAF49E88B3C}" type="parTrans" cxnId="{AF86F59D-9C0C-4187-9911-16C8FB8A2E00}">
      <dgm:prSet/>
      <dgm:spPr/>
      <dgm:t>
        <a:bodyPr/>
        <a:lstStyle/>
        <a:p>
          <a:endParaRPr lang="en-US"/>
        </a:p>
      </dgm:t>
    </dgm:pt>
    <dgm:pt modelId="{02F76ECB-6BDF-47C4-9E01-BED39FE9F964}" type="sibTrans" cxnId="{AF86F59D-9C0C-4187-9911-16C8FB8A2E00}">
      <dgm:prSet/>
      <dgm:spPr/>
      <dgm:t>
        <a:bodyPr/>
        <a:lstStyle/>
        <a:p>
          <a:endParaRPr lang="en-US"/>
        </a:p>
      </dgm:t>
    </dgm:pt>
    <dgm:pt modelId="{F44F21DF-65AB-472F-9155-6DADF82C2F94}">
      <dgm:prSet/>
      <dgm:spPr/>
      <dgm:t>
        <a:bodyPr/>
        <a:lstStyle/>
        <a:p>
          <a:r>
            <a:rPr lang="en-US" dirty="0"/>
            <a:t> Multistage</a:t>
          </a:r>
        </a:p>
      </dgm:t>
    </dgm:pt>
    <dgm:pt modelId="{9082AB75-362F-4C2D-BFCF-2857F105F2C1}" type="parTrans" cxnId="{3F5F3EA1-A510-48DD-8563-A5CEFFEA8017}">
      <dgm:prSet/>
      <dgm:spPr/>
      <dgm:t>
        <a:bodyPr/>
        <a:lstStyle/>
        <a:p>
          <a:endParaRPr lang="en-US"/>
        </a:p>
      </dgm:t>
    </dgm:pt>
    <dgm:pt modelId="{B3A759A8-D984-4C81-A9F2-1BD0CC9C457E}" type="sibTrans" cxnId="{3F5F3EA1-A510-48DD-8563-A5CEFFEA8017}">
      <dgm:prSet/>
      <dgm:spPr/>
      <dgm:t>
        <a:bodyPr/>
        <a:lstStyle/>
        <a:p>
          <a:endParaRPr lang="en-US"/>
        </a:p>
      </dgm:t>
    </dgm:pt>
    <dgm:pt modelId="{917F2EAD-9225-47BF-96CD-916D9653E102}">
      <dgm:prSet/>
      <dgm:spPr/>
      <dgm:t>
        <a:bodyPr/>
        <a:lstStyle/>
        <a:p>
          <a:r>
            <a:rPr lang="en-US" dirty="0"/>
            <a:t>Non-probability</a:t>
          </a:r>
        </a:p>
      </dgm:t>
    </dgm:pt>
    <dgm:pt modelId="{16D68EBD-90D8-4D0C-B7F1-CD64777812DB}" type="parTrans" cxnId="{B2A74650-AC76-40DC-BB05-DF0D5A7C8235}">
      <dgm:prSet/>
      <dgm:spPr/>
      <dgm:t>
        <a:bodyPr/>
        <a:lstStyle/>
        <a:p>
          <a:endParaRPr lang="en-US"/>
        </a:p>
      </dgm:t>
    </dgm:pt>
    <dgm:pt modelId="{87863301-4E18-43D7-AF00-0719F6D221F4}" type="sibTrans" cxnId="{B2A74650-AC76-40DC-BB05-DF0D5A7C8235}">
      <dgm:prSet/>
      <dgm:spPr/>
      <dgm:t>
        <a:bodyPr/>
        <a:lstStyle/>
        <a:p>
          <a:endParaRPr lang="en-US"/>
        </a:p>
      </dgm:t>
    </dgm:pt>
    <dgm:pt modelId="{8E308391-928F-47B5-9568-D960C68D67C1}">
      <dgm:prSet/>
      <dgm:spPr/>
      <dgm:t>
        <a:bodyPr/>
        <a:lstStyle/>
        <a:p>
          <a:r>
            <a:rPr lang="en-US" dirty="0"/>
            <a:t> Purposive (e.g. roadcuts)</a:t>
          </a:r>
        </a:p>
      </dgm:t>
    </dgm:pt>
    <dgm:pt modelId="{50EEADD5-0BBE-4574-8A2D-24CB69E18BB4}" type="parTrans" cxnId="{134941FE-55C8-4A0F-9C28-F92B2EE32B4B}">
      <dgm:prSet/>
      <dgm:spPr/>
      <dgm:t>
        <a:bodyPr/>
        <a:lstStyle/>
        <a:p>
          <a:endParaRPr lang="en-US"/>
        </a:p>
      </dgm:t>
    </dgm:pt>
    <dgm:pt modelId="{B416E23F-CFF9-4BE7-85C5-F5420C518620}" type="sibTrans" cxnId="{134941FE-55C8-4A0F-9C28-F92B2EE32B4B}">
      <dgm:prSet/>
      <dgm:spPr/>
      <dgm:t>
        <a:bodyPr/>
        <a:lstStyle/>
        <a:p>
          <a:endParaRPr lang="en-US"/>
        </a:p>
      </dgm:t>
    </dgm:pt>
    <dgm:pt modelId="{090E4055-24BB-4DED-A0D6-20AD3BD060C1}">
      <dgm:prSet/>
      <dgm:spPr/>
      <dgm:t>
        <a:bodyPr/>
        <a:lstStyle/>
        <a:p>
          <a:r>
            <a:rPr lang="en-US" dirty="0"/>
            <a:t> Geometric (model based)</a:t>
          </a:r>
        </a:p>
      </dgm:t>
    </dgm:pt>
    <dgm:pt modelId="{811C1AC1-16E2-45A3-9EE6-F1640039832A}" type="parTrans" cxnId="{75FE1F0A-ABF5-442B-A8C1-CA62FE6D49D5}">
      <dgm:prSet/>
      <dgm:spPr/>
      <dgm:t>
        <a:bodyPr/>
        <a:lstStyle/>
        <a:p>
          <a:endParaRPr lang="en-US"/>
        </a:p>
      </dgm:t>
    </dgm:pt>
    <dgm:pt modelId="{21FC3E58-A19D-45FD-AAF1-28474CD84EA8}" type="sibTrans" cxnId="{75FE1F0A-ABF5-442B-A8C1-CA62FE6D49D5}">
      <dgm:prSet/>
      <dgm:spPr/>
      <dgm:t>
        <a:bodyPr/>
        <a:lstStyle/>
        <a:p>
          <a:endParaRPr lang="en-US"/>
        </a:p>
      </dgm:t>
    </dgm:pt>
    <dgm:pt modelId="{DB92E245-B06D-4C86-9A76-0FB5A16578CB}">
      <dgm:prSet/>
      <dgm:spPr/>
      <dgm:t>
        <a:bodyPr/>
        <a:lstStyle/>
        <a:p>
          <a:r>
            <a:rPr lang="en-US" dirty="0"/>
            <a:t> K-means (spatial coverage)</a:t>
          </a:r>
        </a:p>
      </dgm:t>
    </dgm:pt>
    <dgm:pt modelId="{D92FB1D5-9240-48B0-864C-130A0F560BAF}" type="parTrans" cxnId="{1ED5717B-2F94-451A-9D79-38CA021AD432}">
      <dgm:prSet/>
      <dgm:spPr/>
      <dgm:t>
        <a:bodyPr/>
        <a:lstStyle/>
        <a:p>
          <a:endParaRPr lang="en-US"/>
        </a:p>
      </dgm:t>
    </dgm:pt>
    <dgm:pt modelId="{9BBDDEA1-8ED9-4616-AE2C-2BC34A866A88}" type="sibTrans" cxnId="{1ED5717B-2F94-451A-9D79-38CA021AD432}">
      <dgm:prSet/>
      <dgm:spPr/>
      <dgm:t>
        <a:bodyPr/>
        <a:lstStyle/>
        <a:p>
          <a:endParaRPr lang="en-US"/>
        </a:p>
      </dgm:t>
    </dgm:pt>
    <dgm:pt modelId="{F2711E35-4982-4C58-B908-3F1D2F3D13D8}">
      <dgm:prSet/>
      <dgm:spPr/>
      <dgm:t>
        <a:bodyPr/>
        <a:lstStyle/>
        <a:p>
          <a:r>
            <a:rPr lang="en-US" dirty="0"/>
            <a:t> Experimental design</a:t>
          </a:r>
        </a:p>
      </dgm:t>
    </dgm:pt>
    <dgm:pt modelId="{B1A3C8E9-7E8D-4B25-AF12-D993E8016D2D}" type="parTrans" cxnId="{04E7B09C-73A3-4D5F-9774-9499FB9B3A5F}">
      <dgm:prSet/>
      <dgm:spPr/>
      <dgm:t>
        <a:bodyPr/>
        <a:lstStyle/>
        <a:p>
          <a:endParaRPr lang="en-US"/>
        </a:p>
      </dgm:t>
    </dgm:pt>
    <dgm:pt modelId="{4BA12EED-07A4-4746-99A5-C28C16514368}" type="sibTrans" cxnId="{04E7B09C-73A3-4D5F-9774-9499FB9B3A5F}">
      <dgm:prSet/>
      <dgm:spPr/>
      <dgm:t>
        <a:bodyPr/>
        <a:lstStyle/>
        <a:p>
          <a:endParaRPr lang="en-US"/>
        </a:p>
      </dgm:t>
    </dgm:pt>
    <dgm:pt modelId="{EC797EF1-C5D7-4DAA-9F67-62FCB5F5F43C}">
      <dgm:prSet/>
      <dgm:spPr/>
      <dgm:t>
        <a:bodyPr/>
        <a:lstStyle/>
        <a:p>
          <a:r>
            <a:rPr lang="en-US" dirty="0"/>
            <a:t> …</a:t>
          </a:r>
        </a:p>
      </dgm:t>
    </dgm:pt>
    <dgm:pt modelId="{A7630B88-2E36-484A-BAAB-E0A80BC0E656}" type="parTrans" cxnId="{FBBFF4C5-6580-4202-B740-140BBD0A8A4F}">
      <dgm:prSet/>
      <dgm:spPr/>
      <dgm:t>
        <a:bodyPr/>
        <a:lstStyle/>
        <a:p>
          <a:endParaRPr lang="en-US"/>
        </a:p>
      </dgm:t>
    </dgm:pt>
    <dgm:pt modelId="{540CF481-DDA9-448E-A1DC-F008656C3287}" type="sibTrans" cxnId="{FBBFF4C5-6580-4202-B740-140BBD0A8A4F}">
      <dgm:prSet/>
      <dgm:spPr/>
      <dgm:t>
        <a:bodyPr/>
        <a:lstStyle/>
        <a:p>
          <a:endParaRPr lang="en-US"/>
        </a:p>
      </dgm:t>
    </dgm:pt>
    <dgm:pt modelId="{7A647D1C-5F9E-4DBF-8B73-EDB1D2D86F31}">
      <dgm:prSet/>
      <dgm:spPr/>
      <dgm:t>
        <a:bodyPr/>
        <a:lstStyle/>
        <a:p>
          <a:r>
            <a:rPr lang="en-US" dirty="0"/>
            <a:t>Clustered</a:t>
          </a:r>
        </a:p>
      </dgm:t>
    </dgm:pt>
    <dgm:pt modelId="{6A0443F5-F651-4719-84DC-1EBD84003AAE}" type="parTrans" cxnId="{178C0065-EF4D-4FE8-B810-FA64718BBF6D}">
      <dgm:prSet/>
      <dgm:spPr/>
      <dgm:t>
        <a:bodyPr/>
        <a:lstStyle/>
        <a:p>
          <a:endParaRPr lang="en-US"/>
        </a:p>
      </dgm:t>
    </dgm:pt>
    <dgm:pt modelId="{A850E69B-2C50-4A79-ABA5-16C806475C21}" type="sibTrans" cxnId="{178C0065-EF4D-4FE8-B810-FA64718BBF6D}">
      <dgm:prSet/>
      <dgm:spPr/>
      <dgm:t>
        <a:bodyPr/>
        <a:lstStyle/>
        <a:p>
          <a:endParaRPr lang="en-US"/>
        </a:p>
      </dgm:t>
    </dgm:pt>
    <dgm:pt modelId="{18B662C9-9A66-4180-B204-816F712087D6}">
      <dgm:prSet/>
      <dgm:spPr/>
      <dgm:t>
        <a:bodyPr/>
        <a:lstStyle/>
        <a:p>
          <a:r>
            <a:rPr lang="en-US" dirty="0"/>
            <a:t>Systematic (e.g. transect)</a:t>
          </a:r>
        </a:p>
      </dgm:t>
    </dgm:pt>
    <dgm:pt modelId="{2CEE9A3A-3E39-408F-95F1-F1C4FDB536FC}" type="parTrans" cxnId="{404959D9-5EDE-4774-AE0B-463E0F971459}">
      <dgm:prSet/>
      <dgm:spPr/>
      <dgm:t>
        <a:bodyPr/>
        <a:lstStyle/>
        <a:p>
          <a:endParaRPr lang="en-US"/>
        </a:p>
      </dgm:t>
    </dgm:pt>
    <dgm:pt modelId="{018AA774-283F-40BC-8938-75AA60ED09F7}" type="sibTrans" cxnId="{404959D9-5EDE-4774-AE0B-463E0F971459}">
      <dgm:prSet/>
      <dgm:spPr/>
      <dgm:t>
        <a:bodyPr/>
        <a:lstStyle/>
        <a:p>
          <a:endParaRPr lang="en-US"/>
        </a:p>
      </dgm:t>
    </dgm:pt>
    <dgm:pt modelId="{EB268D27-5977-44B1-AB47-22C28C3114EA}">
      <dgm:prSet/>
      <dgm:spPr/>
      <dgm:t>
        <a:bodyPr/>
        <a:lstStyle/>
        <a:p>
          <a:r>
            <a:rPr lang="en-US" dirty="0"/>
            <a:t> K-means (feature space)</a:t>
          </a:r>
        </a:p>
      </dgm:t>
    </dgm:pt>
    <dgm:pt modelId="{BAD9CD91-5CFD-41C7-ADC9-15E64588B02B}" type="parTrans" cxnId="{061E41F3-8A26-4388-8B1D-7540F08AA8C0}">
      <dgm:prSet/>
      <dgm:spPr/>
      <dgm:t>
        <a:bodyPr/>
        <a:lstStyle/>
        <a:p>
          <a:endParaRPr lang="en-US"/>
        </a:p>
      </dgm:t>
    </dgm:pt>
    <dgm:pt modelId="{0FD5F47B-97F5-493D-87AE-C8F724931A94}" type="sibTrans" cxnId="{061E41F3-8A26-4388-8B1D-7540F08AA8C0}">
      <dgm:prSet/>
      <dgm:spPr/>
      <dgm:t>
        <a:bodyPr/>
        <a:lstStyle/>
        <a:p>
          <a:endParaRPr lang="en-US"/>
        </a:p>
      </dgm:t>
    </dgm:pt>
    <dgm:pt modelId="{211A46C2-89A9-47DA-8D6F-45DD602CCCE7}">
      <dgm:prSet/>
      <dgm:spPr/>
      <dgm:t>
        <a:bodyPr/>
        <a:lstStyle/>
        <a:p>
          <a:r>
            <a:rPr lang="en-US" dirty="0"/>
            <a:t>Geostatistical</a:t>
          </a:r>
        </a:p>
      </dgm:t>
    </dgm:pt>
    <dgm:pt modelId="{8D5BDB38-2908-4DB0-BA82-7E8D8D860869}" type="parTrans" cxnId="{6C7915F4-4713-42D8-BFC0-903A1ABC2C47}">
      <dgm:prSet/>
      <dgm:spPr/>
      <dgm:t>
        <a:bodyPr/>
        <a:lstStyle/>
        <a:p>
          <a:endParaRPr lang="en-US"/>
        </a:p>
      </dgm:t>
    </dgm:pt>
    <dgm:pt modelId="{56AB6A71-632B-4742-92C9-BBFB8FDF2909}" type="sibTrans" cxnId="{6C7915F4-4713-42D8-BFC0-903A1ABC2C47}">
      <dgm:prSet/>
      <dgm:spPr/>
      <dgm:t>
        <a:bodyPr/>
        <a:lstStyle/>
        <a:p>
          <a:endParaRPr lang="en-US"/>
        </a:p>
      </dgm:t>
    </dgm:pt>
    <dgm:pt modelId="{6ED7154C-F94B-44B8-8CC8-43C2511A5611}">
      <dgm:prSet/>
      <dgm:spPr/>
      <dgm:t>
        <a:bodyPr/>
        <a:lstStyle/>
        <a:p>
          <a:r>
            <a:rPr lang="en-US" dirty="0"/>
            <a:t>Balanced (e.g. Generalized Random Tessellation Stratified Sampling)</a:t>
          </a:r>
        </a:p>
      </dgm:t>
    </dgm:pt>
    <dgm:pt modelId="{5C34787A-B8EC-46B9-813A-CC6A1B65A8CD}" type="parTrans" cxnId="{2BDF03E3-A1D4-4390-9D98-65F6785AD48F}">
      <dgm:prSet/>
      <dgm:spPr/>
      <dgm:t>
        <a:bodyPr/>
        <a:lstStyle/>
        <a:p>
          <a:endParaRPr lang="en-US"/>
        </a:p>
      </dgm:t>
    </dgm:pt>
    <dgm:pt modelId="{E3C6C887-4D3D-404A-8D2C-A90FD1DBA6A7}" type="sibTrans" cxnId="{2BDF03E3-A1D4-4390-9D98-65F6785AD48F}">
      <dgm:prSet/>
      <dgm:spPr/>
      <dgm:t>
        <a:bodyPr/>
        <a:lstStyle/>
        <a:p>
          <a:endParaRPr lang="en-US"/>
        </a:p>
      </dgm:t>
    </dgm:pt>
    <dgm:pt modelId="{2CDE1269-3A9A-4008-BA49-91E28C44053F}">
      <dgm:prSet/>
      <dgm:spPr/>
      <dgm:t>
        <a:bodyPr/>
        <a:lstStyle/>
        <a:p>
          <a:r>
            <a:rPr lang="en-US" dirty="0"/>
            <a:t>Conditioned Latin-hypercube (</a:t>
          </a:r>
          <a:r>
            <a:rPr lang="en-US" dirty="0" err="1"/>
            <a:t>cLHS</a:t>
          </a:r>
          <a:r>
            <a:rPr lang="en-US" dirty="0"/>
            <a:t>)</a:t>
          </a:r>
        </a:p>
      </dgm:t>
    </dgm:pt>
    <dgm:pt modelId="{DF5EF7C6-0EB4-4450-AF69-7476406586DA}" type="parTrans" cxnId="{AA6DF44A-AADB-4A94-9B03-52B7E43AD89B}">
      <dgm:prSet/>
      <dgm:spPr/>
      <dgm:t>
        <a:bodyPr/>
        <a:lstStyle/>
        <a:p>
          <a:endParaRPr lang="en-US"/>
        </a:p>
      </dgm:t>
    </dgm:pt>
    <dgm:pt modelId="{AD4FD6C9-8DF8-4ED4-971C-C604D03164AB}" type="sibTrans" cxnId="{AA6DF44A-AADB-4A94-9B03-52B7E43AD89B}">
      <dgm:prSet/>
      <dgm:spPr/>
      <dgm:t>
        <a:bodyPr/>
        <a:lstStyle/>
        <a:p>
          <a:endParaRPr lang="en-US"/>
        </a:p>
      </dgm:t>
    </dgm:pt>
    <dgm:pt modelId="{E43F716D-6947-4EAD-9875-12A4D4BD4D2B}">
      <dgm:prSet/>
      <dgm:spPr/>
      <dgm:t>
        <a:bodyPr/>
        <a:lstStyle/>
        <a:p>
          <a:r>
            <a:rPr lang="en-US" dirty="0"/>
            <a:t>Probability (designed based)</a:t>
          </a:r>
        </a:p>
      </dgm:t>
    </dgm:pt>
    <dgm:pt modelId="{63C3B30E-EE67-4D65-A27C-4C800E033813}" type="parTrans" cxnId="{C29A1479-973C-4395-B85F-6BADCF8EE6F5}">
      <dgm:prSet/>
      <dgm:spPr/>
      <dgm:t>
        <a:bodyPr/>
        <a:lstStyle/>
        <a:p>
          <a:endParaRPr lang="en-US"/>
        </a:p>
      </dgm:t>
    </dgm:pt>
    <dgm:pt modelId="{FCE3738F-881F-4309-8C57-C15372103FA9}" type="sibTrans" cxnId="{C29A1479-973C-4395-B85F-6BADCF8EE6F5}">
      <dgm:prSet/>
      <dgm:spPr/>
      <dgm:t>
        <a:bodyPr/>
        <a:lstStyle/>
        <a:p>
          <a:endParaRPr lang="en-US"/>
        </a:p>
      </dgm:t>
    </dgm:pt>
    <dgm:pt modelId="{A6C29585-CE96-4446-97AA-D0B0C7C4061A}" type="pres">
      <dgm:prSet presAssocID="{2463FD05-64E9-4FAB-84C5-09B5DA1D42EB}" presName="Name0" presStyleCnt="0">
        <dgm:presLayoutVars>
          <dgm:dir/>
          <dgm:animLvl val="lvl"/>
          <dgm:resizeHandles val="exact"/>
        </dgm:presLayoutVars>
      </dgm:prSet>
      <dgm:spPr/>
    </dgm:pt>
    <dgm:pt modelId="{C00A0A9C-6315-40C1-BB65-76D598DFC86A}" type="pres">
      <dgm:prSet presAssocID="{E43F716D-6947-4EAD-9875-12A4D4BD4D2B}" presName="linNode" presStyleCnt="0"/>
      <dgm:spPr/>
    </dgm:pt>
    <dgm:pt modelId="{29531FD2-19E2-44BF-B0C3-FA01306577F0}" type="pres">
      <dgm:prSet presAssocID="{E43F716D-6947-4EAD-9875-12A4D4BD4D2B}" presName="parentText" presStyleLbl="node1" presStyleIdx="0" presStyleCnt="2">
        <dgm:presLayoutVars>
          <dgm:chMax val="1"/>
          <dgm:bulletEnabled val="1"/>
        </dgm:presLayoutVars>
      </dgm:prSet>
      <dgm:spPr/>
    </dgm:pt>
    <dgm:pt modelId="{FFBDB5E4-531F-421D-A26D-267DA20BAD17}" type="pres">
      <dgm:prSet presAssocID="{E43F716D-6947-4EAD-9875-12A4D4BD4D2B}" presName="descendantText" presStyleLbl="alignAccFollowNode1" presStyleIdx="0" presStyleCnt="2">
        <dgm:presLayoutVars>
          <dgm:bulletEnabled val="1"/>
        </dgm:presLayoutVars>
      </dgm:prSet>
      <dgm:spPr/>
    </dgm:pt>
    <dgm:pt modelId="{9A2315DD-ABEA-4057-8859-896CD3AAD5D4}" type="pres">
      <dgm:prSet presAssocID="{FCE3738F-881F-4309-8C57-C15372103FA9}" presName="sp" presStyleCnt="0"/>
      <dgm:spPr/>
    </dgm:pt>
    <dgm:pt modelId="{197574E8-BD84-4E5A-8E81-6A0F04ED683F}" type="pres">
      <dgm:prSet presAssocID="{917F2EAD-9225-47BF-96CD-916D9653E102}" presName="linNode" presStyleCnt="0"/>
      <dgm:spPr/>
    </dgm:pt>
    <dgm:pt modelId="{FF062B4D-CA45-4041-BE25-D972735350C6}" type="pres">
      <dgm:prSet presAssocID="{917F2EAD-9225-47BF-96CD-916D9653E102}" presName="parentText" presStyleLbl="node1" presStyleIdx="1" presStyleCnt="2" custScaleY="102140">
        <dgm:presLayoutVars>
          <dgm:chMax val="1"/>
          <dgm:bulletEnabled val="1"/>
        </dgm:presLayoutVars>
      </dgm:prSet>
      <dgm:spPr/>
    </dgm:pt>
    <dgm:pt modelId="{9D67E097-2869-4C4E-B85B-2173B9A6412C}" type="pres">
      <dgm:prSet presAssocID="{917F2EAD-9225-47BF-96CD-916D9653E102}" presName="descendantText" presStyleLbl="alignAccFollowNode1" presStyleIdx="1" presStyleCnt="2" custScaleY="121286">
        <dgm:presLayoutVars>
          <dgm:bulletEnabled val="1"/>
        </dgm:presLayoutVars>
      </dgm:prSet>
      <dgm:spPr/>
    </dgm:pt>
  </dgm:ptLst>
  <dgm:cxnLst>
    <dgm:cxn modelId="{75FE1F0A-ABF5-442B-A8C1-CA62FE6D49D5}" srcId="{917F2EAD-9225-47BF-96CD-916D9653E102}" destId="{090E4055-24BB-4DED-A0D6-20AD3BD060C1}" srcOrd="1" destOrd="0" parTransId="{811C1AC1-16E2-45A3-9EE6-F1640039832A}" sibTransId="{21FC3E58-A19D-45FD-AAF1-28474CD84EA8}"/>
    <dgm:cxn modelId="{AD370C0B-29FA-421B-9E5D-CADD5F073F04}" type="presOf" srcId="{2CDE1269-3A9A-4008-BA49-91E28C44053F}" destId="{9D67E097-2869-4C4E-B85B-2173B9A6412C}" srcOrd="0" destOrd="4" presId="urn:microsoft.com/office/officeart/2005/8/layout/vList5"/>
    <dgm:cxn modelId="{1EA54810-6056-4854-928D-D5E55CFEF14C}" type="presOf" srcId="{F44F21DF-65AB-472F-9155-6DADF82C2F94}" destId="{FFBDB5E4-531F-421D-A26D-267DA20BAD17}" srcOrd="0" destOrd="2" presId="urn:microsoft.com/office/officeart/2005/8/layout/vList5"/>
    <dgm:cxn modelId="{B4764719-B9E7-4133-8225-9F15D5EA256C}" type="presOf" srcId="{090E4055-24BB-4DED-A0D6-20AD3BD060C1}" destId="{9D67E097-2869-4C4E-B85B-2173B9A6412C}" srcOrd="0" destOrd="1" presId="urn:microsoft.com/office/officeart/2005/8/layout/vList5"/>
    <dgm:cxn modelId="{2C0D881F-449D-4077-97F4-25B51C62FDA5}" type="presOf" srcId="{211A46C2-89A9-47DA-8D6F-45DD602CCCE7}" destId="{9D67E097-2869-4C4E-B85B-2173B9A6412C}" srcOrd="0" destOrd="6" presId="urn:microsoft.com/office/officeart/2005/8/layout/vList5"/>
    <dgm:cxn modelId="{2E224825-F734-4FB2-A08E-CD30615E1644}" type="presOf" srcId="{8E308391-928F-47B5-9568-D960C68D67C1}" destId="{9D67E097-2869-4C4E-B85B-2173B9A6412C}" srcOrd="0" destOrd="0" presId="urn:microsoft.com/office/officeart/2005/8/layout/vList5"/>
    <dgm:cxn modelId="{AD8E4F31-30E8-4054-AB88-4E929C2F7211}" type="presOf" srcId="{7A647D1C-5F9E-4DBF-8B73-EDB1D2D86F31}" destId="{FFBDB5E4-531F-421D-A26D-267DA20BAD17}" srcOrd="0" destOrd="4" presId="urn:microsoft.com/office/officeart/2005/8/layout/vList5"/>
    <dgm:cxn modelId="{055D7C3E-033B-4DE6-B99E-A2AE31E0F60C}" type="presOf" srcId="{F2711E35-4982-4C58-B908-3F1D2F3D13D8}" destId="{9D67E097-2869-4C4E-B85B-2173B9A6412C}" srcOrd="0" destOrd="3" presId="urn:microsoft.com/office/officeart/2005/8/layout/vList5"/>
    <dgm:cxn modelId="{1FECA25E-C10D-46B5-946A-241A8CD3E93A}" type="presOf" srcId="{E43F716D-6947-4EAD-9875-12A4D4BD4D2B}" destId="{29531FD2-19E2-44BF-B0C3-FA01306577F0}" srcOrd="0" destOrd="0" presId="urn:microsoft.com/office/officeart/2005/8/layout/vList5"/>
    <dgm:cxn modelId="{178C0065-EF4D-4FE8-B810-FA64718BBF6D}" srcId="{E43F716D-6947-4EAD-9875-12A4D4BD4D2B}" destId="{7A647D1C-5F9E-4DBF-8B73-EDB1D2D86F31}" srcOrd="3" destOrd="0" parTransId="{6A0443F5-F651-4719-84DC-1EBD84003AAE}" sibTransId="{A850E69B-2C50-4A79-ABA5-16C806475C21}"/>
    <dgm:cxn modelId="{AA6DF44A-AADB-4A94-9B03-52B7E43AD89B}" srcId="{F2711E35-4982-4C58-B908-3F1D2F3D13D8}" destId="{2CDE1269-3A9A-4008-BA49-91E28C44053F}" srcOrd="0" destOrd="0" parTransId="{DF5EF7C6-0EB4-4450-AF69-7476406586DA}" sibTransId="{AD4FD6C9-8DF8-4ED4-971C-C604D03164AB}"/>
    <dgm:cxn modelId="{81B2026F-C018-4108-A705-41EA7602B32B}" type="presOf" srcId="{AB7489DD-9B11-4A2F-BAEA-82AD563F25CB}" destId="{FFBDB5E4-531F-421D-A26D-267DA20BAD17}" srcOrd="0" destOrd="1" presId="urn:microsoft.com/office/officeart/2005/8/layout/vList5"/>
    <dgm:cxn modelId="{B2A74650-AC76-40DC-BB05-DF0D5A7C8235}" srcId="{2463FD05-64E9-4FAB-84C5-09B5DA1D42EB}" destId="{917F2EAD-9225-47BF-96CD-916D9653E102}" srcOrd="1" destOrd="0" parTransId="{16D68EBD-90D8-4D0C-B7F1-CD64777812DB}" sibTransId="{87863301-4E18-43D7-AF00-0719F6D221F4}"/>
    <dgm:cxn modelId="{C29A1479-973C-4395-B85F-6BADCF8EE6F5}" srcId="{2463FD05-64E9-4FAB-84C5-09B5DA1D42EB}" destId="{E43F716D-6947-4EAD-9875-12A4D4BD4D2B}" srcOrd="0" destOrd="0" parTransId="{63C3B30E-EE67-4D65-A27C-4C800E033813}" sibTransId="{FCE3738F-881F-4309-8C57-C15372103FA9}"/>
    <dgm:cxn modelId="{1ED5717B-2F94-451A-9D79-38CA021AD432}" srcId="{090E4055-24BB-4DED-A0D6-20AD3BD060C1}" destId="{DB92E245-B06D-4C86-9A76-0FB5A16578CB}" srcOrd="0" destOrd="0" parTransId="{D92FB1D5-9240-48B0-864C-130A0F560BAF}" sibTransId="{9BBDDEA1-8ED9-4616-AE2C-2BC34A866A88}"/>
    <dgm:cxn modelId="{EA909A7B-C8D7-4B9A-A236-0F504FA8A7FA}" type="presOf" srcId="{0E44757D-7877-4A1C-9968-9A89D8CB26E2}" destId="{FFBDB5E4-531F-421D-A26D-267DA20BAD17}" srcOrd="0" destOrd="0" presId="urn:microsoft.com/office/officeart/2005/8/layout/vList5"/>
    <dgm:cxn modelId="{4F29EE8B-33EC-492A-92DE-205CE630DED3}" type="presOf" srcId="{18B662C9-9A66-4180-B204-816F712087D6}" destId="{FFBDB5E4-531F-421D-A26D-267DA20BAD17}" srcOrd="0" destOrd="3" presId="urn:microsoft.com/office/officeart/2005/8/layout/vList5"/>
    <dgm:cxn modelId="{439D8C8E-EC89-4ED9-AE0E-7B15DA5C8A41}" type="presOf" srcId="{DB92E245-B06D-4C86-9A76-0FB5A16578CB}" destId="{9D67E097-2869-4C4E-B85B-2173B9A6412C}" srcOrd="0" destOrd="2" presId="urn:microsoft.com/office/officeart/2005/8/layout/vList5"/>
    <dgm:cxn modelId="{A8617E92-468B-4D28-BFC5-9F3DA6BC5C26}" type="presOf" srcId="{6ED7154C-F94B-44B8-8CC8-43C2511A5611}" destId="{FFBDB5E4-531F-421D-A26D-267DA20BAD17}" srcOrd="0" destOrd="5" presId="urn:microsoft.com/office/officeart/2005/8/layout/vList5"/>
    <dgm:cxn modelId="{95B42996-B4C2-4F81-BACB-575C232B42DF}" srcId="{E43F716D-6947-4EAD-9875-12A4D4BD4D2B}" destId="{0E44757D-7877-4A1C-9968-9A89D8CB26E2}" srcOrd="0" destOrd="0" parTransId="{4B0440C4-EEDD-4B49-9C3F-5F91439C931B}" sibTransId="{29AEB0BC-6D8F-47DF-BDB5-2ADFC7FE3573}"/>
    <dgm:cxn modelId="{04E7B09C-73A3-4D5F-9774-9499FB9B3A5F}" srcId="{917F2EAD-9225-47BF-96CD-916D9653E102}" destId="{F2711E35-4982-4C58-B908-3F1D2F3D13D8}" srcOrd="2" destOrd="0" parTransId="{B1A3C8E9-7E8D-4B25-AF12-D993E8016D2D}" sibTransId="{4BA12EED-07A4-4746-99A5-C28C16514368}"/>
    <dgm:cxn modelId="{AF86F59D-9C0C-4187-9911-16C8FB8A2E00}" srcId="{E43F716D-6947-4EAD-9875-12A4D4BD4D2B}" destId="{AB7489DD-9B11-4A2F-BAEA-82AD563F25CB}" srcOrd="1" destOrd="0" parTransId="{1A95018A-C8F8-458B-B1A9-DDAF49E88B3C}" sibTransId="{02F76ECB-6BDF-47C4-9E01-BED39FE9F964}"/>
    <dgm:cxn modelId="{3F5F3EA1-A510-48DD-8563-A5CEFFEA8017}" srcId="{AB7489DD-9B11-4A2F-BAEA-82AD563F25CB}" destId="{F44F21DF-65AB-472F-9155-6DADF82C2F94}" srcOrd="0" destOrd="0" parTransId="{9082AB75-362F-4C2D-BFCF-2857F105F2C1}" sibTransId="{B3A759A8-D984-4C81-A9F2-1BD0CC9C457E}"/>
    <dgm:cxn modelId="{FBBFF4C5-6580-4202-B740-140BBD0A8A4F}" srcId="{E43F716D-6947-4EAD-9875-12A4D4BD4D2B}" destId="{EC797EF1-C5D7-4DAA-9F67-62FCB5F5F43C}" srcOrd="5" destOrd="0" parTransId="{A7630B88-2E36-484A-BAAB-E0A80BC0E656}" sibTransId="{540CF481-DDA9-448E-A1DC-F008656C3287}"/>
    <dgm:cxn modelId="{76FB9BD0-CD76-4753-BB4C-0659F7DB2EE7}" type="presOf" srcId="{EC797EF1-C5D7-4DAA-9F67-62FCB5F5F43C}" destId="{FFBDB5E4-531F-421D-A26D-267DA20BAD17}" srcOrd="0" destOrd="6" presId="urn:microsoft.com/office/officeart/2005/8/layout/vList5"/>
    <dgm:cxn modelId="{7C43C3D3-CA7F-4F1C-B4B9-14C741816D00}" type="presOf" srcId="{EB268D27-5977-44B1-AB47-22C28C3114EA}" destId="{9D67E097-2869-4C4E-B85B-2173B9A6412C}" srcOrd="0" destOrd="5" presId="urn:microsoft.com/office/officeart/2005/8/layout/vList5"/>
    <dgm:cxn modelId="{404959D9-5EDE-4774-AE0B-463E0F971459}" srcId="{E43F716D-6947-4EAD-9875-12A4D4BD4D2B}" destId="{18B662C9-9A66-4180-B204-816F712087D6}" srcOrd="2" destOrd="0" parTransId="{2CEE9A3A-3E39-408F-95F1-F1C4FDB536FC}" sibTransId="{018AA774-283F-40BC-8938-75AA60ED09F7}"/>
    <dgm:cxn modelId="{2BDF03E3-A1D4-4390-9D98-65F6785AD48F}" srcId="{E43F716D-6947-4EAD-9875-12A4D4BD4D2B}" destId="{6ED7154C-F94B-44B8-8CC8-43C2511A5611}" srcOrd="4" destOrd="0" parTransId="{5C34787A-B8EC-46B9-813A-CC6A1B65A8CD}" sibTransId="{E3C6C887-4D3D-404A-8D2C-A90FD1DBA6A7}"/>
    <dgm:cxn modelId="{83B741E4-4CC3-4FC8-B573-2C76849AC349}" type="presOf" srcId="{2463FD05-64E9-4FAB-84C5-09B5DA1D42EB}" destId="{A6C29585-CE96-4446-97AA-D0B0C7C4061A}" srcOrd="0" destOrd="0" presId="urn:microsoft.com/office/officeart/2005/8/layout/vList5"/>
    <dgm:cxn modelId="{7C502CE5-724F-4608-AB76-471B155F415D}" type="presOf" srcId="{917F2EAD-9225-47BF-96CD-916D9653E102}" destId="{FF062B4D-CA45-4041-BE25-D972735350C6}" srcOrd="0" destOrd="0" presId="urn:microsoft.com/office/officeart/2005/8/layout/vList5"/>
    <dgm:cxn modelId="{061E41F3-8A26-4388-8B1D-7540F08AA8C0}" srcId="{F2711E35-4982-4C58-B908-3F1D2F3D13D8}" destId="{EB268D27-5977-44B1-AB47-22C28C3114EA}" srcOrd="1" destOrd="0" parTransId="{BAD9CD91-5CFD-41C7-ADC9-15E64588B02B}" sibTransId="{0FD5F47B-97F5-493D-87AE-C8F724931A94}"/>
    <dgm:cxn modelId="{6C7915F4-4713-42D8-BFC0-903A1ABC2C47}" srcId="{917F2EAD-9225-47BF-96CD-916D9653E102}" destId="{211A46C2-89A9-47DA-8D6F-45DD602CCCE7}" srcOrd="3" destOrd="0" parTransId="{8D5BDB38-2908-4DB0-BA82-7E8D8D860869}" sibTransId="{56AB6A71-632B-4742-92C9-BBFB8FDF2909}"/>
    <dgm:cxn modelId="{134941FE-55C8-4A0F-9C28-F92B2EE32B4B}" srcId="{917F2EAD-9225-47BF-96CD-916D9653E102}" destId="{8E308391-928F-47B5-9568-D960C68D67C1}" srcOrd="0" destOrd="0" parTransId="{50EEADD5-0BBE-4574-8A2D-24CB69E18BB4}" sibTransId="{B416E23F-CFF9-4BE7-85C5-F5420C518620}"/>
    <dgm:cxn modelId="{480285F0-3C47-4D4D-94BB-0A8426BF8C21}" type="presParOf" srcId="{A6C29585-CE96-4446-97AA-D0B0C7C4061A}" destId="{C00A0A9C-6315-40C1-BB65-76D598DFC86A}" srcOrd="0" destOrd="0" presId="urn:microsoft.com/office/officeart/2005/8/layout/vList5"/>
    <dgm:cxn modelId="{AF3F0890-DE60-4134-869A-2CB332CA0FA2}" type="presParOf" srcId="{C00A0A9C-6315-40C1-BB65-76D598DFC86A}" destId="{29531FD2-19E2-44BF-B0C3-FA01306577F0}" srcOrd="0" destOrd="0" presId="urn:microsoft.com/office/officeart/2005/8/layout/vList5"/>
    <dgm:cxn modelId="{F4F92E45-5584-4467-AA0F-72A9B608A16A}" type="presParOf" srcId="{C00A0A9C-6315-40C1-BB65-76D598DFC86A}" destId="{FFBDB5E4-531F-421D-A26D-267DA20BAD17}" srcOrd="1" destOrd="0" presId="urn:microsoft.com/office/officeart/2005/8/layout/vList5"/>
    <dgm:cxn modelId="{A6E1ECE4-F862-41E1-9089-9DFEFDD1A57B}" type="presParOf" srcId="{A6C29585-CE96-4446-97AA-D0B0C7C4061A}" destId="{9A2315DD-ABEA-4057-8859-896CD3AAD5D4}" srcOrd="1" destOrd="0" presId="urn:microsoft.com/office/officeart/2005/8/layout/vList5"/>
    <dgm:cxn modelId="{137294C9-FB8C-44D9-AAF0-A45A0551C755}" type="presParOf" srcId="{A6C29585-CE96-4446-97AA-D0B0C7C4061A}" destId="{197574E8-BD84-4E5A-8E81-6A0F04ED683F}" srcOrd="2" destOrd="0" presId="urn:microsoft.com/office/officeart/2005/8/layout/vList5"/>
    <dgm:cxn modelId="{7EC5D268-D3F9-4F18-9232-5B7B8F91B39C}" type="presParOf" srcId="{197574E8-BD84-4E5A-8E81-6A0F04ED683F}" destId="{FF062B4D-CA45-4041-BE25-D972735350C6}" srcOrd="0" destOrd="0" presId="urn:microsoft.com/office/officeart/2005/8/layout/vList5"/>
    <dgm:cxn modelId="{98A6BCB7-79CF-4180-BAE7-A3F071EC2CED}" type="presParOf" srcId="{197574E8-BD84-4E5A-8E81-6A0F04ED683F}" destId="{9D67E097-2869-4C4E-B85B-2173B9A6412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B62C4-95B0-405F-BD71-5D1A233DD29C}">
      <dsp:nvSpPr>
        <dsp:cNvPr id="0" name=""/>
        <dsp:cNvSpPr/>
      </dsp:nvSpPr>
      <dsp:spPr>
        <a:xfrm rot="5400000">
          <a:off x="6533543" y="-2750646"/>
          <a:ext cx="849827" cy="6549136"/>
        </a:xfrm>
        <a:prstGeom prst="round2SameRect">
          <a:avLst/>
        </a:prstGeom>
        <a:solidFill>
          <a:schemeClr val="tx2">
            <a:lumMod val="20000"/>
            <a:lumOff val="80000"/>
            <a:alpha val="9000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Terms</a:t>
          </a:r>
        </a:p>
        <a:p>
          <a:pPr marL="114300" lvl="1" indent="-114300" algn="l" defTabSz="577850">
            <a:lnSpc>
              <a:spcPct val="90000"/>
            </a:lnSpc>
            <a:spcBef>
              <a:spcPct val="0"/>
            </a:spcBef>
            <a:spcAft>
              <a:spcPct val="15000"/>
            </a:spcAft>
            <a:buChar char="•"/>
          </a:pPr>
          <a:r>
            <a:rPr lang="en-US" sz="1300" kern="1200" dirty="0"/>
            <a:t>Considerations</a:t>
          </a:r>
        </a:p>
      </dsp:txBody>
      <dsp:txXfrm rot="-5400000">
        <a:off x="3683889" y="140493"/>
        <a:ext cx="6507651" cy="766857"/>
      </dsp:txXfrm>
    </dsp:sp>
    <dsp:sp modelId="{43866B9A-5927-4529-ACA8-C054BF6AB576}">
      <dsp:nvSpPr>
        <dsp:cNvPr id="0" name=""/>
        <dsp:cNvSpPr/>
      </dsp:nvSpPr>
      <dsp:spPr>
        <a:xfrm>
          <a:off x="0" y="741"/>
          <a:ext cx="3683889" cy="1046359"/>
        </a:xfrm>
        <a:prstGeom prst="round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Introduction</a:t>
          </a:r>
        </a:p>
      </dsp:txBody>
      <dsp:txXfrm>
        <a:off x="51079" y="51820"/>
        <a:ext cx="3581731" cy="944201"/>
      </dsp:txXfrm>
    </dsp:sp>
    <dsp:sp modelId="{33FE9E40-7BC8-44AE-8D5D-F63FFAC904BC}">
      <dsp:nvSpPr>
        <dsp:cNvPr id="0" name=""/>
        <dsp:cNvSpPr/>
      </dsp:nvSpPr>
      <dsp:spPr>
        <a:xfrm rot="5400000">
          <a:off x="6108839" y="-1096455"/>
          <a:ext cx="1699234" cy="6549136"/>
        </a:xfrm>
        <a:prstGeom prst="round2SameRect">
          <a:avLst/>
        </a:prstGeom>
        <a:solidFill>
          <a:schemeClr val="tx2">
            <a:lumMod val="20000"/>
            <a:lumOff val="80000"/>
            <a:alpha val="90000"/>
          </a:schemeClr>
        </a:solidFill>
        <a:ln w="6350" cap="flat" cmpd="sng" algn="ctr">
          <a:solidFill>
            <a:schemeClr val="accent2">
              <a:tint val="40000"/>
              <a:alpha val="90000"/>
              <a:hueOff val="-2285099"/>
              <a:satOff val="-7042"/>
              <a:lumOff val="-224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Standard error</a:t>
          </a:r>
        </a:p>
        <a:p>
          <a:pPr marL="114300" lvl="1" indent="-114300" algn="l" defTabSz="577850">
            <a:lnSpc>
              <a:spcPct val="90000"/>
            </a:lnSpc>
            <a:spcBef>
              <a:spcPct val="0"/>
            </a:spcBef>
            <a:spcAft>
              <a:spcPct val="15000"/>
            </a:spcAft>
            <a:buChar char="•"/>
          </a:pPr>
          <a:r>
            <a:rPr lang="en-US" sz="1300" kern="1200" dirty="0"/>
            <a:t>Confidence interval</a:t>
          </a:r>
        </a:p>
        <a:p>
          <a:pPr marL="114300" lvl="1" indent="-114300" algn="l" defTabSz="577850">
            <a:lnSpc>
              <a:spcPct val="90000"/>
            </a:lnSpc>
            <a:spcBef>
              <a:spcPct val="0"/>
            </a:spcBef>
            <a:spcAft>
              <a:spcPct val="15000"/>
            </a:spcAft>
            <a:buChar char="•"/>
          </a:pPr>
          <a:r>
            <a:rPr lang="en-US" sz="1300" kern="1200" dirty="0"/>
            <a:t>Power Analysis</a:t>
          </a:r>
        </a:p>
        <a:p>
          <a:pPr marL="114300" lvl="1" indent="-114300" algn="l" defTabSz="577850">
            <a:lnSpc>
              <a:spcPct val="90000"/>
            </a:lnSpc>
            <a:spcBef>
              <a:spcPct val="0"/>
            </a:spcBef>
            <a:spcAft>
              <a:spcPct val="15000"/>
            </a:spcAft>
            <a:buChar char="•"/>
          </a:pPr>
          <a:r>
            <a:rPr lang="en-US" sz="1300" kern="1200" dirty="0"/>
            <a:t>Prediction Error</a:t>
          </a:r>
        </a:p>
        <a:p>
          <a:pPr marL="114300" lvl="1" indent="-114300" algn="l" defTabSz="577850">
            <a:lnSpc>
              <a:spcPct val="90000"/>
            </a:lnSpc>
            <a:spcBef>
              <a:spcPct val="0"/>
            </a:spcBef>
            <a:spcAft>
              <a:spcPct val="15000"/>
            </a:spcAft>
            <a:buChar char="•"/>
          </a:pPr>
          <a:r>
            <a:rPr lang="en-US" sz="1300" kern="1200" dirty="0"/>
            <a:t>Distance/area/time</a:t>
          </a:r>
        </a:p>
        <a:p>
          <a:pPr marL="114300" lvl="1" indent="-114300" algn="l" defTabSz="577850">
            <a:lnSpc>
              <a:spcPct val="90000"/>
            </a:lnSpc>
            <a:spcBef>
              <a:spcPct val="0"/>
            </a:spcBef>
            <a:spcAft>
              <a:spcPct val="15000"/>
            </a:spcAft>
            <a:buChar char="•"/>
          </a:pPr>
          <a:r>
            <a:rPr lang="en-US" sz="1300" kern="1200" dirty="0"/>
            <a:t>Rules of Thumb</a:t>
          </a:r>
        </a:p>
        <a:p>
          <a:pPr marL="114300" lvl="1" indent="-114300" algn="l" defTabSz="577850">
            <a:lnSpc>
              <a:spcPct val="90000"/>
            </a:lnSpc>
            <a:spcBef>
              <a:spcPct val="0"/>
            </a:spcBef>
            <a:spcAft>
              <a:spcPct val="15000"/>
            </a:spcAft>
            <a:buChar char="•"/>
          </a:pPr>
          <a:r>
            <a:rPr lang="en-US" sz="1300" kern="1200" dirty="0"/>
            <a:t>NSSH 627.8</a:t>
          </a:r>
          <a:endParaRPr lang="en-US" sz="1300" kern="1200"/>
        </a:p>
      </dsp:txBody>
      <dsp:txXfrm rot="-5400000">
        <a:off x="3683888" y="1411446"/>
        <a:ext cx="6466186" cy="1533334"/>
      </dsp:txXfrm>
    </dsp:sp>
    <dsp:sp modelId="{D4FCEFC2-F48B-45AC-A12B-A61EDC66D226}">
      <dsp:nvSpPr>
        <dsp:cNvPr id="0" name=""/>
        <dsp:cNvSpPr/>
      </dsp:nvSpPr>
      <dsp:spPr>
        <a:xfrm>
          <a:off x="0" y="1219861"/>
          <a:ext cx="3683889" cy="1891662"/>
        </a:xfrm>
        <a:prstGeom prst="round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Sample size</a:t>
          </a:r>
        </a:p>
      </dsp:txBody>
      <dsp:txXfrm>
        <a:off x="92343" y="1312204"/>
        <a:ext cx="3499203" cy="1706976"/>
      </dsp:txXfrm>
    </dsp:sp>
    <dsp:sp modelId="{B8AE98D0-DFBB-4DDD-A0F0-B48F819B9D12}">
      <dsp:nvSpPr>
        <dsp:cNvPr id="0" name=""/>
        <dsp:cNvSpPr/>
      </dsp:nvSpPr>
      <dsp:spPr>
        <a:xfrm rot="5400000">
          <a:off x="6439074" y="489306"/>
          <a:ext cx="1038764" cy="6549136"/>
        </a:xfrm>
        <a:prstGeom prst="round2SameRect">
          <a:avLst/>
        </a:prstGeom>
        <a:solidFill>
          <a:schemeClr val="tx2">
            <a:lumMod val="20000"/>
            <a:lumOff val="80000"/>
            <a:alpha val="90000"/>
          </a:schemeClr>
        </a:solidFill>
        <a:ln w="6350" cap="flat" cmpd="sng" algn="ctr">
          <a:solidFill>
            <a:schemeClr val="accent2">
              <a:tint val="40000"/>
              <a:alpha val="90000"/>
              <a:hueOff val="-4570199"/>
              <a:satOff val="-14083"/>
              <a:lumOff val="-448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Purposive</a:t>
          </a:r>
        </a:p>
        <a:p>
          <a:pPr marL="114300" lvl="1" indent="-114300" algn="l" defTabSz="577850">
            <a:lnSpc>
              <a:spcPct val="90000"/>
            </a:lnSpc>
            <a:spcBef>
              <a:spcPct val="0"/>
            </a:spcBef>
            <a:spcAft>
              <a:spcPct val="15000"/>
            </a:spcAft>
            <a:buChar char="•"/>
          </a:pPr>
          <a:r>
            <a:rPr lang="en-US" sz="1300" kern="1200" dirty="0"/>
            <a:t>Probability</a:t>
          </a:r>
        </a:p>
        <a:p>
          <a:pPr marL="228600" lvl="2" indent="-114300" algn="l" defTabSz="577850">
            <a:lnSpc>
              <a:spcPct val="90000"/>
            </a:lnSpc>
            <a:spcBef>
              <a:spcPct val="0"/>
            </a:spcBef>
            <a:spcAft>
              <a:spcPct val="15000"/>
            </a:spcAft>
            <a:buChar char="•"/>
          </a:pPr>
          <a:r>
            <a:rPr lang="en-US" sz="1300" kern="1200" dirty="0"/>
            <a:t>Weighting</a:t>
          </a:r>
        </a:p>
        <a:p>
          <a:pPr marL="114300" lvl="1" indent="-114300" algn="l" defTabSz="577850">
            <a:lnSpc>
              <a:spcPct val="90000"/>
            </a:lnSpc>
            <a:spcBef>
              <a:spcPct val="0"/>
            </a:spcBef>
            <a:spcAft>
              <a:spcPct val="15000"/>
            </a:spcAft>
            <a:buChar char="•"/>
          </a:pPr>
          <a:r>
            <a:rPr lang="en-US" sz="1300" kern="1200" dirty="0"/>
            <a:t>Geometric</a:t>
          </a:r>
        </a:p>
      </dsp:txBody>
      <dsp:txXfrm rot="-5400000">
        <a:off x="3683888" y="3295200"/>
        <a:ext cx="6498428" cy="937348"/>
      </dsp:txXfrm>
    </dsp:sp>
    <dsp:sp modelId="{970F773A-05EC-4671-B2EE-21386172825B}">
      <dsp:nvSpPr>
        <dsp:cNvPr id="0" name=""/>
        <dsp:cNvSpPr/>
      </dsp:nvSpPr>
      <dsp:spPr>
        <a:xfrm>
          <a:off x="0" y="3177151"/>
          <a:ext cx="3683889" cy="1173444"/>
        </a:xfrm>
        <a:prstGeom prst="round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Sampling Designs</a:t>
          </a:r>
        </a:p>
      </dsp:txBody>
      <dsp:txXfrm>
        <a:off x="57283" y="3234434"/>
        <a:ext cx="3569323" cy="1058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B5E93-6FEE-4776-9931-41C126B07C18}">
      <dsp:nvSpPr>
        <dsp:cNvPr id="0" name=""/>
        <dsp:cNvSpPr/>
      </dsp:nvSpPr>
      <dsp:spPr>
        <a:xfrm>
          <a:off x="0" y="334539"/>
          <a:ext cx="10233025" cy="302400"/>
        </a:xfrm>
        <a:prstGeom prst="rect">
          <a:avLst/>
        </a:prstGeom>
        <a:solidFill>
          <a:schemeClr val="tx2">
            <a:lumMod val="20000"/>
            <a:lumOff val="80000"/>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44B0898-CD63-48A4-B12C-2B159FD80199}">
      <dsp:nvSpPr>
        <dsp:cNvPr id="0" name=""/>
        <dsp:cNvSpPr/>
      </dsp:nvSpPr>
      <dsp:spPr>
        <a:xfrm>
          <a:off x="511651" y="15741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Population = the thing we’re interested in</a:t>
          </a:r>
        </a:p>
      </dsp:txBody>
      <dsp:txXfrm>
        <a:off x="528944" y="174712"/>
        <a:ext cx="7128531" cy="319654"/>
      </dsp:txXfrm>
    </dsp:sp>
    <dsp:sp modelId="{026BBC8F-C884-408D-B79A-F825E5D7EC1F}">
      <dsp:nvSpPr>
        <dsp:cNvPr id="0" name=""/>
        <dsp:cNvSpPr/>
      </dsp:nvSpPr>
      <dsp:spPr>
        <a:xfrm>
          <a:off x="0" y="878859"/>
          <a:ext cx="10233025" cy="1285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Inclusion probability = chance of inclusion in sample</a:t>
          </a:r>
        </a:p>
        <a:p>
          <a:pPr marL="114300" lvl="1" indent="-114300" algn="l" defTabSz="533400">
            <a:lnSpc>
              <a:spcPct val="90000"/>
            </a:lnSpc>
            <a:spcBef>
              <a:spcPct val="0"/>
            </a:spcBef>
            <a:spcAft>
              <a:spcPct val="15000"/>
            </a:spcAft>
            <a:buChar char="•"/>
          </a:pPr>
          <a:r>
            <a:rPr lang="en-US" sz="1200" kern="1200"/>
            <a:t>Support = area/volume/thickness observed</a:t>
          </a:r>
        </a:p>
        <a:p>
          <a:pPr marL="114300" lvl="1" indent="-114300" algn="l" defTabSz="533400">
            <a:lnSpc>
              <a:spcPct val="90000"/>
            </a:lnSpc>
            <a:spcBef>
              <a:spcPct val="0"/>
            </a:spcBef>
            <a:spcAft>
              <a:spcPct val="15000"/>
            </a:spcAft>
            <a:buChar char="•"/>
          </a:pPr>
          <a:r>
            <a:rPr lang="en-US" sz="1200" kern="1200"/>
            <a:t>Geo-reference = where we observe</a:t>
          </a:r>
        </a:p>
        <a:p>
          <a:pPr marL="114300" lvl="1" indent="-114300" algn="l" defTabSz="533400">
            <a:lnSpc>
              <a:spcPct val="90000"/>
            </a:lnSpc>
            <a:spcBef>
              <a:spcPct val="0"/>
            </a:spcBef>
            <a:spcAft>
              <a:spcPct val="15000"/>
            </a:spcAft>
            <a:buChar char="•"/>
          </a:pPr>
          <a:r>
            <a:rPr lang="en-US" sz="1200" kern="1200" dirty="0"/>
            <a:t>Bulking = mixing multiple samples over a given area (e.g. horizons, satellite </a:t>
          </a:r>
          <a:r>
            <a:rPr lang="en-US" sz="1200" kern="1200" dirty="0" err="1"/>
            <a:t>pedons</a:t>
          </a:r>
          <a:r>
            <a:rPr lang="en-US" sz="1200" kern="1200" dirty="0"/>
            <a:t>)</a:t>
          </a:r>
        </a:p>
        <a:p>
          <a:pPr marL="114300" lvl="1" indent="-114300" algn="l" defTabSz="533400">
            <a:lnSpc>
              <a:spcPct val="90000"/>
            </a:lnSpc>
            <a:spcBef>
              <a:spcPct val="0"/>
            </a:spcBef>
            <a:spcAft>
              <a:spcPct val="15000"/>
            </a:spcAft>
            <a:buChar char="•"/>
          </a:pPr>
          <a:r>
            <a:rPr lang="en-US" sz="1200" kern="1200"/>
            <a:t>Blocking = averaging multiple samples over a given area (e.g. plots, transects, clusters)</a:t>
          </a:r>
        </a:p>
      </dsp:txBody>
      <dsp:txXfrm>
        <a:off x="0" y="878859"/>
        <a:ext cx="10233025" cy="1285200"/>
      </dsp:txXfrm>
    </dsp:sp>
    <dsp:sp modelId="{C438BE0E-5E7A-4CA1-A816-CD2D65649A0C}">
      <dsp:nvSpPr>
        <dsp:cNvPr id="0" name=""/>
        <dsp:cNvSpPr/>
      </dsp:nvSpPr>
      <dsp:spPr>
        <a:xfrm>
          <a:off x="511651" y="70173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a:t>Sample = the thing we observe</a:t>
          </a:r>
        </a:p>
      </dsp:txBody>
      <dsp:txXfrm>
        <a:off x="528944" y="719032"/>
        <a:ext cx="7128531" cy="319654"/>
      </dsp:txXfrm>
    </dsp:sp>
    <dsp:sp modelId="{1C482BA7-F177-4CF0-BD6E-6B5F7105ED40}">
      <dsp:nvSpPr>
        <dsp:cNvPr id="0" name=""/>
        <dsp:cNvSpPr/>
      </dsp:nvSpPr>
      <dsp:spPr>
        <a:xfrm>
          <a:off x="0" y="2405979"/>
          <a:ext cx="10233025"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D2915D5-D012-4C16-A073-F750942D968D}">
      <dsp:nvSpPr>
        <dsp:cNvPr id="0" name=""/>
        <dsp:cNvSpPr/>
      </dsp:nvSpPr>
      <dsp:spPr>
        <a:xfrm>
          <a:off x="511651" y="222885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Strata = subsets/groups within the population</a:t>
          </a:r>
        </a:p>
      </dsp:txBody>
      <dsp:txXfrm>
        <a:off x="528944" y="2246152"/>
        <a:ext cx="7128531" cy="319654"/>
      </dsp:txXfrm>
    </dsp:sp>
    <dsp:sp modelId="{970E2B93-37CA-4239-8276-D30FEEB0A5C2}">
      <dsp:nvSpPr>
        <dsp:cNvPr id="0" name=""/>
        <dsp:cNvSpPr/>
      </dsp:nvSpPr>
      <dsp:spPr>
        <a:xfrm>
          <a:off x="0" y="2950299"/>
          <a:ext cx="10233025"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00BF760-64A7-4D54-B3DB-D6B302E8C0A9}">
      <dsp:nvSpPr>
        <dsp:cNvPr id="0" name=""/>
        <dsp:cNvSpPr/>
      </dsp:nvSpPr>
      <dsp:spPr>
        <a:xfrm>
          <a:off x="511651" y="2773178"/>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Feature space = multidimensional space formed by the combination of variables (e.g. </a:t>
          </a:r>
          <a:r>
            <a:rPr lang="en-US" sz="1200" kern="1200" dirty="0" err="1"/>
            <a:t>clorpt</a:t>
          </a:r>
          <a:r>
            <a:rPr lang="en-US" sz="1200" kern="1200" dirty="0"/>
            <a:t>/</a:t>
          </a:r>
          <a:r>
            <a:rPr lang="en-US" sz="1200" kern="1200" dirty="0" err="1"/>
            <a:t>scorpan</a:t>
          </a:r>
          <a:r>
            <a:rPr lang="en-US" sz="1200" kern="1200" dirty="0"/>
            <a:t> ) </a:t>
          </a:r>
        </a:p>
      </dsp:txBody>
      <dsp:txXfrm>
        <a:off x="528944" y="2790471"/>
        <a:ext cx="7128531" cy="319654"/>
      </dsp:txXfrm>
    </dsp:sp>
    <dsp:sp modelId="{F4253A14-057E-4051-8486-E655E62BD00B}">
      <dsp:nvSpPr>
        <dsp:cNvPr id="0" name=""/>
        <dsp:cNvSpPr/>
      </dsp:nvSpPr>
      <dsp:spPr>
        <a:xfrm>
          <a:off x="0" y="3494619"/>
          <a:ext cx="10233025" cy="699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Bias = systematic error/difference from the population</a:t>
          </a:r>
        </a:p>
        <a:p>
          <a:pPr marL="114300" lvl="1" indent="-114300" algn="l" defTabSz="533400">
            <a:lnSpc>
              <a:spcPct val="90000"/>
            </a:lnSpc>
            <a:spcBef>
              <a:spcPct val="0"/>
            </a:spcBef>
            <a:spcAft>
              <a:spcPct val="15000"/>
            </a:spcAft>
            <a:buChar char="•"/>
          </a:pPr>
          <a:r>
            <a:rPr lang="en-US" sz="1200" kern="1200"/>
            <a:t>Variance = random error</a:t>
          </a:r>
        </a:p>
      </dsp:txBody>
      <dsp:txXfrm>
        <a:off x="0" y="3494619"/>
        <a:ext cx="10233025" cy="699300"/>
      </dsp:txXfrm>
    </dsp:sp>
    <dsp:sp modelId="{770395E1-C848-4F5E-90F5-29222B4B8B02}">
      <dsp:nvSpPr>
        <dsp:cNvPr id="0" name=""/>
        <dsp:cNvSpPr/>
      </dsp:nvSpPr>
      <dsp:spPr>
        <a:xfrm>
          <a:off x="511651" y="331749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Inference space = what we predict</a:t>
          </a:r>
        </a:p>
      </dsp:txBody>
      <dsp:txXfrm>
        <a:off x="528944" y="3334792"/>
        <a:ext cx="7128531"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9B7A6-2768-4304-B75F-5E54F7F5BC35}">
      <dsp:nvSpPr>
        <dsp:cNvPr id="0" name=""/>
        <dsp:cNvSpPr/>
      </dsp:nvSpPr>
      <dsp:spPr>
        <a:xfrm>
          <a:off x="0" y="315639"/>
          <a:ext cx="10233025"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Field note</a:t>
          </a:r>
        </a:p>
        <a:p>
          <a:pPr marL="114300" lvl="1" indent="-114300" algn="l" defTabSz="533400">
            <a:lnSpc>
              <a:spcPct val="90000"/>
            </a:lnSpc>
            <a:spcBef>
              <a:spcPct val="0"/>
            </a:spcBef>
            <a:spcAft>
              <a:spcPct val="15000"/>
            </a:spcAft>
            <a:buChar char="•"/>
          </a:pPr>
          <a:r>
            <a:rPr lang="en-US" sz="1200" kern="1200" dirty="0"/>
            <a:t>Full description</a:t>
          </a:r>
        </a:p>
        <a:p>
          <a:pPr marL="114300" lvl="1" indent="-114300" algn="l" defTabSz="533400">
            <a:lnSpc>
              <a:spcPct val="90000"/>
            </a:lnSpc>
            <a:spcBef>
              <a:spcPct val="0"/>
            </a:spcBef>
            <a:spcAft>
              <a:spcPct val="15000"/>
            </a:spcAft>
            <a:buChar char="•"/>
          </a:pPr>
          <a:r>
            <a:rPr lang="en-US" sz="1200" kern="1200" dirty="0"/>
            <a:t>Lab characterization</a:t>
          </a:r>
        </a:p>
      </dsp:txBody>
      <dsp:txXfrm>
        <a:off x="0" y="315639"/>
        <a:ext cx="10233025" cy="907200"/>
      </dsp:txXfrm>
    </dsp:sp>
    <dsp:sp modelId="{74AD9199-EDB4-4B72-B142-C2733EB250DC}">
      <dsp:nvSpPr>
        <dsp:cNvPr id="0" name=""/>
        <dsp:cNvSpPr/>
      </dsp:nvSpPr>
      <dsp:spPr>
        <a:xfrm>
          <a:off x="511651" y="13851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What to sample</a:t>
          </a:r>
        </a:p>
      </dsp:txBody>
      <dsp:txXfrm>
        <a:off x="528944" y="155812"/>
        <a:ext cx="7128531" cy="319654"/>
      </dsp:txXfrm>
    </dsp:sp>
    <dsp:sp modelId="{36BB5FC5-00F6-4714-8E27-FFE364263A62}">
      <dsp:nvSpPr>
        <dsp:cNvPr id="0" name=""/>
        <dsp:cNvSpPr/>
      </dsp:nvSpPr>
      <dsp:spPr>
        <a:xfrm>
          <a:off x="0" y="1464759"/>
          <a:ext cx="10233025" cy="699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Biological soil properties</a:t>
          </a:r>
        </a:p>
        <a:p>
          <a:pPr marL="114300" lvl="1" indent="-114300" algn="l" defTabSz="533400">
            <a:lnSpc>
              <a:spcPct val="90000"/>
            </a:lnSpc>
            <a:spcBef>
              <a:spcPct val="0"/>
            </a:spcBef>
            <a:spcAft>
              <a:spcPct val="15000"/>
            </a:spcAft>
            <a:buChar char="•"/>
          </a:pPr>
          <a:r>
            <a:rPr lang="en-US" sz="1200" kern="1200" dirty="0"/>
            <a:t>Temperature, moisture, …</a:t>
          </a:r>
        </a:p>
      </dsp:txBody>
      <dsp:txXfrm>
        <a:off x="0" y="1464759"/>
        <a:ext cx="10233025" cy="699300"/>
      </dsp:txXfrm>
    </dsp:sp>
    <dsp:sp modelId="{6345AB8E-DC1B-429C-9209-E44660E3DDE9}">
      <dsp:nvSpPr>
        <dsp:cNvPr id="0" name=""/>
        <dsp:cNvSpPr/>
      </dsp:nvSpPr>
      <dsp:spPr>
        <a:xfrm>
          <a:off x="511651" y="128763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When to sample</a:t>
          </a:r>
        </a:p>
      </dsp:txBody>
      <dsp:txXfrm>
        <a:off x="528944" y="1304932"/>
        <a:ext cx="7128531" cy="319654"/>
      </dsp:txXfrm>
    </dsp:sp>
    <dsp:sp modelId="{5BB92344-D646-43FE-9743-EFC3BD66705B}">
      <dsp:nvSpPr>
        <dsp:cNvPr id="0" name=""/>
        <dsp:cNvSpPr/>
      </dsp:nvSpPr>
      <dsp:spPr>
        <a:xfrm>
          <a:off x="0" y="2405979"/>
          <a:ext cx="10233025" cy="510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Access</a:t>
          </a:r>
        </a:p>
      </dsp:txBody>
      <dsp:txXfrm>
        <a:off x="0" y="2405979"/>
        <a:ext cx="10233025" cy="510300"/>
      </dsp:txXfrm>
    </dsp:sp>
    <dsp:sp modelId="{56D09127-FA1E-4825-932D-C059E7301691}">
      <dsp:nvSpPr>
        <dsp:cNvPr id="0" name=""/>
        <dsp:cNvSpPr/>
      </dsp:nvSpPr>
      <dsp:spPr>
        <a:xfrm>
          <a:off x="511651" y="222885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Where to sample</a:t>
          </a:r>
        </a:p>
      </dsp:txBody>
      <dsp:txXfrm>
        <a:off x="528944" y="2246152"/>
        <a:ext cx="7128531" cy="319654"/>
      </dsp:txXfrm>
    </dsp:sp>
    <dsp:sp modelId="{054987D0-E637-4F0D-A3CA-033771B084EE}">
      <dsp:nvSpPr>
        <dsp:cNvPr id="0" name=""/>
        <dsp:cNvSpPr/>
      </dsp:nvSpPr>
      <dsp:spPr>
        <a:xfrm>
          <a:off x="0" y="3158199"/>
          <a:ext cx="10233025" cy="510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Strata weights (proportional vs variance)</a:t>
          </a:r>
        </a:p>
      </dsp:txBody>
      <dsp:txXfrm>
        <a:off x="0" y="3158199"/>
        <a:ext cx="10233025" cy="510300"/>
      </dsp:txXfrm>
    </dsp:sp>
    <dsp:sp modelId="{55662517-B788-4EF2-9800-DD44B7E1FFFC}">
      <dsp:nvSpPr>
        <dsp:cNvPr id="0" name=""/>
        <dsp:cNvSpPr/>
      </dsp:nvSpPr>
      <dsp:spPr>
        <a:xfrm>
          <a:off x="511651" y="298107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How to sample</a:t>
          </a:r>
        </a:p>
      </dsp:txBody>
      <dsp:txXfrm>
        <a:off x="528944" y="2998372"/>
        <a:ext cx="7128531" cy="319654"/>
      </dsp:txXfrm>
    </dsp:sp>
    <dsp:sp modelId="{5F228638-5601-4A89-90AA-291144D97978}">
      <dsp:nvSpPr>
        <dsp:cNvPr id="0" name=""/>
        <dsp:cNvSpPr/>
      </dsp:nvSpPr>
      <dsp:spPr>
        <a:xfrm>
          <a:off x="0" y="3910419"/>
          <a:ext cx="10233025"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1AA55F0-75CC-4BF7-AFCF-C4BD01C299FF}">
      <dsp:nvSpPr>
        <dsp:cNvPr id="0" name=""/>
        <dsp:cNvSpPr/>
      </dsp:nvSpPr>
      <dsp:spPr>
        <a:xfrm>
          <a:off x="511651" y="373329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Time/money</a:t>
          </a:r>
        </a:p>
      </dsp:txBody>
      <dsp:txXfrm>
        <a:off x="528944" y="3750592"/>
        <a:ext cx="7128531"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A197A-68FB-4F3A-A842-72EBBB02C58D}">
      <dsp:nvSpPr>
        <dsp:cNvPr id="0" name=""/>
        <dsp:cNvSpPr/>
      </dsp:nvSpPr>
      <dsp:spPr>
        <a:xfrm>
          <a:off x="0" y="675"/>
          <a:ext cx="691224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F8F45D4-1068-4DD1-A8E6-6C25070339B7}">
      <dsp:nvSpPr>
        <dsp:cNvPr id="0" name=""/>
        <dsp:cNvSpPr/>
      </dsp:nvSpPr>
      <dsp:spPr>
        <a:xfrm>
          <a:off x="0" y="675"/>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Standard error</a:t>
          </a:r>
        </a:p>
      </dsp:txBody>
      <dsp:txXfrm>
        <a:off x="0" y="675"/>
        <a:ext cx="6912245" cy="790790"/>
      </dsp:txXfrm>
    </dsp:sp>
    <dsp:sp modelId="{D0A3E3CC-107C-4F60-88ED-FC5D72C80428}">
      <dsp:nvSpPr>
        <dsp:cNvPr id="0" name=""/>
        <dsp:cNvSpPr/>
      </dsp:nvSpPr>
      <dsp:spPr>
        <a:xfrm>
          <a:off x="0" y="791466"/>
          <a:ext cx="6912245" cy="0"/>
        </a:xfrm>
        <a:prstGeom prst="line">
          <a:avLst/>
        </a:prstGeom>
        <a:gradFill rotWithShape="0">
          <a:gsLst>
            <a:gs pos="0">
              <a:schemeClr val="accent2">
                <a:hueOff val="-852166"/>
                <a:satOff val="-1137"/>
                <a:lumOff val="-3399"/>
                <a:alphaOff val="0"/>
                <a:satMod val="103000"/>
                <a:lumMod val="102000"/>
                <a:tint val="94000"/>
              </a:schemeClr>
            </a:gs>
            <a:gs pos="50000">
              <a:schemeClr val="accent2">
                <a:hueOff val="-852166"/>
                <a:satOff val="-1137"/>
                <a:lumOff val="-3399"/>
                <a:alphaOff val="0"/>
                <a:satMod val="110000"/>
                <a:lumMod val="100000"/>
                <a:shade val="100000"/>
              </a:schemeClr>
            </a:gs>
            <a:gs pos="100000">
              <a:schemeClr val="accent2">
                <a:hueOff val="-852166"/>
                <a:satOff val="-1137"/>
                <a:lumOff val="-3399"/>
                <a:alphaOff val="0"/>
                <a:lumMod val="99000"/>
                <a:satMod val="120000"/>
                <a:shade val="78000"/>
              </a:schemeClr>
            </a:gs>
          </a:gsLst>
          <a:lin ang="5400000" scaled="0"/>
        </a:gradFill>
        <a:ln w="6350" cap="flat" cmpd="sng" algn="ctr">
          <a:solidFill>
            <a:schemeClr val="accent2">
              <a:hueOff val="-852166"/>
              <a:satOff val="-1137"/>
              <a:lumOff val="-339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666959B-AB5E-4E8A-B117-AC26BCD64918}">
      <dsp:nvSpPr>
        <dsp:cNvPr id="0" name=""/>
        <dsp:cNvSpPr/>
      </dsp:nvSpPr>
      <dsp:spPr>
        <a:xfrm>
          <a:off x="0" y="79146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Confidence interval (type I error)</a:t>
          </a:r>
        </a:p>
      </dsp:txBody>
      <dsp:txXfrm>
        <a:off x="0" y="791466"/>
        <a:ext cx="6912245" cy="790790"/>
      </dsp:txXfrm>
    </dsp:sp>
    <dsp:sp modelId="{33B66D40-3F7D-4CB0-9E2D-721188BEAF56}">
      <dsp:nvSpPr>
        <dsp:cNvPr id="0" name=""/>
        <dsp:cNvSpPr/>
      </dsp:nvSpPr>
      <dsp:spPr>
        <a:xfrm>
          <a:off x="0" y="1582256"/>
          <a:ext cx="6912245" cy="0"/>
        </a:xfrm>
        <a:prstGeom prst="line">
          <a:avLst/>
        </a:prstGeom>
        <a:gradFill rotWithShape="0">
          <a:gsLst>
            <a:gs pos="0">
              <a:schemeClr val="accent2">
                <a:hueOff val="-1704332"/>
                <a:satOff val="-2273"/>
                <a:lumOff val="-6797"/>
                <a:alphaOff val="0"/>
                <a:satMod val="103000"/>
                <a:lumMod val="102000"/>
                <a:tint val="94000"/>
              </a:schemeClr>
            </a:gs>
            <a:gs pos="50000">
              <a:schemeClr val="accent2">
                <a:hueOff val="-1704332"/>
                <a:satOff val="-2273"/>
                <a:lumOff val="-6797"/>
                <a:alphaOff val="0"/>
                <a:satMod val="110000"/>
                <a:lumMod val="100000"/>
                <a:shade val="100000"/>
              </a:schemeClr>
            </a:gs>
            <a:gs pos="100000">
              <a:schemeClr val="accent2">
                <a:hueOff val="-1704332"/>
                <a:satOff val="-2273"/>
                <a:lumOff val="-6797"/>
                <a:alphaOff val="0"/>
                <a:lumMod val="99000"/>
                <a:satMod val="120000"/>
                <a:shade val="78000"/>
              </a:schemeClr>
            </a:gs>
          </a:gsLst>
          <a:lin ang="5400000" scaled="0"/>
        </a:gradFill>
        <a:ln w="6350" cap="flat" cmpd="sng" algn="ctr">
          <a:solidFill>
            <a:schemeClr val="accent2">
              <a:hueOff val="-1704332"/>
              <a:satOff val="-2273"/>
              <a:lumOff val="-679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8392975-E4A3-4796-B46F-73F02252E6EB}">
      <dsp:nvSpPr>
        <dsp:cNvPr id="0" name=""/>
        <dsp:cNvSpPr/>
      </dsp:nvSpPr>
      <dsp:spPr>
        <a:xfrm>
          <a:off x="0" y="158225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Power (type II error)</a:t>
          </a:r>
        </a:p>
      </dsp:txBody>
      <dsp:txXfrm>
        <a:off x="0" y="1582256"/>
        <a:ext cx="6912245" cy="790790"/>
      </dsp:txXfrm>
    </dsp:sp>
    <dsp:sp modelId="{21A48153-840D-477E-B5CD-5FE682EBC7C1}">
      <dsp:nvSpPr>
        <dsp:cNvPr id="0" name=""/>
        <dsp:cNvSpPr/>
      </dsp:nvSpPr>
      <dsp:spPr>
        <a:xfrm>
          <a:off x="0" y="2373046"/>
          <a:ext cx="6912245" cy="0"/>
        </a:xfrm>
        <a:prstGeom prst="line">
          <a:avLst/>
        </a:prstGeom>
        <a:gradFill rotWithShape="0">
          <a:gsLst>
            <a:gs pos="0">
              <a:schemeClr val="accent2">
                <a:hueOff val="-2556499"/>
                <a:satOff val="-3410"/>
                <a:lumOff val="-10196"/>
                <a:alphaOff val="0"/>
                <a:satMod val="103000"/>
                <a:lumMod val="102000"/>
                <a:tint val="94000"/>
              </a:schemeClr>
            </a:gs>
            <a:gs pos="50000">
              <a:schemeClr val="accent2">
                <a:hueOff val="-2556499"/>
                <a:satOff val="-3410"/>
                <a:lumOff val="-10196"/>
                <a:alphaOff val="0"/>
                <a:satMod val="110000"/>
                <a:lumMod val="100000"/>
                <a:shade val="100000"/>
              </a:schemeClr>
            </a:gs>
            <a:gs pos="100000">
              <a:schemeClr val="accent2">
                <a:hueOff val="-2556499"/>
                <a:satOff val="-3410"/>
                <a:lumOff val="-10196"/>
                <a:alphaOff val="0"/>
                <a:lumMod val="99000"/>
                <a:satMod val="120000"/>
                <a:shade val="78000"/>
              </a:schemeClr>
            </a:gs>
          </a:gsLst>
          <a:lin ang="5400000" scaled="0"/>
        </a:gradFill>
        <a:ln w="6350" cap="flat" cmpd="sng" algn="ctr">
          <a:solidFill>
            <a:schemeClr val="accent2">
              <a:hueOff val="-2556499"/>
              <a:satOff val="-3410"/>
              <a:lumOff val="-1019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589ABC0-6A7C-4617-9049-8434A32A264D}">
      <dsp:nvSpPr>
        <dsp:cNvPr id="0" name=""/>
        <dsp:cNvSpPr/>
      </dsp:nvSpPr>
      <dsp:spPr>
        <a:xfrm>
          <a:off x="0" y="237304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Prediction error</a:t>
          </a:r>
        </a:p>
      </dsp:txBody>
      <dsp:txXfrm>
        <a:off x="0" y="2373046"/>
        <a:ext cx="6912245" cy="790790"/>
      </dsp:txXfrm>
    </dsp:sp>
    <dsp:sp modelId="{86942B59-54DC-4D52-82CC-35560249901D}">
      <dsp:nvSpPr>
        <dsp:cNvPr id="0" name=""/>
        <dsp:cNvSpPr/>
      </dsp:nvSpPr>
      <dsp:spPr>
        <a:xfrm>
          <a:off x="0" y="3163836"/>
          <a:ext cx="6912245" cy="0"/>
        </a:xfrm>
        <a:prstGeom prst="line">
          <a:avLst/>
        </a:prstGeom>
        <a:gradFill rotWithShape="0">
          <a:gsLst>
            <a:gs pos="0">
              <a:schemeClr val="accent2">
                <a:hueOff val="-3408665"/>
                <a:satOff val="-4547"/>
                <a:lumOff val="-13595"/>
                <a:alphaOff val="0"/>
                <a:satMod val="103000"/>
                <a:lumMod val="102000"/>
                <a:tint val="94000"/>
              </a:schemeClr>
            </a:gs>
            <a:gs pos="50000">
              <a:schemeClr val="accent2">
                <a:hueOff val="-3408665"/>
                <a:satOff val="-4547"/>
                <a:lumOff val="-13595"/>
                <a:alphaOff val="0"/>
                <a:satMod val="110000"/>
                <a:lumMod val="100000"/>
                <a:shade val="100000"/>
              </a:schemeClr>
            </a:gs>
            <a:gs pos="100000">
              <a:schemeClr val="accent2">
                <a:hueOff val="-3408665"/>
                <a:satOff val="-4547"/>
                <a:lumOff val="-13595"/>
                <a:alphaOff val="0"/>
                <a:lumMod val="99000"/>
                <a:satMod val="120000"/>
                <a:shade val="78000"/>
              </a:schemeClr>
            </a:gs>
          </a:gsLst>
          <a:lin ang="5400000" scaled="0"/>
        </a:gradFill>
        <a:ln w="6350" cap="flat" cmpd="sng" algn="ctr">
          <a:solidFill>
            <a:schemeClr val="accent2">
              <a:hueOff val="-3408665"/>
              <a:satOff val="-4547"/>
              <a:lumOff val="-1359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5BD26A-DFCD-466F-9F8F-BC8EDCCBD0E9}">
      <dsp:nvSpPr>
        <dsp:cNvPr id="0" name=""/>
        <dsp:cNvSpPr/>
      </dsp:nvSpPr>
      <dsp:spPr>
        <a:xfrm>
          <a:off x="0" y="316383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Distance/time</a:t>
          </a:r>
        </a:p>
      </dsp:txBody>
      <dsp:txXfrm>
        <a:off x="0" y="3163836"/>
        <a:ext cx="6912245" cy="790790"/>
      </dsp:txXfrm>
    </dsp:sp>
    <dsp:sp modelId="{35BA5959-9508-4B36-BF54-DE5187110448}">
      <dsp:nvSpPr>
        <dsp:cNvPr id="0" name=""/>
        <dsp:cNvSpPr/>
      </dsp:nvSpPr>
      <dsp:spPr>
        <a:xfrm>
          <a:off x="0" y="3954626"/>
          <a:ext cx="6912245" cy="0"/>
        </a:xfrm>
        <a:prstGeom prst="line">
          <a:avLst/>
        </a:prstGeom>
        <a:gradFill rotWithShape="0">
          <a:gsLst>
            <a:gs pos="0">
              <a:schemeClr val="accent2">
                <a:hueOff val="-4260831"/>
                <a:satOff val="-5683"/>
                <a:lumOff val="-16993"/>
                <a:alphaOff val="0"/>
                <a:satMod val="103000"/>
                <a:lumMod val="102000"/>
                <a:tint val="94000"/>
              </a:schemeClr>
            </a:gs>
            <a:gs pos="50000">
              <a:schemeClr val="accent2">
                <a:hueOff val="-4260831"/>
                <a:satOff val="-5683"/>
                <a:lumOff val="-16993"/>
                <a:alphaOff val="0"/>
                <a:satMod val="110000"/>
                <a:lumMod val="100000"/>
                <a:shade val="100000"/>
              </a:schemeClr>
            </a:gs>
            <a:gs pos="100000">
              <a:schemeClr val="accent2">
                <a:hueOff val="-4260831"/>
                <a:satOff val="-5683"/>
                <a:lumOff val="-16993"/>
                <a:alphaOff val="0"/>
                <a:lumMod val="99000"/>
                <a:satMod val="120000"/>
                <a:shade val="78000"/>
              </a:schemeClr>
            </a:gs>
          </a:gsLst>
          <a:lin ang="5400000" scaled="0"/>
        </a:gradFill>
        <a:ln w="6350" cap="flat" cmpd="sng" algn="ctr">
          <a:solidFill>
            <a:schemeClr val="accent2">
              <a:hueOff val="-4260831"/>
              <a:satOff val="-5683"/>
              <a:lumOff val="-1699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0172A2F-0256-4EE6-A462-182504F97CC5}">
      <dsp:nvSpPr>
        <dsp:cNvPr id="0" name=""/>
        <dsp:cNvSpPr/>
      </dsp:nvSpPr>
      <dsp:spPr>
        <a:xfrm>
          <a:off x="0" y="395462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Rules of thumb</a:t>
          </a:r>
        </a:p>
      </dsp:txBody>
      <dsp:txXfrm>
        <a:off x="0" y="3954626"/>
        <a:ext cx="6912245" cy="790790"/>
      </dsp:txXfrm>
    </dsp:sp>
    <dsp:sp modelId="{33768C1B-6DAB-410A-ACAC-FCBB3F7134E7}">
      <dsp:nvSpPr>
        <dsp:cNvPr id="0" name=""/>
        <dsp:cNvSpPr/>
      </dsp:nvSpPr>
      <dsp:spPr>
        <a:xfrm>
          <a:off x="0" y="4745416"/>
          <a:ext cx="6912245" cy="0"/>
        </a:xfrm>
        <a:prstGeom prst="line">
          <a:avLst/>
        </a:prstGeom>
        <a:gradFill rotWithShape="0">
          <a:gsLst>
            <a:gs pos="0">
              <a:schemeClr val="accent2">
                <a:hueOff val="-5112997"/>
                <a:satOff val="-6820"/>
                <a:lumOff val="-20392"/>
                <a:alphaOff val="0"/>
                <a:satMod val="103000"/>
                <a:lumMod val="102000"/>
                <a:tint val="94000"/>
              </a:schemeClr>
            </a:gs>
            <a:gs pos="50000">
              <a:schemeClr val="accent2">
                <a:hueOff val="-5112997"/>
                <a:satOff val="-6820"/>
                <a:lumOff val="-20392"/>
                <a:alphaOff val="0"/>
                <a:satMod val="110000"/>
                <a:lumMod val="100000"/>
                <a:shade val="100000"/>
              </a:schemeClr>
            </a:gs>
            <a:gs pos="100000">
              <a:schemeClr val="accent2">
                <a:hueOff val="-5112997"/>
                <a:satOff val="-6820"/>
                <a:lumOff val="-20392"/>
                <a:alphaOff val="0"/>
                <a:lumMod val="99000"/>
                <a:satMod val="120000"/>
                <a:shade val="78000"/>
              </a:schemeClr>
            </a:gs>
          </a:gsLst>
          <a:lin ang="5400000" scaled="0"/>
        </a:gradFill>
        <a:ln w="6350" cap="flat" cmpd="sng" algn="ctr">
          <a:solidFill>
            <a:schemeClr val="accent2">
              <a:hueOff val="-5112997"/>
              <a:satOff val="-6820"/>
              <a:lumOff val="-2039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8577443-62C2-4173-A719-FCABA2AF292A}">
      <dsp:nvSpPr>
        <dsp:cNvPr id="0" name=""/>
        <dsp:cNvSpPr/>
      </dsp:nvSpPr>
      <dsp:spPr>
        <a:xfrm>
          <a:off x="0" y="474541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NSSH 627.8</a:t>
          </a:r>
        </a:p>
      </dsp:txBody>
      <dsp:txXfrm>
        <a:off x="0" y="4745416"/>
        <a:ext cx="6912245" cy="7907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DB5E4-531F-421D-A26D-267DA20BAD17}">
      <dsp:nvSpPr>
        <dsp:cNvPr id="0" name=""/>
        <dsp:cNvSpPr/>
      </dsp:nvSpPr>
      <dsp:spPr>
        <a:xfrm rot="5400000">
          <a:off x="6118784" y="-2223430"/>
          <a:ext cx="1679344" cy="654913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 Simple random</a:t>
          </a:r>
        </a:p>
        <a:p>
          <a:pPr marL="114300" lvl="1" indent="-114300" algn="l" defTabSz="577850">
            <a:lnSpc>
              <a:spcPct val="90000"/>
            </a:lnSpc>
            <a:spcBef>
              <a:spcPct val="0"/>
            </a:spcBef>
            <a:spcAft>
              <a:spcPct val="15000"/>
            </a:spcAft>
            <a:buChar char="•"/>
          </a:pPr>
          <a:r>
            <a:rPr lang="en-US" sz="1300" kern="1200" dirty="0"/>
            <a:t> Stratified random</a:t>
          </a:r>
        </a:p>
        <a:p>
          <a:pPr marL="228600" lvl="2" indent="-114300" algn="l" defTabSz="577850">
            <a:lnSpc>
              <a:spcPct val="90000"/>
            </a:lnSpc>
            <a:spcBef>
              <a:spcPct val="0"/>
            </a:spcBef>
            <a:spcAft>
              <a:spcPct val="15000"/>
            </a:spcAft>
            <a:buChar char="•"/>
          </a:pPr>
          <a:r>
            <a:rPr lang="en-US" sz="1300" kern="1200" dirty="0"/>
            <a:t> Multistage</a:t>
          </a:r>
        </a:p>
        <a:p>
          <a:pPr marL="114300" lvl="1" indent="-114300" algn="l" defTabSz="577850">
            <a:lnSpc>
              <a:spcPct val="90000"/>
            </a:lnSpc>
            <a:spcBef>
              <a:spcPct val="0"/>
            </a:spcBef>
            <a:spcAft>
              <a:spcPct val="15000"/>
            </a:spcAft>
            <a:buChar char="•"/>
          </a:pPr>
          <a:r>
            <a:rPr lang="en-US" sz="1300" kern="1200" dirty="0"/>
            <a:t>Systematic (e.g. transect)</a:t>
          </a:r>
        </a:p>
        <a:p>
          <a:pPr marL="114300" lvl="1" indent="-114300" algn="l" defTabSz="577850">
            <a:lnSpc>
              <a:spcPct val="90000"/>
            </a:lnSpc>
            <a:spcBef>
              <a:spcPct val="0"/>
            </a:spcBef>
            <a:spcAft>
              <a:spcPct val="15000"/>
            </a:spcAft>
            <a:buChar char="•"/>
          </a:pPr>
          <a:r>
            <a:rPr lang="en-US" sz="1300" kern="1200" dirty="0"/>
            <a:t>Clustered</a:t>
          </a:r>
        </a:p>
        <a:p>
          <a:pPr marL="114300" lvl="1" indent="-114300" algn="l" defTabSz="577850">
            <a:lnSpc>
              <a:spcPct val="90000"/>
            </a:lnSpc>
            <a:spcBef>
              <a:spcPct val="0"/>
            </a:spcBef>
            <a:spcAft>
              <a:spcPct val="15000"/>
            </a:spcAft>
            <a:buChar char="•"/>
          </a:pPr>
          <a:r>
            <a:rPr lang="en-US" sz="1300" kern="1200" dirty="0"/>
            <a:t>Balanced (e.g. Generalized Random Tessellation Stratified Sampling)</a:t>
          </a:r>
        </a:p>
        <a:p>
          <a:pPr marL="114300" lvl="1" indent="-114300" algn="l" defTabSz="577850">
            <a:lnSpc>
              <a:spcPct val="90000"/>
            </a:lnSpc>
            <a:spcBef>
              <a:spcPct val="0"/>
            </a:spcBef>
            <a:spcAft>
              <a:spcPct val="15000"/>
            </a:spcAft>
            <a:buChar char="•"/>
          </a:pPr>
          <a:r>
            <a:rPr lang="en-US" sz="1300" kern="1200" dirty="0"/>
            <a:t> …</a:t>
          </a:r>
        </a:p>
      </dsp:txBody>
      <dsp:txXfrm rot="-5400000">
        <a:off x="3683889" y="293444"/>
        <a:ext cx="6467157" cy="1515386"/>
      </dsp:txXfrm>
    </dsp:sp>
    <dsp:sp modelId="{29531FD2-19E2-44BF-B0C3-FA01306577F0}">
      <dsp:nvSpPr>
        <dsp:cNvPr id="0" name=""/>
        <dsp:cNvSpPr/>
      </dsp:nvSpPr>
      <dsp:spPr>
        <a:xfrm>
          <a:off x="0" y="1547"/>
          <a:ext cx="3683889" cy="20991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t>Probability (designed based)</a:t>
          </a:r>
        </a:p>
      </dsp:txBody>
      <dsp:txXfrm>
        <a:off x="102474" y="104021"/>
        <a:ext cx="3478941" cy="1894232"/>
      </dsp:txXfrm>
    </dsp:sp>
    <dsp:sp modelId="{9D67E097-2869-4C4E-B85B-2173B9A6412C}">
      <dsp:nvSpPr>
        <dsp:cNvPr id="0" name=""/>
        <dsp:cNvSpPr/>
      </dsp:nvSpPr>
      <dsp:spPr>
        <a:xfrm rot="5400000">
          <a:off x="5933256" y="6368"/>
          <a:ext cx="2036809" cy="6542740"/>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 Purposive (e.g. roadcuts)</a:t>
          </a:r>
        </a:p>
        <a:p>
          <a:pPr marL="114300" lvl="1" indent="-114300" algn="l" defTabSz="577850">
            <a:lnSpc>
              <a:spcPct val="90000"/>
            </a:lnSpc>
            <a:spcBef>
              <a:spcPct val="0"/>
            </a:spcBef>
            <a:spcAft>
              <a:spcPct val="15000"/>
            </a:spcAft>
            <a:buChar char="•"/>
          </a:pPr>
          <a:r>
            <a:rPr lang="en-US" sz="1300" kern="1200" dirty="0"/>
            <a:t> Geometric (model based)</a:t>
          </a:r>
        </a:p>
        <a:p>
          <a:pPr marL="228600" lvl="2" indent="-114300" algn="l" defTabSz="577850">
            <a:lnSpc>
              <a:spcPct val="90000"/>
            </a:lnSpc>
            <a:spcBef>
              <a:spcPct val="0"/>
            </a:spcBef>
            <a:spcAft>
              <a:spcPct val="15000"/>
            </a:spcAft>
            <a:buChar char="•"/>
          </a:pPr>
          <a:r>
            <a:rPr lang="en-US" sz="1300" kern="1200" dirty="0"/>
            <a:t> K-means (spatial coverage)</a:t>
          </a:r>
        </a:p>
        <a:p>
          <a:pPr marL="114300" lvl="1" indent="-114300" algn="l" defTabSz="577850">
            <a:lnSpc>
              <a:spcPct val="90000"/>
            </a:lnSpc>
            <a:spcBef>
              <a:spcPct val="0"/>
            </a:spcBef>
            <a:spcAft>
              <a:spcPct val="15000"/>
            </a:spcAft>
            <a:buChar char="•"/>
          </a:pPr>
          <a:r>
            <a:rPr lang="en-US" sz="1300" kern="1200" dirty="0"/>
            <a:t> Experimental design</a:t>
          </a:r>
        </a:p>
        <a:p>
          <a:pPr marL="228600" lvl="2" indent="-114300" algn="l" defTabSz="577850">
            <a:lnSpc>
              <a:spcPct val="90000"/>
            </a:lnSpc>
            <a:spcBef>
              <a:spcPct val="0"/>
            </a:spcBef>
            <a:spcAft>
              <a:spcPct val="15000"/>
            </a:spcAft>
            <a:buChar char="•"/>
          </a:pPr>
          <a:r>
            <a:rPr lang="en-US" sz="1300" kern="1200" dirty="0"/>
            <a:t>Conditioned Latin-hypercube (</a:t>
          </a:r>
          <a:r>
            <a:rPr lang="en-US" sz="1300" kern="1200" dirty="0" err="1"/>
            <a:t>cLHS</a:t>
          </a:r>
          <a:r>
            <a:rPr lang="en-US" sz="1300" kern="1200" dirty="0"/>
            <a:t>)</a:t>
          </a:r>
        </a:p>
        <a:p>
          <a:pPr marL="228600" lvl="2" indent="-114300" algn="l" defTabSz="577850">
            <a:lnSpc>
              <a:spcPct val="90000"/>
            </a:lnSpc>
            <a:spcBef>
              <a:spcPct val="0"/>
            </a:spcBef>
            <a:spcAft>
              <a:spcPct val="15000"/>
            </a:spcAft>
            <a:buChar char="•"/>
          </a:pPr>
          <a:r>
            <a:rPr lang="en-US" sz="1300" kern="1200" dirty="0"/>
            <a:t> K-means (feature space)</a:t>
          </a:r>
        </a:p>
        <a:p>
          <a:pPr marL="114300" lvl="1" indent="-114300" algn="l" defTabSz="577850">
            <a:lnSpc>
              <a:spcPct val="90000"/>
            </a:lnSpc>
            <a:spcBef>
              <a:spcPct val="0"/>
            </a:spcBef>
            <a:spcAft>
              <a:spcPct val="15000"/>
            </a:spcAft>
            <a:buChar char="•"/>
          </a:pPr>
          <a:r>
            <a:rPr lang="en-US" sz="1300" kern="1200" dirty="0"/>
            <a:t>Geostatistical</a:t>
          </a:r>
        </a:p>
      </dsp:txBody>
      <dsp:txXfrm rot="-5400000">
        <a:off x="3680291" y="2358763"/>
        <a:ext cx="6443311" cy="1837951"/>
      </dsp:txXfrm>
    </dsp:sp>
    <dsp:sp modelId="{FF062B4D-CA45-4041-BE25-D972735350C6}">
      <dsp:nvSpPr>
        <dsp:cNvPr id="0" name=""/>
        <dsp:cNvSpPr/>
      </dsp:nvSpPr>
      <dsp:spPr>
        <a:xfrm>
          <a:off x="0" y="2205687"/>
          <a:ext cx="3680291" cy="214410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t>Non-probability</a:t>
          </a:r>
        </a:p>
      </dsp:txBody>
      <dsp:txXfrm>
        <a:off x="104666" y="2310353"/>
        <a:ext cx="3470959" cy="19347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E9BF3-F99A-4A48-A3C5-42B23A1CE592}" type="datetimeFigureOut">
              <a:rPr lang="en-US" smtClean="0"/>
              <a:t>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6A803-A8C1-47E6-B875-4C57828D1DE8}" type="slidenum">
              <a:rPr lang="en-US" smtClean="0"/>
              <a:t>‹#›</a:t>
            </a:fld>
            <a:endParaRPr lang="en-US"/>
          </a:p>
        </p:txBody>
      </p:sp>
    </p:spTree>
    <p:extLst>
      <p:ext uri="{BB962C8B-B14F-4D97-AF65-F5344CB8AC3E}">
        <p14:creationId xmlns:p14="http://schemas.microsoft.com/office/powerpoint/2010/main" val="3516396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Why is this important? What comes first the chicken or the egg. Sampling determines what can and can’t be said about the data that you collect. If the data that is collected is not representative, no amount of statistical magic can produce meaningful results. Historically it has been said that “statistics and soils don’t work”. This statement should has said “statistical analysis of soils data is not practical”. Considering the capabilities modern computers, and the wealth of environmental covariates available, this is rarely still the case.  McKenzie and Gallant (2007) favor statistical sampling strategies were sampling densities are 1 site per 250 ha (617 acres).</a:t>
            </a:r>
          </a:p>
          <a:p>
            <a:endParaRPr lang="en-US" dirty="0"/>
          </a:p>
        </p:txBody>
      </p:sp>
      <p:sp>
        <p:nvSpPr>
          <p:cNvPr id="4" name="Slide Number Placeholder 3"/>
          <p:cNvSpPr>
            <a:spLocks noGrp="1"/>
          </p:cNvSpPr>
          <p:nvPr>
            <p:ph type="sldNum" sz="quarter" idx="5"/>
          </p:nvPr>
        </p:nvSpPr>
        <p:spPr/>
        <p:txBody>
          <a:bodyPr/>
          <a:lstStyle/>
          <a:p>
            <a:fld id="{BA36A803-A8C1-47E6-B875-4C57828D1DE8}" type="slidenum">
              <a:rPr lang="en-US" smtClean="0"/>
              <a:t>3</a:t>
            </a:fld>
            <a:endParaRPr lang="en-US"/>
          </a:p>
        </p:txBody>
      </p:sp>
    </p:spTree>
    <p:extLst>
      <p:ext uri="{BB962C8B-B14F-4D97-AF65-F5344CB8AC3E}">
        <p14:creationId xmlns:p14="http://schemas.microsoft.com/office/powerpoint/2010/main" val="119027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491E80D-70F1-4EE5-BA43-9C67AE610E98}"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0702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191898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16885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7760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3392184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91E80D-70F1-4EE5-BA43-9C67AE610E98}"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1058319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91E80D-70F1-4EE5-BA43-9C67AE610E98}"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159442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1E80D-70F1-4EE5-BA43-9C67AE610E98}"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389990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1E80D-70F1-4EE5-BA43-9C67AE610E98}"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4085268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6BA7E53-32D3-4FC3-A73E-721437593E10}"/>
              </a:ext>
            </a:extLst>
          </p:cNvPr>
          <p:cNvSpPr>
            <a:spLocks noGrp="1"/>
          </p:cNvSpPr>
          <p:nvPr>
            <p:ph type="title"/>
          </p:nvPr>
        </p:nvSpPr>
        <p:spPr>
          <a:xfrm>
            <a:off x="349085" y="566615"/>
            <a:ext cx="10972800" cy="943708"/>
          </a:xfrm>
          <a:prstGeom prst="rect">
            <a:avLst/>
          </a:prstGeom>
        </p:spPr>
        <p:txBody>
          <a:bodyPr vert="horz" lIns="91440" tIns="45720" rIns="91440" bIns="4572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ADAF57AA-E5C0-4C9A-91FE-25E9FD5387E4}"/>
              </a:ext>
            </a:extLst>
          </p:cNvPr>
          <p:cNvSpPr>
            <a:spLocks noGrp="1"/>
          </p:cNvSpPr>
          <p:nvPr>
            <p:ph idx="1"/>
          </p:nvPr>
        </p:nvSpPr>
        <p:spPr>
          <a:xfrm>
            <a:off x="349086" y="1600201"/>
            <a:ext cx="10308492"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6FA99792-F0CA-4041-BA82-8BDE3586CF1E}"/>
              </a:ext>
            </a:extLst>
          </p:cNvPr>
          <p:cNvSpPr>
            <a:spLocks noGrp="1"/>
          </p:cNvSpPr>
          <p:nvPr>
            <p:ph type="sldNum" sz="quarter" idx="4"/>
          </p:nvPr>
        </p:nvSpPr>
        <p:spPr>
          <a:xfrm>
            <a:off x="922215" y="632362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9244-15B3-8F40-A6D8-795DD2FF1F30}" type="slidenum">
              <a:rPr lang="en-US" smtClean="0">
                <a:solidFill>
                  <a:prstClr val="black">
                    <a:tint val="75000"/>
                  </a:prstClr>
                </a:solidFill>
                <a:latin typeface="Century Gothic" panose="020F0302020204030204"/>
              </a:rPr>
              <a:pPr/>
              <a:t>‹#›</a:t>
            </a:fld>
            <a:endParaRPr lang="en-US">
              <a:solidFill>
                <a:prstClr val="black">
                  <a:tint val="75000"/>
                </a:prstClr>
              </a:solidFill>
              <a:latin typeface="Century Gothic" panose="020F0302020204030204"/>
            </a:endParaRPr>
          </a:p>
        </p:txBody>
      </p:sp>
    </p:spTree>
    <p:extLst>
      <p:ext uri="{BB962C8B-B14F-4D97-AF65-F5344CB8AC3E}">
        <p14:creationId xmlns:p14="http://schemas.microsoft.com/office/powerpoint/2010/main" val="3130126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6BA7E53-32D3-4FC3-A73E-721437593E10}"/>
              </a:ext>
            </a:extLst>
          </p:cNvPr>
          <p:cNvSpPr>
            <a:spLocks noGrp="1"/>
          </p:cNvSpPr>
          <p:nvPr>
            <p:ph type="title"/>
          </p:nvPr>
        </p:nvSpPr>
        <p:spPr>
          <a:xfrm>
            <a:off x="349085" y="566615"/>
            <a:ext cx="10972800" cy="943708"/>
          </a:xfrm>
          <a:prstGeom prst="rect">
            <a:avLst/>
          </a:prstGeom>
        </p:spPr>
        <p:txBody>
          <a:bodyPr vert="horz" lIns="91440" tIns="45720" rIns="91440" bIns="4572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ADAF57AA-E5C0-4C9A-91FE-25E9FD5387E4}"/>
              </a:ext>
            </a:extLst>
          </p:cNvPr>
          <p:cNvSpPr>
            <a:spLocks noGrp="1"/>
          </p:cNvSpPr>
          <p:nvPr>
            <p:ph idx="1"/>
          </p:nvPr>
        </p:nvSpPr>
        <p:spPr>
          <a:xfrm>
            <a:off x="349086" y="1600201"/>
            <a:ext cx="10308492"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6FA99792-F0CA-4041-BA82-8BDE3586CF1E}"/>
              </a:ext>
            </a:extLst>
          </p:cNvPr>
          <p:cNvSpPr>
            <a:spLocks noGrp="1"/>
          </p:cNvSpPr>
          <p:nvPr>
            <p:ph type="sldNum" sz="quarter" idx="4"/>
          </p:nvPr>
        </p:nvSpPr>
        <p:spPr>
          <a:xfrm>
            <a:off x="922215" y="632362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9244-15B3-8F40-A6D8-795DD2FF1F30}" type="slidenum">
              <a:rPr lang="en-US" smtClean="0">
                <a:solidFill>
                  <a:prstClr val="black">
                    <a:tint val="75000"/>
                  </a:prstClr>
                </a:solidFill>
                <a:latin typeface="Century Gothic" panose="020F0302020204030204"/>
              </a:rPr>
              <a:pPr/>
              <a:t>‹#›</a:t>
            </a:fld>
            <a:endParaRPr lang="en-US">
              <a:solidFill>
                <a:prstClr val="black">
                  <a:tint val="75000"/>
                </a:prstClr>
              </a:solidFill>
              <a:latin typeface="Century Gothic" panose="020F0302020204030204"/>
            </a:endParaRPr>
          </a:p>
        </p:txBody>
      </p:sp>
    </p:spTree>
    <p:extLst>
      <p:ext uri="{BB962C8B-B14F-4D97-AF65-F5344CB8AC3E}">
        <p14:creationId xmlns:p14="http://schemas.microsoft.com/office/powerpoint/2010/main" val="189176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1E80D-70F1-4EE5-BA43-9C67AE610E98}"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46965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91E80D-70F1-4EE5-BA43-9C67AE610E98}"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0193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91E80D-70F1-4EE5-BA43-9C67AE610E98}"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421197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91E80D-70F1-4EE5-BA43-9C67AE610E98}"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71055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91E80D-70F1-4EE5-BA43-9C67AE610E98}"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31640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1E80D-70F1-4EE5-BA43-9C67AE610E98}"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376551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381277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69676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491E80D-70F1-4EE5-BA43-9C67AE610E98}" type="datetimeFigureOut">
              <a:rPr lang="en-US" smtClean="0"/>
              <a:t>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CE992F2-9111-456A-A365-7D1AEC99177F}" type="slidenum">
              <a:rPr lang="en-US" smtClean="0"/>
              <a:t>‹#›</a:t>
            </a:fld>
            <a:endParaRPr lang="en-US"/>
          </a:p>
        </p:txBody>
      </p:sp>
    </p:spTree>
    <p:extLst>
      <p:ext uri="{BB962C8B-B14F-4D97-AF65-F5344CB8AC3E}">
        <p14:creationId xmlns:p14="http://schemas.microsoft.com/office/powerpoint/2010/main" val="3410738602"/>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63" r:id="rId18"/>
    <p:sldLayoutId id="2147483664" r:id="rId19"/>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4E68-622D-4887-9C4F-7E813D788161}"/>
              </a:ext>
            </a:extLst>
          </p:cNvPr>
          <p:cNvSpPr>
            <a:spLocks noGrp="1"/>
          </p:cNvSpPr>
          <p:nvPr>
            <p:ph type="ctrTitle"/>
          </p:nvPr>
        </p:nvSpPr>
        <p:spPr/>
        <p:txBody>
          <a:bodyPr/>
          <a:lstStyle/>
          <a:p>
            <a:r>
              <a:rPr lang="en-US" dirty="0"/>
              <a:t>Sampling</a:t>
            </a:r>
          </a:p>
        </p:txBody>
      </p:sp>
      <p:sp>
        <p:nvSpPr>
          <p:cNvPr id="3" name="Subtitle 2">
            <a:extLst>
              <a:ext uri="{FF2B5EF4-FFF2-40B4-BE49-F238E27FC236}">
                <a16:creationId xmlns:a16="http://schemas.microsoft.com/office/drawing/2014/main" id="{0119A226-656F-4411-9614-F96F7C703A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02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2110-B95A-4EB9-B05A-00982E37C6A3}"/>
              </a:ext>
            </a:extLst>
          </p:cNvPr>
          <p:cNvSpPr>
            <a:spLocks noGrp="1"/>
          </p:cNvSpPr>
          <p:nvPr>
            <p:ph type="title"/>
          </p:nvPr>
        </p:nvSpPr>
        <p:spPr/>
        <p:txBody>
          <a:bodyPr>
            <a:normAutofit/>
          </a:bodyPr>
          <a:lstStyle/>
          <a:p>
            <a:r>
              <a:rPr lang="en-US" dirty="0"/>
              <a:t>Sample Size – NSSH 627.8</a:t>
            </a:r>
          </a:p>
        </p:txBody>
      </p:sp>
      <p:pic>
        <p:nvPicPr>
          <p:cNvPr id="9" name="Picture 8">
            <a:extLst>
              <a:ext uri="{FF2B5EF4-FFF2-40B4-BE49-F238E27FC236}">
                <a16:creationId xmlns:a16="http://schemas.microsoft.com/office/drawing/2014/main" id="{76E45349-40F3-4D9C-8419-EF878D4588A1}"/>
              </a:ext>
            </a:extLst>
          </p:cNvPr>
          <p:cNvPicPr>
            <a:picLocks noChangeAspect="1"/>
          </p:cNvPicPr>
          <p:nvPr/>
        </p:nvPicPr>
        <p:blipFill>
          <a:blip r:embed="rId2"/>
          <a:stretch>
            <a:fillRect/>
          </a:stretch>
        </p:blipFill>
        <p:spPr>
          <a:xfrm>
            <a:off x="3712041" y="2060867"/>
            <a:ext cx="4767917" cy="4044381"/>
          </a:xfrm>
          <a:prstGeom prst="rect">
            <a:avLst/>
          </a:prstGeom>
        </p:spPr>
      </p:pic>
    </p:spTree>
    <p:extLst>
      <p:ext uri="{BB962C8B-B14F-4D97-AF65-F5344CB8AC3E}">
        <p14:creationId xmlns:p14="http://schemas.microsoft.com/office/powerpoint/2010/main" val="373647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2F4A-67EA-4D99-B2E1-6101D6DCB602}"/>
              </a:ext>
            </a:extLst>
          </p:cNvPr>
          <p:cNvSpPr>
            <a:spLocks noGrp="1"/>
          </p:cNvSpPr>
          <p:nvPr>
            <p:ph type="title"/>
          </p:nvPr>
        </p:nvSpPr>
        <p:spPr>
          <a:xfrm>
            <a:off x="838200" y="365125"/>
            <a:ext cx="10515600" cy="1325563"/>
          </a:xfrm>
        </p:spPr>
        <p:txBody>
          <a:bodyPr>
            <a:normAutofit/>
          </a:bodyPr>
          <a:lstStyle/>
          <a:p>
            <a:r>
              <a:rPr lang="en-US">
                <a:solidFill>
                  <a:schemeClr val="tx1"/>
                </a:solidFill>
              </a:rPr>
              <a:t>Sampling Designs</a:t>
            </a:r>
          </a:p>
        </p:txBody>
      </p:sp>
      <p:graphicFrame>
        <p:nvGraphicFramePr>
          <p:cNvPr id="13" name="Content Placeholder 2">
            <a:extLst>
              <a:ext uri="{FF2B5EF4-FFF2-40B4-BE49-F238E27FC236}">
                <a16:creationId xmlns:a16="http://schemas.microsoft.com/office/drawing/2014/main" id="{7E8C1F20-C5EA-488E-99CA-71CD25547A8C}"/>
              </a:ext>
            </a:extLst>
          </p:cNvPr>
          <p:cNvGraphicFramePr>
            <a:graphicFrameLocks noGrp="1"/>
          </p:cNvGraphicFramePr>
          <p:nvPr>
            <p:ph idx="1"/>
            <p:extLst>
              <p:ext uri="{D42A27DB-BD31-4B8C-83A1-F6EECF244321}">
                <p14:modId xmlns:p14="http://schemas.microsoft.com/office/powerpoint/2010/main" val="624920985"/>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2962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997D-3D86-4A87-B1A3-76DA04CCE3F5}"/>
              </a:ext>
            </a:extLst>
          </p:cNvPr>
          <p:cNvSpPr>
            <a:spLocks noGrp="1"/>
          </p:cNvSpPr>
          <p:nvPr>
            <p:ph type="title"/>
          </p:nvPr>
        </p:nvSpPr>
        <p:spPr/>
        <p:txBody>
          <a:bodyPr/>
          <a:lstStyle/>
          <a:p>
            <a:r>
              <a:rPr lang="en-US" dirty="0"/>
              <a:t>Sampling Designs</a:t>
            </a:r>
          </a:p>
        </p:txBody>
      </p:sp>
      <p:pic>
        <p:nvPicPr>
          <p:cNvPr id="11" name="Picture 10">
            <a:extLst>
              <a:ext uri="{FF2B5EF4-FFF2-40B4-BE49-F238E27FC236}">
                <a16:creationId xmlns:a16="http://schemas.microsoft.com/office/drawing/2014/main" id="{AD6D4E3B-ECDF-4000-93D4-1DACE04B8F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78954" y="1690688"/>
            <a:ext cx="7434092" cy="4956062"/>
          </a:xfrm>
          <a:prstGeom prst="rect">
            <a:avLst/>
          </a:prstGeom>
        </p:spPr>
      </p:pic>
    </p:spTree>
    <p:extLst>
      <p:ext uri="{BB962C8B-B14F-4D97-AF65-F5344CB8AC3E}">
        <p14:creationId xmlns:p14="http://schemas.microsoft.com/office/powerpoint/2010/main" val="3364348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A6B1-B87C-4DE3-9B63-432A7D5DC40E}"/>
              </a:ext>
            </a:extLst>
          </p:cNvPr>
          <p:cNvSpPr>
            <a:spLocks noGrp="1"/>
          </p:cNvSpPr>
          <p:nvPr>
            <p:ph type="title"/>
          </p:nvPr>
        </p:nvSpPr>
        <p:spPr/>
        <p:txBody>
          <a:bodyPr>
            <a:normAutofit/>
          </a:bodyPr>
          <a:lstStyle/>
          <a:p>
            <a:r>
              <a:rPr lang="en-US" dirty="0"/>
              <a:t>Sampling Designs</a:t>
            </a:r>
          </a:p>
        </p:txBody>
      </p:sp>
      <p:pic>
        <p:nvPicPr>
          <p:cNvPr id="5" name="Picture 4">
            <a:extLst>
              <a:ext uri="{FF2B5EF4-FFF2-40B4-BE49-F238E27FC236}">
                <a16:creationId xmlns:a16="http://schemas.microsoft.com/office/drawing/2014/main" id="{00AD6971-E276-4412-AE92-1CA5D2EA533B}"/>
              </a:ext>
            </a:extLst>
          </p:cNvPr>
          <p:cNvPicPr>
            <a:picLocks noChangeAspect="1"/>
          </p:cNvPicPr>
          <p:nvPr/>
        </p:nvPicPr>
        <p:blipFill>
          <a:blip r:embed="rId2"/>
          <a:stretch>
            <a:fillRect/>
          </a:stretch>
        </p:blipFill>
        <p:spPr>
          <a:xfrm>
            <a:off x="3766385" y="1529762"/>
            <a:ext cx="4659230" cy="5191713"/>
          </a:xfrm>
          <a:prstGeom prst="rect">
            <a:avLst/>
          </a:prstGeom>
        </p:spPr>
      </p:pic>
    </p:spTree>
    <p:extLst>
      <p:ext uri="{BB962C8B-B14F-4D97-AF65-F5344CB8AC3E}">
        <p14:creationId xmlns:p14="http://schemas.microsoft.com/office/powerpoint/2010/main" val="232397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12274-4D07-4EF4-9981-D6ADBF5F5067}"/>
              </a:ext>
            </a:extLst>
          </p:cNvPr>
          <p:cNvSpPr>
            <a:spLocks noGrp="1"/>
          </p:cNvSpPr>
          <p:nvPr>
            <p:ph type="title"/>
          </p:nvPr>
        </p:nvSpPr>
        <p:spPr/>
        <p:txBody>
          <a:bodyPr/>
          <a:lstStyle/>
          <a:p>
            <a:r>
              <a:rPr lang="en-US" dirty="0"/>
              <a:t>Simple-random</a:t>
            </a:r>
          </a:p>
        </p:txBody>
      </p:sp>
      <p:sp>
        <p:nvSpPr>
          <p:cNvPr id="5" name="Text Placeholder 4">
            <a:extLst>
              <a:ext uri="{FF2B5EF4-FFF2-40B4-BE49-F238E27FC236}">
                <a16:creationId xmlns:a16="http://schemas.microsoft.com/office/drawing/2014/main" id="{56286957-1D65-4987-91B9-1712F035545A}"/>
              </a:ext>
            </a:extLst>
          </p:cNvPr>
          <p:cNvSpPr>
            <a:spLocks noGrp="1"/>
          </p:cNvSpPr>
          <p:nvPr>
            <p:ph type="body" idx="1"/>
          </p:nvPr>
        </p:nvSpPr>
        <p:spPr/>
        <p:txBody>
          <a:bodyPr/>
          <a:lstStyle/>
          <a:p>
            <a:r>
              <a:rPr lang="en-US" dirty="0"/>
              <a:t>Advantages</a:t>
            </a:r>
          </a:p>
        </p:txBody>
      </p:sp>
      <p:sp>
        <p:nvSpPr>
          <p:cNvPr id="8" name="Text Placeholder 7">
            <a:extLst>
              <a:ext uri="{FF2B5EF4-FFF2-40B4-BE49-F238E27FC236}">
                <a16:creationId xmlns:a16="http://schemas.microsoft.com/office/drawing/2014/main" id="{941E0973-413F-4BD3-8144-95684A5180C3}"/>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Simple</a:t>
            </a:r>
          </a:p>
          <a:p>
            <a:pPr marL="285750" indent="-285750">
              <a:buFont typeface="Arial" panose="020B0604020202020204" pitchFamily="34" charset="0"/>
              <a:buChar char="•"/>
            </a:pPr>
            <a:r>
              <a:rPr lang="en-US" dirty="0"/>
              <a:t>Unbiased </a:t>
            </a:r>
            <a:r>
              <a:rPr lang="en-US" sz="1100" dirty="0"/>
              <a:t>(equal probability of inclusion)</a:t>
            </a:r>
            <a:endParaRPr lang="en-US" dirty="0"/>
          </a:p>
          <a:p>
            <a:pPr marL="285750" indent="-285750">
              <a:buFont typeface="Arial" panose="020B0604020202020204" pitchFamily="34" charset="0"/>
              <a:buChar char="•"/>
            </a:pPr>
            <a:r>
              <a:rPr lang="en-US" dirty="0"/>
              <a:t>Requires little prior knowledge of the population</a:t>
            </a:r>
          </a:p>
          <a:p>
            <a:pPr marL="285750" indent="-285750">
              <a:buFont typeface="Arial" panose="020B0604020202020204" pitchFamily="34" charset="0"/>
              <a:buChar char="•"/>
            </a:pPr>
            <a:r>
              <a:rPr lang="en-US" dirty="0"/>
              <a:t>Howell et al. (2004) - produced a “much more sensitive, more accurate, and greater range of estimated values” than the models from the subjective samples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0510B3C1-3752-4BF8-991E-7D22FA0869FE}"/>
              </a:ext>
            </a:extLst>
          </p:cNvPr>
          <p:cNvSpPr>
            <a:spLocks noGrp="1"/>
          </p:cNvSpPr>
          <p:nvPr>
            <p:ph type="body" sz="quarter" idx="3"/>
          </p:nvPr>
        </p:nvSpPr>
        <p:spPr/>
        <p:txBody>
          <a:bodyPr/>
          <a:lstStyle/>
          <a:p>
            <a:r>
              <a:rPr lang="en-US" dirty="0"/>
              <a:t>Disadvantages</a:t>
            </a:r>
          </a:p>
        </p:txBody>
      </p:sp>
      <p:sp>
        <p:nvSpPr>
          <p:cNvPr id="9" name="Text Placeholder 8">
            <a:extLst>
              <a:ext uri="{FF2B5EF4-FFF2-40B4-BE49-F238E27FC236}">
                <a16:creationId xmlns:a16="http://schemas.microsoft.com/office/drawing/2014/main" id="{9A38F5F0-A2DD-4E95-8E73-52A3DB542173}"/>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Inefficient (requires large numbers)</a:t>
            </a:r>
          </a:p>
          <a:p>
            <a:pPr marL="285750" indent="-285750">
              <a:buFont typeface="Arial" panose="020B0604020202020204" pitchFamily="34" charset="0"/>
              <a:buChar char="•"/>
            </a:pPr>
            <a:r>
              <a:rPr lang="en-US" dirty="0"/>
              <a:t>Lower accuracy</a:t>
            </a:r>
          </a:p>
          <a:p>
            <a:pPr marL="285750" indent="-285750">
              <a:buFont typeface="Arial" panose="020B0604020202020204" pitchFamily="34" charset="0"/>
              <a:buChar char="•"/>
            </a:pPr>
            <a:r>
              <a:rPr lang="en-US" dirty="0"/>
              <a:t>Higher cost</a:t>
            </a:r>
          </a:p>
          <a:p>
            <a:pPr marL="285750" indent="-285750">
              <a:buFont typeface="Arial" panose="020B0604020202020204" pitchFamily="34" charset="0"/>
              <a:buChar char="•"/>
            </a:pPr>
            <a:r>
              <a:rPr lang="en-US" dirty="0"/>
              <a:t>Samples may not be representative of the feature attribute(s)</a:t>
            </a:r>
          </a:p>
          <a:p>
            <a:pPr marL="285750" indent="-285750">
              <a:buFont typeface="Arial" panose="020B0604020202020204" pitchFamily="34" charset="0"/>
              <a:buChar char="•"/>
            </a:pPr>
            <a:r>
              <a:rPr lang="en-US" dirty="0"/>
              <a:t>Uneven spatial distribution (e.g. clustered)</a:t>
            </a:r>
          </a:p>
          <a:p>
            <a:endParaRPr lang="en-US" dirty="0"/>
          </a:p>
        </p:txBody>
      </p:sp>
      <p:sp>
        <p:nvSpPr>
          <p:cNvPr id="7" name="Text Placeholder 6">
            <a:extLst>
              <a:ext uri="{FF2B5EF4-FFF2-40B4-BE49-F238E27FC236}">
                <a16:creationId xmlns:a16="http://schemas.microsoft.com/office/drawing/2014/main" id="{928A34A1-C8E6-4327-8F0C-4D2B9B8980D2}"/>
              </a:ext>
            </a:extLst>
          </p:cNvPr>
          <p:cNvSpPr>
            <a:spLocks noGrp="1"/>
          </p:cNvSpPr>
          <p:nvPr>
            <p:ph type="body" sz="quarter" idx="13"/>
          </p:nvPr>
        </p:nvSpPr>
        <p:spPr/>
        <p:txBody>
          <a:bodyPr/>
          <a:lstStyle/>
          <a:p>
            <a:r>
              <a:rPr lang="en-US" dirty="0"/>
              <a:t>Use cases</a:t>
            </a:r>
          </a:p>
        </p:txBody>
      </p:sp>
      <p:sp>
        <p:nvSpPr>
          <p:cNvPr id="10" name="Text Placeholder 9">
            <a:extLst>
              <a:ext uri="{FF2B5EF4-FFF2-40B4-BE49-F238E27FC236}">
                <a16:creationId xmlns:a16="http://schemas.microsoft.com/office/drawing/2014/main" id="{88C83A6A-9FEF-4AD0-8A1D-A062CD37BD14}"/>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When you don’t know anything about the underlying population</a:t>
            </a:r>
          </a:p>
          <a:p>
            <a:pPr marL="285750" indent="-285750">
              <a:buFont typeface="Arial" panose="020B0604020202020204" pitchFamily="34" charset="0"/>
              <a:buChar char="•"/>
            </a:pPr>
            <a:r>
              <a:rPr lang="en-US" dirty="0"/>
              <a:t>When you can afford too (e.g. GIS simulations)</a:t>
            </a:r>
          </a:p>
        </p:txBody>
      </p:sp>
      <p:pic>
        <p:nvPicPr>
          <p:cNvPr id="11" name="Picture 10">
            <a:extLst>
              <a:ext uri="{FF2B5EF4-FFF2-40B4-BE49-F238E27FC236}">
                <a16:creationId xmlns:a16="http://schemas.microsoft.com/office/drawing/2014/main" id="{203D409F-31F9-4204-B1C4-C43895FA717C}"/>
              </a:ext>
            </a:extLst>
          </p:cNvPr>
          <p:cNvPicPr>
            <a:picLocks noChangeAspect="1"/>
          </p:cNvPicPr>
          <p:nvPr/>
        </p:nvPicPr>
        <p:blipFill rotWithShape="1">
          <a:blip r:embed="rId2">
            <a:extLst>
              <a:ext uri="{28A0092B-C50C-407E-A947-70E740481C1C}">
                <a14:useLocalDpi xmlns:a14="http://schemas.microsoft.com/office/drawing/2010/main" val="0"/>
              </a:ext>
            </a:extLst>
          </a:blip>
          <a:srcRect r="74223"/>
          <a:stretch/>
        </p:blipFill>
        <p:spPr>
          <a:xfrm>
            <a:off x="9752085" y="4309583"/>
            <a:ext cx="2166233" cy="2401030"/>
          </a:xfrm>
          <a:prstGeom prst="rect">
            <a:avLst/>
          </a:prstGeom>
        </p:spPr>
      </p:pic>
    </p:spTree>
    <p:extLst>
      <p:ext uri="{BB962C8B-B14F-4D97-AF65-F5344CB8AC3E}">
        <p14:creationId xmlns:p14="http://schemas.microsoft.com/office/powerpoint/2010/main" val="2108350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31CA93-550F-4A6D-903C-35CFCD3E205E}"/>
              </a:ext>
            </a:extLst>
          </p:cNvPr>
          <p:cNvSpPr>
            <a:spLocks noGrp="1"/>
          </p:cNvSpPr>
          <p:nvPr>
            <p:ph type="title"/>
          </p:nvPr>
        </p:nvSpPr>
        <p:spPr/>
        <p:txBody>
          <a:bodyPr/>
          <a:lstStyle/>
          <a:p>
            <a:r>
              <a:rPr lang="en-US" dirty="0"/>
              <a:t>Systematic</a:t>
            </a:r>
          </a:p>
        </p:txBody>
      </p:sp>
      <p:sp>
        <p:nvSpPr>
          <p:cNvPr id="10" name="Text Placeholder 9">
            <a:extLst>
              <a:ext uri="{FF2B5EF4-FFF2-40B4-BE49-F238E27FC236}">
                <a16:creationId xmlns:a16="http://schemas.microsoft.com/office/drawing/2014/main" id="{8AE5F05D-2F95-49A7-A573-C278FB182B9C}"/>
              </a:ext>
            </a:extLst>
          </p:cNvPr>
          <p:cNvSpPr>
            <a:spLocks noGrp="1"/>
          </p:cNvSpPr>
          <p:nvPr>
            <p:ph type="body" idx="1"/>
          </p:nvPr>
        </p:nvSpPr>
        <p:spPr/>
        <p:txBody>
          <a:bodyPr/>
          <a:lstStyle/>
          <a:p>
            <a:r>
              <a:rPr lang="en-US" dirty="0"/>
              <a:t>Advantages</a:t>
            </a:r>
          </a:p>
        </p:txBody>
      </p:sp>
      <p:sp>
        <p:nvSpPr>
          <p:cNvPr id="13" name="Text Placeholder 12">
            <a:extLst>
              <a:ext uri="{FF2B5EF4-FFF2-40B4-BE49-F238E27FC236}">
                <a16:creationId xmlns:a16="http://schemas.microsoft.com/office/drawing/2014/main" id="{48D6F185-5113-47D8-8166-221AAE017B68}"/>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Simple</a:t>
            </a:r>
          </a:p>
          <a:p>
            <a:pPr marL="285750" indent="-285750">
              <a:buFont typeface="Arial" panose="020B0604020202020204" pitchFamily="34" charset="0"/>
              <a:buChar char="•"/>
            </a:pPr>
            <a:r>
              <a:rPr lang="en-US" dirty="0"/>
              <a:t>Precise estimates</a:t>
            </a:r>
          </a:p>
          <a:p>
            <a:pPr marL="285750" indent="-285750">
              <a:buFont typeface="Arial" panose="020B0604020202020204" pitchFamily="34" charset="0"/>
              <a:buChar char="•"/>
            </a:pPr>
            <a:r>
              <a:rPr lang="en-US" dirty="0"/>
              <a:t>Even spatial coverage</a:t>
            </a:r>
          </a:p>
          <a:p>
            <a:pPr marL="285750" indent="-285750">
              <a:buFont typeface="Arial" panose="020B0604020202020204" pitchFamily="34" charset="0"/>
              <a:buChar char="•"/>
            </a:pPr>
            <a:r>
              <a:rPr lang="en-US" dirty="0"/>
              <a:t>Greater efficiency</a:t>
            </a:r>
          </a:p>
          <a:p>
            <a:endParaRPr lang="en-US" dirty="0"/>
          </a:p>
        </p:txBody>
      </p:sp>
      <p:sp>
        <p:nvSpPr>
          <p:cNvPr id="11" name="Text Placeholder 10">
            <a:extLst>
              <a:ext uri="{FF2B5EF4-FFF2-40B4-BE49-F238E27FC236}">
                <a16:creationId xmlns:a16="http://schemas.microsoft.com/office/drawing/2014/main" id="{EC088A43-4E4D-4606-BBC8-21C51F3269B9}"/>
              </a:ext>
            </a:extLst>
          </p:cNvPr>
          <p:cNvSpPr>
            <a:spLocks noGrp="1"/>
          </p:cNvSpPr>
          <p:nvPr>
            <p:ph type="body" sz="quarter" idx="3"/>
          </p:nvPr>
        </p:nvSpPr>
        <p:spPr/>
        <p:txBody>
          <a:bodyPr/>
          <a:lstStyle/>
          <a:p>
            <a:r>
              <a:rPr lang="en-US" dirty="0"/>
              <a:t>Disadvantages</a:t>
            </a:r>
          </a:p>
        </p:txBody>
      </p:sp>
      <p:sp>
        <p:nvSpPr>
          <p:cNvPr id="14" name="Text Placeholder 13">
            <a:extLst>
              <a:ext uri="{FF2B5EF4-FFF2-40B4-BE49-F238E27FC236}">
                <a16:creationId xmlns:a16="http://schemas.microsoft.com/office/drawing/2014/main" id="{308AB8F9-9748-464F-AED7-4333384E47F4}"/>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Biased estimates (particularly sampling variance)</a:t>
            </a:r>
          </a:p>
          <a:p>
            <a:pPr marL="285750" indent="-285750">
              <a:buFont typeface="Arial" panose="020B0604020202020204" pitchFamily="34" charset="0"/>
              <a:buChar char="•"/>
            </a:pPr>
            <a:r>
              <a:rPr lang="en-US" dirty="0"/>
              <a:t>May miss individuals that don’t coincide with the sampling interval</a:t>
            </a:r>
          </a:p>
          <a:p>
            <a:pPr marL="742950" lvl="1" indent="-285750">
              <a:buFont typeface="Arial" panose="020B0604020202020204" pitchFamily="34" charset="0"/>
              <a:buChar char="•"/>
            </a:pPr>
            <a:r>
              <a:rPr lang="en-US" dirty="0"/>
              <a:t>If so, the density needs to be increased</a:t>
            </a:r>
          </a:p>
          <a:p>
            <a:pPr marL="285750" indent="-285750">
              <a:buFont typeface="Arial" panose="020B0604020202020204" pitchFamily="34" charset="0"/>
              <a:buChar char="•"/>
            </a:pPr>
            <a:r>
              <a:rPr lang="en-US" dirty="0"/>
              <a:t>Limited utility for areas larger than a single field</a:t>
            </a:r>
          </a:p>
          <a:p>
            <a:pPr marL="285750" indent="-285750">
              <a:buFont typeface="Arial" panose="020B0604020202020204" pitchFamily="34" charset="0"/>
              <a:buChar char="•"/>
            </a:pPr>
            <a:r>
              <a:rPr lang="en-US" dirty="0"/>
              <a:t>Grid may not optimally fit irregular shapes</a:t>
            </a:r>
          </a:p>
          <a:p>
            <a:endParaRPr lang="en-US" dirty="0"/>
          </a:p>
        </p:txBody>
      </p:sp>
      <p:sp>
        <p:nvSpPr>
          <p:cNvPr id="12" name="Text Placeholder 11">
            <a:extLst>
              <a:ext uri="{FF2B5EF4-FFF2-40B4-BE49-F238E27FC236}">
                <a16:creationId xmlns:a16="http://schemas.microsoft.com/office/drawing/2014/main" id="{7FCECE6F-9A8A-4CBE-9E03-67276C1F7880}"/>
              </a:ext>
            </a:extLst>
          </p:cNvPr>
          <p:cNvSpPr>
            <a:spLocks noGrp="1"/>
          </p:cNvSpPr>
          <p:nvPr>
            <p:ph type="body" sz="quarter" idx="13"/>
          </p:nvPr>
        </p:nvSpPr>
        <p:spPr/>
        <p:txBody>
          <a:bodyPr/>
          <a:lstStyle/>
          <a:p>
            <a:r>
              <a:rPr lang="en-US" dirty="0"/>
              <a:t>Use cases</a:t>
            </a:r>
          </a:p>
        </p:txBody>
      </p:sp>
      <p:sp>
        <p:nvSpPr>
          <p:cNvPr id="15" name="Text Placeholder 14">
            <a:extLst>
              <a:ext uri="{FF2B5EF4-FFF2-40B4-BE49-F238E27FC236}">
                <a16:creationId xmlns:a16="http://schemas.microsoft.com/office/drawing/2014/main" id="{F0EB6D9D-90C6-4247-ABEA-67583B6718C8}"/>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When you want to interpolate between observations (e.g. kriging)</a:t>
            </a:r>
          </a:p>
          <a:p>
            <a:pPr marL="285750" indent="-285750">
              <a:buFont typeface="Arial" panose="020B0604020202020204" pitchFamily="34" charset="0"/>
              <a:buChar char="•"/>
            </a:pPr>
            <a:r>
              <a:rPr lang="en-US" dirty="0"/>
              <a:t>When you want to detect/quantify spatial trends</a:t>
            </a:r>
          </a:p>
          <a:p>
            <a:pPr marL="285750" indent="-285750">
              <a:buFont typeface="Arial" panose="020B0604020202020204" pitchFamily="34" charset="0"/>
              <a:buChar char="•"/>
            </a:pPr>
            <a:r>
              <a:rPr lang="en-US" dirty="0"/>
              <a:t>When you can afford too (e.g. GIS simulations)</a:t>
            </a:r>
          </a:p>
          <a:p>
            <a:pPr marL="285750" indent="-285750">
              <a:buFont typeface="Arial" panose="020B0604020202020204" pitchFamily="34" charset="0"/>
              <a:buChar char="•"/>
            </a:pPr>
            <a:r>
              <a:rPr lang="en-US" dirty="0"/>
              <a:t>Individual fields</a:t>
            </a:r>
          </a:p>
          <a:p>
            <a:pPr marL="285750" indent="-285750">
              <a:buFont typeface="Arial" panose="020B0604020202020204" pitchFamily="34" charset="0"/>
              <a:buChar char="•"/>
            </a:pPr>
            <a:r>
              <a:rPr lang="en-US" dirty="0"/>
              <a:t>Flat landscapes</a:t>
            </a:r>
          </a:p>
          <a:p>
            <a:pPr marL="285750" indent="-285750">
              <a:buFont typeface="Arial" panose="020B0604020202020204" pitchFamily="34" charset="0"/>
              <a:buChar char="•"/>
            </a:pPr>
            <a:endParaRPr lang="en-US" dirty="0"/>
          </a:p>
          <a:p>
            <a:endParaRPr lang="en-US" dirty="0"/>
          </a:p>
        </p:txBody>
      </p:sp>
      <p:pic>
        <p:nvPicPr>
          <p:cNvPr id="16" name="Picture 15">
            <a:extLst>
              <a:ext uri="{FF2B5EF4-FFF2-40B4-BE49-F238E27FC236}">
                <a16:creationId xmlns:a16="http://schemas.microsoft.com/office/drawing/2014/main" id="{1DE2D0D6-FE3C-4292-ACE8-10136053CDDB}"/>
              </a:ext>
            </a:extLst>
          </p:cNvPr>
          <p:cNvPicPr>
            <a:picLocks noChangeAspect="1"/>
          </p:cNvPicPr>
          <p:nvPr/>
        </p:nvPicPr>
        <p:blipFill rotWithShape="1">
          <a:blip r:embed="rId2">
            <a:extLst>
              <a:ext uri="{28A0092B-C50C-407E-A947-70E740481C1C}">
                <a14:useLocalDpi xmlns:a14="http://schemas.microsoft.com/office/drawing/2010/main" val="0"/>
              </a:ext>
            </a:extLst>
          </a:blip>
          <a:srcRect l="75532"/>
          <a:stretch/>
        </p:blipFill>
        <p:spPr>
          <a:xfrm>
            <a:off x="9998596" y="4366419"/>
            <a:ext cx="1968917" cy="2299110"/>
          </a:xfrm>
          <a:prstGeom prst="rect">
            <a:avLst/>
          </a:prstGeom>
        </p:spPr>
      </p:pic>
    </p:spTree>
    <p:extLst>
      <p:ext uri="{BB962C8B-B14F-4D97-AF65-F5344CB8AC3E}">
        <p14:creationId xmlns:p14="http://schemas.microsoft.com/office/powerpoint/2010/main" val="61010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46D8-705F-4889-A7EB-9AD2F293E23E}"/>
              </a:ext>
            </a:extLst>
          </p:cNvPr>
          <p:cNvSpPr>
            <a:spLocks noGrp="1"/>
          </p:cNvSpPr>
          <p:nvPr>
            <p:ph type="title"/>
          </p:nvPr>
        </p:nvSpPr>
        <p:spPr/>
        <p:txBody>
          <a:bodyPr>
            <a:normAutofit/>
          </a:bodyPr>
          <a:lstStyle/>
          <a:p>
            <a:r>
              <a:rPr lang="en-US" dirty="0"/>
              <a:t>Stratified &amp; Two-stage random</a:t>
            </a:r>
          </a:p>
        </p:txBody>
      </p:sp>
      <p:sp>
        <p:nvSpPr>
          <p:cNvPr id="3" name="Text Placeholder 2">
            <a:extLst>
              <a:ext uri="{FF2B5EF4-FFF2-40B4-BE49-F238E27FC236}">
                <a16:creationId xmlns:a16="http://schemas.microsoft.com/office/drawing/2014/main" id="{48A935A0-7348-4C57-ABA2-BF7C73A12350}"/>
              </a:ext>
            </a:extLst>
          </p:cNvPr>
          <p:cNvSpPr>
            <a:spLocks noGrp="1"/>
          </p:cNvSpPr>
          <p:nvPr>
            <p:ph type="body" idx="1"/>
          </p:nvPr>
        </p:nvSpPr>
        <p:spPr/>
        <p:txBody>
          <a:bodyPr/>
          <a:lstStyle/>
          <a:p>
            <a:r>
              <a:rPr lang="en-US" dirty="0"/>
              <a:t>Advantages</a:t>
            </a:r>
          </a:p>
        </p:txBody>
      </p:sp>
      <p:sp>
        <p:nvSpPr>
          <p:cNvPr id="4" name="Text Placeholder 3">
            <a:extLst>
              <a:ext uri="{FF2B5EF4-FFF2-40B4-BE49-F238E27FC236}">
                <a16:creationId xmlns:a16="http://schemas.microsoft.com/office/drawing/2014/main" id="{017899BE-6DEC-4843-865F-90C9DEEA0A2D}"/>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More efficient than simple-random</a:t>
            </a:r>
          </a:p>
          <a:p>
            <a:pPr marL="285750" indent="-285750">
              <a:buFont typeface="Arial" panose="020B0604020202020204" pitchFamily="34" charset="0"/>
              <a:buChar char="•"/>
            </a:pPr>
            <a:r>
              <a:rPr lang="en-US" dirty="0"/>
              <a:t>Higher accuracy</a:t>
            </a:r>
          </a:p>
          <a:p>
            <a:pPr marL="285750" indent="-285750">
              <a:buFont typeface="Arial" panose="020B0604020202020204" pitchFamily="34" charset="0"/>
              <a:buChar char="•"/>
            </a:pPr>
            <a:r>
              <a:rPr lang="en-US" dirty="0"/>
              <a:t>Lower cost</a:t>
            </a:r>
          </a:p>
          <a:p>
            <a:pPr marL="285750" indent="-285750">
              <a:buFont typeface="Arial" panose="020B0604020202020204" pitchFamily="34" charset="0"/>
              <a:buChar char="•"/>
            </a:pPr>
            <a:r>
              <a:rPr lang="en-US" dirty="0"/>
              <a:t>Sampling can be sized relative to proportion or variance</a:t>
            </a:r>
          </a:p>
          <a:p>
            <a:endParaRPr lang="en-US" dirty="0"/>
          </a:p>
        </p:txBody>
      </p:sp>
      <p:sp>
        <p:nvSpPr>
          <p:cNvPr id="5" name="Text Placeholder 4">
            <a:extLst>
              <a:ext uri="{FF2B5EF4-FFF2-40B4-BE49-F238E27FC236}">
                <a16:creationId xmlns:a16="http://schemas.microsoft.com/office/drawing/2014/main" id="{270F4532-576D-4FAE-9CBC-AEC29A0B149C}"/>
              </a:ext>
            </a:extLst>
          </p:cNvPr>
          <p:cNvSpPr>
            <a:spLocks noGrp="1"/>
          </p:cNvSpPr>
          <p:nvPr>
            <p:ph type="body" sz="quarter" idx="3"/>
          </p:nvPr>
        </p:nvSpPr>
        <p:spPr/>
        <p:txBody>
          <a:bodyPr/>
          <a:lstStyle/>
          <a:p>
            <a:r>
              <a:rPr lang="en-US" dirty="0"/>
              <a:t>Disadvantages</a:t>
            </a:r>
          </a:p>
        </p:txBody>
      </p:sp>
      <p:sp>
        <p:nvSpPr>
          <p:cNvPr id="6" name="Text Placeholder 5">
            <a:extLst>
              <a:ext uri="{FF2B5EF4-FFF2-40B4-BE49-F238E27FC236}">
                <a16:creationId xmlns:a16="http://schemas.microsoft.com/office/drawing/2014/main" id="{0E85D1E7-0EED-4B27-9E75-E49A45498008}"/>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Require pre-existing knowledge of the population </a:t>
            </a:r>
            <a:r>
              <a:rPr lang="en-US" sz="1100" dirty="0"/>
              <a:t>(which may be flawed)</a:t>
            </a:r>
          </a:p>
          <a:p>
            <a:pPr marL="285750" indent="-285750">
              <a:buFont typeface="Arial" panose="020B0604020202020204" pitchFamily="34" charset="0"/>
              <a:buChar char="•"/>
            </a:pPr>
            <a:r>
              <a:rPr lang="en-US" dirty="0"/>
              <a:t>If sampling is uneven, weights need to be known</a:t>
            </a:r>
          </a:p>
          <a:p>
            <a:pPr marL="285750" indent="-285750">
              <a:buFont typeface="Arial" panose="020B0604020202020204" pitchFamily="34" charset="0"/>
              <a:buChar char="•"/>
            </a:pPr>
            <a:r>
              <a:rPr lang="en-US" dirty="0"/>
              <a:t>May need to </a:t>
            </a:r>
            <a:r>
              <a:rPr lang="en-US" dirty="0" err="1"/>
              <a:t>contrust</a:t>
            </a:r>
            <a:r>
              <a:rPr lang="en-US" dirty="0"/>
              <a:t> the strata manually</a:t>
            </a:r>
          </a:p>
          <a:p>
            <a:endParaRPr lang="en-US" dirty="0"/>
          </a:p>
        </p:txBody>
      </p:sp>
      <p:sp>
        <p:nvSpPr>
          <p:cNvPr id="7" name="Text Placeholder 6">
            <a:extLst>
              <a:ext uri="{FF2B5EF4-FFF2-40B4-BE49-F238E27FC236}">
                <a16:creationId xmlns:a16="http://schemas.microsoft.com/office/drawing/2014/main" id="{83DB34AC-87F6-44B4-A7FA-630A7B456E84}"/>
              </a:ext>
            </a:extLst>
          </p:cNvPr>
          <p:cNvSpPr>
            <a:spLocks noGrp="1"/>
          </p:cNvSpPr>
          <p:nvPr>
            <p:ph type="body" sz="quarter" idx="13"/>
          </p:nvPr>
        </p:nvSpPr>
        <p:spPr/>
        <p:txBody>
          <a:bodyPr/>
          <a:lstStyle/>
          <a:p>
            <a:r>
              <a:rPr lang="en-US" dirty="0"/>
              <a:t>Use cases</a:t>
            </a:r>
          </a:p>
        </p:txBody>
      </p:sp>
      <p:sp>
        <p:nvSpPr>
          <p:cNvPr id="8" name="Text Placeholder 7">
            <a:extLst>
              <a:ext uri="{FF2B5EF4-FFF2-40B4-BE49-F238E27FC236}">
                <a16:creationId xmlns:a16="http://schemas.microsoft.com/office/drawing/2014/main" id="{20D4A3B9-B7C4-43F9-9B28-132C6EC3D9C7}"/>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When you have GIS layers that can be used as predictors (e.g. DSM) </a:t>
            </a:r>
          </a:p>
        </p:txBody>
      </p:sp>
      <p:pic>
        <p:nvPicPr>
          <p:cNvPr id="11" name="Picture 10">
            <a:extLst>
              <a:ext uri="{FF2B5EF4-FFF2-40B4-BE49-F238E27FC236}">
                <a16:creationId xmlns:a16="http://schemas.microsoft.com/office/drawing/2014/main" id="{F8B46DE1-2FFA-431B-AE87-AD3054DF85F8}"/>
              </a:ext>
            </a:extLst>
          </p:cNvPr>
          <p:cNvPicPr>
            <a:picLocks noChangeAspect="1"/>
          </p:cNvPicPr>
          <p:nvPr/>
        </p:nvPicPr>
        <p:blipFill rotWithShape="1">
          <a:blip r:embed="rId2">
            <a:extLst>
              <a:ext uri="{28A0092B-C50C-407E-A947-70E740481C1C}">
                <a14:useLocalDpi xmlns:a14="http://schemas.microsoft.com/office/drawing/2010/main" val="0"/>
              </a:ext>
            </a:extLst>
          </a:blip>
          <a:srcRect l="34787" b="49146"/>
          <a:stretch/>
        </p:blipFill>
        <p:spPr>
          <a:xfrm>
            <a:off x="7090611" y="4145129"/>
            <a:ext cx="4848014" cy="2520365"/>
          </a:xfrm>
          <a:prstGeom prst="rect">
            <a:avLst/>
          </a:prstGeom>
        </p:spPr>
      </p:pic>
    </p:spTree>
    <p:extLst>
      <p:ext uri="{BB962C8B-B14F-4D97-AF65-F5344CB8AC3E}">
        <p14:creationId xmlns:p14="http://schemas.microsoft.com/office/powerpoint/2010/main" val="249624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BE1728E-917B-4FAD-819A-6D825EAC07E9}"/>
              </a:ext>
            </a:extLst>
          </p:cNvPr>
          <p:cNvSpPr>
            <a:spLocks noGrp="1"/>
          </p:cNvSpPr>
          <p:nvPr>
            <p:ph type="title"/>
          </p:nvPr>
        </p:nvSpPr>
        <p:spPr/>
        <p:txBody>
          <a:bodyPr/>
          <a:lstStyle/>
          <a:p>
            <a:r>
              <a:rPr lang="en-US" dirty="0" err="1"/>
              <a:t>cLHS</a:t>
            </a:r>
            <a:endParaRPr lang="en-US" dirty="0"/>
          </a:p>
        </p:txBody>
      </p:sp>
      <p:sp>
        <p:nvSpPr>
          <p:cNvPr id="10" name="Text Placeholder 9">
            <a:extLst>
              <a:ext uri="{FF2B5EF4-FFF2-40B4-BE49-F238E27FC236}">
                <a16:creationId xmlns:a16="http://schemas.microsoft.com/office/drawing/2014/main" id="{977A77C0-1277-4F0C-927B-4F0C446124AD}"/>
              </a:ext>
            </a:extLst>
          </p:cNvPr>
          <p:cNvSpPr>
            <a:spLocks noGrp="1"/>
          </p:cNvSpPr>
          <p:nvPr>
            <p:ph type="body" idx="1"/>
          </p:nvPr>
        </p:nvSpPr>
        <p:spPr/>
        <p:txBody>
          <a:bodyPr/>
          <a:lstStyle/>
          <a:p>
            <a:r>
              <a:rPr lang="en-US" dirty="0"/>
              <a:t>Advantages</a:t>
            </a:r>
          </a:p>
        </p:txBody>
      </p:sp>
      <p:sp>
        <p:nvSpPr>
          <p:cNvPr id="13" name="Text Placeholder 12">
            <a:extLst>
              <a:ext uri="{FF2B5EF4-FFF2-40B4-BE49-F238E27FC236}">
                <a16:creationId xmlns:a16="http://schemas.microsoft.com/office/drawing/2014/main" id="{85787944-1971-4001-A853-B4DEB0A404B5}"/>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Maximumly stratifies the predictors</a:t>
            </a:r>
          </a:p>
          <a:p>
            <a:pPr marL="285750" indent="-285750">
              <a:buFont typeface="Arial" panose="020B0604020202020204" pitchFamily="34" charset="0"/>
              <a:buChar char="•"/>
            </a:pPr>
            <a:r>
              <a:rPr lang="en-US" dirty="0"/>
              <a:t>Automated sample selection</a:t>
            </a:r>
          </a:p>
          <a:p>
            <a:pPr marL="285750" indent="-285750">
              <a:buFont typeface="Arial" panose="020B0604020202020204" pitchFamily="34" charset="0"/>
              <a:buChar char="•"/>
            </a:pPr>
            <a:r>
              <a:rPr lang="en-US" dirty="0"/>
              <a:t>Incorporates cost constraints</a:t>
            </a:r>
          </a:p>
          <a:p>
            <a:pPr marL="285750" indent="-285750">
              <a:buFont typeface="Arial" panose="020B0604020202020204" pitchFamily="34" charset="0"/>
              <a:buChar char="•"/>
            </a:pPr>
            <a:r>
              <a:rPr lang="en-US" dirty="0"/>
              <a:t>Can incorporate legacy points</a:t>
            </a:r>
          </a:p>
          <a:p>
            <a:pPr marL="285750" indent="-285750">
              <a:buFont typeface="Arial" panose="020B0604020202020204" pitchFamily="34" charset="0"/>
              <a:buChar char="•"/>
            </a:pPr>
            <a:r>
              <a:rPr lang="en-US" dirty="0"/>
              <a:t>Easily scales to multiple GIS layers</a:t>
            </a:r>
          </a:p>
          <a:p>
            <a:endParaRPr lang="en-US" dirty="0"/>
          </a:p>
        </p:txBody>
      </p:sp>
      <p:sp>
        <p:nvSpPr>
          <p:cNvPr id="11" name="Text Placeholder 10">
            <a:extLst>
              <a:ext uri="{FF2B5EF4-FFF2-40B4-BE49-F238E27FC236}">
                <a16:creationId xmlns:a16="http://schemas.microsoft.com/office/drawing/2014/main" id="{BFE0CBFB-5507-4070-80EC-DE4A8B90D2D8}"/>
              </a:ext>
            </a:extLst>
          </p:cNvPr>
          <p:cNvSpPr>
            <a:spLocks noGrp="1"/>
          </p:cNvSpPr>
          <p:nvPr>
            <p:ph type="body" sz="quarter" idx="3"/>
          </p:nvPr>
        </p:nvSpPr>
        <p:spPr/>
        <p:txBody>
          <a:bodyPr/>
          <a:lstStyle/>
          <a:p>
            <a:r>
              <a:rPr lang="en-US" dirty="0"/>
              <a:t>Disadvantages</a:t>
            </a:r>
          </a:p>
        </p:txBody>
      </p:sp>
      <p:sp>
        <p:nvSpPr>
          <p:cNvPr id="14" name="Text Placeholder 13">
            <a:extLst>
              <a:ext uri="{FF2B5EF4-FFF2-40B4-BE49-F238E27FC236}">
                <a16:creationId xmlns:a16="http://schemas.microsoft.com/office/drawing/2014/main" id="{CD82318E-78CB-4985-8199-E279B459A709}"/>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Not ideal for map validation (non – probability sample)</a:t>
            </a:r>
          </a:p>
          <a:p>
            <a:pPr marL="285750" indent="-285750">
              <a:buFont typeface="Arial" panose="020B0604020202020204" pitchFamily="34" charset="0"/>
              <a:buChar char="•"/>
            </a:pPr>
            <a:r>
              <a:rPr lang="en-US" dirty="0"/>
              <a:t>Not ideal for developing map unit concepts (puts points in weird landscape positions)</a:t>
            </a:r>
          </a:p>
          <a:p>
            <a:pPr marL="285750" indent="-285750">
              <a:buFont typeface="Arial" panose="020B0604020202020204" pitchFamily="34" charset="0"/>
              <a:buChar char="•"/>
            </a:pPr>
            <a:r>
              <a:rPr lang="en-US" dirty="0"/>
              <a:t>Difficult to find alternatives for non-accessible points</a:t>
            </a:r>
          </a:p>
          <a:p>
            <a:pPr marL="285750" indent="-285750">
              <a:buFont typeface="Arial" panose="020B0604020202020204" pitchFamily="34" charset="0"/>
              <a:buChar char="•"/>
            </a:pPr>
            <a:r>
              <a:rPr lang="en-US" dirty="0"/>
              <a:t>Inefficient with large GIS layers</a:t>
            </a:r>
          </a:p>
          <a:p>
            <a:endParaRPr lang="en-US" dirty="0"/>
          </a:p>
        </p:txBody>
      </p:sp>
      <p:sp>
        <p:nvSpPr>
          <p:cNvPr id="12" name="Text Placeholder 11">
            <a:extLst>
              <a:ext uri="{FF2B5EF4-FFF2-40B4-BE49-F238E27FC236}">
                <a16:creationId xmlns:a16="http://schemas.microsoft.com/office/drawing/2014/main" id="{995C5244-7D14-44E9-AD1D-669A3827C918}"/>
              </a:ext>
            </a:extLst>
          </p:cNvPr>
          <p:cNvSpPr>
            <a:spLocks noGrp="1"/>
          </p:cNvSpPr>
          <p:nvPr>
            <p:ph type="body" sz="quarter" idx="13"/>
          </p:nvPr>
        </p:nvSpPr>
        <p:spPr/>
        <p:txBody>
          <a:bodyPr/>
          <a:lstStyle/>
          <a:p>
            <a:r>
              <a:rPr lang="en-US" dirty="0"/>
              <a:t>Use cases</a:t>
            </a:r>
          </a:p>
        </p:txBody>
      </p:sp>
      <p:sp>
        <p:nvSpPr>
          <p:cNvPr id="15" name="Text Placeholder 14">
            <a:extLst>
              <a:ext uri="{FF2B5EF4-FFF2-40B4-BE49-F238E27FC236}">
                <a16:creationId xmlns:a16="http://schemas.microsoft.com/office/drawing/2014/main" id="{0F41ACB3-1BAB-49F5-87F7-1D811C30A0CB}"/>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When you have GIS layers that can be used as predictors (e.g. DSM) </a:t>
            </a:r>
          </a:p>
        </p:txBody>
      </p:sp>
      <p:pic>
        <p:nvPicPr>
          <p:cNvPr id="16" name="Picture 15">
            <a:extLst>
              <a:ext uri="{FF2B5EF4-FFF2-40B4-BE49-F238E27FC236}">
                <a16:creationId xmlns:a16="http://schemas.microsoft.com/office/drawing/2014/main" id="{F59AD36D-FC2C-46BA-AEA0-CF910084C7E9}"/>
              </a:ext>
            </a:extLst>
          </p:cNvPr>
          <p:cNvPicPr>
            <a:picLocks noChangeAspect="1"/>
          </p:cNvPicPr>
          <p:nvPr/>
        </p:nvPicPr>
        <p:blipFill rotWithShape="1">
          <a:blip r:embed="rId2">
            <a:extLst>
              <a:ext uri="{28A0092B-C50C-407E-A947-70E740481C1C}">
                <a14:useLocalDpi xmlns:a14="http://schemas.microsoft.com/office/drawing/2010/main" val="0"/>
              </a:ext>
            </a:extLst>
          </a:blip>
          <a:srcRect l="35918" t="50017" r="36330" b="-1"/>
          <a:stretch/>
        </p:blipFill>
        <p:spPr>
          <a:xfrm>
            <a:off x="10024305" y="4366419"/>
            <a:ext cx="1917031" cy="2301792"/>
          </a:xfrm>
          <a:prstGeom prst="rect">
            <a:avLst/>
          </a:prstGeom>
        </p:spPr>
      </p:pic>
      <p:grpSp>
        <p:nvGrpSpPr>
          <p:cNvPr id="17" name="Group 16">
            <a:extLst>
              <a:ext uri="{FF2B5EF4-FFF2-40B4-BE49-F238E27FC236}">
                <a16:creationId xmlns:a16="http://schemas.microsoft.com/office/drawing/2014/main" id="{FAE68F06-9F71-4C9D-8517-EFE12C91B879}"/>
              </a:ext>
            </a:extLst>
          </p:cNvPr>
          <p:cNvGrpSpPr/>
          <p:nvPr/>
        </p:nvGrpSpPr>
        <p:grpSpPr>
          <a:xfrm>
            <a:off x="12331949" y="6058482"/>
            <a:ext cx="2932113" cy="2596234"/>
            <a:chOff x="7859607" y="32293"/>
            <a:chExt cx="4072359" cy="4072359"/>
          </a:xfrm>
        </p:grpSpPr>
        <p:pic>
          <p:nvPicPr>
            <p:cNvPr id="18" name="Picture 17">
              <a:extLst>
                <a:ext uri="{FF2B5EF4-FFF2-40B4-BE49-F238E27FC236}">
                  <a16:creationId xmlns:a16="http://schemas.microsoft.com/office/drawing/2014/main" id="{D2D5933E-5A7F-49EA-A2CE-A2AF684B128D}"/>
                </a:ext>
              </a:extLst>
            </p:cNvPr>
            <p:cNvPicPr>
              <a:picLocks noChangeAspect="1"/>
            </p:cNvPicPr>
            <p:nvPr/>
          </p:nvPicPr>
          <p:blipFill>
            <a:blip r:embed="rId3"/>
            <a:stretch>
              <a:fillRect/>
            </a:stretch>
          </p:blipFill>
          <p:spPr>
            <a:xfrm>
              <a:off x="7859607" y="32293"/>
              <a:ext cx="3462759" cy="3462759"/>
            </a:xfrm>
            <a:prstGeom prst="rect">
              <a:avLst/>
            </a:prstGeom>
          </p:spPr>
        </p:pic>
        <p:pic>
          <p:nvPicPr>
            <p:cNvPr id="19" name="Picture 18">
              <a:extLst>
                <a:ext uri="{FF2B5EF4-FFF2-40B4-BE49-F238E27FC236}">
                  <a16:creationId xmlns:a16="http://schemas.microsoft.com/office/drawing/2014/main" id="{1020CA8A-312E-4C9D-A900-622E1F9214DD}"/>
                </a:ext>
              </a:extLst>
            </p:cNvPr>
            <p:cNvPicPr>
              <a:picLocks noChangeAspect="1"/>
            </p:cNvPicPr>
            <p:nvPr/>
          </p:nvPicPr>
          <p:blipFill>
            <a:blip r:embed="rId3"/>
            <a:stretch>
              <a:fillRect/>
            </a:stretch>
          </p:blipFill>
          <p:spPr>
            <a:xfrm>
              <a:off x="8012007" y="184693"/>
              <a:ext cx="3462759" cy="3462759"/>
            </a:xfrm>
            <a:prstGeom prst="rect">
              <a:avLst/>
            </a:prstGeom>
          </p:spPr>
        </p:pic>
        <p:pic>
          <p:nvPicPr>
            <p:cNvPr id="20" name="Picture 19">
              <a:extLst>
                <a:ext uri="{FF2B5EF4-FFF2-40B4-BE49-F238E27FC236}">
                  <a16:creationId xmlns:a16="http://schemas.microsoft.com/office/drawing/2014/main" id="{2F208824-19D6-477D-8453-AB3AADA586F9}"/>
                </a:ext>
              </a:extLst>
            </p:cNvPr>
            <p:cNvPicPr>
              <a:picLocks noChangeAspect="1"/>
            </p:cNvPicPr>
            <p:nvPr/>
          </p:nvPicPr>
          <p:blipFill>
            <a:blip r:embed="rId3"/>
            <a:stretch>
              <a:fillRect/>
            </a:stretch>
          </p:blipFill>
          <p:spPr>
            <a:xfrm>
              <a:off x="8164407" y="337093"/>
              <a:ext cx="3462759" cy="3462759"/>
            </a:xfrm>
            <a:prstGeom prst="rect">
              <a:avLst/>
            </a:prstGeom>
          </p:spPr>
        </p:pic>
        <p:pic>
          <p:nvPicPr>
            <p:cNvPr id="21" name="Picture 20">
              <a:extLst>
                <a:ext uri="{FF2B5EF4-FFF2-40B4-BE49-F238E27FC236}">
                  <a16:creationId xmlns:a16="http://schemas.microsoft.com/office/drawing/2014/main" id="{B1E38CDD-6E71-4E01-AB09-DDE1C0BEC1FB}"/>
                </a:ext>
              </a:extLst>
            </p:cNvPr>
            <p:cNvPicPr>
              <a:picLocks noChangeAspect="1"/>
            </p:cNvPicPr>
            <p:nvPr/>
          </p:nvPicPr>
          <p:blipFill>
            <a:blip r:embed="rId3"/>
            <a:stretch>
              <a:fillRect/>
            </a:stretch>
          </p:blipFill>
          <p:spPr>
            <a:xfrm>
              <a:off x="8316807" y="489493"/>
              <a:ext cx="3462759" cy="3462759"/>
            </a:xfrm>
            <a:prstGeom prst="rect">
              <a:avLst/>
            </a:prstGeom>
          </p:spPr>
        </p:pic>
        <p:pic>
          <p:nvPicPr>
            <p:cNvPr id="22" name="Picture 21">
              <a:extLst>
                <a:ext uri="{FF2B5EF4-FFF2-40B4-BE49-F238E27FC236}">
                  <a16:creationId xmlns:a16="http://schemas.microsoft.com/office/drawing/2014/main" id="{399EF069-2D96-46C5-AB0B-3D1EB435D8A8}"/>
                </a:ext>
              </a:extLst>
            </p:cNvPr>
            <p:cNvPicPr>
              <a:picLocks noChangeAspect="1"/>
            </p:cNvPicPr>
            <p:nvPr/>
          </p:nvPicPr>
          <p:blipFill>
            <a:blip r:embed="rId3"/>
            <a:stretch>
              <a:fillRect/>
            </a:stretch>
          </p:blipFill>
          <p:spPr>
            <a:xfrm>
              <a:off x="8469207" y="641893"/>
              <a:ext cx="3462759" cy="3462759"/>
            </a:xfrm>
            <a:prstGeom prst="rect">
              <a:avLst/>
            </a:prstGeom>
          </p:spPr>
        </p:pic>
      </p:grpSp>
    </p:spTree>
    <p:extLst>
      <p:ext uri="{BB962C8B-B14F-4D97-AF65-F5344CB8AC3E}">
        <p14:creationId xmlns:p14="http://schemas.microsoft.com/office/powerpoint/2010/main" val="65928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id="{9ED51EB0-20B3-4F10-8BC2-5ECE3A2A107C}"/>
              </a:ext>
            </a:extLst>
          </p:cNvPr>
          <p:cNvSpPr>
            <a:spLocks noGrp="1"/>
          </p:cNvSpPr>
          <p:nvPr>
            <p:ph type="title"/>
          </p:nvPr>
        </p:nvSpPr>
        <p:spPr/>
        <p:txBody>
          <a:bodyPr/>
          <a:lstStyle/>
          <a:p>
            <a:r>
              <a:rPr lang="en-US" dirty="0" err="1"/>
              <a:t>cLHS</a:t>
            </a:r>
            <a:endParaRPr lang="en-US" dirty="0"/>
          </a:p>
        </p:txBody>
      </p:sp>
      <p:sp>
        <p:nvSpPr>
          <p:cNvPr id="37" name="Rectangle 32">
            <a:extLst>
              <a:ext uri="{FF2B5EF4-FFF2-40B4-BE49-F238E27FC236}">
                <a16:creationId xmlns:a16="http://schemas.microsoft.com/office/drawing/2014/main" id="{398E7F2E-E9E8-45C8-B752-DE7C984AA30B}"/>
              </a:ext>
            </a:extLst>
          </p:cNvPr>
          <p:cNvSpPr>
            <a:spLocks noChangeArrowheads="1"/>
          </p:cNvSpPr>
          <p:nvPr/>
        </p:nvSpPr>
        <p:spPr bwMode="auto">
          <a:xfrm>
            <a:off x="809982" y="1974056"/>
            <a:ext cx="7146012" cy="4114801"/>
          </a:xfrm>
          <a:prstGeom prst="rect">
            <a:avLst/>
          </a:prstGeom>
          <a:noFill/>
          <a:ln w="9525">
            <a:noFill/>
            <a:round/>
            <a:headEnd/>
            <a:tailEnd/>
          </a:ln>
          <a:effectLst/>
        </p:spPr>
        <p:txBody>
          <a:bodyPr lIns="90000" tIns="46800" rIns="90000" bIns="46800"/>
          <a:lstStyle/>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Latin Hypercube:</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Divides probability distribution of all variables	</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Equally probable intervals</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cs typeface="Lucida Sans Unicode" pitchFamily="34" charset="0"/>
              </a:rPr>
              <a:t>Randomly samples inside intervals</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cs typeface="Lucida Sans Unicode" pitchFamily="34" charset="0"/>
              </a:rPr>
              <a:t>Combines samples </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cs typeface="Lucida Sans Unicode" pitchFamily="34" charset="0"/>
              </a:rPr>
              <a:t>Samples form a Latin Hypercube</a:t>
            </a:r>
          </a:p>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a:cs typeface="Lucida Sans Unicode" pitchFamily="34" charset="0"/>
            </a:endParaRPr>
          </a:p>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But....</a:t>
            </a:r>
          </a:p>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Sample combination may not </a:t>
            </a:r>
          </a:p>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actually occur in data</a:t>
            </a:r>
            <a:endParaRPr lang="en-US" sz="2000" dirty="0">
              <a:cs typeface="Lucida Sans Unicode" pitchFamily="34" charset="0"/>
            </a:endParaRPr>
          </a:p>
          <a:p>
            <a:pPr marL="341313" indent="-341313"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latin typeface="Palatino Linotype" pitchFamily="18" charset="0"/>
            </a:endParaRPr>
          </a:p>
          <a:p>
            <a:pPr marL="341313" indent="-341313"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latin typeface="Palatino Linotype" pitchFamily="18" charset="0"/>
            </a:endParaRPr>
          </a:p>
        </p:txBody>
      </p:sp>
      <p:grpSp>
        <p:nvGrpSpPr>
          <p:cNvPr id="38" name="Group 38">
            <a:extLst>
              <a:ext uri="{FF2B5EF4-FFF2-40B4-BE49-F238E27FC236}">
                <a16:creationId xmlns:a16="http://schemas.microsoft.com/office/drawing/2014/main" id="{5EB5EAF5-D1C1-4DCD-A6EC-8817BE9C60B2}"/>
              </a:ext>
            </a:extLst>
          </p:cNvPr>
          <p:cNvGrpSpPr/>
          <p:nvPr/>
        </p:nvGrpSpPr>
        <p:grpSpPr>
          <a:xfrm>
            <a:off x="8129524" y="3053803"/>
            <a:ext cx="3615069" cy="3434316"/>
            <a:chOff x="5326911" y="3200401"/>
            <a:chExt cx="3615069" cy="3434316"/>
          </a:xfrm>
          <a:solidFill>
            <a:schemeClr val="tx1"/>
          </a:solidFill>
        </p:grpSpPr>
        <p:sp>
          <p:nvSpPr>
            <p:cNvPr id="39" name="Rectangle 38">
              <a:extLst>
                <a:ext uri="{FF2B5EF4-FFF2-40B4-BE49-F238E27FC236}">
                  <a16:creationId xmlns:a16="http://schemas.microsoft.com/office/drawing/2014/main" id="{F5201C6D-7506-4976-BC48-CFCA0890431B}"/>
                </a:ext>
              </a:extLst>
            </p:cNvPr>
            <p:cNvSpPr/>
            <p:nvPr/>
          </p:nvSpPr>
          <p:spPr>
            <a:xfrm>
              <a:off x="5326911" y="3200401"/>
              <a:ext cx="3615069" cy="3434316"/>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descr="gaussian_dist_nolines.JPG">
              <a:extLst>
                <a:ext uri="{FF2B5EF4-FFF2-40B4-BE49-F238E27FC236}">
                  <a16:creationId xmlns:a16="http://schemas.microsoft.com/office/drawing/2014/main" id="{DB19EDAE-7E57-4FEB-BBA6-1E0A2E397650}"/>
                </a:ext>
              </a:extLst>
            </p:cNvPr>
            <p:cNvPicPr>
              <a:picLocks/>
            </p:cNvPicPr>
            <p:nvPr/>
          </p:nvPicPr>
          <p:blipFill>
            <a:blip r:embed="rId2" cstate="print"/>
            <a:srcRect l="14653" t="13484" r="10802" b="16478"/>
            <a:stretch>
              <a:fillRect/>
            </a:stretch>
          </p:blipFill>
          <p:spPr>
            <a:xfrm rot="16200000">
              <a:off x="4502190" y="4930140"/>
              <a:ext cx="2606040" cy="731520"/>
            </a:xfrm>
            <a:prstGeom prst="rect">
              <a:avLst/>
            </a:prstGeom>
            <a:grpFill/>
          </p:spPr>
        </p:pic>
        <p:pic>
          <p:nvPicPr>
            <p:cNvPr id="41" name="Picture 40" descr="gaussian_dist_nolines.JPG">
              <a:extLst>
                <a:ext uri="{FF2B5EF4-FFF2-40B4-BE49-F238E27FC236}">
                  <a16:creationId xmlns:a16="http://schemas.microsoft.com/office/drawing/2014/main" id="{B36D7E7F-CBB8-4F1F-9B49-99B1C6E1CAB7}"/>
                </a:ext>
              </a:extLst>
            </p:cNvPr>
            <p:cNvPicPr>
              <a:picLocks/>
            </p:cNvPicPr>
            <p:nvPr/>
          </p:nvPicPr>
          <p:blipFill>
            <a:blip r:embed="rId2" cstate="print"/>
            <a:srcRect l="14969" t="13484" r="6146" b="16478"/>
            <a:stretch>
              <a:fillRect/>
            </a:stretch>
          </p:blipFill>
          <p:spPr>
            <a:xfrm>
              <a:off x="6162675" y="3262848"/>
              <a:ext cx="2757748" cy="731520"/>
            </a:xfrm>
            <a:prstGeom prst="rect">
              <a:avLst/>
            </a:prstGeom>
            <a:grpFill/>
          </p:spPr>
        </p:pic>
      </p:grpSp>
      <p:sp>
        <p:nvSpPr>
          <p:cNvPr id="43" name="AutoShape 9">
            <a:extLst>
              <a:ext uri="{FF2B5EF4-FFF2-40B4-BE49-F238E27FC236}">
                <a16:creationId xmlns:a16="http://schemas.microsoft.com/office/drawing/2014/main" id="{C0014EC8-7D76-484E-A10F-6468BF4A71C9}"/>
              </a:ext>
            </a:extLst>
          </p:cNvPr>
          <p:cNvSpPr>
            <a:spLocks noChangeArrowheads="1"/>
          </p:cNvSpPr>
          <p:nvPr/>
        </p:nvSpPr>
        <p:spPr bwMode="auto">
          <a:xfrm>
            <a:off x="10777167" y="3699190"/>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44" name="AutoShape 27">
            <a:extLst>
              <a:ext uri="{FF2B5EF4-FFF2-40B4-BE49-F238E27FC236}">
                <a16:creationId xmlns:a16="http://schemas.microsoft.com/office/drawing/2014/main" id="{FD56D831-D60E-460B-A5A7-3F8B030CA18A}"/>
              </a:ext>
            </a:extLst>
          </p:cNvPr>
          <p:cNvSpPr>
            <a:spLocks noChangeArrowheads="1"/>
          </p:cNvSpPr>
          <p:nvPr/>
        </p:nvSpPr>
        <p:spPr bwMode="auto">
          <a:xfrm>
            <a:off x="10200587" y="3262310"/>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45" name="AutoShape 28">
            <a:extLst>
              <a:ext uri="{FF2B5EF4-FFF2-40B4-BE49-F238E27FC236}">
                <a16:creationId xmlns:a16="http://schemas.microsoft.com/office/drawing/2014/main" id="{C9521893-D809-4520-85D5-B57DB79A506D}"/>
              </a:ext>
            </a:extLst>
          </p:cNvPr>
          <p:cNvSpPr>
            <a:spLocks noChangeArrowheads="1"/>
          </p:cNvSpPr>
          <p:nvPr/>
        </p:nvSpPr>
        <p:spPr bwMode="auto">
          <a:xfrm>
            <a:off x="10500625" y="3635690"/>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cxnSp>
        <p:nvCxnSpPr>
          <p:cNvPr id="47" name="Straight Connector 46">
            <a:extLst>
              <a:ext uri="{FF2B5EF4-FFF2-40B4-BE49-F238E27FC236}">
                <a16:creationId xmlns:a16="http://schemas.microsoft.com/office/drawing/2014/main" id="{8C74DB46-63C8-4319-8405-AB5159004B58}"/>
              </a:ext>
            </a:extLst>
          </p:cNvPr>
          <p:cNvCxnSpPr/>
          <p:nvPr/>
        </p:nvCxnSpPr>
        <p:spPr>
          <a:xfrm rot="10800000">
            <a:off x="8682620" y="4686932"/>
            <a:ext cx="3025140" cy="0"/>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8C7DE7D-4189-4D72-92CA-6732FB780AC8}"/>
              </a:ext>
            </a:extLst>
          </p:cNvPr>
          <p:cNvCxnSpPr/>
          <p:nvPr/>
        </p:nvCxnSpPr>
        <p:spPr>
          <a:xfrm rot="10800000" flipV="1">
            <a:off x="8298538" y="5010782"/>
            <a:ext cx="3390175" cy="408"/>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FC33ADA-B199-4883-BCC3-2FDF6009ED6D}"/>
              </a:ext>
            </a:extLst>
          </p:cNvPr>
          <p:cNvCxnSpPr/>
          <p:nvPr/>
        </p:nvCxnSpPr>
        <p:spPr>
          <a:xfrm rot="10800000" flipV="1">
            <a:off x="8303525" y="5212712"/>
            <a:ext cx="3360420" cy="7618"/>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73CED8C-38E8-4883-ABA0-0735C9D0A38B}"/>
              </a:ext>
            </a:extLst>
          </p:cNvPr>
          <p:cNvCxnSpPr/>
          <p:nvPr/>
        </p:nvCxnSpPr>
        <p:spPr>
          <a:xfrm rot="10800000" flipV="1">
            <a:off x="8705480" y="5544182"/>
            <a:ext cx="2979420" cy="7620"/>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BCB8DC23-987D-455C-9DD2-539AE2FCA851}"/>
              </a:ext>
            </a:extLst>
          </p:cNvPr>
          <p:cNvCxnSpPr/>
          <p:nvPr/>
        </p:nvCxnSpPr>
        <p:spPr>
          <a:xfrm rot="5400000">
            <a:off x="8368864" y="5034438"/>
            <a:ext cx="2915194" cy="1679"/>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A7B6554C-F9D5-4CB5-875E-B90317828047}"/>
              </a:ext>
            </a:extLst>
          </p:cNvPr>
          <p:cNvCxnSpPr/>
          <p:nvPr/>
        </p:nvCxnSpPr>
        <p:spPr>
          <a:xfrm rot="16200000" flipH="1">
            <a:off x="8545144" y="4829174"/>
            <a:ext cx="3266532" cy="2630"/>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40D3B41-FCAF-4A05-8BE8-601AB5454D87}"/>
              </a:ext>
            </a:extLst>
          </p:cNvPr>
          <p:cNvCxnSpPr/>
          <p:nvPr/>
        </p:nvCxnSpPr>
        <p:spPr>
          <a:xfrm rot="16200000" flipH="1">
            <a:off x="8734150" y="4827993"/>
            <a:ext cx="3310478" cy="228"/>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404ED24-732B-4EFA-97D9-A95752DCC7EE}"/>
              </a:ext>
            </a:extLst>
          </p:cNvPr>
          <p:cNvCxnSpPr/>
          <p:nvPr/>
        </p:nvCxnSpPr>
        <p:spPr>
          <a:xfrm rot="16200000" flipH="1">
            <a:off x="9293740" y="5035162"/>
            <a:ext cx="2898050" cy="2130"/>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sp>
        <p:nvSpPr>
          <p:cNvPr id="55" name="AutoShape 25">
            <a:extLst>
              <a:ext uri="{FF2B5EF4-FFF2-40B4-BE49-F238E27FC236}">
                <a16:creationId xmlns:a16="http://schemas.microsoft.com/office/drawing/2014/main" id="{EE2E77F8-1D4E-44FC-B4B2-86727AB1C175}"/>
              </a:ext>
            </a:extLst>
          </p:cNvPr>
          <p:cNvSpPr>
            <a:spLocks noChangeArrowheads="1"/>
          </p:cNvSpPr>
          <p:nvPr/>
        </p:nvSpPr>
        <p:spPr bwMode="auto">
          <a:xfrm>
            <a:off x="9614165" y="3690617"/>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56" name="AutoShape 26">
            <a:extLst>
              <a:ext uri="{FF2B5EF4-FFF2-40B4-BE49-F238E27FC236}">
                <a16:creationId xmlns:a16="http://schemas.microsoft.com/office/drawing/2014/main" id="{6AE54EC8-FD6A-4E0E-ADA4-14D37D39DC0A}"/>
              </a:ext>
            </a:extLst>
          </p:cNvPr>
          <p:cNvSpPr>
            <a:spLocks noChangeArrowheads="1"/>
          </p:cNvSpPr>
          <p:nvPr/>
        </p:nvSpPr>
        <p:spPr bwMode="auto">
          <a:xfrm>
            <a:off x="9915155" y="3466145"/>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57" name="AutoShape 41">
            <a:extLst>
              <a:ext uri="{FF2B5EF4-FFF2-40B4-BE49-F238E27FC236}">
                <a16:creationId xmlns:a16="http://schemas.microsoft.com/office/drawing/2014/main" id="{23264123-22B2-46AB-B23E-9F726EC4EF9C}"/>
              </a:ext>
            </a:extLst>
          </p:cNvPr>
          <p:cNvSpPr>
            <a:spLocks noChangeArrowheads="1"/>
          </p:cNvSpPr>
          <p:nvPr/>
        </p:nvSpPr>
        <p:spPr bwMode="auto">
          <a:xfrm>
            <a:off x="8788082" y="5608371"/>
            <a:ext cx="125043" cy="105357"/>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58" name="AutoShape 42">
            <a:extLst>
              <a:ext uri="{FF2B5EF4-FFF2-40B4-BE49-F238E27FC236}">
                <a16:creationId xmlns:a16="http://schemas.microsoft.com/office/drawing/2014/main" id="{D275DB6F-C3B4-4216-8A80-A7A23475EF19}"/>
              </a:ext>
            </a:extLst>
          </p:cNvPr>
          <p:cNvSpPr>
            <a:spLocks noChangeArrowheads="1"/>
          </p:cNvSpPr>
          <p:nvPr/>
        </p:nvSpPr>
        <p:spPr bwMode="auto">
          <a:xfrm>
            <a:off x="8713787" y="4983848"/>
            <a:ext cx="125043" cy="105357"/>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59" name="AutoShape 43">
            <a:extLst>
              <a:ext uri="{FF2B5EF4-FFF2-40B4-BE49-F238E27FC236}">
                <a16:creationId xmlns:a16="http://schemas.microsoft.com/office/drawing/2014/main" id="{63B7BA3E-9128-41BD-AC38-BD97C4AF705E}"/>
              </a:ext>
            </a:extLst>
          </p:cNvPr>
          <p:cNvSpPr>
            <a:spLocks noChangeArrowheads="1"/>
          </p:cNvSpPr>
          <p:nvPr/>
        </p:nvSpPr>
        <p:spPr bwMode="auto">
          <a:xfrm>
            <a:off x="8561705" y="4793666"/>
            <a:ext cx="125043" cy="105357"/>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60" name="AutoShape 44">
            <a:extLst>
              <a:ext uri="{FF2B5EF4-FFF2-40B4-BE49-F238E27FC236}">
                <a16:creationId xmlns:a16="http://schemas.microsoft.com/office/drawing/2014/main" id="{80344700-A7E7-4AB9-9619-7603EE52ED77}"/>
              </a:ext>
            </a:extLst>
          </p:cNvPr>
          <p:cNvSpPr>
            <a:spLocks noChangeArrowheads="1"/>
          </p:cNvSpPr>
          <p:nvPr/>
        </p:nvSpPr>
        <p:spPr bwMode="auto">
          <a:xfrm>
            <a:off x="8577580" y="5291506"/>
            <a:ext cx="125043" cy="105357"/>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61" name="AutoShape 45">
            <a:extLst>
              <a:ext uri="{FF2B5EF4-FFF2-40B4-BE49-F238E27FC236}">
                <a16:creationId xmlns:a16="http://schemas.microsoft.com/office/drawing/2014/main" id="{A9976795-D1B8-4DE1-B61C-EE01D33A021C}"/>
              </a:ext>
            </a:extLst>
          </p:cNvPr>
          <p:cNvSpPr>
            <a:spLocks noChangeArrowheads="1"/>
          </p:cNvSpPr>
          <p:nvPr/>
        </p:nvSpPr>
        <p:spPr bwMode="auto">
          <a:xfrm>
            <a:off x="8793162" y="4473027"/>
            <a:ext cx="138788" cy="119291"/>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62" name="TextBox 61">
            <a:extLst>
              <a:ext uri="{FF2B5EF4-FFF2-40B4-BE49-F238E27FC236}">
                <a16:creationId xmlns:a16="http://schemas.microsoft.com/office/drawing/2014/main" id="{A3A2E39F-1314-4E21-8E18-EED8E184304B}"/>
              </a:ext>
            </a:extLst>
          </p:cNvPr>
          <p:cNvSpPr txBox="1"/>
          <p:nvPr/>
        </p:nvSpPr>
        <p:spPr>
          <a:xfrm>
            <a:off x="10879812" y="3101427"/>
            <a:ext cx="819455" cy="261610"/>
          </a:xfrm>
          <a:prstGeom prst="rect">
            <a:avLst/>
          </a:prstGeom>
          <a:noFill/>
        </p:spPr>
        <p:txBody>
          <a:bodyPr wrap="none" rtlCol="0">
            <a:spAutoFit/>
          </a:bodyPr>
          <a:lstStyle/>
          <a:p>
            <a:r>
              <a:rPr lang="en-US" sz="1100" dirty="0">
                <a:solidFill>
                  <a:schemeClr val="bg2"/>
                </a:solidFill>
                <a:latin typeface="Palatino Linotype" pitchFamily="18" charset="0"/>
              </a:rPr>
              <a:t>Variable 1</a:t>
            </a:r>
          </a:p>
        </p:txBody>
      </p:sp>
      <p:sp>
        <p:nvSpPr>
          <p:cNvPr id="63" name="TextBox 62">
            <a:extLst>
              <a:ext uri="{FF2B5EF4-FFF2-40B4-BE49-F238E27FC236}">
                <a16:creationId xmlns:a16="http://schemas.microsoft.com/office/drawing/2014/main" id="{46F9F222-DDFC-4A55-BA87-E3081FC18308}"/>
              </a:ext>
            </a:extLst>
          </p:cNvPr>
          <p:cNvSpPr txBox="1"/>
          <p:nvPr/>
        </p:nvSpPr>
        <p:spPr>
          <a:xfrm rot="16200000">
            <a:off x="7898488" y="5901777"/>
            <a:ext cx="819455" cy="261610"/>
          </a:xfrm>
          <a:prstGeom prst="rect">
            <a:avLst/>
          </a:prstGeom>
          <a:noFill/>
        </p:spPr>
        <p:txBody>
          <a:bodyPr wrap="none" rtlCol="0">
            <a:spAutoFit/>
          </a:bodyPr>
          <a:lstStyle/>
          <a:p>
            <a:r>
              <a:rPr lang="en-US" sz="1100" dirty="0">
                <a:solidFill>
                  <a:schemeClr val="bg2"/>
                </a:solidFill>
                <a:latin typeface="Palatino Linotype" pitchFamily="18" charset="0"/>
              </a:rPr>
              <a:t>Variable 2</a:t>
            </a:r>
          </a:p>
        </p:txBody>
      </p:sp>
      <p:grpSp>
        <p:nvGrpSpPr>
          <p:cNvPr id="64" name="Group 43">
            <a:extLst>
              <a:ext uri="{FF2B5EF4-FFF2-40B4-BE49-F238E27FC236}">
                <a16:creationId xmlns:a16="http://schemas.microsoft.com/office/drawing/2014/main" id="{1350F97B-AFC0-425F-9A02-549F6B7C978E}"/>
              </a:ext>
            </a:extLst>
          </p:cNvPr>
          <p:cNvGrpSpPr/>
          <p:nvPr/>
        </p:nvGrpSpPr>
        <p:grpSpPr>
          <a:xfrm>
            <a:off x="7755612" y="2291802"/>
            <a:ext cx="3773534" cy="2409826"/>
            <a:chOff x="4953000" y="2438400"/>
            <a:chExt cx="3773534" cy="2409826"/>
          </a:xfrm>
          <a:noFill/>
        </p:grpSpPr>
        <p:sp>
          <p:nvSpPr>
            <p:cNvPr id="65" name="TextBox 64">
              <a:extLst>
                <a:ext uri="{FF2B5EF4-FFF2-40B4-BE49-F238E27FC236}">
                  <a16:creationId xmlns:a16="http://schemas.microsoft.com/office/drawing/2014/main" id="{CF4B72E4-F8D9-4F7A-98BA-F0247576FE2D}"/>
                </a:ext>
              </a:extLst>
            </p:cNvPr>
            <p:cNvSpPr txBox="1"/>
            <p:nvPr/>
          </p:nvSpPr>
          <p:spPr>
            <a:xfrm>
              <a:off x="4953000" y="2438400"/>
              <a:ext cx="3773534" cy="461665"/>
            </a:xfrm>
            <a:prstGeom prst="rect">
              <a:avLst/>
            </a:prstGeom>
            <a:grpFill/>
          </p:spPr>
          <p:txBody>
            <a:bodyPr wrap="none" rtlCol="0">
              <a:spAutoFit/>
            </a:bodyPr>
            <a:lstStyle/>
            <a:p>
              <a:r>
                <a:rPr lang="en-US" sz="2400" dirty="0">
                  <a:latin typeface="Palatino Linotype" pitchFamily="18" charset="0"/>
                </a:rPr>
                <a:t>Equally probable intervals</a:t>
              </a:r>
            </a:p>
          </p:txBody>
        </p:sp>
        <p:cxnSp>
          <p:nvCxnSpPr>
            <p:cNvPr id="66" name="Straight Arrow Connector 65">
              <a:extLst>
                <a:ext uri="{FF2B5EF4-FFF2-40B4-BE49-F238E27FC236}">
                  <a16:creationId xmlns:a16="http://schemas.microsoft.com/office/drawing/2014/main" id="{CAA0EC34-065F-4D9D-9014-FAA9CADBECE9}"/>
                </a:ext>
              </a:extLst>
            </p:cNvPr>
            <p:cNvCxnSpPr>
              <a:cxnSpLocks/>
              <a:stCxn id="65" idx="2"/>
            </p:cNvCxnSpPr>
            <p:nvPr/>
          </p:nvCxnSpPr>
          <p:spPr>
            <a:xfrm rot="16200000" flipH="1">
              <a:off x="6836828" y="2903003"/>
              <a:ext cx="538460" cy="532583"/>
            </a:xfrm>
            <a:prstGeom prst="straightConnector1">
              <a:avLst/>
            </a:prstGeom>
            <a:grp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9A063D7-77E7-448E-B1C1-F738F8D3AE9F}"/>
                </a:ext>
              </a:extLst>
            </p:cNvPr>
            <p:cNvCxnSpPr>
              <a:cxnSpLocks/>
              <a:stCxn id="65" idx="2"/>
            </p:cNvCxnSpPr>
            <p:nvPr/>
          </p:nvCxnSpPr>
          <p:spPr>
            <a:xfrm rot="5400000">
              <a:off x="5374742" y="3383200"/>
              <a:ext cx="1948161" cy="981891"/>
            </a:xfrm>
            <a:prstGeom prst="straightConnector1">
              <a:avLst/>
            </a:prstGeom>
            <a:grp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2" name="AutoShape 2">
            <a:extLst>
              <a:ext uri="{FF2B5EF4-FFF2-40B4-BE49-F238E27FC236}">
                <a16:creationId xmlns:a16="http://schemas.microsoft.com/office/drawing/2014/main" id="{70DEE298-8030-4211-904E-3EFF3603B31A}"/>
              </a:ext>
            </a:extLst>
          </p:cNvPr>
          <p:cNvSpPr>
            <a:spLocks noChangeAspect="1" noChangeArrowheads="1"/>
          </p:cNvSpPr>
          <p:nvPr/>
        </p:nvSpPr>
        <p:spPr bwMode="auto">
          <a:xfrm>
            <a:off x="8145357" y="31804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903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
                                            <p:txEl>
                                              <p:pRg st="3" end="3"/>
                                            </p:txEl>
                                          </p:spTgt>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42" presetClass="path" presetSubtype="0" accel="50000" decel="50000" fill="hold" grpId="0" nodeType="withEffect">
                                  <p:stCondLst>
                                    <p:cond delay="0"/>
                                  </p:stCondLst>
                                  <p:childTnLst>
                                    <p:animMotion origin="layout" path="M -6.25E-7 3.7037E-6 L -6.25E-7 0.23402 " pathEditMode="relative" rAng="0" ptsTypes="AA">
                                      <p:cBhvr>
                                        <p:cTn id="66" dur="2000" fill="hold"/>
                                        <p:tgtEl>
                                          <p:spTgt spid="55"/>
                                        </p:tgtEl>
                                        <p:attrNameLst>
                                          <p:attrName>ppt_x</p:attrName>
                                          <p:attrName>ppt_y</p:attrName>
                                        </p:attrNameLst>
                                      </p:cBhvr>
                                      <p:rCtr x="0" y="11690"/>
                                    </p:animMotion>
                                  </p:childTnLst>
                                </p:cTn>
                              </p:par>
                              <p:par>
                                <p:cTn id="67" presetID="42" presetClass="path" presetSubtype="0" accel="50000" decel="50000" fill="hold" grpId="0" nodeType="withEffect">
                                  <p:stCondLst>
                                    <p:cond delay="0"/>
                                  </p:stCondLst>
                                  <p:childTnLst>
                                    <p:animMotion origin="layout" path="M -2.08333E-7 4.07407E-6 L -0.00052 0.19305 " pathEditMode="relative" rAng="0" ptsTypes="AA">
                                      <p:cBhvr>
                                        <p:cTn id="68" dur="2000" fill="hold"/>
                                        <p:tgtEl>
                                          <p:spTgt spid="56"/>
                                        </p:tgtEl>
                                        <p:attrNameLst>
                                          <p:attrName>ppt_x</p:attrName>
                                          <p:attrName>ppt_y</p:attrName>
                                        </p:attrNameLst>
                                      </p:cBhvr>
                                      <p:rCtr x="-26" y="9653"/>
                                    </p:animMotion>
                                  </p:childTnLst>
                                </p:cTn>
                              </p:par>
                              <p:par>
                                <p:cTn id="69" presetID="42" presetClass="path" presetSubtype="0" accel="50000" decel="50000" fill="hold" grpId="0" nodeType="withEffect">
                                  <p:stCondLst>
                                    <p:cond delay="0"/>
                                  </p:stCondLst>
                                  <p:childTnLst>
                                    <p:animMotion origin="layout" path="M 0.00156 0.00139 L 0.00104 0.17986 " pathEditMode="relative" rAng="0" ptsTypes="AA">
                                      <p:cBhvr>
                                        <p:cTn id="70" dur="2000" fill="hold"/>
                                        <p:tgtEl>
                                          <p:spTgt spid="44"/>
                                        </p:tgtEl>
                                        <p:attrNameLst>
                                          <p:attrName>ppt_x</p:attrName>
                                          <p:attrName>ppt_y</p:attrName>
                                        </p:attrNameLst>
                                      </p:cBhvr>
                                      <p:rCtr x="-26" y="8912"/>
                                    </p:animMotion>
                                  </p:childTnLst>
                                </p:cTn>
                              </p:par>
                              <p:par>
                                <p:cTn id="71" presetID="42" presetClass="path" presetSubtype="0" accel="50000" decel="50000" fill="hold" grpId="0" nodeType="withEffect">
                                  <p:stCondLst>
                                    <p:cond delay="0"/>
                                  </p:stCondLst>
                                  <p:childTnLst>
                                    <p:animMotion origin="layout" path="M 3.125E-6 -4.44444E-6 L -0.00091 0.20278 " pathEditMode="relative" rAng="0" ptsTypes="AA">
                                      <p:cBhvr>
                                        <p:cTn id="72" dur="2000" fill="hold"/>
                                        <p:tgtEl>
                                          <p:spTgt spid="45"/>
                                        </p:tgtEl>
                                        <p:attrNameLst>
                                          <p:attrName>ppt_x</p:attrName>
                                          <p:attrName>ppt_y</p:attrName>
                                        </p:attrNameLst>
                                      </p:cBhvr>
                                      <p:rCtr x="-52" y="10139"/>
                                    </p:animMotion>
                                  </p:childTnLst>
                                </p:cTn>
                              </p:par>
                              <p:par>
                                <p:cTn id="73" presetID="42" presetClass="path" presetSubtype="0" accel="50000" decel="50000" fill="hold" grpId="0" nodeType="withEffect">
                                  <p:stCondLst>
                                    <p:cond delay="0"/>
                                  </p:stCondLst>
                                  <p:childTnLst>
                                    <p:animMotion origin="layout" path="M 0.00391 0.00625 L 0.00287 0.28334 " pathEditMode="relative" rAng="0" ptsTypes="AA">
                                      <p:cBhvr>
                                        <p:cTn id="74" dur="2000" fill="hold"/>
                                        <p:tgtEl>
                                          <p:spTgt spid="43"/>
                                        </p:tgtEl>
                                        <p:attrNameLst>
                                          <p:attrName>ppt_x</p:attrName>
                                          <p:attrName>ppt_y</p:attrName>
                                        </p:attrNameLst>
                                      </p:cBhvr>
                                      <p:rCtr x="-52" y="13843"/>
                                    </p:animMotion>
                                  </p:childTnLst>
                                </p:cTn>
                              </p:par>
                              <p:par>
                                <p:cTn id="75" presetID="63" presetClass="path" presetSubtype="0" accel="50000" decel="50000" fill="hold" grpId="0" nodeType="withEffect">
                                  <p:stCondLst>
                                    <p:cond delay="0"/>
                                  </p:stCondLst>
                                  <p:childTnLst>
                                    <p:animMotion origin="layout" path="M -0.00052 0.00139 L 0.11615 0.00301 " pathEditMode="relative" rAng="0" ptsTypes="AA">
                                      <p:cBhvr>
                                        <p:cTn id="76" dur="2000" fill="hold"/>
                                        <p:tgtEl>
                                          <p:spTgt spid="61"/>
                                        </p:tgtEl>
                                        <p:attrNameLst>
                                          <p:attrName>ppt_x</p:attrName>
                                          <p:attrName>ppt_y</p:attrName>
                                        </p:attrNameLst>
                                      </p:cBhvr>
                                      <p:rCtr x="5833" y="69"/>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
                                            <p:txEl>
                                              <p:pRg st="4" end="4"/>
                                            </p:txEl>
                                          </p:spTgt>
                                        </p:tgtEl>
                                        <p:attrNameLst>
                                          <p:attrName>style.visibility</p:attrName>
                                        </p:attrNameLst>
                                      </p:cBhvr>
                                      <p:to>
                                        <p:strVal val="visible"/>
                                      </p:to>
                                    </p:set>
                                  </p:childTnLst>
                                </p:cTn>
                              </p:par>
                              <p:par>
                                <p:cTn id="81" presetID="63" presetClass="path" presetSubtype="0" accel="50000" decel="50000" fill="hold" grpId="0" nodeType="withEffect">
                                  <p:stCondLst>
                                    <p:cond delay="0"/>
                                  </p:stCondLst>
                                  <p:childTnLst>
                                    <p:animMotion origin="layout" path="M 0.00078 -0.00416 L 0.11081 -0.00069 " pathEditMode="relative" rAng="0" ptsTypes="AA">
                                      <p:cBhvr>
                                        <p:cTn id="82" dur="2000" fill="hold"/>
                                        <p:tgtEl>
                                          <p:spTgt spid="59"/>
                                        </p:tgtEl>
                                        <p:attrNameLst>
                                          <p:attrName>ppt_x</p:attrName>
                                          <p:attrName>ppt_y</p:attrName>
                                        </p:attrNameLst>
                                      </p:cBhvr>
                                      <p:rCtr x="5495" y="162"/>
                                    </p:animMotion>
                                  </p:childTnLst>
                                </p:cTn>
                              </p:par>
                              <p:par>
                                <p:cTn id="83" presetID="63" presetClass="path" presetSubtype="0" accel="50000" decel="50000" fill="hold" grpId="0" nodeType="withEffect">
                                  <p:stCondLst>
                                    <p:cond delay="0"/>
                                  </p:stCondLst>
                                  <p:childTnLst>
                                    <p:animMotion origin="layout" path="M -1.66667E-6 7.40741E-7 L 0.1457 0.00787 " pathEditMode="relative" rAng="0" ptsTypes="AA">
                                      <p:cBhvr>
                                        <p:cTn id="84" dur="2000" fill="hold"/>
                                        <p:tgtEl>
                                          <p:spTgt spid="58"/>
                                        </p:tgtEl>
                                        <p:attrNameLst>
                                          <p:attrName>ppt_x</p:attrName>
                                          <p:attrName>ppt_y</p:attrName>
                                        </p:attrNameLst>
                                      </p:cBhvr>
                                      <p:rCtr x="7279" y="394"/>
                                    </p:animMotion>
                                  </p:childTnLst>
                                </p:cTn>
                              </p:par>
                              <p:par>
                                <p:cTn id="85" presetID="63" presetClass="path" presetSubtype="0" accel="50000" decel="50000" fill="hold" grpId="0" nodeType="withEffect">
                                  <p:stCondLst>
                                    <p:cond delay="0"/>
                                  </p:stCondLst>
                                  <p:childTnLst>
                                    <p:animMotion origin="layout" path="M -0.0013 -0.00209 L 0.0849 0.00069 " pathEditMode="relative" rAng="0" ptsTypes="AA">
                                      <p:cBhvr>
                                        <p:cTn id="86" dur="2000" fill="hold"/>
                                        <p:tgtEl>
                                          <p:spTgt spid="60"/>
                                        </p:tgtEl>
                                        <p:attrNameLst>
                                          <p:attrName>ppt_x</p:attrName>
                                          <p:attrName>ppt_y</p:attrName>
                                        </p:attrNameLst>
                                      </p:cBhvr>
                                      <p:rCtr x="4310" y="139"/>
                                    </p:animMotion>
                                  </p:childTnLst>
                                </p:cTn>
                              </p:par>
                              <p:par>
                                <p:cTn id="87" presetID="63" presetClass="path" presetSubtype="0" accel="50000" decel="50000" fill="hold" grpId="0" nodeType="withEffect">
                                  <p:stCondLst>
                                    <p:cond delay="0"/>
                                  </p:stCondLst>
                                  <p:childTnLst>
                                    <p:animMotion origin="layout" path="M -0.00104 -2.96296E-6 L 0.16602 0.00764 " pathEditMode="relative" rAng="0" ptsTypes="AA">
                                      <p:cBhvr>
                                        <p:cTn id="88" dur="2000" fill="hold"/>
                                        <p:tgtEl>
                                          <p:spTgt spid="57"/>
                                        </p:tgtEl>
                                        <p:attrNameLst>
                                          <p:attrName>ppt_x</p:attrName>
                                          <p:attrName>ppt_y</p:attrName>
                                        </p:attrNameLst>
                                      </p:cBhvr>
                                      <p:rCtr x="8346" y="370"/>
                                    </p:animMotion>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7">
                                            <p:txEl>
                                              <p:pRg st="5" end="5"/>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7">
                                            <p:txEl>
                                              <p:pRg st="7" end="7"/>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7">
                                            <p:txEl>
                                              <p:pRg st="8" end="8"/>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uiExpand="1" build="allAtOnce" animBg="1"/>
      <p:bldP spid="43" grpId="0" animBg="1"/>
      <p:bldP spid="43" grpId="1" uiExpand="1" animBg="1"/>
      <p:bldP spid="44" grpId="0" animBg="1"/>
      <p:bldP spid="44" grpId="1" uiExpand="1" animBg="1"/>
      <p:bldP spid="45" grpId="0" animBg="1"/>
      <p:bldP spid="45" grpId="1" uiExpand="1" animBg="1"/>
      <p:bldP spid="55" grpId="0" animBg="1"/>
      <p:bldP spid="55" grpId="1" uiExpand="1" animBg="1"/>
      <p:bldP spid="56" grpId="0" animBg="1"/>
      <p:bldP spid="56" grpId="1" uiExpand="1" animBg="1"/>
      <p:bldP spid="57" grpId="0" animBg="1"/>
      <p:bldP spid="57" grpId="1" uiExpand="1" animBg="1"/>
      <p:bldP spid="58" grpId="0" animBg="1"/>
      <p:bldP spid="58" grpId="1" uiExpand="1" animBg="1"/>
      <p:bldP spid="59" grpId="0" animBg="1"/>
      <p:bldP spid="59" grpId="1" uiExpand="1" animBg="1"/>
      <p:bldP spid="60" grpId="0" animBg="1"/>
      <p:bldP spid="60" grpId="1" uiExpand="1" animBg="1"/>
      <p:bldP spid="61" grpId="0" animBg="1"/>
      <p:bldP spid="61" grpId="1" uiExpand="1" animBg="1"/>
      <p:bldP spid="62" grpId="0" uiExpand="1"/>
      <p:bldP spid="63" grpId="0" uiExpan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CD01-BDEA-4EE6-AE41-30CEA06F005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C4B9818-D7ED-46AA-B381-2D39C5ACEC08}"/>
              </a:ext>
            </a:extLst>
          </p:cNvPr>
          <p:cNvSpPr>
            <a:spLocks noGrp="1"/>
          </p:cNvSpPr>
          <p:nvPr>
            <p:ph idx="1"/>
          </p:nvPr>
        </p:nvSpPr>
        <p:spPr/>
        <p:txBody>
          <a:bodyPr/>
          <a:lstStyle/>
          <a:p>
            <a:r>
              <a:rPr lang="en-US" dirty="0">
                <a:effectLst/>
              </a:rPr>
              <a:t>Ma, T., Brus, D. J., Zhu, A.-X., Zhang, L., &amp; Scholten, T. (2020). Comparison of conditioned Latin hypercube and feature space coverage sampling for predicting soil classes using simulation from soil maps. </a:t>
            </a:r>
            <a:r>
              <a:rPr lang="en-US" i="1" dirty="0" err="1">
                <a:effectLst/>
              </a:rPr>
              <a:t>Geoderma</a:t>
            </a:r>
            <a:r>
              <a:rPr lang="en-US" dirty="0">
                <a:effectLst/>
              </a:rPr>
              <a:t>, </a:t>
            </a:r>
            <a:r>
              <a:rPr lang="en-US" i="1" dirty="0">
                <a:effectLst/>
              </a:rPr>
              <a:t>370</a:t>
            </a:r>
            <a:r>
              <a:rPr lang="en-US" dirty="0">
                <a:effectLst/>
              </a:rPr>
              <a:t>, 114366. https://doi.org/10.1016/j.geoderma.2020.114366</a:t>
            </a:r>
          </a:p>
          <a:p>
            <a:r>
              <a:rPr lang="en-US" dirty="0" err="1">
                <a:effectLst/>
              </a:rPr>
              <a:t>Wadoux</a:t>
            </a:r>
            <a:r>
              <a:rPr lang="en-US" dirty="0">
                <a:effectLst/>
              </a:rPr>
              <a:t>, A. M. J. ‐C., &amp; Brus, D. J. (2021). How to compare sampling designs for mapping? </a:t>
            </a:r>
            <a:r>
              <a:rPr lang="en-US" i="1" dirty="0">
                <a:effectLst/>
              </a:rPr>
              <a:t>European Journal of Soil Science</a:t>
            </a:r>
            <a:r>
              <a:rPr lang="en-US" dirty="0">
                <a:effectLst/>
              </a:rPr>
              <a:t>, </a:t>
            </a:r>
            <a:r>
              <a:rPr lang="en-US" i="1" dirty="0">
                <a:effectLst/>
              </a:rPr>
              <a:t>72</a:t>
            </a:r>
            <a:r>
              <a:rPr lang="en-US" dirty="0">
                <a:effectLst/>
              </a:rPr>
              <a:t>(1), 35–46. https://doi.org/10.1111/ejss.12962</a:t>
            </a:r>
          </a:p>
        </p:txBody>
      </p:sp>
    </p:spTree>
    <p:extLst>
      <p:ext uri="{BB962C8B-B14F-4D97-AF65-F5344CB8AC3E}">
        <p14:creationId xmlns:p14="http://schemas.microsoft.com/office/powerpoint/2010/main" val="355397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842-6B6F-4988-B4B1-63943CA7FF3B}"/>
              </a:ext>
            </a:extLst>
          </p:cNvPr>
          <p:cNvSpPr>
            <a:spLocks noGrp="1"/>
          </p:cNvSpPr>
          <p:nvPr>
            <p:ph type="title"/>
          </p:nvPr>
        </p:nvSpPr>
        <p:spPr/>
        <p:txBody>
          <a:bodyPr/>
          <a:lstStyle/>
          <a:p>
            <a:r>
              <a:rPr lang="en-US" dirty="0"/>
              <a:t>The Problem</a:t>
            </a:r>
          </a:p>
        </p:txBody>
      </p:sp>
    </p:spTree>
    <p:extLst>
      <p:ext uri="{BB962C8B-B14F-4D97-AF65-F5344CB8AC3E}">
        <p14:creationId xmlns:p14="http://schemas.microsoft.com/office/powerpoint/2010/main" val="132321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8936-D40E-4ABF-92EA-CA08481872AB}"/>
              </a:ext>
            </a:extLst>
          </p:cNvPr>
          <p:cNvSpPr>
            <a:spLocks noGrp="1"/>
          </p:cNvSpPr>
          <p:nvPr>
            <p:ph type="title"/>
          </p:nvPr>
        </p:nvSpPr>
        <p:spPr>
          <a:xfrm>
            <a:off x="838200" y="365125"/>
            <a:ext cx="10515600" cy="1325563"/>
          </a:xfrm>
        </p:spPr>
        <p:txBody>
          <a:bodyPr>
            <a:normAutofit/>
          </a:bodyPr>
          <a:lstStyle/>
          <a:p>
            <a:r>
              <a:rPr lang="en-US" dirty="0">
                <a:solidFill>
                  <a:schemeClr val="tx1"/>
                </a:solidFill>
              </a:rPr>
              <a:t>Outline</a:t>
            </a:r>
          </a:p>
        </p:txBody>
      </p:sp>
      <p:graphicFrame>
        <p:nvGraphicFramePr>
          <p:cNvPr id="23" name="Content Placeholder 2">
            <a:extLst>
              <a:ext uri="{FF2B5EF4-FFF2-40B4-BE49-F238E27FC236}">
                <a16:creationId xmlns:a16="http://schemas.microsoft.com/office/drawing/2014/main" id="{D14D60B9-3490-4969-9C40-107E13A62182}"/>
              </a:ext>
            </a:extLst>
          </p:cNvPr>
          <p:cNvGraphicFramePr>
            <a:graphicFrameLocks noGrp="1"/>
          </p:cNvGraphicFramePr>
          <p:nvPr>
            <p:ph idx="1"/>
            <p:extLst>
              <p:ext uri="{D42A27DB-BD31-4B8C-83A1-F6EECF244321}">
                <p14:modId xmlns:p14="http://schemas.microsoft.com/office/powerpoint/2010/main" val="3657033874"/>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509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865D-BE11-49D7-BE1A-649345968E95}"/>
              </a:ext>
            </a:extLst>
          </p:cNvPr>
          <p:cNvSpPr>
            <a:spLocks noGrp="1"/>
          </p:cNvSpPr>
          <p:nvPr>
            <p:ph type="title"/>
          </p:nvPr>
        </p:nvSpPr>
        <p:spPr>
          <a:xfrm>
            <a:off x="838200" y="365125"/>
            <a:ext cx="10515600" cy="1325563"/>
          </a:xfrm>
        </p:spPr>
        <p:txBody>
          <a:bodyPr>
            <a:normAutofit/>
          </a:bodyPr>
          <a:lstStyle/>
          <a:p>
            <a:pPr marL="0" indent="0">
              <a:buNone/>
            </a:pPr>
            <a:r>
              <a:rPr lang="en-US" dirty="0">
                <a:solidFill>
                  <a:schemeClr val="tx1"/>
                </a:solidFill>
              </a:rPr>
              <a:t>Terms</a:t>
            </a:r>
          </a:p>
        </p:txBody>
      </p:sp>
      <p:graphicFrame>
        <p:nvGraphicFramePr>
          <p:cNvPr id="27" name="Content Placeholder 2">
            <a:extLst>
              <a:ext uri="{FF2B5EF4-FFF2-40B4-BE49-F238E27FC236}">
                <a16:creationId xmlns:a16="http://schemas.microsoft.com/office/drawing/2014/main" id="{2FCAF54B-16BC-418B-BAAF-98D466F5BEF3}"/>
              </a:ext>
            </a:extLst>
          </p:cNvPr>
          <p:cNvGraphicFramePr>
            <a:graphicFrameLocks noGrp="1"/>
          </p:cNvGraphicFramePr>
          <p:nvPr>
            <p:ph idx="1"/>
            <p:extLst>
              <p:ext uri="{D42A27DB-BD31-4B8C-83A1-F6EECF244321}">
                <p14:modId xmlns:p14="http://schemas.microsoft.com/office/powerpoint/2010/main" val="1769712814"/>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324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1077-2139-487D-B4AD-1E98E4352F9A}"/>
              </a:ext>
            </a:extLst>
          </p:cNvPr>
          <p:cNvSpPr>
            <a:spLocks noGrp="1"/>
          </p:cNvSpPr>
          <p:nvPr>
            <p:ph type="title"/>
          </p:nvPr>
        </p:nvSpPr>
        <p:spPr>
          <a:xfrm>
            <a:off x="838200" y="365125"/>
            <a:ext cx="10515600" cy="1325563"/>
          </a:xfrm>
        </p:spPr>
        <p:txBody>
          <a:bodyPr>
            <a:normAutofit/>
          </a:bodyPr>
          <a:lstStyle/>
          <a:p>
            <a:r>
              <a:rPr lang="en-US">
                <a:solidFill>
                  <a:schemeClr val="tx1"/>
                </a:solidFill>
              </a:rPr>
              <a:t>Considerations</a:t>
            </a:r>
          </a:p>
        </p:txBody>
      </p:sp>
      <p:graphicFrame>
        <p:nvGraphicFramePr>
          <p:cNvPr id="33" name="Content Placeholder 2">
            <a:extLst>
              <a:ext uri="{FF2B5EF4-FFF2-40B4-BE49-F238E27FC236}">
                <a16:creationId xmlns:a16="http://schemas.microsoft.com/office/drawing/2014/main" id="{CFFFA828-13A2-4380-9081-0BEAF8507F33}"/>
              </a:ext>
            </a:extLst>
          </p:cNvPr>
          <p:cNvGraphicFramePr>
            <a:graphicFrameLocks noGrp="1"/>
          </p:cNvGraphicFramePr>
          <p:nvPr>
            <p:ph idx="1"/>
            <p:extLst>
              <p:ext uri="{D42A27DB-BD31-4B8C-83A1-F6EECF244321}">
                <p14:modId xmlns:p14="http://schemas.microsoft.com/office/powerpoint/2010/main" val="2251592366"/>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563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1B5A5-87C4-4FAF-89D7-685CA6DD1BD2}"/>
              </a:ext>
            </a:extLst>
          </p:cNvPr>
          <p:cNvSpPr>
            <a:spLocks noGrp="1"/>
          </p:cNvSpPr>
          <p:nvPr>
            <p:ph type="title"/>
          </p:nvPr>
        </p:nvSpPr>
        <p:spPr>
          <a:xfrm>
            <a:off x="647889" y="1349680"/>
            <a:ext cx="2931320" cy="4449541"/>
          </a:xfrm>
        </p:spPr>
        <p:txBody>
          <a:bodyPr anchor="t">
            <a:normAutofit/>
          </a:bodyPr>
          <a:lstStyle/>
          <a:p>
            <a:r>
              <a:rPr lang="en-US" sz="4800">
                <a:solidFill>
                  <a:schemeClr val="tx1"/>
                </a:solidFill>
              </a:rPr>
              <a:t>Sample Size</a:t>
            </a:r>
          </a:p>
        </p:txBody>
      </p:sp>
      <p:graphicFrame>
        <p:nvGraphicFramePr>
          <p:cNvPr id="25" name="Content Placeholder 2">
            <a:extLst>
              <a:ext uri="{FF2B5EF4-FFF2-40B4-BE49-F238E27FC236}">
                <a16:creationId xmlns:a16="http://schemas.microsoft.com/office/drawing/2014/main" id="{8C714532-2426-4F9E-8D44-19EF3F4092FC}"/>
              </a:ext>
            </a:extLst>
          </p:cNvPr>
          <p:cNvGraphicFramePr>
            <a:graphicFrameLocks noGrp="1"/>
          </p:cNvGraphicFramePr>
          <p:nvPr>
            <p:ph idx="1"/>
            <p:extLst>
              <p:ext uri="{D42A27DB-BD31-4B8C-83A1-F6EECF244321}">
                <p14:modId xmlns:p14="http://schemas.microsoft.com/office/powerpoint/2010/main" val="3974576801"/>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538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586E-EF1C-40EF-A8BC-1814147BDAA1}"/>
              </a:ext>
            </a:extLst>
          </p:cNvPr>
          <p:cNvSpPr>
            <a:spLocks noGrp="1"/>
          </p:cNvSpPr>
          <p:nvPr>
            <p:ph type="title"/>
          </p:nvPr>
        </p:nvSpPr>
        <p:spPr/>
        <p:txBody>
          <a:bodyPr/>
          <a:lstStyle/>
          <a:p>
            <a:r>
              <a:rPr lang="en-US" dirty="0"/>
              <a:t>Sample Size</a:t>
            </a:r>
          </a:p>
        </p:txBody>
      </p:sp>
      <p:sp>
        <p:nvSpPr>
          <p:cNvPr id="11" name="Content Placeholder 10">
            <a:extLst>
              <a:ext uri="{FF2B5EF4-FFF2-40B4-BE49-F238E27FC236}">
                <a16:creationId xmlns:a16="http://schemas.microsoft.com/office/drawing/2014/main" id="{BB080396-D149-433E-BE71-C4C8DCF04948}"/>
              </a:ext>
            </a:extLst>
          </p:cNvPr>
          <p:cNvSpPr>
            <a:spLocks noGrp="1"/>
          </p:cNvSpPr>
          <p:nvPr>
            <p:ph sz="half" idx="1"/>
          </p:nvPr>
        </p:nvSpPr>
        <p:spPr/>
        <p:txBody>
          <a:bodyPr/>
          <a:lstStyle/>
          <a:p>
            <a:endParaRPr lang="en-US" dirty="0"/>
          </a:p>
          <a:p>
            <a:r>
              <a:rPr lang="en-US" dirty="0"/>
              <a:t>Standard Error approach tests whether our error is less than a threshold </a:t>
            </a:r>
          </a:p>
          <a:p>
            <a:r>
              <a:rPr lang="en-US" dirty="0"/>
              <a:t>Confidence Interval approach tests whether our data falls into 1 group</a:t>
            </a:r>
          </a:p>
          <a:p>
            <a:r>
              <a:rPr lang="en-US" dirty="0"/>
              <a:t>Power Analysis approach tests whether 2 groups overlap </a:t>
            </a:r>
          </a:p>
        </p:txBody>
      </p:sp>
      <p:sp>
        <p:nvSpPr>
          <p:cNvPr id="15" name="AutoShape 2">
            <a:extLst>
              <a:ext uri="{FF2B5EF4-FFF2-40B4-BE49-F238E27FC236}">
                <a16:creationId xmlns:a16="http://schemas.microsoft.com/office/drawing/2014/main" id="{1576DAC7-038D-48AF-9820-00E6455B10A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a:extLst>
              <a:ext uri="{FF2B5EF4-FFF2-40B4-BE49-F238E27FC236}">
                <a16:creationId xmlns:a16="http://schemas.microsoft.com/office/drawing/2014/main" id="{97B61943-C8B5-4071-B535-DC91A136F2ED}"/>
              </a:ext>
            </a:extLst>
          </p:cNvPr>
          <p:cNvPicPr>
            <a:picLocks noChangeAspect="1"/>
          </p:cNvPicPr>
          <p:nvPr/>
        </p:nvPicPr>
        <p:blipFill>
          <a:blip r:embed="rId2"/>
          <a:stretch>
            <a:fillRect/>
          </a:stretch>
        </p:blipFill>
        <p:spPr>
          <a:xfrm>
            <a:off x="6473345" y="1473932"/>
            <a:ext cx="5410669" cy="4793395"/>
          </a:xfrm>
          <a:prstGeom prst="rect">
            <a:avLst/>
          </a:prstGeom>
        </p:spPr>
      </p:pic>
      <p:sp>
        <p:nvSpPr>
          <p:cNvPr id="3" name="TextBox 2">
            <a:extLst>
              <a:ext uri="{FF2B5EF4-FFF2-40B4-BE49-F238E27FC236}">
                <a16:creationId xmlns:a16="http://schemas.microsoft.com/office/drawing/2014/main" id="{558092D0-629D-4275-BCC4-4E44F6449E94}"/>
              </a:ext>
            </a:extLst>
          </p:cNvPr>
          <p:cNvSpPr txBox="1"/>
          <p:nvPr/>
        </p:nvSpPr>
        <p:spPr>
          <a:xfrm>
            <a:off x="6562717" y="6296879"/>
            <a:ext cx="5365983" cy="461665"/>
          </a:xfrm>
          <a:prstGeom prst="rect">
            <a:avLst/>
          </a:prstGeom>
          <a:noFill/>
        </p:spPr>
        <p:txBody>
          <a:bodyPr wrap="square" rtlCol="0">
            <a:spAutoFit/>
          </a:bodyPr>
          <a:lstStyle/>
          <a:p>
            <a:r>
              <a:rPr lang="en-US" sz="1200" dirty="0"/>
              <a:t>The dashed line represents a taxonomic break, while the solid lines are the group means.</a:t>
            </a:r>
          </a:p>
        </p:txBody>
      </p:sp>
    </p:spTree>
    <p:extLst>
      <p:ext uri="{BB962C8B-B14F-4D97-AF65-F5344CB8AC3E}">
        <p14:creationId xmlns:p14="http://schemas.microsoft.com/office/powerpoint/2010/main" val="116704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7511-F3D2-4E36-8E13-2E0AB7FB0BE2}"/>
              </a:ext>
            </a:extLst>
          </p:cNvPr>
          <p:cNvSpPr>
            <a:spLocks noGrp="1"/>
          </p:cNvSpPr>
          <p:nvPr>
            <p:ph type="title"/>
          </p:nvPr>
        </p:nvSpPr>
        <p:spPr/>
        <p:txBody>
          <a:bodyPr/>
          <a:lstStyle/>
          <a:p>
            <a:r>
              <a:rPr lang="en-US" dirty="0"/>
              <a:t>Sample Size vs Model Accuracy</a:t>
            </a:r>
          </a:p>
        </p:txBody>
      </p:sp>
      <p:pic>
        <p:nvPicPr>
          <p:cNvPr id="5" name="Picture 4">
            <a:extLst>
              <a:ext uri="{FF2B5EF4-FFF2-40B4-BE49-F238E27FC236}">
                <a16:creationId xmlns:a16="http://schemas.microsoft.com/office/drawing/2014/main" id="{3DEA698F-6CEC-4C26-8115-77C5CF920EC6}"/>
              </a:ext>
            </a:extLst>
          </p:cNvPr>
          <p:cNvPicPr>
            <a:picLocks noChangeAspect="1"/>
          </p:cNvPicPr>
          <p:nvPr/>
        </p:nvPicPr>
        <p:blipFill>
          <a:blip r:embed="rId2"/>
          <a:stretch>
            <a:fillRect/>
          </a:stretch>
        </p:blipFill>
        <p:spPr>
          <a:xfrm>
            <a:off x="1339686" y="2315657"/>
            <a:ext cx="9785684" cy="3186785"/>
          </a:xfrm>
          <a:prstGeom prst="rect">
            <a:avLst/>
          </a:prstGeom>
        </p:spPr>
      </p:pic>
      <p:sp>
        <p:nvSpPr>
          <p:cNvPr id="3" name="TextBox 2">
            <a:extLst>
              <a:ext uri="{FF2B5EF4-FFF2-40B4-BE49-F238E27FC236}">
                <a16:creationId xmlns:a16="http://schemas.microsoft.com/office/drawing/2014/main" id="{C0A7CAFB-D8E9-4741-B796-44A47A0E2C00}"/>
              </a:ext>
            </a:extLst>
          </p:cNvPr>
          <p:cNvSpPr txBox="1"/>
          <p:nvPr/>
        </p:nvSpPr>
        <p:spPr>
          <a:xfrm>
            <a:off x="1238086" y="5502442"/>
            <a:ext cx="2342949" cy="307777"/>
          </a:xfrm>
          <a:prstGeom prst="rect">
            <a:avLst/>
          </a:prstGeom>
          <a:noFill/>
        </p:spPr>
        <p:txBody>
          <a:bodyPr wrap="none" rtlCol="0">
            <a:spAutoFit/>
          </a:bodyPr>
          <a:lstStyle/>
          <a:p>
            <a:r>
              <a:rPr lang="en-US" sz="1400" dirty="0"/>
              <a:t>From </a:t>
            </a:r>
            <a:r>
              <a:rPr lang="en-US" sz="1400" dirty="0" err="1"/>
              <a:t>Wadoux</a:t>
            </a:r>
            <a:r>
              <a:rPr lang="en-US" sz="1400" dirty="0"/>
              <a:t> and Brus, 2020</a:t>
            </a:r>
            <a:endParaRPr lang="en-US" dirty="0"/>
          </a:p>
        </p:txBody>
      </p:sp>
    </p:spTree>
    <p:extLst>
      <p:ext uri="{BB962C8B-B14F-4D97-AF65-F5344CB8AC3E}">
        <p14:creationId xmlns:p14="http://schemas.microsoft.com/office/powerpoint/2010/main" val="1642078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AF69-2AA2-4F7A-A802-03866E4A1316}"/>
              </a:ext>
            </a:extLst>
          </p:cNvPr>
          <p:cNvSpPr>
            <a:spLocks noGrp="1"/>
          </p:cNvSpPr>
          <p:nvPr>
            <p:ph type="title"/>
          </p:nvPr>
        </p:nvSpPr>
        <p:spPr/>
        <p:txBody>
          <a:bodyPr>
            <a:normAutofit/>
          </a:bodyPr>
          <a:lstStyle/>
          <a:p>
            <a:r>
              <a:rPr lang="en-US" dirty="0"/>
              <a:t>Sample Size vs Model Accuracy</a:t>
            </a:r>
          </a:p>
        </p:txBody>
      </p:sp>
      <p:pic>
        <p:nvPicPr>
          <p:cNvPr id="7" name="Picture 6">
            <a:extLst>
              <a:ext uri="{FF2B5EF4-FFF2-40B4-BE49-F238E27FC236}">
                <a16:creationId xmlns:a16="http://schemas.microsoft.com/office/drawing/2014/main" id="{AF29C867-5C29-411F-BEE7-8E033E386750}"/>
              </a:ext>
            </a:extLst>
          </p:cNvPr>
          <p:cNvPicPr>
            <a:picLocks noChangeAspect="1"/>
          </p:cNvPicPr>
          <p:nvPr/>
        </p:nvPicPr>
        <p:blipFill rotWithShape="1">
          <a:blip r:embed="rId2"/>
          <a:srcRect l="3933" t="32986" b="34207"/>
          <a:stretch/>
        </p:blipFill>
        <p:spPr>
          <a:xfrm>
            <a:off x="4326887" y="2071955"/>
            <a:ext cx="3778885" cy="2714089"/>
          </a:xfrm>
          <a:prstGeom prst="rect">
            <a:avLst/>
          </a:prstGeom>
        </p:spPr>
      </p:pic>
      <p:pic>
        <p:nvPicPr>
          <p:cNvPr id="9" name="Picture 8" descr="Diagram&#10;&#10;Description automatically generated">
            <a:extLst>
              <a:ext uri="{FF2B5EF4-FFF2-40B4-BE49-F238E27FC236}">
                <a16:creationId xmlns:a16="http://schemas.microsoft.com/office/drawing/2014/main" id="{EEFACD57-113D-4B4B-9539-D28E4DA290DA}"/>
              </a:ext>
            </a:extLst>
          </p:cNvPr>
          <p:cNvPicPr>
            <a:picLocks noChangeAspect="1"/>
          </p:cNvPicPr>
          <p:nvPr/>
        </p:nvPicPr>
        <p:blipFill rotWithShape="1">
          <a:blip r:embed="rId3">
            <a:extLst>
              <a:ext uri="{28A0092B-C50C-407E-A947-70E740481C1C}">
                <a14:useLocalDpi xmlns:a14="http://schemas.microsoft.com/office/drawing/2010/main" val="0"/>
              </a:ext>
            </a:extLst>
          </a:blip>
          <a:srcRect t="66776" b="-2144"/>
          <a:stretch/>
        </p:blipFill>
        <p:spPr>
          <a:xfrm>
            <a:off x="439438" y="2071957"/>
            <a:ext cx="3887449" cy="2891696"/>
          </a:xfrm>
          <a:prstGeom prst="rect">
            <a:avLst/>
          </a:prstGeom>
        </p:spPr>
      </p:pic>
      <p:pic>
        <p:nvPicPr>
          <p:cNvPr id="11" name="Picture 10" descr="Diagram&#10;&#10;Description automatically generated">
            <a:extLst>
              <a:ext uri="{FF2B5EF4-FFF2-40B4-BE49-F238E27FC236}">
                <a16:creationId xmlns:a16="http://schemas.microsoft.com/office/drawing/2014/main" id="{EC4AA5E5-4D8A-4F2F-A50B-A2A750D1CDC7}"/>
              </a:ext>
            </a:extLst>
          </p:cNvPr>
          <p:cNvPicPr>
            <a:picLocks noChangeAspect="1"/>
          </p:cNvPicPr>
          <p:nvPr/>
        </p:nvPicPr>
        <p:blipFill rotWithShape="1">
          <a:blip r:embed="rId3">
            <a:extLst>
              <a:ext uri="{28A0092B-C50C-407E-A947-70E740481C1C}">
                <a14:useLocalDpi xmlns:a14="http://schemas.microsoft.com/office/drawing/2010/main" val="0"/>
              </a:ext>
            </a:extLst>
          </a:blip>
          <a:srcRect l="4249" t="-1287" b="67913"/>
          <a:stretch/>
        </p:blipFill>
        <p:spPr>
          <a:xfrm>
            <a:off x="8105772" y="2071955"/>
            <a:ext cx="3800894" cy="2786279"/>
          </a:xfrm>
          <a:prstGeom prst="rect">
            <a:avLst/>
          </a:prstGeom>
        </p:spPr>
      </p:pic>
      <p:sp>
        <p:nvSpPr>
          <p:cNvPr id="6" name="TextBox 5">
            <a:extLst>
              <a:ext uri="{FF2B5EF4-FFF2-40B4-BE49-F238E27FC236}">
                <a16:creationId xmlns:a16="http://schemas.microsoft.com/office/drawing/2014/main" id="{0B4126CC-4A2E-43D2-A94D-606991A33F9F}"/>
              </a:ext>
            </a:extLst>
          </p:cNvPr>
          <p:cNvSpPr txBox="1"/>
          <p:nvPr/>
        </p:nvSpPr>
        <p:spPr>
          <a:xfrm>
            <a:off x="347132" y="4786044"/>
            <a:ext cx="1693733" cy="307777"/>
          </a:xfrm>
          <a:prstGeom prst="rect">
            <a:avLst/>
          </a:prstGeom>
          <a:noFill/>
        </p:spPr>
        <p:txBody>
          <a:bodyPr wrap="none" rtlCol="0">
            <a:spAutoFit/>
          </a:bodyPr>
          <a:lstStyle/>
          <a:p>
            <a:r>
              <a:rPr lang="en-US" sz="1400" dirty="0"/>
              <a:t>From Ma et al., 2020</a:t>
            </a:r>
            <a:endParaRPr lang="en-US" dirty="0"/>
          </a:p>
        </p:txBody>
      </p:sp>
    </p:spTree>
    <p:extLst>
      <p:ext uri="{BB962C8B-B14F-4D97-AF65-F5344CB8AC3E}">
        <p14:creationId xmlns:p14="http://schemas.microsoft.com/office/powerpoint/2010/main" val="297087862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5775</TotalTime>
  <Words>1011</Words>
  <Application>Microsoft Office PowerPoint</Application>
  <PresentationFormat>Widescreen</PresentationFormat>
  <Paragraphs>161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Corbel</vt:lpstr>
      <vt:lpstr>Palatino Linotype</vt:lpstr>
      <vt:lpstr>Depth</vt:lpstr>
      <vt:lpstr>Sampling</vt:lpstr>
      <vt:lpstr>The Problem</vt:lpstr>
      <vt:lpstr>Outline</vt:lpstr>
      <vt:lpstr>Terms</vt:lpstr>
      <vt:lpstr>Considerations</vt:lpstr>
      <vt:lpstr>Sample Size</vt:lpstr>
      <vt:lpstr>Sample Size</vt:lpstr>
      <vt:lpstr>Sample Size vs Model Accuracy</vt:lpstr>
      <vt:lpstr>Sample Size vs Model Accuracy</vt:lpstr>
      <vt:lpstr>Sample Size – NSSH 627.8</vt:lpstr>
      <vt:lpstr>Sampling Designs</vt:lpstr>
      <vt:lpstr>Sampling Designs</vt:lpstr>
      <vt:lpstr>Sampling Designs</vt:lpstr>
      <vt:lpstr>Simple-random</vt:lpstr>
      <vt:lpstr>Systematic</vt:lpstr>
      <vt:lpstr>Stratified &amp; Two-stage random</vt:lpstr>
      <vt:lpstr>cLHS</vt:lpstr>
      <vt:lpstr>cLHS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Roecker, Stephen - NRCS, Lincoln, NE</dc:creator>
  <cp:lastModifiedBy>Roecker, Stephen - NRCS, Lincoln, NE</cp:lastModifiedBy>
  <cp:revision>4</cp:revision>
  <dcterms:created xsi:type="dcterms:W3CDTF">2022-01-04T21:06:14Z</dcterms:created>
  <dcterms:modified xsi:type="dcterms:W3CDTF">2022-02-03T23:29:25Z</dcterms:modified>
</cp:coreProperties>
</file>