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58" r:id="rId4"/>
    <p:sldId id="261" r:id="rId5"/>
    <p:sldId id="259" r:id="rId6"/>
    <p:sldId id="265" r:id="rId7"/>
    <p:sldId id="267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1B4E2-5EB5-DA5C-6F47-B276248724B7}" v="73" dt="2020-09-10T02:20:34.474"/>
    <p1510:client id="{AFF9D6F6-CC42-A5C0-B96C-02CB727A3B18}" v="730" dt="2020-09-10T02:17:11.210"/>
    <p1510:client id="{BED6C79C-C7E7-4546-9858-9176E87A98CF}" v="593" dt="2020-09-10T21:03:21.307"/>
    <p1510:client id="{FA1CAF90-69B2-4A00-B536-8B14B3ECEB8B}" v="299" dt="2020-09-10T02:21:45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heelermlclub.github.io/wheeler-ml-club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1856" y="3113415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ea typeface="Meiryo"/>
              </a:rPr>
              <a:t>Machine Learning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ea typeface="Meiryo"/>
              </a:rPr>
              <a:t>2020-2021 Info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0A9A0DA-4DE4-478F-9E8F-F529F1E7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9" y="992074"/>
            <a:ext cx="6012425" cy="48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9F18F-54B3-4971-BE02-80AC8E67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00874"/>
            <a:ext cx="4560584" cy="1128068"/>
          </a:xfrm>
        </p:spPr>
        <p:txBody>
          <a:bodyPr anchor="ctr">
            <a:noAutofit/>
          </a:bodyPr>
          <a:lstStyle/>
          <a:p>
            <a:r>
              <a:rPr lang="en-US" sz="4800">
                <a:ea typeface="Meiryo"/>
              </a:rPr>
              <a:t>What is Machine Learning (ML)?</a:t>
            </a:r>
            <a:endParaRPr lang="en-US" sz="4800"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E3AB-C576-4EBE-BB78-62D29DF9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4292988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Machine learning involves building algorithms that can "learn" relationships in data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Once they are trained, they can be used to make predictions or decisions</a:t>
            </a:r>
            <a:endParaRPr lang="en-US" sz="2400">
              <a:ea typeface="Meiryo"/>
              <a:cs typeface="Calibri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These predictions happen without you explicitly programming it!</a:t>
            </a:r>
            <a:endParaRPr lang="en-US" sz="2400">
              <a:ea typeface="Meiryo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A picture containing device&#10;&#10;Description automatically generated">
            <a:extLst>
              <a:ext uri="{FF2B5EF4-FFF2-40B4-BE49-F238E27FC236}">
                <a16:creationId xmlns:a16="http://schemas.microsoft.com/office/drawing/2014/main" id="{8D1B1563-C1B9-4762-B4DF-694BB8E2D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4" b="57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728FF-63A7-44C1-99AF-A04D28E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Meiryo"/>
              </a:rPr>
              <a:t>Why Learn About ML?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B036-3E73-40FA-AF7D-DEC77D9B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Wide applications across a variety of industries</a:t>
            </a:r>
            <a:endParaRPr lang="en-US" sz="2400">
              <a:ea typeface="Meiryo"/>
              <a:cs typeface="Calibri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Data science is a high paying job</a:t>
            </a:r>
            <a:endParaRPr lang="en-US" sz="2400">
              <a:ea typeface="Meiryo"/>
              <a:cs typeface="Calibri"/>
            </a:endParaRPr>
          </a:p>
          <a:p>
            <a:pPr marL="742950" lvl="1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national average salary for a data scientist is $113,309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Improves analytical and coding skills</a:t>
            </a:r>
            <a:endParaRPr lang="en-US" sz="2400">
              <a:ea typeface="Meiryo"/>
              <a:cs typeface="Calibri"/>
            </a:endParaRPr>
          </a:p>
          <a:p>
            <a:pPr marL="7429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Machine learning involves analyzing &amp; finding connections in data</a:t>
            </a:r>
            <a:endParaRPr lang="en-US">
              <a:ea typeface="Meiryo"/>
              <a:cs typeface="Calibri"/>
            </a:endParaRPr>
          </a:p>
          <a:p>
            <a:pPr marL="7429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Implementation of machine learning improves coding skills (particularly python skills)</a:t>
            </a:r>
            <a:endParaRPr lang="en-US">
              <a:ea typeface="Meiryo"/>
              <a:cs typeface="Calibri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9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1C1C-367D-4B0B-AFB1-DFE8946A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ea typeface="Meiryo"/>
              </a:rPr>
              <a:t>About Machine Learning Club</a:t>
            </a: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0477-16C2-4643-B362-1372CBD2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We will guide you through everything you need to get started with machine learning</a:t>
            </a:r>
            <a:endParaRPr lang="en-US" sz="2400">
              <a:ea typeface="Meiryo"/>
              <a:cs typeface="Calibri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Some topics we will cover:</a:t>
            </a:r>
            <a:endParaRPr lang="en-US" sz="2400">
              <a:ea typeface="Meiryo"/>
              <a:cs typeface="Calibri"/>
            </a:endParaRPr>
          </a:p>
          <a:p>
            <a:pPr marL="7429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Python programming, basic calculus, and statistics</a:t>
            </a:r>
            <a:endParaRPr lang="en-US">
              <a:ea typeface="Meiryo"/>
              <a:cs typeface="Calibri"/>
            </a:endParaRPr>
          </a:p>
          <a:p>
            <a:pPr marL="7429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Regression and classification</a:t>
            </a:r>
            <a:endParaRPr lang="en-US">
              <a:ea typeface="Meiryo"/>
              <a:cs typeface="Calibri"/>
            </a:endParaRPr>
          </a:p>
          <a:p>
            <a:pPr marL="7429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Deep learning and neural networks</a:t>
            </a:r>
            <a:endParaRPr lang="en-US">
              <a:ea typeface="Meiryo"/>
              <a:cs typeface="Calibri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We will also do machine learning projects throughout the year</a:t>
            </a:r>
            <a:endParaRPr lang="en-US" sz="2400">
              <a:ea typeface="Meiry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55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5CAD-2A72-43CD-8680-2DAB3B7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>
                <a:ea typeface="Meiryo"/>
              </a:rPr>
              <a:t>Logistics</a:t>
            </a:r>
            <a:endParaRPr lang="en-US" sz="4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B331-8787-44FE-A19B-28E7BEFC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162" y="985088"/>
            <a:ext cx="5542387" cy="4818812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Who can join?</a:t>
            </a:r>
            <a:endParaRPr lang="en-US" sz="2400">
              <a:ea typeface="Meiryo"/>
              <a:cs typeface="Calibri"/>
            </a:endParaRPr>
          </a:p>
          <a:p>
            <a:pPr marL="742950" lvl="1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  <a:cs typeface="Calibri"/>
              </a:rPr>
              <a:t>We encourage everyone to join</a:t>
            </a:r>
          </a:p>
          <a:p>
            <a:pPr marL="742950" lvl="1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  <a:cs typeface="Calibri"/>
              </a:rPr>
              <a:t>HOWEVER, you will need to dedicate some of your own time to learning about Python, matrices, and the concept of a derivative if you do not know so already. </a:t>
            </a:r>
            <a:endParaRPr lang="en-US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When are club meetings?</a:t>
            </a:r>
            <a:endParaRPr lang="en-US" sz="2400">
              <a:ea typeface="Meiryo"/>
              <a:cs typeface="Calibri"/>
            </a:endParaRPr>
          </a:p>
          <a:p>
            <a:pPr marL="7429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Tuesdays from 2:30pm to 3:30pm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Are there any club dues?</a:t>
            </a:r>
            <a:endParaRPr lang="en-US" sz="2400">
              <a:ea typeface="Meiryo"/>
              <a:cs typeface="Calibri"/>
            </a:endParaRPr>
          </a:p>
          <a:p>
            <a:pPr marL="7429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No, participation is 100% free</a:t>
            </a:r>
            <a:endParaRPr lang="en-US">
              <a:ea typeface="Meiry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68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728FF-63A7-44C1-99AF-A04D28E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Meiryo"/>
              </a:rPr>
              <a:t>Demos</a:t>
            </a:r>
            <a:endParaRPr lang="en-US"/>
          </a:p>
        </p:txBody>
      </p:sp>
      <p:pic>
        <p:nvPicPr>
          <p:cNvPr id="4" name="ezgif-7-6b6cfe70c4e1">
            <a:hlinkClick r:id="" action="ppaction://media"/>
            <a:extLst>
              <a:ext uri="{FF2B5EF4-FFF2-40B4-BE49-F238E27FC236}">
                <a16:creationId xmlns:a16="http://schemas.microsoft.com/office/drawing/2014/main" id="{9B9F2F01-1835-497E-B6B4-49F65790F71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6779" y="2952477"/>
            <a:ext cx="4606925" cy="3095625"/>
          </a:xfr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75B96D-9007-4114-B882-3B4E228BBF0C}"/>
              </a:ext>
            </a:extLst>
          </p:cNvPr>
          <p:cNvSpPr txBox="1"/>
          <p:nvPr/>
        </p:nvSpPr>
        <p:spPr>
          <a:xfrm>
            <a:off x="1491758" y="2508070"/>
            <a:ext cx="399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A3C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0C21B-E534-4141-AB65-BA37FB7E7DE7}"/>
              </a:ext>
            </a:extLst>
          </p:cNvPr>
          <p:cNvSpPr txBox="1"/>
          <p:nvPr/>
        </p:nvSpPr>
        <p:spPr>
          <a:xfrm>
            <a:off x="6174557" y="3428682"/>
            <a:ext cx="5179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 few moments later, she heard the sound of a door opening behind her. "I'll be in the living room ." she called back, still walking in the opposite direction . She walked up to the living room window and looked out. It was still dark outside. She looked back and noticed something out of the corner of her eye.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F1BDB-058B-4EAD-9CDF-22AD6217E00C}"/>
              </a:ext>
            </a:extLst>
          </p:cNvPr>
          <p:cNvSpPr txBox="1"/>
          <p:nvPr/>
        </p:nvSpPr>
        <p:spPr>
          <a:xfrm>
            <a:off x="6765695" y="2533411"/>
            <a:ext cx="399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GPT-2</a:t>
            </a:r>
          </a:p>
        </p:txBody>
      </p:sp>
    </p:spTree>
    <p:extLst>
      <p:ext uri="{BB962C8B-B14F-4D97-AF65-F5344CB8AC3E}">
        <p14:creationId xmlns:p14="http://schemas.microsoft.com/office/powerpoint/2010/main" val="110448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1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728FF-63A7-44C1-99AF-A04D28E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Meiryo"/>
              </a:rPr>
              <a:t>More Demos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75B96D-9007-4114-B882-3B4E228BBF0C}"/>
              </a:ext>
            </a:extLst>
          </p:cNvPr>
          <p:cNvSpPr txBox="1"/>
          <p:nvPr/>
        </p:nvSpPr>
        <p:spPr>
          <a:xfrm>
            <a:off x="1491758" y="2508070"/>
            <a:ext cx="399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DCGAN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0C21B-E534-4141-AB65-BA37FB7E7DE7}"/>
              </a:ext>
            </a:extLst>
          </p:cNvPr>
          <p:cNvSpPr txBox="1"/>
          <p:nvPr/>
        </p:nvSpPr>
        <p:spPr>
          <a:xfrm>
            <a:off x="6174555" y="3157863"/>
            <a:ext cx="5179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Colormind.io</a:t>
            </a:r>
          </a:p>
          <a:p>
            <a:pPr algn="ctr"/>
            <a:endParaRPr lang="en-US" sz="2800" b="1"/>
          </a:p>
          <a:p>
            <a:pPr algn="ctr"/>
            <a:r>
              <a:rPr lang="en-US" sz="2800" b="1"/>
              <a:t>moises.ai</a:t>
            </a:r>
          </a:p>
          <a:p>
            <a:pPr algn="ctr"/>
            <a:endParaRPr lang="en-US" sz="2800" b="1"/>
          </a:p>
          <a:p>
            <a:pPr algn="ctr"/>
            <a:r>
              <a:rPr lang="en-US" sz="2800" b="1"/>
              <a:t>Krisp.ai</a:t>
            </a:r>
          </a:p>
          <a:p>
            <a:pPr algn="ctr"/>
            <a:endParaRPr lang="en-US" sz="2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F1BDB-058B-4EAD-9CDF-22AD6217E00C}"/>
              </a:ext>
            </a:extLst>
          </p:cNvPr>
          <p:cNvSpPr txBox="1"/>
          <p:nvPr/>
        </p:nvSpPr>
        <p:spPr>
          <a:xfrm>
            <a:off x="6765695" y="2533411"/>
            <a:ext cx="399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Other AI sites</a:t>
            </a:r>
          </a:p>
        </p:txBody>
      </p:sp>
      <p:pic>
        <p:nvPicPr>
          <p:cNvPr id="2052" name="Picture 4" descr="Generated samples from SD-DCGAN model trained on celebrity faces. |  Download Scientific Diagram">
            <a:extLst>
              <a:ext uri="{FF2B5EF4-FFF2-40B4-BE49-F238E27FC236}">
                <a16:creationId xmlns:a16="http://schemas.microsoft.com/office/drawing/2014/main" id="{5AC44805-7683-4891-9126-D656E8AC26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40" y="31220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60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728FF-63A7-44C1-99AF-A04D28E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Meiryo"/>
              </a:rPr>
              <a:t>More That ML Can Be Used For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6630F9-F0A9-4266-83B0-4BC1DECC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398"/>
            <a:ext cx="10515600" cy="3330543"/>
          </a:xfrm>
        </p:spPr>
        <p:txBody>
          <a:bodyPr>
            <a:normAutofit lnSpcReduction="10000"/>
          </a:bodyPr>
          <a:lstStyle/>
          <a:p>
            <a:r>
              <a:rPr lang="en-US"/>
              <a:t>Recommender Systems</a:t>
            </a:r>
          </a:p>
          <a:p>
            <a:r>
              <a:rPr lang="en-US"/>
              <a:t>Fraud Detection</a:t>
            </a:r>
          </a:p>
          <a:p>
            <a:r>
              <a:rPr lang="en-US"/>
              <a:t>Dimensionality reduction</a:t>
            </a:r>
          </a:p>
          <a:p>
            <a:r>
              <a:rPr lang="en-US"/>
              <a:t>Image Recognition</a:t>
            </a:r>
          </a:p>
          <a:p>
            <a:r>
              <a:rPr lang="en-US"/>
              <a:t>Time-Series Data processing</a:t>
            </a:r>
          </a:p>
          <a:p>
            <a:r>
              <a:rPr lang="en-US"/>
              <a:t>Auto Encoding</a:t>
            </a:r>
          </a:p>
          <a:p>
            <a:r>
              <a:rPr lang="en-US"/>
              <a:t>And a lot more..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EC9BE-5F16-4A0C-AEEE-2AA5C38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Meiryo"/>
              </a:rPr>
              <a:t>Interested?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0E67-EEAE-4403-AAA7-9FF47F68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Click Join us on this site: </a:t>
            </a:r>
            <a:r>
              <a:rPr lang="en-US" sz="2400">
                <a:ea typeface="+mn-lt"/>
                <a:cs typeface="+mn-lt"/>
                <a:hlinkClick r:id="rId2"/>
              </a:rPr>
              <a:t>https://wheelermlclub.github.io/wheeler-ml-club/index.html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33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352</Words>
  <Application>Microsoft Office PowerPoint</Application>
  <PresentationFormat>Widescreen</PresentationFormat>
  <Paragraphs>53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 Theme</vt:lpstr>
      <vt:lpstr>Machine Learning Club</vt:lpstr>
      <vt:lpstr>What is Machine Learning (ML)?</vt:lpstr>
      <vt:lpstr>Why Learn About ML?</vt:lpstr>
      <vt:lpstr>About Machine Learning Club</vt:lpstr>
      <vt:lpstr>Logistics</vt:lpstr>
      <vt:lpstr>Demos</vt:lpstr>
      <vt:lpstr>More Demos</vt:lpstr>
      <vt:lpstr>More That ML Can Be Used For</vt:lpstr>
      <vt:lpstr>Interested?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</dc:creator>
  <cp:lastModifiedBy>Christina Nikolova</cp:lastModifiedBy>
  <cp:revision>2</cp:revision>
  <dcterms:created xsi:type="dcterms:W3CDTF">2020-08-21T23:38:13Z</dcterms:created>
  <dcterms:modified xsi:type="dcterms:W3CDTF">2020-09-11T01:24:03Z</dcterms:modified>
</cp:coreProperties>
</file>