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8" r:id="rId3"/>
    <p:sldId id="257" r:id="rId4"/>
    <p:sldId id="260" r:id="rId5"/>
    <p:sldId id="259" r:id="rId6"/>
    <p:sldId id="274" r:id="rId7"/>
    <p:sldId id="261" r:id="rId8"/>
    <p:sldId id="262" r:id="rId9"/>
    <p:sldId id="263" r:id="rId10"/>
    <p:sldId id="264" r:id="rId11"/>
    <p:sldId id="266" r:id="rId12"/>
    <p:sldId id="265" r:id="rId13"/>
    <p:sldId id="271" r:id="rId14"/>
    <p:sldId id="275" r:id="rId15"/>
    <p:sldId id="272" r:id="rId16"/>
    <p:sldId id="273" r:id="rId17"/>
    <p:sldId id="26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6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7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0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authentic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uthentication/connecting-to-github-with-ssh/adding-a-new-ssh-key-to-your-github-accoun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8DE4F-6D61-4984-9873-CA5DFCE1A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6" r="-1" b="13639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069B6-5298-435F-9E60-BEB42B857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Introduction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0A79-8C13-4414-A257-F466266F1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GIS714</a:t>
            </a:r>
          </a:p>
          <a:p>
            <a:r>
              <a:rPr lang="en-US" sz="2000" dirty="0"/>
              <a:t>Spring 2025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3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about GitHub?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966724-9C1A-4669-B40D-66B9E13A7772}"/>
              </a:ext>
            </a:extLst>
          </p:cNvPr>
          <p:cNvSpPr/>
          <p:nvPr/>
        </p:nvSpPr>
        <p:spPr>
          <a:xfrm>
            <a:off x="169252" y="4457152"/>
            <a:ext cx="8006952" cy="22306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65669" y="5068337"/>
            <a:ext cx="425335" cy="80561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109048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000026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1574692" y="5873951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2891003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2465669" y="5873951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2891003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B4829B-7201-429E-9829-D58C1ED598D6}"/>
              </a:ext>
            </a:extLst>
          </p:cNvPr>
          <p:cNvSpPr/>
          <p:nvPr/>
        </p:nvSpPr>
        <p:spPr>
          <a:xfrm>
            <a:off x="3781980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45FD0B-B6DF-4931-8265-1E46F010B891}"/>
              </a:ext>
            </a:extLst>
          </p:cNvPr>
          <p:cNvCxnSpPr>
            <a:endCxn id="24" idx="2"/>
          </p:cNvCxnSpPr>
          <p:nvPr/>
        </p:nvCxnSpPr>
        <p:spPr>
          <a:xfrm>
            <a:off x="3356647" y="5068337"/>
            <a:ext cx="4253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32E6EF2-B20B-43CB-BDAA-B746E538D666}"/>
              </a:ext>
            </a:extLst>
          </p:cNvPr>
          <p:cNvSpPr/>
          <p:nvPr/>
        </p:nvSpPr>
        <p:spPr>
          <a:xfrm>
            <a:off x="3781980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2048EF-3121-470A-905B-2A423AFFD6CE}"/>
              </a:ext>
            </a:extLst>
          </p:cNvPr>
          <p:cNvCxnSpPr>
            <a:cxnSpLocks/>
            <a:stCxn id="12" idx="6"/>
            <a:endCxn id="27" idx="2"/>
          </p:cNvCxnSpPr>
          <p:nvPr/>
        </p:nvCxnSpPr>
        <p:spPr>
          <a:xfrm>
            <a:off x="3356647" y="5873951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3FC4387-D19A-4D0B-A4B2-7C4B254ECC29}"/>
              </a:ext>
            </a:extLst>
          </p:cNvPr>
          <p:cNvSpPr/>
          <p:nvPr/>
        </p:nvSpPr>
        <p:spPr>
          <a:xfrm>
            <a:off x="4672958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4BD37-C96D-4A54-AB3A-E73459889432}"/>
              </a:ext>
            </a:extLst>
          </p:cNvPr>
          <p:cNvCxnSpPr>
            <a:endCxn id="31" idx="2"/>
          </p:cNvCxnSpPr>
          <p:nvPr/>
        </p:nvCxnSpPr>
        <p:spPr>
          <a:xfrm>
            <a:off x="4247624" y="5068337"/>
            <a:ext cx="4253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4A24E5B-B4D5-4BB2-BED0-C643919E2858}"/>
              </a:ext>
            </a:extLst>
          </p:cNvPr>
          <p:cNvSpPr/>
          <p:nvPr/>
        </p:nvSpPr>
        <p:spPr>
          <a:xfrm>
            <a:off x="5563935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777B-A25B-44B3-8571-7402B8D34DDA}"/>
              </a:ext>
            </a:extLst>
          </p:cNvPr>
          <p:cNvCxnSpPr>
            <a:endCxn id="33" idx="2"/>
          </p:cNvCxnSpPr>
          <p:nvPr/>
        </p:nvCxnSpPr>
        <p:spPr>
          <a:xfrm>
            <a:off x="5138600" y="5068337"/>
            <a:ext cx="4253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D5934-D810-413A-BEE3-E6DA1AFC4340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4247624" y="5867022"/>
            <a:ext cx="2090849" cy="69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E041651-074D-4620-B4D1-96AE4A395581}"/>
              </a:ext>
            </a:extLst>
          </p:cNvPr>
          <p:cNvSpPr/>
          <p:nvPr/>
        </p:nvSpPr>
        <p:spPr>
          <a:xfrm>
            <a:off x="6338472" y="5636846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65C42F-8623-4DBE-B150-30AE5510B4EB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029579" y="5068337"/>
            <a:ext cx="308894" cy="79868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6722DCB-CF7E-465F-BCF3-D7CCDAFCBB04}"/>
              </a:ext>
            </a:extLst>
          </p:cNvPr>
          <p:cNvSpPr/>
          <p:nvPr/>
        </p:nvSpPr>
        <p:spPr>
          <a:xfrm>
            <a:off x="7233945" y="5643776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2A7FF-4EFD-48DC-8993-FF193E63DA3C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808611" y="5873952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2A5365-2919-4DCC-B99F-FB3AEC839472}"/>
              </a:ext>
            </a:extLst>
          </p:cNvPr>
          <p:cNvSpPr txBox="1"/>
          <p:nvPr/>
        </p:nvSpPr>
        <p:spPr>
          <a:xfrm>
            <a:off x="534063" y="5730758"/>
            <a:ext cx="572737" cy="286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C220F5-B19E-4C16-8308-87CD45CDCFE1}"/>
              </a:ext>
            </a:extLst>
          </p:cNvPr>
          <p:cNvSpPr txBox="1"/>
          <p:nvPr/>
        </p:nvSpPr>
        <p:spPr>
          <a:xfrm>
            <a:off x="2171684" y="4924112"/>
            <a:ext cx="714170" cy="286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11587-4A19-44DC-8DE4-44BE59EA7F18}"/>
              </a:ext>
            </a:extLst>
          </p:cNvPr>
          <p:cNvSpPr txBox="1"/>
          <p:nvPr/>
        </p:nvSpPr>
        <p:spPr>
          <a:xfrm>
            <a:off x="295275" y="4567598"/>
            <a:ext cx="20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40DE3C9-0719-433C-B222-51CD63B530DF}"/>
              </a:ext>
            </a:extLst>
          </p:cNvPr>
          <p:cNvSpPr/>
          <p:nvPr/>
        </p:nvSpPr>
        <p:spPr>
          <a:xfrm>
            <a:off x="413816" y="2138773"/>
            <a:ext cx="7435340" cy="160129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5D9712-8420-4BDE-B8A8-0EE1DB3AFCA5}"/>
              </a:ext>
            </a:extLst>
          </p:cNvPr>
          <p:cNvSpPr/>
          <p:nvPr/>
        </p:nvSpPr>
        <p:spPr>
          <a:xfrm>
            <a:off x="3143847" y="3719810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8CE50-9E53-4741-9237-348DB94D879D}"/>
              </a:ext>
            </a:extLst>
          </p:cNvPr>
          <p:cNvSpPr txBox="1"/>
          <p:nvPr/>
        </p:nvSpPr>
        <p:spPr>
          <a:xfrm>
            <a:off x="1196669" y="2377900"/>
            <a:ext cx="9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CEA81D6-6270-4B87-8B64-C71D89703C50}"/>
              </a:ext>
            </a:extLst>
          </p:cNvPr>
          <p:cNvSpPr/>
          <p:nvPr/>
        </p:nvSpPr>
        <p:spPr>
          <a:xfrm rot="10800000">
            <a:off x="4925801" y="3720855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177536-C005-49EF-85EA-D95360698C82}"/>
              </a:ext>
            </a:extLst>
          </p:cNvPr>
          <p:cNvGrpSpPr/>
          <p:nvPr/>
        </p:nvGrpSpPr>
        <p:grpSpPr>
          <a:xfrm>
            <a:off x="1768280" y="2523615"/>
            <a:ext cx="4431352" cy="774594"/>
            <a:chOff x="384209" y="2693926"/>
            <a:chExt cx="9654108" cy="168752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D607C-A4D2-41D8-ADAE-296B6AEEBA6A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 flipV="1">
              <a:off x="3288552" y="2990765"/>
              <a:ext cx="548520" cy="103893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B04CB77-2C36-45B0-BEFD-2B431F1DC5CE}"/>
                </a:ext>
              </a:extLst>
            </p:cNvPr>
            <p:cNvSpPr/>
            <p:nvPr/>
          </p:nvSpPr>
          <p:spPr>
            <a:xfrm>
              <a:off x="1539028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E7D5AF-AC11-4BF4-9C25-60F70066D03F}"/>
                </a:ext>
              </a:extLst>
            </p:cNvPr>
            <p:cNvSpPr/>
            <p:nvPr/>
          </p:nvSpPr>
          <p:spPr>
            <a:xfrm>
              <a:off x="2688050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65516B3-838C-46E3-80DC-E45B3958CEAB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2139530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BD7A4B-AE6D-48DB-9101-301B839A973A}"/>
                </a:ext>
              </a:extLst>
            </p:cNvPr>
            <p:cNvSpPr/>
            <p:nvPr/>
          </p:nvSpPr>
          <p:spPr>
            <a:xfrm>
              <a:off x="3837072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A9B776-8A00-4134-A063-7D6A9AFE3468}"/>
                </a:ext>
              </a:extLst>
            </p:cNvPr>
            <p:cNvCxnSpPr>
              <a:endCxn id="56" idx="2"/>
            </p:cNvCxnSpPr>
            <p:nvPr/>
          </p:nvCxnSpPr>
          <p:spPr>
            <a:xfrm>
              <a:off x="3288552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C785A5-E333-43CF-904F-3B895A8E5E0A}"/>
                </a:ext>
              </a:extLst>
            </p:cNvPr>
            <p:cNvSpPr/>
            <p:nvPr/>
          </p:nvSpPr>
          <p:spPr>
            <a:xfrm>
              <a:off x="3837072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63FA0C7-4373-404B-989B-CA0ECBC883BD}"/>
                </a:ext>
              </a:extLst>
            </p:cNvPr>
            <p:cNvSpPr/>
            <p:nvPr/>
          </p:nvSpPr>
          <p:spPr>
            <a:xfrm>
              <a:off x="4986094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28CEEC-842C-4EA0-A25F-EF74C3643112}"/>
                </a:ext>
              </a:extLst>
            </p:cNvPr>
            <p:cNvCxnSpPr>
              <a:endCxn id="59" idx="2"/>
            </p:cNvCxnSpPr>
            <p:nvPr/>
          </p:nvCxnSpPr>
          <p:spPr>
            <a:xfrm>
              <a:off x="4437574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88ADD7-5599-4494-92C0-534BF6979128}"/>
                </a:ext>
              </a:extLst>
            </p:cNvPr>
            <p:cNvSpPr/>
            <p:nvPr/>
          </p:nvSpPr>
          <p:spPr>
            <a:xfrm>
              <a:off x="4986094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8741D2-03BB-454E-ACF4-2DF1798FCBFC}"/>
                </a:ext>
              </a:extLst>
            </p:cNvPr>
            <p:cNvCxnSpPr>
              <a:cxnSpLocks/>
              <a:stCxn id="56" idx="6"/>
              <a:endCxn id="61" idx="2"/>
            </p:cNvCxnSpPr>
            <p:nvPr/>
          </p:nvCxnSpPr>
          <p:spPr>
            <a:xfrm>
              <a:off x="4437574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AF7BCA-DEF7-424A-AFD2-73E6733CBF71}"/>
                </a:ext>
              </a:extLst>
            </p:cNvPr>
            <p:cNvSpPr/>
            <p:nvPr/>
          </p:nvSpPr>
          <p:spPr>
            <a:xfrm>
              <a:off x="6135116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CB41A4-884B-47D6-A47C-B525165A68EF}"/>
                </a:ext>
              </a:extLst>
            </p:cNvPr>
            <p:cNvCxnSpPr>
              <a:endCxn id="63" idx="2"/>
            </p:cNvCxnSpPr>
            <p:nvPr/>
          </p:nvCxnSpPr>
          <p:spPr>
            <a:xfrm>
              <a:off x="5586596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2DDC69E-89D5-4004-BEB3-4242621B8D32}"/>
                </a:ext>
              </a:extLst>
            </p:cNvPr>
            <p:cNvSpPr/>
            <p:nvPr/>
          </p:nvSpPr>
          <p:spPr>
            <a:xfrm>
              <a:off x="7284138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C753FE6-869E-4C0E-8996-7D7114E06250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6735618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2B403A-91D9-4097-BC74-92109BC39E1E}"/>
                </a:ext>
              </a:extLst>
            </p:cNvPr>
            <p:cNvCxnSpPr>
              <a:cxnSpLocks/>
              <a:stCxn id="61" idx="6"/>
              <a:endCxn id="68" idx="2"/>
            </p:cNvCxnSpPr>
            <p:nvPr/>
          </p:nvCxnSpPr>
          <p:spPr>
            <a:xfrm flipV="1">
              <a:off x="5586596" y="4020765"/>
              <a:ext cx="2696400" cy="8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74339B-DAE2-4039-AF05-BDD4C33B8CEC}"/>
                </a:ext>
              </a:extLst>
            </p:cNvPr>
            <p:cNvSpPr/>
            <p:nvPr/>
          </p:nvSpPr>
          <p:spPr>
            <a:xfrm>
              <a:off x="8282996" y="3723926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60CF9E-F3D3-4B57-8DAA-A0F9DD1AFEB8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>
              <a:off x="7884640" y="2990765"/>
              <a:ext cx="398356" cy="103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A4E61C4-7F6E-4D8E-8489-A2433F9592D5}"/>
                </a:ext>
              </a:extLst>
            </p:cNvPr>
            <p:cNvSpPr/>
            <p:nvPr/>
          </p:nvSpPr>
          <p:spPr>
            <a:xfrm>
              <a:off x="9437815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9E279B-D0FE-46BB-9228-5ED66E7012D4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8889295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4D4241-9744-46FC-9696-9491B8AD9304}"/>
                </a:ext>
              </a:extLst>
            </p:cNvPr>
            <p:cNvSpPr txBox="1"/>
            <p:nvPr/>
          </p:nvSpPr>
          <p:spPr>
            <a:xfrm>
              <a:off x="384209" y="3845036"/>
              <a:ext cx="1151920" cy="5364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CFADCE-D0CF-4200-B5F3-9B24AE4FC741}"/>
                </a:ext>
              </a:extLst>
            </p:cNvPr>
            <p:cNvSpPr txBox="1"/>
            <p:nvPr/>
          </p:nvSpPr>
          <p:spPr>
            <a:xfrm>
              <a:off x="2535677" y="2804773"/>
              <a:ext cx="1294755" cy="536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Branch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4DF8E8-2FC7-445A-B767-F9CF77EF57D5}"/>
              </a:ext>
            </a:extLst>
          </p:cNvPr>
          <p:cNvSpPr txBox="1"/>
          <p:nvPr/>
        </p:nvSpPr>
        <p:spPr>
          <a:xfrm>
            <a:off x="5393919" y="3871182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65F323-70E1-4A57-8E4F-1366ED035734}"/>
              </a:ext>
            </a:extLst>
          </p:cNvPr>
          <p:cNvSpPr txBox="1"/>
          <p:nvPr/>
        </p:nvSpPr>
        <p:spPr>
          <a:xfrm>
            <a:off x="2417615" y="3876556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5CCD2-FE9E-43D6-9BEF-77AB6C6F5D4F}"/>
              </a:ext>
            </a:extLst>
          </p:cNvPr>
          <p:cNvSpPr txBox="1"/>
          <p:nvPr/>
        </p:nvSpPr>
        <p:spPr>
          <a:xfrm>
            <a:off x="8790947" y="2742321"/>
            <a:ext cx="3050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just pushed some changes”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“Let me pull the changes you just made so I can test them!"</a:t>
            </a:r>
          </a:p>
        </p:txBody>
      </p:sp>
    </p:spTree>
    <p:extLst>
      <p:ext uri="{BB962C8B-B14F-4D97-AF65-F5344CB8AC3E}">
        <p14:creationId xmlns:p14="http://schemas.microsoft.com/office/powerpoint/2010/main" val="36400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 animBg="1"/>
      <p:bldP spid="40" grpId="0"/>
      <p:bldP spid="41" grpId="0" animBg="1"/>
      <p:bldP spid="17" grpId="0"/>
      <p:bldP spid="74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about GitHub?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966724-9C1A-4669-B40D-66B9E13A7772}"/>
              </a:ext>
            </a:extLst>
          </p:cNvPr>
          <p:cNvSpPr/>
          <p:nvPr/>
        </p:nvSpPr>
        <p:spPr>
          <a:xfrm>
            <a:off x="169252" y="4457152"/>
            <a:ext cx="8006952" cy="22306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D5934-D810-413A-BEE3-E6DA1AFC4340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4247623" y="5867022"/>
            <a:ext cx="2090849" cy="69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588BF47-7D0E-48A1-A99C-980636ABA649}"/>
              </a:ext>
            </a:extLst>
          </p:cNvPr>
          <p:cNvGrpSpPr/>
          <p:nvPr/>
        </p:nvGrpSpPr>
        <p:grpSpPr>
          <a:xfrm>
            <a:off x="534063" y="4838161"/>
            <a:ext cx="7165524" cy="1265965"/>
            <a:chOff x="534063" y="4838161"/>
            <a:chExt cx="7165524" cy="126596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FB4F68-21CC-4AD1-90A3-BEDBAA121292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2465668" y="5068337"/>
              <a:ext cx="425335" cy="80561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6F443D-4FD2-4F61-A75C-010539CB6E1C}"/>
                </a:ext>
              </a:extLst>
            </p:cNvPr>
            <p:cNvSpPr/>
            <p:nvPr/>
          </p:nvSpPr>
          <p:spPr>
            <a:xfrm>
              <a:off x="1109048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AADE09-63F1-4D70-82A0-6B42E3434D72}"/>
                </a:ext>
              </a:extLst>
            </p:cNvPr>
            <p:cNvSpPr/>
            <p:nvPr/>
          </p:nvSpPr>
          <p:spPr>
            <a:xfrm>
              <a:off x="2000026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2E88B3-6B00-4F44-B924-7B130D903E1B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1574691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398D5D-51AF-474E-886F-30BB68B0EFDA}"/>
                </a:ext>
              </a:extLst>
            </p:cNvPr>
            <p:cNvSpPr/>
            <p:nvPr/>
          </p:nvSpPr>
          <p:spPr>
            <a:xfrm>
              <a:off x="2891003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00774C-F1D8-4323-8734-26B80D073EF4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2465668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AD9232-BFD1-4A9C-935B-29A1BC97CB9C}"/>
                </a:ext>
              </a:extLst>
            </p:cNvPr>
            <p:cNvSpPr/>
            <p:nvPr/>
          </p:nvSpPr>
          <p:spPr>
            <a:xfrm>
              <a:off x="2891003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B4829B-7201-429E-9829-D58C1ED598D6}"/>
                </a:ext>
              </a:extLst>
            </p:cNvPr>
            <p:cNvSpPr/>
            <p:nvPr/>
          </p:nvSpPr>
          <p:spPr>
            <a:xfrm>
              <a:off x="3781980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45FD0B-B6DF-4931-8265-1E46F010B891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3356646" y="5068337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2E6EF2-B20B-43CB-BDAA-B746E538D666}"/>
                </a:ext>
              </a:extLst>
            </p:cNvPr>
            <p:cNvSpPr/>
            <p:nvPr/>
          </p:nvSpPr>
          <p:spPr>
            <a:xfrm>
              <a:off x="3781980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2048EF-3121-470A-905B-2A423AFFD6CE}"/>
                </a:ext>
              </a:extLst>
            </p:cNvPr>
            <p:cNvCxnSpPr>
              <a:cxnSpLocks/>
              <a:stCxn id="12" idx="6"/>
              <a:endCxn id="27" idx="2"/>
            </p:cNvCxnSpPr>
            <p:nvPr/>
          </p:nvCxnSpPr>
          <p:spPr>
            <a:xfrm>
              <a:off x="3356646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FC4387-D19A-4D0B-A4B2-7C4B254ECC29}"/>
                </a:ext>
              </a:extLst>
            </p:cNvPr>
            <p:cNvSpPr/>
            <p:nvPr/>
          </p:nvSpPr>
          <p:spPr>
            <a:xfrm>
              <a:off x="4672958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B4BD37-C96D-4A54-AB3A-E7345988943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4247623" y="5068337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4A24E5B-B4D5-4BB2-BED0-C643919E2858}"/>
                </a:ext>
              </a:extLst>
            </p:cNvPr>
            <p:cNvSpPr/>
            <p:nvPr/>
          </p:nvSpPr>
          <p:spPr>
            <a:xfrm>
              <a:off x="5563935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91777B-A25B-44B3-8571-7402B8D34DDA}"/>
                </a:ext>
              </a:extLst>
            </p:cNvPr>
            <p:cNvCxnSpPr>
              <a:endCxn id="33" idx="2"/>
            </p:cNvCxnSpPr>
            <p:nvPr/>
          </p:nvCxnSpPr>
          <p:spPr>
            <a:xfrm>
              <a:off x="5138600" y="5068337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041651-074D-4620-B4D1-96AE4A395581}"/>
                </a:ext>
              </a:extLst>
            </p:cNvPr>
            <p:cNvSpPr/>
            <p:nvPr/>
          </p:nvSpPr>
          <p:spPr>
            <a:xfrm>
              <a:off x="6338472" y="5636846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65C42F-8623-4DBE-B150-30AE5510B4EB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>
              <a:off x="6029578" y="5068337"/>
              <a:ext cx="308894" cy="79868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722DCB-CF7E-465F-BCF3-D7CCDAFCBB04}"/>
                </a:ext>
              </a:extLst>
            </p:cNvPr>
            <p:cNvSpPr/>
            <p:nvPr/>
          </p:nvSpPr>
          <p:spPr>
            <a:xfrm>
              <a:off x="7233944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42A7FF-4EFD-48DC-8993-FF193E63DA3C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6808609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2A5365-2919-4DCC-B99F-FB3AEC839472}"/>
                </a:ext>
              </a:extLst>
            </p:cNvPr>
            <p:cNvSpPr txBox="1"/>
            <p:nvPr/>
          </p:nvSpPr>
          <p:spPr>
            <a:xfrm>
              <a:off x="534063" y="5730757"/>
              <a:ext cx="572737" cy="286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C220F5-B19E-4C16-8308-87CD45CDCFE1}"/>
                </a:ext>
              </a:extLst>
            </p:cNvPr>
            <p:cNvSpPr txBox="1"/>
            <p:nvPr/>
          </p:nvSpPr>
          <p:spPr>
            <a:xfrm>
              <a:off x="2171684" y="4924114"/>
              <a:ext cx="714170" cy="2863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011587-4A19-44DC-8DE4-44BE59EA7F18}"/>
              </a:ext>
            </a:extLst>
          </p:cNvPr>
          <p:cNvSpPr txBox="1"/>
          <p:nvPr/>
        </p:nvSpPr>
        <p:spPr>
          <a:xfrm>
            <a:off x="295275" y="4567598"/>
            <a:ext cx="20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40DE3C9-0719-433C-B222-51CD63B530DF}"/>
              </a:ext>
            </a:extLst>
          </p:cNvPr>
          <p:cNvSpPr/>
          <p:nvPr/>
        </p:nvSpPr>
        <p:spPr>
          <a:xfrm>
            <a:off x="413816" y="2138773"/>
            <a:ext cx="7435340" cy="160129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5D9712-8420-4BDE-B8A8-0EE1DB3AFCA5}"/>
              </a:ext>
            </a:extLst>
          </p:cNvPr>
          <p:cNvSpPr/>
          <p:nvPr/>
        </p:nvSpPr>
        <p:spPr>
          <a:xfrm>
            <a:off x="3143847" y="3719810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8CE50-9E53-4741-9237-348DB94D879D}"/>
              </a:ext>
            </a:extLst>
          </p:cNvPr>
          <p:cNvSpPr txBox="1"/>
          <p:nvPr/>
        </p:nvSpPr>
        <p:spPr>
          <a:xfrm>
            <a:off x="1196669" y="2377900"/>
            <a:ext cx="9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177536-C005-49EF-85EA-D95360698C82}"/>
              </a:ext>
            </a:extLst>
          </p:cNvPr>
          <p:cNvGrpSpPr/>
          <p:nvPr/>
        </p:nvGrpSpPr>
        <p:grpSpPr>
          <a:xfrm>
            <a:off x="1768280" y="2523615"/>
            <a:ext cx="4431352" cy="774594"/>
            <a:chOff x="384209" y="2693926"/>
            <a:chExt cx="9654108" cy="168752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D607C-A4D2-41D8-ADAE-296B6AEEBA6A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 flipV="1">
              <a:off x="3288552" y="2990765"/>
              <a:ext cx="548520" cy="103893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B04CB77-2C36-45B0-BEFD-2B431F1DC5CE}"/>
                </a:ext>
              </a:extLst>
            </p:cNvPr>
            <p:cNvSpPr/>
            <p:nvPr/>
          </p:nvSpPr>
          <p:spPr>
            <a:xfrm>
              <a:off x="1539028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E7D5AF-AC11-4BF4-9C25-60F70066D03F}"/>
                </a:ext>
              </a:extLst>
            </p:cNvPr>
            <p:cNvSpPr/>
            <p:nvPr/>
          </p:nvSpPr>
          <p:spPr>
            <a:xfrm>
              <a:off x="2688050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65516B3-838C-46E3-80DC-E45B3958CEAB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2139530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BD7A4B-AE6D-48DB-9101-301B839A973A}"/>
                </a:ext>
              </a:extLst>
            </p:cNvPr>
            <p:cNvSpPr/>
            <p:nvPr/>
          </p:nvSpPr>
          <p:spPr>
            <a:xfrm>
              <a:off x="3837072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A9B776-8A00-4134-A063-7D6A9AFE3468}"/>
                </a:ext>
              </a:extLst>
            </p:cNvPr>
            <p:cNvCxnSpPr>
              <a:endCxn id="56" idx="2"/>
            </p:cNvCxnSpPr>
            <p:nvPr/>
          </p:nvCxnSpPr>
          <p:spPr>
            <a:xfrm>
              <a:off x="3288552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C785A5-E333-43CF-904F-3B895A8E5E0A}"/>
                </a:ext>
              </a:extLst>
            </p:cNvPr>
            <p:cNvSpPr/>
            <p:nvPr/>
          </p:nvSpPr>
          <p:spPr>
            <a:xfrm>
              <a:off x="3837072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63FA0C7-4373-404B-989B-CA0ECBC883BD}"/>
                </a:ext>
              </a:extLst>
            </p:cNvPr>
            <p:cNvSpPr/>
            <p:nvPr/>
          </p:nvSpPr>
          <p:spPr>
            <a:xfrm>
              <a:off x="4986094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28CEEC-842C-4EA0-A25F-EF74C3643112}"/>
                </a:ext>
              </a:extLst>
            </p:cNvPr>
            <p:cNvCxnSpPr>
              <a:endCxn id="59" idx="2"/>
            </p:cNvCxnSpPr>
            <p:nvPr/>
          </p:nvCxnSpPr>
          <p:spPr>
            <a:xfrm>
              <a:off x="4437574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88ADD7-5599-4494-92C0-534BF6979128}"/>
                </a:ext>
              </a:extLst>
            </p:cNvPr>
            <p:cNvSpPr/>
            <p:nvPr/>
          </p:nvSpPr>
          <p:spPr>
            <a:xfrm>
              <a:off x="4986094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8741D2-03BB-454E-ACF4-2DF1798FCBFC}"/>
                </a:ext>
              </a:extLst>
            </p:cNvPr>
            <p:cNvCxnSpPr>
              <a:cxnSpLocks/>
              <a:stCxn id="56" idx="6"/>
              <a:endCxn id="61" idx="2"/>
            </p:cNvCxnSpPr>
            <p:nvPr/>
          </p:nvCxnSpPr>
          <p:spPr>
            <a:xfrm>
              <a:off x="4437574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AF7BCA-DEF7-424A-AFD2-73E6733CBF71}"/>
                </a:ext>
              </a:extLst>
            </p:cNvPr>
            <p:cNvSpPr/>
            <p:nvPr/>
          </p:nvSpPr>
          <p:spPr>
            <a:xfrm>
              <a:off x="6135116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CB41A4-884B-47D6-A47C-B525165A68EF}"/>
                </a:ext>
              </a:extLst>
            </p:cNvPr>
            <p:cNvCxnSpPr>
              <a:endCxn id="63" idx="2"/>
            </p:cNvCxnSpPr>
            <p:nvPr/>
          </p:nvCxnSpPr>
          <p:spPr>
            <a:xfrm>
              <a:off x="5586596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2DDC69E-89D5-4004-BEB3-4242621B8D32}"/>
                </a:ext>
              </a:extLst>
            </p:cNvPr>
            <p:cNvSpPr/>
            <p:nvPr/>
          </p:nvSpPr>
          <p:spPr>
            <a:xfrm>
              <a:off x="7284138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C753FE6-869E-4C0E-8996-7D7114E06250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6735618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2B403A-91D9-4097-BC74-92109BC39E1E}"/>
                </a:ext>
              </a:extLst>
            </p:cNvPr>
            <p:cNvCxnSpPr>
              <a:cxnSpLocks/>
              <a:stCxn id="61" idx="6"/>
              <a:endCxn id="68" idx="2"/>
            </p:cNvCxnSpPr>
            <p:nvPr/>
          </p:nvCxnSpPr>
          <p:spPr>
            <a:xfrm flipV="1">
              <a:off x="5586596" y="4020765"/>
              <a:ext cx="2696400" cy="8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74339B-DAE2-4039-AF05-BDD4C33B8CEC}"/>
                </a:ext>
              </a:extLst>
            </p:cNvPr>
            <p:cNvSpPr/>
            <p:nvPr/>
          </p:nvSpPr>
          <p:spPr>
            <a:xfrm>
              <a:off x="8282996" y="3723926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60CF9E-F3D3-4B57-8DAA-A0F9DD1AFEB8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>
              <a:off x="7884640" y="2990765"/>
              <a:ext cx="398356" cy="103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A4E61C4-7F6E-4D8E-8489-A2433F9592D5}"/>
                </a:ext>
              </a:extLst>
            </p:cNvPr>
            <p:cNvSpPr/>
            <p:nvPr/>
          </p:nvSpPr>
          <p:spPr>
            <a:xfrm>
              <a:off x="9437815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9E279B-D0FE-46BB-9228-5ED66E7012D4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8889295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4D4241-9744-46FC-9696-9491B8AD9304}"/>
                </a:ext>
              </a:extLst>
            </p:cNvPr>
            <p:cNvSpPr txBox="1"/>
            <p:nvPr/>
          </p:nvSpPr>
          <p:spPr>
            <a:xfrm>
              <a:off x="384209" y="3845036"/>
              <a:ext cx="1151920" cy="5364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CFADCE-D0CF-4200-B5F3-9B24AE4FC741}"/>
                </a:ext>
              </a:extLst>
            </p:cNvPr>
            <p:cNvSpPr txBox="1"/>
            <p:nvPr/>
          </p:nvSpPr>
          <p:spPr>
            <a:xfrm>
              <a:off x="2535677" y="2804773"/>
              <a:ext cx="1294755" cy="536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Branch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B65F323-70E1-4A57-8E4F-1366ED035734}"/>
              </a:ext>
            </a:extLst>
          </p:cNvPr>
          <p:cNvSpPr txBox="1"/>
          <p:nvPr/>
        </p:nvSpPr>
        <p:spPr>
          <a:xfrm>
            <a:off x="2230854" y="3876556"/>
            <a:ext cx="88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5CCD2-FE9E-43D6-9BEF-77AB6C6F5D4F}"/>
              </a:ext>
            </a:extLst>
          </p:cNvPr>
          <p:cNvSpPr txBox="1"/>
          <p:nvPr/>
        </p:nvSpPr>
        <p:spPr>
          <a:xfrm>
            <a:off x="8790947" y="2742321"/>
            <a:ext cx="3050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just pushed some changes”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“Let me pull the changes you just made so I can test them!"</a:t>
            </a:r>
          </a:p>
        </p:txBody>
      </p:sp>
    </p:spTree>
    <p:extLst>
      <p:ext uri="{BB962C8B-B14F-4D97-AF65-F5344CB8AC3E}">
        <p14:creationId xmlns:p14="http://schemas.microsoft.com/office/powerpoint/2010/main" val="226715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22D0CB-4731-46FC-9CCB-8A5C3DFA01FE}"/>
              </a:ext>
            </a:extLst>
          </p:cNvPr>
          <p:cNvGrpSpPr/>
          <p:nvPr/>
        </p:nvGrpSpPr>
        <p:grpSpPr>
          <a:xfrm>
            <a:off x="996927" y="2045400"/>
            <a:ext cx="3530786" cy="1916447"/>
            <a:chOff x="1288169" y="2742321"/>
            <a:chExt cx="3530786" cy="1916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EB4245A-8B45-4F24-8CD3-D147E6CF5B5C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A4EF90-890A-41AF-A33D-357E6F552A5E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A620EB-2161-4454-9A69-748A5EE0E48E}"/>
                  </a:ext>
                </a:extLst>
              </p:cNvPr>
              <p:cNvCxnSpPr>
                <a:cxnSpLocks/>
                <a:stCxn id="78" idx="6"/>
                <a:endCxn id="82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DBCBF3E-AC62-444E-8B12-73AC1B7697AA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0F45F4B-69F8-4128-8E7F-B5195CDF68D5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8D6CF91-4C96-438F-9637-E9E050679D08}"/>
                  </a:ext>
                </a:extLst>
              </p:cNvPr>
              <p:cNvCxnSpPr>
                <a:stCxn id="77" idx="6"/>
                <a:endCxn id="78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803113E-5E14-441F-AD4D-DDD21ABB3A88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5C73231-B436-4A6B-948E-D0D15C82354C}"/>
                  </a:ext>
                </a:extLst>
              </p:cNvPr>
              <p:cNvCxnSpPr>
                <a:endCxn id="80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23909E8-EED5-4E67-91F8-26AC50D61863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0150F1A-FFCC-4418-BE49-25E4ADE0C395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EE99F96-0A7E-4F35-A28B-83A9F9ED8DAC}"/>
                  </a:ext>
                </a:extLst>
              </p:cNvPr>
              <p:cNvCxnSpPr>
                <a:endCxn id="83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908D68-1734-4BF4-B1E8-A29269B040DD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80EB633-5217-4C18-ACA3-EDC3F8B03584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FE3B5D-A477-4D5A-B8BC-916C79956186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86CD127-EA75-4206-9067-38252B3BE48F}"/>
                  </a:ext>
                </a:extLst>
              </p:cNvPr>
              <p:cNvCxnSpPr>
                <a:endCxn id="87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B6306F0-20B9-4D4F-A1E1-93BDF201F5D3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2C5CB0B-B94E-4F24-AD14-B07D4F067F2A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DA50C77-B3B7-48E4-9DA3-7595758FA8FC}"/>
                  </a:ext>
                </a:extLst>
              </p:cNvPr>
              <p:cNvCxnSpPr>
                <a:cxnSpLocks/>
                <a:stCxn id="85" idx="6"/>
                <a:endCxn id="92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5003A55-01F9-4AF4-844B-416A62D43207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8152E51-D69F-46FC-858C-47DDF1A7BBBE}"/>
                  </a:ext>
                </a:extLst>
              </p:cNvPr>
              <p:cNvCxnSpPr>
                <a:cxnSpLocks/>
                <a:stCxn id="89" idx="6"/>
                <a:endCxn id="92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1C3285E-CEB0-4580-98AF-CF11B0412A45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5505034-6C3A-4845-83F9-A6D273B4561B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790EAA-0941-4BD3-9E58-0BDA52A5E380}"/>
                </a:ext>
              </a:extLst>
            </p:cNvPr>
            <p:cNvSpPr txBox="1"/>
            <p:nvPr/>
          </p:nvSpPr>
          <p:spPr>
            <a:xfrm>
              <a:off x="1447309" y="2881339"/>
              <a:ext cx="1791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Your Awesome Repository</a:t>
              </a:r>
            </a:p>
          </p:txBody>
        </p:sp>
      </p:grpSp>
      <p:sp>
        <p:nvSpPr>
          <p:cNvPr id="99" name="Arrow: Down 98">
            <a:extLst>
              <a:ext uri="{FF2B5EF4-FFF2-40B4-BE49-F238E27FC236}">
                <a16:creationId xmlns:a16="http://schemas.microsoft.com/office/drawing/2014/main" id="{FFB44D03-8FDD-4682-B5AE-421A786FFEE1}"/>
              </a:ext>
            </a:extLst>
          </p:cNvPr>
          <p:cNvSpPr/>
          <p:nvPr/>
        </p:nvSpPr>
        <p:spPr>
          <a:xfrm rot="16200000">
            <a:off x="5811241" y="1930161"/>
            <a:ext cx="425597" cy="222677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31E236-F044-4965-8092-514209C3D8E9}"/>
              </a:ext>
            </a:extLst>
          </p:cNvPr>
          <p:cNvGrpSpPr/>
          <p:nvPr/>
        </p:nvGrpSpPr>
        <p:grpSpPr>
          <a:xfrm>
            <a:off x="7435129" y="2080795"/>
            <a:ext cx="3530786" cy="1916447"/>
            <a:chOff x="1288169" y="2742321"/>
            <a:chExt cx="3530786" cy="1916447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49858BB-05B9-477E-A597-FEA713E582C7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C059CE9-0014-4B84-AF8B-C87334D8CCCD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7" y="2693926"/>
              <a:chExt cx="8499290" cy="163261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DC5A7E9-4824-43A9-B90F-FAA219E243AB}"/>
                  </a:ext>
                </a:extLst>
              </p:cNvPr>
              <p:cNvCxnSpPr>
                <a:cxnSpLocks/>
                <a:stCxn id="106" idx="6"/>
                <a:endCxn id="110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DD9D372-E332-43D5-ACCA-F43F19E3335A}"/>
                  </a:ext>
                </a:extLst>
              </p:cNvPr>
              <p:cNvSpPr/>
              <p:nvPr/>
            </p:nvSpPr>
            <p:spPr>
              <a:xfrm>
                <a:off x="1539027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51DB16D-30A7-458A-B292-84493B9F4D18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80E91B1-EEDD-4876-8BA3-2B4904FFDC63}"/>
                  </a:ext>
                </a:extLst>
              </p:cNvPr>
              <p:cNvCxnSpPr>
                <a:stCxn id="105" idx="6"/>
                <a:endCxn id="106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FE342E7-6B08-423D-AB5F-5048624692F5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3EF60A8-DE9F-46B9-9865-B549DFDF9C61}"/>
                  </a:ext>
                </a:extLst>
              </p:cNvPr>
              <p:cNvCxnSpPr>
                <a:endCxn id="108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271242A-C03A-418E-BD4C-A25EEFD2E8E5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89118AC-B456-412C-8AE8-4F5E8A978B76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5C93CD7-0577-46CA-BDBF-E7A036CBA48B}"/>
                  </a:ext>
                </a:extLst>
              </p:cNvPr>
              <p:cNvCxnSpPr>
                <a:endCxn id="111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ED8D365-B746-4FB4-AB42-E2882D88695B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5E63A53-DE67-496A-A10C-B28C34A8B7DA}"/>
                  </a:ext>
                </a:extLst>
              </p:cNvPr>
              <p:cNvCxnSpPr>
                <a:cxnSpLocks/>
                <a:stCxn id="108" idx="6"/>
                <a:endCxn id="113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BFAE558-DEBD-44BB-8851-9D1A3F319D54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409ADA0-2704-410A-BCC1-562FB0208D48}"/>
                  </a:ext>
                </a:extLst>
              </p:cNvPr>
              <p:cNvCxnSpPr>
                <a:endCxn id="115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8A620CB-4DE5-488E-8668-E175C0192409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AC3E80F-97D5-4E8A-9194-91D9F5C1654B}"/>
                  </a:ext>
                </a:extLst>
              </p:cNvPr>
              <p:cNvCxnSpPr>
                <a:endCxn id="117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D4160DE-AB79-4FF1-9471-5BC0B4480E4E}"/>
                  </a:ext>
                </a:extLst>
              </p:cNvPr>
              <p:cNvCxnSpPr>
                <a:cxnSpLocks/>
                <a:stCxn id="113" idx="6"/>
                <a:endCxn id="120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B2465EC-07A1-4178-8470-7ECC8FD05872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50FCE1C-3113-4A9B-A9B7-6B7CDE32099F}"/>
                  </a:ext>
                </a:extLst>
              </p:cNvPr>
              <p:cNvCxnSpPr>
                <a:cxnSpLocks/>
                <a:stCxn id="117" idx="6"/>
                <a:endCxn id="120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8B8406B-4DC3-4BE7-9E5B-66223441A106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C4764D1-9230-4D2C-8967-1B1D878577BC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03C7DE-3CF6-4CF1-8EA4-746CACFDA08E}"/>
                </a:ext>
              </a:extLst>
            </p:cNvPr>
            <p:cNvSpPr txBox="1"/>
            <p:nvPr/>
          </p:nvSpPr>
          <p:spPr>
            <a:xfrm>
              <a:off x="1447309" y="2881339"/>
              <a:ext cx="2537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My Copy of Your Awesome Repository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BBFF968-1236-410E-9715-3EC06965886F}"/>
              </a:ext>
            </a:extLst>
          </p:cNvPr>
          <p:cNvSpPr txBox="1"/>
          <p:nvPr/>
        </p:nvSpPr>
        <p:spPr>
          <a:xfrm>
            <a:off x="5204948" y="2521895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25350BC-A404-45DE-B0E2-286331D8755D}"/>
              </a:ext>
            </a:extLst>
          </p:cNvPr>
          <p:cNvSpPr txBox="1"/>
          <p:nvPr/>
        </p:nvSpPr>
        <p:spPr>
          <a:xfrm>
            <a:off x="8583906" y="4678655"/>
            <a:ext cx="26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make some changes to your repository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4E38945-DCF6-4633-A7F0-9A9360AF2E0B}"/>
              </a:ext>
            </a:extLst>
          </p:cNvPr>
          <p:cNvSpPr/>
          <p:nvPr/>
        </p:nvSpPr>
        <p:spPr>
          <a:xfrm>
            <a:off x="4159142" y="4652391"/>
            <a:ext cx="3530786" cy="18094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1C851D0-70F0-4B45-A72B-27631C92A15E}"/>
              </a:ext>
            </a:extLst>
          </p:cNvPr>
          <p:cNvSpPr txBox="1"/>
          <p:nvPr/>
        </p:nvSpPr>
        <p:spPr>
          <a:xfrm>
            <a:off x="4318282" y="4760611"/>
            <a:ext cx="253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Copy of Your Awesome Repository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63165A-5B4A-40DE-AA0E-6C7B797F6A8E}"/>
              </a:ext>
            </a:extLst>
          </p:cNvPr>
          <p:cNvGrpSpPr/>
          <p:nvPr/>
        </p:nvGrpSpPr>
        <p:grpSpPr>
          <a:xfrm>
            <a:off x="4368671" y="5627060"/>
            <a:ext cx="2933903" cy="634084"/>
            <a:chOff x="7261096" y="5904377"/>
            <a:chExt cx="2933903" cy="63408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C6A5940-686C-4029-B99C-D646E41C1157}"/>
                </a:ext>
              </a:extLst>
            </p:cNvPr>
            <p:cNvCxnSpPr>
              <a:endCxn id="153" idx="2"/>
            </p:cNvCxnSpPr>
            <p:nvPr/>
          </p:nvCxnSpPr>
          <p:spPr>
            <a:xfrm>
              <a:off x="9628891" y="6464827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436C51-74D7-49D4-A05A-DEF3CCD259D3}"/>
                </a:ext>
              </a:extLst>
            </p:cNvPr>
            <p:cNvCxnSpPr>
              <a:cxnSpLocks/>
              <a:stCxn id="133" idx="6"/>
              <a:endCxn id="137" idx="2"/>
            </p:cNvCxnSpPr>
            <p:nvPr/>
          </p:nvCxnSpPr>
          <p:spPr>
            <a:xfrm flipV="1">
              <a:off x="7695079" y="5978010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E46E7CE-8A36-49A6-B042-08F2BC864D31}"/>
                </a:ext>
              </a:extLst>
            </p:cNvPr>
            <p:cNvSpPr/>
            <p:nvPr/>
          </p:nvSpPr>
          <p:spPr>
            <a:xfrm>
              <a:off x="7261096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0C442A8-F308-4790-AEB0-A8B93EDA74FA}"/>
                </a:ext>
              </a:extLst>
            </p:cNvPr>
            <p:cNvSpPr/>
            <p:nvPr/>
          </p:nvSpPr>
          <p:spPr>
            <a:xfrm>
              <a:off x="7546120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E16847-1F54-4C87-9A5D-676D8BA10639}"/>
                </a:ext>
              </a:extLst>
            </p:cNvPr>
            <p:cNvCxnSpPr>
              <a:stCxn id="132" idx="6"/>
              <a:endCxn id="133" idx="2"/>
            </p:cNvCxnSpPr>
            <p:nvPr/>
          </p:nvCxnSpPr>
          <p:spPr>
            <a:xfrm>
              <a:off x="7410055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462949D-1099-481D-BA9B-50FF088D28B0}"/>
                </a:ext>
              </a:extLst>
            </p:cNvPr>
            <p:cNvSpPr/>
            <p:nvPr/>
          </p:nvSpPr>
          <p:spPr>
            <a:xfrm>
              <a:off x="7831144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857D40A-DFAC-4F4D-B5F5-B04BD1250103}"/>
                </a:ext>
              </a:extLst>
            </p:cNvPr>
            <p:cNvCxnSpPr>
              <a:endCxn id="135" idx="2"/>
            </p:cNvCxnSpPr>
            <p:nvPr/>
          </p:nvCxnSpPr>
          <p:spPr>
            <a:xfrm>
              <a:off x="7695079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04C92BF-27BA-4DC3-8AF2-8826A09F1478}"/>
                </a:ext>
              </a:extLst>
            </p:cNvPr>
            <p:cNvSpPr/>
            <p:nvPr/>
          </p:nvSpPr>
          <p:spPr>
            <a:xfrm>
              <a:off x="7831144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3507B14-B0D8-4FCC-8021-FAFD63389CD4}"/>
                </a:ext>
              </a:extLst>
            </p:cNvPr>
            <p:cNvSpPr/>
            <p:nvPr/>
          </p:nvSpPr>
          <p:spPr>
            <a:xfrm>
              <a:off x="8116168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5C10614-B94A-4A9F-9316-E96F6B8049E0}"/>
                </a:ext>
              </a:extLst>
            </p:cNvPr>
            <p:cNvCxnSpPr>
              <a:endCxn id="138" idx="2"/>
            </p:cNvCxnSpPr>
            <p:nvPr/>
          </p:nvCxnSpPr>
          <p:spPr>
            <a:xfrm>
              <a:off x="7980103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947C393-836A-45B9-9607-C60E08665707}"/>
                </a:ext>
              </a:extLst>
            </p:cNvPr>
            <p:cNvSpPr/>
            <p:nvPr/>
          </p:nvSpPr>
          <p:spPr>
            <a:xfrm>
              <a:off x="8116168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33CA8E9-A14B-4E3A-BBD4-50EA9525F7BF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7980103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590B584-0879-4930-B6E3-D9790AD59881}"/>
                </a:ext>
              </a:extLst>
            </p:cNvPr>
            <p:cNvSpPr/>
            <p:nvPr/>
          </p:nvSpPr>
          <p:spPr>
            <a:xfrm>
              <a:off x="8401192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24D76FA-2881-46B9-836A-EA051BB4DE63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8265127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C2A3BAD-9644-4434-A5FB-4DCDCE8CA1DC}"/>
                </a:ext>
              </a:extLst>
            </p:cNvPr>
            <p:cNvSpPr/>
            <p:nvPr/>
          </p:nvSpPr>
          <p:spPr>
            <a:xfrm>
              <a:off x="8686216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E7C607-92A2-45A1-8949-778EBE189095}"/>
                </a:ext>
              </a:extLst>
            </p:cNvPr>
            <p:cNvCxnSpPr>
              <a:endCxn id="144" idx="2"/>
            </p:cNvCxnSpPr>
            <p:nvPr/>
          </p:nvCxnSpPr>
          <p:spPr>
            <a:xfrm>
              <a:off x="8550151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86DD75-8BDF-4030-95AF-D039FB07EDF0}"/>
                </a:ext>
              </a:extLst>
            </p:cNvPr>
            <p:cNvCxnSpPr>
              <a:cxnSpLocks/>
              <a:stCxn id="140" idx="6"/>
              <a:endCxn id="147" idx="2"/>
            </p:cNvCxnSpPr>
            <p:nvPr/>
          </p:nvCxnSpPr>
          <p:spPr>
            <a:xfrm flipV="1">
              <a:off x="8265127" y="6233510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31C13E1-3963-4E2E-93C0-BAFD63A17741}"/>
                </a:ext>
              </a:extLst>
            </p:cNvPr>
            <p:cNvSpPr/>
            <p:nvPr/>
          </p:nvSpPr>
          <p:spPr>
            <a:xfrm>
              <a:off x="8933991" y="6159877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7E00E69-15B0-42BF-8362-4A5618B313B1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>
              <a:off x="8835175" y="5978010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172BE1-6082-40C1-B53E-99840BB50170}"/>
                </a:ext>
              </a:extLst>
            </p:cNvPr>
            <p:cNvCxnSpPr>
              <a:cxnSpLocks/>
              <a:endCxn id="149" idx="2"/>
            </p:cNvCxnSpPr>
            <p:nvPr/>
          </p:nvCxnSpPr>
          <p:spPr>
            <a:xfrm>
              <a:off x="9084388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4FF0E4-0513-4A56-87E3-4387215AFF23}"/>
                </a:ext>
              </a:extLst>
            </p:cNvPr>
            <p:cNvCxnSpPr>
              <a:cxnSpLocks/>
              <a:stCxn id="149" idx="6"/>
              <a:endCxn id="152" idx="2"/>
            </p:cNvCxnSpPr>
            <p:nvPr/>
          </p:nvCxnSpPr>
          <p:spPr>
            <a:xfrm>
              <a:off x="9369412" y="6235727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319B22-0F72-43FF-8EAB-4EAB26E7B974}"/>
                </a:ext>
              </a:extLst>
            </p:cNvPr>
            <p:cNvSpPr/>
            <p:nvPr/>
          </p:nvSpPr>
          <p:spPr>
            <a:xfrm>
              <a:off x="9478494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364F437-CA09-4DFE-A519-B45A85F0C4F4}"/>
                </a:ext>
              </a:extLst>
            </p:cNvPr>
            <p:cNvSpPr/>
            <p:nvPr/>
          </p:nvSpPr>
          <p:spPr>
            <a:xfrm>
              <a:off x="9220453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037BB64-F1BF-489A-9114-9F7C8470EF04}"/>
                </a:ext>
              </a:extLst>
            </p:cNvPr>
            <p:cNvSpPr/>
            <p:nvPr/>
          </p:nvSpPr>
          <p:spPr>
            <a:xfrm>
              <a:off x="9764956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D882F5A-C715-47A9-9CC1-3D4F563714EC}"/>
                </a:ext>
              </a:extLst>
            </p:cNvPr>
            <p:cNvSpPr/>
            <p:nvPr/>
          </p:nvSpPr>
          <p:spPr>
            <a:xfrm>
              <a:off x="10046040" y="6391193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EC78D7F-7D4B-4DB0-922E-8634F9487386}"/>
                </a:ext>
              </a:extLst>
            </p:cNvPr>
            <p:cNvCxnSpPr>
              <a:endCxn id="155" idx="2"/>
            </p:cNvCxnSpPr>
            <p:nvPr/>
          </p:nvCxnSpPr>
          <p:spPr>
            <a:xfrm>
              <a:off x="9909975" y="6464826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1767DE2C-9EEE-477C-A7C1-4A396BD51113}"/>
              </a:ext>
            </a:extLst>
          </p:cNvPr>
          <p:cNvSpPr/>
          <p:nvPr/>
        </p:nvSpPr>
        <p:spPr>
          <a:xfrm rot="7804950">
            <a:off x="3240208" y="3928955"/>
            <a:ext cx="425597" cy="144706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5DB051-F294-4BE5-B179-8B41582FA92B}"/>
              </a:ext>
            </a:extLst>
          </p:cNvPr>
          <p:cNvSpPr txBox="1"/>
          <p:nvPr/>
        </p:nvSpPr>
        <p:spPr>
          <a:xfrm rot="2360195">
            <a:off x="2373462" y="4722981"/>
            <a:ext cx="15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D55F46E-8F18-4144-AC71-21C861D94C85}"/>
              </a:ext>
            </a:extLst>
          </p:cNvPr>
          <p:cNvSpPr/>
          <p:nvPr/>
        </p:nvSpPr>
        <p:spPr>
          <a:xfrm>
            <a:off x="994995" y="2045400"/>
            <a:ext cx="3530786" cy="19164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94F4DC6-E4CF-4567-82E4-4ABC991021D2}"/>
              </a:ext>
            </a:extLst>
          </p:cNvPr>
          <p:cNvSpPr txBox="1"/>
          <p:nvPr/>
        </p:nvSpPr>
        <p:spPr>
          <a:xfrm>
            <a:off x="1154135" y="2184418"/>
            <a:ext cx="2803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Awesome Repository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772EF69-6FCD-A3B2-F6A1-D672732CA46D}"/>
              </a:ext>
            </a:extLst>
          </p:cNvPr>
          <p:cNvSpPr/>
          <p:nvPr/>
        </p:nvSpPr>
        <p:spPr>
          <a:xfrm rot="2334313">
            <a:off x="8112658" y="3970400"/>
            <a:ext cx="425597" cy="144706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C86FF-9845-8D46-1D78-97521A751170}"/>
              </a:ext>
            </a:extLst>
          </p:cNvPr>
          <p:cNvSpPr txBox="1"/>
          <p:nvPr/>
        </p:nvSpPr>
        <p:spPr>
          <a:xfrm>
            <a:off x="5769496" y="2531734"/>
            <a:ext cx="89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 Sync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ED0016-9455-35B5-2B3B-A29F484C5CA3}"/>
              </a:ext>
            </a:extLst>
          </p:cNvPr>
          <p:cNvGrpSpPr/>
          <p:nvPr/>
        </p:nvGrpSpPr>
        <p:grpSpPr>
          <a:xfrm>
            <a:off x="1326545" y="2984291"/>
            <a:ext cx="2832597" cy="544109"/>
            <a:chOff x="7938579" y="3226814"/>
            <a:chExt cx="2832597" cy="54410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856273-031C-171D-BCC3-00D24BB55A77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8521651" y="3325743"/>
              <a:ext cx="182808" cy="34625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D3E01C4-960E-E408-278D-9EC109128240}"/>
                </a:ext>
              </a:extLst>
            </p:cNvPr>
            <p:cNvSpPr/>
            <p:nvPr/>
          </p:nvSpPr>
          <p:spPr>
            <a:xfrm>
              <a:off x="7938579" y="3573065"/>
              <a:ext cx="200132" cy="1978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840482-C8A7-234C-F167-36D3C27F46AA}"/>
                </a:ext>
              </a:extLst>
            </p:cNvPr>
            <p:cNvSpPr/>
            <p:nvPr/>
          </p:nvSpPr>
          <p:spPr>
            <a:xfrm>
              <a:off x="8321519" y="3573065"/>
              <a:ext cx="200132" cy="1978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7B61CD-1BC7-9306-78F8-A49276671DB2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8138711" y="3671994"/>
              <a:ext cx="1828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3C64CE-E581-8293-29B4-75C782E71539}"/>
                </a:ext>
              </a:extLst>
            </p:cNvPr>
            <p:cNvSpPr/>
            <p:nvPr/>
          </p:nvSpPr>
          <p:spPr>
            <a:xfrm>
              <a:off x="8704459" y="3573065"/>
              <a:ext cx="200132" cy="1978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72762A-FBD0-B9B0-78A0-604FA9A21A2E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8521651" y="3671994"/>
              <a:ext cx="1828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97E025-F2C7-5B88-5885-E079B2BF0185}"/>
                </a:ext>
              </a:extLst>
            </p:cNvPr>
            <p:cNvSpPr/>
            <p:nvPr/>
          </p:nvSpPr>
          <p:spPr>
            <a:xfrm>
              <a:off x="8704459" y="3226814"/>
              <a:ext cx="200132" cy="19785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CD1EE1-DD1C-456D-98A5-32A31E6370D8}"/>
                </a:ext>
              </a:extLst>
            </p:cNvPr>
            <p:cNvSpPr/>
            <p:nvPr/>
          </p:nvSpPr>
          <p:spPr>
            <a:xfrm>
              <a:off x="9087399" y="3226814"/>
              <a:ext cx="200132" cy="19785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051091-C22E-7FA4-3670-3EAA4973F24F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8904591" y="3325743"/>
              <a:ext cx="18280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11DBC64-1E5E-89CB-3F7F-92FDDD79BF39}"/>
                </a:ext>
              </a:extLst>
            </p:cNvPr>
            <p:cNvSpPr/>
            <p:nvPr/>
          </p:nvSpPr>
          <p:spPr>
            <a:xfrm>
              <a:off x="9087399" y="3573065"/>
              <a:ext cx="200132" cy="1978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09659A-69D0-EBD1-5372-E540F7D5D1B3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>
              <a:off x="8904591" y="3671994"/>
              <a:ext cx="1828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9A7AD57-14B8-3A0A-1F93-40B9C772B1B6}"/>
                </a:ext>
              </a:extLst>
            </p:cNvPr>
            <p:cNvSpPr/>
            <p:nvPr/>
          </p:nvSpPr>
          <p:spPr>
            <a:xfrm>
              <a:off x="9470338" y="3226814"/>
              <a:ext cx="200132" cy="19785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102258-C79E-5050-59E4-0DA180CC1109}"/>
                </a:ext>
              </a:extLst>
            </p:cNvPr>
            <p:cNvCxnSpPr>
              <a:endCxn id="21" idx="2"/>
            </p:cNvCxnSpPr>
            <p:nvPr/>
          </p:nvCxnSpPr>
          <p:spPr>
            <a:xfrm>
              <a:off x="9287531" y="3325743"/>
              <a:ext cx="18280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6D4D53C-AED2-3945-A055-F2F9874824E9}"/>
                </a:ext>
              </a:extLst>
            </p:cNvPr>
            <p:cNvSpPr/>
            <p:nvPr/>
          </p:nvSpPr>
          <p:spPr>
            <a:xfrm>
              <a:off x="9853278" y="3226814"/>
              <a:ext cx="200132" cy="19785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1F8666D-F66B-C28A-F52B-E639A0C32F30}"/>
                </a:ext>
              </a:extLst>
            </p:cNvPr>
            <p:cNvCxnSpPr>
              <a:endCxn id="23" idx="2"/>
            </p:cNvCxnSpPr>
            <p:nvPr/>
          </p:nvCxnSpPr>
          <p:spPr>
            <a:xfrm>
              <a:off x="9670470" y="3325743"/>
              <a:ext cx="18280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AF6163A-0A84-81C1-8E9A-0DAC517244A2}"/>
                </a:ext>
              </a:extLst>
            </p:cNvPr>
            <p:cNvCxnSpPr>
              <a:cxnSpLocks/>
              <a:stCxn id="18" idx="6"/>
              <a:endCxn id="27" idx="2"/>
            </p:cNvCxnSpPr>
            <p:nvPr/>
          </p:nvCxnSpPr>
          <p:spPr>
            <a:xfrm flipV="1">
              <a:off x="9287531" y="3669016"/>
              <a:ext cx="898641" cy="29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E9510D-A450-EEF1-6B69-56EF2C97FF04}"/>
                </a:ext>
              </a:extLst>
            </p:cNvPr>
            <p:cNvSpPr/>
            <p:nvPr/>
          </p:nvSpPr>
          <p:spPr>
            <a:xfrm>
              <a:off x="10186172" y="3570087"/>
              <a:ext cx="200132" cy="1978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357DAB-A36E-CBE4-0D85-D9F75CA0EC8C}"/>
                </a:ext>
              </a:extLst>
            </p:cNvPr>
            <p:cNvCxnSpPr>
              <a:cxnSpLocks/>
              <a:stCxn id="23" idx="6"/>
              <a:endCxn id="27" idx="2"/>
            </p:cNvCxnSpPr>
            <p:nvPr/>
          </p:nvCxnSpPr>
          <p:spPr>
            <a:xfrm>
              <a:off x="10053410" y="3325743"/>
              <a:ext cx="132762" cy="343273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9B0B6B2-4019-42B6-FCC6-CCFA0E894C9E}"/>
                </a:ext>
              </a:extLst>
            </p:cNvPr>
            <p:cNvSpPr/>
            <p:nvPr/>
          </p:nvSpPr>
          <p:spPr>
            <a:xfrm>
              <a:off x="10571044" y="3573065"/>
              <a:ext cx="200132" cy="1978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2CBB3F-CDA3-179E-2E0F-2979221AB809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10388236" y="3671994"/>
              <a:ext cx="1828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3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24" grpId="0"/>
      <p:bldP spid="125" grpId="0"/>
      <p:bldP spid="128" grpId="0" animBg="1"/>
      <p:bldP spid="130" grpId="0"/>
      <p:bldP spid="157" grpId="0" animBg="1"/>
      <p:bldP spid="158" grpId="0"/>
      <p:bldP spid="3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FE256-1D9D-2E31-3195-AFB959EF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4DECFAD0-4A6C-4A18-3E3B-7EB37961A049}"/>
              </a:ext>
            </a:extLst>
          </p:cNvPr>
          <p:cNvSpPr/>
          <p:nvPr/>
        </p:nvSpPr>
        <p:spPr>
          <a:xfrm>
            <a:off x="751031" y="1742287"/>
            <a:ext cx="7033181" cy="342979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645B7-D8F1-A6A5-A3C7-23A976E5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D577072-73C5-3911-ABBD-8593796C6A0E}"/>
              </a:ext>
            </a:extLst>
          </p:cNvPr>
          <p:cNvGrpSpPr/>
          <p:nvPr/>
        </p:nvGrpSpPr>
        <p:grpSpPr>
          <a:xfrm>
            <a:off x="5260267" y="3544562"/>
            <a:ext cx="6444753" cy="3206286"/>
            <a:chOff x="281219" y="2832216"/>
            <a:chExt cx="8006952" cy="398347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6E50B63-8398-F640-DD1C-D735636FDDDE}"/>
                </a:ext>
              </a:extLst>
            </p:cNvPr>
            <p:cNvSpPr/>
            <p:nvPr/>
          </p:nvSpPr>
          <p:spPr>
            <a:xfrm>
              <a:off x="281219" y="4585039"/>
              <a:ext cx="8006952" cy="223064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87A0BB-7B23-3E5B-3774-8E93B68E3D8B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2577636" y="5196224"/>
              <a:ext cx="425335" cy="80561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A9C2C3-E74F-A129-19A5-E9D6535ABB58}"/>
                </a:ext>
              </a:extLst>
            </p:cNvPr>
            <p:cNvSpPr/>
            <p:nvPr/>
          </p:nvSpPr>
          <p:spPr>
            <a:xfrm>
              <a:off x="1221015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3D9375-5D6E-14B3-CDD5-C504C2AA2ABE}"/>
                </a:ext>
              </a:extLst>
            </p:cNvPr>
            <p:cNvSpPr/>
            <p:nvPr/>
          </p:nvSpPr>
          <p:spPr>
            <a:xfrm>
              <a:off x="2111993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F927BA-7A6F-1505-361D-B24D86F88D62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1686659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E96453-21FC-7F69-A847-04012CA56D11}"/>
                </a:ext>
              </a:extLst>
            </p:cNvPr>
            <p:cNvSpPr/>
            <p:nvPr/>
          </p:nvSpPr>
          <p:spPr>
            <a:xfrm>
              <a:off x="3002970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1486E2-CC5D-3AE7-62D6-316F552E1237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2577636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E9FF9C-1AE6-8F64-70FB-8730744F7186}"/>
                </a:ext>
              </a:extLst>
            </p:cNvPr>
            <p:cNvSpPr/>
            <p:nvPr/>
          </p:nvSpPr>
          <p:spPr>
            <a:xfrm>
              <a:off x="3002970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20A6533-A6DD-655C-2575-FEA6B0309288}"/>
                </a:ext>
              </a:extLst>
            </p:cNvPr>
            <p:cNvSpPr/>
            <p:nvPr/>
          </p:nvSpPr>
          <p:spPr>
            <a:xfrm>
              <a:off x="3893947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2781D9-09EC-8AB3-9086-A0A863C9E4D5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3468614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26572BD-C73B-3E47-8854-B1844F2CFB41}"/>
                </a:ext>
              </a:extLst>
            </p:cNvPr>
            <p:cNvSpPr/>
            <p:nvPr/>
          </p:nvSpPr>
          <p:spPr>
            <a:xfrm>
              <a:off x="3893947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EFE509-5E75-4484-BCB0-4DD45192B410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>
              <a:off x="3468614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81F5AB-4ED2-B797-EDC2-5761B050E5DE}"/>
                </a:ext>
              </a:extLst>
            </p:cNvPr>
            <p:cNvSpPr/>
            <p:nvPr/>
          </p:nvSpPr>
          <p:spPr>
            <a:xfrm>
              <a:off x="4784925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A55C0E-C76B-7509-79AB-CC53E6BE389F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4359591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9D8F29-95D0-2F95-598E-8436BBA2027F}"/>
                </a:ext>
              </a:extLst>
            </p:cNvPr>
            <p:cNvSpPr/>
            <p:nvPr/>
          </p:nvSpPr>
          <p:spPr>
            <a:xfrm>
              <a:off x="5675902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B8565F0-76D2-E9F1-1E08-D2BE133C5ACE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5250567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E7B78E-D1C5-FD68-8197-A654B0971387}"/>
                </a:ext>
              </a:extLst>
            </p:cNvPr>
            <p:cNvCxnSpPr>
              <a:cxnSpLocks/>
              <a:stCxn id="22" idx="6"/>
              <a:endCxn id="30" idx="2"/>
            </p:cNvCxnSpPr>
            <p:nvPr/>
          </p:nvCxnSpPr>
          <p:spPr>
            <a:xfrm flipV="1">
              <a:off x="4359591" y="5994909"/>
              <a:ext cx="2090849" cy="69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7A6D4B-230F-9E67-9BEC-58FD38842FD8}"/>
                </a:ext>
              </a:extLst>
            </p:cNvPr>
            <p:cNvSpPr/>
            <p:nvPr/>
          </p:nvSpPr>
          <p:spPr>
            <a:xfrm>
              <a:off x="6450439" y="5764733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1E646C-8D56-771B-4CEC-9282BB9078C7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6141546" y="5196224"/>
              <a:ext cx="308894" cy="79868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BE39574-6CB0-31F7-8596-6157B9C46EAD}"/>
                </a:ext>
              </a:extLst>
            </p:cNvPr>
            <p:cNvSpPr/>
            <p:nvPr/>
          </p:nvSpPr>
          <p:spPr>
            <a:xfrm>
              <a:off x="7345912" y="5771663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E419297-19A3-4C03-E2CD-A60F42C98643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6920578" y="6001839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9705B1-315E-ACAE-32A5-5FF4140D12AB}"/>
                </a:ext>
              </a:extLst>
            </p:cNvPr>
            <p:cNvSpPr txBox="1"/>
            <p:nvPr/>
          </p:nvSpPr>
          <p:spPr>
            <a:xfrm>
              <a:off x="549008" y="5858645"/>
              <a:ext cx="669760" cy="344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626939-D4E7-C375-E09B-69D62327CAAB}"/>
                </a:ext>
              </a:extLst>
            </p:cNvPr>
            <p:cNvSpPr txBox="1"/>
            <p:nvPr/>
          </p:nvSpPr>
          <p:spPr>
            <a:xfrm>
              <a:off x="2056216" y="5051999"/>
              <a:ext cx="941605" cy="3441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DF7C50-F0EF-EA01-4014-859A33B7D9AC}"/>
                </a:ext>
              </a:extLst>
            </p:cNvPr>
            <p:cNvSpPr txBox="1"/>
            <p:nvPr/>
          </p:nvSpPr>
          <p:spPr>
            <a:xfrm>
              <a:off x="407243" y="4695485"/>
              <a:ext cx="2072354" cy="45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CA907F64-03B5-FA35-C570-C237CEA55045}"/>
                </a:ext>
              </a:extLst>
            </p:cNvPr>
            <p:cNvSpPr/>
            <p:nvPr/>
          </p:nvSpPr>
          <p:spPr>
            <a:xfrm rot="19075387">
              <a:off x="1300187" y="3331609"/>
              <a:ext cx="425597" cy="136243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24922F8F-2501-01B1-3A24-2D0A61C57B50}"/>
                </a:ext>
              </a:extLst>
            </p:cNvPr>
            <p:cNvSpPr/>
            <p:nvPr/>
          </p:nvSpPr>
          <p:spPr>
            <a:xfrm rot="8177461">
              <a:off x="1748352" y="2832216"/>
              <a:ext cx="425597" cy="193190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CC3670-153C-AA29-9304-92642AF3ADB5}"/>
                </a:ext>
              </a:extLst>
            </p:cNvPr>
            <p:cNvSpPr txBox="1"/>
            <p:nvPr/>
          </p:nvSpPr>
          <p:spPr>
            <a:xfrm rot="19211769">
              <a:off x="2385105" y="3528485"/>
              <a:ext cx="1095890" cy="45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Push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FB0192-63E2-8993-2538-080B06729F77}"/>
                </a:ext>
              </a:extLst>
            </p:cNvPr>
            <p:cNvSpPr txBox="1"/>
            <p:nvPr/>
          </p:nvSpPr>
          <p:spPr>
            <a:xfrm rot="19075387">
              <a:off x="573836" y="3820209"/>
              <a:ext cx="70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Pull</a:t>
              </a: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DCE788B5-AF4D-95F4-55F8-A72F59C73172}"/>
              </a:ext>
            </a:extLst>
          </p:cNvPr>
          <p:cNvSpPr txBox="1"/>
          <p:nvPr/>
        </p:nvSpPr>
        <p:spPr>
          <a:xfrm>
            <a:off x="2012345" y="4416246"/>
            <a:ext cx="11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4A78FD-5525-D444-2760-4914DFCD1E6F}"/>
              </a:ext>
            </a:extLst>
          </p:cNvPr>
          <p:cNvGrpSpPr/>
          <p:nvPr/>
        </p:nvGrpSpPr>
        <p:grpSpPr>
          <a:xfrm>
            <a:off x="1527432" y="2295109"/>
            <a:ext cx="2027403" cy="1100437"/>
            <a:chOff x="1288169" y="2742321"/>
            <a:chExt cx="3530786" cy="1916447"/>
          </a:xfrm>
        </p:grpSpPr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7F692DE6-FE8B-BEC2-4CF0-DB29EA83C7A4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A0516355-1D4F-3D3D-1390-6A6165C51E48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7A51CC90-7677-DEAB-FB7D-0C62BDA64B1F}"/>
                  </a:ext>
                </a:extLst>
              </p:cNvPr>
              <p:cNvCxnSpPr>
                <a:cxnSpLocks/>
                <a:stCxn id="243" idx="6"/>
                <a:endCxn id="247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17AE23F-86B7-FDF0-B91B-E39ABBDC2168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8CB407B0-3800-1464-C038-F61106D2EECC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AE42184-C9F9-A94E-CFD8-88158C8FB7CD}"/>
                  </a:ext>
                </a:extLst>
              </p:cNvPr>
              <p:cNvCxnSpPr>
                <a:stCxn id="242" idx="6"/>
                <a:endCxn id="243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33D3EDA9-718A-4BBC-D056-B16462231BC2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A6B8719-172B-E5A3-BACC-768F052EAFC8}"/>
                  </a:ext>
                </a:extLst>
              </p:cNvPr>
              <p:cNvCxnSpPr>
                <a:endCxn id="245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2DDA7765-08B2-0807-76C2-C2A3ECDBA6C3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DC439499-F29F-6745-AD45-E8600A8C90DB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93EE4877-2978-7815-7224-CAD70D137156}"/>
                  </a:ext>
                </a:extLst>
              </p:cNvPr>
              <p:cNvCxnSpPr>
                <a:endCxn id="248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68455A56-9835-F2AE-C863-D73FCA6371BD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EEDE7B1-BBDF-343E-69F3-95088F87D4C2}"/>
                  </a:ext>
                </a:extLst>
              </p:cNvPr>
              <p:cNvCxnSpPr>
                <a:cxnSpLocks/>
                <a:stCxn id="245" idx="6"/>
                <a:endCxn id="250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47888D7B-4DCD-CB60-C021-0780F5B0F343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557C28DD-EC48-A3CC-0764-5AEB74E4DFFF}"/>
                  </a:ext>
                </a:extLst>
              </p:cNvPr>
              <p:cNvCxnSpPr>
                <a:endCxn id="252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1002DF5-B5B7-833A-82BB-B90FF8BAF723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B80B38A-1A76-117C-C8A3-9BB1165B5BE6}"/>
                  </a:ext>
                </a:extLst>
              </p:cNvPr>
              <p:cNvCxnSpPr>
                <a:endCxn id="254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1BD0CB38-3A01-2F64-775A-21131C66B533}"/>
                  </a:ext>
                </a:extLst>
              </p:cNvPr>
              <p:cNvCxnSpPr>
                <a:cxnSpLocks/>
                <a:stCxn id="250" idx="6"/>
                <a:endCxn id="257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3DD8EE09-73A8-58D6-7A8D-F9BCE51F8B08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B9A8EF0D-5D57-0B09-523B-5427F8BEC27C}"/>
                  </a:ext>
                </a:extLst>
              </p:cNvPr>
              <p:cNvCxnSpPr>
                <a:cxnSpLocks/>
                <a:stCxn id="254" idx="6"/>
                <a:endCxn id="257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AA827CA4-3538-F742-ED72-42BE393837F2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AF2CCB0-15A6-3CB7-AFE3-48C14C5088B2}"/>
                  </a:ext>
                </a:extLst>
              </p:cNvPr>
              <p:cNvCxnSpPr>
                <a:cxnSpLocks/>
                <a:endCxn id="259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07C92DA-B54F-8C5B-0FCB-4F9286F361DF}"/>
                </a:ext>
              </a:extLst>
            </p:cNvPr>
            <p:cNvSpPr txBox="1"/>
            <p:nvPr/>
          </p:nvSpPr>
          <p:spPr>
            <a:xfrm>
              <a:off x="1447309" y="2881339"/>
              <a:ext cx="1791039" cy="107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Your Awesome Repository</a:t>
              </a:r>
            </a:p>
          </p:txBody>
        </p:sp>
      </p:grpSp>
      <p:sp>
        <p:nvSpPr>
          <p:cNvPr id="5" name="Arrow: Down 4">
            <a:extLst>
              <a:ext uri="{FF2B5EF4-FFF2-40B4-BE49-F238E27FC236}">
                <a16:creationId xmlns:a16="http://schemas.microsoft.com/office/drawing/2014/main" id="{A4A6DCC7-08CC-1862-7DDA-A19D28832D35}"/>
              </a:ext>
            </a:extLst>
          </p:cNvPr>
          <p:cNvSpPr/>
          <p:nvPr/>
        </p:nvSpPr>
        <p:spPr>
          <a:xfrm rot="16200000">
            <a:off x="4291846" y="2228938"/>
            <a:ext cx="244381" cy="127862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B515E0-9594-7026-8517-913DFE5353E2}"/>
              </a:ext>
            </a:extLst>
          </p:cNvPr>
          <p:cNvGrpSpPr/>
          <p:nvPr/>
        </p:nvGrpSpPr>
        <p:grpSpPr>
          <a:xfrm>
            <a:off x="5224294" y="2315433"/>
            <a:ext cx="2027403" cy="1100437"/>
            <a:chOff x="1288169" y="2742321"/>
            <a:chExt cx="3530786" cy="1916447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3D5560B7-8BC2-E8A5-5AE1-AA1188B8024C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C250666-6B7F-86E3-827A-398A5C52D746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011023B-741E-E37E-3CD6-08FC2806EA88}"/>
                  </a:ext>
                </a:extLst>
              </p:cNvPr>
              <p:cNvCxnSpPr>
                <a:cxnSpLocks/>
                <a:stCxn id="147" idx="6"/>
                <a:endCxn id="151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FBBB5D40-6575-08E4-3D8A-8774C0B83187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3FC230A-3252-EC31-D5E2-5A029EEB3304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2874D71-2574-CD68-915D-B3CD30501131}"/>
                  </a:ext>
                </a:extLst>
              </p:cNvPr>
              <p:cNvCxnSpPr>
                <a:stCxn id="146" idx="6"/>
                <a:endCxn id="147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1B31B7E-D8E4-01B5-97B4-E8376D2D873A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9F7CBE2-F5EC-76BE-AFE2-71E24B93153E}"/>
                  </a:ext>
                </a:extLst>
              </p:cNvPr>
              <p:cNvCxnSpPr>
                <a:endCxn id="149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6BC173C-7DD1-9B61-444F-C5ED753D8870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84524EC-1E0D-D4DC-1B6A-823E96973DF8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0D9C591-596A-8B20-67E8-1A6E586423BF}"/>
                  </a:ext>
                </a:extLst>
              </p:cNvPr>
              <p:cNvCxnSpPr>
                <a:endCxn id="152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A8FA79C6-F5F3-65DB-2B5D-1FD88C6526C2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5DC4711-3FE5-76AC-7482-7DEB96E47A29}"/>
                  </a:ext>
                </a:extLst>
              </p:cNvPr>
              <p:cNvCxnSpPr>
                <a:cxnSpLocks/>
                <a:stCxn id="149" idx="6"/>
                <a:endCxn id="154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DC72648-FE88-442E-AB44-CE20A330EBA7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6D9BD139-4348-29DF-34E4-F8F401DB100B}"/>
                  </a:ext>
                </a:extLst>
              </p:cNvPr>
              <p:cNvCxnSpPr>
                <a:endCxn id="156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096C7D7A-5F10-1562-C3FC-93F37E29F4D4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7366607-E758-4830-8151-55BA141FAED4}"/>
                  </a:ext>
                </a:extLst>
              </p:cNvPr>
              <p:cNvCxnSpPr>
                <a:endCxn id="158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B59081DD-82B3-1F87-0E47-500563D22833}"/>
                  </a:ext>
                </a:extLst>
              </p:cNvPr>
              <p:cNvCxnSpPr>
                <a:cxnSpLocks/>
                <a:stCxn id="154" idx="6"/>
                <a:endCxn id="234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18532E08-E313-6D6F-8ECD-3F78625FB669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459B240-9B87-B72D-E05D-312EC9F2751D}"/>
                  </a:ext>
                </a:extLst>
              </p:cNvPr>
              <p:cNvCxnSpPr>
                <a:cxnSpLocks/>
                <a:stCxn id="158" idx="6"/>
                <a:endCxn id="234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AFF2A4A4-B162-5304-B322-F91AA347BDDE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4E3CEEC-CBC7-DED4-1257-C7F0E6CA6730}"/>
                  </a:ext>
                </a:extLst>
              </p:cNvPr>
              <p:cNvCxnSpPr>
                <a:cxnSpLocks/>
                <a:endCxn id="236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CB57739-9147-CFFD-FEBC-DBCC314F74FF}"/>
                </a:ext>
              </a:extLst>
            </p:cNvPr>
            <p:cNvSpPr txBox="1"/>
            <p:nvPr/>
          </p:nvSpPr>
          <p:spPr>
            <a:xfrm>
              <a:off x="1447311" y="2881337"/>
              <a:ext cx="2537144" cy="107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My Copy of Your Awesome Repository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A5786A8-3F5B-A6BA-E587-51FD84F1C8CF}"/>
              </a:ext>
            </a:extLst>
          </p:cNvPr>
          <p:cNvSpPr txBox="1"/>
          <p:nvPr/>
        </p:nvSpPr>
        <p:spPr>
          <a:xfrm>
            <a:off x="3894423" y="2533988"/>
            <a:ext cx="828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Fork / Sync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2F5B14-D127-6E7B-E7D7-357A0035BDA8}"/>
              </a:ext>
            </a:extLst>
          </p:cNvPr>
          <p:cNvSpPr/>
          <p:nvPr/>
        </p:nvSpPr>
        <p:spPr>
          <a:xfrm>
            <a:off x="3343199" y="3792062"/>
            <a:ext cx="2027403" cy="10389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51EA6D-B7F2-A58A-B53A-EA479E8BC678}"/>
              </a:ext>
            </a:extLst>
          </p:cNvPr>
          <p:cNvSpPr txBox="1"/>
          <p:nvPr/>
        </p:nvSpPr>
        <p:spPr>
          <a:xfrm>
            <a:off x="3434579" y="3854202"/>
            <a:ext cx="1456847" cy="61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My Copy of Your Awesome Repository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FAB5E7-7C2A-F508-C9F0-A5D6A4879A0A}"/>
              </a:ext>
            </a:extLst>
          </p:cNvPr>
          <p:cNvGrpSpPr/>
          <p:nvPr/>
        </p:nvGrpSpPr>
        <p:grpSpPr>
          <a:xfrm>
            <a:off x="3463512" y="4351723"/>
            <a:ext cx="1684668" cy="364096"/>
            <a:chOff x="7261096" y="5904377"/>
            <a:chExt cx="2933903" cy="63408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AECB50-1258-1E2F-20A5-A18B2790EB8F}"/>
                </a:ext>
              </a:extLst>
            </p:cNvPr>
            <p:cNvCxnSpPr>
              <a:endCxn id="139" idx="2"/>
            </p:cNvCxnSpPr>
            <p:nvPr/>
          </p:nvCxnSpPr>
          <p:spPr>
            <a:xfrm>
              <a:off x="9628891" y="6464827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C855C8C-B0AB-6E3F-BA9C-7BEFAD8B51B7}"/>
                </a:ext>
              </a:extLst>
            </p:cNvPr>
            <p:cNvCxnSpPr>
              <a:cxnSpLocks/>
              <a:stCxn id="117" idx="6"/>
              <a:endCxn id="121" idx="2"/>
            </p:cNvCxnSpPr>
            <p:nvPr/>
          </p:nvCxnSpPr>
          <p:spPr>
            <a:xfrm flipV="1">
              <a:off x="7695079" y="5978010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9FB6BC4-6480-0B04-63E5-75F5A2DCE1BA}"/>
                </a:ext>
              </a:extLst>
            </p:cNvPr>
            <p:cNvSpPr/>
            <p:nvPr/>
          </p:nvSpPr>
          <p:spPr>
            <a:xfrm>
              <a:off x="7261096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C62D189-97ED-F31E-C482-07AE862E7CAA}"/>
                </a:ext>
              </a:extLst>
            </p:cNvPr>
            <p:cNvSpPr/>
            <p:nvPr/>
          </p:nvSpPr>
          <p:spPr>
            <a:xfrm>
              <a:off x="7546120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FA059F0-0E45-14B0-245D-30308C79D9C3}"/>
                </a:ext>
              </a:extLst>
            </p:cNvPr>
            <p:cNvCxnSpPr>
              <a:stCxn id="116" idx="6"/>
              <a:endCxn id="117" idx="2"/>
            </p:cNvCxnSpPr>
            <p:nvPr/>
          </p:nvCxnSpPr>
          <p:spPr>
            <a:xfrm>
              <a:off x="7410055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485339D-ED24-CCB1-D407-15D064A93C40}"/>
                </a:ext>
              </a:extLst>
            </p:cNvPr>
            <p:cNvSpPr/>
            <p:nvPr/>
          </p:nvSpPr>
          <p:spPr>
            <a:xfrm>
              <a:off x="7831144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39BBEED-022D-62CD-4435-7BF4FCC3BA3F}"/>
                </a:ext>
              </a:extLst>
            </p:cNvPr>
            <p:cNvCxnSpPr>
              <a:endCxn id="119" idx="2"/>
            </p:cNvCxnSpPr>
            <p:nvPr/>
          </p:nvCxnSpPr>
          <p:spPr>
            <a:xfrm>
              <a:off x="7695079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A3B47B0-3E70-8552-B73B-9DA148854E45}"/>
                </a:ext>
              </a:extLst>
            </p:cNvPr>
            <p:cNvSpPr/>
            <p:nvPr/>
          </p:nvSpPr>
          <p:spPr>
            <a:xfrm>
              <a:off x="7831144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1BE73B6-A3F3-ECCC-C7E3-7CC6A478C851}"/>
                </a:ext>
              </a:extLst>
            </p:cNvPr>
            <p:cNvSpPr/>
            <p:nvPr/>
          </p:nvSpPr>
          <p:spPr>
            <a:xfrm>
              <a:off x="8116168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B791480-8084-37BD-1CE7-5B33519F5CB7}"/>
                </a:ext>
              </a:extLst>
            </p:cNvPr>
            <p:cNvCxnSpPr>
              <a:endCxn id="122" idx="2"/>
            </p:cNvCxnSpPr>
            <p:nvPr/>
          </p:nvCxnSpPr>
          <p:spPr>
            <a:xfrm>
              <a:off x="7980103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6A44760-46B3-1CB2-F124-99F6AC04D317}"/>
                </a:ext>
              </a:extLst>
            </p:cNvPr>
            <p:cNvSpPr/>
            <p:nvPr/>
          </p:nvSpPr>
          <p:spPr>
            <a:xfrm>
              <a:off x="8116168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8B5803-C860-BED7-B72D-44F6CA5CBABB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>
              <a:off x="7980103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C05F9D6-8595-75CA-01CF-62474846A3C1}"/>
                </a:ext>
              </a:extLst>
            </p:cNvPr>
            <p:cNvSpPr/>
            <p:nvPr/>
          </p:nvSpPr>
          <p:spPr>
            <a:xfrm>
              <a:off x="8401192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F553552-A3CB-C307-B6B4-38F1F889B66D}"/>
                </a:ext>
              </a:extLst>
            </p:cNvPr>
            <p:cNvCxnSpPr>
              <a:endCxn id="126" idx="2"/>
            </p:cNvCxnSpPr>
            <p:nvPr/>
          </p:nvCxnSpPr>
          <p:spPr>
            <a:xfrm>
              <a:off x="8265127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5F1F0CB-254D-C806-6225-B057987ABF6F}"/>
                </a:ext>
              </a:extLst>
            </p:cNvPr>
            <p:cNvSpPr/>
            <p:nvPr/>
          </p:nvSpPr>
          <p:spPr>
            <a:xfrm>
              <a:off x="8686216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6BD572B-7CCC-FEC1-037E-389C4E6AA8E9}"/>
                </a:ext>
              </a:extLst>
            </p:cNvPr>
            <p:cNvCxnSpPr>
              <a:endCxn id="130" idx="2"/>
            </p:cNvCxnSpPr>
            <p:nvPr/>
          </p:nvCxnSpPr>
          <p:spPr>
            <a:xfrm>
              <a:off x="8550151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1ACB90E-C480-71DF-4797-4CA1B482E800}"/>
                </a:ext>
              </a:extLst>
            </p:cNvPr>
            <p:cNvCxnSpPr>
              <a:cxnSpLocks/>
              <a:stCxn id="124" idx="6"/>
              <a:endCxn id="133" idx="2"/>
            </p:cNvCxnSpPr>
            <p:nvPr/>
          </p:nvCxnSpPr>
          <p:spPr>
            <a:xfrm flipV="1">
              <a:off x="8265127" y="6233510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8CE1636-7012-00DD-9C52-BA2215086537}"/>
                </a:ext>
              </a:extLst>
            </p:cNvPr>
            <p:cNvSpPr/>
            <p:nvPr/>
          </p:nvSpPr>
          <p:spPr>
            <a:xfrm>
              <a:off x="8933991" y="6159877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518862-BC2A-FCA1-582D-82A602F27133}"/>
                </a:ext>
              </a:extLst>
            </p:cNvPr>
            <p:cNvCxnSpPr>
              <a:cxnSpLocks/>
              <a:stCxn id="130" idx="6"/>
              <a:endCxn id="133" idx="2"/>
            </p:cNvCxnSpPr>
            <p:nvPr/>
          </p:nvCxnSpPr>
          <p:spPr>
            <a:xfrm>
              <a:off x="8835175" y="5978010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9559CEA-5E6B-C5EF-E72F-DADBFB043F4C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>
              <a:off x="9084388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64539F-B6D2-31E1-2418-5B69E6292D68}"/>
                </a:ext>
              </a:extLst>
            </p:cNvPr>
            <p:cNvCxnSpPr>
              <a:cxnSpLocks/>
              <a:stCxn id="138" idx="6"/>
              <a:endCxn id="137" idx="2"/>
            </p:cNvCxnSpPr>
            <p:nvPr/>
          </p:nvCxnSpPr>
          <p:spPr>
            <a:xfrm>
              <a:off x="9369412" y="6235727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46F02E0-85B7-A0DD-A812-C806618DC2D9}"/>
                </a:ext>
              </a:extLst>
            </p:cNvPr>
            <p:cNvSpPr/>
            <p:nvPr/>
          </p:nvSpPr>
          <p:spPr>
            <a:xfrm>
              <a:off x="9478494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CC1BCAC-41B3-239D-2234-41AE2FAE330A}"/>
                </a:ext>
              </a:extLst>
            </p:cNvPr>
            <p:cNvSpPr/>
            <p:nvPr/>
          </p:nvSpPr>
          <p:spPr>
            <a:xfrm>
              <a:off x="9220453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1D0A24F-E514-289E-7E2E-3FD36E3DA1A2}"/>
                </a:ext>
              </a:extLst>
            </p:cNvPr>
            <p:cNvSpPr/>
            <p:nvPr/>
          </p:nvSpPr>
          <p:spPr>
            <a:xfrm>
              <a:off x="9764956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0342A7-1F0A-620B-880F-5981A4E49242}"/>
                </a:ext>
              </a:extLst>
            </p:cNvPr>
            <p:cNvSpPr/>
            <p:nvPr/>
          </p:nvSpPr>
          <p:spPr>
            <a:xfrm>
              <a:off x="10046040" y="6391193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5B98BF8-0289-5E2F-9818-9DCD1A56E491}"/>
                </a:ext>
              </a:extLst>
            </p:cNvPr>
            <p:cNvCxnSpPr>
              <a:endCxn id="140" idx="2"/>
            </p:cNvCxnSpPr>
            <p:nvPr/>
          </p:nvCxnSpPr>
          <p:spPr>
            <a:xfrm>
              <a:off x="9909975" y="6464826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Arrow: Down 74">
            <a:extLst>
              <a:ext uri="{FF2B5EF4-FFF2-40B4-BE49-F238E27FC236}">
                <a16:creationId xmlns:a16="http://schemas.microsoft.com/office/drawing/2014/main" id="{FEB1B853-D477-6967-DA79-913B6C5B6650}"/>
              </a:ext>
            </a:extLst>
          </p:cNvPr>
          <p:cNvSpPr/>
          <p:nvPr/>
        </p:nvSpPr>
        <p:spPr>
          <a:xfrm rot="7804950">
            <a:off x="2815540" y="3376659"/>
            <a:ext cx="244381" cy="83091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AF84AF-E44B-79F6-8642-ABF1EDC8B6D7}"/>
              </a:ext>
            </a:extLst>
          </p:cNvPr>
          <p:cNvSpPr txBox="1"/>
          <p:nvPr/>
        </p:nvSpPr>
        <p:spPr>
          <a:xfrm rot="2411089">
            <a:off x="2311872" y="3831858"/>
            <a:ext cx="915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Pull Request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8183107-A373-6D15-A910-D4D99F45455A}"/>
              </a:ext>
            </a:extLst>
          </p:cNvPr>
          <p:cNvSpPr/>
          <p:nvPr/>
        </p:nvSpPr>
        <p:spPr>
          <a:xfrm>
            <a:off x="1526323" y="2295109"/>
            <a:ext cx="2027403" cy="1100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742298-DCCE-7C5A-7765-7E1B87765DE9}"/>
              </a:ext>
            </a:extLst>
          </p:cNvPr>
          <p:cNvSpPr txBox="1"/>
          <p:nvPr/>
        </p:nvSpPr>
        <p:spPr>
          <a:xfrm>
            <a:off x="1617703" y="2374933"/>
            <a:ext cx="1609514" cy="61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Your Awesome Repository with my new additions!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01006C4-EF00-66CE-B3B9-70BE8278DAF6}"/>
              </a:ext>
            </a:extLst>
          </p:cNvPr>
          <p:cNvGrpSpPr/>
          <p:nvPr/>
        </p:nvGrpSpPr>
        <p:grpSpPr>
          <a:xfrm>
            <a:off x="1578953" y="2880872"/>
            <a:ext cx="1956342" cy="364096"/>
            <a:chOff x="679008" y="5842835"/>
            <a:chExt cx="3407031" cy="634084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E444C61-2888-3192-15AF-1AF5DD840A40}"/>
                </a:ext>
              </a:extLst>
            </p:cNvPr>
            <p:cNvCxnSpPr>
              <a:endCxn id="104" idx="2"/>
            </p:cNvCxnSpPr>
            <p:nvPr/>
          </p:nvCxnSpPr>
          <p:spPr>
            <a:xfrm>
              <a:off x="3046803" y="6403285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950253A-B02E-3B02-E9B5-B6F9484437A5}"/>
                </a:ext>
              </a:extLst>
            </p:cNvPr>
            <p:cNvCxnSpPr>
              <a:cxnSpLocks/>
              <a:stCxn id="84" idx="6"/>
              <a:endCxn id="88" idx="2"/>
            </p:cNvCxnSpPr>
            <p:nvPr/>
          </p:nvCxnSpPr>
          <p:spPr>
            <a:xfrm flipV="1">
              <a:off x="1112991" y="5916468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9BAE5F2-D442-62C2-D66B-AC04CA8FA7B3}"/>
                </a:ext>
              </a:extLst>
            </p:cNvPr>
            <p:cNvSpPr/>
            <p:nvPr/>
          </p:nvSpPr>
          <p:spPr>
            <a:xfrm>
              <a:off x="679008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CE9672B-9AA1-A2CE-7FF3-53306057E4A8}"/>
                </a:ext>
              </a:extLst>
            </p:cNvPr>
            <p:cNvSpPr/>
            <p:nvPr/>
          </p:nvSpPr>
          <p:spPr>
            <a:xfrm>
              <a:off x="964032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8F33C0-1507-C4E2-0BDB-293FC8AD67ED}"/>
                </a:ext>
              </a:extLst>
            </p:cNvPr>
            <p:cNvCxnSpPr>
              <a:stCxn id="83" idx="6"/>
              <a:endCxn id="84" idx="2"/>
            </p:cNvCxnSpPr>
            <p:nvPr/>
          </p:nvCxnSpPr>
          <p:spPr>
            <a:xfrm>
              <a:off x="827967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4B1222D-FCC2-D63E-E70C-38892306BD18}"/>
                </a:ext>
              </a:extLst>
            </p:cNvPr>
            <p:cNvSpPr/>
            <p:nvPr/>
          </p:nvSpPr>
          <p:spPr>
            <a:xfrm>
              <a:off x="1249056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462A27-2FD9-D353-107D-36A386D23346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1112991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E2F6504-B2A3-3D31-AE3E-D7B06C400AED}"/>
                </a:ext>
              </a:extLst>
            </p:cNvPr>
            <p:cNvSpPr/>
            <p:nvPr/>
          </p:nvSpPr>
          <p:spPr>
            <a:xfrm>
              <a:off x="1249056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1F3855F-2A5E-9B0A-DE93-F249D26C4AA1}"/>
                </a:ext>
              </a:extLst>
            </p:cNvPr>
            <p:cNvSpPr/>
            <p:nvPr/>
          </p:nvSpPr>
          <p:spPr>
            <a:xfrm>
              <a:off x="1534080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3C93323-3408-0523-EB28-1EB73345C90E}"/>
                </a:ext>
              </a:extLst>
            </p:cNvPr>
            <p:cNvCxnSpPr>
              <a:endCxn id="89" idx="2"/>
            </p:cNvCxnSpPr>
            <p:nvPr/>
          </p:nvCxnSpPr>
          <p:spPr>
            <a:xfrm>
              <a:off x="1398015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7F19F7D-71AE-F8CC-239B-BE77E7A72FAB}"/>
                </a:ext>
              </a:extLst>
            </p:cNvPr>
            <p:cNvSpPr/>
            <p:nvPr/>
          </p:nvSpPr>
          <p:spPr>
            <a:xfrm>
              <a:off x="1534080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96D2849-CD17-9FB7-DC4F-18D1C0C0C04F}"/>
                </a:ext>
              </a:extLst>
            </p:cNvPr>
            <p:cNvCxnSpPr>
              <a:cxnSpLocks/>
              <a:stCxn id="86" idx="6"/>
              <a:endCxn id="91" idx="2"/>
            </p:cNvCxnSpPr>
            <p:nvPr/>
          </p:nvCxnSpPr>
          <p:spPr>
            <a:xfrm>
              <a:off x="1398015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7EF2F59-3612-F58A-DA7C-986A07408ED6}"/>
                </a:ext>
              </a:extLst>
            </p:cNvPr>
            <p:cNvSpPr/>
            <p:nvPr/>
          </p:nvSpPr>
          <p:spPr>
            <a:xfrm>
              <a:off x="1819104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B10C115-D216-4139-2A24-EDD3A114B19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1683039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0AF77C5-EFA6-E602-26F6-B862C18CDCD1}"/>
                </a:ext>
              </a:extLst>
            </p:cNvPr>
            <p:cNvCxnSpPr>
              <a:endCxn id="111" idx="2"/>
            </p:cNvCxnSpPr>
            <p:nvPr/>
          </p:nvCxnSpPr>
          <p:spPr>
            <a:xfrm>
              <a:off x="1968063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B939783-B887-9D9E-611D-E1B77C91F0DD}"/>
                </a:ext>
              </a:extLst>
            </p:cNvPr>
            <p:cNvCxnSpPr>
              <a:cxnSpLocks/>
              <a:stCxn id="91" idx="6"/>
              <a:endCxn id="112" idx="2"/>
            </p:cNvCxnSpPr>
            <p:nvPr/>
          </p:nvCxnSpPr>
          <p:spPr>
            <a:xfrm flipV="1">
              <a:off x="1683039" y="6171968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755ECD-0153-B78E-1D5A-6C169DA78391}"/>
                </a:ext>
              </a:extLst>
            </p:cNvPr>
            <p:cNvCxnSpPr>
              <a:cxnSpLocks/>
              <a:stCxn id="111" idx="6"/>
              <a:endCxn id="112" idx="2"/>
            </p:cNvCxnSpPr>
            <p:nvPr/>
          </p:nvCxnSpPr>
          <p:spPr>
            <a:xfrm>
              <a:off x="2253087" y="5916468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55991E0-AA0D-B7C1-210C-A026D1CA2645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2502300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7941AF-9627-98AD-A747-E760EAE2983C}"/>
                </a:ext>
              </a:extLst>
            </p:cNvPr>
            <p:cNvCxnSpPr>
              <a:cxnSpLocks/>
              <a:stCxn id="103" idx="6"/>
              <a:endCxn id="102" idx="2"/>
            </p:cNvCxnSpPr>
            <p:nvPr/>
          </p:nvCxnSpPr>
          <p:spPr>
            <a:xfrm>
              <a:off x="2787324" y="6174185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114BF34-5D50-B442-9081-63E5A181FADD}"/>
                </a:ext>
              </a:extLst>
            </p:cNvPr>
            <p:cNvSpPr/>
            <p:nvPr/>
          </p:nvSpPr>
          <p:spPr>
            <a:xfrm>
              <a:off x="2896406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2FB1B93-38BD-A45A-BB39-C805814C7870}"/>
                </a:ext>
              </a:extLst>
            </p:cNvPr>
            <p:cNvSpPr/>
            <p:nvPr/>
          </p:nvSpPr>
          <p:spPr>
            <a:xfrm>
              <a:off x="2638365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5736784-6B59-17C2-9E4D-C77ECE028EEF}"/>
                </a:ext>
              </a:extLst>
            </p:cNvPr>
            <p:cNvSpPr/>
            <p:nvPr/>
          </p:nvSpPr>
          <p:spPr>
            <a:xfrm>
              <a:off x="3182868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09C4918-9597-DCF6-F937-279C5DAABCCE}"/>
                </a:ext>
              </a:extLst>
            </p:cNvPr>
            <p:cNvCxnSpPr>
              <a:endCxn id="113" idx="2"/>
            </p:cNvCxnSpPr>
            <p:nvPr/>
          </p:nvCxnSpPr>
          <p:spPr>
            <a:xfrm>
              <a:off x="3327887" y="6403284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CA814E-D79A-2DC5-7E5B-E3AF591D289D}"/>
                </a:ext>
              </a:extLst>
            </p:cNvPr>
            <p:cNvCxnSpPr>
              <a:cxnSpLocks/>
              <a:stCxn id="103" idx="6"/>
              <a:endCxn id="108" idx="2"/>
            </p:cNvCxnSpPr>
            <p:nvPr/>
          </p:nvCxnSpPr>
          <p:spPr>
            <a:xfrm flipV="1">
              <a:off x="2787324" y="6171968"/>
              <a:ext cx="869235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8B14626-3760-4233-4BEA-62B1F553F5BD}"/>
                </a:ext>
              </a:extLst>
            </p:cNvPr>
            <p:cNvCxnSpPr>
              <a:cxnSpLocks/>
              <a:stCxn id="113" idx="6"/>
              <a:endCxn id="108" idx="2"/>
            </p:cNvCxnSpPr>
            <p:nvPr/>
          </p:nvCxnSpPr>
          <p:spPr>
            <a:xfrm flipV="1">
              <a:off x="3612911" y="6171968"/>
              <a:ext cx="43648" cy="231317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0414EA3-9D7A-70F4-0F6D-45BD6F5CF16A}"/>
                </a:ext>
              </a:extLst>
            </p:cNvPr>
            <p:cNvSpPr/>
            <p:nvPr/>
          </p:nvSpPr>
          <p:spPr>
            <a:xfrm>
              <a:off x="3656559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E25E6D0-9BC9-A9FA-5E58-63B050B34BC6}"/>
                </a:ext>
              </a:extLst>
            </p:cNvPr>
            <p:cNvCxnSpPr>
              <a:cxnSpLocks/>
              <a:stCxn id="108" idx="6"/>
              <a:endCxn id="110" idx="2"/>
            </p:cNvCxnSpPr>
            <p:nvPr/>
          </p:nvCxnSpPr>
          <p:spPr>
            <a:xfrm>
              <a:off x="3805518" y="6171968"/>
              <a:ext cx="1315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1E143DA-4F79-BA93-959B-2BAE3664FA43}"/>
                </a:ext>
              </a:extLst>
            </p:cNvPr>
            <p:cNvSpPr/>
            <p:nvPr/>
          </p:nvSpPr>
          <p:spPr>
            <a:xfrm>
              <a:off x="3937080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0543FF9-1621-F314-E0D9-D2274194F012}"/>
                </a:ext>
              </a:extLst>
            </p:cNvPr>
            <p:cNvSpPr/>
            <p:nvPr/>
          </p:nvSpPr>
          <p:spPr>
            <a:xfrm>
              <a:off x="2104128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80C0063-6C7D-8769-69BD-0EC9DB8699A9}"/>
                </a:ext>
              </a:extLst>
            </p:cNvPr>
            <p:cNvSpPr/>
            <p:nvPr/>
          </p:nvSpPr>
          <p:spPr>
            <a:xfrm>
              <a:off x="2351903" y="6098335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0E0096-26C6-0E66-CF8E-62CE3B09105E}"/>
                </a:ext>
              </a:extLst>
            </p:cNvPr>
            <p:cNvSpPr/>
            <p:nvPr/>
          </p:nvSpPr>
          <p:spPr>
            <a:xfrm>
              <a:off x="3463952" y="6329651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sp>
        <p:nvSpPr>
          <p:cNvPr id="80" name="Arrow: Down 79">
            <a:extLst>
              <a:ext uri="{FF2B5EF4-FFF2-40B4-BE49-F238E27FC236}">
                <a16:creationId xmlns:a16="http://schemas.microsoft.com/office/drawing/2014/main" id="{E621C95C-937E-6435-FFA7-2F85CA4445BB}"/>
              </a:ext>
            </a:extLst>
          </p:cNvPr>
          <p:cNvSpPr/>
          <p:nvPr/>
        </p:nvSpPr>
        <p:spPr>
          <a:xfrm rot="2334313">
            <a:off x="5613336" y="3400458"/>
            <a:ext cx="244381" cy="83091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93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5" grpId="0"/>
      <p:bldP spid="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249BC-8E0E-1799-5E1A-7983B9F25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85D7B1CB-D599-CAFA-6EFD-590CFA7F0354}"/>
              </a:ext>
            </a:extLst>
          </p:cNvPr>
          <p:cNvSpPr/>
          <p:nvPr/>
        </p:nvSpPr>
        <p:spPr>
          <a:xfrm>
            <a:off x="751031" y="1742287"/>
            <a:ext cx="7033181" cy="342979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97167-6240-2DEC-B9E7-433CF6B4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CC41FC-47F3-DB9C-42F2-80C8E04F578C}"/>
              </a:ext>
            </a:extLst>
          </p:cNvPr>
          <p:cNvGrpSpPr/>
          <p:nvPr/>
        </p:nvGrpSpPr>
        <p:grpSpPr>
          <a:xfrm>
            <a:off x="5260267" y="3544562"/>
            <a:ext cx="6444753" cy="3206286"/>
            <a:chOff x="281219" y="2832216"/>
            <a:chExt cx="8006952" cy="398347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2DC6E55-4E2C-63F5-8689-FF4800CA9E13}"/>
                </a:ext>
              </a:extLst>
            </p:cNvPr>
            <p:cNvSpPr/>
            <p:nvPr/>
          </p:nvSpPr>
          <p:spPr>
            <a:xfrm>
              <a:off x="281219" y="4585039"/>
              <a:ext cx="8006952" cy="223064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644038-074A-7135-3168-7E5637F7A3F9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2577636" y="5196224"/>
              <a:ext cx="425335" cy="80561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7EDB3D-D931-1B4B-6720-B4857B53E3A8}"/>
                </a:ext>
              </a:extLst>
            </p:cNvPr>
            <p:cNvSpPr/>
            <p:nvPr/>
          </p:nvSpPr>
          <p:spPr>
            <a:xfrm>
              <a:off x="1221015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566EB6-34B1-2F58-4C1C-B594E9F21511}"/>
                </a:ext>
              </a:extLst>
            </p:cNvPr>
            <p:cNvSpPr/>
            <p:nvPr/>
          </p:nvSpPr>
          <p:spPr>
            <a:xfrm>
              <a:off x="2111993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52C845-7D10-A474-9FB4-2C4968EFCD78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1686659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7EF3F51-1F2E-8DF5-697F-1F09AE157CAB}"/>
                </a:ext>
              </a:extLst>
            </p:cNvPr>
            <p:cNvSpPr/>
            <p:nvPr/>
          </p:nvSpPr>
          <p:spPr>
            <a:xfrm>
              <a:off x="3002970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C2B4DB-E30A-B5FE-DD6D-9D3A6B2EC3C1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2577636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72F76A-060F-1C75-13B1-4A005211202D}"/>
                </a:ext>
              </a:extLst>
            </p:cNvPr>
            <p:cNvSpPr/>
            <p:nvPr/>
          </p:nvSpPr>
          <p:spPr>
            <a:xfrm>
              <a:off x="3002970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446081-8C77-1ABB-FDE0-04584E03E753}"/>
                </a:ext>
              </a:extLst>
            </p:cNvPr>
            <p:cNvSpPr/>
            <p:nvPr/>
          </p:nvSpPr>
          <p:spPr>
            <a:xfrm>
              <a:off x="3893947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5B2E934-CD64-A9B2-DE42-8F61DDC266F8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3468614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96486A-0509-2B0C-C515-4160775E1453}"/>
                </a:ext>
              </a:extLst>
            </p:cNvPr>
            <p:cNvSpPr/>
            <p:nvPr/>
          </p:nvSpPr>
          <p:spPr>
            <a:xfrm>
              <a:off x="3893947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662FD1-0984-EBBE-75CC-6A95971727BD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>
              <a:off x="3468614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C6B73B6-908C-1DE3-5F44-0D824B5EA811}"/>
                </a:ext>
              </a:extLst>
            </p:cNvPr>
            <p:cNvSpPr/>
            <p:nvPr/>
          </p:nvSpPr>
          <p:spPr>
            <a:xfrm>
              <a:off x="4784925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878B05E-EB4B-31DF-D4B6-0C47181A998B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4359591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BE2760-FF3F-5B80-CC3F-511F69F78220}"/>
                </a:ext>
              </a:extLst>
            </p:cNvPr>
            <p:cNvSpPr/>
            <p:nvPr/>
          </p:nvSpPr>
          <p:spPr>
            <a:xfrm>
              <a:off x="5675902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2D48C9-ED79-A0C4-A591-9DC1A47A5A2C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5250567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7CF4FC-DF0C-9B4A-7A9D-F252195C76D5}"/>
                </a:ext>
              </a:extLst>
            </p:cNvPr>
            <p:cNvCxnSpPr>
              <a:cxnSpLocks/>
              <a:stCxn id="22" idx="6"/>
              <a:endCxn id="30" idx="2"/>
            </p:cNvCxnSpPr>
            <p:nvPr/>
          </p:nvCxnSpPr>
          <p:spPr>
            <a:xfrm flipV="1">
              <a:off x="4359591" y="5994909"/>
              <a:ext cx="2090849" cy="69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3C3E17E-D8C4-40E2-965D-1637523C3636}"/>
                </a:ext>
              </a:extLst>
            </p:cNvPr>
            <p:cNvSpPr/>
            <p:nvPr/>
          </p:nvSpPr>
          <p:spPr>
            <a:xfrm>
              <a:off x="6450439" y="5764733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5AF828-3AAD-3450-ECBD-806834C26244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6141546" y="5196224"/>
              <a:ext cx="308894" cy="79868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8064CEE-8248-50EF-9692-B64FE48CF668}"/>
                </a:ext>
              </a:extLst>
            </p:cNvPr>
            <p:cNvSpPr/>
            <p:nvPr/>
          </p:nvSpPr>
          <p:spPr>
            <a:xfrm>
              <a:off x="7345912" y="5771663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E83CEB-8BB2-9167-7A23-153AD4F81A52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6920578" y="6001839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26CE54-51CD-6548-AD72-35B725AFBC47}"/>
                </a:ext>
              </a:extLst>
            </p:cNvPr>
            <p:cNvSpPr txBox="1"/>
            <p:nvPr/>
          </p:nvSpPr>
          <p:spPr>
            <a:xfrm>
              <a:off x="549008" y="5858645"/>
              <a:ext cx="669760" cy="344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8E681C-B7DF-9A2D-56F3-D8CE3A2C5CE5}"/>
                </a:ext>
              </a:extLst>
            </p:cNvPr>
            <p:cNvSpPr txBox="1"/>
            <p:nvPr/>
          </p:nvSpPr>
          <p:spPr>
            <a:xfrm>
              <a:off x="2056216" y="5051999"/>
              <a:ext cx="941605" cy="3441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6723B4-8990-C9DB-38A2-06AA5BE6B5A1}"/>
                </a:ext>
              </a:extLst>
            </p:cNvPr>
            <p:cNvSpPr txBox="1"/>
            <p:nvPr/>
          </p:nvSpPr>
          <p:spPr>
            <a:xfrm>
              <a:off x="407243" y="4695485"/>
              <a:ext cx="2072354" cy="45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82553E52-AE57-606B-36BB-FC748991ADA2}"/>
                </a:ext>
              </a:extLst>
            </p:cNvPr>
            <p:cNvSpPr/>
            <p:nvPr/>
          </p:nvSpPr>
          <p:spPr>
            <a:xfrm rot="19075387">
              <a:off x="1300187" y="3331609"/>
              <a:ext cx="425597" cy="136243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4B50EAC0-4834-1871-D8CE-62028A39DEBF}"/>
                </a:ext>
              </a:extLst>
            </p:cNvPr>
            <p:cNvSpPr/>
            <p:nvPr/>
          </p:nvSpPr>
          <p:spPr>
            <a:xfrm rot="8177461">
              <a:off x="1748352" y="2832216"/>
              <a:ext cx="425597" cy="193190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43E22F-4D58-35D8-E557-6557495DA928}"/>
                </a:ext>
              </a:extLst>
            </p:cNvPr>
            <p:cNvSpPr txBox="1"/>
            <p:nvPr/>
          </p:nvSpPr>
          <p:spPr>
            <a:xfrm rot="19211769">
              <a:off x="2385105" y="3528485"/>
              <a:ext cx="1095890" cy="45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Push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21E8BF-29A5-F57B-D482-59C31CED3594}"/>
                </a:ext>
              </a:extLst>
            </p:cNvPr>
            <p:cNvSpPr txBox="1"/>
            <p:nvPr/>
          </p:nvSpPr>
          <p:spPr>
            <a:xfrm rot="19075387">
              <a:off x="573836" y="3820209"/>
              <a:ext cx="70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Pull</a:t>
              </a: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4CF616FC-AC19-AA2A-3D89-81A4854ACB09}"/>
              </a:ext>
            </a:extLst>
          </p:cNvPr>
          <p:cNvSpPr txBox="1"/>
          <p:nvPr/>
        </p:nvSpPr>
        <p:spPr>
          <a:xfrm>
            <a:off x="2012345" y="4416246"/>
            <a:ext cx="11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FB7371-A808-F222-E43D-B95152436DF1}"/>
              </a:ext>
            </a:extLst>
          </p:cNvPr>
          <p:cNvGrpSpPr/>
          <p:nvPr/>
        </p:nvGrpSpPr>
        <p:grpSpPr>
          <a:xfrm>
            <a:off x="1527432" y="2295109"/>
            <a:ext cx="2027403" cy="1100437"/>
            <a:chOff x="1288169" y="2742321"/>
            <a:chExt cx="3530786" cy="1916447"/>
          </a:xfrm>
        </p:grpSpPr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26C40C48-0347-8107-42EE-A15F75F1CC4C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E80D7F2D-3E19-578E-C65D-F0316C40E625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D5185E44-E817-C3EC-74AC-ACF91DB6E5A8}"/>
                  </a:ext>
                </a:extLst>
              </p:cNvPr>
              <p:cNvCxnSpPr>
                <a:cxnSpLocks/>
                <a:stCxn id="243" idx="6"/>
                <a:endCxn id="247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19223D62-90DA-49E8-2663-7E3B80EAB16C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83FBE3D-DA3C-7FBD-C724-2462D83269FB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1B52E817-B59F-95D1-CE02-1DAD6CD45FF5}"/>
                  </a:ext>
                </a:extLst>
              </p:cNvPr>
              <p:cNvCxnSpPr>
                <a:stCxn id="242" idx="6"/>
                <a:endCxn id="243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336F4F6D-04AE-23A2-73E5-E8F0DCD36E8E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1A6A929-D557-8710-9478-2EC266293155}"/>
                  </a:ext>
                </a:extLst>
              </p:cNvPr>
              <p:cNvCxnSpPr>
                <a:endCxn id="245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BEBDB5DB-7713-85C3-72FA-3F9F8D113353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E7679941-C993-3AB0-5D2D-45BF492E81FD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27C25DFF-9DA9-62E3-98A0-0582A4D9DE4F}"/>
                  </a:ext>
                </a:extLst>
              </p:cNvPr>
              <p:cNvCxnSpPr>
                <a:endCxn id="248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D4F3DDD8-3D20-1587-5611-BF823221381A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59403F6C-5D03-F1F2-CF13-37472DAE2049}"/>
                  </a:ext>
                </a:extLst>
              </p:cNvPr>
              <p:cNvCxnSpPr>
                <a:cxnSpLocks/>
                <a:stCxn id="245" idx="6"/>
                <a:endCxn id="250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0E88331-2BF0-CFC8-6710-012FAEA0F10D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61E4647-F75D-30E3-3596-0769634F17A4}"/>
                  </a:ext>
                </a:extLst>
              </p:cNvPr>
              <p:cNvCxnSpPr>
                <a:endCxn id="252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AA7BCED7-DDE8-D7F0-AA49-D02B3BEA2750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E0F7D30-BF53-DF7C-08EB-A81A3C3DD298}"/>
                  </a:ext>
                </a:extLst>
              </p:cNvPr>
              <p:cNvCxnSpPr>
                <a:endCxn id="254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0DD9195A-51AB-0AA9-3047-93EF480F7BE0}"/>
                  </a:ext>
                </a:extLst>
              </p:cNvPr>
              <p:cNvCxnSpPr>
                <a:cxnSpLocks/>
                <a:stCxn id="250" idx="6"/>
                <a:endCxn id="257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1A57E9D3-9CF7-4BA8-DFFD-4267BB2F0CF9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E23AFDA-DAA9-63EB-52EC-6A9551945024}"/>
                  </a:ext>
                </a:extLst>
              </p:cNvPr>
              <p:cNvCxnSpPr>
                <a:cxnSpLocks/>
                <a:stCxn id="254" idx="6"/>
                <a:endCxn id="257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2DD874D9-216B-A6D1-5341-A3774CAF8B08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47179FB9-E8BC-08CE-C851-DD47E95E79CC}"/>
                  </a:ext>
                </a:extLst>
              </p:cNvPr>
              <p:cNvCxnSpPr>
                <a:cxnSpLocks/>
                <a:endCxn id="259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F6D90AF-1EED-92A8-586F-4CF102F14395}"/>
                </a:ext>
              </a:extLst>
            </p:cNvPr>
            <p:cNvSpPr txBox="1"/>
            <p:nvPr/>
          </p:nvSpPr>
          <p:spPr>
            <a:xfrm>
              <a:off x="1447309" y="2881339"/>
              <a:ext cx="1791039" cy="107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Your Awesome Repository</a:t>
              </a:r>
            </a:p>
          </p:txBody>
        </p:sp>
      </p:grpSp>
      <p:sp>
        <p:nvSpPr>
          <p:cNvPr id="5" name="Arrow: Down 4">
            <a:extLst>
              <a:ext uri="{FF2B5EF4-FFF2-40B4-BE49-F238E27FC236}">
                <a16:creationId xmlns:a16="http://schemas.microsoft.com/office/drawing/2014/main" id="{6BA07FF9-B2C1-749F-3DCC-95BE730ECD0D}"/>
              </a:ext>
            </a:extLst>
          </p:cNvPr>
          <p:cNvSpPr/>
          <p:nvPr/>
        </p:nvSpPr>
        <p:spPr>
          <a:xfrm rot="16200000">
            <a:off x="4291846" y="2228938"/>
            <a:ext cx="244381" cy="127862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10BE997A-DFC4-2B93-FD2B-F8839D7480CD}"/>
              </a:ext>
            </a:extLst>
          </p:cNvPr>
          <p:cNvSpPr/>
          <p:nvPr/>
        </p:nvSpPr>
        <p:spPr>
          <a:xfrm>
            <a:off x="5224294" y="2315433"/>
            <a:ext cx="2027403" cy="1100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6676F05-8BB2-DF83-85E2-7F59EAEC69D3}"/>
              </a:ext>
            </a:extLst>
          </p:cNvPr>
          <p:cNvGrpSpPr/>
          <p:nvPr/>
        </p:nvGrpSpPr>
        <p:grpSpPr>
          <a:xfrm>
            <a:off x="5425869" y="2885976"/>
            <a:ext cx="1626498" cy="312431"/>
            <a:chOff x="1539028" y="2693926"/>
            <a:chExt cx="8499289" cy="1632614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655363B-5789-C023-D6A7-6DF17445C7F1}"/>
                </a:ext>
              </a:extLst>
            </p:cNvPr>
            <p:cNvCxnSpPr>
              <a:cxnSpLocks/>
              <a:stCxn id="147" idx="6"/>
              <a:endCxn id="151" idx="2"/>
            </p:cNvCxnSpPr>
            <p:nvPr/>
          </p:nvCxnSpPr>
          <p:spPr>
            <a:xfrm flipV="1">
              <a:off x="3288552" y="2990765"/>
              <a:ext cx="548520" cy="103893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F96402F-6513-CDC0-2941-B71958737E9C}"/>
                </a:ext>
              </a:extLst>
            </p:cNvPr>
            <p:cNvSpPr/>
            <p:nvPr/>
          </p:nvSpPr>
          <p:spPr>
            <a:xfrm>
              <a:off x="1539028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DE100A0-6E3A-C5E4-F12E-D708FA5BE8AF}"/>
                </a:ext>
              </a:extLst>
            </p:cNvPr>
            <p:cNvSpPr/>
            <p:nvPr/>
          </p:nvSpPr>
          <p:spPr>
            <a:xfrm>
              <a:off x="2688050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981E04A-53C9-5C65-EA3A-D9842228B189}"/>
                </a:ext>
              </a:extLst>
            </p:cNvPr>
            <p:cNvCxnSpPr>
              <a:stCxn id="146" idx="6"/>
              <a:endCxn id="147" idx="2"/>
            </p:cNvCxnSpPr>
            <p:nvPr/>
          </p:nvCxnSpPr>
          <p:spPr>
            <a:xfrm>
              <a:off x="2139530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D11E7F6-70EA-5F20-E395-E21FCB46D098}"/>
                </a:ext>
              </a:extLst>
            </p:cNvPr>
            <p:cNvSpPr/>
            <p:nvPr/>
          </p:nvSpPr>
          <p:spPr>
            <a:xfrm>
              <a:off x="3837072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432BEDA-CC84-5DFD-9C06-26FF08FD1AD5}"/>
                </a:ext>
              </a:extLst>
            </p:cNvPr>
            <p:cNvCxnSpPr>
              <a:endCxn id="149" idx="2"/>
            </p:cNvCxnSpPr>
            <p:nvPr/>
          </p:nvCxnSpPr>
          <p:spPr>
            <a:xfrm>
              <a:off x="3288552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450D86C-B281-3A59-CDC3-176205E61D72}"/>
                </a:ext>
              </a:extLst>
            </p:cNvPr>
            <p:cNvSpPr/>
            <p:nvPr/>
          </p:nvSpPr>
          <p:spPr>
            <a:xfrm>
              <a:off x="3837072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B29912F-79A0-128C-E232-03AB3CD1D669}"/>
                </a:ext>
              </a:extLst>
            </p:cNvPr>
            <p:cNvSpPr/>
            <p:nvPr/>
          </p:nvSpPr>
          <p:spPr>
            <a:xfrm>
              <a:off x="4986094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AB4AB30-747B-C8B4-70B6-39F7BE32001C}"/>
                </a:ext>
              </a:extLst>
            </p:cNvPr>
            <p:cNvCxnSpPr>
              <a:endCxn id="152" idx="2"/>
            </p:cNvCxnSpPr>
            <p:nvPr/>
          </p:nvCxnSpPr>
          <p:spPr>
            <a:xfrm>
              <a:off x="4437574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2B53819-E3EF-9025-10EF-E208C6565054}"/>
                </a:ext>
              </a:extLst>
            </p:cNvPr>
            <p:cNvSpPr/>
            <p:nvPr/>
          </p:nvSpPr>
          <p:spPr>
            <a:xfrm>
              <a:off x="4986094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3B46FE7-1212-05E0-DD15-B2463F4E0698}"/>
                </a:ext>
              </a:extLst>
            </p:cNvPr>
            <p:cNvCxnSpPr>
              <a:cxnSpLocks/>
              <a:stCxn id="149" idx="6"/>
              <a:endCxn id="154" idx="2"/>
            </p:cNvCxnSpPr>
            <p:nvPr/>
          </p:nvCxnSpPr>
          <p:spPr>
            <a:xfrm>
              <a:off x="4437574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D017AD1-15BC-DB4D-E16C-2A73DFBD215C}"/>
                </a:ext>
              </a:extLst>
            </p:cNvPr>
            <p:cNvSpPr/>
            <p:nvPr/>
          </p:nvSpPr>
          <p:spPr>
            <a:xfrm>
              <a:off x="6135116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F30936E-5A82-6A9F-3A4A-5A3F7EC02492}"/>
                </a:ext>
              </a:extLst>
            </p:cNvPr>
            <p:cNvCxnSpPr>
              <a:endCxn id="156" idx="2"/>
            </p:cNvCxnSpPr>
            <p:nvPr/>
          </p:nvCxnSpPr>
          <p:spPr>
            <a:xfrm>
              <a:off x="5586596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538CC0BC-5D1F-0737-B947-2B4A2036E173}"/>
                </a:ext>
              </a:extLst>
            </p:cNvPr>
            <p:cNvSpPr/>
            <p:nvPr/>
          </p:nvSpPr>
          <p:spPr>
            <a:xfrm>
              <a:off x="7284138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CED386A-8B2F-8FEE-7060-DBFE8B7D9C4C}"/>
                </a:ext>
              </a:extLst>
            </p:cNvPr>
            <p:cNvCxnSpPr>
              <a:endCxn id="158" idx="2"/>
            </p:cNvCxnSpPr>
            <p:nvPr/>
          </p:nvCxnSpPr>
          <p:spPr>
            <a:xfrm>
              <a:off x="6735618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12B336E-DAB7-3217-93C3-905F9B6432DA}"/>
                </a:ext>
              </a:extLst>
            </p:cNvPr>
            <p:cNvCxnSpPr>
              <a:cxnSpLocks/>
              <a:stCxn id="154" idx="6"/>
              <a:endCxn id="234" idx="2"/>
            </p:cNvCxnSpPr>
            <p:nvPr/>
          </p:nvCxnSpPr>
          <p:spPr>
            <a:xfrm flipV="1">
              <a:off x="5586596" y="4020765"/>
              <a:ext cx="2696400" cy="8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7FD9E61-E880-9CA8-2841-D64E7D754A3B}"/>
                </a:ext>
              </a:extLst>
            </p:cNvPr>
            <p:cNvSpPr/>
            <p:nvPr/>
          </p:nvSpPr>
          <p:spPr>
            <a:xfrm>
              <a:off x="8282996" y="3723926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336AA70-9A6B-0A72-4F80-72A3826199FD}"/>
                </a:ext>
              </a:extLst>
            </p:cNvPr>
            <p:cNvCxnSpPr>
              <a:cxnSpLocks/>
              <a:stCxn id="158" idx="6"/>
              <a:endCxn id="234" idx="2"/>
            </p:cNvCxnSpPr>
            <p:nvPr/>
          </p:nvCxnSpPr>
          <p:spPr>
            <a:xfrm>
              <a:off x="7884640" y="2990765"/>
              <a:ext cx="398356" cy="103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EEBEF344-5792-A74B-5FB2-3664A124A48A}"/>
                </a:ext>
              </a:extLst>
            </p:cNvPr>
            <p:cNvSpPr/>
            <p:nvPr/>
          </p:nvSpPr>
          <p:spPr>
            <a:xfrm>
              <a:off x="9437815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AE5004DD-62A4-BF8C-62F8-75172C6E61FF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>
              <a:off x="8889295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8E278080-E8FF-539B-DC24-4BDD71E10819}"/>
              </a:ext>
            </a:extLst>
          </p:cNvPr>
          <p:cNvSpPr txBox="1"/>
          <p:nvPr/>
        </p:nvSpPr>
        <p:spPr>
          <a:xfrm>
            <a:off x="5315674" y="2395257"/>
            <a:ext cx="1456847" cy="61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My Copy of Your Awesome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BFA37-884D-298A-EBA3-FB2A28CEADBC}"/>
              </a:ext>
            </a:extLst>
          </p:cNvPr>
          <p:cNvSpPr txBox="1"/>
          <p:nvPr/>
        </p:nvSpPr>
        <p:spPr>
          <a:xfrm>
            <a:off x="3900470" y="2533988"/>
            <a:ext cx="915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Fork / Sync</a:t>
            </a:r>
          </a:p>
          <a:p>
            <a:endParaRPr lang="en-US" sz="1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CCB98C-C638-0FD8-609B-A5E96537FF31}"/>
              </a:ext>
            </a:extLst>
          </p:cNvPr>
          <p:cNvSpPr/>
          <p:nvPr/>
        </p:nvSpPr>
        <p:spPr>
          <a:xfrm>
            <a:off x="3343199" y="3792062"/>
            <a:ext cx="2027403" cy="10389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0148B6-1888-5C5F-ACDD-7B30089B4E0A}"/>
              </a:ext>
            </a:extLst>
          </p:cNvPr>
          <p:cNvSpPr txBox="1"/>
          <p:nvPr/>
        </p:nvSpPr>
        <p:spPr>
          <a:xfrm>
            <a:off x="3434579" y="3854202"/>
            <a:ext cx="1456847" cy="61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My Copy of Your Awesome Repository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8689E-22D3-E42D-384B-A78D43866459}"/>
              </a:ext>
            </a:extLst>
          </p:cNvPr>
          <p:cNvGrpSpPr/>
          <p:nvPr/>
        </p:nvGrpSpPr>
        <p:grpSpPr>
          <a:xfrm>
            <a:off x="3463512" y="4351723"/>
            <a:ext cx="1684668" cy="364096"/>
            <a:chOff x="7261096" y="5904377"/>
            <a:chExt cx="2933903" cy="63408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84CAA2C-9E05-3C40-00C8-90A97CB6E1DA}"/>
                </a:ext>
              </a:extLst>
            </p:cNvPr>
            <p:cNvCxnSpPr>
              <a:endCxn id="139" idx="2"/>
            </p:cNvCxnSpPr>
            <p:nvPr/>
          </p:nvCxnSpPr>
          <p:spPr>
            <a:xfrm>
              <a:off x="9628891" y="6464827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2042F4-C922-4AB3-C305-99EEF39B927D}"/>
                </a:ext>
              </a:extLst>
            </p:cNvPr>
            <p:cNvCxnSpPr>
              <a:cxnSpLocks/>
              <a:stCxn id="117" idx="6"/>
              <a:endCxn id="121" idx="2"/>
            </p:cNvCxnSpPr>
            <p:nvPr/>
          </p:nvCxnSpPr>
          <p:spPr>
            <a:xfrm flipV="1">
              <a:off x="7695079" y="5978010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19AEF27-ECFC-1A62-4DCC-A5A9BB050D8D}"/>
                </a:ext>
              </a:extLst>
            </p:cNvPr>
            <p:cNvSpPr/>
            <p:nvPr/>
          </p:nvSpPr>
          <p:spPr>
            <a:xfrm>
              <a:off x="7261096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8D380D1-03D2-6379-66B8-66F0B365CAC3}"/>
                </a:ext>
              </a:extLst>
            </p:cNvPr>
            <p:cNvSpPr/>
            <p:nvPr/>
          </p:nvSpPr>
          <p:spPr>
            <a:xfrm>
              <a:off x="7546120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CC3B0BF-1DF5-CC25-D371-40EF5E101748}"/>
                </a:ext>
              </a:extLst>
            </p:cNvPr>
            <p:cNvCxnSpPr>
              <a:stCxn id="116" idx="6"/>
              <a:endCxn id="117" idx="2"/>
            </p:cNvCxnSpPr>
            <p:nvPr/>
          </p:nvCxnSpPr>
          <p:spPr>
            <a:xfrm>
              <a:off x="7410055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25AA87C-7AAA-3408-2BEE-92172D736901}"/>
                </a:ext>
              </a:extLst>
            </p:cNvPr>
            <p:cNvSpPr/>
            <p:nvPr/>
          </p:nvSpPr>
          <p:spPr>
            <a:xfrm>
              <a:off x="7831144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CE88061-2EF1-6781-97FF-30C440C28BEA}"/>
                </a:ext>
              </a:extLst>
            </p:cNvPr>
            <p:cNvCxnSpPr>
              <a:endCxn id="119" idx="2"/>
            </p:cNvCxnSpPr>
            <p:nvPr/>
          </p:nvCxnSpPr>
          <p:spPr>
            <a:xfrm>
              <a:off x="7695079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8926FFF-F9D8-ED5E-14FA-414689A5DF3F}"/>
                </a:ext>
              </a:extLst>
            </p:cNvPr>
            <p:cNvSpPr/>
            <p:nvPr/>
          </p:nvSpPr>
          <p:spPr>
            <a:xfrm>
              <a:off x="7831144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A1EDFBF-822F-D8C6-F2E8-807045795F27}"/>
                </a:ext>
              </a:extLst>
            </p:cNvPr>
            <p:cNvSpPr/>
            <p:nvPr/>
          </p:nvSpPr>
          <p:spPr>
            <a:xfrm>
              <a:off x="8116168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6DC4F44-C600-5453-FD6C-05460C8628EC}"/>
                </a:ext>
              </a:extLst>
            </p:cNvPr>
            <p:cNvCxnSpPr>
              <a:endCxn id="122" idx="2"/>
            </p:cNvCxnSpPr>
            <p:nvPr/>
          </p:nvCxnSpPr>
          <p:spPr>
            <a:xfrm>
              <a:off x="7980103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8D82F21-9E5E-7664-3F87-09557DEE1921}"/>
                </a:ext>
              </a:extLst>
            </p:cNvPr>
            <p:cNvSpPr/>
            <p:nvPr/>
          </p:nvSpPr>
          <p:spPr>
            <a:xfrm>
              <a:off x="8116168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5E38DB7-0F0D-2780-505D-6A0D60B6EE16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>
              <a:off x="7980103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2AA6185-C61F-1785-3CCA-24276CDE6B23}"/>
                </a:ext>
              </a:extLst>
            </p:cNvPr>
            <p:cNvSpPr/>
            <p:nvPr/>
          </p:nvSpPr>
          <p:spPr>
            <a:xfrm>
              <a:off x="8401192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B6629E4-E10B-7D33-8BD7-244FDBCC7933}"/>
                </a:ext>
              </a:extLst>
            </p:cNvPr>
            <p:cNvCxnSpPr>
              <a:endCxn id="126" idx="2"/>
            </p:cNvCxnSpPr>
            <p:nvPr/>
          </p:nvCxnSpPr>
          <p:spPr>
            <a:xfrm>
              <a:off x="8265127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E55EE2D-A1C6-07B1-D37D-1CD2AB44F0FE}"/>
                </a:ext>
              </a:extLst>
            </p:cNvPr>
            <p:cNvSpPr/>
            <p:nvPr/>
          </p:nvSpPr>
          <p:spPr>
            <a:xfrm>
              <a:off x="8686216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568D90B-A86C-0E50-B89C-5C01D05CD12F}"/>
                </a:ext>
              </a:extLst>
            </p:cNvPr>
            <p:cNvCxnSpPr>
              <a:endCxn id="130" idx="2"/>
            </p:cNvCxnSpPr>
            <p:nvPr/>
          </p:nvCxnSpPr>
          <p:spPr>
            <a:xfrm>
              <a:off x="8550151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B0A7926-E7EB-BEC9-4988-460C1638FC5F}"/>
                </a:ext>
              </a:extLst>
            </p:cNvPr>
            <p:cNvCxnSpPr>
              <a:cxnSpLocks/>
              <a:stCxn id="124" idx="6"/>
              <a:endCxn id="133" idx="2"/>
            </p:cNvCxnSpPr>
            <p:nvPr/>
          </p:nvCxnSpPr>
          <p:spPr>
            <a:xfrm flipV="1">
              <a:off x="8265127" y="6233510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17E844D-F731-9002-C33B-012577A0271F}"/>
                </a:ext>
              </a:extLst>
            </p:cNvPr>
            <p:cNvSpPr/>
            <p:nvPr/>
          </p:nvSpPr>
          <p:spPr>
            <a:xfrm>
              <a:off x="8933991" y="6159877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0EE662-B1B7-14B9-7653-4AFB0EB03966}"/>
                </a:ext>
              </a:extLst>
            </p:cNvPr>
            <p:cNvCxnSpPr>
              <a:cxnSpLocks/>
              <a:stCxn id="130" idx="6"/>
              <a:endCxn id="133" idx="2"/>
            </p:cNvCxnSpPr>
            <p:nvPr/>
          </p:nvCxnSpPr>
          <p:spPr>
            <a:xfrm>
              <a:off x="8835175" y="5978010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4C5405C-ACAA-4DCC-2BA9-C23431ADF339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>
              <a:off x="9084388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39005A-5A8F-5668-9239-D8C8E0C96C11}"/>
                </a:ext>
              </a:extLst>
            </p:cNvPr>
            <p:cNvCxnSpPr>
              <a:cxnSpLocks/>
              <a:stCxn id="138" idx="6"/>
              <a:endCxn id="137" idx="2"/>
            </p:cNvCxnSpPr>
            <p:nvPr/>
          </p:nvCxnSpPr>
          <p:spPr>
            <a:xfrm>
              <a:off x="9369412" y="6235727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A09DA60-991B-62F7-F8AB-F5AE91392F18}"/>
                </a:ext>
              </a:extLst>
            </p:cNvPr>
            <p:cNvSpPr/>
            <p:nvPr/>
          </p:nvSpPr>
          <p:spPr>
            <a:xfrm>
              <a:off x="9478494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FE16576-4BAB-25E7-77B0-8F032B4D4E90}"/>
                </a:ext>
              </a:extLst>
            </p:cNvPr>
            <p:cNvSpPr/>
            <p:nvPr/>
          </p:nvSpPr>
          <p:spPr>
            <a:xfrm>
              <a:off x="9220453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115B0EC-932B-1AC6-1FA1-688217D6D081}"/>
                </a:ext>
              </a:extLst>
            </p:cNvPr>
            <p:cNvSpPr/>
            <p:nvPr/>
          </p:nvSpPr>
          <p:spPr>
            <a:xfrm>
              <a:off x="9764956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BC83229-6943-92DE-6858-9B32A36AC4BC}"/>
                </a:ext>
              </a:extLst>
            </p:cNvPr>
            <p:cNvSpPr/>
            <p:nvPr/>
          </p:nvSpPr>
          <p:spPr>
            <a:xfrm>
              <a:off x="10046040" y="6391193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E00D888-85B2-3229-569F-5F2A27012841}"/>
                </a:ext>
              </a:extLst>
            </p:cNvPr>
            <p:cNvCxnSpPr>
              <a:endCxn id="140" idx="2"/>
            </p:cNvCxnSpPr>
            <p:nvPr/>
          </p:nvCxnSpPr>
          <p:spPr>
            <a:xfrm>
              <a:off x="9909975" y="6464826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Arrow: Down 74">
            <a:extLst>
              <a:ext uri="{FF2B5EF4-FFF2-40B4-BE49-F238E27FC236}">
                <a16:creationId xmlns:a16="http://schemas.microsoft.com/office/drawing/2014/main" id="{67E77448-DA49-A06C-CCC5-9756A7AA3ED1}"/>
              </a:ext>
            </a:extLst>
          </p:cNvPr>
          <p:cNvSpPr/>
          <p:nvPr/>
        </p:nvSpPr>
        <p:spPr>
          <a:xfrm rot="7804950">
            <a:off x="2815540" y="3376659"/>
            <a:ext cx="244381" cy="83091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AB2BAF-9CCE-3CE4-CC37-2F9F6B18A2D7}"/>
              </a:ext>
            </a:extLst>
          </p:cNvPr>
          <p:cNvSpPr txBox="1"/>
          <p:nvPr/>
        </p:nvSpPr>
        <p:spPr>
          <a:xfrm rot="2411089">
            <a:off x="2311872" y="3831858"/>
            <a:ext cx="915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Pull Request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C59BB57-D763-E91F-964D-D02ED54AB24A}"/>
              </a:ext>
            </a:extLst>
          </p:cNvPr>
          <p:cNvSpPr/>
          <p:nvPr/>
        </p:nvSpPr>
        <p:spPr>
          <a:xfrm>
            <a:off x="1526323" y="2295109"/>
            <a:ext cx="2027403" cy="1100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991B4A-0B68-DF99-5399-6792446541C3}"/>
              </a:ext>
            </a:extLst>
          </p:cNvPr>
          <p:cNvSpPr txBox="1"/>
          <p:nvPr/>
        </p:nvSpPr>
        <p:spPr>
          <a:xfrm>
            <a:off x="1617703" y="2374933"/>
            <a:ext cx="1609514" cy="61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Your Awesome Repository with my new additions!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0398748-5773-0A79-0EA4-4AD91C600B56}"/>
              </a:ext>
            </a:extLst>
          </p:cNvPr>
          <p:cNvGrpSpPr/>
          <p:nvPr/>
        </p:nvGrpSpPr>
        <p:grpSpPr>
          <a:xfrm>
            <a:off x="1578953" y="2880872"/>
            <a:ext cx="1956342" cy="364096"/>
            <a:chOff x="679008" y="5842835"/>
            <a:chExt cx="3407031" cy="634084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CC42E8F-BB4C-04B7-2D17-A8DB3E7FBE55}"/>
                </a:ext>
              </a:extLst>
            </p:cNvPr>
            <p:cNvCxnSpPr>
              <a:endCxn id="104" idx="2"/>
            </p:cNvCxnSpPr>
            <p:nvPr/>
          </p:nvCxnSpPr>
          <p:spPr>
            <a:xfrm>
              <a:off x="3046803" y="6403285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44B1131-1CEF-ED13-39DF-C18374E5340D}"/>
                </a:ext>
              </a:extLst>
            </p:cNvPr>
            <p:cNvCxnSpPr>
              <a:cxnSpLocks/>
              <a:stCxn id="84" idx="6"/>
              <a:endCxn id="88" idx="2"/>
            </p:cNvCxnSpPr>
            <p:nvPr/>
          </p:nvCxnSpPr>
          <p:spPr>
            <a:xfrm flipV="1">
              <a:off x="1112991" y="5916468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064082C-EB37-E0B6-7E6F-2FD0568AC546}"/>
                </a:ext>
              </a:extLst>
            </p:cNvPr>
            <p:cNvSpPr/>
            <p:nvPr/>
          </p:nvSpPr>
          <p:spPr>
            <a:xfrm>
              <a:off x="679008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E51FDC4-8AE5-0934-8026-195C53F7C2B3}"/>
                </a:ext>
              </a:extLst>
            </p:cNvPr>
            <p:cNvSpPr/>
            <p:nvPr/>
          </p:nvSpPr>
          <p:spPr>
            <a:xfrm>
              <a:off x="964032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17B23B6-6642-98A8-BD13-1ED74A3AE5F0}"/>
                </a:ext>
              </a:extLst>
            </p:cNvPr>
            <p:cNvCxnSpPr>
              <a:stCxn id="83" idx="6"/>
              <a:endCxn id="84" idx="2"/>
            </p:cNvCxnSpPr>
            <p:nvPr/>
          </p:nvCxnSpPr>
          <p:spPr>
            <a:xfrm>
              <a:off x="827967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B556F93-514D-DCE0-8019-7BA90121947C}"/>
                </a:ext>
              </a:extLst>
            </p:cNvPr>
            <p:cNvSpPr/>
            <p:nvPr/>
          </p:nvSpPr>
          <p:spPr>
            <a:xfrm>
              <a:off x="1249056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BB5C31E-6ABD-1026-102D-77FF7913A301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1112991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E61310F-E707-0108-CC62-264A51C80A8B}"/>
                </a:ext>
              </a:extLst>
            </p:cNvPr>
            <p:cNvSpPr/>
            <p:nvPr/>
          </p:nvSpPr>
          <p:spPr>
            <a:xfrm>
              <a:off x="1249056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E72A3AB-EFAF-3203-AE19-3DDBF17A77EF}"/>
                </a:ext>
              </a:extLst>
            </p:cNvPr>
            <p:cNvSpPr/>
            <p:nvPr/>
          </p:nvSpPr>
          <p:spPr>
            <a:xfrm>
              <a:off x="1534080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C431AD-2A60-53D1-1BD3-1C1DCB12AED7}"/>
                </a:ext>
              </a:extLst>
            </p:cNvPr>
            <p:cNvCxnSpPr>
              <a:endCxn id="89" idx="2"/>
            </p:cNvCxnSpPr>
            <p:nvPr/>
          </p:nvCxnSpPr>
          <p:spPr>
            <a:xfrm>
              <a:off x="1398015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7E4A1A1-1F7A-C030-B1CB-F918FD2A1C73}"/>
                </a:ext>
              </a:extLst>
            </p:cNvPr>
            <p:cNvSpPr/>
            <p:nvPr/>
          </p:nvSpPr>
          <p:spPr>
            <a:xfrm>
              <a:off x="1534080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4400213-8CB4-8691-1455-85CBC08A43E5}"/>
                </a:ext>
              </a:extLst>
            </p:cNvPr>
            <p:cNvCxnSpPr>
              <a:cxnSpLocks/>
              <a:stCxn id="86" idx="6"/>
              <a:endCxn id="91" idx="2"/>
            </p:cNvCxnSpPr>
            <p:nvPr/>
          </p:nvCxnSpPr>
          <p:spPr>
            <a:xfrm>
              <a:off x="1398015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9C55BDF-DACD-3233-A6AD-6C4BC4488827}"/>
                </a:ext>
              </a:extLst>
            </p:cNvPr>
            <p:cNvSpPr/>
            <p:nvPr/>
          </p:nvSpPr>
          <p:spPr>
            <a:xfrm>
              <a:off x="1819104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8957253-D131-6F02-2A7C-E79D1A09E910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1683039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16D6A8F-69DE-1992-2EA0-D69DD1F475FB}"/>
                </a:ext>
              </a:extLst>
            </p:cNvPr>
            <p:cNvCxnSpPr>
              <a:endCxn id="111" idx="2"/>
            </p:cNvCxnSpPr>
            <p:nvPr/>
          </p:nvCxnSpPr>
          <p:spPr>
            <a:xfrm>
              <a:off x="1968063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E94388F-89F5-7A26-F40E-8FF6F304C293}"/>
                </a:ext>
              </a:extLst>
            </p:cNvPr>
            <p:cNvCxnSpPr>
              <a:cxnSpLocks/>
              <a:stCxn id="91" idx="6"/>
              <a:endCxn id="112" idx="2"/>
            </p:cNvCxnSpPr>
            <p:nvPr/>
          </p:nvCxnSpPr>
          <p:spPr>
            <a:xfrm flipV="1">
              <a:off x="1683039" y="6171968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E3C082A-140E-7C59-195C-51E6F57EA769}"/>
                </a:ext>
              </a:extLst>
            </p:cNvPr>
            <p:cNvCxnSpPr>
              <a:cxnSpLocks/>
              <a:stCxn id="111" idx="6"/>
              <a:endCxn id="112" idx="2"/>
            </p:cNvCxnSpPr>
            <p:nvPr/>
          </p:nvCxnSpPr>
          <p:spPr>
            <a:xfrm>
              <a:off x="2253087" y="5916468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9DFBC63-F870-4D2E-0312-C553008E1545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2502300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EFF51B5-46E9-6BA1-8023-676F67D0A87E}"/>
                </a:ext>
              </a:extLst>
            </p:cNvPr>
            <p:cNvCxnSpPr>
              <a:cxnSpLocks/>
              <a:stCxn id="103" idx="6"/>
              <a:endCxn id="102" idx="2"/>
            </p:cNvCxnSpPr>
            <p:nvPr/>
          </p:nvCxnSpPr>
          <p:spPr>
            <a:xfrm>
              <a:off x="2787324" y="6174185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3C1C05-27B6-5845-527C-2267223C8090}"/>
                </a:ext>
              </a:extLst>
            </p:cNvPr>
            <p:cNvSpPr/>
            <p:nvPr/>
          </p:nvSpPr>
          <p:spPr>
            <a:xfrm>
              <a:off x="2896406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1AD49A9-80F9-8575-E846-7B0920CA89C2}"/>
                </a:ext>
              </a:extLst>
            </p:cNvPr>
            <p:cNvSpPr/>
            <p:nvPr/>
          </p:nvSpPr>
          <p:spPr>
            <a:xfrm>
              <a:off x="2638365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A8A2209-B717-652F-4BFE-89A0E6F565F6}"/>
                </a:ext>
              </a:extLst>
            </p:cNvPr>
            <p:cNvSpPr/>
            <p:nvPr/>
          </p:nvSpPr>
          <p:spPr>
            <a:xfrm>
              <a:off x="3182868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60EF3B3-C9C9-62AD-0100-B4BB79137C20}"/>
                </a:ext>
              </a:extLst>
            </p:cNvPr>
            <p:cNvCxnSpPr>
              <a:endCxn id="113" idx="2"/>
            </p:cNvCxnSpPr>
            <p:nvPr/>
          </p:nvCxnSpPr>
          <p:spPr>
            <a:xfrm>
              <a:off x="3327887" y="6403284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D1BB9C5-00D4-7893-EF26-93A3A94971D4}"/>
                </a:ext>
              </a:extLst>
            </p:cNvPr>
            <p:cNvCxnSpPr>
              <a:cxnSpLocks/>
              <a:stCxn id="103" idx="6"/>
              <a:endCxn id="108" idx="2"/>
            </p:cNvCxnSpPr>
            <p:nvPr/>
          </p:nvCxnSpPr>
          <p:spPr>
            <a:xfrm flipV="1">
              <a:off x="2787324" y="6171968"/>
              <a:ext cx="869235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A8B474C-F80B-A13E-CFBC-D9EC155D8BEC}"/>
                </a:ext>
              </a:extLst>
            </p:cNvPr>
            <p:cNvCxnSpPr>
              <a:cxnSpLocks/>
              <a:stCxn id="113" idx="6"/>
              <a:endCxn id="108" idx="2"/>
            </p:cNvCxnSpPr>
            <p:nvPr/>
          </p:nvCxnSpPr>
          <p:spPr>
            <a:xfrm flipV="1">
              <a:off x="3612911" y="6171968"/>
              <a:ext cx="43648" cy="231317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4BAAB00-E097-0205-24E7-5C2B67BF8D3B}"/>
                </a:ext>
              </a:extLst>
            </p:cNvPr>
            <p:cNvSpPr/>
            <p:nvPr/>
          </p:nvSpPr>
          <p:spPr>
            <a:xfrm>
              <a:off x="3656559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BA852B-67B5-6F02-052D-BE53E2E20A16}"/>
                </a:ext>
              </a:extLst>
            </p:cNvPr>
            <p:cNvCxnSpPr>
              <a:cxnSpLocks/>
              <a:stCxn id="108" idx="6"/>
              <a:endCxn id="110" idx="2"/>
            </p:cNvCxnSpPr>
            <p:nvPr/>
          </p:nvCxnSpPr>
          <p:spPr>
            <a:xfrm>
              <a:off x="3805518" y="6171968"/>
              <a:ext cx="1315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506B7AC-46FE-FD8B-BED8-B9E41CBCFCE4}"/>
                </a:ext>
              </a:extLst>
            </p:cNvPr>
            <p:cNvSpPr/>
            <p:nvPr/>
          </p:nvSpPr>
          <p:spPr>
            <a:xfrm>
              <a:off x="3937080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F0159E8-C5BA-18C6-B56D-E83EF8C12088}"/>
                </a:ext>
              </a:extLst>
            </p:cNvPr>
            <p:cNvSpPr/>
            <p:nvPr/>
          </p:nvSpPr>
          <p:spPr>
            <a:xfrm>
              <a:off x="2104128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A3D097E-8210-4727-E6F8-16E8A6E989F5}"/>
                </a:ext>
              </a:extLst>
            </p:cNvPr>
            <p:cNvSpPr/>
            <p:nvPr/>
          </p:nvSpPr>
          <p:spPr>
            <a:xfrm>
              <a:off x="2351903" y="6098335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EFDF089-0AAC-606F-CCEB-F4A60939B0F1}"/>
                </a:ext>
              </a:extLst>
            </p:cNvPr>
            <p:cNvSpPr/>
            <p:nvPr/>
          </p:nvSpPr>
          <p:spPr>
            <a:xfrm>
              <a:off x="3463952" y="6329651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61EF6ABC-87FA-A3DD-C054-806CA3196344}"/>
              </a:ext>
            </a:extLst>
          </p:cNvPr>
          <p:cNvSpPr/>
          <p:nvPr/>
        </p:nvSpPr>
        <p:spPr>
          <a:xfrm rot="5400000">
            <a:off x="4247576" y="2776328"/>
            <a:ext cx="244381" cy="83091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7AA77-D204-14E2-F9E8-78B554FA5EED}"/>
              </a:ext>
            </a:extLst>
          </p:cNvPr>
          <p:cNvSpPr txBox="1"/>
          <p:nvPr/>
        </p:nvSpPr>
        <p:spPr>
          <a:xfrm>
            <a:off x="3975433" y="3254920"/>
            <a:ext cx="915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Pull Request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696B4A-8803-6EE0-E289-F08A73CEF283}"/>
              </a:ext>
            </a:extLst>
          </p:cNvPr>
          <p:cNvSpPr txBox="1"/>
          <p:nvPr/>
        </p:nvSpPr>
        <p:spPr>
          <a:xfrm>
            <a:off x="1617703" y="2398264"/>
            <a:ext cx="128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04889-699D-0DD9-15DD-707DEA239DE8}"/>
              </a:ext>
            </a:extLst>
          </p:cNvPr>
          <p:cNvSpPr txBox="1"/>
          <p:nvPr/>
        </p:nvSpPr>
        <p:spPr>
          <a:xfrm>
            <a:off x="5284434" y="2409480"/>
            <a:ext cx="91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00EF61CE-169C-DD8E-1AAD-91A260704F47}"/>
              </a:ext>
            </a:extLst>
          </p:cNvPr>
          <p:cNvSpPr/>
          <p:nvPr/>
        </p:nvSpPr>
        <p:spPr>
          <a:xfrm rot="18817978">
            <a:off x="3855757" y="3029417"/>
            <a:ext cx="342561" cy="311448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C69782-79B4-D9F8-3108-792BBFFC171E}"/>
              </a:ext>
            </a:extLst>
          </p:cNvPr>
          <p:cNvSpPr txBox="1"/>
          <p:nvPr/>
        </p:nvSpPr>
        <p:spPr>
          <a:xfrm rot="18783047">
            <a:off x="3771410" y="3699970"/>
            <a:ext cx="129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Upstream</a:t>
            </a:r>
          </a:p>
        </p:txBody>
      </p:sp>
    </p:spTree>
    <p:extLst>
      <p:ext uri="{BB962C8B-B14F-4D97-AF65-F5344CB8AC3E}">
        <p14:creationId xmlns:p14="http://schemas.microsoft.com/office/powerpoint/2010/main" val="41104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" grpId="0" animBg="1"/>
      <p:bldP spid="20" grpId="0"/>
      <p:bldP spid="75" grpId="0" animBg="1"/>
      <p:bldP spid="76" grpId="0"/>
      <p:bldP spid="78" grpId="0"/>
      <p:bldP spid="3" grpId="0" animBg="1"/>
      <p:bldP spid="9" grpId="0"/>
      <p:bldP spid="44" grpId="0"/>
      <p:bldP spid="45" grpId="0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44D48-3029-06B2-E687-04B5A3FE9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4">
            <a:extLst>
              <a:ext uri="{FF2B5EF4-FFF2-40B4-BE49-F238E27FC236}">
                <a16:creationId xmlns:a16="http://schemas.microsoft.com/office/drawing/2014/main" id="{99AE409F-6E24-9A6A-45D4-C8DAF28CE4F1}"/>
              </a:ext>
            </a:extLst>
          </p:cNvPr>
          <p:cNvSpPr/>
          <p:nvPr/>
        </p:nvSpPr>
        <p:spPr>
          <a:xfrm>
            <a:off x="751031" y="1742287"/>
            <a:ext cx="7033181" cy="342979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24574F-6F9D-C7BC-4744-A0F51322ADE1}"/>
              </a:ext>
            </a:extLst>
          </p:cNvPr>
          <p:cNvGrpSpPr/>
          <p:nvPr/>
        </p:nvGrpSpPr>
        <p:grpSpPr>
          <a:xfrm>
            <a:off x="1474159" y="2198590"/>
            <a:ext cx="5218465" cy="1021532"/>
            <a:chOff x="994995" y="2045400"/>
            <a:chExt cx="9970920" cy="195184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9A3715D-4FCD-7A18-22BB-D36586D60E20}"/>
                </a:ext>
              </a:extLst>
            </p:cNvPr>
            <p:cNvGrpSpPr/>
            <p:nvPr/>
          </p:nvGrpSpPr>
          <p:grpSpPr>
            <a:xfrm>
              <a:off x="996927" y="2045400"/>
              <a:ext cx="3530786" cy="1916447"/>
              <a:chOff x="1288169" y="2742321"/>
              <a:chExt cx="3530786" cy="1916447"/>
            </a:xfrm>
          </p:grpSpPr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9F42A02D-EF6D-4CDE-A841-CE8A33F0CF8A}"/>
                  </a:ext>
                </a:extLst>
              </p:cNvPr>
              <p:cNvSpPr/>
              <p:nvPr/>
            </p:nvSpPr>
            <p:spPr>
              <a:xfrm>
                <a:off x="1288169" y="2742321"/>
                <a:ext cx="3530786" cy="191644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3FF3356-0F72-41F5-7670-B2C7D52EA50A}"/>
                  </a:ext>
                </a:extLst>
              </p:cNvPr>
              <p:cNvGrpSpPr/>
              <p:nvPr/>
            </p:nvGrpSpPr>
            <p:grpSpPr>
              <a:xfrm>
                <a:off x="1639219" y="3735940"/>
                <a:ext cx="2832597" cy="544109"/>
                <a:chOff x="1539028" y="2693926"/>
                <a:chExt cx="8499289" cy="1632614"/>
              </a:xfrm>
            </p:grpSpPr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E0C3E401-8D0F-99D9-5941-7B5E70B3204A}"/>
                    </a:ext>
                  </a:extLst>
                </p:cNvPr>
                <p:cNvCxnSpPr>
                  <a:cxnSpLocks/>
                  <a:stCxn id="229" idx="6"/>
                  <a:endCxn id="233" idx="2"/>
                </p:cNvCxnSpPr>
                <p:nvPr/>
              </p:nvCxnSpPr>
              <p:spPr>
                <a:xfrm flipV="1">
                  <a:off x="3288552" y="2990765"/>
                  <a:ext cx="548520" cy="1038936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F6C9CA61-7FD6-DA7F-DCE0-A18F6EF195E4}"/>
                    </a:ext>
                  </a:extLst>
                </p:cNvPr>
                <p:cNvSpPr/>
                <p:nvPr/>
              </p:nvSpPr>
              <p:spPr>
                <a:xfrm>
                  <a:off x="1539028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0FCA0A27-A244-1BFE-AE76-350A5B87321B}"/>
                    </a:ext>
                  </a:extLst>
                </p:cNvPr>
                <p:cNvSpPr/>
                <p:nvPr/>
              </p:nvSpPr>
              <p:spPr>
                <a:xfrm>
                  <a:off x="2688050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35D16B5-9521-EE26-9A18-8DFBF13E04AA}"/>
                    </a:ext>
                  </a:extLst>
                </p:cNvPr>
                <p:cNvCxnSpPr>
                  <a:stCxn id="228" idx="6"/>
                  <a:endCxn id="229" idx="2"/>
                </p:cNvCxnSpPr>
                <p:nvPr/>
              </p:nvCxnSpPr>
              <p:spPr>
                <a:xfrm>
                  <a:off x="2139530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566F6C98-A8E3-CE60-C30E-D7EBCDE8DBF0}"/>
                    </a:ext>
                  </a:extLst>
                </p:cNvPr>
                <p:cNvSpPr/>
                <p:nvPr/>
              </p:nvSpPr>
              <p:spPr>
                <a:xfrm>
                  <a:off x="3837072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A92ADFFE-DF06-7112-DB0C-6D4B98969003}"/>
                    </a:ext>
                  </a:extLst>
                </p:cNvPr>
                <p:cNvCxnSpPr>
                  <a:endCxn id="231" idx="2"/>
                </p:cNvCxnSpPr>
                <p:nvPr/>
              </p:nvCxnSpPr>
              <p:spPr>
                <a:xfrm>
                  <a:off x="3288552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97F1349D-D188-88E0-2C11-1A3AA82F4E7D}"/>
                    </a:ext>
                  </a:extLst>
                </p:cNvPr>
                <p:cNvSpPr/>
                <p:nvPr/>
              </p:nvSpPr>
              <p:spPr>
                <a:xfrm>
                  <a:off x="3837072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66882DEE-7CB1-99B7-0608-5E4C810C93BD}"/>
                    </a:ext>
                  </a:extLst>
                </p:cNvPr>
                <p:cNvSpPr/>
                <p:nvPr/>
              </p:nvSpPr>
              <p:spPr>
                <a:xfrm>
                  <a:off x="4986094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1548F124-022F-132D-103B-7EDC22E64611}"/>
                    </a:ext>
                  </a:extLst>
                </p:cNvPr>
                <p:cNvCxnSpPr>
                  <a:endCxn id="260" idx="2"/>
                </p:cNvCxnSpPr>
                <p:nvPr/>
              </p:nvCxnSpPr>
              <p:spPr>
                <a:xfrm>
                  <a:off x="4437574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92953AEC-4A4E-2F86-FEA7-D35329BB50D5}"/>
                    </a:ext>
                  </a:extLst>
                </p:cNvPr>
                <p:cNvSpPr/>
                <p:nvPr/>
              </p:nvSpPr>
              <p:spPr>
                <a:xfrm>
                  <a:off x="4986094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63B639AC-8734-E51C-C356-A87F7BF34F7C}"/>
                    </a:ext>
                  </a:extLst>
                </p:cNvPr>
                <p:cNvCxnSpPr>
                  <a:cxnSpLocks/>
                  <a:stCxn id="231" idx="6"/>
                  <a:endCxn id="262" idx="2"/>
                </p:cNvCxnSpPr>
                <p:nvPr/>
              </p:nvCxnSpPr>
              <p:spPr>
                <a:xfrm>
                  <a:off x="4437574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80DB3667-EF5D-3CED-D54B-DBEF2C37BC30}"/>
                    </a:ext>
                  </a:extLst>
                </p:cNvPr>
                <p:cNvSpPr/>
                <p:nvPr/>
              </p:nvSpPr>
              <p:spPr>
                <a:xfrm>
                  <a:off x="6135116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C8B2B1BF-882B-F120-269F-2DAA75020FD9}"/>
                    </a:ext>
                  </a:extLst>
                </p:cNvPr>
                <p:cNvCxnSpPr>
                  <a:endCxn id="266" idx="2"/>
                </p:cNvCxnSpPr>
                <p:nvPr/>
              </p:nvCxnSpPr>
              <p:spPr>
                <a:xfrm>
                  <a:off x="5586596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F1CCA070-87CE-8BC3-FEA0-CD7FE5010B26}"/>
                    </a:ext>
                  </a:extLst>
                </p:cNvPr>
                <p:cNvSpPr/>
                <p:nvPr/>
              </p:nvSpPr>
              <p:spPr>
                <a:xfrm>
                  <a:off x="7284138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A2CD077F-A2A4-DD58-BD5F-02C576763A17}"/>
                    </a:ext>
                  </a:extLst>
                </p:cNvPr>
                <p:cNvCxnSpPr>
                  <a:endCxn id="272" idx="2"/>
                </p:cNvCxnSpPr>
                <p:nvPr/>
              </p:nvCxnSpPr>
              <p:spPr>
                <a:xfrm>
                  <a:off x="6735618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0FE67474-F44F-3F1A-2341-226B4E5387D1}"/>
                    </a:ext>
                  </a:extLst>
                </p:cNvPr>
                <p:cNvCxnSpPr>
                  <a:cxnSpLocks/>
                  <a:stCxn id="262" idx="6"/>
                  <a:endCxn id="275" idx="2"/>
                </p:cNvCxnSpPr>
                <p:nvPr/>
              </p:nvCxnSpPr>
              <p:spPr>
                <a:xfrm flipV="1">
                  <a:off x="5586596" y="4020765"/>
                  <a:ext cx="2696400" cy="89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91BD3255-78A9-5440-C1BC-8BBE58239AA7}"/>
                    </a:ext>
                  </a:extLst>
                </p:cNvPr>
                <p:cNvSpPr/>
                <p:nvPr/>
              </p:nvSpPr>
              <p:spPr>
                <a:xfrm>
                  <a:off x="8282996" y="3723926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3B0890BF-29C2-C368-BDEE-CBBC2CAC47CB}"/>
                    </a:ext>
                  </a:extLst>
                </p:cNvPr>
                <p:cNvCxnSpPr>
                  <a:cxnSpLocks/>
                  <a:stCxn id="272" idx="6"/>
                  <a:endCxn id="275" idx="2"/>
                </p:cNvCxnSpPr>
                <p:nvPr/>
              </p:nvCxnSpPr>
              <p:spPr>
                <a:xfrm>
                  <a:off x="7884640" y="2990765"/>
                  <a:ext cx="398356" cy="103000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F4CF0EF3-6676-EC66-FC6F-FD5276222FB9}"/>
                    </a:ext>
                  </a:extLst>
                </p:cNvPr>
                <p:cNvSpPr/>
                <p:nvPr/>
              </p:nvSpPr>
              <p:spPr>
                <a:xfrm>
                  <a:off x="9437815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14C5D7FA-53EF-ECC2-E541-041125D157B7}"/>
                    </a:ext>
                  </a:extLst>
                </p:cNvPr>
                <p:cNvCxnSpPr>
                  <a:cxnSpLocks/>
                  <a:endCxn id="277" idx="2"/>
                </p:cNvCxnSpPr>
                <p:nvPr/>
              </p:nvCxnSpPr>
              <p:spPr>
                <a:xfrm>
                  <a:off x="8889295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9DFDE62-D8D9-E80B-19F6-BA56CFDDF888}"/>
                  </a:ext>
                </a:extLst>
              </p:cNvPr>
              <p:cNvSpPr txBox="1"/>
              <p:nvPr/>
            </p:nvSpPr>
            <p:spPr>
              <a:xfrm>
                <a:off x="1447309" y="2881340"/>
                <a:ext cx="1791038" cy="970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Your Awesome Repository</a:t>
                </a:r>
              </a:p>
            </p:txBody>
          </p:sp>
        </p:grpSp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6777A960-0F37-36D6-26F1-45E78F4DF6FC}"/>
                </a:ext>
              </a:extLst>
            </p:cNvPr>
            <p:cNvSpPr/>
            <p:nvPr/>
          </p:nvSpPr>
          <p:spPr>
            <a:xfrm rot="16200000">
              <a:off x="5811241" y="1930161"/>
              <a:ext cx="425597" cy="2226772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616420C-B8CA-DF24-301C-FF6A65E64689}"/>
                </a:ext>
              </a:extLst>
            </p:cNvPr>
            <p:cNvGrpSpPr/>
            <p:nvPr/>
          </p:nvGrpSpPr>
          <p:grpSpPr>
            <a:xfrm>
              <a:off x="7435129" y="2080795"/>
              <a:ext cx="3530786" cy="1916447"/>
              <a:chOff x="1288169" y="2742321"/>
              <a:chExt cx="3530786" cy="1916447"/>
            </a:xfrm>
          </p:grpSpPr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1DBF1327-A01D-F568-3E7A-46E11A3EBEF7}"/>
                  </a:ext>
                </a:extLst>
              </p:cNvPr>
              <p:cNvSpPr/>
              <p:nvPr/>
            </p:nvSpPr>
            <p:spPr>
              <a:xfrm>
                <a:off x="1288169" y="2742321"/>
                <a:ext cx="3530786" cy="191644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72B24990-2B6C-8E17-2AB4-35C682CBF085}"/>
                  </a:ext>
                </a:extLst>
              </p:cNvPr>
              <p:cNvGrpSpPr/>
              <p:nvPr/>
            </p:nvGrpSpPr>
            <p:grpSpPr>
              <a:xfrm>
                <a:off x="1639219" y="3735940"/>
                <a:ext cx="2832597" cy="544109"/>
                <a:chOff x="1539028" y="2693926"/>
                <a:chExt cx="8499289" cy="1632614"/>
              </a:xfrm>
            </p:grpSpPr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F855E166-41CA-3D2D-9C4E-C485F415DC7A}"/>
                    </a:ext>
                  </a:extLst>
                </p:cNvPr>
                <p:cNvCxnSpPr>
                  <a:cxnSpLocks/>
                  <a:stCxn id="206" idx="6"/>
                  <a:endCxn id="210" idx="2"/>
                </p:cNvCxnSpPr>
                <p:nvPr/>
              </p:nvCxnSpPr>
              <p:spPr>
                <a:xfrm flipV="1">
                  <a:off x="3288552" y="2990765"/>
                  <a:ext cx="548520" cy="1038936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1ABBD8F3-6FA6-31BA-9FDF-2175A347ED42}"/>
                    </a:ext>
                  </a:extLst>
                </p:cNvPr>
                <p:cNvSpPr/>
                <p:nvPr/>
              </p:nvSpPr>
              <p:spPr>
                <a:xfrm>
                  <a:off x="1539028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24DA5CDF-70C8-D170-2B08-31CDC64DC78B}"/>
                    </a:ext>
                  </a:extLst>
                </p:cNvPr>
                <p:cNvSpPr/>
                <p:nvPr/>
              </p:nvSpPr>
              <p:spPr>
                <a:xfrm>
                  <a:off x="2688050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3A560A96-1783-B1E5-85C2-645A74B1BE1F}"/>
                    </a:ext>
                  </a:extLst>
                </p:cNvPr>
                <p:cNvCxnSpPr>
                  <a:stCxn id="205" idx="6"/>
                  <a:endCxn id="206" idx="2"/>
                </p:cNvCxnSpPr>
                <p:nvPr/>
              </p:nvCxnSpPr>
              <p:spPr>
                <a:xfrm>
                  <a:off x="2139530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1B3062C-E474-A3E6-5585-F245BCE98A21}"/>
                    </a:ext>
                  </a:extLst>
                </p:cNvPr>
                <p:cNvSpPr/>
                <p:nvPr/>
              </p:nvSpPr>
              <p:spPr>
                <a:xfrm>
                  <a:off x="3837072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AEDD9AA4-A23C-4E19-17A9-09365603FC71}"/>
                    </a:ext>
                  </a:extLst>
                </p:cNvPr>
                <p:cNvCxnSpPr>
                  <a:endCxn id="208" idx="2"/>
                </p:cNvCxnSpPr>
                <p:nvPr/>
              </p:nvCxnSpPr>
              <p:spPr>
                <a:xfrm>
                  <a:off x="3288552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215677BC-D663-8635-1E64-3022354568C5}"/>
                    </a:ext>
                  </a:extLst>
                </p:cNvPr>
                <p:cNvSpPr/>
                <p:nvPr/>
              </p:nvSpPr>
              <p:spPr>
                <a:xfrm>
                  <a:off x="3837072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CE1CED58-70BA-9D79-BBF2-523D3C18D0E0}"/>
                    </a:ext>
                  </a:extLst>
                </p:cNvPr>
                <p:cNvSpPr/>
                <p:nvPr/>
              </p:nvSpPr>
              <p:spPr>
                <a:xfrm>
                  <a:off x="4986094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26CA7050-02C4-18ED-E085-577CFC69E599}"/>
                    </a:ext>
                  </a:extLst>
                </p:cNvPr>
                <p:cNvCxnSpPr>
                  <a:endCxn id="211" idx="2"/>
                </p:cNvCxnSpPr>
                <p:nvPr/>
              </p:nvCxnSpPr>
              <p:spPr>
                <a:xfrm>
                  <a:off x="4437574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0BB3B5C5-3005-2874-F3DF-E26B86E82023}"/>
                    </a:ext>
                  </a:extLst>
                </p:cNvPr>
                <p:cNvSpPr/>
                <p:nvPr/>
              </p:nvSpPr>
              <p:spPr>
                <a:xfrm>
                  <a:off x="4986094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012C1EEC-F5AE-E7BC-C0ED-62453789FE44}"/>
                    </a:ext>
                  </a:extLst>
                </p:cNvPr>
                <p:cNvCxnSpPr>
                  <a:cxnSpLocks/>
                  <a:stCxn id="208" idx="6"/>
                  <a:endCxn id="213" idx="2"/>
                </p:cNvCxnSpPr>
                <p:nvPr/>
              </p:nvCxnSpPr>
              <p:spPr>
                <a:xfrm>
                  <a:off x="4437574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65E1872-01C5-19B0-BB61-34F62BF4C8CF}"/>
                    </a:ext>
                  </a:extLst>
                </p:cNvPr>
                <p:cNvSpPr/>
                <p:nvPr/>
              </p:nvSpPr>
              <p:spPr>
                <a:xfrm>
                  <a:off x="6135116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55293386-ED2E-651E-C5FD-34DE3CB66E9B}"/>
                    </a:ext>
                  </a:extLst>
                </p:cNvPr>
                <p:cNvCxnSpPr>
                  <a:endCxn id="215" idx="2"/>
                </p:cNvCxnSpPr>
                <p:nvPr/>
              </p:nvCxnSpPr>
              <p:spPr>
                <a:xfrm>
                  <a:off x="5586596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42B0CDED-FFDB-D15F-9E0F-D25D82CB3C19}"/>
                    </a:ext>
                  </a:extLst>
                </p:cNvPr>
                <p:cNvSpPr/>
                <p:nvPr/>
              </p:nvSpPr>
              <p:spPr>
                <a:xfrm>
                  <a:off x="7284138" y="2693926"/>
                  <a:ext cx="600502" cy="59367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C55489C1-84F7-5095-F9DA-024623E8C69E}"/>
                    </a:ext>
                  </a:extLst>
                </p:cNvPr>
                <p:cNvCxnSpPr>
                  <a:endCxn id="217" idx="2"/>
                </p:cNvCxnSpPr>
                <p:nvPr/>
              </p:nvCxnSpPr>
              <p:spPr>
                <a:xfrm>
                  <a:off x="6735618" y="2990765"/>
                  <a:ext cx="5485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C344A58C-C174-5CBB-F8C9-A5994554D334}"/>
                    </a:ext>
                  </a:extLst>
                </p:cNvPr>
                <p:cNvCxnSpPr>
                  <a:cxnSpLocks/>
                  <a:stCxn id="213" idx="6"/>
                  <a:endCxn id="220" idx="2"/>
                </p:cNvCxnSpPr>
                <p:nvPr/>
              </p:nvCxnSpPr>
              <p:spPr>
                <a:xfrm flipV="1">
                  <a:off x="5586596" y="4020765"/>
                  <a:ext cx="2696400" cy="89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3ADBD51-CAFD-62B2-D941-70D8D03463A5}"/>
                    </a:ext>
                  </a:extLst>
                </p:cNvPr>
                <p:cNvSpPr/>
                <p:nvPr/>
              </p:nvSpPr>
              <p:spPr>
                <a:xfrm>
                  <a:off x="8282996" y="3723926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1564B88F-95A2-5A54-FD8C-6D69DCA8576E}"/>
                    </a:ext>
                  </a:extLst>
                </p:cNvPr>
                <p:cNvCxnSpPr>
                  <a:cxnSpLocks/>
                  <a:stCxn id="217" idx="6"/>
                  <a:endCxn id="220" idx="2"/>
                </p:cNvCxnSpPr>
                <p:nvPr/>
              </p:nvCxnSpPr>
              <p:spPr>
                <a:xfrm>
                  <a:off x="7884640" y="2990765"/>
                  <a:ext cx="398356" cy="103000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E443A5AD-26B5-E4F9-8457-4DF7F2B3BB42}"/>
                    </a:ext>
                  </a:extLst>
                </p:cNvPr>
                <p:cNvSpPr/>
                <p:nvPr/>
              </p:nvSpPr>
              <p:spPr>
                <a:xfrm>
                  <a:off x="9437815" y="3732862"/>
                  <a:ext cx="600502" cy="5936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117DC891-CB8B-7A8C-3E44-2E1C1639DF1C}"/>
                    </a:ext>
                  </a:extLst>
                </p:cNvPr>
                <p:cNvCxnSpPr>
                  <a:cxnSpLocks/>
                  <a:endCxn id="222" idx="2"/>
                </p:cNvCxnSpPr>
                <p:nvPr/>
              </p:nvCxnSpPr>
              <p:spPr>
                <a:xfrm>
                  <a:off x="8889295" y="4029701"/>
                  <a:ext cx="548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3D91FD6-C051-C9B0-7561-3A92522B3015}"/>
                  </a:ext>
                </a:extLst>
              </p:cNvPr>
              <p:cNvSpPr txBox="1"/>
              <p:nvPr/>
            </p:nvSpPr>
            <p:spPr>
              <a:xfrm>
                <a:off x="1447309" y="2881339"/>
                <a:ext cx="2537144" cy="712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My Copy of Your Awesome Repository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F7AA6C-26BD-26F4-DB16-22DAB5F80C58}"/>
                </a:ext>
              </a:extLst>
            </p:cNvPr>
            <p:cNvSpPr txBox="1"/>
            <p:nvPr/>
          </p:nvSpPr>
          <p:spPr>
            <a:xfrm>
              <a:off x="5306109" y="2461415"/>
              <a:ext cx="1026355" cy="470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Fork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C84034-585C-E2AA-AFE6-75BFE66F0D0D}"/>
                </a:ext>
              </a:extLst>
            </p:cNvPr>
            <p:cNvSpPr/>
            <p:nvPr/>
          </p:nvSpPr>
          <p:spPr>
            <a:xfrm>
              <a:off x="994995" y="2045400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98E84F-108A-F256-AAC4-34952BD50227}"/>
                </a:ext>
              </a:extLst>
            </p:cNvPr>
            <p:cNvSpPr txBox="1"/>
            <p:nvPr/>
          </p:nvSpPr>
          <p:spPr>
            <a:xfrm>
              <a:off x="1154135" y="2184419"/>
              <a:ext cx="2803018" cy="97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Your Awesome Repository with my new additions!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608AD64-FA69-D4B1-3626-40A7ADF51C61}"/>
                </a:ext>
              </a:extLst>
            </p:cNvPr>
            <p:cNvGrpSpPr/>
            <p:nvPr/>
          </p:nvGrpSpPr>
          <p:grpSpPr>
            <a:xfrm>
              <a:off x="1086651" y="3065525"/>
              <a:ext cx="3407031" cy="634084"/>
              <a:chOff x="679008" y="5842835"/>
              <a:chExt cx="3407031" cy="63408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68B5F1F-9CF7-320E-F04E-6B0663B24EAA}"/>
                  </a:ext>
                </a:extLst>
              </p:cNvPr>
              <p:cNvCxnSpPr>
                <a:endCxn id="163" idx="2"/>
              </p:cNvCxnSpPr>
              <p:nvPr/>
            </p:nvCxnSpPr>
            <p:spPr>
              <a:xfrm>
                <a:off x="3046803" y="6403285"/>
                <a:ext cx="136065" cy="0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0EC14C4-089F-9462-FA66-39BFBF42254A}"/>
                  </a:ext>
                </a:extLst>
              </p:cNvPr>
              <p:cNvCxnSpPr>
                <a:cxnSpLocks/>
                <a:stCxn id="63" idx="6"/>
                <a:endCxn id="67" idx="2"/>
              </p:cNvCxnSpPr>
              <p:nvPr/>
            </p:nvCxnSpPr>
            <p:spPr>
              <a:xfrm flipV="1">
                <a:off x="1112991" y="5916468"/>
                <a:ext cx="136065" cy="25771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E8755D-B3E7-A591-F196-142C34E8A8B2}"/>
                  </a:ext>
                </a:extLst>
              </p:cNvPr>
              <p:cNvSpPr/>
              <p:nvPr/>
            </p:nvSpPr>
            <p:spPr>
              <a:xfrm>
                <a:off x="679008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B17E0FE-4931-CB10-0A4C-3086FD6F6465}"/>
                  </a:ext>
                </a:extLst>
              </p:cNvPr>
              <p:cNvSpPr/>
              <p:nvPr/>
            </p:nvSpPr>
            <p:spPr>
              <a:xfrm>
                <a:off x="964032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B0F89F4-F81A-DA18-7E31-267CC3875533}"/>
                  </a:ext>
                </a:extLst>
              </p:cNvPr>
              <p:cNvCxnSpPr>
                <a:stCxn id="62" idx="6"/>
                <a:endCxn id="63" idx="2"/>
              </p:cNvCxnSpPr>
              <p:nvPr/>
            </p:nvCxnSpPr>
            <p:spPr>
              <a:xfrm>
                <a:off x="827967" y="6174185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81F7976-FECB-8790-8557-D2360D340CF6}"/>
                  </a:ext>
                </a:extLst>
              </p:cNvPr>
              <p:cNvSpPr/>
              <p:nvPr/>
            </p:nvSpPr>
            <p:spPr>
              <a:xfrm>
                <a:off x="1249056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55BF4AB-CD3C-8304-C056-A51E413E7B1E}"/>
                  </a:ext>
                </a:extLst>
              </p:cNvPr>
              <p:cNvCxnSpPr>
                <a:endCxn id="65" idx="2"/>
              </p:cNvCxnSpPr>
              <p:nvPr/>
            </p:nvCxnSpPr>
            <p:spPr>
              <a:xfrm>
                <a:off x="1112991" y="6174185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4D45045-59A3-DCDF-BA24-A3C43CBC21E6}"/>
                  </a:ext>
                </a:extLst>
              </p:cNvPr>
              <p:cNvSpPr/>
              <p:nvPr/>
            </p:nvSpPr>
            <p:spPr>
              <a:xfrm>
                <a:off x="1249056" y="5842835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7F9F6D0-B065-608C-22D4-E5A3DD6A6423}"/>
                  </a:ext>
                </a:extLst>
              </p:cNvPr>
              <p:cNvSpPr/>
              <p:nvPr/>
            </p:nvSpPr>
            <p:spPr>
              <a:xfrm>
                <a:off x="1534080" y="5842835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B6A0EB1-B6DC-003D-5F59-F8477178A078}"/>
                  </a:ext>
                </a:extLst>
              </p:cNvPr>
              <p:cNvCxnSpPr>
                <a:endCxn id="68" idx="2"/>
              </p:cNvCxnSpPr>
              <p:nvPr/>
            </p:nvCxnSpPr>
            <p:spPr>
              <a:xfrm>
                <a:off x="1398015" y="5916468"/>
                <a:ext cx="136065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EA3E8AB-E1E1-C973-1E46-A5B93CDF78BA}"/>
                  </a:ext>
                </a:extLst>
              </p:cNvPr>
              <p:cNvSpPr/>
              <p:nvPr/>
            </p:nvSpPr>
            <p:spPr>
              <a:xfrm>
                <a:off x="1534080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FF355E0-6205-1785-71C9-BDA1A7436D3B}"/>
                  </a:ext>
                </a:extLst>
              </p:cNvPr>
              <p:cNvCxnSpPr>
                <a:cxnSpLocks/>
                <a:stCxn id="65" idx="6"/>
                <a:endCxn id="70" idx="2"/>
              </p:cNvCxnSpPr>
              <p:nvPr/>
            </p:nvCxnSpPr>
            <p:spPr>
              <a:xfrm>
                <a:off x="1398015" y="6174185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2F0E343-F478-BAF4-E337-596B7E8604C3}"/>
                  </a:ext>
                </a:extLst>
              </p:cNvPr>
              <p:cNvSpPr/>
              <p:nvPr/>
            </p:nvSpPr>
            <p:spPr>
              <a:xfrm>
                <a:off x="1819104" y="5842835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44FE837-0831-0825-E500-2930F98D3D82}"/>
                  </a:ext>
                </a:extLst>
              </p:cNvPr>
              <p:cNvCxnSpPr>
                <a:endCxn id="72" idx="2"/>
              </p:cNvCxnSpPr>
              <p:nvPr/>
            </p:nvCxnSpPr>
            <p:spPr>
              <a:xfrm>
                <a:off x="1683039" y="5916468"/>
                <a:ext cx="136065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9D27CDC-EFB9-498E-6F64-D00711B2988A}"/>
                  </a:ext>
                </a:extLst>
              </p:cNvPr>
              <p:cNvCxnSpPr>
                <a:endCxn id="170" idx="2"/>
              </p:cNvCxnSpPr>
              <p:nvPr/>
            </p:nvCxnSpPr>
            <p:spPr>
              <a:xfrm>
                <a:off x="1968063" y="5916468"/>
                <a:ext cx="136065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847FDE3-9979-D39B-A84F-97F739F933C6}"/>
                  </a:ext>
                </a:extLst>
              </p:cNvPr>
              <p:cNvCxnSpPr>
                <a:cxnSpLocks/>
                <a:stCxn id="70" idx="6"/>
                <a:endCxn id="171" idx="2"/>
              </p:cNvCxnSpPr>
              <p:nvPr/>
            </p:nvCxnSpPr>
            <p:spPr>
              <a:xfrm flipV="1">
                <a:off x="1683039" y="6171968"/>
                <a:ext cx="668863" cy="2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6B059B-FCEA-6A68-37B6-A93A15D6A4FF}"/>
                  </a:ext>
                </a:extLst>
              </p:cNvPr>
              <p:cNvCxnSpPr>
                <a:cxnSpLocks/>
                <a:stCxn id="170" idx="6"/>
                <a:endCxn id="171" idx="2"/>
              </p:cNvCxnSpPr>
              <p:nvPr/>
            </p:nvCxnSpPr>
            <p:spPr>
              <a:xfrm>
                <a:off x="2253087" y="5916468"/>
                <a:ext cx="98815" cy="2555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B2F8929-D5CB-4418-DAC7-39EBA2D964CB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2502300" y="6174185"/>
                <a:ext cx="13606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23D209A-1409-082B-CE70-6D2D248542CC}"/>
                  </a:ext>
                </a:extLst>
              </p:cNvPr>
              <p:cNvCxnSpPr>
                <a:cxnSpLocks/>
                <a:stCxn id="161" idx="6"/>
                <a:endCxn id="159" idx="2"/>
              </p:cNvCxnSpPr>
              <p:nvPr/>
            </p:nvCxnSpPr>
            <p:spPr>
              <a:xfrm>
                <a:off x="2787324" y="6174185"/>
                <a:ext cx="109082" cy="229101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09C54C7-1821-410E-B85F-4BB9C62CBDCD}"/>
                  </a:ext>
                </a:extLst>
              </p:cNvPr>
              <p:cNvSpPr/>
              <p:nvPr/>
            </p:nvSpPr>
            <p:spPr>
              <a:xfrm>
                <a:off x="2896406" y="6329652"/>
                <a:ext cx="148959" cy="147267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3B4F26B7-1001-AC7D-9BAF-256C6303FCC0}"/>
                  </a:ext>
                </a:extLst>
              </p:cNvPr>
              <p:cNvSpPr/>
              <p:nvPr/>
            </p:nvSpPr>
            <p:spPr>
              <a:xfrm>
                <a:off x="2638365" y="6100551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DF3423CA-5F8B-71EB-E419-0FC1B250EC9B}"/>
                  </a:ext>
                </a:extLst>
              </p:cNvPr>
              <p:cNvSpPr/>
              <p:nvPr/>
            </p:nvSpPr>
            <p:spPr>
              <a:xfrm>
                <a:off x="3182868" y="6329652"/>
                <a:ext cx="148959" cy="147267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C3601BF-D00F-573A-410C-6A89614B7829}"/>
                  </a:ext>
                </a:extLst>
              </p:cNvPr>
              <p:cNvCxnSpPr>
                <a:endCxn id="172" idx="2"/>
              </p:cNvCxnSpPr>
              <p:nvPr/>
            </p:nvCxnSpPr>
            <p:spPr>
              <a:xfrm>
                <a:off x="3327887" y="6403284"/>
                <a:ext cx="136065" cy="0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1069BB8-C2EC-9591-7E8C-B42F95128841}"/>
                  </a:ext>
                </a:extLst>
              </p:cNvPr>
              <p:cNvCxnSpPr>
                <a:cxnSpLocks/>
                <a:stCxn id="161" idx="6"/>
                <a:endCxn id="167" idx="2"/>
              </p:cNvCxnSpPr>
              <p:nvPr/>
            </p:nvCxnSpPr>
            <p:spPr>
              <a:xfrm flipV="1">
                <a:off x="2787324" y="6171968"/>
                <a:ext cx="869235" cy="2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273835BF-E72D-00AA-A9BB-C245894C8E74}"/>
                  </a:ext>
                </a:extLst>
              </p:cNvPr>
              <p:cNvCxnSpPr>
                <a:cxnSpLocks/>
                <a:stCxn id="172" idx="6"/>
                <a:endCxn id="167" idx="2"/>
              </p:cNvCxnSpPr>
              <p:nvPr/>
            </p:nvCxnSpPr>
            <p:spPr>
              <a:xfrm flipV="1">
                <a:off x="3612911" y="6171968"/>
                <a:ext cx="43648" cy="231317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1648FD8-E075-3591-591F-4713D2CBE2FA}"/>
                  </a:ext>
                </a:extLst>
              </p:cNvPr>
              <p:cNvSpPr/>
              <p:nvPr/>
            </p:nvSpPr>
            <p:spPr>
              <a:xfrm>
                <a:off x="3656559" y="6098334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4C111F0-E47E-D4E9-3C6C-CC680C38B35E}"/>
                  </a:ext>
                </a:extLst>
              </p:cNvPr>
              <p:cNvCxnSpPr>
                <a:cxnSpLocks/>
                <a:stCxn id="167" idx="6"/>
                <a:endCxn id="169" idx="2"/>
              </p:cNvCxnSpPr>
              <p:nvPr/>
            </p:nvCxnSpPr>
            <p:spPr>
              <a:xfrm>
                <a:off x="3805518" y="6171968"/>
                <a:ext cx="13156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670A0C2-7AFF-694D-6D05-02AE29478C18}"/>
                  </a:ext>
                </a:extLst>
              </p:cNvPr>
              <p:cNvSpPr/>
              <p:nvPr/>
            </p:nvSpPr>
            <p:spPr>
              <a:xfrm>
                <a:off x="3937080" y="6098334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D011FBFC-C650-777F-E4AF-A86570E23666}"/>
                  </a:ext>
                </a:extLst>
              </p:cNvPr>
              <p:cNvSpPr/>
              <p:nvPr/>
            </p:nvSpPr>
            <p:spPr>
              <a:xfrm>
                <a:off x="2104128" y="5842835"/>
                <a:ext cx="148959" cy="14726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05D6289-C1BC-C866-DCDD-05F8209E2144}"/>
                  </a:ext>
                </a:extLst>
              </p:cNvPr>
              <p:cNvSpPr/>
              <p:nvPr/>
            </p:nvSpPr>
            <p:spPr>
              <a:xfrm>
                <a:off x="2351903" y="6098335"/>
                <a:ext cx="148959" cy="14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7557C60-CDE1-2488-F400-DF13CF52AE04}"/>
                  </a:ext>
                </a:extLst>
              </p:cNvPr>
              <p:cNvSpPr/>
              <p:nvPr/>
            </p:nvSpPr>
            <p:spPr>
              <a:xfrm>
                <a:off x="3463952" y="6329651"/>
                <a:ext cx="148959" cy="147267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CD45BF-464C-F34A-F963-44366295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3FE2B-11F2-68B3-F3EE-3113314C7CAB}"/>
              </a:ext>
            </a:extLst>
          </p:cNvPr>
          <p:cNvSpPr txBox="1"/>
          <p:nvPr/>
        </p:nvSpPr>
        <p:spPr>
          <a:xfrm>
            <a:off x="1603529" y="3233781"/>
            <a:ext cx="128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Upstream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47937-2E1A-5773-920B-432BA07E711C}"/>
              </a:ext>
            </a:extLst>
          </p:cNvPr>
          <p:cNvSpPr txBox="1"/>
          <p:nvPr/>
        </p:nvSpPr>
        <p:spPr>
          <a:xfrm>
            <a:off x="5008645" y="3259510"/>
            <a:ext cx="91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6422CA-E0E4-8241-8DF4-1D9D8E656920}"/>
              </a:ext>
            </a:extLst>
          </p:cNvPr>
          <p:cNvSpPr txBox="1"/>
          <p:nvPr/>
        </p:nvSpPr>
        <p:spPr>
          <a:xfrm>
            <a:off x="2012345" y="4416246"/>
            <a:ext cx="11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743E5F4B-CE91-BE58-0388-EDD23369BC8E}"/>
              </a:ext>
            </a:extLst>
          </p:cNvPr>
          <p:cNvSpPr/>
          <p:nvPr/>
        </p:nvSpPr>
        <p:spPr>
          <a:xfrm rot="18817978">
            <a:off x="3855757" y="3029417"/>
            <a:ext cx="342561" cy="311448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1CD3D3-1730-E5BD-1313-6241F858F274}"/>
              </a:ext>
            </a:extLst>
          </p:cNvPr>
          <p:cNvSpPr txBox="1"/>
          <p:nvPr/>
        </p:nvSpPr>
        <p:spPr>
          <a:xfrm rot="18783047">
            <a:off x="3771410" y="3699970"/>
            <a:ext cx="129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Upstream</a:t>
            </a: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9C96BF12-B99A-495B-6DEB-71C982FCAD01}"/>
              </a:ext>
            </a:extLst>
          </p:cNvPr>
          <p:cNvGrpSpPr/>
          <p:nvPr/>
        </p:nvGrpSpPr>
        <p:grpSpPr>
          <a:xfrm>
            <a:off x="5260267" y="3293401"/>
            <a:ext cx="6444753" cy="3457446"/>
            <a:chOff x="281219" y="2520176"/>
            <a:chExt cx="8006952" cy="4295512"/>
          </a:xfrm>
        </p:grpSpPr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4070CD45-73F7-04CC-1D13-027BD2891D93}"/>
                </a:ext>
              </a:extLst>
            </p:cNvPr>
            <p:cNvSpPr/>
            <p:nvPr/>
          </p:nvSpPr>
          <p:spPr>
            <a:xfrm>
              <a:off x="281219" y="4585039"/>
              <a:ext cx="8006952" cy="223064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C9029F7-345C-29A2-79E7-774DBD56C54B}"/>
                </a:ext>
              </a:extLst>
            </p:cNvPr>
            <p:cNvCxnSpPr>
              <a:cxnSpLocks/>
              <a:stCxn id="283" idx="6"/>
              <a:endCxn id="287" idx="2"/>
            </p:cNvCxnSpPr>
            <p:nvPr/>
          </p:nvCxnSpPr>
          <p:spPr>
            <a:xfrm flipV="1">
              <a:off x="2577636" y="5196224"/>
              <a:ext cx="425335" cy="80561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492501C7-5EEF-3969-4915-86B98D510593}"/>
                </a:ext>
              </a:extLst>
            </p:cNvPr>
            <p:cNvSpPr/>
            <p:nvPr/>
          </p:nvSpPr>
          <p:spPr>
            <a:xfrm>
              <a:off x="1221015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56DD41E-4853-771B-0B88-F46001EC3037}"/>
                </a:ext>
              </a:extLst>
            </p:cNvPr>
            <p:cNvSpPr/>
            <p:nvPr/>
          </p:nvSpPr>
          <p:spPr>
            <a:xfrm>
              <a:off x="2111993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0AE152E-DFEA-ED07-43A3-6359118E8B85}"/>
                </a:ext>
              </a:extLst>
            </p:cNvPr>
            <p:cNvCxnSpPr>
              <a:stCxn id="282" idx="6"/>
              <a:endCxn id="283" idx="2"/>
            </p:cNvCxnSpPr>
            <p:nvPr/>
          </p:nvCxnSpPr>
          <p:spPr>
            <a:xfrm>
              <a:off x="1686659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363D191-BD7B-A688-512B-F5F12445213B}"/>
                </a:ext>
              </a:extLst>
            </p:cNvPr>
            <p:cNvSpPr/>
            <p:nvPr/>
          </p:nvSpPr>
          <p:spPr>
            <a:xfrm>
              <a:off x="3002970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02F6E0D-CEDC-F1E6-E8A4-E9466AFC9881}"/>
                </a:ext>
              </a:extLst>
            </p:cNvPr>
            <p:cNvCxnSpPr>
              <a:endCxn id="285" idx="2"/>
            </p:cNvCxnSpPr>
            <p:nvPr/>
          </p:nvCxnSpPr>
          <p:spPr>
            <a:xfrm>
              <a:off x="2577636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3CD33D1-FB76-1DC3-8002-78B788827AD0}"/>
                </a:ext>
              </a:extLst>
            </p:cNvPr>
            <p:cNvSpPr/>
            <p:nvPr/>
          </p:nvSpPr>
          <p:spPr>
            <a:xfrm>
              <a:off x="3002970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7AAD5AD4-33FF-CAA7-D74C-1DB1CA3CBFB5}"/>
                </a:ext>
              </a:extLst>
            </p:cNvPr>
            <p:cNvSpPr/>
            <p:nvPr/>
          </p:nvSpPr>
          <p:spPr>
            <a:xfrm>
              <a:off x="3893947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0C4A121-8119-4E69-F338-640B50B03310}"/>
                </a:ext>
              </a:extLst>
            </p:cNvPr>
            <p:cNvCxnSpPr>
              <a:endCxn id="288" idx="2"/>
            </p:cNvCxnSpPr>
            <p:nvPr/>
          </p:nvCxnSpPr>
          <p:spPr>
            <a:xfrm>
              <a:off x="3468614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A7A2D44C-0110-C0F0-1E94-DEC256C59228}"/>
                </a:ext>
              </a:extLst>
            </p:cNvPr>
            <p:cNvSpPr/>
            <p:nvPr/>
          </p:nvSpPr>
          <p:spPr>
            <a:xfrm>
              <a:off x="3893947" y="5771662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16F8E73-AEEE-EE1A-71F2-B9E968DDE2B7}"/>
                </a:ext>
              </a:extLst>
            </p:cNvPr>
            <p:cNvCxnSpPr>
              <a:cxnSpLocks/>
              <a:stCxn id="285" idx="6"/>
              <a:endCxn id="290" idx="2"/>
            </p:cNvCxnSpPr>
            <p:nvPr/>
          </p:nvCxnSpPr>
          <p:spPr>
            <a:xfrm>
              <a:off x="3468614" y="6001838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80CCB57-AC54-6B47-2162-DF14E0EEF701}"/>
                </a:ext>
              </a:extLst>
            </p:cNvPr>
            <p:cNvSpPr/>
            <p:nvPr/>
          </p:nvSpPr>
          <p:spPr>
            <a:xfrm>
              <a:off x="4784925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D9D59A7-ACE6-E85B-A05B-06EB04B2D1CE}"/>
                </a:ext>
              </a:extLst>
            </p:cNvPr>
            <p:cNvCxnSpPr>
              <a:endCxn id="292" idx="2"/>
            </p:cNvCxnSpPr>
            <p:nvPr/>
          </p:nvCxnSpPr>
          <p:spPr>
            <a:xfrm>
              <a:off x="4359591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21F11D3-F5D1-057F-8357-0A071D081226}"/>
                </a:ext>
              </a:extLst>
            </p:cNvPr>
            <p:cNvSpPr/>
            <p:nvPr/>
          </p:nvSpPr>
          <p:spPr>
            <a:xfrm>
              <a:off x="5675902" y="4966048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13F73E1-A0E6-AD67-ABFC-70B0A9098BB7}"/>
                </a:ext>
              </a:extLst>
            </p:cNvPr>
            <p:cNvCxnSpPr>
              <a:endCxn id="294" idx="2"/>
            </p:cNvCxnSpPr>
            <p:nvPr/>
          </p:nvCxnSpPr>
          <p:spPr>
            <a:xfrm>
              <a:off x="5250567" y="5196224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A4D86AEC-7D90-1233-86B6-DE9F6F72BF8F}"/>
                </a:ext>
              </a:extLst>
            </p:cNvPr>
            <p:cNvCxnSpPr>
              <a:cxnSpLocks/>
              <a:stCxn id="290" idx="6"/>
              <a:endCxn id="297" idx="2"/>
            </p:cNvCxnSpPr>
            <p:nvPr/>
          </p:nvCxnSpPr>
          <p:spPr>
            <a:xfrm flipV="1">
              <a:off x="4359591" y="5994909"/>
              <a:ext cx="2090849" cy="69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125F8078-0FB9-F7EC-A11E-ECB4FDBE8F07}"/>
                </a:ext>
              </a:extLst>
            </p:cNvPr>
            <p:cNvSpPr/>
            <p:nvPr/>
          </p:nvSpPr>
          <p:spPr>
            <a:xfrm>
              <a:off x="6450439" y="5764733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0BE4BC5-1616-3152-992C-155E8C7D0793}"/>
                </a:ext>
              </a:extLst>
            </p:cNvPr>
            <p:cNvCxnSpPr>
              <a:cxnSpLocks/>
              <a:stCxn id="294" idx="6"/>
              <a:endCxn id="297" idx="2"/>
            </p:cNvCxnSpPr>
            <p:nvPr/>
          </p:nvCxnSpPr>
          <p:spPr>
            <a:xfrm>
              <a:off x="6141546" y="5196224"/>
              <a:ext cx="308894" cy="79868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4C79F080-00E8-3ADE-A1B1-BC68E0D3A880}"/>
                </a:ext>
              </a:extLst>
            </p:cNvPr>
            <p:cNvSpPr/>
            <p:nvPr/>
          </p:nvSpPr>
          <p:spPr>
            <a:xfrm>
              <a:off x="7345912" y="5771663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9D73402-8A56-EFA5-3857-90E56F0A2A1C}"/>
                </a:ext>
              </a:extLst>
            </p:cNvPr>
            <p:cNvCxnSpPr>
              <a:cxnSpLocks/>
              <a:endCxn id="299" idx="2"/>
            </p:cNvCxnSpPr>
            <p:nvPr/>
          </p:nvCxnSpPr>
          <p:spPr>
            <a:xfrm>
              <a:off x="6920578" y="6001839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A65D99A-9824-8896-1CDE-36AED8ABE1CB}"/>
                </a:ext>
              </a:extLst>
            </p:cNvPr>
            <p:cNvSpPr txBox="1"/>
            <p:nvPr/>
          </p:nvSpPr>
          <p:spPr>
            <a:xfrm>
              <a:off x="549008" y="5858645"/>
              <a:ext cx="669760" cy="344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FCD999D-ABBE-1554-459F-146465C04619}"/>
                </a:ext>
              </a:extLst>
            </p:cNvPr>
            <p:cNvSpPr txBox="1"/>
            <p:nvPr/>
          </p:nvSpPr>
          <p:spPr>
            <a:xfrm>
              <a:off x="2056216" y="5051999"/>
              <a:ext cx="941605" cy="3441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EFE31884-BBF8-D044-59F2-5A4A894A7868}"/>
                </a:ext>
              </a:extLst>
            </p:cNvPr>
            <p:cNvSpPr txBox="1"/>
            <p:nvPr/>
          </p:nvSpPr>
          <p:spPr>
            <a:xfrm>
              <a:off x="407242" y="4695485"/>
              <a:ext cx="2072354" cy="45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304" name="Arrow: Down 303">
              <a:extLst>
                <a:ext uri="{FF2B5EF4-FFF2-40B4-BE49-F238E27FC236}">
                  <a16:creationId xmlns:a16="http://schemas.microsoft.com/office/drawing/2014/main" id="{F06C1064-E537-E8DB-D993-C9269FA923A3}"/>
                </a:ext>
              </a:extLst>
            </p:cNvPr>
            <p:cNvSpPr/>
            <p:nvPr/>
          </p:nvSpPr>
          <p:spPr>
            <a:xfrm rot="19075387">
              <a:off x="1348528" y="2872042"/>
              <a:ext cx="425597" cy="165207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5" name="Arrow: Down 304">
              <a:extLst>
                <a:ext uri="{FF2B5EF4-FFF2-40B4-BE49-F238E27FC236}">
                  <a16:creationId xmlns:a16="http://schemas.microsoft.com/office/drawing/2014/main" id="{9D31B504-1AB3-9E7F-1068-18D64F7FB51C}"/>
                </a:ext>
              </a:extLst>
            </p:cNvPr>
            <p:cNvSpPr/>
            <p:nvPr/>
          </p:nvSpPr>
          <p:spPr>
            <a:xfrm rot="8281185">
              <a:off x="2009439" y="2520176"/>
              <a:ext cx="425597" cy="188989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4AEA9ADA-57B3-F67A-6E65-27546CAC1AA5}"/>
                </a:ext>
              </a:extLst>
            </p:cNvPr>
            <p:cNvSpPr txBox="1"/>
            <p:nvPr/>
          </p:nvSpPr>
          <p:spPr>
            <a:xfrm rot="19211769">
              <a:off x="2145063" y="2898903"/>
              <a:ext cx="1095890" cy="45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Push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27184062-976E-9E1A-507B-B2AB52E7B050}"/>
                </a:ext>
              </a:extLst>
            </p:cNvPr>
            <p:cNvSpPr txBox="1"/>
            <p:nvPr/>
          </p:nvSpPr>
          <p:spPr>
            <a:xfrm rot="19075387">
              <a:off x="790614" y="3625768"/>
              <a:ext cx="702082" cy="45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Pull</a:t>
              </a:r>
            </a:p>
          </p:txBody>
        </p:sp>
      </p:grpSp>
      <p:sp>
        <p:nvSpPr>
          <p:cNvPr id="310" name="Arrow: Down 309">
            <a:extLst>
              <a:ext uri="{FF2B5EF4-FFF2-40B4-BE49-F238E27FC236}">
                <a16:creationId xmlns:a16="http://schemas.microsoft.com/office/drawing/2014/main" id="{6B0C5421-031A-1F26-9593-CD73E0CF2F0E}"/>
              </a:ext>
            </a:extLst>
          </p:cNvPr>
          <p:cNvSpPr/>
          <p:nvPr/>
        </p:nvSpPr>
        <p:spPr>
          <a:xfrm rot="5400000">
            <a:off x="3950220" y="2366549"/>
            <a:ext cx="222744" cy="116542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01BE292-B5F2-24B0-A8D2-B2D08D742E29}"/>
              </a:ext>
            </a:extLst>
          </p:cNvPr>
          <p:cNvSpPr txBox="1"/>
          <p:nvPr/>
        </p:nvSpPr>
        <p:spPr>
          <a:xfrm>
            <a:off x="3616457" y="2968768"/>
            <a:ext cx="979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287756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7C77-ABED-042F-3D43-9BE8C06F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A0DDADC7-DD5E-3778-F403-BBA33C8F7B30}"/>
              </a:ext>
            </a:extLst>
          </p:cNvPr>
          <p:cNvSpPr/>
          <p:nvPr/>
        </p:nvSpPr>
        <p:spPr>
          <a:xfrm>
            <a:off x="310191" y="1800405"/>
            <a:ext cx="7033181" cy="229925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49C4F8B-CA55-8569-2022-2D0172CF85A9}"/>
              </a:ext>
            </a:extLst>
          </p:cNvPr>
          <p:cNvSpPr txBox="1"/>
          <p:nvPr/>
        </p:nvSpPr>
        <p:spPr>
          <a:xfrm>
            <a:off x="3388605" y="3671219"/>
            <a:ext cx="11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23" name="Arrow: Down 122">
            <a:extLst>
              <a:ext uri="{FF2B5EF4-FFF2-40B4-BE49-F238E27FC236}">
                <a16:creationId xmlns:a16="http://schemas.microsoft.com/office/drawing/2014/main" id="{BBE97ACE-46C5-414C-2287-64F28A0D744D}"/>
              </a:ext>
            </a:extLst>
          </p:cNvPr>
          <p:cNvSpPr/>
          <p:nvPr/>
        </p:nvSpPr>
        <p:spPr>
          <a:xfrm rot="19365909">
            <a:off x="2823709" y="3140379"/>
            <a:ext cx="342561" cy="26057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DCCFDF-BCA3-D968-86D4-13245858E7D5}"/>
              </a:ext>
            </a:extLst>
          </p:cNvPr>
          <p:cNvSpPr txBox="1"/>
          <p:nvPr/>
        </p:nvSpPr>
        <p:spPr>
          <a:xfrm rot="19363692">
            <a:off x="1582032" y="4087060"/>
            <a:ext cx="129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Upstream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7F4C3C8-0963-ACEC-B987-EDE97F5F4096}"/>
              </a:ext>
            </a:extLst>
          </p:cNvPr>
          <p:cNvSpPr/>
          <p:nvPr/>
        </p:nvSpPr>
        <p:spPr>
          <a:xfrm>
            <a:off x="3351232" y="5564130"/>
            <a:ext cx="1603034" cy="96892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7A66E3-FA1C-66E0-C604-F9BCFCF56B28}"/>
              </a:ext>
            </a:extLst>
          </p:cNvPr>
          <p:cNvSpPr txBox="1"/>
          <p:nvPr/>
        </p:nvSpPr>
        <p:spPr>
          <a:xfrm>
            <a:off x="3852837" y="5884816"/>
            <a:ext cx="94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2D02EF51-7B35-2A3E-4BF3-B3CC677F9143}"/>
              </a:ext>
            </a:extLst>
          </p:cNvPr>
          <p:cNvSpPr/>
          <p:nvPr/>
        </p:nvSpPr>
        <p:spPr>
          <a:xfrm rot="1384210">
            <a:off x="4725192" y="3588620"/>
            <a:ext cx="342561" cy="194045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row: Down 150">
            <a:extLst>
              <a:ext uri="{FF2B5EF4-FFF2-40B4-BE49-F238E27FC236}">
                <a16:creationId xmlns:a16="http://schemas.microsoft.com/office/drawing/2014/main" id="{37580C81-BF7C-3D97-4A2E-B84F677DCA4E}"/>
              </a:ext>
            </a:extLst>
          </p:cNvPr>
          <p:cNvSpPr/>
          <p:nvPr/>
        </p:nvSpPr>
        <p:spPr>
          <a:xfrm rot="12190008">
            <a:off x="5231434" y="3300025"/>
            <a:ext cx="342561" cy="226023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ADC94-A003-18FB-4E0C-C0B907FF4D5F}"/>
              </a:ext>
            </a:extLst>
          </p:cNvPr>
          <p:cNvSpPr txBox="1"/>
          <p:nvPr/>
        </p:nvSpPr>
        <p:spPr>
          <a:xfrm rot="1520592">
            <a:off x="5405990" y="4540968"/>
            <a:ext cx="8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C61AD60-8029-B9CD-F3D3-803A8F027AF0}"/>
              </a:ext>
            </a:extLst>
          </p:cNvPr>
          <p:cNvSpPr txBox="1"/>
          <p:nvPr/>
        </p:nvSpPr>
        <p:spPr>
          <a:xfrm rot="1384210">
            <a:off x="4261130" y="4220303"/>
            <a:ext cx="5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1E18CBB5-AF41-64B2-7F72-016535BE381F}"/>
              </a:ext>
            </a:extLst>
          </p:cNvPr>
          <p:cNvSpPr/>
          <p:nvPr/>
        </p:nvSpPr>
        <p:spPr>
          <a:xfrm rot="5400000">
            <a:off x="3781353" y="2498809"/>
            <a:ext cx="222744" cy="116542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D77240-282E-771B-7D15-5E4A82F3DD6C}"/>
              </a:ext>
            </a:extLst>
          </p:cNvPr>
          <p:cNvSpPr txBox="1"/>
          <p:nvPr/>
        </p:nvSpPr>
        <p:spPr>
          <a:xfrm>
            <a:off x="3447590" y="3101028"/>
            <a:ext cx="979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Pull Request</a:t>
            </a:r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0ACDDADA-3087-0FB1-EF8F-4AD0449C9B8A}"/>
              </a:ext>
            </a:extLst>
          </p:cNvPr>
          <p:cNvSpPr/>
          <p:nvPr/>
        </p:nvSpPr>
        <p:spPr>
          <a:xfrm rot="16200000">
            <a:off x="3825963" y="1912196"/>
            <a:ext cx="222744" cy="116542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9532365-0591-4113-3B49-E7184116CECB}"/>
              </a:ext>
            </a:extLst>
          </p:cNvPr>
          <p:cNvSpPr txBox="1"/>
          <p:nvPr/>
        </p:nvSpPr>
        <p:spPr>
          <a:xfrm>
            <a:off x="3561593" y="2190238"/>
            <a:ext cx="537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Fork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E3CCCE6E-4B03-972A-D2C5-37EE6AFE3A6D}"/>
              </a:ext>
            </a:extLst>
          </p:cNvPr>
          <p:cNvSpPr/>
          <p:nvPr/>
        </p:nvSpPr>
        <p:spPr>
          <a:xfrm>
            <a:off x="1305292" y="2256708"/>
            <a:ext cx="1847902" cy="10030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72531F9-E73B-BE00-DE6B-879CBB4E55EE}"/>
              </a:ext>
            </a:extLst>
          </p:cNvPr>
          <p:cNvSpPr/>
          <p:nvPr/>
        </p:nvSpPr>
        <p:spPr>
          <a:xfrm>
            <a:off x="4625118" y="2254539"/>
            <a:ext cx="1847902" cy="10030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4812798-3347-4968-401C-99686EEE7C8F}"/>
              </a:ext>
            </a:extLst>
          </p:cNvPr>
          <p:cNvSpPr txBox="1"/>
          <p:nvPr/>
        </p:nvSpPr>
        <p:spPr>
          <a:xfrm>
            <a:off x="1588918" y="2573545"/>
            <a:ext cx="128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Upstream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6A73947-867D-CE1B-8BD1-BE32B6229FA5}"/>
              </a:ext>
            </a:extLst>
          </p:cNvPr>
          <p:cNvSpPr txBox="1"/>
          <p:nvPr/>
        </p:nvSpPr>
        <p:spPr>
          <a:xfrm>
            <a:off x="5090955" y="2571376"/>
            <a:ext cx="91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</a:t>
            </a:r>
          </a:p>
        </p:txBody>
      </p:sp>
      <p:sp>
        <p:nvSpPr>
          <p:cNvPr id="160" name="Arrow: Down 159">
            <a:extLst>
              <a:ext uri="{FF2B5EF4-FFF2-40B4-BE49-F238E27FC236}">
                <a16:creationId xmlns:a16="http://schemas.microsoft.com/office/drawing/2014/main" id="{B5568593-BEC7-666C-DE26-6773FA95D4E1}"/>
              </a:ext>
            </a:extLst>
          </p:cNvPr>
          <p:cNvSpPr/>
          <p:nvPr/>
        </p:nvSpPr>
        <p:spPr>
          <a:xfrm rot="16200000">
            <a:off x="3822571" y="2228852"/>
            <a:ext cx="222744" cy="116542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4E86007-99AE-AD9D-6FBB-8474CF61EC85}"/>
              </a:ext>
            </a:extLst>
          </p:cNvPr>
          <p:cNvSpPr txBox="1"/>
          <p:nvPr/>
        </p:nvSpPr>
        <p:spPr>
          <a:xfrm>
            <a:off x="3558201" y="2506894"/>
            <a:ext cx="537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Sync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01107E8-3ABD-9E14-1917-8CB5BC5D7217}"/>
              </a:ext>
            </a:extLst>
          </p:cNvPr>
          <p:cNvSpPr txBox="1"/>
          <p:nvPr/>
        </p:nvSpPr>
        <p:spPr>
          <a:xfrm>
            <a:off x="6374200" y="4797849"/>
            <a:ext cx="559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</a:t>
            </a:r>
            <a:r>
              <a:rPr lang="en-US" dirty="0">
                <a:latin typeface="Consolas" panose="020B0609020204030204" pitchFamily="49" charset="0"/>
              </a:rPr>
              <a:t>git status</a:t>
            </a:r>
            <a:r>
              <a:rPr lang="en-US" dirty="0"/>
              <a:t>     to see current state of directory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2.    </a:t>
            </a:r>
            <a:r>
              <a:rPr lang="en-US" dirty="0">
                <a:latin typeface="Consolas" panose="020B0609020204030204" pitchFamily="49" charset="0"/>
              </a:rPr>
              <a:t>git add    </a:t>
            </a:r>
            <a:r>
              <a:rPr lang="en-US" dirty="0"/>
              <a:t>   files that you want to commit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>
                <a:latin typeface="Consolas" panose="020B0609020204030204" pitchFamily="49" charset="0"/>
              </a:rPr>
              <a:t> git commit –m “{description}”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10A69EA-4A05-AD1F-713D-7E7EE0C05784}"/>
              </a:ext>
            </a:extLst>
          </p:cNvPr>
          <p:cNvSpPr txBox="1"/>
          <p:nvPr/>
        </p:nvSpPr>
        <p:spPr>
          <a:xfrm>
            <a:off x="6400489" y="4337122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your changes:</a:t>
            </a:r>
          </a:p>
        </p:txBody>
      </p:sp>
    </p:spTree>
    <p:extLst>
      <p:ext uri="{BB962C8B-B14F-4D97-AF65-F5344CB8AC3E}">
        <p14:creationId xmlns:p14="http://schemas.microsoft.com/office/powerpoint/2010/main" val="9983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81B59-BFF1-0B47-6B7E-DB960C8866BC}"/>
              </a:ext>
            </a:extLst>
          </p:cNvPr>
          <p:cNvSpPr txBox="1"/>
          <p:nvPr/>
        </p:nvSpPr>
        <p:spPr>
          <a:xfrm>
            <a:off x="3077592" y="3429000"/>
            <a:ext cx="6036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chaedri</a:t>
            </a:r>
            <a:r>
              <a:rPr lang="en-US" sz="4000" dirty="0"/>
              <a:t>/GIS714-PR-tests</a:t>
            </a:r>
          </a:p>
        </p:txBody>
      </p:sp>
    </p:spTree>
    <p:extLst>
      <p:ext uri="{BB962C8B-B14F-4D97-AF65-F5344CB8AC3E}">
        <p14:creationId xmlns:p14="http://schemas.microsoft.com/office/powerpoint/2010/main" val="1859978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71D15D-FBE3-B5B5-837B-19411386BAED}"/>
              </a:ext>
            </a:extLst>
          </p:cNvPr>
          <p:cNvSpPr/>
          <p:nvPr/>
        </p:nvSpPr>
        <p:spPr>
          <a:xfrm>
            <a:off x="4025988" y="5975738"/>
            <a:ext cx="3415960" cy="6898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B4245A-8B45-4F24-8CD3-D147E6CF5B5C}"/>
              </a:ext>
            </a:extLst>
          </p:cNvPr>
          <p:cNvSpPr/>
          <p:nvPr/>
        </p:nvSpPr>
        <p:spPr>
          <a:xfrm>
            <a:off x="3911162" y="2190124"/>
            <a:ext cx="3530786" cy="7175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790EAA-0941-4BD3-9E58-0BDA52A5E380}"/>
              </a:ext>
            </a:extLst>
          </p:cNvPr>
          <p:cNvSpPr txBox="1"/>
          <p:nvPr/>
        </p:nvSpPr>
        <p:spPr>
          <a:xfrm>
            <a:off x="4082074" y="2365809"/>
            <a:ext cx="2803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chaedri</a:t>
            </a:r>
            <a:r>
              <a:rPr lang="en-US" sz="1600" dirty="0"/>
              <a:t>/GIS714-PR-tests</a:t>
            </a:r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FFB44D03-8FDD-4682-B5AE-421A786FFEE1}"/>
              </a:ext>
            </a:extLst>
          </p:cNvPr>
          <p:cNvSpPr/>
          <p:nvPr/>
        </p:nvSpPr>
        <p:spPr>
          <a:xfrm>
            <a:off x="6179225" y="3118210"/>
            <a:ext cx="425597" cy="105251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49858BB-05B9-477E-A597-FEA713E582C7}"/>
              </a:ext>
            </a:extLst>
          </p:cNvPr>
          <p:cNvSpPr/>
          <p:nvPr/>
        </p:nvSpPr>
        <p:spPr>
          <a:xfrm>
            <a:off x="3911162" y="4379585"/>
            <a:ext cx="3530786" cy="602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403C7DE-3CF6-4CF1-8EA4-746CACFDA08E}"/>
              </a:ext>
            </a:extLst>
          </p:cNvPr>
          <p:cNvSpPr txBox="1"/>
          <p:nvPr/>
        </p:nvSpPr>
        <p:spPr>
          <a:xfrm>
            <a:off x="4082074" y="4511650"/>
            <a:ext cx="302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your-handle/GIS714-PR-tests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BFF968-1236-410E-9715-3EC06965886F}"/>
              </a:ext>
            </a:extLst>
          </p:cNvPr>
          <p:cNvSpPr txBox="1"/>
          <p:nvPr/>
        </p:nvSpPr>
        <p:spPr>
          <a:xfrm>
            <a:off x="6688026" y="2907659"/>
            <a:ext cx="111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Fork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25350BC-A404-45DE-B0E2-286331D8755D}"/>
              </a:ext>
            </a:extLst>
          </p:cNvPr>
          <p:cNvSpPr txBox="1"/>
          <p:nvPr/>
        </p:nvSpPr>
        <p:spPr>
          <a:xfrm>
            <a:off x="4232727" y="6135975"/>
            <a:ext cx="309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git add and commit</a:t>
            </a:r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1767DE2C-9EEE-477C-A7C1-4A396BD51113}"/>
              </a:ext>
            </a:extLst>
          </p:cNvPr>
          <p:cNvSpPr/>
          <p:nvPr/>
        </p:nvSpPr>
        <p:spPr>
          <a:xfrm rot="10800000">
            <a:off x="4776852" y="3077718"/>
            <a:ext cx="425597" cy="109300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5DB051-F294-4BE5-B179-8B41582FA92B}"/>
              </a:ext>
            </a:extLst>
          </p:cNvPr>
          <p:cNvSpPr txBox="1"/>
          <p:nvPr/>
        </p:nvSpPr>
        <p:spPr>
          <a:xfrm>
            <a:off x="2874765" y="2913261"/>
            <a:ext cx="173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Pull Request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1AD2A-612F-3D65-D340-BCEEBB1F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42" y="3214438"/>
            <a:ext cx="2691309" cy="1078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E7BE6F-E587-7DA2-E4BF-0365F471F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458" y="3251154"/>
            <a:ext cx="2743388" cy="936982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39CE5CB-F903-ADC8-F86B-6257760BED2C}"/>
              </a:ext>
            </a:extLst>
          </p:cNvPr>
          <p:cNvSpPr/>
          <p:nvPr/>
        </p:nvSpPr>
        <p:spPr>
          <a:xfrm>
            <a:off x="6218790" y="5071066"/>
            <a:ext cx="425597" cy="77260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757DC-BF22-12E9-CCC4-3AF2C4C62A4A}"/>
              </a:ext>
            </a:extLst>
          </p:cNvPr>
          <p:cNvSpPr txBox="1"/>
          <p:nvPr/>
        </p:nvSpPr>
        <p:spPr>
          <a:xfrm>
            <a:off x="6604822" y="5293806"/>
            <a:ext cx="495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Clone   (either with GUI or command line*)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94EA9E4-6F88-5A2C-1C25-0F251A9DD832}"/>
              </a:ext>
            </a:extLst>
          </p:cNvPr>
          <p:cNvSpPr/>
          <p:nvPr/>
        </p:nvSpPr>
        <p:spPr>
          <a:xfrm rot="10800000">
            <a:off x="4776850" y="5100759"/>
            <a:ext cx="425597" cy="77260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A76B6-D6AB-E353-71A6-AF1BA135A181}"/>
              </a:ext>
            </a:extLst>
          </p:cNvPr>
          <p:cNvSpPr txBox="1"/>
          <p:nvPr/>
        </p:nvSpPr>
        <p:spPr>
          <a:xfrm>
            <a:off x="3391879" y="5315602"/>
            <a:ext cx="13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git push*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6D2F2-EEFA-C2D3-B022-E6232C8002FD}"/>
              </a:ext>
            </a:extLst>
          </p:cNvPr>
          <p:cNvSpPr txBox="1"/>
          <p:nvPr/>
        </p:nvSpPr>
        <p:spPr>
          <a:xfrm>
            <a:off x="8690089" y="5986194"/>
            <a:ext cx="341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*to clone and push from the command line, you’ll have to set up GitHub authentication:</a:t>
            </a:r>
          </a:p>
          <a:p>
            <a:r>
              <a:rPr lang="en-US" sz="1200" dirty="0">
                <a:hlinkClick r:id="rId4"/>
              </a:rPr>
              <a:t>https://docs.github.com/en/authentication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67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C72-8EA2-4D33-9856-F548185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29" y="2395332"/>
            <a:ext cx="11173641" cy="373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Part 1: Git concepts and vocabulary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2: Collaborating with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3: Hands-on activity - Open your own Pull Request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A522DB-22C5-47F8-B880-C14EE045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419591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C72-8EA2-4D33-9856-F548185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94" y="2423324"/>
            <a:ext cx="4330785" cy="253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Open-source version-control software on your computer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Probably already installed on your OS: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latin typeface="Consolas" panose="020B0609020204030204" pitchFamily="49" charset="0"/>
              </a:rPr>
              <a:t>git --version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9783D10-218F-4D26-AB94-BA0A23B8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78" y="49093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1C73B46-C364-42DE-A209-B2B4131B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279" y="339296"/>
            <a:ext cx="893442" cy="117957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vs.</a:t>
            </a:r>
          </a:p>
        </p:txBody>
      </p:sp>
      <p:pic>
        <p:nvPicPr>
          <p:cNvPr id="1028" name="Picture 4" descr="Using Github to View Code (Cherno Chat) - YouTube">
            <a:extLst>
              <a:ext uri="{FF2B5EF4-FFF2-40B4-BE49-F238E27FC236}">
                <a16:creationId xmlns:a16="http://schemas.microsoft.com/office/drawing/2014/main" id="{D0EBDA32-07AE-426B-8BD0-DC0A3753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22" y="12898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D892B1-BB0F-4744-BA0C-07E45CA24C55}"/>
              </a:ext>
            </a:extLst>
          </p:cNvPr>
          <p:cNvSpPr txBox="1">
            <a:spLocks/>
          </p:cNvSpPr>
          <p:nvPr/>
        </p:nvSpPr>
        <p:spPr>
          <a:xfrm>
            <a:off x="6923721" y="2423323"/>
            <a:ext cx="4330785" cy="427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Company owned by Microsoft that hosts Git Repositories in the cloud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Alternatives: Bitbucket, GitLab, GitHub Enterprise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Provides features for sharing code, collaborating, raising issues, project tracking and more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942895-128B-4035-8A95-9CFE7D00606D}"/>
              </a:ext>
            </a:extLst>
          </p:cNvPr>
          <p:cNvCxnSpPr/>
          <p:nvPr/>
        </p:nvCxnSpPr>
        <p:spPr>
          <a:xfrm>
            <a:off x="5626359" y="2351314"/>
            <a:ext cx="0" cy="373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951E-0379-4656-B927-8620B7BA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“version-control” any ways?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5F4B-77A1-400E-A2B5-35F32D0C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950976"/>
          </a:xfrm>
        </p:spPr>
        <p:txBody>
          <a:bodyPr/>
          <a:lstStyle/>
          <a:p>
            <a:r>
              <a:rPr lang="en-US" sz="2400" dirty="0"/>
              <a:t>“a system that records changes to a file or set of files over time so that you can recall specific versions later.” - git-scm.com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17590-5558-4563-914C-38DDA671D7F7}"/>
              </a:ext>
            </a:extLst>
          </p:cNvPr>
          <p:cNvSpPr txBox="1"/>
          <p:nvPr/>
        </p:nvSpPr>
        <p:spPr>
          <a:xfrm>
            <a:off x="1115568" y="4727199"/>
            <a:ext cx="101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Keeps track of multiple versions of a set of files (branches)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DC50D-3A77-49E6-A873-7E9E2466361A}"/>
              </a:ext>
            </a:extLst>
          </p:cNvPr>
          <p:cNvSpPr txBox="1"/>
          <p:nvPr/>
        </p:nvSpPr>
        <p:spPr>
          <a:xfrm>
            <a:off x="1115568" y="5244189"/>
            <a:ext cx="10168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you to move back to older versions without deleting current work (revert/reset/checkout)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DD527-41B6-3443-66CC-D9D74F25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668524"/>
            <a:ext cx="38862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8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357B7-47C3-411F-88D6-6D2C9207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89" y="555318"/>
            <a:ext cx="10168128" cy="1179576"/>
          </a:xfrm>
        </p:spPr>
        <p:txBody>
          <a:bodyPr/>
          <a:lstStyle/>
          <a:p>
            <a:r>
              <a:rPr lang="en-US" dirty="0"/>
              <a:t>How do I use Git on my local machine?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A4DE9D-BD4D-4CBE-AD50-C8A63443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1763"/>
            <a:ext cx="10168128" cy="3694176"/>
          </a:xfrm>
        </p:spPr>
        <p:txBody>
          <a:bodyPr numCol="2"/>
          <a:lstStyle/>
          <a:p>
            <a:r>
              <a:rPr lang="en-US" sz="2000" dirty="0"/>
              <a:t>Command Line Interface (CLI)</a:t>
            </a:r>
          </a:p>
          <a:p>
            <a:pPr lvl="1"/>
            <a:r>
              <a:rPr lang="en-US" sz="1400" dirty="0">
                <a:hlinkClick r:id="rId2"/>
              </a:rPr>
              <a:t>Install Git</a:t>
            </a:r>
            <a:endParaRPr lang="en-US" sz="1400" dirty="0"/>
          </a:p>
          <a:p>
            <a:pPr lvl="1"/>
            <a:r>
              <a:rPr lang="en-US" sz="1400" dirty="0">
                <a:hlinkClick r:id="rId3"/>
              </a:rPr>
              <a:t>Configure SSH Key Authentication with GitHub</a:t>
            </a: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Graphical User Interfaces</a:t>
            </a:r>
          </a:p>
          <a:p>
            <a:pPr lvl="1"/>
            <a:r>
              <a:rPr lang="en-US" sz="1800" dirty="0"/>
              <a:t>GitHub Desktop, </a:t>
            </a:r>
            <a:r>
              <a:rPr lang="en-US" sz="1800" dirty="0" err="1"/>
              <a:t>GitKraken</a:t>
            </a:r>
            <a:r>
              <a:rPr lang="en-US" sz="1800" dirty="0"/>
              <a:t>, SourceTree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D4A56A-F2E9-41FC-8A45-F803F1D61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080" y="3333438"/>
            <a:ext cx="4535577" cy="3137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88B289-9073-4FE7-9D75-35B567955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289" y="3339375"/>
            <a:ext cx="4564633" cy="31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8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6D1F3-49AD-77AE-96E0-5D53F7AC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6CC7-CDEF-CCAA-CE32-E87B2ACD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Get Started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9001E7-E9D7-A37B-52C0-E4F7726D4AC4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9DB3A-C165-92BE-E1B7-51D67D69F10B}"/>
              </a:ext>
            </a:extLst>
          </p:cNvPr>
          <p:cNvSpPr txBox="1"/>
          <p:nvPr/>
        </p:nvSpPr>
        <p:spPr>
          <a:xfrm>
            <a:off x="5419654" y="2863340"/>
            <a:ext cx="611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2.    Download/clone existing repo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29396B-F4A4-5DCB-FB8C-97987409E808}"/>
              </a:ext>
            </a:extLst>
          </p:cNvPr>
          <p:cNvSpPr txBox="1"/>
          <p:nvPr/>
        </p:nvSpPr>
        <p:spPr>
          <a:xfrm>
            <a:off x="5419655" y="2357732"/>
            <a:ext cx="14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started: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C7CC5-74EE-BB93-3230-FF622EDBA753}"/>
              </a:ext>
            </a:extLst>
          </p:cNvPr>
          <p:cNvSpPr txBox="1"/>
          <p:nvPr/>
        </p:nvSpPr>
        <p:spPr>
          <a:xfrm>
            <a:off x="1748476" y="4437287"/>
            <a:ext cx="17793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-</a:t>
            </a:r>
            <a:r>
              <a:rPr lang="en-US" sz="1200" dirty="0"/>
              <a:t>  .git (hidden folder)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- </a:t>
            </a:r>
            <a:r>
              <a:rPr lang="en-US" sz="1200" dirty="0"/>
              <a:t> .</a:t>
            </a:r>
            <a:r>
              <a:rPr lang="en-US" sz="1200" dirty="0" err="1"/>
              <a:t>gitignore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- </a:t>
            </a:r>
            <a:r>
              <a:rPr lang="en-US" sz="1200" dirty="0"/>
              <a:t> README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- </a:t>
            </a:r>
            <a:r>
              <a:rPr lang="en-US" sz="1200" dirty="0"/>
              <a:t> </a:t>
            </a:r>
            <a:r>
              <a:rPr lang="en-US" sz="1200" dirty="0" err="1"/>
              <a:t>yourfiles</a:t>
            </a:r>
            <a:endParaRPr lang="en-US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BF4BCB-D71E-465B-85C8-6C0205AAC958}"/>
              </a:ext>
            </a:extLst>
          </p:cNvPr>
          <p:cNvCxnSpPr/>
          <p:nvPr/>
        </p:nvCxnSpPr>
        <p:spPr>
          <a:xfrm>
            <a:off x="1841152" y="4188264"/>
            <a:ext cx="0" cy="15082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63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Commit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759385-6411-4C78-A908-5D18216414B5}"/>
              </a:ext>
            </a:extLst>
          </p:cNvPr>
          <p:cNvSpPr txBox="1"/>
          <p:nvPr/>
        </p:nvSpPr>
        <p:spPr>
          <a:xfrm>
            <a:off x="2264590" y="5191806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Commit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6CA32B-75A4-4A61-B5A9-7BC724256A1B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2988301" y="4326540"/>
            <a:ext cx="0" cy="8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CF47CD-A21E-452A-8B79-507813D5354C}"/>
              </a:ext>
            </a:extLst>
          </p:cNvPr>
          <p:cNvSpPr txBox="1"/>
          <p:nvPr/>
        </p:nvSpPr>
        <p:spPr>
          <a:xfrm>
            <a:off x="5419654" y="2863340"/>
            <a:ext cx="611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</a:t>
            </a:r>
            <a:r>
              <a:rPr lang="en-US" dirty="0">
                <a:latin typeface="Consolas" panose="020B0609020204030204" pitchFamily="49" charset="0"/>
              </a:rPr>
              <a:t>git status</a:t>
            </a:r>
            <a:r>
              <a:rPr lang="en-US" dirty="0"/>
              <a:t>     to see current state of directory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2.    </a:t>
            </a:r>
            <a:r>
              <a:rPr lang="en-US" dirty="0">
                <a:latin typeface="Consolas" panose="020B0609020204030204" pitchFamily="49" charset="0"/>
              </a:rPr>
              <a:t>git add    </a:t>
            </a:r>
            <a:r>
              <a:rPr lang="en-US" dirty="0"/>
              <a:t>   files that you want to commit</a:t>
            </a:r>
          </a:p>
          <a:p>
            <a:endParaRPr lang="en-US" dirty="0"/>
          </a:p>
          <a:p>
            <a:r>
              <a:rPr lang="en-US" dirty="0"/>
              <a:t>3.    </a:t>
            </a:r>
            <a:r>
              <a:rPr lang="en-US" dirty="0">
                <a:latin typeface="Consolas" panose="020B0609020204030204" pitchFamily="49" charset="0"/>
              </a:rPr>
              <a:t>git commit  </a:t>
            </a:r>
            <a:r>
              <a:rPr lang="en-US" dirty="0"/>
              <a:t>changes with descriptions (“-m” flag)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91E3E-270C-4F13-BAFC-A0DA4E3ABD1D}"/>
              </a:ext>
            </a:extLst>
          </p:cNvPr>
          <p:cNvSpPr txBox="1"/>
          <p:nvPr/>
        </p:nvSpPr>
        <p:spPr>
          <a:xfrm>
            <a:off x="1201031" y="2782823"/>
            <a:ext cx="2458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to your files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8F2F85-80B2-4C6E-875F-76D8986760C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430242" y="3152155"/>
            <a:ext cx="0" cy="8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2E8707-6227-41D7-8A32-A1F2E090F3F9}"/>
              </a:ext>
            </a:extLst>
          </p:cNvPr>
          <p:cNvSpPr txBox="1"/>
          <p:nvPr/>
        </p:nvSpPr>
        <p:spPr>
          <a:xfrm>
            <a:off x="5419655" y="2357732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your changes:</a:t>
            </a:r>
          </a:p>
        </p:txBody>
      </p:sp>
    </p:spTree>
    <p:extLst>
      <p:ext uri="{BB962C8B-B14F-4D97-AF65-F5344CB8AC3E}">
        <p14:creationId xmlns:p14="http://schemas.microsoft.com/office/powerpoint/2010/main" val="358053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2" grpId="0"/>
      <p:bldP spid="24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288552" y="2990765"/>
            <a:ext cx="548520" cy="10389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Branch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CF47CD-A21E-452A-8B79-507813D5354C}"/>
              </a:ext>
            </a:extLst>
          </p:cNvPr>
          <p:cNvSpPr txBox="1"/>
          <p:nvPr/>
        </p:nvSpPr>
        <p:spPr>
          <a:xfrm>
            <a:off x="5419655" y="2863340"/>
            <a:ext cx="5720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</a:t>
            </a:r>
            <a:r>
              <a:rPr lang="en-US" dirty="0">
                <a:latin typeface="Consolas" panose="020B0609020204030204" pitchFamily="49" charset="0"/>
              </a:rPr>
              <a:t>git commit  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2.   </a:t>
            </a:r>
            <a:r>
              <a:rPr lang="en-US" dirty="0">
                <a:latin typeface="Consolas" panose="020B0609020204030204" pitchFamily="49" charset="0"/>
              </a:rPr>
              <a:t>git branch new-branch-name</a:t>
            </a:r>
          </a:p>
          <a:p>
            <a:endParaRPr lang="en-US" dirty="0"/>
          </a:p>
          <a:p>
            <a:r>
              <a:rPr lang="en-US" dirty="0"/>
              <a:t>3.   </a:t>
            </a:r>
            <a:r>
              <a:rPr lang="en-US" dirty="0">
                <a:latin typeface="Consolas" panose="020B0609020204030204" pitchFamily="49" charset="0"/>
              </a:rPr>
              <a:t>git checkout new-branch-name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3837072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3288552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3837072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CBA05-D4AB-4E87-921D-B5268C512185}"/>
              </a:ext>
            </a:extLst>
          </p:cNvPr>
          <p:cNvSpPr txBox="1"/>
          <p:nvPr/>
        </p:nvSpPr>
        <p:spPr>
          <a:xfrm>
            <a:off x="1702824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19CD87-2A3D-403E-A1E3-CE84D612036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26535" y="2907961"/>
            <a:ext cx="1090901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6E1B2-5144-40EE-9DB5-AC86AD849361}"/>
              </a:ext>
            </a:extLst>
          </p:cNvPr>
          <p:cNvSpPr txBox="1"/>
          <p:nvPr/>
        </p:nvSpPr>
        <p:spPr>
          <a:xfrm>
            <a:off x="5419655" y="2357732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branch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61008-55AD-4254-8FC4-EB9CB808E7F9}"/>
              </a:ext>
            </a:extLst>
          </p:cNvPr>
          <p:cNvSpPr txBox="1"/>
          <p:nvPr/>
        </p:nvSpPr>
        <p:spPr>
          <a:xfrm>
            <a:off x="5419655" y="4613350"/>
            <a:ext cx="5272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shortcut for 2 and 3:  </a:t>
            </a:r>
          </a:p>
          <a:p>
            <a:r>
              <a:rPr lang="en-US" dirty="0">
                <a:latin typeface="Consolas" panose="020B0609020204030204" pitchFamily="49" charset="0"/>
              </a:rPr>
              <a:t>       git checkout –b new-branch-name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 animBg="1"/>
      <p:bldP spid="14" grpId="0" animBg="1"/>
      <p:bldP spid="19" grpId="0" animBg="1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288552" y="2990765"/>
            <a:ext cx="548520" cy="10389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Branch and Merge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3837072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3288552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3837072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CBA05-D4AB-4E87-921D-B5268C512185}"/>
              </a:ext>
            </a:extLst>
          </p:cNvPr>
          <p:cNvSpPr txBox="1"/>
          <p:nvPr/>
        </p:nvSpPr>
        <p:spPr>
          <a:xfrm>
            <a:off x="1702824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19CD87-2A3D-403E-A1E3-CE84D612036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26535" y="2907961"/>
            <a:ext cx="1090901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FB4829B-7201-429E-9829-D58C1ED598D6}"/>
              </a:ext>
            </a:extLst>
          </p:cNvPr>
          <p:cNvSpPr/>
          <p:nvPr/>
        </p:nvSpPr>
        <p:spPr>
          <a:xfrm>
            <a:off x="4986094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45FD0B-B6DF-4931-8265-1E46F010B891}"/>
              </a:ext>
            </a:extLst>
          </p:cNvPr>
          <p:cNvCxnSpPr>
            <a:endCxn id="24" idx="2"/>
          </p:cNvCxnSpPr>
          <p:nvPr/>
        </p:nvCxnSpPr>
        <p:spPr>
          <a:xfrm>
            <a:off x="4437574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27ED-AABC-4F20-B04D-8DDEC9925FE3}"/>
              </a:ext>
            </a:extLst>
          </p:cNvPr>
          <p:cNvSpPr txBox="1"/>
          <p:nvPr/>
        </p:nvSpPr>
        <p:spPr>
          <a:xfrm>
            <a:off x="4437574" y="2237340"/>
            <a:ext cx="3006195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New Feature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2E6EF2-B20B-43CB-BDAA-B746E538D666}"/>
              </a:ext>
            </a:extLst>
          </p:cNvPr>
          <p:cNvSpPr/>
          <p:nvPr/>
        </p:nvSpPr>
        <p:spPr>
          <a:xfrm>
            <a:off x="4986094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2048EF-3121-470A-905B-2A423AFFD6CE}"/>
              </a:ext>
            </a:extLst>
          </p:cNvPr>
          <p:cNvCxnSpPr>
            <a:cxnSpLocks/>
            <a:stCxn id="12" idx="6"/>
            <a:endCxn id="27" idx="2"/>
          </p:cNvCxnSpPr>
          <p:nvPr/>
        </p:nvCxnSpPr>
        <p:spPr>
          <a:xfrm>
            <a:off x="4437574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3FC4387-D19A-4D0B-A4B2-7C4B254ECC29}"/>
              </a:ext>
            </a:extLst>
          </p:cNvPr>
          <p:cNvSpPr/>
          <p:nvPr/>
        </p:nvSpPr>
        <p:spPr>
          <a:xfrm>
            <a:off x="6135116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4BD37-C96D-4A54-AB3A-E73459889432}"/>
              </a:ext>
            </a:extLst>
          </p:cNvPr>
          <p:cNvCxnSpPr>
            <a:endCxn id="31" idx="2"/>
          </p:cNvCxnSpPr>
          <p:nvPr/>
        </p:nvCxnSpPr>
        <p:spPr>
          <a:xfrm>
            <a:off x="5586596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4A24E5B-B4D5-4BB2-BED0-C643919E2858}"/>
              </a:ext>
            </a:extLst>
          </p:cNvPr>
          <p:cNvSpPr/>
          <p:nvPr/>
        </p:nvSpPr>
        <p:spPr>
          <a:xfrm>
            <a:off x="7284138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777B-A25B-44B3-8571-7402B8D34DDA}"/>
              </a:ext>
            </a:extLst>
          </p:cNvPr>
          <p:cNvCxnSpPr>
            <a:endCxn id="33" idx="2"/>
          </p:cNvCxnSpPr>
          <p:nvPr/>
        </p:nvCxnSpPr>
        <p:spPr>
          <a:xfrm>
            <a:off x="6735618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D5934-D810-413A-BEE3-E6DA1AFC4340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5586596" y="4020765"/>
            <a:ext cx="2696400" cy="89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E041651-074D-4620-B4D1-96AE4A395581}"/>
              </a:ext>
            </a:extLst>
          </p:cNvPr>
          <p:cNvSpPr/>
          <p:nvPr/>
        </p:nvSpPr>
        <p:spPr>
          <a:xfrm>
            <a:off x="8282996" y="3723926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65C42F-8623-4DBE-B150-30AE5510B4EB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7884640" y="2990765"/>
            <a:ext cx="398356" cy="10300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DD536D6-CE51-4EBF-8AAB-5A7EBF9243CD}"/>
              </a:ext>
            </a:extLst>
          </p:cNvPr>
          <p:cNvSpPr txBox="1"/>
          <p:nvPr/>
        </p:nvSpPr>
        <p:spPr>
          <a:xfrm>
            <a:off x="8805648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A0EF07-0830-42F7-95A5-E7D4EEDF2C88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8097497" y="2907961"/>
            <a:ext cx="1431862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6722DCB-CF7E-465F-BCF3-D7CCDAFCBB04}"/>
              </a:ext>
            </a:extLst>
          </p:cNvPr>
          <p:cNvSpPr/>
          <p:nvPr/>
        </p:nvSpPr>
        <p:spPr>
          <a:xfrm>
            <a:off x="9437815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2A7FF-4EFD-48DC-8993-FF193E63DA3C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8889295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2A5365-2919-4DCC-B99F-FB3AEC839472}"/>
              </a:ext>
            </a:extLst>
          </p:cNvPr>
          <p:cNvSpPr txBox="1"/>
          <p:nvPr/>
        </p:nvSpPr>
        <p:spPr>
          <a:xfrm>
            <a:off x="797516" y="3845035"/>
            <a:ext cx="738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C220F5-B19E-4C16-8308-87CD45CDCFE1}"/>
              </a:ext>
            </a:extLst>
          </p:cNvPr>
          <p:cNvSpPr txBox="1"/>
          <p:nvPr/>
        </p:nvSpPr>
        <p:spPr>
          <a:xfrm>
            <a:off x="2909424" y="2804773"/>
            <a:ext cx="9210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F2455D-951D-4A3A-BB2E-921AA854E354}"/>
              </a:ext>
            </a:extLst>
          </p:cNvPr>
          <p:cNvSpPr txBox="1"/>
          <p:nvPr/>
        </p:nvSpPr>
        <p:spPr>
          <a:xfrm>
            <a:off x="8958673" y="5151441"/>
            <a:ext cx="155850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Now, main has your new feature!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85AE43-4A33-40EF-ADFE-52B188F2531D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9737927" y="4319457"/>
            <a:ext cx="0" cy="8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  <p:bldP spid="27" grpId="0" animBg="1"/>
      <p:bldP spid="31" grpId="0" animBg="1"/>
      <p:bldP spid="33" grpId="0" animBg="1"/>
      <p:bldP spid="36" grpId="0" animBg="1"/>
      <p:bldP spid="42" grpId="0" animBg="1"/>
      <p:bldP spid="45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1321C"/>
      </a:dk2>
      <a:lt2>
        <a:srgbClr val="F0F3F3"/>
      </a:lt2>
      <a:accent1>
        <a:srgbClr val="E72936"/>
      </a:accent1>
      <a:accent2>
        <a:srgbClr val="D51773"/>
      </a:accent2>
      <a:accent3>
        <a:srgbClr val="E729D4"/>
      </a:accent3>
      <a:accent4>
        <a:srgbClr val="9919D5"/>
      </a:accent4>
      <a:accent5>
        <a:srgbClr val="6535E8"/>
      </a:accent5>
      <a:accent6>
        <a:srgbClr val="213CD7"/>
      </a:accent6>
      <a:hlink>
        <a:srgbClr val="339B9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672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Consolas</vt:lpstr>
      <vt:lpstr>AccentBoxVTI</vt:lpstr>
      <vt:lpstr>Introduction to Git and GitHub</vt:lpstr>
      <vt:lpstr>Introduction to Git and GitHub</vt:lpstr>
      <vt:lpstr>vs.</vt:lpstr>
      <vt:lpstr>What is “version-control” any ways?</vt:lpstr>
      <vt:lpstr>How do I use Git on my local machine?</vt:lpstr>
      <vt:lpstr>Basic Git: Get Started</vt:lpstr>
      <vt:lpstr>Basic Git: Commit</vt:lpstr>
      <vt:lpstr>Basic Git: Branch</vt:lpstr>
      <vt:lpstr>Basic Git: Branch and Merge</vt:lpstr>
      <vt:lpstr>So, what about GitHub?</vt:lpstr>
      <vt:lpstr>So, what about GitHub?</vt:lpstr>
      <vt:lpstr>Collaborating with GitHub</vt:lpstr>
      <vt:lpstr>Collaborating with GitHub</vt:lpstr>
      <vt:lpstr>Collaborating with GitHub</vt:lpstr>
      <vt:lpstr>Collaborating with GitHub</vt:lpstr>
      <vt:lpstr>In Summary</vt:lpstr>
      <vt:lpstr>Try it Yourself</vt:lpstr>
      <vt:lpstr>Try it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Caitlin Haedrich</dc:creator>
  <cp:lastModifiedBy>Caitlin Haedrich</cp:lastModifiedBy>
  <cp:revision>14</cp:revision>
  <dcterms:created xsi:type="dcterms:W3CDTF">2022-02-01T22:27:43Z</dcterms:created>
  <dcterms:modified xsi:type="dcterms:W3CDTF">2025-02-01T18:54:34Z</dcterms:modified>
</cp:coreProperties>
</file>