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/>
    <p:restoredTop sz="92264"/>
  </p:normalViewPr>
  <p:slideViewPr>
    <p:cSldViewPr snapToGrid="0" snapToObjects="1">
      <p:cViewPr>
        <p:scale>
          <a:sx n="96" d="100"/>
          <a:sy n="96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05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5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0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9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1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197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3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5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63177F-05C6-B345-BC8F-4A0AF8DA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C2DAA-2FEC-6940-B7D0-3BB9B00B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80" y="0"/>
            <a:ext cx="481584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64F38-20A1-CB43-BA8D-B46A81AE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38"/>
          <a:stretch/>
        </p:blipFill>
        <p:spPr>
          <a:xfrm>
            <a:off x="6570980" y="5920577"/>
            <a:ext cx="4815840" cy="9374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5FF08-9DE6-9449-96A6-A75BF68D9438}"/>
              </a:ext>
            </a:extLst>
          </p:cNvPr>
          <p:cNvSpPr/>
          <p:nvPr/>
        </p:nvSpPr>
        <p:spPr>
          <a:xfrm>
            <a:off x="1015308" y="1348626"/>
            <a:ext cx="488691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workingPXLs</a:t>
            </a:r>
            <a:r>
              <a:rPr lang="en-US" dirty="0"/>
              <a:t> = 38768</a:t>
            </a:r>
          </a:p>
          <a:p>
            <a:r>
              <a:rPr lang="en-US" dirty="0"/>
              <a:t>No white, black or almost white</a:t>
            </a:r>
          </a:p>
          <a:p>
            <a:endParaRPr lang="en-US" dirty="0"/>
          </a:p>
          <a:p>
            <a:r>
              <a:rPr lang="en-US" dirty="0"/>
              <a:t>38768 *3  = 116304	for RGB</a:t>
            </a:r>
          </a:p>
          <a:p>
            <a:endParaRPr lang="en-US" dirty="0"/>
          </a:p>
          <a:p>
            <a:r>
              <a:rPr lang="en-US" dirty="0"/>
              <a:t>We have 116304 bytes</a:t>
            </a:r>
          </a:p>
          <a:p>
            <a:r>
              <a:rPr lang="en-US" dirty="0"/>
              <a:t>Char = 1 byte</a:t>
            </a:r>
          </a:p>
          <a:p>
            <a:endParaRPr lang="en-US" dirty="0"/>
          </a:p>
          <a:p>
            <a:r>
              <a:rPr lang="en-US" dirty="0"/>
              <a:t>Average Word = 5 char + 1 space</a:t>
            </a:r>
          </a:p>
          <a:p>
            <a:r>
              <a:rPr lang="en-US" dirty="0"/>
              <a:t>116304 / 6 = 19384 words fit in our picture</a:t>
            </a:r>
          </a:p>
          <a:p>
            <a:endParaRPr lang="en-US" dirty="0"/>
          </a:p>
          <a:p>
            <a:r>
              <a:rPr lang="en-US" dirty="0"/>
              <a:t>Roughly, each page of a standard-format </a:t>
            </a:r>
          </a:p>
          <a:p>
            <a:r>
              <a:rPr lang="en-US" dirty="0"/>
              <a:t>hardcover book has about </a:t>
            </a:r>
            <a:r>
              <a:rPr lang="en-US" b="1" dirty="0"/>
              <a:t>300-350</a:t>
            </a:r>
            <a:r>
              <a:rPr lang="en-US" dirty="0"/>
              <a:t>words.</a:t>
            </a:r>
          </a:p>
          <a:p>
            <a:r>
              <a:rPr lang="en-US" dirty="0"/>
              <a:t>Average word is five characters plus a space. </a:t>
            </a:r>
          </a:p>
          <a:p>
            <a:r>
              <a:rPr lang="en-US" dirty="0"/>
              <a:t>Book page has, </a:t>
            </a:r>
            <a:r>
              <a:rPr lang="en-US" b="1" dirty="0"/>
              <a:t>1,500</a:t>
            </a:r>
            <a:r>
              <a:rPr lang="en-US" dirty="0"/>
              <a:t> to 1,800 characters.</a:t>
            </a:r>
          </a:p>
          <a:p>
            <a:r>
              <a:rPr lang="en-US" dirty="0"/>
              <a:t>Average book is 250 pages</a:t>
            </a:r>
          </a:p>
          <a:p>
            <a:r>
              <a:rPr lang="en-US" dirty="0"/>
              <a:t>Low estimate is 375,000 characters per book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6AE1F5-F068-7A43-A82D-9BD4318CE6F0}"/>
              </a:ext>
            </a:extLst>
          </p:cNvPr>
          <p:cNvCxnSpPr>
            <a:cxnSpLocks/>
          </p:cNvCxnSpPr>
          <p:nvPr/>
        </p:nvCxnSpPr>
        <p:spPr>
          <a:xfrm flipV="1">
            <a:off x="7119256" y="4889924"/>
            <a:ext cx="1698173" cy="1100384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ACF7A63-A7C5-8746-9A75-E869374E0111}"/>
              </a:ext>
            </a:extLst>
          </p:cNvPr>
          <p:cNvSpPr/>
          <p:nvPr/>
        </p:nvSpPr>
        <p:spPr>
          <a:xfrm>
            <a:off x="6662450" y="213751"/>
            <a:ext cx="49490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img.size</a:t>
            </a:r>
            <a:r>
              <a:rPr lang="en-US" sz="3600" dirty="0">
                <a:solidFill>
                  <a:srgbClr val="0070C0"/>
                </a:solidFill>
              </a:rPr>
              <a:t> 		= 	(474, 675)</a:t>
            </a:r>
          </a:p>
          <a:p>
            <a:r>
              <a:rPr lang="en-US" sz="3600" dirty="0">
                <a:solidFill>
                  <a:srgbClr val="0070C0"/>
                </a:solidFill>
              </a:rPr>
              <a:t>			  = 319950 pixels</a:t>
            </a:r>
          </a:p>
          <a:p>
            <a:r>
              <a:rPr lang="en-US" sz="3600" dirty="0">
                <a:solidFill>
                  <a:srgbClr val="0070C0"/>
                </a:solidFill>
              </a:rPr>
              <a:t>x3    = 959859	  for RGB</a:t>
            </a:r>
          </a:p>
        </p:txBody>
      </p:sp>
    </p:spTree>
    <p:extLst>
      <p:ext uri="{BB962C8B-B14F-4D97-AF65-F5344CB8AC3E}">
        <p14:creationId xmlns:p14="http://schemas.microsoft.com/office/powerpoint/2010/main" val="312319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230CEE-5E29-F342-950D-77C1727E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CC01-DE25-7048-AB11-BFE4CA9E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04D-40A5-CD4E-82CE-5842A994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63177F-05C6-B345-BC8F-4A0AF8DA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E9C64DD-ACF7-4341-87E9-AD220D15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58" y="1854925"/>
            <a:ext cx="5435642" cy="408726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51A6F-DA46-7E43-B31B-C64E2255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4925"/>
            <a:ext cx="5435641" cy="4087265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3C12FC-C4B2-7448-8D50-D6F5D0394B0D}"/>
              </a:ext>
            </a:extLst>
          </p:cNvPr>
          <p:cNvCxnSpPr/>
          <p:nvPr/>
        </p:nvCxnSpPr>
        <p:spPr>
          <a:xfrm flipH="1">
            <a:off x="4180115" y="3102428"/>
            <a:ext cx="770708" cy="65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33B833-03F4-874C-89D3-747ABA256F64}"/>
              </a:ext>
            </a:extLst>
          </p:cNvPr>
          <p:cNvSpPr txBox="1"/>
          <p:nvPr/>
        </p:nvSpPr>
        <p:spPr>
          <a:xfrm>
            <a:off x="4036423" y="27526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1-Bit Speckling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BF0399-97B7-E244-9C05-A37A36FA3EC9}"/>
              </a:ext>
            </a:extLst>
          </p:cNvPr>
          <p:cNvCxnSpPr/>
          <p:nvPr/>
        </p:nvCxnSpPr>
        <p:spPr>
          <a:xfrm flipH="1">
            <a:off x="7411049" y="2324685"/>
            <a:ext cx="770708" cy="65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9B090E-2BD8-C740-9CBF-BD3ABD4094CA}"/>
              </a:ext>
            </a:extLst>
          </p:cNvPr>
          <p:cNvSpPr txBox="1"/>
          <p:nvPr/>
        </p:nvSpPr>
        <p:spPr>
          <a:xfrm>
            <a:off x="7498133" y="2007110"/>
            <a:ext cx="28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 Edge Deformation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B4B9B-D83A-BD41-A85E-B2F219D1CE36}"/>
              </a:ext>
            </a:extLst>
          </p:cNvPr>
          <p:cNvSpPr txBox="1"/>
          <p:nvPr/>
        </p:nvSpPr>
        <p:spPr>
          <a:xfrm>
            <a:off x="1431037" y="555662"/>
            <a:ext cx="93299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Types of Unintended Deformations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AE56F-C5A3-C14A-8BFA-DF746E002086}"/>
              </a:ext>
            </a:extLst>
          </p:cNvPr>
          <p:cNvSpPr txBox="1"/>
          <p:nvPr/>
        </p:nvSpPr>
        <p:spPr>
          <a:xfrm>
            <a:off x="3697357" y="4028661"/>
            <a:ext cx="21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Minor LSB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449AA-F523-874B-9B92-F5EFE729581E}"/>
              </a:ext>
            </a:extLst>
          </p:cNvPr>
          <p:cNvSpPr txBox="1"/>
          <p:nvPr/>
        </p:nvSpPr>
        <p:spPr>
          <a:xfrm>
            <a:off x="9241288" y="2917762"/>
            <a:ext cx="216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White to Black Change for Display</a:t>
            </a:r>
          </a:p>
        </p:txBody>
      </p:sp>
    </p:spTree>
    <p:extLst>
      <p:ext uri="{BB962C8B-B14F-4D97-AF65-F5344CB8AC3E}">
        <p14:creationId xmlns:p14="http://schemas.microsoft.com/office/powerpoint/2010/main" val="231448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1046C443-86DA-234C-A0E8-E0D7B198D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22"/>
          <a:stretch/>
        </p:blipFill>
        <p:spPr>
          <a:xfrm>
            <a:off x="845597" y="651824"/>
            <a:ext cx="4430598" cy="6072541"/>
          </a:xfrm>
          <a:prstGeom prst="rect">
            <a:avLst/>
          </a:prstGeom>
        </p:spPr>
      </p:pic>
      <p:pic>
        <p:nvPicPr>
          <p:cNvPr id="14" name="Picture 13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27905B5C-6BE2-3340-A157-9644C1C9A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51" b="15741"/>
          <a:stretch/>
        </p:blipFill>
        <p:spPr>
          <a:xfrm>
            <a:off x="6915806" y="651824"/>
            <a:ext cx="4430598" cy="60725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12C227-33BD-AD45-B16D-E0AA9DE05353}"/>
              </a:ext>
            </a:extLst>
          </p:cNvPr>
          <p:cNvSpPr/>
          <p:nvPr/>
        </p:nvSpPr>
        <p:spPr>
          <a:xfrm>
            <a:off x="976674" y="190159"/>
            <a:ext cx="95594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Message: 			“Nate’s LPL Financial Account: 11038273582877”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81867-F38C-AB4B-B384-BE9EB18999DB}"/>
              </a:ext>
            </a:extLst>
          </p:cNvPr>
          <p:cNvSpPr txBox="1"/>
          <p:nvPr/>
        </p:nvSpPr>
        <p:spPr>
          <a:xfrm>
            <a:off x="5276195" y="651824"/>
            <a:ext cx="163961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Length of = 44</a:t>
            </a:r>
          </a:p>
          <a:p>
            <a:endParaRPr lang="en-US" sz="1200" dirty="0"/>
          </a:p>
          <a:p>
            <a:pPr algn="ctr"/>
            <a:r>
              <a:rPr lang="en-US" sz="800" dirty="0"/>
              <a:t>01001110</a:t>
            </a:r>
          </a:p>
          <a:p>
            <a:pPr algn="ctr"/>
            <a:r>
              <a:rPr lang="en-US" sz="800" dirty="0"/>
              <a:t>01100001</a:t>
            </a:r>
          </a:p>
          <a:p>
            <a:pPr algn="ctr"/>
            <a:r>
              <a:rPr lang="en-US" sz="800" dirty="0"/>
              <a:t>01110100</a:t>
            </a:r>
          </a:p>
          <a:p>
            <a:pPr algn="ctr"/>
            <a:r>
              <a:rPr lang="en-US" sz="800" dirty="0"/>
              <a:t>01100101</a:t>
            </a:r>
          </a:p>
          <a:p>
            <a:pPr algn="ctr"/>
            <a:r>
              <a:rPr lang="en-US" sz="800" dirty="0"/>
              <a:t>00100111</a:t>
            </a:r>
          </a:p>
          <a:p>
            <a:pPr algn="ctr"/>
            <a:r>
              <a:rPr lang="en-US" sz="800" dirty="0"/>
              <a:t>01110011</a:t>
            </a:r>
          </a:p>
          <a:p>
            <a:pPr algn="ctr"/>
            <a:r>
              <a:rPr lang="en-US" sz="800" dirty="0"/>
              <a:t>00100000</a:t>
            </a:r>
          </a:p>
          <a:p>
            <a:pPr algn="ctr"/>
            <a:r>
              <a:rPr lang="en-US" sz="800" dirty="0"/>
              <a:t>01001100</a:t>
            </a:r>
          </a:p>
          <a:p>
            <a:pPr algn="ctr"/>
            <a:r>
              <a:rPr lang="en-US" sz="800" dirty="0"/>
              <a:t>01010000</a:t>
            </a:r>
          </a:p>
          <a:p>
            <a:pPr algn="ctr"/>
            <a:r>
              <a:rPr lang="en-US" sz="800" dirty="0"/>
              <a:t>01001100</a:t>
            </a:r>
          </a:p>
          <a:p>
            <a:pPr algn="ctr"/>
            <a:r>
              <a:rPr lang="en-US" sz="800" dirty="0"/>
              <a:t>00100000</a:t>
            </a:r>
          </a:p>
          <a:p>
            <a:pPr algn="ctr"/>
            <a:r>
              <a:rPr lang="en-US" sz="800" dirty="0"/>
              <a:t>01000110</a:t>
            </a:r>
          </a:p>
          <a:p>
            <a:pPr algn="ctr"/>
            <a:r>
              <a:rPr lang="en-US" sz="800" dirty="0"/>
              <a:t>01101001</a:t>
            </a:r>
          </a:p>
          <a:p>
            <a:pPr algn="ctr"/>
            <a:r>
              <a:rPr lang="en-US" sz="800" dirty="0"/>
              <a:t>01101110</a:t>
            </a:r>
          </a:p>
          <a:p>
            <a:pPr algn="ctr"/>
            <a:r>
              <a:rPr lang="en-US" sz="800" dirty="0"/>
              <a:t>01100001</a:t>
            </a:r>
          </a:p>
          <a:p>
            <a:pPr algn="ctr"/>
            <a:r>
              <a:rPr lang="en-US" sz="800" dirty="0"/>
              <a:t>01101110</a:t>
            </a:r>
          </a:p>
          <a:p>
            <a:pPr algn="ctr"/>
            <a:r>
              <a:rPr lang="en-US" sz="800" dirty="0"/>
              <a:t>01100011</a:t>
            </a:r>
          </a:p>
          <a:p>
            <a:pPr algn="ctr"/>
            <a:r>
              <a:rPr lang="en-US" sz="800" dirty="0"/>
              <a:t>01101001</a:t>
            </a:r>
          </a:p>
          <a:p>
            <a:pPr algn="ctr"/>
            <a:r>
              <a:rPr lang="en-US" sz="800" dirty="0"/>
              <a:t>01100001</a:t>
            </a:r>
          </a:p>
          <a:p>
            <a:pPr algn="ctr"/>
            <a:r>
              <a:rPr lang="en-US" sz="800" dirty="0"/>
              <a:t>01101100</a:t>
            </a:r>
          </a:p>
          <a:p>
            <a:pPr algn="ctr"/>
            <a:r>
              <a:rPr lang="en-US" sz="800" dirty="0"/>
              <a:t>00100000</a:t>
            </a:r>
          </a:p>
          <a:p>
            <a:pPr algn="ctr"/>
            <a:r>
              <a:rPr lang="en-US" sz="800" dirty="0"/>
              <a:t>01000001</a:t>
            </a:r>
          </a:p>
          <a:p>
            <a:pPr algn="ctr"/>
            <a:r>
              <a:rPr lang="en-US" sz="800" dirty="0"/>
              <a:t>01100011</a:t>
            </a:r>
          </a:p>
          <a:p>
            <a:pPr algn="ctr"/>
            <a:r>
              <a:rPr lang="en-US" sz="800" dirty="0"/>
              <a:t>01100011</a:t>
            </a:r>
          </a:p>
          <a:p>
            <a:pPr algn="ctr"/>
            <a:r>
              <a:rPr lang="en-US" sz="800" dirty="0"/>
              <a:t>01101111</a:t>
            </a:r>
          </a:p>
          <a:p>
            <a:pPr algn="ctr"/>
            <a:r>
              <a:rPr lang="en-US" sz="800" dirty="0"/>
              <a:t>01110101</a:t>
            </a:r>
          </a:p>
          <a:p>
            <a:pPr algn="ctr"/>
            <a:r>
              <a:rPr lang="en-US" sz="800" dirty="0"/>
              <a:t>01101110</a:t>
            </a:r>
          </a:p>
          <a:p>
            <a:pPr algn="ctr"/>
            <a:r>
              <a:rPr lang="en-US" sz="800" dirty="0"/>
              <a:t>01110100</a:t>
            </a:r>
          </a:p>
          <a:p>
            <a:pPr algn="ctr"/>
            <a:r>
              <a:rPr lang="en-US" sz="800" dirty="0"/>
              <a:t>00100000</a:t>
            </a:r>
          </a:p>
          <a:p>
            <a:pPr algn="ctr"/>
            <a:r>
              <a:rPr lang="en-US" sz="800" dirty="0"/>
              <a:t>00110001</a:t>
            </a:r>
          </a:p>
          <a:p>
            <a:pPr algn="ctr"/>
            <a:r>
              <a:rPr lang="en-US" sz="800" dirty="0"/>
              <a:t>00110001</a:t>
            </a:r>
          </a:p>
          <a:p>
            <a:pPr algn="ctr"/>
            <a:r>
              <a:rPr lang="en-US" sz="800" dirty="0"/>
              <a:t>00110001</a:t>
            </a:r>
          </a:p>
          <a:p>
            <a:pPr algn="ctr"/>
            <a:r>
              <a:rPr lang="en-US" sz="800" dirty="0"/>
              <a:t>00110000</a:t>
            </a:r>
          </a:p>
          <a:p>
            <a:pPr algn="ctr"/>
            <a:r>
              <a:rPr lang="en-US" sz="800" dirty="0"/>
              <a:t>00110010</a:t>
            </a:r>
          </a:p>
          <a:p>
            <a:pPr algn="ctr"/>
            <a:r>
              <a:rPr lang="en-US" sz="800" dirty="0"/>
              <a:t>00111001</a:t>
            </a:r>
          </a:p>
          <a:p>
            <a:pPr algn="ctr"/>
            <a:r>
              <a:rPr lang="en-US" sz="800" dirty="0"/>
              <a:t>00110011</a:t>
            </a:r>
          </a:p>
          <a:p>
            <a:pPr algn="ctr"/>
            <a:r>
              <a:rPr lang="en-US" sz="800" dirty="0"/>
              <a:t>00110100</a:t>
            </a:r>
          </a:p>
          <a:p>
            <a:pPr algn="ctr"/>
            <a:r>
              <a:rPr lang="en-US" sz="800" dirty="0"/>
              <a:t>00111000</a:t>
            </a:r>
          </a:p>
          <a:p>
            <a:pPr algn="ctr"/>
            <a:r>
              <a:rPr lang="en-US" sz="800" dirty="0"/>
              <a:t>00110100</a:t>
            </a:r>
          </a:p>
          <a:p>
            <a:pPr algn="ctr"/>
            <a:r>
              <a:rPr lang="en-US" sz="800" dirty="0"/>
              <a:t>00111000</a:t>
            </a:r>
          </a:p>
          <a:p>
            <a:pPr algn="ctr"/>
            <a:r>
              <a:rPr lang="en-US" sz="800" dirty="0"/>
              <a:t>00110010</a:t>
            </a:r>
          </a:p>
          <a:p>
            <a:pPr algn="ctr"/>
            <a:r>
              <a:rPr lang="en-US" sz="800" dirty="0"/>
              <a:t>00111000</a:t>
            </a:r>
          </a:p>
          <a:p>
            <a:pPr algn="ctr"/>
            <a:r>
              <a:rPr lang="en-US" sz="800" dirty="0"/>
              <a:t>00110011</a:t>
            </a:r>
          </a:p>
          <a:p>
            <a:pPr algn="ctr"/>
            <a:r>
              <a:rPr lang="en-US" sz="800" dirty="0"/>
              <a:t>00110010</a:t>
            </a:r>
          </a:p>
          <a:p>
            <a:pPr algn="ctr"/>
            <a:r>
              <a:rPr lang="en-US" sz="800" dirty="0"/>
              <a:t>00111000</a:t>
            </a:r>
          </a:p>
          <a:p>
            <a:pPr algn="ctr"/>
            <a:r>
              <a:rPr lang="en-US" sz="800" dirty="0"/>
              <a:t>00110011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EF023-B17D-AC41-AF60-483A8DE4CC00}"/>
              </a:ext>
            </a:extLst>
          </p:cNvPr>
          <p:cNvSpPr txBox="1"/>
          <p:nvPr/>
        </p:nvSpPr>
        <p:spPr>
          <a:xfrm>
            <a:off x="3213462" y="2468880"/>
            <a:ext cx="17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Intentional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2028509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{AE126847-97E4-A84B-A157-11AED8209280}tf10001120</Template>
  <TotalTime>959</TotalTime>
  <Words>91</Words>
  <Application>Microsoft Macintosh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Terry, Nathan C2</dc:creator>
  <cp:lastModifiedBy>Terry, Nathan C2</cp:lastModifiedBy>
  <cp:revision>13</cp:revision>
  <dcterms:created xsi:type="dcterms:W3CDTF">2018-10-14T17:20:41Z</dcterms:created>
  <dcterms:modified xsi:type="dcterms:W3CDTF">2018-11-06T21:29:18Z</dcterms:modified>
</cp:coreProperties>
</file>