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62" r:id="rId4"/>
    <p:sldId id="313" r:id="rId5"/>
    <p:sldId id="312" r:id="rId6"/>
    <p:sldId id="263" r:id="rId7"/>
    <p:sldId id="264" r:id="rId8"/>
    <p:sldId id="289" r:id="rId9"/>
    <p:sldId id="280" r:id="rId10"/>
    <p:sldId id="290" r:id="rId11"/>
  </p:sldIdLst>
  <p:sldSz cx="9144000" cy="5143500" type="screen16x9"/>
  <p:notesSz cx="6858000" cy="9144000"/>
  <p:embeddedFontLst>
    <p:embeddedFont>
      <p:font typeface="Anaheim" panose="02020500000000000000" charset="0"/>
      <p:regular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Lexend Deca" panose="02020500000000000000" charset="0"/>
      <p:regular r:id="rId19"/>
      <p:bold r:id="rId20"/>
    </p:embeddedFont>
    <p:embeddedFont>
      <p:font typeface="Lexend Deca SemiBold" panose="02020500000000000000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chibsted Grotesk" panose="02020500000000000000" charset="0"/>
      <p:regular r:id="rId25"/>
      <p:bold r:id="rId26"/>
      <p:italic r:id="rId27"/>
      <p:boldItalic r:id="rId28"/>
    </p:embeddedFont>
    <p:embeddedFont>
      <p:font typeface="Schibsted Grotesk Medium" panose="02020500000000000000" charset="0"/>
      <p:regular r:id="rId29"/>
      <p:bold r:id="rId30"/>
      <p:italic r:id="rId31"/>
      <p:boldItalic r:id="rId32"/>
    </p:embeddedFont>
    <p:embeddedFont>
      <p:font typeface="Schibsted Grotesk SemiBold" panose="02020500000000000000" charset="0"/>
      <p:regular r:id="rId33"/>
      <p:bold r:id="rId34"/>
      <p:italic r:id="rId35"/>
      <p:boldItalic r:id="rId36"/>
    </p:embeddedFont>
    <p:embeddedFont>
      <p:font typeface="標楷體" panose="03000509000000000000" pitchFamily="65" charset="-12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55C"/>
    <a:srgbClr val="F4F7E6"/>
    <a:srgbClr val="000000"/>
    <a:srgbClr val="343434"/>
    <a:srgbClr val="050102"/>
    <a:srgbClr val="1A1915"/>
    <a:srgbClr val="64918F"/>
    <a:srgbClr val="565656"/>
    <a:srgbClr val="4B4138"/>
    <a:srgbClr val="9F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0FB012-04F7-4315-AA01-9DE113FBB5CB}">
  <a:tblStyle styleId="{C90FB012-04F7-4315-AA01-9DE113FBB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C0273-DFBC-48CE-B849-E466D41DB3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288" autoAdjust="0"/>
  </p:normalViewPr>
  <p:slideViewPr>
    <p:cSldViewPr snapToGrid="0">
      <p:cViewPr>
        <p:scale>
          <a:sx n="216" d="100"/>
          <a:sy n="216" d="100"/>
        </p:scale>
        <p:origin x="-6176" y="-1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viewProps" Target="viewProp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25d6f1333e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25d6f1333e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>
          <a:extLst>
            <a:ext uri="{FF2B5EF4-FFF2-40B4-BE49-F238E27FC236}">
              <a16:creationId xmlns:a16="http://schemas.microsoft.com/office/drawing/2014/main" id="{C53C5ABE-6E85-9D73-989A-0D3DBA92D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4dda1946d_4_2738:notes">
            <a:extLst>
              <a:ext uri="{FF2B5EF4-FFF2-40B4-BE49-F238E27FC236}">
                <a16:creationId xmlns:a16="http://schemas.microsoft.com/office/drawing/2014/main" id="{3248968A-303E-D09F-C977-94471EC2CD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4dda1946d_4_2738:notes">
            <a:extLst>
              <a:ext uri="{FF2B5EF4-FFF2-40B4-BE49-F238E27FC236}">
                <a16:creationId xmlns:a16="http://schemas.microsoft.com/office/drawing/2014/main" id="{8F25D912-C1C3-917D-14C0-5C40933CF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84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1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如果生產小型鑄鐵件，且對鑄件表面品質要求很高，應採用細粒原砂和超細煤粉。隨著鑄件尺寸的增加，就以相應地採用較粗的煤粉為宜。鑄造用煤粉的粒度應在</a:t>
            </a:r>
            <a:r>
              <a:rPr lang="en-US" altLang="zh-TW" dirty="0"/>
              <a:t>40</a:t>
            </a:r>
            <a:r>
              <a:rPr lang="zh-TW" altLang="en-US" dirty="0"/>
              <a:t>目和</a:t>
            </a:r>
            <a:r>
              <a:rPr lang="en-US" altLang="zh-TW" dirty="0"/>
              <a:t>200</a:t>
            </a:r>
            <a:r>
              <a:rPr lang="zh-TW" altLang="en-US" dirty="0"/>
              <a:t>目之間，以不同的粒度級配適應不同鑄造企業的特定條件。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採用高壓造型製程時，無論是垂直分型或水平分型，型砂中都應配用粗粒煤粉。這對於減少煤粉中揮發分的析出，改善型砂的可復用性至關重要，而且還有助於適當提高鑄型的透氣能力。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煤粉顆粒尺寸的上限值也應嚴格控制。使用超過</a:t>
            </a:r>
            <a:r>
              <a:rPr lang="en-US" altLang="zh-TW" dirty="0"/>
              <a:t>1mm</a:t>
            </a:r>
            <a:r>
              <a:rPr lang="zh-TW" altLang="en-US" dirty="0"/>
              <a:t>的煤粉，鑄件就容易產生氣孔缺陷。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94631" y="-1252624"/>
            <a:ext cx="10138552" cy="6396103"/>
            <a:chOff x="-994631" y="-1252624"/>
            <a:chExt cx="10138552" cy="6396103"/>
          </a:xfrm>
        </p:grpSpPr>
        <p:sp>
          <p:nvSpPr>
            <p:cNvPr id="10" name="Google Shape;10;p2"/>
            <p:cNvSpPr/>
            <p:nvPr/>
          </p:nvSpPr>
          <p:spPr>
            <a:xfrm rot="6299881">
              <a:off x="-699476" y="-841681"/>
              <a:ext cx="3209944" cy="3074293"/>
            </a:xfrm>
            <a:custGeom>
              <a:avLst/>
              <a:gdLst/>
              <a:ahLst/>
              <a:cxnLst/>
              <a:rect l="l" t="t" r="r" b="b"/>
              <a:pathLst>
                <a:path w="109301" h="104682" extrusionOk="0">
                  <a:moveTo>
                    <a:pt x="26729" y="0"/>
                  </a:moveTo>
                  <a:cubicBezTo>
                    <a:pt x="21861" y="0"/>
                    <a:pt x="17104" y="2485"/>
                    <a:pt x="13642" y="5987"/>
                  </a:cubicBezTo>
                  <a:cubicBezTo>
                    <a:pt x="9800" y="9960"/>
                    <a:pt x="7416" y="15123"/>
                    <a:pt x="5608" y="20332"/>
                  </a:cubicBezTo>
                  <a:cubicBezTo>
                    <a:pt x="1501" y="32120"/>
                    <a:pt x="0" y="44922"/>
                    <a:pt x="2165" y="57237"/>
                  </a:cubicBezTo>
                  <a:cubicBezTo>
                    <a:pt x="4326" y="69555"/>
                    <a:pt x="10288" y="81297"/>
                    <a:pt x="19512" y="89684"/>
                  </a:cubicBezTo>
                  <a:cubicBezTo>
                    <a:pt x="30018" y="99173"/>
                    <a:pt x="44232" y="103987"/>
                    <a:pt x="58358" y="104605"/>
                  </a:cubicBezTo>
                  <a:cubicBezTo>
                    <a:pt x="59476" y="104657"/>
                    <a:pt x="60593" y="104681"/>
                    <a:pt x="61710" y="104681"/>
                  </a:cubicBezTo>
                  <a:cubicBezTo>
                    <a:pt x="65314" y="104681"/>
                    <a:pt x="68912" y="104424"/>
                    <a:pt x="72485" y="103987"/>
                  </a:cubicBezTo>
                  <a:cubicBezTo>
                    <a:pt x="77252" y="103411"/>
                    <a:pt x="81931" y="102440"/>
                    <a:pt x="86568" y="101162"/>
                  </a:cubicBezTo>
                  <a:cubicBezTo>
                    <a:pt x="90365" y="100145"/>
                    <a:pt x="94161" y="98955"/>
                    <a:pt x="97869" y="97673"/>
                  </a:cubicBezTo>
                  <a:cubicBezTo>
                    <a:pt x="100030" y="96924"/>
                    <a:pt x="101884" y="95907"/>
                    <a:pt x="103297" y="94053"/>
                  </a:cubicBezTo>
                  <a:cubicBezTo>
                    <a:pt x="105638" y="91051"/>
                    <a:pt x="107228" y="87212"/>
                    <a:pt x="108110" y="83592"/>
                  </a:cubicBezTo>
                  <a:cubicBezTo>
                    <a:pt x="108241" y="83017"/>
                    <a:pt x="108375" y="82445"/>
                    <a:pt x="108464" y="81869"/>
                  </a:cubicBezTo>
                  <a:cubicBezTo>
                    <a:pt x="109301" y="76706"/>
                    <a:pt x="108329" y="71098"/>
                    <a:pt x="105151" y="66948"/>
                  </a:cubicBezTo>
                  <a:cubicBezTo>
                    <a:pt x="102283" y="63240"/>
                    <a:pt x="97957" y="60991"/>
                    <a:pt x="93543" y="59490"/>
                  </a:cubicBezTo>
                  <a:cubicBezTo>
                    <a:pt x="89129" y="58031"/>
                    <a:pt x="84492" y="57283"/>
                    <a:pt x="80035" y="55870"/>
                  </a:cubicBezTo>
                  <a:cubicBezTo>
                    <a:pt x="70189" y="52822"/>
                    <a:pt x="61141" y="46642"/>
                    <a:pt x="55579" y="37990"/>
                  </a:cubicBezTo>
                  <a:cubicBezTo>
                    <a:pt x="49929" y="29249"/>
                    <a:pt x="48029" y="18478"/>
                    <a:pt x="42248" y="9872"/>
                  </a:cubicBezTo>
                  <a:cubicBezTo>
                    <a:pt x="39023" y="5058"/>
                    <a:pt x="34256" y="866"/>
                    <a:pt x="28517" y="114"/>
                  </a:cubicBezTo>
                  <a:cubicBezTo>
                    <a:pt x="27921" y="37"/>
                    <a:pt x="27324" y="0"/>
                    <a:pt x="26729" y="0"/>
                  </a:cubicBezTo>
                  <a:close/>
                </a:path>
              </a:pathLst>
            </a:custGeom>
            <a:solidFill>
              <a:srgbClr val="64A532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129121" y="2202050"/>
              <a:ext cx="4014800" cy="2941429"/>
            </a:xfrm>
            <a:custGeom>
              <a:avLst/>
              <a:gdLst/>
              <a:ahLst/>
              <a:cxnLst/>
              <a:rect l="l" t="t" r="r" b="b"/>
              <a:pathLst>
                <a:path w="175204" h="159882" extrusionOk="0">
                  <a:moveTo>
                    <a:pt x="175203" y="0"/>
                  </a:moveTo>
                  <a:cubicBezTo>
                    <a:pt x="173022" y="14524"/>
                    <a:pt x="146846" y="45412"/>
                    <a:pt x="135840" y="55228"/>
                  </a:cubicBezTo>
                  <a:cubicBezTo>
                    <a:pt x="120023" y="69407"/>
                    <a:pt x="101235" y="77982"/>
                    <a:pt x="81405" y="84577"/>
                  </a:cubicBezTo>
                  <a:cubicBezTo>
                    <a:pt x="59294" y="91863"/>
                    <a:pt x="39166" y="98459"/>
                    <a:pt x="22357" y="114966"/>
                  </a:cubicBezTo>
                  <a:cubicBezTo>
                    <a:pt x="14080" y="123195"/>
                    <a:pt x="6493" y="131774"/>
                    <a:pt x="2876" y="142681"/>
                  </a:cubicBezTo>
                  <a:cubicBezTo>
                    <a:pt x="893" y="148380"/>
                    <a:pt x="544" y="154131"/>
                    <a:pt x="1" y="159882"/>
                  </a:cubicBezTo>
                  <a:lnTo>
                    <a:pt x="92161" y="159882"/>
                  </a:lnTo>
                  <a:cubicBezTo>
                    <a:pt x="91566" y="157304"/>
                    <a:pt x="91419" y="154627"/>
                    <a:pt x="91665" y="151902"/>
                  </a:cubicBezTo>
                  <a:cubicBezTo>
                    <a:pt x="92954" y="137723"/>
                    <a:pt x="100541" y="127808"/>
                    <a:pt x="110457" y="118587"/>
                  </a:cubicBezTo>
                  <a:cubicBezTo>
                    <a:pt x="122652" y="107033"/>
                    <a:pt x="138168" y="99450"/>
                    <a:pt x="150066" y="87552"/>
                  </a:cubicBezTo>
                  <a:cubicBezTo>
                    <a:pt x="152049" y="85569"/>
                    <a:pt x="173764" y="66532"/>
                    <a:pt x="175203" y="64549"/>
                  </a:cubicBezTo>
                  <a:lnTo>
                    <a:pt x="175203" y="0"/>
                  </a:lnTo>
                  <a:close/>
                </a:path>
              </a:pathLst>
            </a:custGeom>
            <a:solidFill>
              <a:srgbClr val="64A532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235301" y="3668856"/>
            <a:ext cx="1460041" cy="1513760"/>
            <a:chOff x="235301" y="3668856"/>
            <a:chExt cx="1460041" cy="151376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35301" y="3668856"/>
              <a:ext cx="940944" cy="1474878"/>
              <a:chOff x="-54519" y="3690825"/>
              <a:chExt cx="1033777" cy="1620389"/>
            </a:xfrm>
          </p:grpSpPr>
          <p:sp>
            <p:nvSpPr>
              <p:cNvPr id="14" name="Google Shape;14;p2"/>
              <p:cNvSpPr/>
              <p:nvPr/>
            </p:nvSpPr>
            <p:spPr>
              <a:xfrm flipH="1">
                <a:off x="465940" y="4273606"/>
                <a:ext cx="494573" cy="1037608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44855" extrusionOk="0">
                    <a:moveTo>
                      <a:pt x="20025" y="1"/>
                    </a:moveTo>
                    <a:cubicBezTo>
                      <a:pt x="19606" y="1"/>
                      <a:pt x="19199" y="264"/>
                      <a:pt x="19222" y="791"/>
                    </a:cubicBezTo>
                    <a:cubicBezTo>
                      <a:pt x="19701" y="16173"/>
                      <a:pt x="10839" y="32462"/>
                      <a:pt x="586" y="43386"/>
                    </a:cubicBezTo>
                    <a:cubicBezTo>
                      <a:pt x="0" y="44007"/>
                      <a:pt x="561" y="44855"/>
                      <a:pt x="1200" y="44855"/>
                    </a:cubicBezTo>
                    <a:cubicBezTo>
                      <a:pt x="1397" y="44855"/>
                      <a:pt x="1601" y="44774"/>
                      <a:pt x="1782" y="44582"/>
                    </a:cubicBezTo>
                    <a:cubicBezTo>
                      <a:pt x="12322" y="33371"/>
                      <a:pt x="21380" y="16602"/>
                      <a:pt x="20900" y="791"/>
                    </a:cubicBezTo>
                    <a:cubicBezTo>
                      <a:pt x="20875" y="264"/>
                      <a:pt x="20444" y="1"/>
                      <a:pt x="20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476720" flipH="1">
                <a:off x="6" y="3750642"/>
                <a:ext cx="924727" cy="853133"/>
              </a:xfrm>
              <a:custGeom>
                <a:avLst/>
                <a:gdLst/>
                <a:ahLst/>
                <a:cxnLst/>
                <a:rect l="l" t="t" r="r" b="b"/>
                <a:pathLst>
                  <a:path w="39976" h="36881" extrusionOk="0">
                    <a:moveTo>
                      <a:pt x="19748" y="0"/>
                    </a:moveTo>
                    <a:cubicBezTo>
                      <a:pt x="18781" y="0"/>
                      <a:pt x="17919" y="1508"/>
                      <a:pt x="17919" y="4354"/>
                    </a:cubicBezTo>
                    <a:cubicBezTo>
                      <a:pt x="17919" y="7516"/>
                      <a:pt x="18252" y="15232"/>
                      <a:pt x="18494" y="17961"/>
                    </a:cubicBezTo>
                    <a:cubicBezTo>
                      <a:pt x="15665" y="16523"/>
                      <a:pt x="6037" y="12116"/>
                      <a:pt x="3592" y="12020"/>
                    </a:cubicBezTo>
                    <a:cubicBezTo>
                      <a:pt x="0" y="12020"/>
                      <a:pt x="142" y="14607"/>
                      <a:pt x="4504" y="16286"/>
                    </a:cubicBezTo>
                    <a:cubicBezTo>
                      <a:pt x="7520" y="17482"/>
                      <a:pt x="15090" y="20069"/>
                      <a:pt x="17582" y="20789"/>
                    </a:cubicBezTo>
                    <a:cubicBezTo>
                      <a:pt x="15523" y="22848"/>
                      <a:pt x="8191" y="31042"/>
                      <a:pt x="7379" y="33438"/>
                    </a:cubicBezTo>
                    <a:cubicBezTo>
                      <a:pt x="6816" y="35252"/>
                      <a:pt x="7263" y="36276"/>
                      <a:pt x="8246" y="36276"/>
                    </a:cubicBezTo>
                    <a:cubicBezTo>
                      <a:pt x="9105" y="36276"/>
                      <a:pt x="10374" y="35493"/>
                      <a:pt x="11737" y="33771"/>
                    </a:cubicBezTo>
                    <a:cubicBezTo>
                      <a:pt x="13703" y="31280"/>
                      <a:pt x="18444" y="24764"/>
                      <a:pt x="19835" y="22610"/>
                    </a:cubicBezTo>
                    <a:cubicBezTo>
                      <a:pt x="21223" y="25197"/>
                      <a:pt x="26876" y="34634"/>
                      <a:pt x="28939" y="36121"/>
                    </a:cubicBezTo>
                    <a:cubicBezTo>
                      <a:pt x="29694" y="36642"/>
                      <a:pt x="30344" y="36880"/>
                      <a:pt x="30847" y="36880"/>
                    </a:cubicBezTo>
                    <a:cubicBezTo>
                      <a:pt x="32287" y="36880"/>
                      <a:pt x="32519" y="34924"/>
                      <a:pt x="30568" y="32047"/>
                    </a:cubicBezTo>
                    <a:cubicBezTo>
                      <a:pt x="28747" y="29413"/>
                      <a:pt x="23906" y="22993"/>
                      <a:pt x="22277" y="20981"/>
                    </a:cubicBezTo>
                    <a:cubicBezTo>
                      <a:pt x="25152" y="20406"/>
                      <a:pt x="35838" y="17819"/>
                      <a:pt x="37850" y="16286"/>
                    </a:cubicBezTo>
                    <a:cubicBezTo>
                      <a:pt x="39975" y="14600"/>
                      <a:pt x="39493" y="13083"/>
                      <a:pt x="37134" y="13083"/>
                    </a:cubicBezTo>
                    <a:cubicBezTo>
                      <a:pt x="36409" y="13083"/>
                      <a:pt x="35506" y="13227"/>
                      <a:pt x="34446" y="13553"/>
                    </a:cubicBezTo>
                    <a:cubicBezTo>
                      <a:pt x="31380" y="14465"/>
                      <a:pt x="23810" y="17194"/>
                      <a:pt x="21464" y="18202"/>
                    </a:cubicBezTo>
                    <a:cubicBezTo>
                      <a:pt x="21752" y="15278"/>
                      <a:pt x="22373" y="4308"/>
                      <a:pt x="21560" y="1958"/>
                    </a:cubicBezTo>
                    <a:cubicBezTo>
                      <a:pt x="21050" y="637"/>
                      <a:pt x="20377" y="0"/>
                      <a:pt x="19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476720" flipH="1">
                <a:off x="161888" y="3982732"/>
                <a:ext cx="584223" cy="537635"/>
              </a:xfrm>
              <a:custGeom>
                <a:avLst/>
                <a:gdLst/>
                <a:ahLst/>
                <a:cxnLst/>
                <a:rect l="l" t="t" r="r" b="b"/>
                <a:pathLst>
                  <a:path w="25256" h="23242" extrusionOk="0">
                    <a:moveTo>
                      <a:pt x="6214" y="0"/>
                    </a:moveTo>
                    <a:cubicBezTo>
                      <a:pt x="5347" y="0"/>
                      <a:pt x="5165" y="1206"/>
                      <a:pt x="6283" y="3022"/>
                    </a:cubicBezTo>
                    <a:cubicBezTo>
                      <a:pt x="7387" y="4701"/>
                      <a:pt x="10212" y="8821"/>
                      <a:pt x="11220" y="10113"/>
                    </a:cubicBezTo>
                    <a:cubicBezTo>
                      <a:pt x="9399" y="10400"/>
                      <a:pt x="2692" y="11791"/>
                      <a:pt x="1396" y="12654"/>
                    </a:cubicBezTo>
                    <a:cubicBezTo>
                      <a:pt x="1" y="13711"/>
                      <a:pt x="329" y="14709"/>
                      <a:pt x="1915" y="14709"/>
                    </a:cubicBezTo>
                    <a:cubicBezTo>
                      <a:pt x="2342" y="14709"/>
                      <a:pt x="2859" y="14637"/>
                      <a:pt x="3458" y="14474"/>
                    </a:cubicBezTo>
                    <a:cubicBezTo>
                      <a:pt x="5375" y="13946"/>
                      <a:pt x="10166" y="12412"/>
                      <a:pt x="11649" y="11887"/>
                    </a:cubicBezTo>
                    <a:lnTo>
                      <a:pt x="11649" y="11887"/>
                    </a:lnTo>
                    <a:cubicBezTo>
                      <a:pt x="11412" y="13658"/>
                      <a:pt x="10741" y="20511"/>
                      <a:pt x="11220" y="21995"/>
                    </a:cubicBezTo>
                    <a:cubicBezTo>
                      <a:pt x="11506" y="22835"/>
                      <a:pt x="11914" y="23242"/>
                      <a:pt x="12310" y="23242"/>
                    </a:cubicBezTo>
                    <a:cubicBezTo>
                      <a:pt x="12909" y="23242"/>
                      <a:pt x="13480" y="22316"/>
                      <a:pt x="13566" y="20557"/>
                    </a:cubicBezTo>
                    <a:cubicBezTo>
                      <a:pt x="13615" y="18595"/>
                      <a:pt x="13566" y="13562"/>
                      <a:pt x="13470" y="11983"/>
                    </a:cubicBezTo>
                    <a:lnTo>
                      <a:pt x="13470" y="11983"/>
                    </a:lnTo>
                    <a:cubicBezTo>
                      <a:pt x="15099" y="12750"/>
                      <a:pt x="21473" y="15383"/>
                      <a:pt x="23052" y="15383"/>
                    </a:cubicBezTo>
                    <a:cubicBezTo>
                      <a:pt x="25256" y="15287"/>
                      <a:pt x="25114" y="13708"/>
                      <a:pt x="22335" y="12700"/>
                    </a:cubicBezTo>
                    <a:cubicBezTo>
                      <a:pt x="20465" y="12079"/>
                      <a:pt x="15674" y="10642"/>
                      <a:pt x="14095" y="10258"/>
                    </a:cubicBezTo>
                    <a:cubicBezTo>
                      <a:pt x="15340" y="8917"/>
                      <a:pt x="19698" y="3647"/>
                      <a:pt x="20177" y="2113"/>
                    </a:cubicBezTo>
                    <a:cubicBezTo>
                      <a:pt x="20480" y="1004"/>
                      <a:pt x="20186" y="372"/>
                      <a:pt x="19587" y="372"/>
                    </a:cubicBezTo>
                    <a:cubicBezTo>
                      <a:pt x="19049" y="372"/>
                      <a:pt x="18265" y="883"/>
                      <a:pt x="17448" y="2018"/>
                    </a:cubicBezTo>
                    <a:cubicBezTo>
                      <a:pt x="16298" y="3551"/>
                      <a:pt x="13615" y="7575"/>
                      <a:pt x="12703" y="9059"/>
                    </a:cubicBezTo>
                    <a:cubicBezTo>
                      <a:pt x="11841" y="7288"/>
                      <a:pt x="8633" y="1489"/>
                      <a:pt x="7433" y="530"/>
                    </a:cubicBezTo>
                    <a:cubicBezTo>
                      <a:pt x="6953" y="167"/>
                      <a:pt x="6536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476720" flipH="1">
                <a:off x="419584" y="4192761"/>
                <a:ext cx="78672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3401" h="3355" extrusionOk="0">
                    <a:moveTo>
                      <a:pt x="1725" y="1"/>
                    </a:moveTo>
                    <a:cubicBezTo>
                      <a:pt x="767" y="1"/>
                      <a:pt x="1" y="767"/>
                      <a:pt x="1" y="1679"/>
                    </a:cubicBezTo>
                    <a:cubicBezTo>
                      <a:pt x="1" y="2588"/>
                      <a:pt x="767" y="3354"/>
                      <a:pt x="1725" y="3354"/>
                    </a:cubicBezTo>
                    <a:cubicBezTo>
                      <a:pt x="2634" y="3354"/>
                      <a:pt x="3400" y="2588"/>
                      <a:pt x="3400" y="1679"/>
                    </a:cubicBezTo>
                    <a:cubicBezTo>
                      <a:pt x="3400" y="767"/>
                      <a:pt x="2634" y="1"/>
                      <a:pt x="1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905275" y="4658275"/>
              <a:ext cx="790067" cy="485225"/>
            </a:xfrm>
            <a:custGeom>
              <a:avLst/>
              <a:gdLst/>
              <a:ahLst/>
              <a:cxnLst/>
              <a:rect l="l" t="t" r="r" b="b"/>
              <a:pathLst>
                <a:path w="54478" h="33458" extrusionOk="0">
                  <a:moveTo>
                    <a:pt x="29017" y="1"/>
                  </a:moveTo>
                  <a:cubicBezTo>
                    <a:pt x="19462" y="1"/>
                    <a:pt x="18399" y="17023"/>
                    <a:pt x="18399" y="17023"/>
                  </a:cubicBezTo>
                  <a:cubicBezTo>
                    <a:pt x="18399" y="17023"/>
                    <a:pt x="15537" y="9319"/>
                    <a:pt x="11453" y="9319"/>
                  </a:cubicBezTo>
                  <a:cubicBezTo>
                    <a:pt x="10870" y="9319"/>
                    <a:pt x="10261" y="9477"/>
                    <a:pt x="9633" y="9836"/>
                  </a:cubicBezTo>
                  <a:cubicBezTo>
                    <a:pt x="5654" y="12040"/>
                    <a:pt x="9441" y="22005"/>
                    <a:pt x="9441" y="22005"/>
                  </a:cubicBezTo>
                  <a:cubicBezTo>
                    <a:pt x="9441" y="22005"/>
                    <a:pt x="9411" y="22005"/>
                    <a:pt x="9355" y="22005"/>
                  </a:cubicBezTo>
                  <a:cubicBezTo>
                    <a:pt x="8505" y="22005"/>
                    <a:pt x="1672" y="22129"/>
                    <a:pt x="863" y="26126"/>
                  </a:cubicBezTo>
                  <a:cubicBezTo>
                    <a:pt x="1" y="30438"/>
                    <a:pt x="6708" y="33458"/>
                    <a:pt x="6708" y="33458"/>
                  </a:cubicBezTo>
                  <a:lnTo>
                    <a:pt x="37467" y="33458"/>
                  </a:lnTo>
                  <a:cubicBezTo>
                    <a:pt x="37467" y="33458"/>
                    <a:pt x="54478" y="23301"/>
                    <a:pt x="48633" y="15681"/>
                  </a:cubicBezTo>
                  <a:cubicBezTo>
                    <a:pt x="47105" y="13670"/>
                    <a:pt x="45367" y="12973"/>
                    <a:pt x="43689" y="12973"/>
                  </a:cubicBezTo>
                  <a:cubicBezTo>
                    <a:pt x="39894" y="12973"/>
                    <a:pt x="36413" y="16543"/>
                    <a:pt x="36413" y="16543"/>
                  </a:cubicBezTo>
                  <a:cubicBezTo>
                    <a:pt x="36413" y="16543"/>
                    <a:pt x="38763" y="1883"/>
                    <a:pt x="30905" y="208"/>
                  </a:cubicBezTo>
                  <a:cubicBezTo>
                    <a:pt x="30242" y="67"/>
                    <a:pt x="29613" y="1"/>
                    <a:pt x="29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17176" y="4909284"/>
              <a:ext cx="488459" cy="203195"/>
            </a:xfrm>
            <a:custGeom>
              <a:avLst/>
              <a:gdLst/>
              <a:ahLst/>
              <a:cxnLst/>
              <a:rect l="l" t="t" r="r" b="b"/>
              <a:pathLst>
                <a:path w="33681" h="14011" extrusionOk="0">
                  <a:moveTo>
                    <a:pt x="14420" y="4555"/>
                  </a:moveTo>
                  <a:lnTo>
                    <a:pt x="14420" y="4555"/>
                  </a:lnTo>
                  <a:cubicBezTo>
                    <a:pt x="14565" y="4697"/>
                    <a:pt x="14661" y="4843"/>
                    <a:pt x="14803" y="4939"/>
                  </a:cubicBezTo>
                  <a:cubicBezTo>
                    <a:pt x="15091" y="5322"/>
                    <a:pt x="15378" y="5705"/>
                    <a:pt x="15619" y="6135"/>
                  </a:cubicBezTo>
                  <a:cubicBezTo>
                    <a:pt x="16342" y="7017"/>
                    <a:pt x="16155" y="8472"/>
                    <a:pt x="15344" y="8472"/>
                  </a:cubicBezTo>
                  <a:cubicBezTo>
                    <a:pt x="15187" y="8472"/>
                    <a:pt x="15006" y="8417"/>
                    <a:pt x="14803" y="8293"/>
                  </a:cubicBezTo>
                  <a:cubicBezTo>
                    <a:pt x="13845" y="7668"/>
                    <a:pt x="14086" y="5610"/>
                    <a:pt x="14420" y="4555"/>
                  </a:cubicBezTo>
                  <a:close/>
                  <a:moveTo>
                    <a:pt x="24002" y="4793"/>
                  </a:moveTo>
                  <a:cubicBezTo>
                    <a:pt x="24243" y="5560"/>
                    <a:pt x="24339" y="6376"/>
                    <a:pt x="24002" y="7093"/>
                  </a:cubicBezTo>
                  <a:cubicBezTo>
                    <a:pt x="23463" y="8126"/>
                    <a:pt x="22976" y="8519"/>
                    <a:pt x="22622" y="8519"/>
                  </a:cubicBezTo>
                  <a:cubicBezTo>
                    <a:pt x="21843" y="8519"/>
                    <a:pt x="21710" y="6618"/>
                    <a:pt x="23094" y="5464"/>
                  </a:cubicBezTo>
                  <a:cubicBezTo>
                    <a:pt x="23381" y="5176"/>
                    <a:pt x="23715" y="4985"/>
                    <a:pt x="24002" y="4793"/>
                  </a:cubicBezTo>
                  <a:close/>
                  <a:moveTo>
                    <a:pt x="6995" y="6951"/>
                  </a:moveTo>
                  <a:cubicBezTo>
                    <a:pt x="7187" y="6951"/>
                    <a:pt x="7379" y="6997"/>
                    <a:pt x="7616" y="7047"/>
                  </a:cubicBezTo>
                  <a:cubicBezTo>
                    <a:pt x="8191" y="7189"/>
                    <a:pt x="8766" y="7334"/>
                    <a:pt x="9199" y="7764"/>
                  </a:cubicBezTo>
                  <a:cubicBezTo>
                    <a:pt x="10533" y="8961"/>
                    <a:pt x="10408" y="10647"/>
                    <a:pt x="9460" y="10647"/>
                  </a:cubicBezTo>
                  <a:cubicBezTo>
                    <a:pt x="9422" y="10647"/>
                    <a:pt x="9382" y="10644"/>
                    <a:pt x="9341" y="10638"/>
                  </a:cubicBezTo>
                  <a:cubicBezTo>
                    <a:pt x="8816" y="10592"/>
                    <a:pt x="8191" y="9488"/>
                    <a:pt x="7858" y="9059"/>
                  </a:cubicBezTo>
                  <a:cubicBezTo>
                    <a:pt x="7425" y="8434"/>
                    <a:pt x="7091" y="7718"/>
                    <a:pt x="6995" y="6951"/>
                  </a:cubicBezTo>
                  <a:close/>
                  <a:moveTo>
                    <a:pt x="18882" y="1"/>
                  </a:moveTo>
                  <a:cubicBezTo>
                    <a:pt x="18848" y="1"/>
                    <a:pt x="18815" y="1"/>
                    <a:pt x="18782" y="2"/>
                  </a:cubicBezTo>
                  <a:cubicBezTo>
                    <a:pt x="16673" y="52"/>
                    <a:pt x="14899" y="1393"/>
                    <a:pt x="13990" y="3118"/>
                  </a:cubicBezTo>
                  <a:cubicBezTo>
                    <a:pt x="12881" y="2484"/>
                    <a:pt x="11566" y="2096"/>
                    <a:pt x="10324" y="2096"/>
                  </a:cubicBezTo>
                  <a:cubicBezTo>
                    <a:pt x="8563" y="2096"/>
                    <a:pt x="6949" y="2876"/>
                    <a:pt x="6275" y="4843"/>
                  </a:cubicBezTo>
                  <a:cubicBezTo>
                    <a:pt x="6179" y="5130"/>
                    <a:pt x="6133" y="5464"/>
                    <a:pt x="6083" y="5801"/>
                  </a:cubicBezTo>
                  <a:cubicBezTo>
                    <a:pt x="5796" y="5801"/>
                    <a:pt x="5508" y="5847"/>
                    <a:pt x="5271" y="5847"/>
                  </a:cubicBezTo>
                  <a:cubicBezTo>
                    <a:pt x="0" y="6614"/>
                    <a:pt x="767" y="11071"/>
                    <a:pt x="4121" y="13896"/>
                  </a:cubicBezTo>
                  <a:cubicBezTo>
                    <a:pt x="4218" y="13976"/>
                    <a:pt x="4315" y="14010"/>
                    <a:pt x="4406" y="14010"/>
                  </a:cubicBezTo>
                  <a:cubicBezTo>
                    <a:pt x="4807" y="14010"/>
                    <a:pt x="5086" y="13346"/>
                    <a:pt x="4696" y="13034"/>
                  </a:cubicBezTo>
                  <a:cubicBezTo>
                    <a:pt x="3067" y="11646"/>
                    <a:pt x="526" y="8005"/>
                    <a:pt x="4312" y="7093"/>
                  </a:cubicBezTo>
                  <a:cubicBezTo>
                    <a:pt x="4887" y="6951"/>
                    <a:pt x="5508" y="6855"/>
                    <a:pt x="6133" y="6855"/>
                  </a:cubicBezTo>
                  <a:cubicBezTo>
                    <a:pt x="6376" y="8998"/>
                    <a:pt x="7676" y="11484"/>
                    <a:pt x="9605" y="11484"/>
                  </a:cubicBezTo>
                  <a:cubicBezTo>
                    <a:pt x="9960" y="11484"/>
                    <a:pt x="10337" y="11400"/>
                    <a:pt x="10733" y="11213"/>
                  </a:cubicBezTo>
                  <a:cubicBezTo>
                    <a:pt x="12170" y="10496"/>
                    <a:pt x="11020" y="8101"/>
                    <a:pt x="10349" y="7334"/>
                  </a:cubicBezTo>
                  <a:cubicBezTo>
                    <a:pt x="9583" y="6472"/>
                    <a:pt x="8287" y="6039"/>
                    <a:pt x="7041" y="5897"/>
                  </a:cubicBezTo>
                  <a:cubicBezTo>
                    <a:pt x="7041" y="5801"/>
                    <a:pt x="7041" y="5705"/>
                    <a:pt x="7091" y="5610"/>
                  </a:cubicBezTo>
                  <a:cubicBezTo>
                    <a:pt x="7683" y="3862"/>
                    <a:pt x="9190" y="3084"/>
                    <a:pt x="10786" y="3084"/>
                  </a:cubicBezTo>
                  <a:cubicBezTo>
                    <a:pt x="11773" y="3084"/>
                    <a:pt x="12793" y="3382"/>
                    <a:pt x="13653" y="3931"/>
                  </a:cubicBezTo>
                  <a:cubicBezTo>
                    <a:pt x="13128" y="5464"/>
                    <a:pt x="13174" y="7189"/>
                    <a:pt x="14086" y="8580"/>
                  </a:cubicBezTo>
                  <a:cubicBezTo>
                    <a:pt x="14429" y="9151"/>
                    <a:pt x="15095" y="9569"/>
                    <a:pt x="15730" y="9569"/>
                  </a:cubicBezTo>
                  <a:cubicBezTo>
                    <a:pt x="16159" y="9569"/>
                    <a:pt x="16574" y="9378"/>
                    <a:pt x="16865" y="8913"/>
                  </a:cubicBezTo>
                  <a:cubicBezTo>
                    <a:pt x="17728" y="7572"/>
                    <a:pt x="16673" y="5656"/>
                    <a:pt x="15811" y="4601"/>
                  </a:cubicBezTo>
                  <a:cubicBezTo>
                    <a:pt x="15570" y="4268"/>
                    <a:pt x="15236" y="3981"/>
                    <a:pt x="14899" y="3693"/>
                  </a:cubicBezTo>
                  <a:cubicBezTo>
                    <a:pt x="15964" y="2095"/>
                    <a:pt x="17733" y="1071"/>
                    <a:pt x="19489" y="1071"/>
                  </a:cubicBezTo>
                  <a:cubicBezTo>
                    <a:pt x="20735" y="1071"/>
                    <a:pt x="21974" y="1587"/>
                    <a:pt x="22948" y="2781"/>
                  </a:cubicBezTo>
                  <a:cubicBezTo>
                    <a:pt x="23189" y="3118"/>
                    <a:pt x="23427" y="3501"/>
                    <a:pt x="23619" y="3885"/>
                  </a:cubicBezTo>
                  <a:cubicBezTo>
                    <a:pt x="22998" y="4218"/>
                    <a:pt x="22469" y="4651"/>
                    <a:pt x="21990" y="5130"/>
                  </a:cubicBezTo>
                  <a:cubicBezTo>
                    <a:pt x="20229" y="6960"/>
                    <a:pt x="21256" y="9562"/>
                    <a:pt x="22792" y="9562"/>
                  </a:cubicBezTo>
                  <a:cubicBezTo>
                    <a:pt x="23387" y="9562"/>
                    <a:pt x="24058" y="9172"/>
                    <a:pt x="24673" y="8197"/>
                  </a:cubicBezTo>
                  <a:cubicBezTo>
                    <a:pt x="25489" y="6901"/>
                    <a:pt x="25535" y="5560"/>
                    <a:pt x="25106" y="4364"/>
                  </a:cubicBezTo>
                  <a:cubicBezTo>
                    <a:pt x="25587" y="4250"/>
                    <a:pt x="26132" y="4191"/>
                    <a:pt x="26691" y="4191"/>
                  </a:cubicBezTo>
                  <a:cubicBezTo>
                    <a:pt x="29417" y="4191"/>
                    <a:pt x="32482" y="5583"/>
                    <a:pt x="30135" y="8722"/>
                  </a:cubicBezTo>
                  <a:cubicBezTo>
                    <a:pt x="28697" y="10638"/>
                    <a:pt x="26543" y="11934"/>
                    <a:pt x="24289" y="12746"/>
                  </a:cubicBezTo>
                  <a:cubicBezTo>
                    <a:pt x="23733" y="12963"/>
                    <a:pt x="23829" y="13791"/>
                    <a:pt x="24337" y="13791"/>
                  </a:cubicBezTo>
                  <a:cubicBezTo>
                    <a:pt x="24396" y="13791"/>
                    <a:pt x="24461" y="13779"/>
                    <a:pt x="24531" y="13754"/>
                  </a:cubicBezTo>
                  <a:cubicBezTo>
                    <a:pt x="27260" y="12746"/>
                    <a:pt x="33680" y="9297"/>
                    <a:pt x="31526" y="5272"/>
                  </a:cubicBezTo>
                  <a:cubicBezTo>
                    <a:pt x="30600" y="3648"/>
                    <a:pt x="28956" y="2955"/>
                    <a:pt x="27225" y="2955"/>
                  </a:cubicBezTo>
                  <a:cubicBezTo>
                    <a:pt x="26354" y="2955"/>
                    <a:pt x="25461" y="3131"/>
                    <a:pt x="24627" y="3452"/>
                  </a:cubicBezTo>
                  <a:cubicBezTo>
                    <a:pt x="23445" y="1470"/>
                    <a:pt x="21059" y="1"/>
                    <a:pt x="1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364990" y="4604082"/>
              <a:ext cx="681563" cy="578534"/>
              <a:chOff x="4378875" y="3434950"/>
              <a:chExt cx="1727225" cy="14665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378875" y="3434950"/>
                <a:ext cx="1727225" cy="1466500"/>
              </a:xfrm>
              <a:custGeom>
                <a:avLst/>
                <a:gdLst/>
                <a:ahLst/>
                <a:cxnLst/>
                <a:rect l="l" t="t" r="r" b="b"/>
                <a:pathLst>
                  <a:path w="69089" h="58660" extrusionOk="0">
                    <a:moveTo>
                      <a:pt x="30794" y="0"/>
                    </a:moveTo>
                    <a:cubicBezTo>
                      <a:pt x="30272" y="0"/>
                      <a:pt x="29733" y="37"/>
                      <a:pt x="29177" y="112"/>
                    </a:cubicBezTo>
                    <a:cubicBezTo>
                      <a:pt x="12554" y="2412"/>
                      <a:pt x="19070" y="23684"/>
                      <a:pt x="19070" y="23684"/>
                    </a:cubicBezTo>
                    <a:cubicBezTo>
                      <a:pt x="19070" y="23684"/>
                      <a:pt x="14276" y="20935"/>
                      <a:pt x="9692" y="20935"/>
                    </a:cubicBezTo>
                    <a:cubicBezTo>
                      <a:pt x="5911" y="20935"/>
                      <a:pt x="2273" y="22804"/>
                      <a:pt x="1580" y="29625"/>
                    </a:cubicBezTo>
                    <a:cubicBezTo>
                      <a:pt x="1" y="44715"/>
                      <a:pt x="23765" y="58659"/>
                      <a:pt x="23765" y="58659"/>
                    </a:cubicBezTo>
                    <a:lnTo>
                      <a:pt x="48487" y="58322"/>
                    </a:lnTo>
                    <a:cubicBezTo>
                      <a:pt x="48487" y="58322"/>
                      <a:pt x="69089" y="32787"/>
                      <a:pt x="61998" y="25838"/>
                    </a:cubicBezTo>
                    <a:cubicBezTo>
                      <a:pt x="60355" y="24217"/>
                      <a:pt x="58686" y="23595"/>
                      <a:pt x="57091" y="23595"/>
                    </a:cubicBezTo>
                    <a:cubicBezTo>
                      <a:pt x="51805" y="23595"/>
                      <a:pt x="47337" y="30438"/>
                      <a:pt x="47337" y="30438"/>
                    </a:cubicBezTo>
                    <a:cubicBezTo>
                      <a:pt x="47337" y="30438"/>
                      <a:pt x="45905" y="0"/>
                      <a:pt x="30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432325" y="4204350"/>
                <a:ext cx="412600" cy="524150"/>
              </a:xfrm>
              <a:custGeom>
                <a:avLst/>
                <a:gdLst/>
                <a:ahLst/>
                <a:cxnLst/>
                <a:rect l="l" t="t" r="r" b="b"/>
                <a:pathLst>
                  <a:path w="16504" h="20966" extrusionOk="0">
                    <a:moveTo>
                      <a:pt x="15761" y="1"/>
                    </a:moveTo>
                    <a:cubicBezTo>
                      <a:pt x="15657" y="1"/>
                      <a:pt x="15551" y="42"/>
                      <a:pt x="15452" y="141"/>
                    </a:cubicBezTo>
                    <a:cubicBezTo>
                      <a:pt x="14636" y="957"/>
                      <a:pt x="13869" y="1770"/>
                      <a:pt x="13152" y="2632"/>
                    </a:cubicBezTo>
                    <a:cubicBezTo>
                      <a:pt x="13057" y="2395"/>
                      <a:pt x="12911" y="2107"/>
                      <a:pt x="12815" y="1866"/>
                    </a:cubicBezTo>
                    <a:cubicBezTo>
                      <a:pt x="12701" y="1636"/>
                      <a:pt x="12513" y="1541"/>
                      <a:pt x="12327" y="1541"/>
                    </a:cubicBezTo>
                    <a:cubicBezTo>
                      <a:pt x="11971" y="1541"/>
                      <a:pt x="11622" y="1888"/>
                      <a:pt x="11811" y="2299"/>
                    </a:cubicBezTo>
                    <a:cubicBezTo>
                      <a:pt x="12003" y="2682"/>
                      <a:pt x="12194" y="3111"/>
                      <a:pt x="12386" y="3495"/>
                    </a:cubicBezTo>
                    <a:lnTo>
                      <a:pt x="12386" y="3545"/>
                    </a:lnTo>
                    <a:cubicBezTo>
                      <a:pt x="10707" y="5603"/>
                      <a:pt x="9078" y="7761"/>
                      <a:pt x="7403" y="9773"/>
                    </a:cubicBezTo>
                    <a:cubicBezTo>
                      <a:pt x="6682" y="10635"/>
                      <a:pt x="6012" y="11448"/>
                      <a:pt x="5391" y="12310"/>
                    </a:cubicBezTo>
                    <a:cubicBezTo>
                      <a:pt x="4862" y="10923"/>
                      <a:pt x="4337" y="9485"/>
                      <a:pt x="4383" y="7952"/>
                    </a:cubicBezTo>
                    <a:cubicBezTo>
                      <a:pt x="4383" y="7568"/>
                      <a:pt x="4083" y="7362"/>
                      <a:pt x="3797" y="7362"/>
                    </a:cubicBezTo>
                    <a:cubicBezTo>
                      <a:pt x="3545" y="7362"/>
                      <a:pt x="3304" y="7520"/>
                      <a:pt x="3283" y="7857"/>
                    </a:cubicBezTo>
                    <a:cubicBezTo>
                      <a:pt x="3233" y="9723"/>
                      <a:pt x="3904" y="11448"/>
                      <a:pt x="4528" y="13173"/>
                    </a:cubicBezTo>
                    <a:cubicBezTo>
                      <a:pt x="4574" y="13223"/>
                      <a:pt x="4624" y="13269"/>
                      <a:pt x="4624" y="13318"/>
                    </a:cubicBezTo>
                    <a:cubicBezTo>
                      <a:pt x="2995" y="15522"/>
                      <a:pt x="1508" y="17822"/>
                      <a:pt x="216" y="20264"/>
                    </a:cubicBezTo>
                    <a:cubicBezTo>
                      <a:pt x="0" y="20664"/>
                      <a:pt x="356" y="20965"/>
                      <a:pt x="715" y="20965"/>
                    </a:cubicBezTo>
                    <a:cubicBezTo>
                      <a:pt x="916" y="20965"/>
                      <a:pt x="1117" y="20871"/>
                      <a:pt x="1221" y="20647"/>
                    </a:cubicBezTo>
                    <a:cubicBezTo>
                      <a:pt x="3137" y="16960"/>
                      <a:pt x="5628" y="13652"/>
                      <a:pt x="8265" y="10444"/>
                    </a:cubicBezTo>
                    <a:cubicBezTo>
                      <a:pt x="8791" y="9773"/>
                      <a:pt x="9320" y="9148"/>
                      <a:pt x="9845" y="8477"/>
                    </a:cubicBezTo>
                    <a:cubicBezTo>
                      <a:pt x="9894" y="8527"/>
                      <a:pt x="9940" y="8573"/>
                      <a:pt x="10036" y="8573"/>
                    </a:cubicBezTo>
                    <a:cubicBezTo>
                      <a:pt x="10479" y="8675"/>
                      <a:pt x="10921" y="8705"/>
                      <a:pt x="11363" y="8705"/>
                    </a:cubicBezTo>
                    <a:cubicBezTo>
                      <a:pt x="11973" y="8705"/>
                      <a:pt x="12584" y="8649"/>
                      <a:pt x="13194" y="8649"/>
                    </a:cubicBezTo>
                    <a:cubicBezTo>
                      <a:pt x="13387" y="8649"/>
                      <a:pt x="13580" y="8654"/>
                      <a:pt x="13773" y="8669"/>
                    </a:cubicBezTo>
                    <a:cubicBezTo>
                      <a:pt x="14494" y="8669"/>
                      <a:pt x="14590" y="7615"/>
                      <a:pt x="13919" y="7569"/>
                    </a:cubicBezTo>
                    <a:cubicBezTo>
                      <a:pt x="13781" y="7563"/>
                      <a:pt x="13643" y="7561"/>
                      <a:pt x="13505" y="7561"/>
                    </a:cubicBezTo>
                    <a:cubicBezTo>
                      <a:pt x="12823" y="7561"/>
                      <a:pt x="12155" y="7622"/>
                      <a:pt x="11493" y="7622"/>
                    </a:cubicBezTo>
                    <a:cubicBezTo>
                      <a:pt x="11183" y="7622"/>
                      <a:pt x="10874" y="7609"/>
                      <a:pt x="10565" y="7569"/>
                    </a:cubicBezTo>
                    <a:cubicBezTo>
                      <a:pt x="12336" y="5315"/>
                      <a:pt x="14111" y="3016"/>
                      <a:pt x="16123" y="1003"/>
                    </a:cubicBezTo>
                    <a:cubicBezTo>
                      <a:pt x="16503" y="623"/>
                      <a:pt x="16159" y="1"/>
                      <a:pt x="157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592900" y="4153150"/>
                <a:ext cx="572650" cy="583975"/>
              </a:xfrm>
              <a:custGeom>
                <a:avLst/>
                <a:gdLst/>
                <a:ahLst/>
                <a:cxnLst/>
                <a:rect l="l" t="t" r="r" b="b"/>
                <a:pathLst>
                  <a:path w="22906" h="23359" extrusionOk="0">
                    <a:moveTo>
                      <a:pt x="3839" y="1"/>
                    </a:moveTo>
                    <a:cubicBezTo>
                      <a:pt x="3536" y="1"/>
                      <a:pt x="3217" y="227"/>
                      <a:pt x="3272" y="610"/>
                    </a:cubicBezTo>
                    <a:cubicBezTo>
                      <a:pt x="3368" y="1327"/>
                      <a:pt x="3130" y="1855"/>
                      <a:pt x="2747" y="2239"/>
                    </a:cubicBezTo>
                    <a:cubicBezTo>
                      <a:pt x="2218" y="1855"/>
                      <a:pt x="1739" y="1472"/>
                      <a:pt x="1214" y="1089"/>
                    </a:cubicBezTo>
                    <a:cubicBezTo>
                      <a:pt x="1114" y="1022"/>
                      <a:pt x="1012" y="993"/>
                      <a:pt x="915" y="993"/>
                    </a:cubicBezTo>
                    <a:cubicBezTo>
                      <a:pt x="457" y="993"/>
                      <a:pt x="114" y="1643"/>
                      <a:pt x="589" y="1997"/>
                    </a:cubicBezTo>
                    <a:cubicBezTo>
                      <a:pt x="1022" y="2285"/>
                      <a:pt x="1405" y="2622"/>
                      <a:pt x="1835" y="2909"/>
                    </a:cubicBezTo>
                    <a:cubicBezTo>
                      <a:pt x="1451" y="3147"/>
                      <a:pt x="972" y="3339"/>
                      <a:pt x="589" y="3530"/>
                    </a:cubicBezTo>
                    <a:cubicBezTo>
                      <a:pt x="1" y="3783"/>
                      <a:pt x="297" y="4589"/>
                      <a:pt x="801" y="4589"/>
                    </a:cubicBezTo>
                    <a:cubicBezTo>
                      <a:pt x="871" y="4589"/>
                      <a:pt x="946" y="4574"/>
                      <a:pt x="1022" y="4538"/>
                    </a:cubicBezTo>
                    <a:cubicBezTo>
                      <a:pt x="1643" y="4251"/>
                      <a:pt x="2218" y="3964"/>
                      <a:pt x="2747" y="3626"/>
                    </a:cubicBezTo>
                    <a:cubicBezTo>
                      <a:pt x="9980" y="9184"/>
                      <a:pt x="15921" y="16179"/>
                      <a:pt x="21766" y="23174"/>
                    </a:cubicBezTo>
                    <a:cubicBezTo>
                      <a:pt x="21873" y="23305"/>
                      <a:pt x="22003" y="23359"/>
                      <a:pt x="22132" y="23359"/>
                    </a:cubicBezTo>
                    <a:cubicBezTo>
                      <a:pt x="22524" y="23359"/>
                      <a:pt x="22905" y="22853"/>
                      <a:pt x="22582" y="22457"/>
                    </a:cubicBezTo>
                    <a:cubicBezTo>
                      <a:pt x="19228" y="18433"/>
                      <a:pt x="15875" y="14454"/>
                      <a:pt x="12233" y="10717"/>
                    </a:cubicBezTo>
                    <a:cubicBezTo>
                      <a:pt x="13192" y="9663"/>
                      <a:pt x="13958" y="8417"/>
                      <a:pt x="14771" y="7267"/>
                    </a:cubicBezTo>
                    <a:cubicBezTo>
                      <a:pt x="15046" y="6854"/>
                      <a:pt x="14655" y="6418"/>
                      <a:pt x="14270" y="6418"/>
                    </a:cubicBezTo>
                    <a:cubicBezTo>
                      <a:pt x="14120" y="6418"/>
                      <a:pt x="13970" y="6485"/>
                      <a:pt x="13862" y="6647"/>
                    </a:cubicBezTo>
                    <a:cubicBezTo>
                      <a:pt x="13096" y="7747"/>
                      <a:pt x="12375" y="8946"/>
                      <a:pt x="11467" y="9950"/>
                    </a:cubicBezTo>
                    <a:cubicBezTo>
                      <a:pt x="9021" y="7413"/>
                      <a:pt x="6388" y="5064"/>
                      <a:pt x="3609" y="2909"/>
                    </a:cubicBezTo>
                    <a:cubicBezTo>
                      <a:pt x="4184" y="2285"/>
                      <a:pt x="4518" y="1518"/>
                      <a:pt x="4326" y="418"/>
                    </a:cubicBezTo>
                    <a:cubicBezTo>
                      <a:pt x="4285" y="130"/>
                      <a:pt x="4067" y="1"/>
                      <a:pt x="38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94875" y="3856325"/>
                <a:ext cx="347575" cy="810975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32439" extrusionOk="0">
                    <a:moveTo>
                      <a:pt x="4429" y="0"/>
                    </a:moveTo>
                    <a:cubicBezTo>
                      <a:pt x="4129" y="0"/>
                      <a:pt x="3834" y="225"/>
                      <a:pt x="3916" y="601"/>
                    </a:cubicBezTo>
                    <a:cubicBezTo>
                      <a:pt x="4345" y="2805"/>
                      <a:pt x="4778" y="4959"/>
                      <a:pt x="5208" y="7117"/>
                    </a:cubicBezTo>
                    <a:cubicBezTo>
                      <a:pt x="3675" y="6829"/>
                      <a:pt x="2287" y="6013"/>
                      <a:pt x="1087" y="5055"/>
                    </a:cubicBezTo>
                    <a:cubicBezTo>
                      <a:pt x="978" y="4973"/>
                      <a:pt x="867" y="4938"/>
                      <a:pt x="763" y="4938"/>
                    </a:cubicBezTo>
                    <a:cubicBezTo>
                      <a:pt x="319" y="4938"/>
                      <a:pt x="1" y="5569"/>
                      <a:pt x="466" y="5917"/>
                    </a:cubicBezTo>
                    <a:cubicBezTo>
                      <a:pt x="1854" y="7067"/>
                      <a:pt x="3437" y="7929"/>
                      <a:pt x="5208" y="8267"/>
                    </a:cubicBezTo>
                    <a:cubicBezTo>
                      <a:pt x="5303" y="8267"/>
                      <a:pt x="5353" y="8267"/>
                      <a:pt x="5449" y="8217"/>
                    </a:cubicBezTo>
                    <a:cubicBezTo>
                      <a:pt x="6932" y="16124"/>
                      <a:pt x="8228" y="24027"/>
                      <a:pt x="9328" y="31981"/>
                    </a:cubicBezTo>
                    <a:cubicBezTo>
                      <a:pt x="9370" y="32299"/>
                      <a:pt x="9609" y="32439"/>
                      <a:pt x="9854" y="32439"/>
                    </a:cubicBezTo>
                    <a:cubicBezTo>
                      <a:pt x="10164" y="32439"/>
                      <a:pt x="10485" y="32214"/>
                      <a:pt x="10432" y="31839"/>
                    </a:cubicBezTo>
                    <a:cubicBezTo>
                      <a:pt x="9761" y="27048"/>
                      <a:pt x="8995" y="22257"/>
                      <a:pt x="8178" y="17512"/>
                    </a:cubicBezTo>
                    <a:cubicBezTo>
                      <a:pt x="10574" y="16841"/>
                      <a:pt x="12253" y="14924"/>
                      <a:pt x="13594" y="12912"/>
                    </a:cubicBezTo>
                    <a:cubicBezTo>
                      <a:pt x="13902" y="12499"/>
                      <a:pt x="13520" y="12062"/>
                      <a:pt x="13139" y="12062"/>
                    </a:cubicBezTo>
                    <a:cubicBezTo>
                      <a:pt x="12989" y="12062"/>
                      <a:pt x="12840" y="12129"/>
                      <a:pt x="12732" y="12291"/>
                    </a:cubicBezTo>
                    <a:cubicBezTo>
                      <a:pt x="11532" y="14016"/>
                      <a:pt x="10095" y="15837"/>
                      <a:pt x="8036" y="16457"/>
                    </a:cubicBezTo>
                    <a:cubicBezTo>
                      <a:pt x="7124" y="11091"/>
                      <a:pt x="6070" y="5775"/>
                      <a:pt x="4970" y="455"/>
                    </a:cubicBezTo>
                    <a:cubicBezTo>
                      <a:pt x="4906" y="140"/>
                      <a:pt x="4666" y="0"/>
                      <a:pt x="4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271549" y="164224"/>
            <a:ext cx="8659871" cy="700159"/>
            <a:chOff x="271549" y="164224"/>
            <a:chExt cx="8659871" cy="700159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7832008" y="214759"/>
              <a:ext cx="1099412" cy="649624"/>
              <a:chOff x="7832008" y="214759"/>
              <a:chExt cx="1099412" cy="649624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832008" y="214759"/>
                <a:ext cx="1099412" cy="649624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86100" extrusionOk="0">
                    <a:moveTo>
                      <a:pt x="72282" y="1"/>
                    </a:moveTo>
                    <a:cubicBezTo>
                      <a:pt x="60292" y="1"/>
                      <a:pt x="50002" y="7399"/>
                      <a:pt x="45750" y="17859"/>
                    </a:cubicBezTo>
                    <a:cubicBezTo>
                      <a:pt x="42563" y="16029"/>
                      <a:pt x="38907" y="15008"/>
                      <a:pt x="34995" y="15008"/>
                    </a:cubicBezTo>
                    <a:cubicBezTo>
                      <a:pt x="22920" y="15008"/>
                      <a:pt x="13140" y="24788"/>
                      <a:pt x="13140" y="36863"/>
                    </a:cubicBezTo>
                    <a:cubicBezTo>
                      <a:pt x="13140" y="37418"/>
                      <a:pt x="13181" y="37928"/>
                      <a:pt x="13225" y="38479"/>
                    </a:cubicBezTo>
                    <a:cubicBezTo>
                      <a:pt x="12630" y="38394"/>
                      <a:pt x="11991" y="38309"/>
                      <a:pt x="11354" y="38309"/>
                    </a:cubicBezTo>
                    <a:cubicBezTo>
                      <a:pt x="5062" y="38309"/>
                      <a:pt x="0" y="43411"/>
                      <a:pt x="0" y="49663"/>
                    </a:cubicBezTo>
                    <a:cubicBezTo>
                      <a:pt x="0" y="55912"/>
                      <a:pt x="5062" y="61014"/>
                      <a:pt x="11354" y="61014"/>
                    </a:cubicBezTo>
                    <a:cubicBezTo>
                      <a:pt x="12035" y="61014"/>
                      <a:pt x="12671" y="60929"/>
                      <a:pt x="13310" y="60844"/>
                    </a:cubicBezTo>
                    <a:cubicBezTo>
                      <a:pt x="14372" y="67987"/>
                      <a:pt x="20494" y="73474"/>
                      <a:pt x="27937" y="73474"/>
                    </a:cubicBezTo>
                    <a:cubicBezTo>
                      <a:pt x="30954" y="73474"/>
                      <a:pt x="33719" y="72579"/>
                      <a:pt x="36056" y="71048"/>
                    </a:cubicBezTo>
                    <a:cubicBezTo>
                      <a:pt x="40903" y="80021"/>
                      <a:pt x="50387" y="86100"/>
                      <a:pt x="61312" y="86100"/>
                    </a:cubicBezTo>
                    <a:cubicBezTo>
                      <a:pt x="71177" y="86100"/>
                      <a:pt x="79850" y="81127"/>
                      <a:pt x="85038" y="73559"/>
                    </a:cubicBezTo>
                    <a:cubicBezTo>
                      <a:pt x="86017" y="74280"/>
                      <a:pt x="87249" y="74705"/>
                      <a:pt x="88569" y="74705"/>
                    </a:cubicBezTo>
                    <a:cubicBezTo>
                      <a:pt x="90480" y="74705"/>
                      <a:pt x="92140" y="73814"/>
                      <a:pt x="93246" y="72453"/>
                    </a:cubicBezTo>
                    <a:cubicBezTo>
                      <a:pt x="96137" y="74195"/>
                      <a:pt x="99494" y="75215"/>
                      <a:pt x="103110" y="75215"/>
                    </a:cubicBezTo>
                    <a:cubicBezTo>
                      <a:pt x="112889" y="75215"/>
                      <a:pt x="120968" y="67861"/>
                      <a:pt x="122114" y="58337"/>
                    </a:cubicBezTo>
                    <a:cubicBezTo>
                      <a:pt x="124580" y="60163"/>
                      <a:pt x="127601" y="61269"/>
                      <a:pt x="130917" y="61269"/>
                    </a:cubicBezTo>
                    <a:cubicBezTo>
                      <a:pt x="139081" y="61269"/>
                      <a:pt x="145714" y="54636"/>
                      <a:pt x="145714" y="46472"/>
                    </a:cubicBezTo>
                    <a:cubicBezTo>
                      <a:pt x="145714" y="38309"/>
                      <a:pt x="139081" y="31720"/>
                      <a:pt x="130917" y="31720"/>
                    </a:cubicBezTo>
                    <a:cubicBezTo>
                      <a:pt x="130023" y="31720"/>
                      <a:pt x="129172" y="31805"/>
                      <a:pt x="128322" y="31931"/>
                    </a:cubicBezTo>
                    <a:cubicBezTo>
                      <a:pt x="127727" y="21896"/>
                      <a:pt x="119393" y="13903"/>
                      <a:pt x="109188" y="13903"/>
                    </a:cubicBezTo>
                    <a:cubicBezTo>
                      <a:pt x="105277" y="13903"/>
                      <a:pt x="101620" y="15093"/>
                      <a:pt x="98559" y="17134"/>
                    </a:cubicBezTo>
                    <a:cubicBezTo>
                      <a:pt x="94096" y="7059"/>
                      <a:pt x="84017" y="1"/>
                      <a:pt x="722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832008" y="526586"/>
                <a:ext cx="1099412" cy="337797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44771" extrusionOk="0">
                    <a:moveTo>
                      <a:pt x="144734" y="0"/>
                    </a:moveTo>
                    <a:cubicBezTo>
                      <a:pt x="144734" y="7269"/>
                      <a:pt x="138186" y="13137"/>
                      <a:pt x="130152" y="13137"/>
                    </a:cubicBezTo>
                    <a:cubicBezTo>
                      <a:pt x="126876" y="13137"/>
                      <a:pt x="123900" y="12161"/>
                      <a:pt x="121478" y="10545"/>
                    </a:cubicBezTo>
                    <a:cubicBezTo>
                      <a:pt x="120328" y="18964"/>
                      <a:pt x="112379" y="25512"/>
                      <a:pt x="102685" y="25512"/>
                    </a:cubicBezTo>
                    <a:cubicBezTo>
                      <a:pt x="99154" y="25512"/>
                      <a:pt x="95838" y="24617"/>
                      <a:pt x="92990" y="23046"/>
                    </a:cubicBezTo>
                    <a:cubicBezTo>
                      <a:pt x="91885" y="24277"/>
                      <a:pt x="90225" y="25086"/>
                      <a:pt x="88354" y="25086"/>
                    </a:cubicBezTo>
                    <a:cubicBezTo>
                      <a:pt x="87038" y="25086"/>
                      <a:pt x="85847" y="24702"/>
                      <a:pt x="84868" y="24066"/>
                    </a:cubicBezTo>
                    <a:cubicBezTo>
                      <a:pt x="79765" y="30784"/>
                      <a:pt x="71221" y="35206"/>
                      <a:pt x="61482" y="35206"/>
                    </a:cubicBezTo>
                    <a:cubicBezTo>
                      <a:pt x="50683" y="35206"/>
                      <a:pt x="41328" y="29804"/>
                      <a:pt x="36566" y="21811"/>
                    </a:cubicBezTo>
                    <a:cubicBezTo>
                      <a:pt x="34230" y="23171"/>
                      <a:pt x="31508" y="23981"/>
                      <a:pt x="28532" y="23981"/>
                    </a:cubicBezTo>
                    <a:cubicBezTo>
                      <a:pt x="21219" y="23981"/>
                      <a:pt x="15137" y="19090"/>
                      <a:pt x="14116" y="12712"/>
                    </a:cubicBezTo>
                    <a:cubicBezTo>
                      <a:pt x="13480" y="12841"/>
                      <a:pt x="12841" y="12882"/>
                      <a:pt x="12161" y="12882"/>
                    </a:cubicBezTo>
                    <a:cubicBezTo>
                      <a:pt x="6293" y="12882"/>
                      <a:pt x="1531" y="8800"/>
                      <a:pt x="1065" y="3613"/>
                    </a:cubicBezTo>
                    <a:cubicBezTo>
                      <a:pt x="385" y="5058"/>
                      <a:pt x="0" y="6633"/>
                      <a:pt x="0" y="8334"/>
                    </a:cubicBezTo>
                    <a:cubicBezTo>
                      <a:pt x="0" y="14583"/>
                      <a:pt x="5062" y="19685"/>
                      <a:pt x="11354" y="19685"/>
                    </a:cubicBezTo>
                    <a:cubicBezTo>
                      <a:pt x="12035" y="19685"/>
                      <a:pt x="12671" y="19600"/>
                      <a:pt x="13310" y="19515"/>
                    </a:cubicBezTo>
                    <a:cubicBezTo>
                      <a:pt x="14372" y="26658"/>
                      <a:pt x="20494" y="32145"/>
                      <a:pt x="27937" y="32145"/>
                    </a:cubicBezTo>
                    <a:cubicBezTo>
                      <a:pt x="30954" y="32145"/>
                      <a:pt x="33719" y="31250"/>
                      <a:pt x="36056" y="29719"/>
                    </a:cubicBezTo>
                    <a:cubicBezTo>
                      <a:pt x="40903" y="38692"/>
                      <a:pt x="50387" y="44771"/>
                      <a:pt x="61312" y="44771"/>
                    </a:cubicBezTo>
                    <a:cubicBezTo>
                      <a:pt x="71177" y="44771"/>
                      <a:pt x="79850" y="39798"/>
                      <a:pt x="85038" y="32230"/>
                    </a:cubicBezTo>
                    <a:cubicBezTo>
                      <a:pt x="86017" y="32951"/>
                      <a:pt x="87249" y="33376"/>
                      <a:pt x="88569" y="33376"/>
                    </a:cubicBezTo>
                    <a:cubicBezTo>
                      <a:pt x="90480" y="33376"/>
                      <a:pt x="92140" y="32485"/>
                      <a:pt x="93246" y="31124"/>
                    </a:cubicBezTo>
                    <a:cubicBezTo>
                      <a:pt x="96137" y="32866"/>
                      <a:pt x="99494" y="33886"/>
                      <a:pt x="103110" y="33886"/>
                    </a:cubicBezTo>
                    <a:cubicBezTo>
                      <a:pt x="112889" y="33886"/>
                      <a:pt x="120968" y="26532"/>
                      <a:pt x="122114" y="17008"/>
                    </a:cubicBezTo>
                    <a:cubicBezTo>
                      <a:pt x="124580" y="18834"/>
                      <a:pt x="127601" y="19940"/>
                      <a:pt x="130917" y="19940"/>
                    </a:cubicBezTo>
                    <a:cubicBezTo>
                      <a:pt x="139081" y="19940"/>
                      <a:pt x="145714" y="13307"/>
                      <a:pt x="145714" y="5143"/>
                    </a:cubicBezTo>
                    <a:cubicBezTo>
                      <a:pt x="145714" y="3358"/>
                      <a:pt x="145329" y="1616"/>
                      <a:pt x="144734" y="0"/>
                    </a:cubicBezTo>
                    <a:close/>
                  </a:path>
                </a:pathLst>
              </a:custGeom>
              <a:solidFill>
                <a:srgbClr val="09A5A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271549" y="164224"/>
              <a:ext cx="1099435" cy="578571"/>
              <a:chOff x="6551988" y="155300"/>
              <a:chExt cx="1333780" cy="750708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553575" y="155300"/>
                <a:ext cx="1330600" cy="750700"/>
              </a:xfrm>
              <a:custGeom>
                <a:avLst/>
                <a:gdLst/>
                <a:ahLst/>
                <a:cxnLst/>
                <a:rect l="l" t="t" r="r" b="b"/>
                <a:pathLst>
                  <a:path w="53224" h="30028" extrusionOk="0">
                    <a:moveTo>
                      <a:pt x="23743" y="0"/>
                    </a:moveTo>
                    <a:cubicBezTo>
                      <a:pt x="18048" y="0"/>
                      <a:pt x="13190" y="3685"/>
                      <a:pt x="11012" y="8921"/>
                    </a:cubicBezTo>
                    <a:cubicBezTo>
                      <a:pt x="10637" y="8878"/>
                      <a:pt x="10219" y="8838"/>
                      <a:pt x="9840" y="8838"/>
                    </a:cubicBezTo>
                    <a:cubicBezTo>
                      <a:pt x="4396" y="8838"/>
                      <a:pt x="1" y="13568"/>
                      <a:pt x="1" y="19390"/>
                    </a:cubicBezTo>
                    <a:cubicBezTo>
                      <a:pt x="1" y="25210"/>
                      <a:pt x="4396" y="29900"/>
                      <a:pt x="9840" y="29900"/>
                    </a:cubicBezTo>
                    <a:cubicBezTo>
                      <a:pt x="12229" y="29900"/>
                      <a:pt x="14406" y="28979"/>
                      <a:pt x="16121" y="27471"/>
                    </a:cubicBezTo>
                    <a:cubicBezTo>
                      <a:pt x="18299" y="29022"/>
                      <a:pt x="20939" y="29900"/>
                      <a:pt x="23743" y="29900"/>
                    </a:cubicBezTo>
                    <a:cubicBezTo>
                      <a:pt x="26591" y="29900"/>
                      <a:pt x="29230" y="28979"/>
                      <a:pt x="31448" y="27431"/>
                    </a:cubicBezTo>
                    <a:cubicBezTo>
                      <a:pt x="32999" y="28979"/>
                      <a:pt x="35050" y="29900"/>
                      <a:pt x="37311" y="29900"/>
                    </a:cubicBezTo>
                    <a:cubicBezTo>
                      <a:pt x="39616" y="29900"/>
                      <a:pt x="41750" y="28938"/>
                      <a:pt x="43301" y="27303"/>
                    </a:cubicBezTo>
                    <a:cubicBezTo>
                      <a:pt x="44222" y="28938"/>
                      <a:pt x="45897" y="30027"/>
                      <a:pt x="47824" y="30027"/>
                    </a:cubicBezTo>
                    <a:cubicBezTo>
                      <a:pt x="50795" y="30027"/>
                      <a:pt x="53224" y="27431"/>
                      <a:pt x="53224" y="24248"/>
                    </a:cubicBezTo>
                    <a:cubicBezTo>
                      <a:pt x="53224" y="21066"/>
                      <a:pt x="50795" y="18469"/>
                      <a:pt x="47824" y="18469"/>
                    </a:cubicBezTo>
                    <a:cubicBezTo>
                      <a:pt x="47110" y="18469"/>
                      <a:pt x="46400" y="18637"/>
                      <a:pt x="45770" y="18928"/>
                    </a:cubicBezTo>
                    <a:cubicBezTo>
                      <a:pt x="45016" y="14657"/>
                      <a:pt x="41499" y="11434"/>
                      <a:pt x="37311" y="11434"/>
                    </a:cubicBezTo>
                    <a:cubicBezTo>
                      <a:pt x="35803" y="4858"/>
                      <a:pt x="30319" y="0"/>
                      <a:pt x="23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551988" y="607775"/>
                <a:ext cx="1333780" cy="298233"/>
              </a:xfrm>
              <a:custGeom>
                <a:avLst/>
                <a:gdLst/>
                <a:ahLst/>
                <a:cxnLst/>
                <a:rect l="l" t="t" r="r" b="b"/>
                <a:pathLst>
                  <a:path w="53814" h="12062" extrusionOk="0">
                    <a:moveTo>
                      <a:pt x="168" y="1"/>
                    </a:moveTo>
                    <a:cubicBezTo>
                      <a:pt x="44" y="547"/>
                      <a:pt x="0" y="1089"/>
                      <a:pt x="0" y="1676"/>
                    </a:cubicBezTo>
                    <a:cubicBezTo>
                      <a:pt x="0" y="7331"/>
                      <a:pt x="4439" y="11937"/>
                      <a:pt x="9927" y="11937"/>
                    </a:cubicBezTo>
                    <a:cubicBezTo>
                      <a:pt x="12356" y="11937"/>
                      <a:pt x="14573" y="11056"/>
                      <a:pt x="16292" y="9549"/>
                    </a:cubicBezTo>
                    <a:cubicBezTo>
                      <a:pt x="18510" y="11056"/>
                      <a:pt x="21150" y="11937"/>
                      <a:pt x="24037" y="11937"/>
                    </a:cubicBezTo>
                    <a:cubicBezTo>
                      <a:pt x="26885" y="11937"/>
                      <a:pt x="29565" y="11056"/>
                      <a:pt x="31786" y="9508"/>
                    </a:cubicBezTo>
                    <a:cubicBezTo>
                      <a:pt x="33334" y="11016"/>
                      <a:pt x="35428" y="11937"/>
                      <a:pt x="37733" y="11937"/>
                    </a:cubicBezTo>
                    <a:cubicBezTo>
                      <a:pt x="40078" y="11937"/>
                      <a:pt x="42212" y="10972"/>
                      <a:pt x="43763" y="9425"/>
                    </a:cubicBezTo>
                    <a:cubicBezTo>
                      <a:pt x="44724" y="10972"/>
                      <a:pt x="46443" y="12061"/>
                      <a:pt x="48369" y="12061"/>
                    </a:cubicBezTo>
                    <a:cubicBezTo>
                      <a:pt x="51341" y="12061"/>
                      <a:pt x="53813" y="9508"/>
                      <a:pt x="53813" y="6409"/>
                    </a:cubicBezTo>
                    <a:cubicBezTo>
                      <a:pt x="53813" y="5321"/>
                      <a:pt x="53478" y="4272"/>
                      <a:pt x="52932" y="3394"/>
                    </a:cubicBezTo>
                    <a:cubicBezTo>
                      <a:pt x="52095" y="5404"/>
                      <a:pt x="50168" y="6868"/>
                      <a:pt x="47907" y="6868"/>
                    </a:cubicBezTo>
                    <a:cubicBezTo>
                      <a:pt x="45941" y="6868"/>
                      <a:pt x="44265" y="5823"/>
                      <a:pt x="43301" y="4232"/>
                    </a:cubicBezTo>
                    <a:cubicBezTo>
                      <a:pt x="41753" y="5780"/>
                      <a:pt x="39616" y="6744"/>
                      <a:pt x="37270" y="6744"/>
                    </a:cubicBezTo>
                    <a:cubicBezTo>
                      <a:pt x="34969" y="6744"/>
                      <a:pt x="32875" y="5823"/>
                      <a:pt x="31324" y="4356"/>
                    </a:cubicBezTo>
                    <a:cubicBezTo>
                      <a:pt x="29106" y="5863"/>
                      <a:pt x="26426" y="6744"/>
                      <a:pt x="23578" y="6744"/>
                    </a:cubicBezTo>
                    <a:cubicBezTo>
                      <a:pt x="20687" y="6744"/>
                      <a:pt x="18051" y="5863"/>
                      <a:pt x="15830" y="4356"/>
                    </a:cubicBezTo>
                    <a:cubicBezTo>
                      <a:pt x="14114" y="5863"/>
                      <a:pt x="11893" y="6744"/>
                      <a:pt x="9464" y="6744"/>
                    </a:cubicBezTo>
                    <a:cubicBezTo>
                      <a:pt x="5193" y="6744"/>
                      <a:pt x="1551" y="3937"/>
                      <a:pt x="168" y="1"/>
                    </a:cubicBezTo>
                    <a:close/>
                  </a:path>
                </a:pathLst>
              </a:custGeom>
              <a:solidFill>
                <a:srgbClr val="09A5A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713225" y="1372800"/>
            <a:ext cx="4725900" cy="16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713225" y="2997850"/>
            <a:ext cx="47259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Schibsted Grotesk Medium"/>
                <a:ea typeface="Schibsted Grotesk Medium"/>
                <a:cs typeface="Schibsted Grotesk Medium"/>
                <a:sym typeface="Schibsted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1"/>
          <p:cNvSpPr/>
          <p:nvPr/>
        </p:nvSpPr>
        <p:spPr>
          <a:xfrm rot="-10673929" flipH="1">
            <a:off x="-156064" y="2519218"/>
            <a:ext cx="4664368" cy="3020273"/>
          </a:xfrm>
          <a:custGeom>
            <a:avLst/>
            <a:gdLst/>
            <a:ahLst/>
            <a:cxnLst/>
            <a:rect l="l" t="t" r="r" b="b"/>
            <a:pathLst>
              <a:path w="166845" h="93560" extrusionOk="0">
                <a:moveTo>
                  <a:pt x="5147" y="0"/>
                </a:moveTo>
                <a:cubicBezTo>
                  <a:pt x="4977" y="0"/>
                  <a:pt x="4806" y="6"/>
                  <a:pt x="4637" y="18"/>
                </a:cubicBezTo>
                <a:cubicBezTo>
                  <a:pt x="3701" y="103"/>
                  <a:pt x="2766" y="443"/>
                  <a:pt x="2426" y="1423"/>
                </a:cubicBezTo>
                <a:cubicBezTo>
                  <a:pt x="2127" y="2273"/>
                  <a:pt x="2382" y="3334"/>
                  <a:pt x="2467" y="4229"/>
                </a:cubicBezTo>
                <a:cubicBezTo>
                  <a:pt x="2637" y="6440"/>
                  <a:pt x="2807" y="8651"/>
                  <a:pt x="2936" y="10862"/>
                </a:cubicBezTo>
                <a:cubicBezTo>
                  <a:pt x="3232" y="15284"/>
                  <a:pt x="3446" y="19706"/>
                  <a:pt x="3531" y="24128"/>
                </a:cubicBezTo>
                <a:cubicBezTo>
                  <a:pt x="3742" y="32928"/>
                  <a:pt x="3616" y="41772"/>
                  <a:pt x="3106" y="50530"/>
                </a:cubicBezTo>
                <a:cubicBezTo>
                  <a:pt x="2256" y="64861"/>
                  <a:pt x="1" y="79273"/>
                  <a:pt x="1191" y="93560"/>
                </a:cubicBezTo>
                <a:lnTo>
                  <a:pt x="2766" y="93560"/>
                </a:lnTo>
                <a:cubicBezTo>
                  <a:pt x="10630" y="93349"/>
                  <a:pt x="19263" y="89607"/>
                  <a:pt x="23301" y="82505"/>
                </a:cubicBezTo>
                <a:cubicBezTo>
                  <a:pt x="24281" y="80763"/>
                  <a:pt x="24961" y="78763"/>
                  <a:pt x="24961" y="76722"/>
                </a:cubicBezTo>
                <a:cubicBezTo>
                  <a:pt x="25002" y="74596"/>
                  <a:pt x="24321" y="72555"/>
                  <a:pt x="23345" y="70644"/>
                </a:cubicBezTo>
                <a:cubicBezTo>
                  <a:pt x="21389" y="66902"/>
                  <a:pt x="18454" y="63711"/>
                  <a:pt x="16882" y="59800"/>
                </a:cubicBezTo>
                <a:cubicBezTo>
                  <a:pt x="15477" y="56313"/>
                  <a:pt x="15307" y="52316"/>
                  <a:pt x="17733" y="49255"/>
                </a:cubicBezTo>
                <a:cubicBezTo>
                  <a:pt x="19729" y="46748"/>
                  <a:pt x="22876" y="45387"/>
                  <a:pt x="25937" y="44748"/>
                </a:cubicBezTo>
                <a:cubicBezTo>
                  <a:pt x="27713" y="44389"/>
                  <a:pt x="29535" y="44236"/>
                  <a:pt x="31360" y="44236"/>
                </a:cubicBezTo>
                <a:cubicBezTo>
                  <a:pt x="33426" y="44236"/>
                  <a:pt x="35494" y="44432"/>
                  <a:pt x="37502" y="44748"/>
                </a:cubicBezTo>
                <a:cubicBezTo>
                  <a:pt x="41968" y="45428"/>
                  <a:pt x="46261" y="46833"/>
                  <a:pt x="50302" y="48830"/>
                </a:cubicBezTo>
                <a:cubicBezTo>
                  <a:pt x="54085" y="50786"/>
                  <a:pt x="57700" y="53252"/>
                  <a:pt x="61908" y="54316"/>
                </a:cubicBezTo>
                <a:cubicBezTo>
                  <a:pt x="63109" y="54637"/>
                  <a:pt x="64323" y="54793"/>
                  <a:pt x="65531" y="54793"/>
                </a:cubicBezTo>
                <a:cubicBezTo>
                  <a:pt x="68000" y="54793"/>
                  <a:pt x="70439" y="54141"/>
                  <a:pt x="72667" y="52911"/>
                </a:cubicBezTo>
                <a:cubicBezTo>
                  <a:pt x="75769" y="51211"/>
                  <a:pt x="78405" y="48449"/>
                  <a:pt x="79725" y="45132"/>
                </a:cubicBezTo>
                <a:cubicBezTo>
                  <a:pt x="81126" y="41516"/>
                  <a:pt x="80660" y="37520"/>
                  <a:pt x="81256" y="33778"/>
                </a:cubicBezTo>
                <a:cubicBezTo>
                  <a:pt x="81552" y="31951"/>
                  <a:pt x="82106" y="30121"/>
                  <a:pt x="83252" y="28635"/>
                </a:cubicBezTo>
                <a:cubicBezTo>
                  <a:pt x="84402" y="27145"/>
                  <a:pt x="86018" y="26040"/>
                  <a:pt x="87719" y="25233"/>
                </a:cubicBezTo>
                <a:cubicBezTo>
                  <a:pt x="90974" y="23730"/>
                  <a:pt x="94533" y="23131"/>
                  <a:pt x="98087" y="23131"/>
                </a:cubicBezTo>
                <a:cubicBezTo>
                  <a:pt x="98755" y="23131"/>
                  <a:pt x="99424" y="23152"/>
                  <a:pt x="100090" y="23192"/>
                </a:cubicBezTo>
                <a:cubicBezTo>
                  <a:pt x="109189" y="23788"/>
                  <a:pt x="117737" y="27485"/>
                  <a:pt x="126581" y="29441"/>
                </a:cubicBezTo>
                <a:cubicBezTo>
                  <a:pt x="130670" y="30375"/>
                  <a:pt x="134962" y="30993"/>
                  <a:pt x="139230" y="30993"/>
                </a:cubicBezTo>
                <a:cubicBezTo>
                  <a:pt x="144103" y="30993"/>
                  <a:pt x="148943" y="30187"/>
                  <a:pt x="153408" y="28125"/>
                </a:cubicBezTo>
                <a:cubicBezTo>
                  <a:pt x="159531" y="25318"/>
                  <a:pt x="164803" y="20257"/>
                  <a:pt x="166844" y="13794"/>
                </a:cubicBezTo>
                <a:cubicBezTo>
                  <a:pt x="164593" y="12733"/>
                  <a:pt x="162977" y="10393"/>
                  <a:pt x="163018" y="7886"/>
                </a:cubicBezTo>
                <a:cubicBezTo>
                  <a:pt x="160977" y="7631"/>
                  <a:pt x="158936" y="7416"/>
                  <a:pt x="156895" y="7205"/>
                </a:cubicBezTo>
                <a:cubicBezTo>
                  <a:pt x="143277" y="5879"/>
                  <a:pt x="129576" y="5587"/>
                  <a:pt x="115902" y="5587"/>
                </a:cubicBezTo>
                <a:cubicBezTo>
                  <a:pt x="112458" y="5587"/>
                  <a:pt x="109015" y="5605"/>
                  <a:pt x="105576" y="5630"/>
                </a:cubicBezTo>
                <a:cubicBezTo>
                  <a:pt x="95487" y="5707"/>
                  <a:pt x="85399" y="5870"/>
                  <a:pt x="75310" y="5870"/>
                </a:cubicBezTo>
                <a:cubicBezTo>
                  <a:pt x="68264" y="5870"/>
                  <a:pt x="61217" y="5790"/>
                  <a:pt x="54170" y="5545"/>
                </a:cubicBezTo>
                <a:cubicBezTo>
                  <a:pt x="45581" y="5205"/>
                  <a:pt x="37036" y="4654"/>
                  <a:pt x="28532" y="3675"/>
                </a:cubicBezTo>
                <a:cubicBezTo>
                  <a:pt x="24406" y="3209"/>
                  <a:pt x="20284" y="2654"/>
                  <a:pt x="16158" y="1933"/>
                </a:cubicBezTo>
                <a:cubicBezTo>
                  <a:pt x="14117" y="1593"/>
                  <a:pt x="12035" y="1253"/>
                  <a:pt x="9994" y="828"/>
                </a:cubicBezTo>
                <a:cubicBezTo>
                  <a:pt x="8455" y="520"/>
                  <a:pt x="6776" y="0"/>
                  <a:pt x="5147" y="0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"/>
          <p:cNvSpPr/>
          <p:nvPr/>
        </p:nvSpPr>
        <p:spPr>
          <a:xfrm rot="10800000">
            <a:off x="7204431" y="-10527"/>
            <a:ext cx="1942444" cy="1028251"/>
          </a:xfrm>
          <a:custGeom>
            <a:avLst/>
            <a:gdLst/>
            <a:ahLst/>
            <a:cxnLst/>
            <a:rect l="l" t="t" r="r" b="b"/>
            <a:pathLst>
              <a:path w="44977" h="23809" extrusionOk="0">
                <a:moveTo>
                  <a:pt x="1" y="0"/>
                </a:moveTo>
                <a:lnTo>
                  <a:pt x="1" y="23809"/>
                </a:lnTo>
                <a:lnTo>
                  <a:pt x="44976" y="23809"/>
                </a:lnTo>
                <a:cubicBezTo>
                  <a:pt x="41589" y="17071"/>
                  <a:pt x="35270" y="11632"/>
                  <a:pt x="28241" y="9667"/>
                </a:cubicBezTo>
                <a:cubicBezTo>
                  <a:pt x="19705" y="7280"/>
                  <a:pt x="7070" y="6025"/>
                  <a:pt x="1" y="0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31"/>
          <p:cNvGrpSpPr/>
          <p:nvPr/>
        </p:nvGrpSpPr>
        <p:grpSpPr>
          <a:xfrm>
            <a:off x="211358" y="3526556"/>
            <a:ext cx="1322522" cy="1400834"/>
            <a:chOff x="346725" y="843103"/>
            <a:chExt cx="3288219" cy="3482930"/>
          </a:xfrm>
        </p:grpSpPr>
        <p:sp>
          <p:nvSpPr>
            <p:cNvPr id="908" name="Google Shape;908;p31"/>
            <p:cNvSpPr/>
            <p:nvPr/>
          </p:nvSpPr>
          <p:spPr>
            <a:xfrm>
              <a:off x="350915" y="2685526"/>
              <a:ext cx="3281929" cy="1640506"/>
            </a:xfrm>
            <a:custGeom>
              <a:avLst/>
              <a:gdLst/>
              <a:ahLst/>
              <a:cxnLst/>
              <a:rect l="l" t="t" r="r" b="b"/>
              <a:pathLst>
                <a:path w="150392" h="75175" extrusionOk="0">
                  <a:moveTo>
                    <a:pt x="0" y="0"/>
                  </a:moveTo>
                  <a:cubicBezTo>
                    <a:pt x="0" y="41541"/>
                    <a:pt x="33680" y="75175"/>
                    <a:pt x="75221" y="75175"/>
                  </a:cubicBezTo>
                  <a:cubicBezTo>
                    <a:pt x="116758" y="75175"/>
                    <a:pt x="150392" y="41541"/>
                    <a:pt x="150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767051" y="2707524"/>
              <a:ext cx="2450754" cy="1225399"/>
            </a:xfrm>
            <a:custGeom>
              <a:avLst/>
              <a:gdLst/>
              <a:ahLst/>
              <a:cxnLst/>
              <a:rect l="l" t="t" r="r" b="b"/>
              <a:pathLst>
                <a:path w="112304" h="56153" extrusionOk="0">
                  <a:moveTo>
                    <a:pt x="0" y="1"/>
                  </a:moveTo>
                  <a:cubicBezTo>
                    <a:pt x="0" y="30997"/>
                    <a:pt x="25106" y="56152"/>
                    <a:pt x="56152" y="56152"/>
                  </a:cubicBezTo>
                  <a:cubicBezTo>
                    <a:pt x="87149" y="56152"/>
                    <a:pt x="112304" y="30997"/>
                    <a:pt x="112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46018" y="2681337"/>
              <a:ext cx="1287135" cy="1461693"/>
            </a:xfrm>
            <a:custGeom>
              <a:avLst/>
              <a:gdLst/>
              <a:ahLst/>
              <a:cxnLst/>
              <a:rect l="l" t="t" r="r" b="b"/>
              <a:pathLst>
                <a:path w="58982" h="66981" extrusionOk="0">
                  <a:moveTo>
                    <a:pt x="0" y="1"/>
                  </a:moveTo>
                  <a:cubicBezTo>
                    <a:pt x="4266" y="1534"/>
                    <a:pt x="7620" y="4267"/>
                    <a:pt x="10637" y="7571"/>
                  </a:cubicBezTo>
                  <a:cubicBezTo>
                    <a:pt x="11421" y="8487"/>
                    <a:pt x="12284" y="8925"/>
                    <a:pt x="13408" y="8925"/>
                  </a:cubicBezTo>
                  <a:cubicBezTo>
                    <a:pt x="13520" y="8925"/>
                    <a:pt x="13635" y="8921"/>
                    <a:pt x="13753" y="8912"/>
                  </a:cubicBezTo>
                  <a:cubicBezTo>
                    <a:pt x="14122" y="8900"/>
                    <a:pt x="14506" y="8874"/>
                    <a:pt x="14882" y="8874"/>
                  </a:cubicBezTo>
                  <a:cubicBezTo>
                    <a:pt x="15919" y="8874"/>
                    <a:pt x="16902" y="9072"/>
                    <a:pt x="17394" y="10304"/>
                  </a:cubicBezTo>
                  <a:cubicBezTo>
                    <a:pt x="17969" y="11837"/>
                    <a:pt x="17536" y="13320"/>
                    <a:pt x="16578" y="14616"/>
                  </a:cubicBezTo>
                  <a:cubicBezTo>
                    <a:pt x="13178" y="19023"/>
                    <a:pt x="12936" y="23956"/>
                    <a:pt x="14086" y="29181"/>
                  </a:cubicBezTo>
                  <a:cubicBezTo>
                    <a:pt x="15094" y="33730"/>
                    <a:pt x="18303" y="36463"/>
                    <a:pt x="21944" y="38667"/>
                  </a:cubicBezTo>
                  <a:cubicBezTo>
                    <a:pt x="25347" y="40679"/>
                    <a:pt x="26352" y="43554"/>
                    <a:pt x="26018" y="47145"/>
                  </a:cubicBezTo>
                  <a:cubicBezTo>
                    <a:pt x="25635" y="51553"/>
                    <a:pt x="25968" y="55961"/>
                    <a:pt x="25777" y="60369"/>
                  </a:cubicBezTo>
                  <a:cubicBezTo>
                    <a:pt x="29084" y="62860"/>
                    <a:pt x="32580" y="65064"/>
                    <a:pt x="36317" y="66980"/>
                  </a:cubicBezTo>
                  <a:cubicBezTo>
                    <a:pt x="36413" y="66743"/>
                    <a:pt x="36605" y="66501"/>
                    <a:pt x="36846" y="66264"/>
                  </a:cubicBezTo>
                  <a:cubicBezTo>
                    <a:pt x="38893" y="64540"/>
                    <a:pt x="39043" y="60696"/>
                    <a:pt x="42735" y="60696"/>
                  </a:cubicBezTo>
                  <a:cubicBezTo>
                    <a:pt x="42845" y="60696"/>
                    <a:pt x="42958" y="60699"/>
                    <a:pt x="43075" y="60706"/>
                  </a:cubicBezTo>
                  <a:cubicBezTo>
                    <a:pt x="43216" y="60706"/>
                    <a:pt x="43504" y="59985"/>
                    <a:pt x="43649" y="59602"/>
                  </a:cubicBezTo>
                  <a:cubicBezTo>
                    <a:pt x="44366" y="57544"/>
                    <a:pt x="46045" y="55290"/>
                    <a:pt x="45612" y="53519"/>
                  </a:cubicBezTo>
                  <a:cubicBezTo>
                    <a:pt x="44462" y="48678"/>
                    <a:pt x="47770" y="48487"/>
                    <a:pt x="50690" y="47195"/>
                  </a:cubicBezTo>
                  <a:cubicBezTo>
                    <a:pt x="55098" y="45279"/>
                    <a:pt x="56011" y="43983"/>
                    <a:pt x="54861" y="40583"/>
                  </a:cubicBezTo>
                  <a:cubicBezTo>
                    <a:pt x="53565" y="36751"/>
                    <a:pt x="54332" y="33684"/>
                    <a:pt x="56490" y="30426"/>
                  </a:cubicBezTo>
                  <a:cubicBezTo>
                    <a:pt x="58981" y="26735"/>
                    <a:pt x="58260" y="24531"/>
                    <a:pt x="54477" y="22377"/>
                  </a:cubicBezTo>
                  <a:cubicBezTo>
                    <a:pt x="52944" y="21465"/>
                    <a:pt x="51361" y="20507"/>
                    <a:pt x="49732" y="19836"/>
                  </a:cubicBezTo>
                  <a:cubicBezTo>
                    <a:pt x="46283" y="18494"/>
                    <a:pt x="43120" y="16915"/>
                    <a:pt x="41541" y="13274"/>
                  </a:cubicBezTo>
                  <a:cubicBezTo>
                    <a:pt x="40922" y="11811"/>
                    <a:pt x="39975" y="10761"/>
                    <a:pt x="38283" y="10761"/>
                  </a:cubicBezTo>
                  <a:cubicBezTo>
                    <a:pt x="38144" y="10761"/>
                    <a:pt x="38000" y="10768"/>
                    <a:pt x="37850" y="10783"/>
                  </a:cubicBezTo>
                  <a:cubicBezTo>
                    <a:pt x="37799" y="10786"/>
                    <a:pt x="37750" y="10788"/>
                    <a:pt x="37702" y="10788"/>
                  </a:cubicBezTo>
                  <a:cubicBezTo>
                    <a:pt x="36487" y="10788"/>
                    <a:pt x="36216" y="9646"/>
                    <a:pt x="36079" y="8816"/>
                  </a:cubicBezTo>
                  <a:cubicBezTo>
                    <a:pt x="35553" y="6251"/>
                    <a:pt x="34214" y="5380"/>
                    <a:pt x="32496" y="5380"/>
                  </a:cubicBezTo>
                  <a:cubicBezTo>
                    <a:pt x="31711" y="5380"/>
                    <a:pt x="30848" y="5561"/>
                    <a:pt x="29947" y="5846"/>
                  </a:cubicBezTo>
                  <a:cubicBezTo>
                    <a:pt x="29385" y="6016"/>
                    <a:pt x="28865" y="6126"/>
                    <a:pt x="28396" y="6126"/>
                  </a:cubicBezTo>
                  <a:cubicBezTo>
                    <a:pt x="27546" y="6126"/>
                    <a:pt x="26864" y="5764"/>
                    <a:pt x="26401" y="4746"/>
                  </a:cubicBezTo>
                  <a:cubicBezTo>
                    <a:pt x="25594" y="2916"/>
                    <a:pt x="24679" y="2205"/>
                    <a:pt x="23683" y="2205"/>
                  </a:cubicBezTo>
                  <a:cubicBezTo>
                    <a:pt x="22669" y="2205"/>
                    <a:pt x="21570" y="2940"/>
                    <a:pt x="20411" y="3979"/>
                  </a:cubicBezTo>
                  <a:cubicBezTo>
                    <a:pt x="19740" y="4504"/>
                    <a:pt x="19023" y="4984"/>
                    <a:pt x="18257" y="5463"/>
                  </a:cubicBezTo>
                  <a:cubicBezTo>
                    <a:pt x="17326" y="6018"/>
                    <a:pt x="16542" y="6306"/>
                    <a:pt x="15858" y="6306"/>
                  </a:cubicBezTo>
                  <a:cubicBezTo>
                    <a:pt x="14711" y="6306"/>
                    <a:pt x="13844" y="5497"/>
                    <a:pt x="13032" y="3788"/>
                  </a:cubicBezTo>
                  <a:cubicBezTo>
                    <a:pt x="12699" y="3021"/>
                    <a:pt x="12457" y="2159"/>
                    <a:pt x="12316" y="1296"/>
                  </a:cubicBezTo>
                  <a:cubicBezTo>
                    <a:pt x="12220" y="721"/>
                    <a:pt x="12028" y="288"/>
                    <a:pt x="11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2040512" y="2681337"/>
              <a:ext cx="1442882" cy="1335821"/>
            </a:xfrm>
            <a:custGeom>
              <a:avLst/>
              <a:gdLst/>
              <a:ahLst/>
              <a:cxnLst/>
              <a:rect l="l" t="t" r="r" b="b"/>
              <a:pathLst>
                <a:path w="66119" h="61213" extrusionOk="0">
                  <a:moveTo>
                    <a:pt x="1" y="1"/>
                  </a:moveTo>
                  <a:cubicBezTo>
                    <a:pt x="718" y="2492"/>
                    <a:pt x="3355" y="5175"/>
                    <a:pt x="4742" y="7716"/>
                  </a:cubicBezTo>
                  <a:cubicBezTo>
                    <a:pt x="5367" y="8866"/>
                    <a:pt x="6275" y="9825"/>
                    <a:pt x="6996" y="10925"/>
                  </a:cubicBezTo>
                  <a:cubicBezTo>
                    <a:pt x="7918" y="12222"/>
                    <a:pt x="9169" y="12913"/>
                    <a:pt x="10478" y="12913"/>
                  </a:cubicBezTo>
                  <a:cubicBezTo>
                    <a:pt x="11345" y="12913"/>
                    <a:pt x="12238" y="12610"/>
                    <a:pt x="13079" y="11979"/>
                  </a:cubicBezTo>
                  <a:cubicBezTo>
                    <a:pt x="14107" y="11203"/>
                    <a:pt x="15259" y="11071"/>
                    <a:pt x="16436" y="11071"/>
                  </a:cubicBezTo>
                  <a:cubicBezTo>
                    <a:pt x="17046" y="11071"/>
                    <a:pt x="17663" y="11107"/>
                    <a:pt x="18273" y="11107"/>
                  </a:cubicBezTo>
                  <a:cubicBezTo>
                    <a:pt x="19392" y="11107"/>
                    <a:pt x="20485" y="10986"/>
                    <a:pt x="21465" y="10304"/>
                  </a:cubicBezTo>
                  <a:cubicBezTo>
                    <a:pt x="21482" y="10292"/>
                    <a:pt x="21504" y="10287"/>
                    <a:pt x="21530" y="10287"/>
                  </a:cubicBezTo>
                  <a:cubicBezTo>
                    <a:pt x="21718" y="10287"/>
                    <a:pt x="22109" y="10570"/>
                    <a:pt x="22278" y="10783"/>
                  </a:cubicBezTo>
                  <a:cubicBezTo>
                    <a:pt x="23957" y="12316"/>
                    <a:pt x="25919" y="13370"/>
                    <a:pt x="28027" y="14278"/>
                  </a:cubicBezTo>
                  <a:cubicBezTo>
                    <a:pt x="25440" y="17249"/>
                    <a:pt x="25011" y="17490"/>
                    <a:pt x="26973" y="20890"/>
                  </a:cubicBezTo>
                  <a:cubicBezTo>
                    <a:pt x="29131" y="24581"/>
                    <a:pt x="27502" y="29035"/>
                    <a:pt x="29993" y="32534"/>
                  </a:cubicBezTo>
                  <a:cubicBezTo>
                    <a:pt x="30281" y="32918"/>
                    <a:pt x="29848" y="33972"/>
                    <a:pt x="29610" y="34642"/>
                  </a:cubicBezTo>
                  <a:cubicBezTo>
                    <a:pt x="27406" y="40150"/>
                    <a:pt x="28077" y="45420"/>
                    <a:pt x="30856" y="50549"/>
                  </a:cubicBezTo>
                  <a:cubicBezTo>
                    <a:pt x="30998" y="50645"/>
                    <a:pt x="31189" y="50691"/>
                    <a:pt x="31381" y="50741"/>
                  </a:cubicBezTo>
                  <a:cubicBezTo>
                    <a:pt x="32435" y="53374"/>
                    <a:pt x="33106" y="56107"/>
                    <a:pt x="32772" y="58981"/>
                  </a:cubicBezTo>
                  <a:cubicBezTo>
                    <a:pt x="32650" y="60147"/>
                    <a:pt x="32968" y="61212"/>
                    <a:pt x="34011" y="61212"/>
                  </a:cubicBezTo>
                  <a:cubicBezTo>
                    <a:pt x="34210" y="61212"/>
                    <a:pt x="34435" y="61173"/>
                    <a:pt x="34689" y="61089"/>
                  </a:cubicBezTo>
                  <a:cubicBezTo>
                    <a:pt x="38330" y="59844"/>
                    <a:pt x="42642" y="60752"/>
                    <a:pt x="45612" y="57302"/>
                  </a:cubicBezTo>
                  <a:cubicBezTo>
                    <a:pt x="47050" y="55627"/>
                    <a:pt x="48533" y="54190"/>
                    <a:pt x="48150" y="51745"/>
                  </a:cubicBezTo>
                  <a:cubicBezTo>
                    <a:pt x="48008" y="50595"/>
                    <a:pt x="48629" y="49782"/>
                    <a:pt x="49491" y="48966"/>
                  </a:cubicBezTo>
                  <a:cubicBezTo>
                    <a:pt x="50308" y="48153"/>
                    <a:pt x="51216" y="47049"/>
                    <a:pt x="50691" y="45854"/>
                  </a:cubicBezTo>
                  <a:cubicBezTo>
                    <a:pt x="49395" y="42737"/>
                    <a:pt x="51216" y="41204"/>
                    <a:pt x="53516" y="40054"/>
                  </a:cubicBezTo>
                  <a:cubicBezTo>
                    <a:pt x="56057" y="38859"/>
                    <a:pt x="56632" y="37038"/>
                    <a:pt x="56440" y="34401"/>
                  </a:cubicBezTo>
                  <a:cubicBezTo>
                    <a:pt x="56153" y="31047"/>
                    <a:pt x="56390" y="27693"/>
                    <a:pt x="56249" y="24294"/>
                  </a:cubicBezTo>
                  <a:cubicBezTo>
                    <a:pt x="56103" y="20986"/>
                    <a:pt x="58836" y="19119"/>
                    <a:pt x="60223" y="16724"/>
                  </a:cubicBezTo>
                  <a:cubicBezTo>
                    <a:pt x="62285" y="13274"/>
                    <a:pt x="63435" y="9537"/>
                    <a:pt x="64823" y="5846"/>
                  </a:cubicBezTo>
                  <a:cubicBezTo>
                    <a:pt x="65064" y="5225"/>
                    <a:pt x="65685" y="4409"/>
                    <a:pt x="64919" y="3738"/>
                  </a:cubicBezTo>
                  <a:cubicBezTo>
                    <a:pt x="64768" y="3611"/>
                    <a:pt x="64620" y="3562"/>
                    <a:pt x="64475" y="3562"/>
                  </a:cubicBezTo>
                  <a:cubicBezTo>
                    <a:pt x="64019" y="3562"/>
                    <a:pt x="63583" y="4037"/>
                    <a:pt x="63148" y="4075"/>
                  </a:cubicBezTo>
                  <a:cubicBezTo>
                    <a:pt x="62155" y="4106"/>
                    <a:pt x="60864" y="5014"/>
                    <a:pt x="59930" y="5014"/>
                  </a:cubicBezTo>
                  <a:cubicBezTo>
                    <a:pt x="59465" y="5014"/>
                    <a:pt x="59089" y="4789"/>
                    <a:pt x="58882" y="4121"/>
                  </a:cubicBezTo>
                  <a:cubicBezTo>
                    <a:pt x="58403" y="2542"/>
                    <a:pt x="61136" y="2013"/>
                    <a:pt x="62669" y="1534"/>
                  </a:cubicBezTo>
                  <a:cubicBezTo>
                    <a:pt x="63914" y="1105"/>
                    <a:pt x="65064" y="626"/>
                    <a:pt x="66118" y="1"/>
                  </a:cubicBezTo>
                  <a:lnTo>
                    <a:pt x="57686" y="1"/>
                  </a:lnTo>
                  <a:cubicBezTo>
                    <a:pt x="57540" y="1009"/>
                    <a:pt x="57399" y="2063"/>
                    <a:pt x="57540" y="3067"/>
                  </a:cubicBezTo>
                  <a:cubicBezTo>
                    <a:pt x="56007" y="2971"/>
                    <a:pt x="56057" y="1584"/>
                    <a:pt x="55195" y="1247"/>
                  </a:cubicBezTo>
                  <a:cubicBezTo>
                    <a:pt x="55003" y="817"/>
                    <a:pt x="54761" y="434"/>
                    <a:pt x="54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71219" y="2729455"/>
              <a:ext cx="961936" cy="1070634"/>
            </a:xfrm>
            <a:custGeom>
              <a:avLst/>
              <a:gdLst/>
              <a:ahLst/>
              <a:cxnLst/>
              <a:rect l="l" t="t" r="r" b="b"/>
              <a:pathLst>
                <a:path w="44080" h="49061" extrusionOk="0">
                  <a:moveTo>
                    <a:pt x="8781" y="0"/>
                  </a:moveTo>
                  <a:cubicBezTo>
                    <a:pt x="7767" y="0"/>
                    <a:pt x="6668" y="735"/>
                    <a:pt x="5509" y="1774"/>
                  </a:cubicBezTo>
                  <a:cubicBezTo>
                    <a:pt x="4838" y="2299"/>
                    <a:pt x="4121" y="2779"/>
                    <a:pt x="3355" y="3258"/>
                  </a:cubicBezTo>
                  <a:cubicBezTo>
                    <a:pt x="2421" y="3805"/>
                    <a:pt x="1639" y="4093"/>
                    <a:pt x="951" y="4093"/>
                  </a:cubicBezTo>
                  <a:cubicBezTo>
                    <a:pt x="614" y="4093"/>
                    <a:pt x="300" y="4024"/>
                    <a:pt x="1" y="3882"/>
                  </a:cubicBezTo>
                  <a:lnTo>
                    <a:pt x="1" y="3882"/>
                  </a:lnTo>
                  <a:cubicBezTo>
                    <a:pt x="97" y="4841"/>
                    <a:pt x="192" y="5749"/>
                    <a:pt x="334" y="6661"/>
                  </a:cubicBezTo>
                  <a:cubicBezTo>
                    <a:pt x="1246" y="6707"/>
                    <a:pt x="2059" y="6995"/>
                    <a:pt x="2492" y="8099"/>
                  </a:cubicBezTo>
                  <a:cubicBezTo>
                    <a:pt x="3067" y="9632"/>
                    <a:pt x="2634" y="11115"/>
                    <a:pt x="1676" y="12411"/>
                  </a:cubicBezTo>
                  <a:cubicBezTo>
                    <a:pt x="1580" y="12506"/>
                    <a:pt x="1534" y="12552"/>
                    <a:pt x="1484" y="12648"/>
                  </a:cubicBezTo>
                  <a:cubicBezTo>
                    <a:pt x="5463" y="28555"/>
                    <a:pt x="16195" y="41778"/>
                    <a:pt x="30472" y="49061"/>
                  </a:cubicBezTo>
                  <a:cubicBezTo>
                    <a:pt x="30760" y="46378"/>
                    <a:pt x="33443" y="46044"/>
                    <a:pt x="35788" y="44990"/>
                  </a:cubicBezTo>
                  <a:cubicBezTo>
                    <a:pt x="40196" y="43074"/>
                    <a:pt x="41109" y="41778"/>
                    <a:pt x="39959" y="38378"/>
                  </a:cubicBezTo>
                  <a:cubicBezTo>
                    <a:pt x="38663" y="34546"/>
                    <a:pt x="39430" y="31479"/>
                    <a:pt x="41588" y="28221"/>
                  </a:cubicBezTo>
                  <a:cubicBezTo>
                    <a:pt x="44079" y="24530"/>
                    <a:pt x="43358" y="22326"/>
                    <a:pt x="39575" y="20172"/>
                  </a:cubicBezTo>
                  <a:cubicBezTo>
                    <a:pt x="38042" y="19260"/>
                    <a:pt x="36459" y="18302"/>
                    <a:pt x="34830" y="17631"/>
                  </a:cubicBezTo>
                  <a:cubicBezTo>
                    <a:pt x="31381" y="16289"/>
                    <a:pt x="28218" y="14710"/>
                    <a:pt x="26639" y="11069"/>
                  </a:cubicBezTo>
                  <a:cubicBezTo>
                    <a:pt x="26020" y="9606"/>
                    <a:pt x="25073" y="8556"/>
                    <a:pt x="23381" y="8556"/>
                  </a:cubicBezTo>
                  <a:cubicBezTo>
                    <a:pt x="23242" y="8556"/>
                    <a:pt x="23098" y="8563"/>
                    <a:pt x="22948" y="8578"/>
                  </a:cubicBezTo>
                  <a:cubicBezTo>
                    <a:pt x="22897" y="8581"/>
                    <a:pt x="22848" y="8583"/>
                    <a:pt x="22800" y="8583"/>
                  </a:cubicBezTo>
                  <a:cubicBezTo>
                    <a:pt x="21585" y="8583"/>
                    <a:pt x="21314" y="7441"/>
                    <a:pt x="21177" y="6611"/>
                  </a:cubicBezTo>
                  <a:cubicBezTo>
                    <a:pt x="20651" y="4046"/>
                    <a:pt x="19312" y="3175"/>
                    <a:pt x="17594" y="3175"/>
                  </a:cubicBezTo>
                  <a:cubicBezTo>
                    <a:pt x="16809" y="3175"/>
                    <a:pt x="15946" y="3356"/>
                    <a:pt x="15045" y="3641"/>
                  </a:cubicBezTo>
                  <a:cubicBezTo>
                    <a:pt x="14483" y="3811"/>
                    <a:pt x="13963" y="3921"/>
                    <a:pt x="13494" y="3921"/>
                  </a:cubicBezTo>
                  <a:cubicBezTo>
                    <a:pt x="12644" y="3921"/>
                    <a:pt x="11962" y="3559"/>
                    <a:pt x="11499" y="2541"/>
                  </a:cubicBezTo>
                  <a:cubicBezTo>
                    <a:pt x="10692" y="711"/>
                    <a:pt x="9777" y="0"/>
                    <a:pt x="8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2050987" y="2707524"/>
              <a:ext cx="1166827" cy="1012106"/>
            </a:xfrm>
            <a:custGeom>
              <a:avLst/>
              <a:gdLst/>
              <a:ahLst/>
              <a:cxnLst/>
              <a:rect l="l" t="t" r="r" b="b"/>
              <a:pathLst>
                <a:path w="53469" h="46379" extrusionOk="0">
                  <a:moveTo>
                    <a:pt x="0" y="1"/>
                  </a:moveTo>
                  <a:cubicBezTo>
                    <a:pt x="1004" y="2155"/>
                    <a:pt x="3112" y="4408"/>
                    <a:pt x="4262" y="6516"/>
                  </a:cubicBezTo>
                  <a:cubicBezTo>
                    <a:pt x="4887" y="7666"/>
                    <a:pt x="5795" y="8625"/>
                    <a:pt x="6516" y="9725"/>
                  </a:cubicBezTo>
                  <a:cubicBezTo>
                    <a:pt x="7438" y="11022"/>
                    <a:pt x="8689" y="11713"/>
                    <a:pt x="9998" y="11713"/>
                  </a:cubicBezTo>
                  <a:cubicBezTo>
                    <a:pt x="10865" y="11713"/>
                    <a:pt x="11758" y="11410"/>
                    <a:pt x="12599" y="10779"/>
                  </a:cubicBezTo>
                  <a:cubicBezTo>
                    <a:pt x="13627" y="10003"/>
                    <a:pt x="14779" y="9871"/>
                    <a:pt x="15956" y="9871"/>
                  </a:cubicBezTo>
                  <a:cubicBezTo>
                    <a:pt x="16566" y="9871"/>
                    <a:pt x="17183" y="9907"/>
                    <a:pt x="17793" y="9907"/>
                  </a:cubicBezTo>
                  <a:cubicBezTo>
                    <a:pt x="18912" y="9907"/>
                    <a:pt x="20005" y="9786"/>
                    <a:pt x="20985" y="9104"/>
                  </a:cubicBezTo>
                  <a:cubicBezTo>
                    <a:pt x="21002" y="9092"/>
                    <a:pt x="21024" y="9087"/>
                    <a:pt x="21050" y="9087"/>
                  </a:cubicBezTo>
                  <a:cubicBezTo>
                    <a:pt x="21238" y="9087"/>
                    <a:pt x="21629" y="9370"/>
                    <a:pt x="21798" y="9583"/>
                  </a:cubicBezTo>
                  <a:cubicBezTo>
                    <a:pt x="23477" y="11116"/>
                    <a:pt x="25439" y="12170"/>
                    <a:pt x="27547" y="13078"/>
                  </a:cubicBezTo>
                  <a:cubicBezTo>
                    <a:pt x="24960" y="16049"/>
                    <a:pt x="24531" y="16290"/>
                    <a:pt x="26493" y="19690"/>
                  </a:cubicBezTo>
                  <a:cubicBezTo>
                    <a:pt x="28651" y="23381"/>
                    <a:pt x="27022" y="27835"/>
                    <a:pt x="29513" y="31334"/>
                  </a:cubicBezTo>
                  <a:cubicBezTo>
                    <a:pt x="29801" y="31718"/>
                    <a:pt x="29368" y="32772"/>
                    <a:pt x="29130" y="33442"/>
                  </a:cubicBezTo>
                  <a:cubicBezTo>
                    <a:pt x="27355" y="37896"/>
                    <a:pt x="27451" y="42162"/>
                    <a:pt x="28984" y="46378"/>
                  </a:cubicBezTo>
                  <a:cubicBezTo>
                    <a:pt x="43741" y="36221"/>
                    <a:pt x="53469" y="19261"/>
                    <a:pt x="53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46725" y="1030475"/>
              <a:ext cx="3286119" cy="1643605"/>
            </a:xfrm>
            <a:custGeom>
              <a:avLst/>
              <a:gdLst/>
              <a:ahLst/>
              <a:cxnLst/>
              <a:rect l="l" t="t" r="r" b="b"/>
              <a:pathLst>
                <a:path w="150584" h="75317" extrusionOk="0">
                  <a:moveTo>
                    <a:pt x="75267" y="0"/>
                  </a:moveTo>
                  <a:cubicBezTo>
                    <a:pt x="33730" y="0"/>
                    <a:pt x="1" y="33730"/>
                    <a:pt x="1" y="75316"/>
                  </a:cubicBezTo>
                  <a:lnTo>
                    <a:pt x="150584" y="75316"/>
                  </a:lnTo>
                  <a:cubicBezTo>
                    <a:pt x="150584" y="33730"/>
                    <a:pt x="116854" y="0"/>
                    <a:pt x="75267" y="0"/>
                  </a:cubicBezTo>
                  <a:close/>
                </a:path>
              </a:pathLst>
            </a:custGeom>
            <a:solidFill>
              <a:srgbClr val="09A5A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5" name="Google Shape;915;p31"/>
            <p:cNvGrpSpPr/>
            <p:nvPr/>
          </p:nvGrpSpPr>
          <p:grpSpPr>
            <a:xfrm>
              <a:off x="437660" y="1598540"/>
              <a:ext cx="3112641" cy="1043096"/>
              <a:chOff x="437660" y="1598540"/>
              <a:chExt cx="3112641" cy="1043096"/>
            </a:xfrm>
          </p:grpSpPr>
          <p:sp>
            <p:nvSpPr>
              <p:cNvPr id="916" name="Google Shape;916;p31"/>
              <p:cNvSpPr/>
              <p:nvPr/>
            </p:nvSpPr>
            <p:spPr>
              <a:xfrm>
                <a:off x="437660" y="1598540"/>
                <a:ext cx="1689607" cy="1023257"/>
              </a:xfrm>
              <a:custGeom>
                <a:avLst/>
                <a:gdLst/>
                <a:ahLst/>
                <a:cxnLst/>
                <a:rect l="l" t="t" r="r" b="b"/>
                <a:pathLst>
                  <a:path w="77425" h="46890" extrusionOk="0">
                    <a:moveTo>
                      <a:pt x="27623" y="1"/>
                    </a:moveTo>
                    <a:cubicBezTo>
                      <a:pt x="11973" y="1"/>
                      <a:pt x="0" y="46890"/>
                      <a:pt x="0" y="46890"/>
                    </a:cubicBezTo>
                    <a:lnTo>
                      <a:pt x="77425" y="46890"/>
                    </a:lnTo>
                    <a:cubicBezTo>
                      <a:pt x="77425" y="46890"/>
                      <a:pt x="70575" y="21018"/>
                      <a:pt x="63435" y="20681"/>
                    </a:cubicBezTo>
                    <a:cubicBezTo>
                      <a:pt x="63366" y="20677"/>
                      <a:pt x="63298" y="20676"/>
                      <a:pt x="63230" y="20676"/>
                    </a:cubicBezTo>
                    <a:cubicBezTo>
                      <a:pt x="56150" y="20676"/>
                      <a:pt x="51073" y="37691"/>
                      <a:pt x="51073" y="37691"/>
                    </a:cubicBezTo>
                    <a:cubicBezTo>
                      <a:pt x="51073" y="37691"/>
                      <a:pt x="40679" y="2283"/>
                      <a:pt x="29034" y="129"/>
                    </a:cubicBezTo>
                    <a:cubicBezTo>
                      <a:pt x="28561" y="42"/>
                      <a:pt x="28090" y="1"/>
                      <a:pt x="27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936417" y="1598649"/>
                <a:ext cx="569807" cy="752680"/>
              </a:xfrm>
              <a:custGeom>
                <a:avLst/>
                <a:gdLst/>
                <a:ahLst/>
                <a:cxnLst/>
                <a:rect l="l" t="t" r="r" b="b"/>
                <a:pathLst>
                  <a:path w="26111" h="34491" extrusionOk="0">
                    <a:moveTo>
                      <a:pt x="4808" y="0"/>
                    </a:moveTo>
                    <a:cubicBezTo>
                      <a:pt x="3163" y="0"/>
                      <a:pt x="1537" y="526"/>
                      <a:pt x="1" y="1465"/>
                    </a:cubicBezTo>
                    <a:cubicBezTo>
                      <a:pt x="9104" y="6015"/>
                      <a:pt x="6996" y="30595"/>
                      <a:pt x="19357" y="34186"/>
                    </a:cubicBezTo>
                    <a:cubicBezTo>
                      <a:pt x="20097" y="34399"/>
                      <a:pt x="20763" y="34490"/>
                      <a:pt x="21361" y="34490"/>
                    </a:cubicBezTo>
                    <a:cubicBezTo>
                      <a:pt x="24950" y="34490"/>
                      <a:pt x="26110" y="31216"/>
                      <a:pt x="26110" y="31216"/>
                    </a:cubicBezTo>
                    <a:cubicBezTo>
                      <a:pt x="22469" y="20917"/>
                      <a:pt x="14662" y="1703"/>
                      <a:pt x="6179" y="124"/>
                    </a:cubicBezTo>
                    <a:cubicBezTo>
                      <a:pt x="5722" y="40"/>
                      <a:pt x="5264" y="0"/>
                      <a:pt x="4808" y="0"/>
                    </a:cubicBezTo>
                    <a:close/>
                  </a:path>
                </a:pathLst>
              </a:custGeom>
              <a:solidFill>
                <a:srgbClr val="FFFFFF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1741498" y="2049767"/>
                <a:ext cx="361773" cy="497138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22781" extrusionOk="0">
                    <a:moveTo>
                      <a:pt x="3517" y="1"/>
                    </a:moveTo>
                    <a:cubicBezTo>
                      <a:pt x="2287" y="1"/>
                      <a:pt x="1100" y="477"/>
                      <a:pt x="0" y="1345"/>
                    </a:cubicBezTo>
                    <a:cubicBezTo>
                      <a:pt x="4983" y="4940"/>
                      <a:pt x="9008" y="20080"/>
                      <a:pt x="14182" y="22476"/>
                    </a:cubicBezTo>
                    <a:cubicBezTo>
                      <a:pt x="14623" y="22684"/>
                      <a:pt x="15043" y="22781"/>
                      <a:pt x="15435" y="22781"/>
                    </a:cubicBezTo>
                    <a:cubicBezTo>
                      <a:pt x="15849" y="22781"/>
                      <a:pt x="16233" y="22673"/>
                      <a:pt x="16578" y="22476"/>
                    </a:cubicBezTo>
                    <a:cubicBezTo>
                      <a:pt x="14374" y="15289"/>
                      <a:pt x="9149" y="245"/>
                      <a:pt x="3688" y="4"/>
                    </a:cubicBezTo>
                    <a:cubicBezTo>
                      <a:pt x="3631" y="2"/>
                      <a:pt x="3574" y="1"/>
                      <a:pt x="3517" y="1"/>
                    </a:cubicBezTo>
                    <a:close/>
                  </a:path>
                </a:pathLst>
              </a:custGeom>
              <a:solidFill>
                <a:srgbClr val="FFFFFF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1989251" y="1945891"/>
                <a:ext cx="1561051" cy="695745"/>
              </a:xfrm>
              <a:custGeom>
                <a:avLst/>
                <a:gdLst/>
                <a:ahLst/>
                <a:cxnLst/>
                <a:rect l="l" t="t" r="r" b="b"/>
                <a:pathLst>
                  <a:path w="71534" h="31882" extrusionOk="0">
                    <a:moveTo>
                      <a:pt x="52857" y="0"/>
                    </a:moveTo>
                    <a:cubicBezTo>
                      <a:pt x="52356" y="0"/>
                      <a:pt x="51842" y="23"/>
                      <a:pt x="51315" y="68"/>
                    </a:cubicBezTo>
                    <a:cubicBezTo>
                      <a:pt x="41066" y="1040"/>
                      <a:pt x="33753" y="11663"/>
                      <a:pt x="23888" y="11663"/>
                    </a:cubicBezTo>
                    <a:cubicBezTo>
                      <a:pt x="23516" y="11663"/>
                      <a:pt x="23140" y="11648"/>
                      <a:pt x="22760" y="11617"/>
                    </a:cubicBezTo>
                    <a:cubicBezTo>
                      <a:pt x="21737" y="11543"/>
                      <a:pt x="20533" y="11493"/>
                      <a:pt x="19236" y="11493"/>
                    </a:cubicBezTo>
                    <a:cubicBezTo>
                      <a:pt x="14577" y="11493"/>
                      <a:pt x="8723" y="12145"/>
                      <a:pt x="5800" y="14729"/>
                    </a:cubicBezTo>
                    <a:cubicBezTo>
                      <a:pt x="2108" y="17941"/>
                      <a:pt x="338" y="26086"/>
                      <a:pt x="0" y="31881"/>
                    </a:cubicBezTo>
                    <a:lnTo>
                      <a:pt x="71534" y="31881"/>
                    </a:lnTo>
                    <a:cubicBezTo>
                      <a:pt x="71534" y="22129"/>
                      <a:pt x="68653" y="0"/>
                      <a:pt x="52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000795" y="1945564"/>
                <a:ext cx="1271401" cy="596780"/>
              </a:xfrm>
              <a:custGeom>
                <a:avLst/>
                <a:gdLst/>
                <a:ahLst/>
                <a:cxnLst/>
                <a:rect l="l" t="t" r="r" b="b"/>
                <a:pathLst>
                  <a:path w="58261" h="27347" extrusionOk="0">
                    <a:moveTo>
                      <a:pt x="52416" y="0"/>
                    </a:moveTo>
                    <a:cubicBezTo>
                      <a:pt x="51889" y="0"/>
                      <a:pt x="51346" y="27"/>
                      <a:pt x="50786" y="83"/>
                    </a:cubicBezTo>
                    <a:cubicBezTo>
                      <a:pt x="40537" y="1055"/>
                      <a:pt x="33224" y="11678"/>
                      <a:pt x="23359" y="11678"/>
                    </a:cubicBezTo>
                    <a:cubicBezTo>
                      <a:pt x="22987" y="11678"/>
                      <a:pt x="22611" y="11663"/>
                      <a:pt x="22231" y="11632"/>
                    </a:cubicBezTo>
                    <a:cubicBezTo>
                      <a:pt x="21208" y="11558"/>
                      <a:pt x="20004" y="11508"/>
                      <a:pt x="18707" y="11508"/>
                    </a:cubicBezTo>
                    <a:cubicBezTo>
                      <a:pt x="14048" y="11508"/>
                      <a:pt x="8194" y="12160"/>
                      <a:pt x="5271" y="14744"/>
                    </a:cubicBezTo>
                    <a:cubicBezTo>
                      <a:pt x="2492" y="17189"/>
                      <a:pt x="767" y="22410"/>
                      <a:pt x="0" y="27347"/>
                    </a:cubicBezTo>
                    <a:cubicBezTo>
                      <a:pt x="2204" y="24614"/>
                      <a:pt x="5366" y="22172"/>
                      <a:pt x="7954" y="20398"/>
                    </a:cubicBezTo>
                    <a:cubicBezTo>
                      <a:pt x="11353" y="18002"/>
                      <a:pt x="14995" y="16519"/>
                      <a:pt x="19019" y="15990"/>
                    </a:cubicBezTo>
                    <a:cubicBezTo>
                      <a:pt x="29080" y="14986"/>
                      <a:pt x="40246" y="13977"/>
                      <a:pt x="48820" y="8182"/>
                    </a:cubicBezTo>
                    <a:cubicBezTo>
                      <a:pt x="51169" y="6553"/>
                      <a:pt x="54761" y="3008"/>
                      <a:pt x="58260" y="1233"/>
                    </a:cubicBezTo>
                    <a:cubicBezTo>
                      <a:pt x="56522" y="461"/>
                      <a:pt x="54600" y="0"/>
                      <a:pt x="52416" y="0"/>
                    </a:cubicBezTo>
                    <a:close/>
                  </a:path>
                </a:pathLst>
              </a:custGeom>
              <a:solidFill>
                <a:srgbClr val="FFFFFF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31"/>
            <p:cNvGrpSpPr/>
            <p:nvPr/>
          </p:nvGrpSpPr>
          <p:grpSpPr>
            <a:xfrm>
              <a:off x="348825" y="2523515"/>
              <a:ext cx="3286119" cy="300038"/>
              <a:chOff x="329725" y="2523515"/>
              <a:chExt cx="3286119" cy="300038"/>
            </a:xfrm>
          </p:grpSpPr>
          <p:sp>
            <p:nvSpPr>
              <p:cNvPr id="922" name="Google Shape;922;p31"/>
              <p:cNvSpPr/>
              <p:nvPr/>
            </p:nvSpPr>
            <p:spPr>
              <a:xfrm>
                <a:off x="329725" y="2523515"/>
                <a:ext cx="3286119" cy="300038"/>
              </a:xfrm>
              <a:custGeom>
                <a:avLst/>
                <a:gdLst/>
                <a:ahLst/>
                <a:cxnLst/>
                <a:rect l="l" t="t" r="r" b="b"/>
                <a:pathLst>
                  <a:path w="150584" h="13749" extrusionOk="0">
                    <a:moveTo>
                      <a:pt x="75267" y="0"/>
                    </a:moveTo>
                    <a:cubicBezTo>
                      <a:pt x="33730" y="0"/>
                      <a:pt x="1" y="3066"/>
                      <a:pt x="1" y="6899"/>
                    </a:cubicBezTo>
                    <a:cubicBezTo>
                      <a:pt x="1" y="10682"/>
                      <a:pt x="33730" y="13749"/>
                      <a:pt x="75267" y="13749"/>
                    </a:cubicBezTo>
                    <a:cubicBezTo>
                      <a:pt x="116854" y="13749"/>
                      <a:pt x="150584" y="10682"/>
                      <a:pt x="150584" y="6899"/>
                    </a:cubicBezTo>
                    <a:cubicBezTo>
                      <a:pt x="150584" y="3066"/>
                      <a:pt x="116854" y="0"/>
                      <a:pt x="75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329725" y="2523515"/>
                <a:ext cx="3286119" cy="300038"/>
              </a:xfrm>
              <a:custGeom>
                <a:avLst/>
                <a:gdLst/>
                <a:ahLst/>
                <a:cxnLst/>
                <a:rect l="l" t="t" r="r" b="b"/>
                <a:pathLst>
                  <a:path w="150584" h="13749" extrusionOk="0">
                    <a:moveTo>
                      <a:pt x="75267" y="0"/>
                    </a:moveTo>
                    <a:cubicBezTo>
                      <a:pt x="33730" y="0"/>
                      <a:pt x="1" y="3066"/>
                      <a:pt x="1" y="6899"/>
                    </a:cubicBezTo>
                    <a:cubicBezTo>
                      <a:pt x="1" y="10682"/>
                      <a:pt x="33730" y="13749"/>
                      <a:pt x="75267" y="13749"/>
                    </a:cubicBezTo>
                    <a:cubicBezTo>
                      <a:pt x="116854" y="13749"/>
                      <a:pt x="150584" y="10682"/>
                      <a:pt x="150584" y="6899"/>
                    </a:cubicBezTo>
                    <a:cubicBezTo>
                      <a:pt x="150584" y="3066"/>
                      <a:pt x="116854" y="0"/>
                      <a:pt x="75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31"/>
            <p:cNvSpPr/>
            <p:nvPr/>
          </p:nvSpPr>
          <p:spPr>
            <a:xfrm>
              <a:off x="1827239" y="1469590"/>
              <a:ext cx="553069" cy="552066"/>
            </a:xfrm>
            <a:custGeom>
              <a:avLst/>
              <a:gdLst/>
              <a:ahLst/>
              <a:cxnLst/>
              <a:rect l="l" t="t" r="r" b="b"/>
              <a:pathLst>
                <a:path w="25344" h="25298" extrusionOk="0">
                  <a:moveTo>
                    <a:pt x="12649" y="1"/>
                  </a:moveTo>
                  <a:cubicBezTo>
                    <a:pt x="5700" y="1"/>
                    <a:pt x="0" y="5654"/>
                    <a:pt x="0" y="12649"/>
                  </a:cubicBezTo>
                  <a:cubicBezTo>
                    <a:pt x="0" y="19644"/>
                    <a:pt x="5700" y="25298"/>
                    <a:pt x="12649" y="25298"/>
                  </a:cubicBezTo>
                  <a:cubicBezTo>
                    <a:pt x="19644" y="25298"/>
                    <a:pt x="25343" y="19644"/>
                    <a:pt x="25343" y="12649"/>
                  </a:cubicBezTo>
                  <a:cubicBezTo>
                    <a:pt x="25343" y="5654"/>
                    <a:pt x="19644" y="1"/>
                    <a:pt x="12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2375664" y="2679547"/>
              <a:ext cx="922633" cy="94906"/>
            </a:xfrm>
            <a:custGeom>
              <a:avLst/>
              <a:gdLst/>
              <a:ahLst/>
              <a:cxnLst/>
              <a:rect l="l" t="t" r="r" b="b"/>
              <a:pathLst>
                <a:path w="42279" h="4349" extrusionOk="0">
                  <a:moveTo>
                    <a:pt x="42087" y="0"/>
                  </a:moveTo>
                  <a:cubicBezTo>
                    <a:pt x="41991" y="0"/>
                    <a:pt x="41895" y="60"/>
                    <a:pt x="41895" y="179"/>
                  </a:cubicBezTo>
                  <a:cubicBezTo>
                    <a:pt x="41700" y="2415"/>
                    <a:pt x="39002" y="2693"/>
                    <a:pt x="36952" y="2693"/>
                  </a:cubicBezTo>
                  <a:cubicBezTo>
                    <a:pt x="36497" y="2693"/>
                    <a:pt x="36073" y="2679"/>
                    <a:pt x="35716" y="2670"/>
                  </a:cubicBezTo>
                  <a:cubicBezTo>
                    <a:pt x="33033" y="2528"/>
                    <a:pt x="30396" y="1999"/>
                    <a:pt x="27713" y="1712"/>
                  </a:cubicBezTo>
                  <a:cubicBezTo>
                    <a:pt x="27060" y="1643"/>
                    <a:pt x="26400" y="1612"/>
                    <a:pt x="25737" y="1612"/>
                  </a:cubicBezTo>
                  <a:cubicBezTo>
                    <a:pt x="22266" y="1612"/>
                    <a:pt x="18685" y="2452"/>
                    <a:pt x="15306" y="3053"/>
                  </a:cubicBezTo>
                  <a:cubicBezTo>
                    <a:pt x="12515" y="3564"/>
                    <a:pt x="9709" y="3954"/>
                    <a:pt x="6904" y="3954"/>
                  </a:cubicBezTo>
                  <a:cubicBezTo>
                    <a:pt x="4701" y="3954"/>
                    <a:pt x="2500" y="3713"/>
                    <a:pt x="308" y="3103"/>
                  </a:cubicBezTo>
                  <a:cubicBezTo>
                    <a:pt x="287" y="3093"/>
                    <a:pt x="266" y="3088"/>
                    <a:pt x="247" y="3088"/>
                  </a:cubicBezTo>
                  <a:cubicBezTo>
                    <a:pt x="90" y="3088"/>
                    <a:pt x="1" y="3396"/>
                    <a:pt x="212" y="3437"/>
                  </a:cubicBezTo>
                  <a:cubicBezTo>
                    <a:pt x="2461" y="4091"/>
                    <a:pt x="4719" y="4348"/>
                    <a:pt x="6983" y="4348"/>
                  </a:cubicBezTo>
                  <a:cubicBezTo>
                    <a:pt x="9688" y="4348"/>
                    <a:pt x="12401" y="3981"/>
                    <a:pt x="15114" y="3486"/>
                  </a:cubicBezTo>
                  <a:cubicBezTo>
                    <a:pt x="18591" y="2868"/>
                    <a:pt x="22222" y="2031"/>
                    <a:pt x="25808" y="2031"/>
                  </a:cubicBezTo>
                  <a:cubicBezTo>
                    <a:pt x="26670" y="2031"/>
                    <a:pt x="27530" y="2079"/>
                    <a:pt x="28384" y="2191"/>
                  </a:cubicBezTo>
                  <a:cubicBezTo>
                    <a:pt x="31131" y="2545"/>
                    <a:pt x="33879" y="3064"/>
                    <a:pt x="36627" y="3064"/>
                  </a:cubicBezTo>
                  <a:cubicBezTo>
                    <a:pt x="36850" y="3064"/>
                    <a:pt x="37072" y="3060"/>
                    <a:pt x="37295" y="3053"/>
                  </a:cubicBezTo>
                  <a:cubicBezTo>
                    <a:pt x="39262" y="3007"/>
                    <a:pt x="42087" y="2624"/>
                    <a:pt x="42278" y="179"/>
                  </a:cubicBezTo>
                  <a:cubicBezTo>
                    <a:pt x="42278" y="60"/>
                    <a:pt x="42182" y="0"/>
                    <a:pt x="42087" y="0"/>
                  </a:cubicBezTo>
                  <a:close/>
                </a:path>
              </a:pathLst>
            </a:custGeom>
            <a:solidFill>
              <a:srgbClr val="F4F7E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107007" y="2662875"/>
              <a:ext cx="133925" cy="40830"/>
            </a:xfrm>
            <a:custGeom>
              <a:avLst/>
              <a:gdLst/>
              <a:ahLst/>
              <a:cxnLst/>
              <a:rect l="l" t="t" r="r" b="b"/>
              <a:pathLst>
                <a:path w="6137" h="1871" extrusionOk="0">
                  <a:moveTo>
                    <a:pt x="5858" y="1"/>
                  </a:moveTo>
                  <a:cubicBezTo>
                    <a:pt x="5800" y="1"/>
                    <a:pt x="5742" y="24"/>
                    <a:pt x="5699" y="80"/>
                  </a:cubicBezTo>
                  <a:cubicBezTo>
                    <a:pt x="4877" y="1265"/>
                    <a:pt x="3465" y="1500"/>
                    <a:pt x="2072" y="1500"/>
                  </a:cubicBezTo>
                  <a:cubicBezTo>
                    <a:pt x="1437" y="1500"/>
                    <a:pt x="807" y="1452"/>
                    <a:pt x="237" y="1422"/>
                  </a:cubicBezTo>
                  <a:cubicBezTo>
                    <a:pt x="224" y="1419"/>
                    <a:pt x="211" y="1418"/>
                    <a:pt x="199" y="1418"/>
                  </a:cubicBezTo>
                  <a:cubicBezTo>
                    <a:pt x="0" y="1418"/>
                    <a:pt x="13" y="1762"/>
                    <a:pt x="237" y="1805"/>
                  </a:cubicBezTo>
                  <a:cubicBezTo>
                    <a:pt x="801" y="1832"/>
                    <a:pt x="1400" y="1870"/>
                    <a:pt x="1998" y="1870"/>
                  </a:cubicBezTo>
                  <a:cubicBezTo>
                    <a:pt x="3534" y="1870"/>
                    <a:pt x="5071" y="1618"/>
                    <a:pt x="6036" y="272"/>
                  </a:cubicBezTo>
                  <a:cubicBezTo>
                    <a:pt x="6136" y="136"/>
                    <a:pt x="5999" y="1"/>
                    <a:pt x="5858" y="1"/>
                  </a:cubicBezTo>
                  <a:close/>
                </a:path>
              </a:pathLst>
            </a:custGeom>
            <a:solidFill>
              <a:srgbClr val="F4F7E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2099062" y="2555136"/>
              <a:ext cx="233304" cy="132135"/>
            </a:xfrm>
            <a:custGeom>
              <a:avLst/>
              <a:gdLst/>
              <a:ahLst/>
              <a:cxnLst/>
              <a:rect l="l" t="t" r="r" b="b"/>
              <a:pathLst>
                <a:path w="10691" h="6055" extrusionOk="0">
                  <a:moveTo>
                    <a:pt x="2607" y="0"/>
                  </a:moveTo>
                  <a:cubicBezTo>
                    <a:pt x="2571" y="0"/>
                    <a:pt x="2533" y="11"/>
                    <a:pt x="2492" y="34"/>
                  </a:cubicBezTo>
                  <a:cubicBezTo>
                    <a:pt x="1772" y="609"/>
                    <a:pt x="334" y="1522"/>
                    <a:pt x="480" y="2622"/>
                  </a:cubicBezTo>
                  <a:cubicBezTo>
                    <a:pt x="576" y="3484"/>
                    <a:pt x="1772" y="3772"/>
                    <a:pt x="2492" y="3963"/>
                  </a:cubicBezTo>
                  <a:cubicBezTo>
                    <a:pt x="3880" y="4300"/>
                    <a:pt x="5317" y="4442"/>
                    <a:pt x="6709" y="4684"/>
                  </a:cubicBezTo>
                  <a:cubicBezTo>
                    <a:pt x="7809" y="4875"/>
                    <a:pt x="9583" y="5017"/>
                    <a:pt x="10254" y="5975"/>
                  </a:cubicBezTo>
                  <a:cubicBezTo>
                    <a:pt x="10295" y="6032"/>
                    <a:pt x="10354" y="6055"/>
                    <a:pt x="10412" y="6055"/>
                  </a:cubicBezTo>
                  <a:cubicBezTo>
                    <a:pt x="10552" y="6055"/>
                    <a:pt x="10690" y="5919"/>
                    <a:pt x="10587" y="5784"/>
                  </a:cubicBezTo>
                  <a:cubicBezTo>
                    <a:pt x="10062" y="5067"/>
                    <a:pt x="9104" y="4826"/>
                    <a:pt x="8337" y="4634"/>
                  </a:cubicBezTo>
                  <a:cubicBezTo>
                    <a:pt x="6996" y="4300"/>
                    <a:pt x="5654" y="4155"/>
                    <a:pt x="4313" y="3917"/>
                  </a:cubicBezTo>
                  <a:cubicBezTo>
                    <a:pt x="3259" y="3772"/>
                    <a:pt x="2059" y="3630"/>
                    <a:pt x="1197" y="3055"/>
                  </a:cubicBezTo>
                  <a:cubicBezTo>
                    <a:pt x="1" y="2238"/>
                    <a:pt x="2155" y="801"/>
                    <a:pt x="2684" y="372"/>
                  </a:cubicBezTo>
                  <a:cubicBezTo>
                    <a:pt x="2881" y="251"/>
                    <a:pt x="2783" y="0"/>
                    <a:pt x="2607" y="0"/>
                  </a:cubicBezTo>
                  <a:close/>
                </a:path>
              </a:pathLst>
            </a:custGeom>
            <a:solidFill>
              <a:srgbClr val="F4F7E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2183014" y="2735631"/>
              <a:ext cx="106363" cy="47202"/>
            </a:xfrm>
            <a:custGeom>
              <a:avLst/>
              <a:gdLst/>
              <a:ahLst/>
              <a:cxnLst/>
              <a:rect l="l" t="t" r="r" b="b"/>
              <a:pathLst>
                <a:path w="4874" h="2163" extrusionOk="0">
                  <a:moveTo>
                    <a:pt x="281" y="0"/>
                  </a:moveTo>
                  <a:cubicBezTo>
                    <a:pt x="73" y="0"/>
                    <a:pt x="0" y="344"/>
                    <a:pt x="224" y="387"/>
                  </a:cubicBezTo>
                  <a:cubicBezTo>
                    <a:pt x="1853" y="675"/>
                    <a:pt x="2907" y="2112"/>
                    <a:pt x="4632" y="2162"/>
                  </a:cubicBezTo>
                  <a:cubicBezTo>
                    <a:pt x="4874" y="2162"/>
                    <a:pt x="4874" y="1779"/>
                    <a:pt x="4632" y="1779"/>
                  </a:cubicBezTo>
                  <a:cubicBezTo>
                    <a:pt x="2957" y="1729"/>
                    <a:pt x="1903" y="292"/>
                    <a:pt x="320" y="4"/>
                  </a:cubicBezTo>
                  <a:cubicBezTo>
                    <a:pt x="307" y="2"/>
                    <a:pt x="294" y="0"/>
                    <a:pt x="281" y="0"/>
                  </a:cubicBezTo>
                  <a:close/>
                </a:path>
              </a:pathLst>
            </a:custGeom>
            <a:solidFill>
              <a:srgbClr val="F4F7E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1978798" y="2584313"/>
              <a:ext cx="140122" cy="106494"/>
            </a:xfrm>
            <a:custGeom>
              <a:avLst/>
              <a:gdLst/>
              <a:ahLst/>
              <a:cxnLst/>
              <a:rect l="l" t="t" r="r" b="b"/>
              <a:pathLst>
                <a:path w="6421" h="4880" extrusionOk="0">
                  <a:moveTo>
                    <a:pt x="1890" y="1"/>
                  </a:moveTo>
                  <a:cubicBezTo>
                    <a:pt x="1851" y="1"/>
                    <a:pt x="1811" y="12"/>
                    <a:pt x="1775" y="39"/>
                  </a:cubicBezTo>
                  <a:cubicBezTo>
                    <a:pt x="671" y="951"/>
                    <a:pt x="0" y="2243"/>
                    <a:pt x="1342" y="3251"/>
                  </a:cubicBezTo>
                  <a:cubicBezTo>
                    <a:pt x="2683" y="4255"/>
                    <a:pt x="4504" y="4688"/>
                    <a:pt x="6183" y="4880"/>
                  </a:cubicBezTo>
                  <a:cubicBezTo>
                    <a:pt x="6420" y="4880"/>
                    <a:pt x="6420" y="4497"/>
                    <a:pt x="6183" y="4497"/>
                  </a:cubicBezTo>
                  <a:cubicBezTo>
                    <a:pt x="4887" y="4351"/>
                    <a:pt x="3546" y="4018"/>
                    <a:pt x="2396" y="3443"/>
                  </a:cubicBezTo>
                  <a:cubicBezTo>
                    <a:pt x="1821" y="3155"/>
                    <a:pt x="1200" y="2772"/>
                    <a:pt x="1008" y="2197"/>
                  </a:cubicBezTo>
                  <a:cubicBezTo>
                    <a:pt x="721" y="1430"/>
                    <a:pt x="1533" y="710"/>
                    <a:pt x="2062" y="326"/>
                  </a:cubicBezTo>
                  <a:cubicBezTo>
                    <a:pt x="2218" y="211"/>
                    <a:pt x="2058" y="1"/>
                    <a:pt x="1890" y="1"/>
                  </a:cubicBezTo>
                  <a:close/>
                </a:path>
              </a:pathLst>
            </a:custGeom>
            <a:solidFill>
              <a:srgbClr val="F4F7E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2089613" y="1985892"/>
              <a:ext cx="220669" cy="197123"/>
            </a:xfrm>
            <a:custGeom>
              <a:avLst/>
              <a:gdLst/>
              <a:ahLst/>
              <a:cxnLst/>
              <a:rect l="l" t="t" r="r" b="b"/>
              <a:pathLst>
                <a:path w="10112" h="9033" extrusionOk="0">
                  <a:moveTo>
                    <a:pt x="4352" y="1"/>
                  </a:moveTo>
                  <a:cubicBezTo>
                    <a:pt x="4209" y="1"/>
                    <a:pt x="4053" y="34"/>
                    <a:pt x="3884" y="106"/>
                  </a:cubicBezTo>
                  <a:cubicBezTo>
                    <a:pt x="2684" y="631"/>
                    <a:pt x="3021" y="2501"/>
                    <a:pt x="3163" y="3459"/>
                  </a:cubicBezTo>
                  <a:cubicBezTo>
                    <a:pt x="2935" y="2975"/>
                    <a:pt x="2476" y="2707"/>
                    <a:pt x="2024" y="2707"/>
                  </a:cubicBezTo>
                  <a:cubicBezTo>
                    <a:pt x="1626" y="2707"/>
                    <a:pt x="1233" y="2915"/>
                    <a:pt x="1009" y="3364"/>
                  </a:cubicBezTo>
                  <a:cubicBezTo>
                    <a:pt x="480" y="4322"/>
                    <a:pt x="1296" y="5230"/>
                    <a:pt x="1967" y="5855"/>
                  </a:cubicBezTo>
                  <a:cubicBezTo>
                    <a:pt x="767" y="5997"/>
                    <a:pt x="1" y="7147"/>
                    <a:pt x="913" y="8201"/>
                  </a:cubicBezTo>
                  <a:cubicBezTo>
                    <a:pt x="1489" y="8841"/>
                    <a:pt x="2577" y="9033"/>
                    <a:pt x="3608" y="9033"/>
                  </a:cubicBezTo>
                  <a:cubicBezTo>
                    <a:pt x="4121" y="9033"/>
                    <a:pt x="4619" y="8985"/>
                    <a:pt x="5033" y="8921"/>
                  </a:cubicBezTo>
                  <a:cubicBezTo>
                    <a:pt x="6375" y="8680"/>
                    <a:pt x="8433" y="8155"/>
                    <a:pt x="9250" y="7051"/>
                  </a:cubicBezTo>
                  <a:cubicBezTo>
                    <a:pt x="10112" y="5951"/>
                    <a:pt x="9729" y="4655"/>
                    <a:pt x="8337" y="4609"/>
                  </a:cubicBezTo>
                  <a:cubicBezTo>
                    <a:pt x="8816" y="3939"/>
                    <a:pt x="8816" y="2451"/>
                    <a:pt x="8004" y="2068"/>
                  </a:cubicBezTo>
                  <a:cubicBezTo>
                    <a:pt x="7856" y="1990"/>
                    <a:pt x="7707" y="1957"/>
                    <a:pt x="7559" y="1957"/>
                  </a:cubicBezTo>
                  <a:cubicBezTo>
                    <a:pt x="6890" y="1957"/>
                    <a:pt x="6247" y="2651"/>
                    <a:pt x="5896" y="3122"/>
                  </a:cubicBezTo>
                  <a:cubicBezTo>
                    <a:pt x="5851" y="2267"/>
                    <a:pt x="5541" y="1"/>
                    <a:pt x="4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2155954" y="2066309"/>
              <a:ext cx="78452" cy="205481"/>
            </a:xfrm>
            <a:custGeom>
              <a:avLst/>
              <a:gdLst/>
              <a:ahLst/>
              <a:cxnLst/>
              <a:rect l="l" t="t" r="r" b="b"/>
              <a:pathLst>
                <a:path w="3595" h="9416" extrusionOk="0">
                  <a:moveTo>
                    <a:pt x="1704" y="1"/>
                  </a:moveTo>
                  <a:cubicBezTo>
                    <a:pt x="1584" y="1"/>
                    <a:pt x="1464" y="85"/>
                    <a:pt x="1464" y="254"/>
                  </a:cubicBezTo>
                  <a:lnTo>
                    <a:pt x="1464" y="1929"/>
                  </a:lnTo>
                  <a:cubicBezTo>
                    <a:pt x="1081" y="1691"/>
                    <a:pt x="748" y="1403"/>
                    <a:pt x="506" y="1020"/>
                  </a:cubicBezTo>
                  <a:cubicBezTo>
                    <a:pt x="490" y="969"/>
                    <a:pt x="450" y="948"/>
                    <a:pt x="409" y="948"/>
                  </a:cubicBezTo>
                  <a:cubicBezTo>
                    <a:pt x="332" y="948"/>
                    <a:pt x="252" y="1021"/>
                    <a:pt x="315" y="1116"/>
                  </a:cubicBezTo>
                  <a:cubicBezTo>
                    <a:pt x="556" y="1641"/>
                    <a:pt x="985" y="1978"/>
                    <a:pt x="1464" y="2216"/>
                  </a:cubicBezTo>
                  <a:lnTo>
                    <a:pt x="1464" y="4374"/>
                  </a:lnTo>
                  <a:cubicBezTo>
                    <a:pt x="1273" y="4324"/>
                    <a:pt x="1131" y="4228"/>
                    <a:pt x="985" y="4086"/>
                  </a:cubicBezTo>
                  <a:lnTo>
                    <a:pt x="1131" y="3512"/>
                  </a:lnTo>
                  <a:cubicBezTo>
                    <a:pt x="1158" y="3427"/>
                    <a:pt x="1089" y="3376"/>
                    <a:pt x="1016" y="3376"/>
                  </a:cubicBezTo>
                  <a:cubicBezTo>
                    <a:pt x="964" y="3376"/>
                    <a:pt x="910" y="3402"/>
                    <a:pt x="890" y="3462"/>
                  </a:cubicBezTo>
                  <a:cubicBezTo>
                    <a:pt x="890" y="3607"/>
                    <a:pt x="844" y="3749"/>
                    <a:pt x="794" y="3895"/>
                  </a:cubicBezTo>
                  <a:cubicBezTo>
                    <a:pt x="556" y="3653"/>
                    <a:pt x="364" y="3366"/>
                    <a:pt x="269" y="3078"/>
                  </a:cubicBezTo>
                  <a:cubicBezTo>
                    <a:pt x="248" y="3019"/>
                    <a:pt x="194" y="2993"/>
                    <a:pt x="142" y="2993"/>
                  </a:cubicBezTo>
                  <a:cubicBezTo>
                    <a:pt x="70" y="2993"/>
                    <a:pt x="0" y="3044"/>
                    <a:pt x="27" y="3128"/>
                  </a:cubicBezTo>
                  <a:cubicBezTo>
                    <a:pt x="269" y="3749"/>
                    <a:pt x="794" y="4420"/>
                    <a:pt x="1464" y="4661"/>
                  </a:cubicBezTo>
                  <a:lnTo>
                    <a:pt x="1464" y="4757"/>
                  </a:lnTo>
                  <a:cubicBezTo>
                    <a:pt x="1464" y="6241"/>
                    <a:pt x="1273" y="7678"/>
                    <a:pt x="1273" y="9165"/>
                  </a:cubicBezTo>
                  <a:cubicBezTo>
                    <a:pt x="1273" y="9332"/>
                    <a:pt x="1393" y="9415"/>
                    <a:pt x="1512" y="9415"/>
                  </a:cubicBezTo>
                  <a:cubicBezTo>
                    <a:pt x="1632" y="9415"/>
                    <a:pt x="1752" y="9332"/>
                    <a:pt x="1752" y="9165"/>
                  </a:cubicBezTo>
                  <a:cubicBezTo>
                    <a:pt x="1752" y="7774"/>
                    <a:pt x="1944" y="6386"/>
                    <a:pt x="1944" y="4995"/>
                  </a:cubicBezTo>
                  <a:cubicBezTo>
                    <a:pt x="2185" y="4803"/>
                    <a:pt x="2423" y="4566"/>
                    <a:pt x="2664" y="4374"/>
                  </a:cubicBezTo>
                  <a:cubicBezTo>
                    <a:pt x="2806" y="4420"/>
                    <a:pt x="2998" y="4420"/>
                    <a:pt x="3189" y="4470"/>
                  </a:cubicBezTo>
                  <a:cubicBezTo>
                    <a:pt x="3381" y="4470"/>
                    <a:pt x="3431" y="4228"/>
                    <a:pt x="3285" y="4228"/>
                  </a:cubicBezTo>
                  <a:cubicBezTo>
                    <a:pt x="3143" y="4182"/>
                    <a:pt x="2952" y="4182"/>
                    <a:pt x="2806" y="4132"/>
                  </a:cubicBezTo>
                  <a:cubicBezTo>
                    <a:pt x="3093" y="3799"/>
                    <a:pt x="3335" y="3462"/>
                    <a:pt x="3527" y="3078"/>
                  </a:cubicBezTo>
                  <a:cubicBezTo>
                    <a:pt x="3594" y="2978"/>
                    <a:pt x="3494" y="2876"/>
                    <a:pt x="3413" y="2876"/>
                  </a:cubicBezTo>
                  <a:cubicBezTo>
                    <a:pt x="3379" y="2876"/>
                    <a:pt x="3348" y="2894"/>
                    <a:pt x="3335" y="2937"/>
                  </a:cubicBezTo>
                  <a:cubicBezTo>
                    <a:pt x="3239" y="3128"/>
                    <a:pt x="3093" y="3320"/>
                    <a:pt x="2998" y="3512"/>
                  </a:cubicBezTo>
                  <a:cubicBezTo>
                    <a:pt x="2952" y="3320"/>
                    <a:pt x="2952" y="3128"/>
                    <a:pt x="2952" y="2937"/>
                  </a:cubicBezTo>
                  <a:cubicBezTo>
                    <a:pt x="2952" y="2864"/>
                    <a:pt x="2891" y="2827"/>
                    <a:pt x="2831" y="2827"/>
                  </a:cubicBezTo>
                  <a:cubicBezTo>
                    <a:pt x="2771" y="2827"/>
                    <a:pt x="2710" y="2864"/>
                    <a:pt x="2710" y="2937"/>
                  </a:cubicBezTo>
                  <a:cubicBezTo>
                    <a:pt x="2710" y="3224"/>
                    <a:pt x="2710" y="3512"/>
                    <a:pt x="2806" y="3799"/>
                  </a:cubicBezTo>
                  <a:cubicBezTo>
                    <a:pt x="2568" y="4086"/>
                    <a:pt x="2281" y="4420"/>
                    <a:pt x="1944" y="4661"/>
                  </a:cubicBezTo>
                  <a:cubicBezTo>
                    <a:pt x="1993" y="4037"/>
                    <a:pt x="1993" y="3366"/>
                    <a:pt x="1944" y="2745"/>
                  </a:cubicBezTo>
                  <a:cubicBezTo>
                    <a:pt x="2327" y="2553"/>
                    <a:pt x="2519" y="2170"/>
                    <a:pt x="2710" y="1787"/>
                  </a:cubicBezTo>
                  <a:cubicBezTo>
                    <a:pt x="2743" y="1692"/>
                    <a:pt x="2673" y="1619"/>
                    <a:pt x="2594" y="1619"/>
                  </a:cubicBezTo>
                  <a:cubicBezTo>
                    <a:pt x="2551" y="1619"/>
                    <a:pt x="2506" y="1640"/>
                    <a:pt x="2473" y="1691"/>
                  </a:cubicBezTo>
                  <a:cubicBezTo>
                    <a:pt x="2377" y="1978"/>
                    <a:pt x="2185" y="2216"/>
                    <a:pt x="1944" y="2458"/>
                  </a:cubicBezTo>
                  <a:lnTo>
                    <a:pt x="1944" y="254"/>
                  </a:lnTo>
                  <a:cubicBezTo>
                    <a:pt x="1944" y="85"/>
                    <a:pt x="1824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2374006" y="1999641"/>
              <a:ext cx="554161" cy="641996"/>
            </a:xfrm>
            <a:custGeom>
              <a:avLst/>
              <a:gdLst/>
              <a:ahLst/>
              <a:cxnLst/>
              <a:rect l="l" t="t" r="r" b="b"/>
              <a:pathLst>
                <a:path w="25394" h="29419" extrusionOk="0">
                  <a:moveTo>
                    <a:pt x="25394" y="1"/>
                  </a:moveTo>
                  <a:cubicBezTo>
                    <a:pt x="25393" y="1"/>
                    <a:pt x="18448" y="4025"/>
                    <a:pt x="14999" y="6133"/>
                  </a:cubicBezTo>
                  <a:cubicBezTo>
                    <a:pt x="11166" y="8483"/>
                    <a:pt x="5750" y="8816"/>
                    <a:pt x="5750" y="8816"/>
                  </a:cubicBezTo>
                  <a:cubicBezTo>
                    <a:pt x="5750" y="8816"/>
                    <a:pt x="1" y="13512"/>
                    <a:pt x="1200" y="29418"/>
                  </a:cubicBezTo>
                  <a:lnTo>
                    <a:pt x="20028" y="29418"/>
                  </a:lnTo>
                  <a:cubicBezTo>
                    <a:pt x="18878" y="7955"/>
                    <a:pt x="25393" y="1"/>
                    <a:pt x="25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2290360" y="2536063"/>
              <a:ext cx="613801" cy="166222"/>
            </a:xfrm>
            <a:custGeom>
              <a:avLst/>
              <a:gdLst/>
              <a:ahLst/>
              <a:cxnLst/>
              <a:rect l="l" t="t" r="r" b="b"/>
              <a:pathLst>
                <a:path w="28127" h="7617" extrusionOk="0">
                  <a:moveTo>
                    <a:pt x="6421" y="0"/>
                  </a:moveTo>
                  <a:cubicBezTo>
                    <a:pt x="4746" y="0"/>
                    <a:pt x="3309" y="1054"/>
                    <a:pt x="2734" y="2587"/>
                  </a:cubicBezTo>
                  <a:cubicBezTo>
                    <a:pt x="2684" y="2587"/>
                    <a:pt x="2588" y="2537"/>
                    <a:pt x="2542" y="2537"/>
                  </a:cubicBezTo>
                  <a:cubicBezTo>
                    <a:pt x="1151" y="2537"/>
                    <a:pt x="1" y="3687"/>
                    <a:pt x="1" y="5079"/>
                  </a:cubicBezTo>
                  <a:cubicBezTo>
                    <a:pt x="1" y="6516"/>
                    <a:pt x="1151" y="7616"/>
                    <a:pt x="2542" y="7616"/>
                  </a:cubicBezTo>
                  <a:lnTo>
                    <a:pt x="24677" y="7616"/>
                  </a:lnTo>
                  <a:cubicBezTo>
                    <a:pt x="26593" y="7616"/>
                    <a:pt x="28127" y="6083"/>
                    <a:pt x="28127" y="4216"/>
                  </a:cubicBezTo>
                  <a:cubicBezTo>
                    <a:pt x="28127" y="2300"/>
                    <a:pt x="26593" y="767"/>
                    <a:pt x="24677" y="767"/>
                  </a:cubicBezTo>
                  <a:cubicBezTo>
                    <a:pt x="24052" y="767"/>
                    <a:pt x="23431" y="958"/>
                    <a:pt x="22902" y="1292"/>
                  </a:cubicBezTo>
                  <a:cubicBezTo>
                    <a:pt x="22423" y="575"/>
                    <a:pt x="21611" y="96"/>
                    <a:pt x="20652" y="96"/>
                  </a:cubicBezTo>
                  <a:cubicBezTo>
                    <a:pt x="19119" y="96"/>
                    <a:pt x="17920" y="1292"/>
                    <a:pt x="17920" y="2825"/>
                  </a:cubicBezTo>
                  <a:cubicBezTo>
                    <a:pt x="17920" y="3162"/>
                    <a:pt x="17969" y="3450"/>
                    <a:pt x="18065" y="3737"/>
                  </a:cubicBezTo>
                  <a:cubicBezTo>
                    <a:pt x="17778" y="3546"/>
                    <a:pt x="17490" y="3400"/>
                    <a:pt x="17107" y="3400"/>
                  </a:cubicBezTo>
                  <a:cubicBezTo>
                    <a:pt x="16866" y="3400"/>
                    <a:pt x="16578" y="3496"/>
                    <a:pt x="16386" y="3592"/>
                  </a:cubicBezTo>
                  <a:cubicBezTo>
                    <a:pt x="15957" y="2204"/>
                    <a:pt x="14662" y="1246"/>
                    <a:pt x="13128" y="1246"/>
                  </a:cubicBezTo>
                  <a:cubicBezTo>
                    <a:pt x="11883" y="1246"/>
                    <a:pt x="10783" y="1917"/>
                    <a:pt x="10208" y="2921"/>
                  </a:cubicBezTo>
                  <a:cubicBezTo>
                    <a:pt x="9775" y="1246"/>
                    <a:pt x="8241" y="0"/>
                    <a:pt x="6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2499486" y="1999641"/>
              <a:ext cx="428681" cy="192409"/>
            </a:xfrm>
            <a:custGeom>
              <a:avLst/>
              <a:gdLst/>
              <a:ahLst/>
              <a:cxnLst/>
              <a:rect l="l" t="t" r="r" b="b"/>
              <a:pathLst>
                <a:path w="19644" h="8817" extrusionOk="0">
                  <a:moveTo>
                    <a:pt x="19644" y="1"/>
                  </a:moveTo>
                  <a:cubicBezTo>
                    <a:pt x="19644" y="1"/>
                    <a:pt x="19502" y="192"/>
                    <a:pt x="19260" y="576"/>
                  </a:cubicBezTo>
                  <a:lnTo>
                    <a:pt x="19260" y="576"/>
                  </a:lnTo>
                  <a:cubicBezTo>
                    <a:pt x="19502" y="192"/>
                    <a:pt x="19644" y="1"/>
                    <a:pt x="19644" y="1"/>
                  </a:cubicBezTo>
                  <a:close/>
                  <a:moveTo>
                    <a:pt x="19644" y="1"/>
                  </a:moveTo>
                  <a:cubicBezTo>
                    <a:pt x="19644" y="1"/>
                    <a:pt x="12698" y="4025"/>
                    <a:pt x="9249" y="6133"/>
                  </a:cubicBezTo>
                  <a:cubicBezTo>
                    <a:pt x="5416" y="8483"/>
                    <a:pt x="0" y="8816"/>
                    <a:pt x="0" y="8816"/>
                  </a:cubicBezTo>
                  <a:lnTo>
                    <a:pt x="0" y="8816"/>
                  </a:lnTo>
                  <a:lnTo>
                    <a:pt x="0" y="8816"/>
                  </a:lnTo>
                  <a:cubicBezTo>
                    <a:pt x="0" y="8816"/>
                    <a:pt x="5416" y="8483"/>
                    <a:pt x="9249" y="6133"/>
                  </a:cubicBezTo>
                  <a:cubicBezTo>
                    <a:pt x="12698" y="4025"/>
                    <a:pt x="19644" y="1"/>
                    <a:pt x="19644" y="1"/>
                  </a:cubicBezTo>
                  <a:close/>
                </a:path>
              </a:pathLst>
            </a:custGeom>
            <a:solidFill>
              <a:srgbClr val="ADE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2819406" y="2012189"/>
              <a:ext cx="100405" cy="322056"/>
            </a:xfrm>
            <a:custGeom>
              <a:avLst/>
              <a:gdLst/>
              <a:ahLst/>
              <a:cxnLst/>
              <a:rect l="l" t="t" r="r" b="b"/>
              <a:pathLst>
                <a:path w="4601" h="14758" extrusionOk="0">
                  <a:moveTo>
                    <a:pt x="863" y="9870"/>
                  </a:moveTo>
                  <a:lnTo>
                    <a:pt x="863" y="9870"/>
                  </a:lnTo>
                  <a:cubicBezTo>
                    <a:pt x="530" y="11308"/>
                    <a:pt x="242" y="12937"/>
                    <a:pt x="1" y="14757"/>
                  </a:cubicBezTo>
                  <a:lnTo>
                    <a:pt x="1" y="14757"/>
                  </a:lnTo>
                  <a:cubicBezTo>
                    <a:pt x="242" y="12937"/>
                    <a:pt x="530" y="11308"/>
                    <a:pt x="863" y="9870"/>
                  </a:cubicBezTo>
                  <a:close/>
                  <a:moveTo>
                    <a:pt x="4600" y="1"/>
                  </a:moveTo>
                  <a:lnTo>
                    <a:pt x="4600" y="1"/>
                  </a:lnTo>
                  <a:lnTo>
                    <a:pt x="4600" y="1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58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2838239" y="2012189"/>
              <a:ext cx="81573" cy="215410"/>
            </a:xfrm>
            <a:custGeom>
              <a:avLst/>
              <a:gdLst/>
              <a:ahLst/>
              <a:cxnLst/>
              <a:rect l="l" t="t" r="r" b="b"/>
              <a:pathLst>
                <a:path w="3738" h="9871" extrusionOk="0">
                  <a:moveTo>
                    <a:pt x="3737" y="1"/>
                  </a:moveTo>
                  <a:lnTo>
                    <a:pt x="3737" y="1"/>
                  </a:lnTo>
                  <a:cubicBezTo>
                    <a:pt x="2925" y="1246"/>
                    <a:pt x="1246" y="4313"/>
                    <a:pt x="0" y="9870"/>
                  </a:cubicBezTo>
                  <a:lnTo>
                    <a:pt x="0" y="9870"/>
                  </a:lnTo>
                  <a:cubicBezTo>
                    <a:pt x="1246" y="4313"/>
                    <a:pt x="2925" y="1246"/>
                    <a:pt x="3737" y="1"/>
                  </a:cubicBezTo>
                  <a:close/>
                </a:path>
              </a:pathLst>
            </a:custGeom>
            <a:solidFill>
              <a:srgbClr val="5DA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2410646" y="1999641"/>
              <a:ext cx="517521" cy="534346"/>
            </a:xfrm>
            <a:custGeom>
              <a:avLst/>
              <a:gdLst/>
              <a:ahLst/>
              <a:cxnLst/>
              <a:rect l="l" t="t" r="r" b="b"/>
              <a:pathLst>
                <a:path w="23715" h="24486" extrusionOk="0">
                  <a:moveTo>
                    <a:pt x="23715" y="1"/>
                  </a:moveTo>
                  <a:lnTo>
                    <a:pt x="23715" y="1"/>
                  </a:lnTo>
                  <a:cubicBezTo>
                    <a:pt x="23714" y="1"/>
                    <a:pt x="16769" y="4025"/>
                    <a:pt x="13320" y="6133"/>
                  </a:cubicBezTo>
                  <a:cubicBezTo>
                    <a:pt x="9487" y="8483"/>
                    <a:pt x="4071" y="8816"/>
                    <a:pt x="4071" y="8816"/>
                  </a:cubicBezTo>
                  <a:cubicBezTo>
                    <a:pt x="4071" y="8816"/>
                    <a:pt x="2250" y="10350"/>
                    <a:pt x="863" y="14470"/>
                  </a:cubicBezTo>
                  <a:cubicBezTo>
                    <a:pt x="334" y="17203"/>
                    <a:pt x="0" y="19549"/>
                    <a:pt x="1055" y="19694"/>
                  </a:cubicBezTo>
                  <a:lnTo>
                    <a:pt x="1101" y="19694"/>
                  </a:lnTo>
                  <a:cubicBezTo>
                    <a:pt x="2396" y="19694"/>
                    <a:pt x="4217" y="15382"/>
                    <a:pt x="5462" y="14711"/>
                  </a:cubicBezTo>
                  <a:cubicBezTo>
                    <a:pt x="5846" y="14470"/>
                    <a:pt x="6133" y="14374"/>
                    <a:pt x="6421" y="14374"/>
                  </a:cubicBezTo>
                  <a:cubicBezTo>
                    <a:pt x="7570" y="14374"/>
                    <a:pt x="7137" y="16628"/>
                    <a:pt x="6946" y="18065"/>
                  </a:cubicBezTo>
                  <a:cubicBezTo>
                    <a:pt x="6612" y="19790"/>
                    <a:pt x="6037" y="22423"/>
                    <a:pt x="7425" y="23815"/>
                  </a:cubicBezTo>
                  <a:cubicBezTo>
                    <a:pt x="7904" y="24294"/>
                    <a:pt x="8383" y="24485"/>
                    <a:pt x="8862" y="24485"/>
                  </a:cubicBezTo>
                  <a:cubicBezTo>
                    <a:pt x="10108" y="24485"/>
                    <a:pt x="11212" y="23144"/>
                    <a:pt x="11787" y="21994"/>
                  </a:cubicBezTo>
                  <a:cubicBezTo>
                    <a:pt x="12457" y="21036"/>
                    <a:pt x="12887" y="10591"/>
                    <a:pt x="15332" y="10591"/>
                  </a:cubicBezTo>
                  <a:cubicBezTo>
                    <a:pt x="15524" y="10591"/>
                    <a:pt x="15761" y="10637"/>
                    <a:pt x="15953" y="10783"/>
                  </a:cubicBezTo>
                  <a:cubicBezTo>
                    <a:pt x="17344" y="11595"/>
                    <a:pt x="15620" y="14711"/>
                    <a:pt x="15953" y="15765"/>
                  </a:cubicBezTo>
                  <a:cubicBezTo>
                    <a:pt x="16194" y="16291"/>
                    <a:pt x="16578" y="16482"/>
                    <a:pt x="16911" y="16482"/>
                  </a:cubicBezTo>
                  <a:cubicBezTo>
                    <a:pt x="17536" y="16482"/>
                    <a:pt x="18207" y="15907"/>
                    <a:pt x="18732" y="15332"/>
                  </a:cubicBezTo>
                  <a:cubicBezTo>
                    <a:pt x="18973" y="13512"/>
                    <a:pt x="19261" y="11883"/>
                    <a:pt x="19594" y="10445"/>
                  </a:cubicBezTo>
                  <a:cubicBezTo>
                    <a:pt x="20840" y="4888"/>
                    <a:pt x="22519" y="1821"/>
                    <a:pt x="23331" y="576"/>
                  </a:cubicBezTo>
                  <a:cubicBezTo>
                    <a:pt x="23573" y="193"/>
                    <a:pt x="23715" y="1"/>
                    <a:pt x="23715" y="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2239164" y="2096708"/>
              <a:ext cx="125501" cy="155900"/>
            </a:xfrm>
            <a:custGeom>
              <a:avLst/>
              <a:gdLst/>
              <a:ahLst/>
              <a:cxnLst/>
              <a:rect l="l" t="t" r="r" b="b"/>
              <a:pathLst>
                <a:path w="5751" h="7144" extrusionOk="0">
                  <a:moveTo>
                    <a:pt x="2664" y="1"/>
                  </a:moveTo>
                  <a:cubicBezTo>
                    <a:pt x="2566" y="1"/>
                    <a:pt x="2461" y="19"/>
                    <a:pt x="2347" y="56"/>
                  </a:cubicBezTo>
                  <a:cubicBezTo>
                    <a:pt x="1055" y="490"/>
                    <a:pt x="1101" y="3506"/>
                    <a:pt x="1534" y="4514"/>
                  </a:cubicBezTo>
                  <a:cubicBezTo>
                    <a:pt x="1359" y="4456"/>
                    <a:pt x="1190" y="4427"/>
                    <a:pt x="1033" y="4427"/>
                  </a:cubicBezTo>
                  <a:cubicBezTo>
                    <a:pt x="419" y="4427"/>
                    <a:pt x="0" y="4870"/>
                    <a:pt x="193" y="5710"/>
                  </a:cubicBezTo>
                  <a:cubicBezTo>
                    <a:pt x="317" y="6428"/>
                    <a:pt x="1631" y="7143"/>
                    <a:pt x="2564" y="7143"/>
                  </a:cubicBezTo>
                  <a:cubicBezTo>
                    <a:pt x="2692" y="7143"/>
                    <a:pt x="2812" y="7130"/>
                    <a:pt x="2922" y="7101"/>
                  </a:cubicBezTo>
                  <a:cubicBezTo>
                    <a:pt x="3738" y="6910"/>
                    <a:pt x="4742" y="6047"/>
                    <a:pt x="5175" y="5327"/>
                  </a:cubicBezTo>
                  <a:cubicBezTo>
                    <a:pt x="5463" y="4848"/>
                    <a:pt x="5750" y="4227"/>
                    <a:pt x="5367" y="3748"/>
                  </a:cubicBezTo>
                  <a:cubicBezTo>
                    <a:pt x="5198" y="3537"/>
                    <a:pt x="4983" y="3456"/>
                    <a:pt x="4758" y="3456"/>
                  </a:cubicBezTo>
                  <a:cubicBezTo>
                    <a:pt x="4472" y="3456"/>
                    <a:pt x="4170" y="3587"/>
                    <a:pt x="3930" y="3748"/>
                  </a:cubicBezTo>
                  <a:cubicBezTo>
                    <a:pt x="3884" y="2947"/>
                    <a:pt x="3923" y="1"/>
                    <a:pt x="2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2280256" y="2153621"/>
              <a:ext cx="44256" cy="156576"/>
            </a:xfrm>
            <a:custGeom>
              <a:avLst/>
              <a:gdLst/>
              <a:ahLst/>
              <a:cxnLst/>
              <a:rect l="l" t="t" r="r" b="b"/>
              <a:pathLst>
                <a:path w="2028" h="7175" extrusionOk="0">
                  <a:moveTo>
                    <a:pt x="710" y="0"/>
                  </a:moveTo>
                  <a:cubicBezTo>
                    <a:pt x="631" y="0"/>
                    <a:pt x="560" y="61"/>
                    <a:pt x="560" y="181"/>
                  </a:cubicBezTo>
                  <a:cubicBezTo>
                    <a:pt x="560" y="515"/>
                    <a:pt x="609" y="852"/>
                    <a:pt x="609" y="1186"/>
                  </a:cubicBezTo>
                  <a:cubicBezTo>
                    <a:pt x="418" y="1044"/>
                    <a:pt x="272" y="852"/>
                    <a:pt x="130" y="660"/>
                  </a:cubicBezTo>
                  <a:cubicBezTo>
                    <a:pt x="115" y="631"/>
                    <a:pt x="95" y="619"/>
                    <a:pt x="76" y="619"/>
                  </a:cubicBezTo>
                  <a:cubicBezTo>
                    <a:pt x="35" y="619"/>
                    <a:pt x="0" y="675"/>
                    <a:pt x="34" y="706"/>
                  </a:cubicBezTo>
                  <a:cubicBezTo>
                    <a:pt x="130" y="994"/>
                    <a:pt x="322" y="1235"/>
                    <a:pt x="609" y="1377"/>
                  </a:cubicBezTo>
                  <a:cubicBezTo>
                    <a:pt x="705" y="3248"/>
                    <a:pt x="705" y="5164"/>
                    <a:pt x="705" y="7031"/>
                  </a:cubicBezTo>
                  <a:cubicBezTo>
                    <a:pt x="705" y="7126"/>
                    <a:pt x="789" y="7174"/>
                    <a:pt x="872" y="7174"/>
                  </a:cubicBezTo>
                  <a:cubicBezTo>
                    <a:pt x="955" y="7174"/>
                    <a:pt x="1039" y="7126"/>
                    <a:pt x="1039" y="7031"/>
                  </a:cubicBezTo>
                  <a:cubicBezTo>
                    <a:pt x="1039" y="5835"/>
                    <a:pt x="1039" y="4635"/>
                    <a:pt x="993" y="3439"/>
                  </a:cubicBezTo>
                  <a:cubicBezTo>
                    <a:pt x="1472" y="3152"/>
                    <a:pt x="1805" y="2623"/>
                    <a:pt x="1997" y="2098"/>
                  </a:cubicBezTo>
                  <a:cubicBezTo>
                    <a:pt x="2028" y="2038"/>
                    <a:pt x="1965" y="1996"/>
                    <a:pt x="1914" y="1996"/>
                  </a:cubicBezTo>
                  <a:cubicBezTo>
                    <a:pt x="1882" y="1996"/>
                    <a:pt x="1855" y="2012"/>
                    <a:pt x="1855" y="2048"/>
                  </a:cubicBezTo>
                  <a:cubicBezTo>
                    <a:pt x="1759" y="2240"/>
                    <a:pt x="1709" y="2431"/>
                    <a:pt x="1614" y="2577"/>
                  </a:cubicBezTo>
                  <a:cubicBezTo>
                    <a:pt x="1568" y="2527"/>
                    <a:pt x="1518" y="2431"/>
                    <a:pt x="1518" y="2335"/>
                  </a:cubicBezTo>
                  <a:cubicBezTo>
                    <a:pt x="1518" y="2287"/>
                    <a:pt x="1482" y="2264"/>
                    <a:pt x="1447" y="2264"/>
                  </a:cubicBezTo>
                  <a:cubicBezTo>
                    <a:pt x="1411" y="2264"/>
                    <a:pt x="1376" y="2287"/>
                    <a:pt x="1376" y="2335"/>
                  </a:cubicBezTo>
                  <a:cubicBezTo>
                    <a:pt x="1376" y="2481"/>
                    <a:pt x="1422" y="2623"/>
                    <a:pt x="1472" y="2719"/>
                  </a:cubicBezTo>
                  <a:cubicBezTo>
                    <a:pt x="1326" y="2960"/>
                    <a:pt x="1184" y="3152"/>
                    <a:pt x="993" y="3248"/>
                  </a:cubicBezTo>
                  <a:cubicBezTo>
                    <a:pt x="993" y="2240"/>
                    <a:pt x="943" y="1186"/>
                    <a:pt x="897" y="181"/>
                  </a:cubicBezTo>
                  <a:cubicBezTo>
                    <a:pt x="872" y="61"/>
                    <a:pt x="788" y="0"/>
                    <a:pt x="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31"/>
            <p:cNvGrpSpPr/>
            <p:nvPr/>
          </p:nvGrpSpPr>
          <p:grpSpPr>
            <a:xfrm>
              <a:off x="2324500" y="843103"/>
              <a:ext cx="1166805" cy="689539"/>
              <a:chOff x="2295625" y="648078"/>
              <a:chExt cx="1166805" cy="689539"/>
            </a:xfrm>
          </p:grpSpPr>
          <p:sp>
            <p:nvSpPr>
              <p:cNvPr id="941" name="Google Shape;941;p31"/>
              <p:cNvSpPr/>
              <p:nvPr/>
            </p:nvSpPr>
            <p:spPr>
              <a:xfrm>
                <a:off x="2295625" y="648078"/>
                <a:ext cx="1166805" cy="689446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86100" extrusionOk="0">
                    <a:moveTo>
                      <a:pt x="72282" y="1"/>
                    </a:moveTo>
                    <a:cubicBezTo>
                      <a:pt x="60292" y="1"/>
                      <a:pt x="50002" y="7399"/>
                      <a:pt x="45750" y="17859"/>
                    </a:cubicBezTo>
                    <a:cubicBezTo>
                      <a:pt x="42563" y="16029"/>
                      <a:pt x="38907" y="15008"/>
                      <a:pt x="34995" y="15008"/>
                    </a:cubicBezTo>
                    <a:cubicBezTo>
                      <a:pt x="22920" y="15008"/>
                      <a:pt x="13140" y="24788"/>
                      <a:pt x="13140" y="36863"/>
                    </a:cubicBezTo>
                    <a:cubicBezTo>
                      <a:pt x="13140" y="37418"/>
                      <a:pt x="13181" y="37928"/>
                      <a:pt x="13225" y="38479"/>
                    </a:cubicBezTo>
                    <a:cubicBezTo>
                      <a:pt x="12630" y="38394"/>
                      <a:pt x="11991" y="38309"/>
                      <a:pt x="11354" y="38309"/>
                    </a:cubicBezTo>
                    <a:cubicBezTo>
                      <a:pt x="5062" y="38309"/>
                      <a:pt x="0" y="43411"/>
                      <a:pt x="0" y="49663"/>
                    </a:cubicBezTo>
                    <a:cubicBezTo>
                      <a:pt x="0" y="55912"/>
                      <a:pt x="5062" y="61014"/>
                      <a:pt x="11354" y="61014"/>
                    </a:cubicBezTo>
                    <a:cubicBezTo>
                      <a:pt x="12035" y="61014"/>
                      <a:pt x="12671" y="60929"/>
                      <a:pt x="13310" y="60844"/>
                    </a:cubicBezTo>
                    <a:cubicBezTo>
                      <a:pt x="14372" y="67987"/>
                      <a:pt x="20494" y="73474"/>
                      <a:pt x="27937" y="73474"/>
                    </a:cubicBezTo>
                    <a:cubicBezTo>
                      <a:pt x="30954" y="73474"/>
                      <a:pt x="33719" y="72579"/>
                      <a:pt x="36056" y="71048"/>
                    </a:cubicBezTo>
                    <a:cubicBezTo>
                      <a:pt x="40903" y="80021"/>
                      <a:pt x="50387" y="86100"/>
                      <a:pt x="61312" y="86100"/>
                    </a:cubicBezTo>
                    <a:cubicBezTo>
                      <a:pt x="71177" y="86100"/>
                      <a:pt x="79850" y="81127"/>
                      <a:pt x="85038" y="73559"/>
                    </a:cubicBezTo>
                    <a:cubicBezTo>
                      <a:pt x="86017" y="74280"/>
                      <a:pt x="87249" y="74705"/>
                      <a:pt x="88569" y="74705"/>
                    </a:cubicBezTo>
                    <a:cubicBezTo>
                      <a:pt x="90480" y="74705"/>
                      <a:pt x="92140" y="73814"/>
                      <a:pt x="93246" y="72453"/>
                    </a:cubicBezTo>
                    <a:cubicBezTo>
                      <a:pt x="96137" y="74195"/>
                      <a:pt x="99494" y="75215"/>
                      <a:pt x="103110" y="75215"/>
                    </a:cubicBezTo>
                    <a:cubicBezTo>
                      <a:pt x="112889" y="75215"/>
                      <a:pt x="120968" y="67861"/>
                      <a:pt x="122114" y="58337"/>
                    </a:cubicBezTo>
                    <a:cubicBezTo>
                      <a:pt x="124580" y="60163"/>
                      <a:pt x="127601" y="61269"/>
                      <a:pt x="130917" y="61269"/>
                    </a:cubicBezTo>
                    <a:cubicBezTo>
                      <a:pt x="139081" y="61269"/>
                      <a:pt x="145714" y="54636"/>
                      <a:pt x="145714" y="46472"/>
                    </a:cubicBezTo>
                    <a:cubicBezTo>
                      <a:pt x="145714" y="38309"/>
                      <a:pt x="139081" y="31720"/>
                      <a:pt x="130917" y="31720"/>
                    </a:cubicBezTo>
                    <a:cubicBezTo>
                      <a:pt x="130023" y="31720"/>
                      <a:pt x="129172" y="31805"/>
                      <a:pt x="128322" y="31931"/>
                    </a:cubicBezTo>
                    <a:cubicBezTo>
                      <a:pt x="127727" y="21896"/>
                      <a:pt x="119393" y="13903"/>
                      <a:pt x="109188" y="13903"/>
                    </a:cubicBezTo>
                    <a:cubicBezTo>
                      <a:pt x="105277" y="13903"/>
                      <a:pt x="101620" y="15093"/>
                      <a:pt x="98559" y="17134"/>
                    </a:cubicBezTo>
                    <a:cubicBezTo>
                      <a:pt x="94096" y="7059"/>
                      <a:pt x="84017" y="1"/>
                      <a:pt x="722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2295625" y="979113"/>
                <a:ext cx="1166805" cy="358504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44771" extrusionOk="0">
                    <a:moveTo>
                      <a:pt x="144734" y="0"/>
                    </a:moveTo>
                    <a:cubicBezTo>
                      <a:pt x="144734" y="7269"/>
                      <a:pt x="138186" y="13137"/>
                      <a:pt x="130152" y="13137"/>
                    </a:cubicBezTo>
                    <a:cubicBezTo>
                      <a:pt x="126876" y="13137"/>
                      <a:pt x="123900" y="12161"/>
                      <a:pt x="121478" y="10545"/>
                    </a:cubicBezTo>
                    <a:cubicBezTo>
                      <a:pt x="120328" y="18964"/>
                      <a:pt x="112379" y="25512"/>
                      <a:pt x="102685" y="25512"/>
                    </a:cubicBezTo>
                    <a:cubicBezTo>
                      <a:pt x="99154" y="25512"/>
                      <a:pt x="95838" y="24617"/>
                      <a:pt x="92990" y="23046"/>
                    </a:cubicBezTo>
                    <a:cubicBezTo>
                      <a:pt x="91885" y="24277"/>
                      <a:pt x="90225" y="25086"/>
                      <a:pt x="88354" y="25086"/>
                    </a:cubicBezTo>
                    <a:cubicBezTo>
                      <a:pt x="87038" y="25086"/>
                      <a:pt x="85847" y="24702"/>
                      <a:pt x="84868" y="24066"/>
                    </a:cubicBezTo>
                    <a:cubicBezTo>
                      <a:pt x="79765" y="30784"/>
                      <a:pt x="71221" y="35206"/>
                      <a:pt x="61482" y="35206"/>
                    </a:cubicBezTo>
                    <a:cubicBezTo>
                      <a:pt x="50683" y="35206"/>
                      <a:pt x="41328" y="29804"/>
                      <a:pt x="36566" y="21811"/>
                    </a:cubicBezTo>
                    <a:cubicBezTo>
                      <a:pt x="34230" y="23171"/>
                      <a:pt x="31508" y="23981"/>
                      <a:pt x="28532" y="23981"/>
                    </a:cubicBezTo>
                    <a:cubicBezTo>
                      <a:pt x="21219" y="23981"/>
                      <a:pt x="15137" y="19090"/>
                      <a:pt x="14116" y="12712"/>
                    </a:cubicBezTo>
                    <a:cubicBezTo>
                      <a:pt x="13480" y="12841"/>
                      <a:pt x="12841" y="12882"/>
                      <a:pt x="12161" y="12882"/>
                    </a:cubicBezTo>
                    <a:cubicBezTo>
                      <a:pt x="6293" y="12882"/>
                      <a:pt x="1531" y="8800"/>
                      <a:pt x="1065" y="3613"/>
                    </a:cubicBezTo>
                    <a:cubicBezTo>
                      <a:pt x="385" y="5058"/>
                      <a:pt x="0" y="6633"/>
                      <a:pt x="0" y="8334"/>
                    </a:cubicBezTo>
                    <a:cubicBezTo>
                      <a:pt x="0" y="14583"/>
                      <a:pt x="5062" y="19685"/>
                      <a:pt x="11354" y="19685"/>
                    </a:cubicBezTo>
                    <a:cubicBezTo>
                      <a:pt x="12035" y="19685"/>
                      <a:pt x="12671" y="19600"/>
                      <a:pt x="13310" y="19515"/>
                    </a:cubicBezTo>
                    <a:cubicBezTo>
                      <a:pt x="14372" y="26658"/>
                      <a:pt x="20494" y="32145"/>
                      <a:pt x="27937" y="32145"/>
                    </a:cubicBezTo>
                    <a:cubicBezTo>
                      <a:pt x="30954" y="32145"/>
                      <a:pt x="33719" y="31250"/>
                      <a:pt x="36056" y="29719"/>
                    </a:cubicBezTo>
                    <a:cubicBezTo>
                      <a:pt x="40903" y="38692"/>
                      <a:pt x="50387" y="44771"/>
                      <a:pt x="61312" y="44771"/>
                    </a:cubicBezTo>
                    <a:cubicBezTo>
                      <a:pt x="71177" y="44771"/>
                      <a:pt x="79850" y="39798"/>
                      <a:pt x="85038" y="32230"/>
                    </a:cubicBezTo>
                    <a:cubicBezTo>
                      <a:pt x="86017" y="32951"/>
                      <a:pt x="87249" y="33376"/>
                      <a:pt x="88569" y="33376"/>
                    </a:cubicBezTo>
                    <a:cubicBezTo>
                      <a:pt x="90480" y="33376"/>
                      <a:pt x="92140" y="32485"/>
                      <a:pt x="93246" y="31124"/>
                    </a:cubicBezTo>
                    <a:cubicBezTo>
                      <a:pt x="96137" y="32866"/>
                      <a:pt x="99494" y="33886"/>
                      <a:pt x="103110" y="33886"/>
                    </a:cubicBezTo>
                    <a:cubicBezTo>
                      <a:pt x="112889" y="33886"/>
                      <a:pt x="120968" y="26532"/>
                      <a:pt x="122114" y="17008"/>
                    </a:cubicBezTo>
                    <a:cubicBezTo>
                      <a:pt x="124580" y="18834"/>
                      <a:pt x="127601" y="19940"/>
                      <a:pt x="130917" y="19940"/>
                    </a:cubicBezTo>
                    <a:cubicBezTo>
                      <a:pt x="139081" y="19940"/>
                      <a:pt x="145714" y="13307"/>
                      <a:pt x="145714" y="5143"/>
                    </a:cubicBezTo>
                    <a:cubicBezTo>
                      <a:pt x="145714" y="3358"/>
                      <a:pt x="145329" y="1616"/>
                      <a:pt x="144734" y="0"/>
                    </a:cubicBezTo>
                    <a:close/>
                  </a:path>
                </a:pathLst>
              </a:custGeom>
              <a:solidFill>
                <a:srgbClr val="09A5A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31"/>
            <p:cNvSpPr/>
            <p:nvPr/>
          </p:nvSpPr>
          <p:spPr>
            <a:xfrm>
              <a:off x="346725" y="2452417"/>
              <a:ext cx="1851639" cy="371135"/>
            </a:xfrm>
            <a:custGeom>
              <a:avLst/>
              <a:gdLst/>
              <a:ahLst/>
              <a:cxnLst/>
              <a:rect l="l" t="t" r="r" b="b"/>
              <a:pathLst>
                <a:path w="84850" h="17007" extrusionOk="0">
                  <a:moveTo>
                    <a:pt x="55578" y="0"/>
                  </a:moveTo>
                  <a:cubicBezTo>
                    <a:pt x="20074" y="0"/>
                    <a:pt x="1" y="6899"/>
                    <a:pt x="1" y="10157"/>
                  </a:cubicBezTo>
                  <a:cubicBezTo>
                    <a:pt x="1" y="13940"/>
                    <a:pt x="33730" y="17007"/>
                    <a:pt x="75267" y="17007"/>
                  </a:cubicBezTo>
                  <a:cubicBezTo>
                    <a:pt x="78288" y="17007"/>
                    <a:pt x="81208" y="17007"/>
                    <a:pt x="84083" y="16961"/>
                  </a:cubicBezTo>
                  <a:cubicBezTo>
                    <a:pt x="84229" y="16719"/>
                    <a:pt x="84850" y="11595"/>
                    <a:pt x="69759" y="8816"/>
                  </a:cubicBezTo>
                  <a:cubicBezTo>
                    <a:pt x="71293" y="8433"/>
                    <a:pt x="72634" y="7570"/>
                    <a:pt x="73447" y="6850"/>
                  </a:cubicBezTo>
                  <a:cubicBezTo>
                    <a:pt x="74742" y="5796"/>
                    <a:pt x="68993" y="0"/>
                    <a:pt x="55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437464" y="2495648"/>
              <a:ext cx="1510717" cy="316734"/>
              <a:chOff x="437464" y="2495648"/>
              <a:chExt cx="1510717" cy="316734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768819" y="2688560"/>
                <a:ext cx="13312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506" extrusionOk="0">
                    <a:moveTo>
                      <a:pt x="260" y="1"/>
                    </a:moveTo>
                    <a:cubicBezTo>
                      <a:pt x="131" y="1"/>
                      <a:pt x="0" y="94"/>
                      <a:pt x="61" y="245"/>
                    </a:cubicBezTo>
                    <a:cubicBezTo>
                      <a:pt x="111" y="341"/>
                      <a:pt x="157" y="436"/>
                      <a:pt x="253" y="486"/>
                    </a:cubicBezTo>
                    <a:cubicBezTo>
                      <a:pt x="279" y="499"/>
                      <a:pt x="305" y="505"/>
                      <a:pt x="331" y="505"/>
                    </a:cubicBezTo>
                    <a:cubicBezTo>
                      <a:pt x="490" y="505"/>
                      <a:pt x="609" y="274"/>
                      <a:pt x="444" y="149"/>
                    </a:cubicBezTo>
                    <a:lnTo>
                      <a:pt x="444" y="103"/>
                    </a:lnTo>
                    <a:cubicBezTo>
                      <a:pt x="409" y="32"/>
                      <a:pt x="335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792125" y="2686836"/>
                <a:ext cx="940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90" extrusionOk="0">
                    <a:moveTo>
                      <a:pt x="239" y="1"/>
                    </a:moveTo>
                    <a:cubicBezTo>
                      <a:pt x="143" y="1"/>
                      <a:pt x="47" y="61"/>
                      <a:pt x="47" y="182"/>
                    </a:cubicBezTo>
                    <a:cubicBezTo>
                      <a:pt x="47" y="278"/>
                      <a:pt x="47" y="324"/>
                      <a:pt x="1" y="374"/>
                    </a:cubicBezTo>
                    <a:cubicBezTo>
                      <a:pt x="1" y="517"/>
                      <a:pt x="97" y="589"/>
                      <a:pt x="193" y="589"/>
                    </a:cubicBezTo>
                    <a:cubicBezTo>
                      <a:pt x="288" y="589"/>
                      <a:pt x="384" y="517"/>
                      <a:pt x="384" y="374"/>
                    </a:cubicBezTo>
                    <a:cubicBezTo>
                      <a:pt x="430" y="324"/>
                      <a:pt x="430" y="278"/>
                      <a:pt x="430" y="182"/>
                    </a:cubicBezTo>
                    <a:cubicBezTo>
                      <a:pt x="430" y="61"/>
                      <a:pt x="334" y="1"/>
                      <a:pt x="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877867" y="2711190"/>
                <a:ext cx="8380" cy="1176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39" extrusionOk="0">
                    <a:moveTo>
                      <a:pt x="192" y="0"/>
                    </a:moveTo>
                    <a:cubicBezTo>
                      <a:pt x="96" y="0"/>
                      <a:pt x="1" y="72"/>
                      <a:pt x="1" y="216"/>
                    </a:cubicBezTo>
                    <a:lnTo>
                      <a:pt x="1" y="358"/>
                    </a:lnTo>
                    <a:cubicBezTo>
                      <a:pt x="1" y="478"/>
                      <a:pt x="96" y="539"/>
                      <a:pt x="192" y="539"/>
                    </a:cubicBezTo>
                    <a:cubicBezTo>
                      <a:pt x="288" y="539"/>
                      <a:pt x="384" y="478"/>
                      <a:pt x="384" y="358"/>
                    </a:cubicBezTo>
                    <a:lnTo>
                      <a:pt x="384" y="216"/>
                    </a:lnTo>
                    <a:cubicBezTo>
                      <a:pt x="384" y="72"/>
                      <a:pt x="288" y="0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860496" y="2719112"/>
                <a:ext cx="9035" cy="1115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11" extrusionOk="0">
                    <a:moveTo>
                      <a:pt x="220" y="0"/>
                    </a:moveTo>
                    <a:cubicBezTo>
                      <a:pt x="108" y="0"/>
                      <a:pt x="0" y="92"/>
                      <a:pt x="30" y="236"/>
                    </a:cubicBezTo>
                    <a:lnTo>
                      <a:pt x="30" y="332"/>
                    </a:lnTo>
                    <a:cubicBezTo>
                      <a:pt x="30" y="451"/>
                      <a:pt x="126" y="510"/>
                      <a:pt x="222" y="510"/>
                    </a:cubicBezTo>
                    <a:cubicBezTo>
                      <a:pt x="318" y="510"/>
                      <a:pt x="413" y="451"/>
                      <a:pt x="413" y="332"/>
                    </a:cubicBezTo>
                    <a:lnTo>
                      <a:pt x="413" y="140"/>
                    </a:lnTo>
                    <a:cubicBezTo>
                      <a:pt x="375" y="43"/>
                      <a:pt x="296" y="0"/>
                      <a:pt x="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899384" y="2726706"/>
                <a:ext cx="13115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43" extrusionOk="0">
                    <a:moveTo>
                      <a:pt x="322" y="0"/>
                    </a:moveTo>
                    <a:cubicBezTo>
                      <a:pt x="264" y="0"/>
                      <a:pt x="206" y="24"/>
                      <a:pt x="165" y="80"/>
                    </a:cubicBezTo>
                    <a:cubicBezTo>
                      <a:pt x="115" y="126"/>
                      <a:pt x="69" y="176"/>
                      <a:pt x="69" y="271"/>
                    </a:cubicBezTo>
                    <a:cubicBezTo>
                      <a:pt x="1" y="407"/>
                      <a:pt x="148" y="542"/>
                      <a:pt x="274" y="542"/>
                    </a:cubicBezTo>
                    <a:cubicBezTo>
                      <a:pt x="326" y="542"/>
                      <a:pt x="374" y="519"/>
                      <a:pt x="402" y="463"/>
                    </a:cubicBezTo>
                    <a:cubicBezTo>
                      <a:pt x="402" y="367"/>
                      <a:pt x="452" y="317"/>
                      <a:pt x="498" y="271"/>
                    </a:cubicBezTo>
                    <a:cubicBezTo>
                      <a:pt x="601" y="136"/>
                      <a:pt x="463" y="0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1094151" y="2733973"/>
                <a:ext cx="12853" cy="1082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79" y="1"/>
                    </a:moveTo>
                    <a:cubicBezTo>
                      <a:pt x="138" y="1"/>
                      <a:pt x="1" y="136"/>
                      <a:pt x="101" y="272"/>
                    </a:cubicBezTo>
                    <a:cubicBezTo>
                      <a:pt x="101" y="322"/>
                      <a:pt x="151" y="368"/>
                      <a:pt x="151" y="417"/>
                    </a:cubicBezTo>
                    <a:cubicBezTo>
                      <a:pt x="191" y="472"/>
                      <a:pt x="248" y="496"/>
                      <a:pt x="304" y="496"/>
                    </a:cubicBezTo>
                    <a:cubicBezTo>
                      <a:pt x="446" y="496"/>
                      <a:pt x="589" y="349"/>
                      <a:pt x="484" y="176"/>
                    </a:cubicBezTo>
                    <a:cubicBezTo>
                      <a:pt x="484" y="176"/>
                      <a:pt x="438" y="130"/>
                      <a:pt x="438" y="80"/>
                    </a:cubicBezTo>
                    <a:cubicBezTo>
                      <a:pt x="396" y="24"/>
                      <a:pt x="337" y="1"/>
                      <a:pt x="2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1105804" y="2728670"/>
                <a:ext cx="8380" cy="9951"/>
              </a:xfrm>
              <a:custGeom>
                <a:avLst/>
                <a:gdLst/>
                <a:ahLst/>
                <a:cxnLst/>
                <a:rect l="l" t="t" r="r" b="b"/>
                <a:pathLst>
                  <a:path w="384" h="456" extrusionOk="0">
                    <a:moveTo>
                      <a:pt x="192" y="0"/>
                    </a:moveTo>
                    <a:cubicBezTo>
                      <a:pt x="96" y="0"/>
                      <a:pt x="0" y="61"/>
                      <a:pt x="0" y="181"/>
                    </a:cubicBezTo>
                    <a:lnTo>
                      <a:pt x="0" y="277"/>
                    </a:lnTo>
                    <a:cubicBezTo>
                      <a:pt x="0" y="396"/>
                      <a:pt x="96" y="455"/>
                      <a:pt x="192" y="455"/>
                    </a:cubicBezTo>
                    <a:cubicBezTo>
                      <a:pt x="288" y="455"/>
                      <a:pt x="384" y="396"/>
                      <a:pt x="384" y="277"/>
                    </a:cubicBezTo>
                    <a:lnTo>
                      <a:pt x="384" y="181"/>
                    </a:lnTo>
                    <a:cubicBezTo>
                      <a:pt x="384" y="61"/>
                      <a:pt x="288" y="0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1113900" y="2736657"/>
                <a:ext cx="13072" cy="1108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08" extrusionOk="0">
                    <a:moveTo>
                      <a:pt x="339" y="1"/>
                    </a:moveTo>
                    <a:cubicBezTo>
                      <a:pt x="264" y="1"/>
                      <a:pt x="190" y="32"/>
                      <a:pt x="154" y="103"/>
                    </a:cubicBezTo>
                    <a:cubicBezTo>
                      <a:pt x="154" y="149"/>
                      <a:pt x="154" y="149"/>
                      <a:pt x="108" y="199"/>
                    </a:cubicBezTo>
                    <a:cubicBezTo>
                      <a:pt x="1" y="340"/>
                      <a:pt x="130" y="507"/>
                      <a:pt x="263" y="507"/>
                    </a:cubicBezTo>
                    <a:cubicBezTo>
                      <a:pt x="310" y="507"/>
                      <a:pt x="358" y="486"/>
                      <a:pt x="396" y="436"/>
                    </a:cubicBezTo>
                    <a:cubicBezTo>
                      <a:pt x="442" y="390"/>
                      <a:pt x="492" y="294"/>
                      <a:pt x="538" y="245"/>
                    </a:cubicBezTo>
                    <a:cubicBezTo>
                      <a:pt x="598" y="94"/>
                      <a:pt x="467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1075143" y="2743335"/>
                <a:ext cx="14054" cy="990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454" extrusionOk="0">
                    <a:moveTo>
                      <a:pt x="256" y="0"/>
                    </a:moveTo>
                    <a:cubicBezTo>
                      <a:pt x="106" y="0"/>
                      <a:pt x="0" y="251"/>
                      <a:pt x="160" y="372"/>
                    </a:cubicBezTo>
                    <a:cubicBezTo>
                      <a:pt x="206" y="372"/>
                      <a:pt x="255" y="372"/>
                      <a:pt x="255" y="418"/>
                    </a:cubicBezTo>
                    <a:cubicBezTo>
                      <a:pt x="296" y="443"/>
                      <a:pt x="336" y="454"/>
                      <a:pt x="372" y="454"/>
                    </a:cubicBezTo>
                    <a:cubicBezTo>
                      <a:pt x="546" y="454"/>
                      <a:pt x="644" y="202"/>
                      <a:pt x="447" y="84"/>
                    </a:cubicBezTo>
                    <a:cubicBezTo>
                      <a:pt x="447" y="84"/>
                      <a:pt x="397" y="34"/>
                      <a:pt x="351" y="34"/>
                    </a:cubicBezTo>
                    <a:cubicBezTo>
                      <a:pt x="319" y="10"/>
                      <a:pt x="286" y="0"/>
                      <a:pt x="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981000" y="2538856"/>
                <a:ext cx="13246" cy="12155"/>
              </a:xfrm>
              <a:custGeom>
                <a:avLst/>
                <a:gdLst/>
                <a:ahLst/>
                <a:cxnLst/>
                <a:rect l="l" t="t" r="r" b="b"/>
                <a:pathLst>
                  <a:path w="607" h="557" extrusionOk="0">
                    <a:moveTo>
                      <a:pt x="254" y="1"/>
                    </a:moveTo>
                    <a:cubicBezTo>
                      <a:pt x="133" y="1"/>
                      <a:pt x="1" y="141"/>
                      <a:pt x="66" y="301"/>
                    </a:cubicBezTo>
                    <a:cubicBezTo>
                      <a:pt x="112" y="351"/>
                      <a:pt x="162" y="447"/>
                      <a:pt x="208" y="493"/>
                    </a:cubicBezTo>
                    <a:cubicBezTo>
                      <a:pt x="241" y="538"/>
                      <a:pt x="283" y="556"/>
                      <a:pt x="325" y="556"/>
                    </a:cubicBezTo>
                    <a:cubicBezTo>
                      <a:pt x="463" y="556"/>
                      <a:pt x="607" y="353"/>
                      <a:pt x="495" y="206"/>
                    </a:cubicBezTo>
                    <a:cubicBezTo>
                      <a:pt x="449" y="206"/>
                      <a:pt x="399" y="160"/>
                      <a:pt x="399" y="110"/>
                    </a:cubicBezTo>
                    <a:cubicBezTo>
                      <a:pt x="368" y="33"/>
                      <a:pt x="312" y="1"/>
                      <a:pt x="2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997738" y="2534688"/>
                <a:ext cx="13312" cy="13181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353" y="0"/>
                    </a:moveTo>
                    <a:cubicBezTo>
                      <a:pt x="294" y="0"/>
                      <a:pt x="238" y="32"/>
                      <a:pt x="207" y="109"/>
                    </a:cubicBezTo>
                    <a:cubicBezTo>
                      <a:pt x="161" y="205"/>
                      <a:pt x="111" y="255"/>
                      <a:pt x="65" y="301"/>
                    </a:cubicBezTo>
                    <a:cubicBezTo>
                      <a:pt x="1" y="464"/>
                      <a:pt x="110" y="604"/>
                      <a:pt x="232" y="604"/>
                    </a:cubicBezTo>
                    <a:cubicBezTo>
                      <a:pt x="291" y="604"/>
                      <a:pt x="353" y="571"/>
                      <a:pt x="399" y="492"/>
                    </a:cubicBezTo>
                    <a:cubicBezTo>
                      <a:pt x="449" y="446"/>
                      <a:pt x="495" y="397"/>
                      <a:pt x="544" y="301"/>
                    </a:cubicBezTo>
                    <a:cubicBezTo>
                      <a:pt x="609" y="140"/>
                      <a:pt x="476" y="0"/>
                      <a:pt x="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991628" y="2553259"/>
                <a:ext cx="9646" cy="109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0" extrusionOk="0">
                    <a:moveTo>
                      <a:pt x="250" y="1"/>
                    </a:moveTo>
                    <a:cubicBezTo>
                      <a:pt x="154" y="1"/>
                      <a:pt x="58" y="73"/>
                      <a:pt x="58" y="216"/>
                    </a:cubicBezTo>
                    <a:lnTo>
                      <a:pt x="58" y="266"/>
                    </a:lnTo>
                    <a:cubicBezTo>
                      <a:pt x="1" y="408"/>
                      <a:pt x="114" y="499"/>
                      <a:pt x="225" y="499"/>
                    </a:cubicBezTo>
                    <a:cubicBezTo>
                      <a:pt x="300" y="499"/>
                      <a:pt x="373" y="458"/>
                      <a:pt x="391" y="362"/>
                    </a:cubicBezTo>
                    <a:cubicBezTo>
                      <a:pt x="441" y="312"/>
                      <a:pt x="441" y="266"/>
                      <a:pt x="441" y="216"/>
                    </a:cubicBezTo>
                    <a:cubicBezTo>
                      <a:pt x="441" y="73"/>
                      <a:pt x="345" y="1"/>
                      <a:pt x="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903814" y="2543461"/>
                <a:ext cx="11806" cy="11086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08" extrusionOk="0">
                    <a:moveTo>
                      <a:pt x="224" y="0"/>
                    </a:moveTo>
                    <a:cubicBezTo>
                      <a:pt x="113" y="0"/>
                      <a:pt x="0" y="92"/>
                      <a:pt x="57" y="236"/>
                    </a:cubicBezTo>
                    <a:cubicBezTo>
                      <a:pt x="57" y="282"/>
                      <a:pt x="103" y="332"/>
                      <a:pt x="103" y="428"/>
                    </a:cubicBezTo>
                    <a:cubicBezTo>
                      <a:pt x="146" y="484"/>
                      <a:pt x="205" y="507"/>
                      <a:pt x="263" y="507"/>
                    </a:cubicBezTo>
                    <a:cubicBezTo>
                      <a:pt x="404" y="507"/>
                      <a:pt x="541" y="372"/>
                      <a:pt x="441" y="236"/>
                    </a:cubicBezTo>
                    <a:cubicBezTo>
                      <a:pt x="441" y="186"/>
                      <a:pt x="441" y="140"/>
                      <a:pt x="391" y="140"/>
                    </a:cubicBezTo>
                    <a:cubicBezTo>
                      <a:pt x="372" y="43"/>
                      <a:pt x="298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930001" y="2548960"/>
                <a:ext cx="12810" cy="8664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97" extrusionOk="0">
                    <a:moveTo>
                      <a:pt x="309" y="0"/>
                    </a:moveTo>
                    <a:cubicBezTo>
                      <a:pt x="250" y="0"/>
                      <a:pt x="192" y="24"/>
                      <a:pt x="149" y="80"/>
                    </a:cubicBezTo>
                    <a:lnTo>
                      <a:pt x="103" y="126"/>
                    </a:lnTo>
                    <a:cubicBezTo>
                      <a:pt x="0" y="261"/>
                      <a:pt x="139" y="397"/>
                      <a:pt x="279" y="397"/>
                    </a:cubicBezTo>
                    <a:cubicBezTo>
                      <a:pt x="337" y="397"/>
                      <a:pt x="395" y="374"/>
                      <a:pt x="437" y="317"/>
                    </a:cubicBezTo>
                    <a:lnTo>
                      <a:pt x="486" y="272"/>
                    </a:lnTo>
                    <a:cubicBezTo>
                      <a:pt x="587" y="136"/>
                      <a:pt x="449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669657" y="2647250"/>
                <a:ext cx="12068" cy="10758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3" extrusionOk="0">
                    <a:moveTo>
                      <a:pt x="279" y="0"/>
                    </a:moveTo>
                    <a:cubicBezTo>
                      <a:pt x="138" y="0"/>
                      <a:pt x="1" y="136"/>
                      <a:pt x="101" y="271"/>
                    </a:cubicBezTo>
                    <a:cubicBezTo>
                      <a:pt x="101" y="317"/>
                      <a:pt x="151" y="367"/>
                      <a:pt x="151" y="413"/>
                    </a:cubicBezTo>
                    <a:cubicBezTo>
                      <a:pt x="179" y="469"/>
                      <a:pt x="228" y="492"/>
                      <a:pt x="280" y="492"/>
                    </a:cubicBezTo>
                    <a:cubicBezTo>
                      <a:pt x="405" y="492"/>
                      <a:pt x="552" y="357"/>
                      <a:pt x="485" y="221"/>
                    </a:cubicBezTo>
                    <a:cubicBezTo>
                      <a:pt x="439" y="175"/>
                      <a:pt x="439" y="125"/>
                      <a:pt x="439" y="79"/>
                    </a:cubicBezTo>
                    <a:cubicBezTo>
                      <a:pt x="396" y="23"/>
                      <a:pt x="337" y="0"/>
                      <a:pt x="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679630" y="2646988"/>
                <a:ext cx="9515" cy="11151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11" extrusionOk="0">
                    <a:moveTo>
                      <a:pt x="220" y="0"/>
                    </a:moveTo>
                    <a:cubicBezTo>
                      <a:pt x="108" y="0"/>
                      <a:pt x="0" y="91"/>
                      <a:pt x="28" y="233"/>
                    </a:cubicBezTo>
                    <a:lnTo>
                      <a:pt x="28" y="329"/>
                    </a:lnTo>
                    <a:cubicBezTo>
                      <a:pt x="52" y="450"/>
                      <a:pt x="161" y="510"/>
                      <a:pt x="257" y="510"/>
                    </a:cubicBezTo>
                    <a:cubicBezTo>
                      <a:pt x="352" y="510"/>
                      <a:pt x="436" y="450"/>
                      <a:pt x="411" y="329"/>
                    </a:cubicBezTo>
                    <a:lnTo>
                      <a:pt x="411" y="137"/>
                    </a:lnTo>
                    <a:cubicBezTo>
                      <a:pt x="372" y="42"/>
                      <a:pt x="295" y="0"/>
                      <a:pt x="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455315" y="2649323"/>
                <a:ext cx="15974" cy="1285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89" extrusionOk="0">
                    <a:moveTo>
                      <a:pt x="279" y="1"/>
                    </a:moveTo>
                    <a:cubicBezTo>
                      <a:pt x="139" y="1"/>
                      <a:pt x="0" y="136"/>
                      <a:pt x="103" y="272"/>
                    </a:cubicBezTo>
                    <a:cubicBezTo>
                      <a:pt x="149" y="368"/>
                      <a:pt x="245" y="414"/>
                      <a:pt x="295" y="510"/>
                    </a:cubicBezTo>
                    <a:cubicBezTo>
                      <a:pt x="337" y="566"/>
                      <a:pt x="395" y="589"/>
                      <a:pt x="453" y="589"/>
                    </a:cubicBezTo>
                    <a:cubicBezTo>
                      <a:pt x="593" y="589"/>
                      <a:pt x="731" y="453"/>
                      <a:pt x="628" y="318"/>
                    </a:cubicBezTo>
                    <a:cubicBezTo>
                      <a:pt x="582" y="222"/>
                      <a:pt x="487" y="126"/>
                      <a:pt x="437" y="80"/>
                    </a:cubicBezTo>
                    <a:cubicBezTo>
                      <a:pt x="395" y="24"/>
                      <a:pt x="337" y="1"/>
                      <a:pt x="2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437464" y="2650196"/>
                <a:ext cx="20470" cy="1438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59" extrusionOk="0">
                    <a:moveTo>
                      <a:pt x="325" y="0"/>
                    </a:moveTo>
                    <a:cubicBezTo>
                      <a:pt x="158" y="0"/>
                      <a:pt x="0" y="210"/>
                      <a:pt x="155" y="328"/>
                    </a:cubicBezTo>
                    <a:cubicBezTo>
                      <a:pt x="297" y="424"/>
                      <a:pt x="442" y="519"/>
                      <a:pt x="538" y="615"/>
                    </a:cubicBezTo>
                    <a:cubicBezTo>
                      <a:pt x="579" y="645"/>
                      <a:pt x="621" y="658"/>
                      <a:pt x="662" y="658"/>
                    </a:cubicBezTo>
                    <a:cubicBezTo>
                      <a:pt x="813" y="658"/>
                      <a:pt x="937" y="479"/>
                      <a:pt x="826" y="328"/>
                    </a:cubicBezTo>
                    <a:cubicBezTo>
                      <a:pt x="680" y="232"/>
                      <a:pt x="584" y="136"/>
                      <a:pt x="442" y="40"/>
                    </a:cubicBezTo>
                    <a:cubicBezTo>
                      <a:pt x="405" y="12"/>
                      <a:pt x="365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458566" y="2631625"/>
                <a:ext cx="9078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416" h="646" extrusionOk="0">
                    <a:moveTo>
                      <a:pt x="149" y="1"/>
                    </a:moveTo>
                    <a:cubicBezTo>
                      <a:pt x="80" y="1"/>
                      <a:pt x="18" y="37"/>
                      <a:pt x="0" y="125"/>
                    </a:cubicBezTo>
                    <a:lnTo>
                      <a:pt x="0" y="508"/>
                    </a:lnTo>
                    <a:cubicBezTo>
                      <a:pt x="20" y="604"/>
                      <a:pt x="95" y="645"/>
                      <a:pt x="173" y="645"/>
                    </a:cubicBezTo>
                    <a:cubicBezTo>
                      <a:pt x="289" y="645"/>
                      <a:pt x="413" y="554"/>
                      <a:pt x="384" y="412"/>
                    </a:cubicBezTo>
                    <a:cubicBezTo>
                      <a:pt x="338" y="362"/>
                      <a:pt x="338" y="316"/>
                      <a:pt x="384" y="267"/>
                    </a:cubicBezTo>
                    <a:cubicBezTo>
                      <a:pt x="415" y="115"/>
                      <a:pt x="271" y="1"/>
                      <a:pt x="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644037" y="2527072"/>
                <a:ext cx="17938" cy="1431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56" extrusionOk="0">
                    <a:moveTo>
                      <a:pt x="245" y="1"/>
                    </a:moveTo>
                    <a:cubicBezTo>
                      <a:pt x="125" y="1"/>
                      <a:pt x="0" y="115"/>
                      <a:pt x="30" y="266"/>
                    </a:cubicBezTo>
                    <a:cubicBezTo>
                      <a:pt x="79" y="412"/>
                      <a:pt x="125" y="508"/>
                      <a:pt x="271" y="604"/>
                    </a:cubicBezTo>
                    <a:cubicBezTo>
                      <a:pt x="307" y="640"/>
                      <a:pt x="343" y="655"/>
                      <a:pt x="377" y="655"/>
                    </a:cubicBezTo>
                    <a:cubicBezTo>
                      <a:pt x="432" y="655"/>
                      <a:pt x="480" y="614"/>
                      <a:pt x="509" y="554"/>
                    </a:cubicBezTo>
                    <a:cubicBezTo>
                      <a:pt x="534" y="567"/>
                      <a:pt x="564" y="574"/>
                      <a:pt x="593" y="574"/>
                    </a:cubicBezTo>
                    <a:cubicBezTo>
                      <a:pt x="672" y="574"/>
                      <a:pt x="750" y="528"/>
                      <a:pt x="750" y="458"/>
                    </a:cubicBezTo>
                    <a:cubicBezTo>
                      <a:pt x="796" y="362"/>
                      <a:pt x="796" y="266"/>
                      <a:pt x="796" y="220"/>
                    </a:cubicBezTo>
                    <a:cubicBezTo>
                      <a:pt x="821" y="77"/>
                      <a:pt x="738" y="5"/>
                      <a:pt x="642" y="5"/>
                    </a:cubicBezTo>
                    <a:cubicBezTo>
                      <a:pt x="546" y="5"/>
                      <a:pt x="438" y="77"/>
                      <a:pt x="413" y="220"/>
                    </a:cubicBezTo>
                    <a:lnTo>
                      <a:pt x="413" y="125"/>
                    </a:lnTo>
                    <a:cubicBezTo>
                      <a:pt x="378" y="37"/>
                      <a:pt x="312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861914" y="2495648"/>
                <a:ext cx="11959" cy="1206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53" extrusionOk="0">
                    <a:moveTo>
                      <a:pt x="257" y="1"/>
                    </a:moveTo>
                    <a:cubicBezTo>
                      <a:pt x="129" y="1"/>
                      <a:pt x="1" y="103"/>
                      <a:pt x="61" y="223"/>
                    </a:cubicBezTo>
                    <a:cubicBezTo>
                      <a:pt x="61" y="319"/>
                      <a:pt x="107" y="365"/>
                      <a:pt x="107" y="415"/>
                    </a:cubicBezTo>
                    <a:cubicBezTo>
                      <a:pt x="146" y="511"/>
                      <a:pt x="231" y="552"/>
                      <a:pt x="313" y="552"/>
                    </a:cubicBezTo>
                    <a:cubicBezTo>
                      <a:pt x="434" y="552"/>
                      <a:pt x="547" y="461"/>
                      <a:pt x="490" y="319"/>
                    </a:cubicBezTo>
                    <a:cubicBezTo>
                      <a:pt x="490" y="269"/>
                      <a:pt x="444" y="223"/>
                      <a:pt x="444" y="127"/>
                    </a:cubicBezTo>
                    <a:cubicBezTo>
                      <a:pt x="408" y="37"/>
                      <a:pt x="333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874091" y="2496411"/>
                <a:ext cx="10082" cy="1324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607" extrusionOk="0">
                    <a:moveTo>
                      <a:pt x="242" y="1"/>
                    </a:moveTo>
                    <a:cubicBezTo>
                      <a:pt x="126" y="1"/>
                      <a:pt x="1" y="92"/>
                      <a:pt x="28" y="234"/>
                    </a:cubicBezTo>
                    <a:lnTo>
                      <a:pt x="28" y="426"/>
                    </a:lnTo>
                    <a:cubicBezTo>
                      <a:pt x="53" y="547"/>
                      <a:pt x="161" y="607"/>
                      <a:pt x="263" y="607"/>
                    </a:cubicBezTo>
                    <a:cubicBezTo>
                      <a:pt x="365" y="607"/>
                      <a:pt x="461" y="547"/>
                      <a:pt x="461" y="426"/>
                    </a:cubicBezTo>
                    <a:cubicBezTo>
                      <a:pt x="461" y="330"/>
                      <a:pt x="411" y="234"/>
                      <a:pt x="411" y="138"/>
                    </a:cubicBezTo>
                    <a:cubicBezTo>
                      <a:pt x="393" y="43"/>
                      <a:pt x="319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895216" y="2495648"/>
                <a:ext cx="11173" cy="12286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63" extrusionOk="0">
                    <a:moveTo>
                      <a:pt x="267" y="1"/>
                    </a:moveTo>
                    <a:cubicBezTo>
                      <a:pt x="198" y="1"/>
                      <a:pt x="133" y="37"/>
                      <a:pt x="114" y="127"/>
                    </a:cubicBezTo>
                    <a:cubicBezTo>
                      <a:pt x="68" y="173"/>
                      <a:pt x="68" y="223"/>
                      <a:pt x="68" y="269"/>
                    </a:cubicBezTo>
                    <a:cubicBezTo>
                      <a:pt x="1" y="403"/>
                      <a:pt x="144" y="562"/>
                      <a:pt x="269" y="562"/>
                    </a:cubicBezTo>
                    <a:cubicBezTo>
                      <a:pt x="323" y="562"/>
                      <a:pt x="373" y="533"/>
                      <a:pt x="402" y="461"/>
                    </a:cubicBezTo>
                    <a:cubicBezTo>
                      <a:pt x="402" y="365"/>
                      <a:pt x="451" y="319"/>
                      <a:pt x="451" y="223"/>
                    </a:cubicBezTo>
                    <a:cubicBezTo>
                      <a:pt x="511" y="103"/>
                      <a:pt x="383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808667" y="2500579"/>
                <a:ext cx="16083" cy="1342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5" extrusionOk="0">
                    <a:moveTo>
                      <a:pt x="287" y="0"/>
                    </a:moveTo>
                    <a:cubicBezTo>
                      <a:pt x="147" y="0"/>
                      <a:pt x="0" y="180"/>
                      <a:pt x="151" y="331"/>
                    </a:cubicBezTo>
                    <a:lnTo>
                      <a:pt x="343" y="522"/>
                    </a:lnTo>
                    <a:cubicBezTo>
                      <a:pt x="383" y="588"/>
                      <a:pt x="433" y="614"/>
                      <a:pt x="482" y="614"/>
                    </a:cubicBezTo>
                    <a:cubicBezTo>
                      <a:pt x="613" y="614"/>
                      <a:pt x="736" y="424"/>
                      <a:pt x="630" y="285"/>
                    </a:cubicBezTo>
                    <a:lnTo>
                      <a:pt x="393" y="43"/>
                    </a:lnTo>
                    <a:cubicBezTo>
                      <a:pt x="362" y="13"/>
                      <a:pt x="325" y="0"/>
                      <a:pt x="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1223625" y="2711321"/>
                <a:ext cx="23983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53" extrusionOk="0">
                    <a:moveTo>
                      <a:pt x="261" y="1"/>
                    </a:moveTo>
                    <a:cubicBezTo>
                      <a:pt x="115" y="1"/>
                      <a:pt x="0" y="205"/>
                      <a:pt x="109" y="352"/>
                    </a:cubicBezTo>
                    <a:cubicBezTo>
                      <a:pt x="205" y="497"/>
                      <a:pt x="351" y="593"/>
                      <a:pt x="492" y="639"/>
                    </a:cubicBezTo>
                    <a:cubicBezTo>
                      <a:pt x="511" y="648"/>
                      <a:pt x="529" y="653"/>
                      <a:pt x="546" y="653"/>
                    </a:cubicBezTo>
                    <a:cubicBezTo>
                      <a:pt x="623" y="653"/>
                      <a:pt x="694" y="575"/>
                      <a:pt x="734" y="497"/>
                    </a:cubicBezTo>
                    <a:cubicBezTo>
                      <a:pt x="752" y="570"/>
                      <a:pt x="812" y="602"/>
                      <a:pt x="876" y="602"/>
                    </a:cubicBezTo>
                    <a:cubicBezTo>
                      <a:pt x="981" y="602"/>
                      <a:pt x="1098" y="520"/>
                      <a:pt x="1067" y="401"/>
                    </a:cubicBezTo>
                    <a:lnTo>
                      <a:pt x="1067" y="256"/>
                    </a:lnTo>
                    <a:cubicBezTo>
                      <a:pt x="1097" y="114"/>
                      <a:pt x="973" y="23"/>
                      <a:pt x="857" y="23"/>
                    </a:cubicBezTo>
                    <a:cubicBezTo>
                      <a:pt x="778" y="23"/>
                      <a:pt x="704" y="64"/>
                      <a:pt x="684" y="160"/>
                    </a:cubicBezTo>
                    <a:lnTo>
                      <a:pt x="684" y="352"/>
                    </a:lnTo>
                    <a:cubicBezTo>
                      <a:pt x="684" y="306"/>
                      <a:pt x="638" y="306"/>
                      <a:pt x="588" y="256"/>
                    </a:cubicBezTo>
                    <a:cubicBezTo>
                      <a:pt x="492" y="210"/>
                      <a:pt x="446" y="160"/>
                      <a:pt x="397" y="64"/>
                    </a:cubicBezTo>
                    <a:cubicBezTo>
                      <a:pt x="352" y="20"/>
                      <a:pt x="305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1597578" y="2794727"/>
                <a:ext cx="33279" cy="15472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709" extrusionOk="0">
                    <a:moveTo>
                      <a:pt x="233" y="1"/>
                    </a:moveTo>
                    <a:cubicBezTo>
                      <a:pt x="125" y="1"/>
                      <a:pt x="0" y="115"/>
                      <a:pt x="30" y="267"/>
                    </a:cubicBezTo>
                    <a:cubicBezTo>
                      <a:pt x="79" y="458"/>
                      <a:pt x="175" y="604"/>
                      <a:pt x="367" y="700"/>
                    </a:cubicBezTo>
                    <a:cubicBezTo>
                      <a:pt x="385" y="706"/>
                      <a:pt x="405" y="709"/>
                      <a:pt x="424" y="709"/>
                    </a:cubicBezTo>
                    <a:cubicBezTo>
                      <a:pt x="555" y="709"/>
                      <a:pt x="694" y="585"/>
                      <a:pt x="654" y="458"/>
                    </a:cubicBezTo>
                    <a:lnTo>
                      <a:pt x="654" y="458"/>
                    </a:lnTo>
                    <a:cubicBezTo>
                      <a:pt x="700" y="508"/>
                      <a:pt x="750" y="604"/>
                      <a:pt x="846" y="604"/>
                    </a:cubicBezTo>
                    <a:cubicBezTo>
                      <a:pt x="892" y="650"/>
                      <a:pt x="988" y="650"/>
                      <a:pt x="1038" y="650"/>
                    </a:cubicBezTo>
                    <a:cubicBezTo>
                      <a:pt x="1073" y="668"/>
                      <a:pt x="1115" y="680"/>
                      <a:pt x="1158" y="680"/>
                    </a:cubicBezTo>
                    <a:cubicBezTo>
                      <a:pt x="1232" y="680"/>
                      <a:pt x="1311" y="646"/>
                      <a:pt x="1371" y="554"/>
                    </a:cubicBezTo>
                    <a:cubicBezTo>
                      <a:pt x="1371" y="458"/>
                      <a:pt x="1421" y="362"/>
                      <a:pt x="1467" y="267"/>
                    </a:cubicBezTo>
                    <a:cubicBezTo>
                      <a:pt x="1524" y="125"/>
                      <a:pt x="1411" y="33"/>
                      <a:pt x="1289" y="33"/>
                    </a:cubicBezTo>
                    <a:cubicBezTo>
                      <a:pt x="1208" y="33"/>
                      <a:pt x="1122" y="75"/>
                      <a:pt x="1084" y="171"/>
                    </a:cubicBezTo>
                    <a:cubicBezTo>
                      <a:pt x="1084" y="221"/>
                      <a:pt x="1084" y="267"/>
                      <a:pt x="1038" y="317"/>
                    </a:cubicBezTo>
                    <a:lnTo>
                      <a:pt x="892" y="171"/>
                    </a:lnTo>
                    <a:cubicBezTo>
                      <a:pt x="846" y="109"/>
                      <a:pt x="780" y="82"/>
                      <a:pt x="717" y="82"/>
                    </a:cubicBezTo>
                    <a:cubicBezTo>
                      <a:pt x="583" y="82"/>
                      <a:pt x="460" y="201"/>
                      <a:pt x="558" y="362"/>
                    </a:cubicBezTo>
                    <a:cubicBezTo>
                      <a:pt x="463" y="317"/>
                      <a:pt x="413" y="267"/>
                      <a:pt x="367" y="125"/>
                    </a:cubicBezTo>
                    <a:cubicBezTo>
                      <a:pt x="349" y="38"/>
                      <a:pt x="29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1905015" y="2781830"/>
                <a:ext cx="15450" cy="155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711" extrusionOk="0">
                    <a:moveTo>
                      <a:pt x="219" y="1"/>
                    </a:moveTo>
                    <a:cubicBezTo>
                      <a:pt x="107" y="1"/>
                      <a:pt x="0" y="93"/>
                      <a:pt x="27" y="237"/>
                    </a:cubicBezTo>
                    <a:cubicBezTo>
                      <a:pt x="77" y="428"/>
                      <a:pt x="123" y="570"/>
                      <a:pt x="269" y="666"/>
                    </a:cubicBezTo>
                    <a:cubicBezTo>
                      <a:pt x="310" y="697"/>
                      <a:pt x="355" y="711"/>
                      <a:pt x="399" y="711"/>
                    </a:cubicBezTo>
                    <a:cubicBezTo>
                      <a:pt x="562" y="711"/>
                      <a:pt x="707" y="529"/>
                      <a:pt x="556" y="379"/>
                    </a:cubicBezTo>
                    <a:cubicBezTo>
                      <a:pt x="461" y="333"/>
                      <a:pt x="411" y="237"/>
                      <a:pt x="411" y="141"/>
                    </a:cubicBezTo>
                    <a:cubicBezTo>
                      <a:pt x="372" y="43"/>
                      <a:pt x="294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1929151" y="2798742"/>
                <a:ext cx="11348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25" extrusionOk="0">
                    <a:moveTo>
                      <a:pt x="198" y="0"/>
                    </a:moveTo>
                    <a:cubicBezTo>
                      <a:pt x="96" y="0"/>
                      <a:pt x="0" y="60"/>
                      <a:pt x="25" y="178"/>
                    </a:cubicBezTo>
                    <a:cubicBezTo>
                      <a:pt x="25" y="324"/>
                      <a:pt x="71" y="420"/>
                      <a:pt x="121" y="516"/>
                    </a:cubicBezTo>
                    <a:cubicBezTo>
                      <a:pt x="167" y="593"/>
                      <a:pt x="228" y="625"/>
                      <a:pt x="287" y="625"/>
                    </a:cubicBezTo>
                    <a:cubicBezTo>
                      <a:pt x="409" y="625"/>
                      <a:pt x="519" y="485"/>
                      <a:pt x="455" y="324"/>
                    </a:cubicBezTo>
                    <a:cubicBezTo>
                      <a:pt x="455" y="274"/>
                      <a:pt x="409" y="228"/>
                      <a:pt x="409" y="178"/>
                    </a:cubicBezTo>
                    <a:cubicBezTo>
                      <a:pt x="409" y="60"/>
                      <a:pt x="300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1918152" y="2779102"/>
                <a:ext cx="9035" cy="11959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48" extrusionOk="0">
                    <a:moveTo>
                      <a:pt x="192" y="1"/>
                    </a:moveTo>
                    <a:cubicBezTo>
                      <a:pt x="96" y="1"/>
                      <a:pt x="0" y="72"/>
                      <a:pt x="0" y="216"/>
                    </a:cubicBezTo>
                    <a:lnTo>
                      <a:pt x="0" y="408"/>
                    </a:lnTo>
                    <a:cubicBezTo>
                      <a:pt x="39" y="505"/>
                      <a:pt x="117" y="548"/>
                      <a:pt x="194" y="548"/>
                    </a:cubicBezTo>
                    <a:cubicBezTo>
                      <a:pt x="306" y="548"/>
                      <a:pt x="413" y="456"/>
                      <a:pt x="384" y="312"/>
                    </a:cubicBezTo>
                    <a:lnTo>
                      <a:pt x="384" y="216"/>
                    </a:lnTo>
                    <a:cubicBezTo>
                      <a:pt x="384" y="72"/>
                      <a:pt x="288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839089" y="2648297"/>
                <a:ext cx="11806" cy="1337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613" extrusionOk="0">
                    <a:moveTo>
                      <a:pt x="260" y="1"/>
                    </a:moveTo>
                    <a:cubicBezTo>
                      <a:pt x="140" y="1"/>
                      <a:pt x="1" y="103"/>
                      <a:pt x="32" y="223"/>
                    </a:cubicBezTo>
                    <a:cubicBezTo>
                      <a:pt x="78" y="319"/>
                      <a:pt x="128" y="415"/>
                      <a:pt x="128" y="511"/>
                    </a:cubicBezTo>
                    <a:cubicBezTo>
                      <a:pt x="163" y="581"/>
                      <a:pt x="230" y="612"/>
                      <a:pt x="298" y="612"/>
                    </a:cubicBezTo>
                    <a:cubicBezTo>
                      <a:pt x="417" y="612"/>
                      <a:pt x="540" y="518"/>
                      <a:pt x="511" y="365"/>
                    </a:cubicBezTo>
                    <a:cubicBezTo>
                      <a:pt x="461" y="319"/>
                      <a:pt x="461" y="223"/>
                      <a:pt x="415" y="127"/>
                    </a:cubicBezTo>
                    <a:cubicBezTo>
                      <a:pt x="397" y="37"/>
                      <a:pt x="332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853317" y="2648188"/>
                <a:ext cx="9646" cy="12177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58" extrusionOk="0">
                    <a:moveTo>
                      <a:pt x="193" y="0"/>
                    </a:moveTo>
                    <a:cubicBezTo>
                      <a:pt x="97" y="0"/>
                      <a:pt x="1" y="59"/>
                      <a:pt x="1" y="178"/>
                    </a:cubicBezTo>
                    <a:lnTo>
                      <a:pt x="1" y="420"/>
                    </a:lnTo>
                    <a:cubicBezTo>
                      <a:pt x="40" y="516"/>
                      <a:pt x="125" y="557"/>
                      <a:pt x="207" y="557"/>
                    </a:cubicBezTo>
                    <a:cubicBezTo>
                      <a:pt x="328" y="557"/>
                      <a:pt x="441" y="466"/>
                      <a:pt x="384" y="324"/>
                    </a:cubicBezTo>
                    <a:lnTo>
                      <a:pt x="384" y="178"/>
                    </a:lnTo>
                    <a:cubicBezTo>
                      <a:pt x="384" y="59"/>
                      <a:pt x="288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1921840" y="2588568"/>
                <a:ext cx="12068" cy="1261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78" extrusionOk="0">
                    <a:moveTo>
                      <a:pt x="180" y="0"/>
                    </a:moveTo>
                    <a:cubicBezTo>
                      <a:pt x="84" y="0"/>
                      <a:pt x="0" y="61"/>
                      <a:pt x="23" y="181"/>
                    </a:cubicBezTo>
                    <a:cubicBezTo>
                      <a:pt x="23" y="277"/>
                      <a:pt x="23" y="373"/>
                      <a:pt x="119" y="469"/>
                    </a:cubicBezTo>
                    <a:cubicBezTo>
                      <a:pt x="166" y="546"/>
                      <a:pt x="233" y="578"/>
                      <a:pt x="297" y="578"/>
                    </a:cubicBezTo>
                    <a:cubicBezTo>
                      <a:pt x="431" y="578"/>
                      <a:pt x="552" y="438"/>
                      <a:pt x="456" y="277"/>
                    </a:cubicBezTo>
                    <a:cubicBezTo>
                      <a:pt x="406" y="277"/>
                      <a:pt x="406" y="227"/>
                      <a:pt x="406" y="181"/>
                    </a:cubicBezTo>
                    <a:cubicBezTo>
                      <a:pt x="383" y="61"/>
                      <a:pt x="276" y="0"/>
                      <a:pt x="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1930700" y="2582153"/>
                <a:ext cx="17480" cy="17938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22" extrusionOk="0">
                    <a:moveTo>
                      <a:pt x="266" y="1"/>
                    </a:moveTo>
                    <a:cubicBezTo>
                      <a:pt x="190" y="1"/>
                      <a:pt x="116" y="42"/>
                      <a:pt x="96" y="138"/>
                    </a:cubicBezTo>
                    <a:cubicBezTo>
                      <a:pt x="50" y="234"/>
                      <a:pt x="50" y="330"/>
                      <a:pt x="0" y="425"/>
                    </a:cubicBezTo>
                    <a:cubicBezTo>
                      <a:pt x="0" y="566"/>
                      <a:pt x="103" y="655"/>
                      <a:pt x="215" y="655"/>
                    </a:cubicBezTo>
                    <a:cubicBezTo>
                      <a:pt x="256" y="655"/>
                      <a:pt x="299" y="643"/>
                      <a:pt x="338" y="617"/>
                    </a:cubicBezTo>
                    <a:cubicBezTo>
                      <a:pt x="338" y="720"/>
                      <a:pt x="434" y="821"/>
                      <a:pt x="524" y="821"/>
                    </a:cubicBezTo>
                    <a:cubicBezTo>
                      <a:pt x="561" y="821"/>
                      <a:pt x="597" y="804"/>
                      <a:pt x="625" y="763"/>
                    </a:cubicBezTo>
                    <a:cubicBezTo>
                      <a:pt x="721" y="667"/>
                      <a:pt x="767" y="571"/>
                      <a:pt x="767" y="475"/>
                    </a:cubicBezTo>
                    <a:cubicBezTo>
                      <a:pt x="800" y="347"/>
                      <a:pt x="703" y="262"/>
                      <a:pt x="593" y="262"/>
                    </a:cubicBezTo>
                    <a:cubicBezTo>
                      <a:pt x="538" y="262"/>
                      <a:pt x="480" y="283"/>
                      <a:pt x="433" y="330"/>
                    </a:cubicBezTo>
                    <a:lnTo>
                      <a:pt x="433" y="234"/>
                    </a:lnTo>
                    <a:cubicBezTo>
                      <a:pt x="491" y="92"/>
                      <a:pt x="377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1903400" y="2593631"/>
                <a:ext cx="14948" cy="9253"/>
              </a:xfrm>
              <a:custGeom>
                <a:avLst/>
                <a:gdLst/>
                <a:ahLst/>
                <a:cxnLst/>
                <a:rect l="l" t="t" r="r" b="b"/>
                <a:pathLst>
                  <a:path w="685" h="424" extrusionOk="0">
                    <a:moveTo>
                      <a:pt x="308" y="1"/>
                    </a:moveTo>
                    <a:cubicBezTo>
                      <a:pt x="146" y="1"/>
                      <a:pt x="1" y="182"/>
                      <a:pt x="151" y="333"/>
                    </a:cubicBezTo>
                    <a:cubicBezTo>
                      <a:pt x="197" y="333"/>
                      <a:pt x="247" y="379"/>
                      <a:pt x="247" y="379"/>
                    </a:cubicBezTo>
                    <a:cubicBezTo>
                      <a:pt x="289" y="410"/>
                      <a:pt x="335" y="424"/>
                      <a:pt x="380" y="424"/>
                    </a:cubicBezTo>
                    <a:cubicBezTo>
                      <a:pt x="541" y="424"/>
                      <a:pt x="684" y="252"/>
                      <a:pt x="535" y="141"/>
                    </a:cubicBezTo>
                    <a:cubicBezTo>
                      <a:pt x="485" y="91"/>
                      <a:pt x="485" y="45"/>
                      <a:pt x="439" y="45"/>
                    </a:cubicBezTo>
                    <a:cubicBezTo>
                      <a:pt x="398" y="14"/>
                      <a:pt x="352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1858533" y="2508523"/>
                <a:ext cx="15778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53" extrusionOk="0">
                    <a:moveTo>
                      <a:pt x="468" y="1"/>
                    </a:moveTo>
                    <a:cubicBezTo>
                      <a:pt x="404" y="1"/>
                      <a:pt x="337" y="34"/>
                      <a:pt x="291" y="112"/>
                    </a:cubicBezTo>
                    <a:cubicBezTo>
                      <a:pt x="241" y="158"/>
                      <a:pt x="145" y="254"/>
                      <a:pt x="99" y="350"/>
                    </a:cubicBezTo>
                    <a:cubicBezTo>
                      <a:pt x="1" y="513"/>
                      <a:pt x="122" y="653"/>
                      <a:pt x="255" y="653"/>
                    </a:cubicBezTo>
                    <a:cubicBezTo>
                      <a:pt x="320" y="653"/>
                      <a:pt x="386" y="620"/>
                      <a:pt x="433" y="542"/>
                    </a:cubicBezTo>
                    <a:cubicBezTo>
                      <a:pt x="482" y="446"/>
                      <a:pt x="528" y="350"/>
                      <a:pt x="624" y="304"/>
                    </a:cubicBezTo>
                    <a:cubicBezTo>
                      <a:pt x="723" y="141"/>
                      <a:pt x="601" y="1"/>
                      <a:pt x="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1850240" y="2500863"/>
                <a:ext cx="13726" cy="1621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743" extrusionOk="0">
                    <a:moveTo>
                      <a:pt x="350" y="1"/>
                    </a:moveTo>
                    <a:cubicBezTo>
                      <a:pt x="292" y="1"/>
                      <a:pt x="233" y="24"/>
                      <a:pt x="192" y="80"/>
                    </a:cubicBezTo>
                    <a:cubicBezTo>
                      <a:pt x="96" y="222"/>
                      <a:pt x="46" y="367"/>
                      <a:pt x="0" y="463"/>
                    </a:cubicBezTo>
                    <a:cubicBezTo>
                      <a:pt x="0" y="638"/>
                      <a:pt x="124" y="742"/>
                      <a:pt x="232" y="742"/>
                    </a:cubicBezTo>
                    <a:cubicBezTo>
                      <a:pt x="301" y="742"/>
                      <a:pt x="364" y="699"/>
                      <a:pt x="383" y="605"/>
                    </a:cubicBezTo>
                    <a:cubicBezTo>
                      <a:pt x="429" y="463"/>
                      <a:pt x="429" y="367"/>
                      <a:pt x="525" y="272"/>
                    </a:cubicBezTo>
                    <a:cubicBezTo>
                      <a:pt x="628" y="136"/>
                      <a:pt x="490" y="1"/>
                      <a:pt x="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1838522" y="2498506"/>
                <a:ext cx="11282" cy="14446"/>
              </a:xfrm>
              <a:custGeom>
                <a:avLst/>
                <a:gdLst/>
                <a:ahLst/>
                <a:cxnLst/>
                <a:rect l="l" t="t" r="r" b="b"/>
                <a:pathLst>
                  <a:path w="517" h="662" extrusionOk="0">
                    <a:moveTo>
                      <a:pt x="225" y="1"/>
                    </a:moveTo>
                    <a:cubicBezTo>
                      <a:pt x="114" y="1"/>
                      <a:pt x="1" y="92"/>
                      <a:pt x="58" y="234"/>
                    </a:cubicBezTo>
                    <a:cubicBezTo>
                      <a:pt x="58" y="330"/>
                      <a:pt x="104" y="426"/>
                      <a:pt x="104" y="521"/>
                    </a:cubicBezTo>
                    <a:cubicBezTo>
                      <a:pt x="124" y="619"/>
                      <a:pt x="199" y="662"/>
                      <a:pt x="277" y="662"/>
                    </a:cubicBezTo>
                    <a:cubicBezTo>
                      <a:pt x="393" y="662"/>
                      <a:pt x="517" y="569"/>
                      <a:pt x="487" y="426"/>
                    </a:cubicBezTo>
                    <a:cubicBezTo>
                      <a:pt x="487" y="330"/>
                      <a:pt x="441" y="234"/>
                      <a:pt x="391" y="138"/>
                    </a:cubicBezTo>
                    <a:cubicBezTo>
                      <a:pt x="373" y="42"/>
                      <a:pt x="300" y="1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1868942" y="2521660"/>
                <a:ext cx="15974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732" h="482" extrusionOk="0">
                    <a:moveTo>
                      <a:pt x="455" y="1"/>
                    </a:moveTo>
                    <a:cubicBezTo>
                      <a:pt x="419" y="1"/>
                      <a:pt x="380" y="11"/>
                      <a:pt x="339" y="35"/>
                    </a:cubicBezTo>
                    <a:cubicBezTo>
                      <a:pt x="243" y="35"/>
                      <a:pt x="197" y="85"/>
                      <a:pt x="147" y="131"/>
                    </a:cubicBezTo>
                    <a:cubicBezTo>
                      <a:pt x="0" y="278"/>
                      <a:pt x="135" y="482"/>
                      <a:pt x="293" y="482"/>
                    </a:cubicBezTo>
                    <a:cubicBezTo>
                      <a:pt x="341" y="482"/>
                      <a:pt x="390" y="463"/>
                      <a:pt x="435" y="419"/>
                    </a:cubicBezTo>
                    <a:cubicBezTo>
                      <a:pt x="435" y="373"/>
                      <a:pt x="485" y="373"/>
                      <a:pt x="531" y="373"/>
                    </a:cubicBezTo>
                    <a:cubicBezTo>
                      <a:pt x="731" y="252"/>
                      <a:pt x="633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1425091" y="2568535"/>
                <a:ext cx="12592" cy="15276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00" extrusionOk="0">
                    <a:moveTo>
                      <a:pt x="240" y="1"/>
                    </a:moveTo>
                    <a:cubicBezTo>
                      <a:pt x="124" y="1"/>
                      <a:pt x="0" y="93"/>
                      <a:pt x="30" y="237"/>
                    </a:cubicBezTo>
                    <a:cubicBezTo>
                      <a:pt x="76" y="379"/>
                      <a:pt x="126" y="475"/>
                      <a:pt x="172" y="620"/>
                    </a:cubicBezTo>
                    <a:cubicBezTo>
                      <a:pt x="200" y="676"/>
                      <a:pt x="249" y="700"/>
                      <a:pt x="301" y="700"/>
                    </a:cubicBezTo>
                    <a:cubicBezTo>
                      <a:pt x="428" y="700"/>
                      <a:pt x="577" y="564"/>
                      <a:pt x="509" y="429"/>
                    </a:cubicBezTo>
                    <a:cubicBezTo>
                      <a:pt x="459" y="333"/>
                      <a:pt x="413" y="237"/>
                      <a:pt x="413" y="141"/>
                    </a:cubicBezTo>
                    <a:cubicBezTo>
                      <a:pt x="393" y="43"/>
                      <a:pt x="319" y="1"/>
                      <a:pt x="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1437618" y="2569605"/>
                <a:ext cx="10715" cy="14381"/>
              </a:xfrm>
              <a:custGeom>
                <a:avLst/>
                <a:gdLst/>
                <a:ahLst/>
                <a:cxnLst/>
                <a:rect l="l" t="t" r="r" b="b"/>
                <a:pathLst>
                  <a:path w="491" h="659" extrusionOk="0">
                    <a:moveTo>
                      <a:pt x="280" y="1"/>
                    </a:moveTo>
                    <a:cubicBezTo>
                      <a:pt x="211" y="1"/>
                      <a:pt x="145" y="42"/>
                      <a:pt x="127" y="138"/>
                    </a:cubicBezTo>
                    <a:cubicBezTo>
                      <a:pt x="77" y="234"/>
                      <a:pt x="77" y="330"/>
                      <a:pt x="31" y="380"/>
                    </a:cubicBezTo>
                    <a:cubicBezTo>
                      <a:pt x="1" y="555"/>
                      <a:pt x="131" y="659"/>
                      <a:pt x="249" y="659"/>
                    </a:cubicBezTo>
                    <a:cubicBezTo>
                      <a:pt x="324" y="659"/>
                      <a:pt x="395" y="616"/>
                      <a:pt x="414" y="521"/>
                    </a:cubicBezTo>
                    <a:cubicBezTo>
                      <a:pt x="460" y="426"/>
                      <a:pt x="460" y="330"/>
                      <a:pt x="460" y="234"/>
                    </a:cubicBezTo>
                    <a:cubicBezTo>
                      <a:pt x="490" y="92"/>
                      <a:pt x="382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31"/>
            <p:cNvGrpSpPr/>
            <p:nvPr/>
          </p:nvGrpSpPr>
          <p:grpSpPr>
            <a:xfrm>
              <a:off x="432466" y="1994949"/>
              <a:ext cx="1781038" cy="828605"/>
              <a:chOff x="432466" y="1994949"/>
              <a:chExt cx="1781038" cy="828605"/>
            </a:xfrm>
          </p:grpSpPr>
          <p:sp>
            <p:nvSpPr>
              <p:cNvPr id="986" name="Google Shape;986;p31"/>
              <p:cNvSpPr/>
              <p:nvPr/>
            </p:nvSpPr>
            <p:spPr>
              <a:xfrm>
                <a:off x="1237984" y="2160583"/>
                <a:ext cx="303791" cy="376285"/>
              </a:xfrm>
              <a:custGeom>
                <a:avLst/>
                <a:gdLst/>
                <a:ahLst/>
                <a:cxnLst/>
                <a:rect l="l" t="t" r="r" b="b"/>
                <a:pathLst>
                  <a:path w="13921" h="17243" extrusionOk="0">
                    <a:moveTo>
                      <a:pt x="6448" y="1"/>
                    </a:moveTo>
                    <a:cubicBezTo>
                      <a:pt x="6198" y="1"/>
                      <a:pt x="5928" y="48"/>
                      <a:pt x="5634" y="150"/>
                    </a:cubicBezTo>
                    <a:cubicBezTo>
                      <a:pt x="2567" y="1204"/>
                      <a:pt x="2613" y="8390"/>
                      <a:pt x="3717" y="10882"/>
                    </a:cubicBezTo>
                    <a:cubicBezTo>
                      <a:pt x="3291" y="10736"/>
                      <a:pt x="2880" y="10665"/>
                      <a:pt x="2500" y="10665"/>
                    </a:cubicBezTo>
                    <a:cubicBezTo>
                      <a:pt x="1005" y="10665"/>
                      <a:pt x="1" y="11769"/>
                      <a:pt x="459" y="13757"/>
                    </a:cubicBezTo>
                    <a:cubicBezTo>
                      <a:pt x="841" y="15461"/>
                      <a:pt x="4032" y="17242"/>
                      <a:pt x="6248" y="17242"/>
                    </a:cubicBezTo>
                    <a:cubicBezTo>
                      <a:pt x="6523" y="17242"/>
                      <a:pt x="6783" y="17215"/>
                      <a:pt x="7021" y="17156"/>
                    </a:cubicBezTo>
                    <a:cubicBezTo>
                      <a:pt x="9033" y="16677"/>
                      <a:pt x="11479" y="14569"/>
                      <a:pt x="12437" y="12894"/>
                    </a:cubicBezTo>
                    <a:cubicBezTo>
                      <a:pt x="13108" y="11694"/>
                      <a:pt x="13920" y="10115"/>
                      <a:pt x="12916" y="9011"/>
                    </a:cubicBezTo>
                    <a:cubicBezTo>
                      <a:pt x="12507" y="8495"/>
                      <a:pt x="11982" y="8298"/>
                      <a:pt x="11433" y="8298"/>
                    </a:cubicBezTo>
                    <a:cubicBezTo>
                      <a:pt x="10759" y="8298"/>
                      <a:pt x="10048" y="8596"/>
                      <a:pt x="9467" y="8965"/>
                    </a:cubicBezTo>
                    <a:cubicBezTo>
                      <a:pt x="9378" y="7060"/>
                      <a:pt x="9492" y="1"/>
                      <a:pt x="6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1485803" y="2348563"/>
                <a:ext cx="351866" cy="313982"/>
              </a:xfrm>
              <a:custGeom>
                <a:avLst/>
                <a:gdLst/>
                <a:ahLst/>
                <a:cxnLst/>
                <a:rect l="l" t="t" r="r" b="b"/>
                <a:pathLst>
                  <a:path w="16124" h="14388" extrusionOk="0">
                    <a:moveTo>
                      <a:pt x="6837" y="1"/>
                    </a:moveTo>
                    <a:cubicBezTo>
                      <a:pt x="4352" y="1"/>
                      <a:pt x="4944" y="4137"/>
                      <a:pt x="5271" y="5622"/>
                    </a:cubicBezTo>
                    <a:cubicBezTo>
                      <a:pt x="4634" y="5119"/>
                      <a:pt x="3579" y="4478"/>
                      <a:pt x="2642" y="4478"/>
                    </a:cubicBezTo>
                    <a:cubicBezTo>
                      <a:pt x="2236" y="4478"/>
                      <a:pt x="1852" y="4598"/>
                      <a:pt x="1534" y="4901"/>
                    </a:cubicBezTo>
                    <a:cubicBezTo>
                      <a:pt x="480" y="5909"/>
                      <a:pt x="1100" y="8159"/>
                      <a:pt x="2154" y="9021"/>
                    </a:cubicBezTo>
                    <a:cubicBezTo>
                      <a:pt x="0" y="9692"/>
                      <a:pt x="0" y="11850"/>
                      <a:pt x="1771" y="13238"/>
                    </a:cubicBezTo>
                    <a:cubicBezTo>
                      <a:pt x="2956" y="14133"/>
                      <a:pt x="4886" y="14388"/>
                      <a:pt x="6680" y="14388"/>
                    </a:cubicBezTo>
                    <a:cubicBezTo>
                      <a:pt x="7573" y="14388"/>
                      <a:pt x="8433" y="14325"/>
                      <a:pt x="9150" y="14246"/>
                    </a:cubicBezTo>
                    <a:cubicBezTo>
                      <a:pt x="11162" y="14004"/>
                      <a:pt x="14278" y="13238"/>
                      <a:pt x="15236" y="11371"/>
                    </a:cubicBezTo>
                    <a:cubicBezTo>
                      <a:pt x="16124" y="9461"/>
                      <a:pt x="14748" y="8087"/>
                      <a:pt x="12981" y="8087"/>
                    </a:cubicBezTo>
                    <a:cubicBezTo>
                      <a:pt x="12841" y="8087"/>
                      <a:pt x="12698" y="8095"/>
                      <a:pt x="12553" y="8113"/>
                    </a:cubicBezTo>
                    <a:cubicBezTo>
                      <a:pt x="13366" y="6867"/>
                      <a:pt x="14228" y="5143"/>
                      <a:pt x="12982" y="3847"/>
                    </a:cubicBezTo>
                    <a:cubicBezTo>
                      <a:pt x="12586" y="3402"/>
                      <a:pt x="12099" y="3207"/>
                      <a:pt x="11619" y="3207"/>
                    </a:cubicBezTo>
                    <a:cubicBezTo>
                      <a:pt x="10705" y="3207"/>
                      <a:pt x="9817" y="3913"/>
                      <a:pt x="9629" y="4951"/>
                    </a:cubicBezTo>
                    <a:cubicBezTo>
                      <a:pt x="9487" y="3418"/>
                      <a:pt x="9199" y="302"/>
                      <a:pt x="7091" y="14"/>
                    </a:cubicBezTo>
                    <a:cubicBezTo>
                      <a:pt x="7003" y="5"/>
                      <a:pt x="6918" y="1"/>
                      <a:pt x="68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1578222" y="2474851"/>
                <a:ext cx="127160" cy="332269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15226" extrusionOk="0">
                    <a:moveTo>
                      <a:pt x="2760" y="0"/>
                    </a:moveTo>
                    <a:cubicBezTo>
                      <a:pt x="2569" y="0"/>
                      <a:pt x="2377" y="120"/>
                      <a:pt x="2377" y="360"/>
                    </a:cubicBezTo>
                    <a:lnTo>
                      <a:pt x="2377" y="3139"/>
                    </a:lnTo>
                    <a:cubicBezTo>
                      <a:pt x="1752" y="2755"/>
                      <a:pt x="1177" y="2326"/>
                      <a:pt x="844" y="1655"/>
                    </a:cubicBezTo>
                    <a:cubicBezTo>
                      <a:pt x="813" y="1577"/>
                      <a:pt x="756" y="1544"/>
                      <a:pt x="697" y="1544"/>
                    </a:cubicBezTo>
                    <a:cubicBezTo>
                      <a:pt x="574" y="1544"/>
                      <a:pt x="442" y="1684"/>
                      <a:pt x="507" y="1847"/>
                    </a:cubicBezTo>
                    <a:cubicBezTo>
                      <a:pt x="940" y="2613"/>
                      <a:pt x="1611" y="3188"/>
                      <a:pt x="2377" y="3572"/>
                    </a:cubicBezTo>
                    <a:lnTo>
                      <a:pt x="2377" y="7117"/>
                    </a:lnTo>
                    <a:cubicBezTo>
                      <a:pt x="2090" y="6971"/>
                      <a:pt x="1848" y="6830"/>
                      <a:pt x="1611" y="6588"/>
                    </a:cubicBezTo>
                    <a:lnTo>
                      <a:pt x="1898" y="5726"/>
                    </a:lnTo>
                    <a:cubicBezTo>
                      <a:pt x="1926" y="5551"/>
                      <a:pt x="1795" y="5447"/>
                      <a:pt x="1678" y="5447"/>
                    </a:cubicBezTo>
                    <a:cubicBezTo>
                      <a:pt x="1602" y="5447"/>
                      <a:pt x="1533" y="5490"/>
                      <a:pt x="1515" y="5584"/>
                    </a:cubicBezTo>
                    <a:cubicBezTo>
                      <a:pt x="1419" y="5822"/>
                      <a:pt x="1369" y="6063"/>
                      <a:pt x="1273" y="6301"/>
                    </a:cubicBezTo>
                    <a:cubicBezTo>
                      <a:pt x="890" y="5917"/>
                      <a:pt x="603" y="5438"/>
                      <a:pt x="411" y="4959"/>
                    </a:cubicBezTo>
                    <a:cubicBezTo>
                      <a:pt x="392" y="4863"/>
                      <a:pt x="319" y="4822"/>
                      <a:pt x="241" y="4822"/>
                    </a:cubicBezTo>
                    <a:cubicBezTo>
                      <a:pt x="126" y="4822"/>
                      <a:pt x="0" y="4913"/>
                      <a:pt x="28" y="5055"/>
                    </a:cubicBezTo>
                    <a:cubicBezTo>
                      <a:pt x="411" y="6063"/>
                      <a:pt x="1323" y="7163"/>
                      <a:pt x="2377" y="7546"/>
                    </a:cubicBezTo>
                    <a:lnTo>
                      <a:pt x="2377" y="7692"/>
                    </a:lnTo>
                    <a:cubicBezTo>
                      <a:pt x="2377" y="10088"/>
                      <a:pt x="2090" y="12433"/>
                      <a:pt x="2040" y="14829"/>
                    </a:cubicBezTo>
                    <a:cubicBezTo>
                      <a:pt x="2040" y="15093"/>
                      <a:pt x="2244" y="15226"/>
                      <a:pt x="2448" y="15226"/>
                    </a:cubicBezTo>
                    <a:cubicBezTo>
                      <a:pt x="2652" y="15226"/>
                      <a:pt x="2856" y="15093"/>
                      <a:pt x="2856" y="14829"/>
                    </a:cubicBezTo>
                    <a:cubicBezTo>
                      <a:pt x="2856" y="12579"/>
                      <a:pt x="3144" y="10325"/>
                      <a:pt x="3190" y="8075"/>
                    </a:cubicBezTo>
                    <a:cubicBezTo>
                      <a:pt x="3573" y="7738"/>
                      <a:pt x="3956" y="7405"/>
                      <a:pt x="4294" y="7021"/>
                    </a:cubicBezTo>
                    <a:cubicBezTo>
                      <a:pt x="4581" y="7117"/>
                      <a:pt x="4869" y="7163"/>
                      <a:pt x="5202" y="7213"/>
                    </a:cubicBezTo>
                    <a:cubicBezTo>
                      <a:pt x="5216" y="7216"/>
                      <a:pt x="5229" y="7217"/>
                      <a:pt x="5241" y="7217"/>
                    </a:cubicBezTo>
                    <a:cubicBezTo>
                      <a:pt x="5453" y="7217"/>
                      <a:pt x="5526" y="6873"/>
                      <a:pt x="5298" y="6830"/>
                    </a:cubicBezTo>
                    <a:lnTo>
                      <a:pt x="4581" y="6684"/>
                    </a:lnTo>
                    <a:cubicBezTo>
                      <a:pt x="5010" y="6159"/>
                      <a:pt x="5394" y="5584"/>
                      <a:pt x="5731" y="4959"/>
                    </a:cubicBezTo>
                    <a:cubicBezTo>
                      <a:pt x="5827" y="4798"/>
                      <a:pt x="5682" y="4659"/>
                      <a:pt x="5549" y="4659"/>
                    </a:cubicBezTo>
                    <a:cubicBezTo>
                      <a:pt x="5486" y="4659"/>
                      <a:pt x="5425" y="4691"/>
                      <a:pt x="5394" y="4768"/>
                    </a:cubicBezTo>
                    <a:cubicBezTo>
                      <a:pt x="5202" y="5055"/>
                      <a:pt x="5010" y="5392"/>
                      <a:pt x="4819" y="5680"/>
                    </a:cubicBezTo>
                    <a:cubicBezTo>
                      <a:pt x="4773" y="5392"/>
                      <a:pt x="4773" y="5055"/>
                      <a:pt x="4773" y="4768"/>
                    </a:cubicBezTo>
                    <a:cubicBezTo>
                      <a:pt x="4773" y="4624"/>
                      <a:pt x="4677" y="4552"/>
                      <a:pt x="4581" y="4552"/>
                    </a:cubicBezTo>
                    <a:cubicBezTo>
                      <a:pt x="4485" y="4552"/>
                      <a:pt x="4389" y="4624"/>
                      <a:pt x="4389" y="4768"/>
                    </a:cubicBezTo>
                    <a:cubicBezTo>
                      <a:pt x="4389" y="5201"/>
                      <a:pt x="4389" y="5680"/>
                      <a:pt x="4531" y="6109"/>
                    </a:cubicBezTo>
                    <a:cubicBezTo>
                      <a:pt x="4148" y="6638"/>
                      <a:pt x="3669" y="7117"/>
                      <a:pt x="3190" y="7546"/>
                    </a:cubicBezTo>
                    <a:lnTo>
                      <a:pt x="3190" y="4434"/>
                    </a:lnTo>
                    <a:cubicBezTo>
                      <a:pt x="3719" y="4097"/>
                      <a:pt x="4102" y="3476"/>
                      <a:pt x="4389" y="2901"/>
                    </a:cubicBezTo>
                    <a:cubicBezTo>
                      <a:pt x="4454" y="2738"/>
                      <a:pt x="4322" y="2598"/>
                      <a:pt x="4199" y="2598"/>
                    </a:cubicBezTo>
                    <a:cubicBezTo>
                      <a:pt x="4140" y="2598"/>
                      <a:pt x="4083" y="2631"/>
                      <a:pt x="4052" y="2709"/>
                    </a:cubicBezTo>
                    <a:cubicBezTo>
                      <a:pt x="3814" y="3139"/>
                      <a:pt x="3573" y="3618"/>
                      <a:pt x="3190" y="3955"/>
                    </a:cubicBezTo>
                    <a:cubicBezTo>
                      <a:pt x="3190" y="2755"/>
                      <a:pt x="3190" y="1559"/>
                      <a:pt x="3144" y="360"/>
                    </a:cubicBezTo>
                    <a:cubicBezTo>
                      <a:pt x="3144" y="120"/>
                      <a:pt x="2952" y="0"/>
                      <a:pt x="2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1933282" y="2637778"/>
                <a:ext cx="280223" cy="185775"/>
              </a:xfrm>
              <a:custGeom>
                <a:avLst/>
                <a:gdLst/>
                <a:ahLst/>
                <a:cxnLst/>
                <a:rect l="l" t="t" r="r" b="b"/>
                <a:pathLst>
                  <a:path w="12841" h="8513" extrusionOk="0">
                    <a:moveTo>
                      <a:pt x="7553" y="0"/>
                    </a:moveTo>
                    <a:cubicBezTo>
                      <a:pt x="7465" y="0"/>
                      <a:pt x="7375" y="11"/>
                      <a:pt x="7283" y="34"/>
                    </a:cubicBezTo>
                    <a:cubicBezTo>
                      <a:pt x="5463" y="464"/>
                      <a:pt x="5463" y="3243"/>
                      <a:pt x="5367" y="4680"/>
                    </a:cubicBezTo>
                    <a:cubicBezTo>
                      <a:pt x="4387" y="4477"/>
                      <a:pt x="3551" y="3967"/>
                      <a:pt x="2623" y="3967"/>
                    </a:cubicBezTo>
                    <a:cubicBezTo>
                      <a:pt x="2233" y="3967"/>
                      <a:pt x="1828" y="4056"/>
                      <a:pt x="1388" y="4297"/>
                    </a:cubicBezTo>
                    <a:cubicBezTo>
                      <a:pt x="1" y="5063"/>
                      <a:pt x="671" y="7938"/>
                      <a:pt x="2013" y="8513"/>
                    </a:cubicBezTo>
                    <a:lnTo>
                      <a:pt x="11450" y="8513"/>
                    </a:lnTo>
                    <a:cubicBezTo>
                      <a:pt x="12362" y="6596"/>
                      <a:pt x="12841" y="5830"/>
                      <a:pt x="12841" y="3913"/>
                    </a:cubicBezTo>
                    <a:cubicBezTo>
                      <a:pt x="12841" y="2521"/>
                      <a:pt x="12218" y="1829"/>
                      <a:pt x="11442" y="1829"/>
                    </a:cubicBezTo>
                    <a:cubicBezTo>
                      <a:pt x="10857" y="1829"/>
                      <a:pt x="10186" y="2222"/>
                      <a:pt x="9629" y="3005"/>
                    </a:cubicBezTo>
                    <a:cubicBezTo>
                      <a:pt x="9540" y="2023"/>
                      <a:pt x="8745" y="0"/>
                      <a:pt x="7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1984390" y="2681642"/>
                <a:ext cx="187608" cy="134601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6168" extrusionOk="0">
                    <a:moveTo>
                      <a:pt x="5156" y="0"/>
                    </a:moveTo>
                    <a:cubicBezTo>
                      <a:pt x="5071" y="0"/>
                      <a:pt x="4987" y="60"/>
                      <a:pt x="4987" y="178"/>
                    </a:cubicBezTo>
                    <a:cubicBezTo>
                      <a:pt x="5083" y="1233"/>
                      <a:pt x="5133" y="2241"/>
                      <a:pt x="5083" y="3295"/>
                    </a:cubicBezTo>
                    <a:cubicBezTo>
                      <a:pt x="4750" y="3103"/>
                      <a:pt x="4462" y="2670"/>
                      <a:pt x="4366" y="2336"/>
                    </a:cubicBezTo>
                    <a:cubicBezTo>
                      <a:pt x="4330" y="2263"/>
                      <a:pt x="4265" y="2232"/>
                      <a:pt x="4202" y="2232"/>
                    </a:cubicBezTo>
                    <a:cubicBezTo>
                      <a:pt x="4099" y="2232"/>
                      <a:pt x="4001" y="2314"/>
                      <a:pt x="4029" y="2432"/>
                    </a:cubicBezTo>
                    <a:cubicBezTo>
                      <a:pt x="4175" y="2911"/>
                      <a:pt x="4558" y="3436"/>
                      <a:pt x="5037" y="3628"/>
                    </a:cubicBezTo>
                    <a:cubicBezTo>
                      <a:pt x="5037" y="4299"/>
                      <a:pt x="4941" y="4970"/>
                      <a:pt x="4796" y="5640"/>
                    </a:cubicBezTo>
                    <a:lnTo>
                      <a:pt x="3071" y="5211"/>
                    </a:lnTo>
                    <a:lnTo>
                      <a:pt x="3071" y="4157"/>
                    </a:lnTo>
                    <a:cubicBezTo>
                      <a:pt x="3048" y="4061"/>
                      <a:pt x="2964" y="4013"/>
                      <a:pt x="2887" y="4013"/>
                    </a:cubicBezTo>
                    <a:cubicBezTo>
                      <a:pt x="2809" y="4013"/>
                      <a:pt x="2737" y="4061"/>
                      <a:pt x="2737" y="4157"/>
                    </a:cubicBezTo>
                    <a:lnTo>
                      <a:pt x="2737" y="5161"/>
                    </a:lnTo>
                    <a:cubicBezTo>
                      <a:pt x="1971" y="4970"/>
                      <a:pt x="963" y="4732"/>
                      <a:pt x="388" y="4253"/>
                    </a:cubicBezTo>
                    <a:cubicBezTo>
                      <a:pt x="346" y="4221"/>
                      <a:pt x="302" y="4208"/>
                      <a:pt x="261" y="4208"/>
                    </a:cubicBezTo>
                    <a:cubicBezTo>
                      <a:pt x="113" y="4208"/>
                      <a:pt x="0" y="4380"/>
                      <a:pt x="150" y="4490"/>
                    </a:cubicBezTo>
                    <a:cubicBezTo>
                      <a:pt x="438" y="4732"/>
                      <a:pt x="821" y="4874"/>
                      <a:pt x="1154" y="5019"/>
                    </a:cubicBezTo>
                    <a:cubicBezTo>
                      <a:pt x="963" y="5115"/>
                      <a:pt x="725" y="5161"/>
                      <a:pt x="533" y="5211"/>
                    </a:cubicBezTo>
                    <a:cubicBezTo>
                      <a:pt x="365" y="5251"/>
                      <a:pt x="418" y="5516"/>
                      <a:pt x="563" y="5516"/>
                    </a:cubicBezTo>
                    <a:cubicBezTo>
                      <a:pt x="583" y="5516"/>
                      <a:pt x="606" y="5510"/>
                      <a:pt x="629" y="5499"/>
                    </a:cubicBezTo>
                    <a:cubicBezTo>
                      <a:pt x="963" y="5449"/>
                      <a:pt x="1300" y="5353"/>
                      <a:pt x="1538" y="5115"/>
                    </a:cubicBezTo>
                    <a:lnTo>
                      <a:pt x="1971" y="5257"/>
                    </a:lnTo>
                    <a:cubicBezTo>
                      <a:pt x="2833" y="5594"/>
                      <a:pt x="3791" y="5736"/>
                      <a:pt x="4700" y="5978"/>
                    </a:cubicBezTo>
                    <a:cubicBezTo>
                      <a:pt x="4669" y="6105"/>
                      <a:pt x="4786" y="6168"/>
                      <a:pt x="4881" y="6168"/>
                    </a:cubicBezTo>
                    <a:cubicBezTo>
                      <a:pt x="4929" y="6168"/>
                      <a:pt x="4972" y="6152"/>
                      <a:pt x="4987" y="6119"/>
                    </a:cubicBezTo>
                    <a:cubicBezTo>
                      <a:pt x="5899" y="5690"/>
                      <a:pt x="6616" y="5065"/>
                      <a:pt x="7241" y="4349"/>
                    </a:cubicBezTo>
                    <a:cubicBezTo>
                      <a:pt x="7241" y="4349"/>
                      <a:pt x="7287" y="4299"/>
                      <a:pt x="7287" y="4253"/>
                    </a:cubicBezTo>
                    <a:cubicBezTo>
                      <a:pt x="7816" y="3628"/>
                      <a:pt x="8199" y="2957"/>
                      <a:pt x="8533" y="2241"/>
                    </a:cubicBezTo>
                    <a:cubicBezTo>
                      <a:pt x="8597" y="2112"/>
                      <a:pt x="8489" y="2005"/>
                      <a:pt x="8383" y="2005"/>
                    </a:cubicBezTo>
                    <a:cubicBezTo>
                      <a:pt x="8330" y="2005"/>
                      <a:pt x="8277" y="2031"/>
                      <a:pt x="8245" y="2095"/>
                    </a:cubicBezTo>
                    <a:cubicBezTo>
                      <a:pt x="7958" y="2720"/>
                      <a:pt x="7624" y="3295"/>
                      <a:pt x="7191" y="3870"/>
                    </a:cubicBezTo>
                    <a:lnTo>
                      <a:pt x="7049" y="3295"/>
                    </a:lnTo>
                    <a:cubicBezTo>
                      <a:pt x="7049" y="3199"/>
                      <a:pt x="6965" y="3151"/>
                      <a:pt x="6881" y="3151"/>
                    </a:cubicBezTo>
                    <a:cubicBezTo>
                      <a:pt x="6796" y="3151"/>
                      <a:pt x="6712" y="3199"/>
                      <a:pt x="6712" y="3295"/>
                    </a:cubicBezTo>
                    <a:cubicBezTo>
                      <a:pt x="6762" y="3582"/>
                      <a:pt x="6858" y="3870"/>
                      <a:pt x="6953" y="4157"/>
                    </a:cubicBezTo>
                    <a:cubicBezTo>
                      <a:pt x="6425" y="4778"/>
                      <a:pt x="5850" y="5307"/>
                      <a:pt x="5133" y="5690"/>
                    </a:cubicBezTo>
                    <a:cubicBezTo>
                      <a:pt x="5516" y="3870"/>
                      <a:pt x="5420" y="1999"/>
                      <a:pt x="5324" y="178"/>
                    </a:cubicBezTo>
                    <a:cubicBezTo>
                      <a:pt x="5324" y="60"/>
                      <a:pt x="5240" y="0"/>
                      <a:pt x="5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494202" y="2490017"/>
                <a:ext cx="178770" cy="166244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7618" extrusionOk="0">
                    <a:moveTo>
                      <a:pt x="2487" y="1"/>
                    </a:moveTo>
                    <a:cubicBezTo>
                      <a:pt x="328" y="1"/>
                      <a:pt x="1" y="6051"/>
                      <a:pt x="571" y="7618"/>
                    </a:cubicBezTo>
                    <a:lnTo>
                      <a:pt x="6512" y="7618"/>
                    </a:lnTo>
                    <a:cubicBezTo>
                      <a:pt x="7279" y="6710"/>
                      <a:pt x="8191" y="4985"/>
                      <a:pt x="8141" y="3977"/>
                    </a:cubicBezTo>
                    <a:cubicBezTo>
                      <a:pt x="8084" y="3162"/>
                      <a:pt x="7680" y="2858"/>
                      <a:pt x="7175" y="2858"/>
                    </a:cubicBezTo>
                    <a:cubicBezTo>
                      <a:pt x="6434" y="2858"/>
                      <a:pt x="5474" y="3514"/>
                      <a:pt x="5075" y="4168"/>
                    </a:cubicBezTo>
                    <a:cubicBezTo>
                      <a:pt x="4741" y="2635"/>
                      <a:pt x="4741" y="48"/>
                      <a:pt x="2538" y="2"/>
                    </a:cubicBezTo>
                    <a:cubicBezTo>
                      <a:pt x="2520" y="1"/>
                      <a:pt x="2504" y="1"/>
                      <a:pt x="24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604407" y="2580712"/>
                <a:ext cx="43143" cy="5951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727" extrusionOk="0">
                    <a:moveTo>
                      <a:pt x="1808" y="1"/>
                    </a:moveTo>
                    <a:cubicBezTo>
                      <a:pt x="1771" y="1"/>
                      <a:pt x="1733" y="18"/>
                      <a:pt x="1704" y="62"/>
                    </a:cubicBezTo>
                    <a:cubicBezTo>
                      <a:pt x="1462" y="445"/>
                      <a:pt x="1225" y="829"/>
                      <a:pt x="937" y="1212"/>
                    </a:cubicBezTo>
                    <a:cubicBezTo>
                      <a:pt x="887" y="1308"/>
                      <a:pt x="841" y="1354"/>
                      <a:pt x="792" y="1450"/>
                    </a:cubicBezTo>
                    <a:cubicBezTo>
                      <a:pt x="746" y="1308"/>
                      <a:pt x="746" y="1162"/>
                      <a:pt x="696" y="1020"/>
                    </a:cubicBezTo>
                    <a:cubicBezTo>
                      <a:pt x="696" y="948"/>
                      <a:pt x="636" y="911"/>
                      <a:pt x="583" y="911"/>
                    </a:cubicBezTo>
                    <a:cubicBezTo>
                      <a:pt x="529" y="911"/>
                      <a:pt x="481" y="948"/>
                      <a:pt x="504" y="1020"/>
                    </a:cubicBezTo>
                    <a:cubicBezTo>
                      <a:pt x="504" y="1258"/>
                      <a:pt x="554" y="1450"/>
                      <a:pt x="554" y="1691"/>
                    </a:cubicBezTo>
                    <a:cubicBezTo>
                      <a:pt x="554" y="1737"/>
                      <a:pt x="600" y="1737"/>
                      <a:pt x="600" y="1737"/>
                    </a:cubicBezTo>
                    <a:cubicBezTo>
                      <a:pt x="408" y="2025"/>
                      <a:pt x="266" y="2266"/>
                      <a:pt x="75" y="2504"/>
                    </a:cubicBezTo>
                    <a:cubicBezTo>
                      <a:pt x="1" y="2616"/>
                      <a:pt x="69" y="2727"/>
                      <a:pt x="148" y="2727"/>
                    </a:cubicBezTo>
                    <a:cubicBezTo>
                      <a:pt x="171" y="2727"/>
                      <a:pt x="195" y="2717"/>
                      <a:pt x="217" y="2695"/>
                    </a:cubicBezTo>
                    <a:cubicBezTo>
                      <a:pt x="266" y="2649"/>
                      <a:pt x="266" y="2600"/>
                      <a:pt x="312" y="2554"/>
                    </a:cubicBezTo>
                    <a:lnTo>
                      <a:pt x="362" y="2554"/>
                    </a:lnTo>
                    <a:cubicBezTo>
                      <a:pt x="650" y="2458"/>
                      <a:pt x="937" y="2408"/>
                      <a:pt x="1175" y="2312"/>
                    </a:cubicBezTo>
                    <a:cubicBezTo>
                      <a:pt x="1305" y="2271"/>
                      <a:pt x="1279" y="2113"/>
                      <a:pt x="1171" y="2113"/>
                    </a:cubicBezTo>
                    <a:cubicBezTo>
                      <a:pt x="1158" y="2113"/>
                      <a:pt x="1144" y="2116"/>
                      <a:pt x="1129" y="2120"/>
                    </a:cubicBezTo>
                    <a:cubicBezTo>
                      <a:pt x="937" y="2170"/>
                      <a:pt x="696" y="2216"/>
                      <a:pt x="504" y="2266"/>
                    </a:cubicBezTo>
                    <a:cubicBezTo>
                      <a:pt x="650" y="2074"/>
                      <a:pt x="792" y="1833"/>
                      <a:pt x="937" y="1595"/>
                    </a:cubicBezTo>
                    <a:cubicBezTo>
                      <a:pt x="1271" y="1116"/>
                      <a:pt x="1608" y="683"/>
                      <a:pt x="1941" y="158"/>
                    </a:cubicBezTo>
                    <a:cubicBezTo>
                      <a:pt x="1976" y="91"/>
                      <a:pt x="1894" y="1"/>
                      <a:pt x="18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532370" y="2524279"/>
                <a:ext cx="44867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5534" extrusionOk="0">
                    <a:moveTo>
                      <a:pt x="847" y="1"/>
                    </a:moveTo>
                    <a:cubicBezTo>
                      <a:pt x="788" y="1"/>
                      <a:pt x="716" y="36"/>
                      <a:pt x="693" y="107"/>
                    </a:cubicBezTo>
                    <a:cubicBezTo>
                      <a:pt x="643" y="636"/>
                      <a:pt x="597" y="1161"/>
                      <a:pt x="597" y="1690"/>
                    </a:cubicBezTo>
                    <a:cubicBezTo>
                      <a:pt x="451" y="1594"/>
                      <a:pt x="355" y="1498"/>
                      <a:pt x="260" y="1353"/>
                    </a:cubicBezTo>
                    <a:cubicBezTo>
                      <a:pt x="246" y="1325"/>
                      <a:pt x="216" y="1313"/>
                      <a:pt x="182" y="1313"/>
                    </a:cubicBezTo>
                    <a:cubicBezTo>
                      <a:pt x="101" y="1313"/>
                      <a:pt x="0" y="1381"/>
                      <a:pt x="68" y="1448"/>
                    </a:cubicBezTo>
                    <a:cubicBezTo>
                      <a:pt x="214" y="1690"/>
                      <a:pt x="405" y="1832"/>
                      <a:pt x="547" y="2073"/>
                    </a:cubicBezTo>
                    <a:cubicBezTo>
                      <a:pt x="501" y="3173"/>
                      <a:pt x="547" y="4323"/>
                      <a:pt x="597" y="5427"/>
                    </a:cubicBezTo>
                    <a:cubicBezTo>
                      <a:pt x="597" y="5498"/>
                      <a:pt x="656" y="5533"/>
                      <a:pt x="716" y="5533"/>
                    </a:cubicBezTo>
                    <a:cubicBezTo>
                      <a:pt x="775" y="5533"/>
                      <a:pt x="835" y="5498"/>
                      <a:pt x="835" y="5427"/>
                    </a:cubicBezTo>
                    <a:cubicBezTo>
                      <a:pt x="835" y="5235"/>
                      <a:pt x="789" y="5044"/>
                      <a:pt x="789" y="4852"/>
                    </a:cubicBezTo>
                    <a:cubicBezTo>
                      <a:pt x="1218" y="4469"/>
                      <a:pt x="1651" y="4086"/>
                      <a:pt x="1984" y="3606"/>
                    </a:cubicBezTo>
                    <a:cubicBezTo>
                      <a:pt x="2056" y="3535"/>
                      <a:pt x="1995" y="3410"/>
                      <a:pt x="1920" y="3410"/>
                    </a:cubicBezTo>
                    <a:cubicBezTo>
                      <a:pt x="1894" y="3410"/>
                      <a:pt x="1867" y="3425"/>
                      <a:pt x="1843" y="3461"/>
                    </a:cubicBezTo>
                    <a:cubicBezTo>
                      <a:pt x="1697" y="3606"/>
                      <a:pt x="1555" y="3798"/>
                      <a:pt x="1409" y="3940"/>
                    </a:cubicBezTo>
                    <a:cubicBezTo>
                      <a:pt x="1363" y="3798"/>
                      <a:pt x="1363" y="3702"/>
                      <a:pt x="1314" y="3557"/>
                    </a:cubicBezTo>
                    <a:cubicBezTo>
                      <a:pt x="1314" y="3497"/>
                      <a:pt x="1272" y="3471"/>
                      <a:pt x="1227" y="3471"/>
                    </a:cubicBezTo>
                    <a:cubicBezTo>
                      <a:pt x="1164" y="3471"/>
                      <a:pt x="1095" y="3522"/>
                      <a:pt x="1122" y="3606"/>
                    </a:cubicBezTo>
                    <a:cubicBezTo>
                      <a:pt x="1122" y="3798"/>
                      <a:pt x="1172" y="3990"/>
                      <a:pt x="1218" y="4132"/>
                    </a:cubicBezTo>
                    <a:lnTo>
                      <a:pt x="789" y="4565"/>
                    </a:lnTo>
                    <a:cubicBezTo>
                      <a:pt x="739" y="3077"/>
                      <a:pt x="739" y="1544"/>
                      <a:pt x="930" y="107"/>
                    </a:cubicBezTo>
                    <a:cubicBezTo>
                      <a:pt x="955" y="36"/>
                      <a:pt x="907" y="1"/>
                      <a:pt x="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1009610" y="2322834"/>
                <a:ext cx="215410" cy="170325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7805" extrusionOk="0">
                    <a:moveTo>
                      <a:pt x="6349" y="1"/>
                    </a:moveTo>
                    <a:cubicBezTo>
                      <a:pt x="5597" y="1"/>
                      <a:pt x="4821" y="1480"/>
                      <a:pt x="4646" y="1960"/>
                    </a:cubicBezTo>
                    <a:cubicBezTo>
                      <a:pt x="4312" y="2822"/>
                      <a:pt x="4312" y="3734"/>
                      <a:pt x="4263" y="4643"/>
                    </a:cubicBezTo>
                    <a:cubicBezTo>
                      <a:pt x="3903" y="3889"/>
                      <a:pt x="2934" y="3133"/>
                      <a:pt x="2036" y="3133"/>
                    </a:cubicBezTo>
                    <a:cubicBezTo>
                      <a:pt x="1624" y="3133"/>
                      <a:pt x="1226" y="3292"/>
                      <a:pt x="909" y="3684"/>
                    </a:cubicBezTo>
                    <a:cubicBezTo>
                      <a:pt x="0" y="4788"/>
                      <a:pt x="1101" y="7613"/>
                      <a:pt x="2442" y="7805"/>
                    </a:cubicBezTo>
                    <a:lnTo>
                      <a:pt x="7521" y="7805"/>
                    </a:lnTo>
                    <a:cubicBezTo>
                      <a:pt x="8575" y="7663"/>
                      <a:pt x="9870" y="6080"/>
                      <a:pt x="9679" y="4980"/>
                    </a:cubicBezTo>
                    <a:cubicBezTo>
                      <a:pt x="9561" y="4280"/>
                      <a:pt x="8990" y="3954"/>
                      <a:pt x="8395" y="3954"/>
                    </a:cubicBezTo>
                    <a:cubicBezTo>
                      <a:pt x="7770" y="3954"/>
                      <a:pt x="7119" y="4315"/>
                      <a:pt x="6946" y="4980"/>
                    </a:cubicBezTo>
                    <a:cubicBezTo>
                      <a:pt x="7091" y="4164"/>
                      <a:pt x="7233" y="3447"/>
                      <a:pt x="7233" y="2584"/>
                    </a:cubicBezTo>
                    <a:cubicBezTo>
                      <a:pt x="7233" y="2056"/>
                      <a:pt x="7187" y="285"/>
                      <a:pt x="6562" y="43"/>
                    </a:cubicBezTo>
                    <a:cubicBezTo>
                      <a:pt x="6492" y="14"/>
                      <a:pt x="6420" y="1"/>
                      <a:pt x="6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1050353" y="2387342"/>
                <a:ext cx="131262" cy="95626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4382" extrusionOk="0">
                    <a:moveTo>
                      <a:pt x="3730" y="0"/>
                    </a:moveTo>
                    <a:cubicBezTo>
                      <a:pt x="3671" y="0"/>
                      <a:pt x="3614" y="31"/>
                      <a:pt x="3595" y="108"/>
                    </a:cubicBezTo>
                    <a:cubicBezTo>
                      <a:pt x="3258" y="1353"/>
                      <a:pt x="3212" y="2645"/>
                      <a:pt x="3020" y="3891"/>
                    </a:cubicBezTo>
                    <a:cubicBezTo>
                      <a:pt x="2541" y="3699"/>
                      <a:pt x="2158" y="3507"/>
                      <a:pt x="1775" y="3124"/>
                    </a:cubicBezTo>
                    <a:cubicBezTo>
                      <a:pt x="1871" y="2932"/>
                      <a:pt x="1871" y="2741"/>
                      <a:pt x="1917" y="2549"/>
                    </a:cubicBezTo>
                    <a:cubicBezTo>
                      <a:pt x="1946" y="2464"/>
                      <a:pt x="1872" y="2396"/>
                      <a:pt x="1797" y="2396"/>
                    </a:cubicBezTo>
                    <a:cubicBezTo>
                      <a:pt x="1747" y="2396"/>
                      <a:pt x="1697" y="2426"/>
                      <a:pt x="1679" y="2503"/>
                    </a:cubicBezTo>
                    <a:cubicBezTo>
                      <a:pt x="1629" y="2645"/>
                      <a:pt x="1629" y="2791"/>
                      <a:pt x="1583" y="2886"/>
                    </a:cubicBezTo>
                    <a:cubicBezTo>
                      <a:pt x="1296" y="2599"/>
                      <a:pt x="958" y="2216"/>
                      <a:pt x="817" y="1832"/>
                    </a:cubicBezTo>
                    <a:cubicBezTo>
                      <a:pt x="796" y="1771"/>
                      <a:pt x="742" y="1745"/>
                      <a:pt x="690" y="1745"/>
                    </a:cubicBezTo>
                    <a:cubicBezTo>
                      <a:pt x="617" y="1745"/>
                      <a:pt x="548" y="1796"/>
                      <a:pt x="575" y="1878"/>
                    </a:cubicBezTo>
                    <a:cubicBezTo>
                      <a:pt x="625" y="2070"/>
                      <a:pt x="721" y="2216"/>
                      <a:pt x="817" y="2357"/>
                    </a:cubicBezTo>
                    <a:cubicBezTo>
                      <a:pt x="696" y="2382"/>
                      <a:pt x="587" y="2395"/>
                      <a:pt x="480" y="2395"/>
                    </a:cubicBezTo>
                    <a:cubicBezTo>
                      <a:pt x="372" y="2395"/>
                      <a:pt x="265" y="2382"/>
                      <a:pt x="146" y="2357"/>
                    </a:cubicBezTo>
                    <a:cubicBezTo>
                      <a:pt x="0" y="2357"/>
                      <a:pt x="0" y="2599"/>
                      <a:pt x="146" y="2645"/>
                    </a:cubicBezTo>
                    <a:cubicBezTo>
                      <a:pt x="433" y="2645"/>
                      <a:pt x="721" y="2645"/>
                      <a:pt x="958" y="2599"/>
                    </a:cubicBezTo>
                    <a:cubicBezTo>
                      <a:pt x="1150" y="2837"/>
                      <a:pt x="1342" y="3028"/>
                      <a:pt x="1533" y="3220"/>
                    </a:cubicBezTo>
                    <a:cubicBezTo>
                      <a:pt x="1966" y="3699"/>
                      <a:pt x="2396" y="3940"/>
                      <a:pt x="2971" y="4178"/>
                    </a:cubicBezTo>
                    <a:lnTo>
                      <a:pt x="2971" y="4228"/>
                    </a:lnTo>
                    <a:cubicBezTo>
                      <a:pt x="2943" y="4313"/>
                      <a:pt x="3035" y="4381"/>
                      <a:pt x="3114" y="4381"/>
                    </a:cubicBezTo>
                    <a:cubicBezTo>
                      <a:pt x="3166" y="4381"/>
                      <a:pt x="3212" y="4351"/>
                      <a:pt x="3212" y="4274"/>
                    </a:cubicBezTo>
                    <a:lnTo>
                      <a:pt x="3212" y="4228"/>
                    </a:lnTo>
                    <a:cubicBezTo>
                      <a:pt x="4216" y="4082"/>
                      <a:pt x="5079" y="3557"/>
                      <a:pt x="5895" y="2982"/>
                    </a:cubicBezTo>
                    <a:cubicBezTo>
                      <a:pt x="6014" y="2902"/>
                      <a:pt x="5933" y="2719"/>
                      <a:pt x="5818" y="2719"/>
                    </a:cubicBezTo>
                    <a:cubicBezTo>
                      <a:pt x="5796" y="2719"/>
                      <a:pt x="5773" y="2725"/>
                      <a:pt x="5749" y="2741"/>
                    </a:cubicBezTo>
                    <a:cubicBezTo>
                      <a:pt x="4983" y="3270"/>
                      <a:pt x="4216" y="3795"/>
                      <a:pt x="3258" y="3940"/>
                    </a:cubicBezTo>
                    <a:cubicBezTo>
                      <a:pt x="3354" y="3412"/>
                      <a:pt x="3404" y="2886"/>
                      <a:pt x="3500" y="2357"/>
                    </a:cubicBezTo>
                    <a:cubicBezTo>
                      <a:pt x="3737" y="2262"/>
                      <a:pt x="3979" y="2120"/>
                      <a:pt x="4216" y="1974"/>
                    </a:cubicBezTo>
                    <a:cubicBezTo>
                      <a:pt x="4338" y="1894"/>
                      <a:pt x="4256" y="1714"/>
                      <a:pt x="4143" y="1714"/>
                    </a:cubicBezTo>
                    <a:cubicBezTo>
                      <a:pt x="4121" y="1714"/>
                      <a:pt x="4098" y="1721"/>
                      <a:pt x="4074" y="1737"/>
                    </a:cubicBezTo>
                    <a:cubicBezTo>
                      <a:pt x="3929" y="1832"/>
                      <a:pt x="3737" y="1974"/>
                      <a:pt x="3500" y="2070"/>
                    </a:cubicBezTo>
                    <a:cubicBezTo>
                      <a:pt x="3595" y="1449"/>
                      <a:pt x="3691" y="778"/>
                      <a:pt x="3883" y="154"/>
                    </a:cubicBezTo>
                    <a:cubicBezTo>
                      <a:pt x="3910" y="69"/>
                      <a:pt x="3818" y="0"/>
                      <a:pt x="3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6" name="Google Shape;996;p31"/>
              <p:cNvGrpSpPr/>
              <p:nvPr/>
            </p:nvGrpSpPr>
            <p:grpSpPr>
              <a:xfrm>
                <a:off x="432466" y="1994949"/>
                <a:ext cx="467329" cy="606470"/>
                <a:chOff x="432466" y="1994949"/>
                <a:chExt cx="467329" cy="606470"/>
              </a:xfrm>
            </p:grpSpPr>
            <p:sp>
              <p:nvSpPr>
                <p:cNvPr id="997" name="Google Shape;997;p31"/>
                <p:cNvSpPr/>
                <p:nvPr/>
              </p:nvSpPr>
              <p:spPr>
                <a:xfrm>
                  <a:off x="432466" y="1994949"/>
                  <a:ext cx="467329" cy="41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9135" extrusionOk="0">
                      <a:moveTo>
                        <a:pt x="9240" y="1"/>
                      </a:moveTo>
                      <a:cubicBezTo>
                        <a:pt x="8935" y="1"/>
                        <a:pt x="8603" y="68"/>
                        <a:pt x="8241" y="216"/>
                      </a:cubicBezTo>
                      <a:cubicBezTo>
                        <a:pt x="5654" y="1320"/>
                        <a:pt x="6371" y="5344"/>
                        <a:pt x="6754" y="7356"/>
                      </a:cubicBezTo>
                      <a:cubicBezTo>
                        <a:pt x="6243" y="6308"/>
                        <a:pt x="5242" y="5737"/>
                        <a:pt x="4267" y="5737"/>
                      </a:cubicBezTo>
                      <a:cubicBezTo>
                        <a:pt x="3412" y="5737"/>
                        <a:pt x="2577" y="6175"/>
                        <a:pt x="2109" y="7115"/>
                      </a:cubicBezTo>
                      <a:cubicBezTo>
                        <a:pt x="1005" y="9223"/>
                        <a:pt x="2730" y="11044"/>
                        <a:pt x="4167" y="12385"/>
                      </a:cubicBezTo>
                      <a:cubicBezTo>
                        <a:pt x="1629" y="12769"/>
                        <a:pt x="0" y="15164"/>
                        <a:pt x="1917" y="17418"/>
                      </a:cubicBezTo>
                      <a:cubicBezTo>
                        <a:pt x="3149" y="18746"/>
                        <a:pt x="5427" y="19134"/>
                        <a:pt x="7591" y="19134"/>
                      </a:cubicBezTo>
                      <a:cubicBezTo>
                        <a:pt x="8704" y="19134"/>
                        <a:pt x="9788" y="19031"/>
                        <a:pt x="10683" y="18901"/>
                      </a:cubicBezTo>
                      <a:cubicBezTo>
                        <a:pt x="13511" y="18472"/>
                        <a:pt x="17919" y="17368"/>
                        <a:pt x="19594" y="15022"/>
                      </a:cubicBezTo>
                      <a:cubicBezTo>
                        <a:pt x="21415" y="12627"/>
                        <a:pt x="20602" y="9894"/>
                        <a:pt x="17678" y="9848"/>
                      </a:cubicBezTo>
                      <a:cubicBezTo>
                        <a:pt x="18686" y="8361"/>
                        <a:pt x="18686" y="5248"/>
                        <a:pt x="16961" y="4386"/>
                      </a:cubicBezTo>
                      <a:cubicBezTo>
                        <a:pt x="16656" y="4220"/>
                        <a:pt x="16345" y="4148"/>
                        <a:pt x="16034" y="4148"/>
                      </a:cubicBezTo>
                      <a:cubicBezTo>
                        <a:pt x="14636" y="4148"/>
                        <a:pt x="13250" y="5617"/>
                        <a:pt x="12503" y="6636"/>
                      </a:cubicBezTo>
                      <a:cubicBezTo>
                        <a:pt x="12418" y="4752"/>
                        <a:pt x="11797" y="1"/>
                        <a:pt x="9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98" name="Google Shape;998;p31"/>
                <p:cNvGrpSpPr/>
                <p:nvPr/>
              </p:nvGrpSpPr>
              <p:grpSpPr>
                <a:xfrm>
                  <a:off x="572328" y="2165405"/>
                  <a:ext cx="167226" cy="436014"/>
                  <a:chOff x="572328" y="2165405"/>
                  <a:chExt cx="167226" cy="436014"/>
                </a:xfrm>
              </p:grpSpPr>
              <p:sp>
                <p:nvSpPr>
                  <p:cNvPr id="999" name="Google Shape;999;p31"/>
                  <p:cNvSpPr/>
                  <p:nvPr/>
                </p:nvSpPr>
                <p:spPr>
                  <a:xfrm>
                    <a:off x="572328" y="2165405"/>
                    <a:ext cx="167226" cy="436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3" h="19980" extrusionOk="0">
                        <a:moveTo>
                          <a:pt x="3651" y="1"/>
                        </a:moveTo>
                        <a:cubicBezTo>
                          <a:pt x="3387" y="1"/>
                          <a:pt x="3124" y="168"/>
                          <a:pt x="3124" y="504"/>
                        </a:cubicBezTo>
                        <a:lnTo>
                          <a:pt x="3124" y="4095"/>
                        </a:lnTo>
                        <a:cubicBezTo>
                          <a:pt x="2311" y="3666"/>
                          <a:pt x="1591" y="3041"/>
                          <a:pt x="1161" y="2133"/>
                        </a:cubicBezTo>
                        <a:cubicBezTo>
                          <a:pt x="1119" y="2048"/>
                          <a:pt x="1048" y="2014"/>
                          <a:pt x="972" y="2014"/>
                        </a:cubicBezTo>
                        <a:cubicBezTo>
                          <a:pt x="789" y="2014"/>
                          <a:pt x="579" y="2217"/>
                          <a:pt x="682" y="2420"/>
                        </a:cubicBezTo>
                        <a:cubicBezTo>
                          <a:pt x="1207" y="3474"/>
                          <a:pt x="2120" y="4191"/>
                          <a:pt x="3124" y="4720"/>
                        </a:cubicBezTo>
                        <a:cubicBezTo>
                          <a:pt x="3174" y="6253"/>
                          <a:pt x="3174" y="7786"/>
                          <a:pt x="3174" y="9319"/>
                        </a:cubicBezTo>
                        <a:cubicBezTo>
                          <a:pt x="2790" y="9174"/>
                          <a:pt x="2453" y="8936"/>
                          <a:pt x="2120" y="8695"/>
                        </a:cubicBezTo>
                        <a:cubicBezTo>
                          <a:pt x="2262" y="8311"/>
                          <a:pt x="2357" y="7928"/>
                          <a:pt x="2453" y="7499"/>
                        </a:cubicBezTo>
                        <a:cubicBezTo>
                          <a:pt x="2513" y="7321"/>
                          <a:pt x="2351" y="7197"/>
                          <a:pt x="2197" y="7197"/>
                        </a:cubicBezTo>
                        <a:cubicBezTo>
                          <a:pt x="2102" y="7197"/>
                          <a:pt x="2011" y="7244"/>
                          <a:pt x="1974" y="7353"/>
                        </a:cubicBezTo>
                        <a:cubicBezTo>
                          <a:pt x="1878" y="7690"/>
                          <a:pt x="1782" y="7978"/>
                          <a:pt x="1687" y="8311"/>
                        </a:cubicBezTo>
                        <a:cubicBezTo>
                          <a:pt x="1207" y="7786"/>
                          <a:pt x="778" y="7161"/>
                          <a:pt x="587" y="6540"/>
                        </a:cubicBezTo>
                        <a:cubicBezTo>
                          <a:pt x="548" y="6424"/>
                          <a:pt x="437" y="6370"/>
                          <a:pt x="326" y="6370"/>
                        </a:cubicBezTo>
                        <a:cubicBezTo>
                          <a:pt x="164" y="6370"/>
                          <a:pt x="1" y="6484"/>
                          <a:pt x="58" y="6682"/>
                        </a:cubicBezTo>
                        <a:cubicBezTo>
                          <a:pt x="537" y="7978"/>
                          <a:pt x="1736" y="9415"/>
                          <a:pt x="3174" y="9894"/>
                        </a:cubicBezTo>
                        <a:lnTo>
                          <a:pt x="3174" y="10132"/>
                        </a:lnTo>
                        <a:cubicBezTo>
                          <a:pt x="3124" y="13248"/>
                          <a:pt x="2741" y="16360"/>
                          <a:pt x="2695" y="19476"/>
                        </a:cubicBezTo>
                        <a:cubicBezTo>
                          <a:pt x="2695" y="19812"/>
                          <a:pt x="2958" y="19980"/>
                          <a:pt x="3222" y="19980"/>
                        </a:cubicBezTo>
                        <a:cubicBezTo>
                          <a:pt x="3485" y="19980"/>
                          <a:pt x="3749" y="19812"/>
                          <a:pt x="3749" y="19476"/>
                        </a:cubicBezTo>
                        <a:cubicBezTo>
                          <a:pt x="3795" y="16506"/>
                          <a:pt x="4132" y="13536"/>
                          <a:pt x="4178" y="10611"/>
                        </a:cubicBezTo>
                        <a:cubicBezTo>
                          <a:pt x="4707" y="10182"/>
                          <a:pt x="5186" y="9749"/>
                          <a:pt x="5615" y="9270"/>
                        </a:cubicBezTo>
                        <a:cubicBezTo>
                          <a:pt x="6048" y="9365"/>
                          <a:pt x="6432" y="9415"/>
                          <a:pt x="6815" y="9461"/>
                        </a:cubicBezTo>
                        <a:cubicBezTo>
                          <a:pt x="6831" y="9464"/>
                          <a:pt x="6847" y="9465"/>
                          <a:pt x="6863" y="9465"/>
                        </a:cubicBezTo>
                        <a:cubicBezTo>
                          <a:pt x="7162" y="9465"/>
                          <a:pt x="7277" y="9029"/>
                          <a:pt x="6957" y="8982"/>
                        </a:cubicBezTo>
                        <a:cubicBezTo>
                          <a:pt x="6669" y="8936"/>
                          <a:pt x="6336" y="8886"/>
                          <a:pt x="6048" y="8790"/>
                        </a:cubicBezTo>
                        <a:cubicBezTo>
                          <a:pt x="6623" y="8074"/>
                          <a:pt x="7102" y="7353"/>
                          <a:pt x="7532" y="6491"/>
                        </a:cubicBezTo>
                        <a:cubicBezTo>
                          <a:pt x="7662" y="6295"/>
                          <a:pt x="7482" y="6123"/>
                          <a:pt x="7309" y="6123"/>
                        </a:cubicBezTo>
                        <a:cubicBezTo>
                          <a:pt x="7228" y="6123"/>
                          <a:pt x="7148" y="6161"/>
                          <a:pt x="7102" y="6253"/>
                        </a:cubicBezTo>
                        <a:cubicBezTo>
                          <a:pt x="6861" y="6682"/>
                          <a:pt x="6623" y="7066"/>
                          <a:pt x="6336" y="7499"/>
                        </a:cubicBezTo>
                        <a:cubicBezTo>
                          <a:pt x="6286" y="7066"/>
                          <a:pt x="6286" y="6682"/>
                          <a:pt x="6286" y="6253"/>
                        </a:cubicBezTo>
                        <a:cubicBezTo>
                          <a:pt x="6286" y="6084"/>
                          <a:pt x="6155" y="6000"/>
                          <a:pt x="6023" y="6000"/>
                        </a:cubicBezTo>
                        <a:cubicBezTo>
                          <a:pt x="5892" y="6000"/>
                          <a:pt x="5761" y="6084"/>
                          <a:pt x="5761" y="6253"/>
                        </a:cubicBezTo>
                        <a:cubicBezTo>
                          <a:pt x="5761" y="6874"/>
                          <a:pt x="5761" y="7449"/>
                          <a:pt x="5953" y="8024"/>
                        </a:cubicBezTo>
                        <a:lnTo>
                          <a:pt x="5953" y="8074"/>
                        </a:lnTo>
                        <a:cubicBezTo>
                          <a:pt x="5424" y="8744"/>
                          <a:pt x="4849" y="9365"/>
                          <a:pt x="4178" y="9894"/>
                        </a:cubicBezTo>
                        <a:cubicBezTo>
                          <a:pt x="4228" y="8553"/>
                          <a:pt x="4228" y="7211"/>
                          <a:pt x="4228" y="5820"/>
                        </a:cubicBezTo>
                        <a:cubicBezTo>
                          <a:pt x="4945" y="5391"/>
                          <a:pt x="5424" y="4624"/>
                          <a:pt x="5761" y="3857"/>
                        </a:cubicBezTo>
                        <a:cubicBezTo>
                          <a:pt x="5858" y="3626"/>
                          <a:pt x="5687" y="3441"/>
                          <a:pt x="5522" y="3441"/>
                        </a:cubicBezTo>
                        <a:cubicBezTo>
                          <a:pt x="5447" y="3441"/>
                          <a:pt x="5373" y="3480"/>
                          <a:pt x="5328" y="3570"/>
                        </a:cubicBezTo>
                        <a:cubicBezTo>
                          <a:pt x="5040" y="4145"/>
                          <a:pt x="4707" y="4766"/>
                          <a:pt x="4178" y="5199"/>
                        </a:cubicBezTo>
                        <a:lnTo>
                          <a:pt x="4178" y="504"/>
                        </a:lnTo>
                        <a:cubicBezTo>
                          <a:pt x="4178" y="168"/>
                          <a:pt x="3914" y="1"/>
                          <a:pt x="365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31"/>
                  <p:cNvSpPr/>
                  <p:nvPr/>
                </p:nvSpPr>
                <p:spPr>
                  <a:xfrm>
                    <a:off x="572328" y="2165405"/>
                    <a:ext cx="167226" cy="436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3" h="19980" extrusionOk="0">
                        <a:moveTo>
                          <a:pt x="3651" y="1"/>
                        </a:moveTo>
                        <a:cubicBezTo>
                          <a:pt x="3387" y="1"/>
                          <a:pt x="3124" y="168"/>
                          <a:pt x="3124" y="504"/>
                        </a:cubicBezTo>
                        <a:lnTo>
                          <a:pt x="3124" y="4095"/>
                        </a:lnTo>
                        <a:cubicBezTo>
                          <a:pt x="2311" y="3666"/>
                          <a:pt x="1591" y="3041"/>
                          <a:pt x="1161" y="2133"/>
                        </a:cubicBezTo>
                        <a:cubicBezTo>
                          <a:pt x="1119" y="2048"/>
                          <a:pt x="1048" y="2014"/>
                          <a:pt x="972" y="2014"/>
                        </a:cubicBezTo>
                        <a:cubicBezTo>
                          <a:pt x="789" y="2014"/>
                          <a:pt x="579" y="2217"/>
                          <a:pt x="682" y="2420"/>
                        </a:cubicBezTo>
                        <a:cubicBezTo>
                          <a:pt x="1207" y="3474"/>
                          <a:pt x="2120" y="4191"/>
                          <a:pt x="3124" y="4720"/>
                        </a:cubicBezTo>
                        <a:cubicBezTo>
                          <a:pt x="3174" y="6253"/>
                          <a:pt x="3174" y="7786"/>
                          <a:pt x="3174" y="9319"/>
                        </a:cubicBezTo>
                        <a:cubicBezTo>
                          <a:pt x="2790" y="9174"/>
                          <a:pt x="2453" y="8936"/>
                          <a:pt x="2120" y="8695"/>
                        </a:cubicBezTo>
                        <a:cubicBezTo>
                          <a:pt x="2262" y="8311"/>
                          <a:pt x="2357" y="7928"/>
                          <a:pt x="2453" y="7499"/>
                        </a:cubicBezTo>
                        <a:cubicBezTo>
                          <a:pt x="2513" y="7321"/>
                          <a:pt x="2351" y="7197"/>
                          <a:pt x="2197" y="7197"/>
                        </a:cubicBezTo>
                        <a:cubicBezTo>
                          <a:pt x="2102" y="7197"/>
                          <a:pt x="2011" y="7244"/>
                          <a:pt x="1974" y="7353"/>
                        </a:cubicBezTo>
                        <a:cubicBezTo>
                          <a:pt x="1878" y="7690"/>
                          <a:pt x="1782" y="7978"/>
                          <a:pt x="1687" y="8311"/>
                        </a:cubicBezTo>
                        <a:cubicBezTo>
                          <a:pt x="1207" y="7786"/>
                          <a:pt x="778" y="7161"/>
                          <a:pt x="587" y="6540"/>
                        </a:cubicBezTo>
                        <a:cubicBezTo>
                          <a:pt x="548" y="6424"/>
                          <a:pt x="437" y="6370"/>
                          <a:pt x="326" y="6370"/>
                        </a:cubicBezTo>
                        <a:cubicBezTo>
                          <a:pt x="164" y="6370"/>
                          <a:pt x="1" y="6484"/>
                          <a:pt x="58" y="6682"/>
                        </a:cubicBezTo>
                        <a:cubicBezTo>
                          <a:pt x="537" y="7978"/>
                          <a:pt x="1736" y="9415"/>
                          <a:pt x="3174" y="9894"/>
                        </a:cubicBezTo>
                        <a:lnTo>
                          <a:pt x="3174" y="10132"/>
                        </a:lnTo>
                        <a:cubicBezTo>
                          <a:pt x="3124" y="13248"/>
                          <a:pt x="2741" y="16360"/>
                          <a:pt x="2695" y="19476"/>
                        </a:cubicBezTo>
                        <a:cubicBezTo>
                          <a:pt x="2695" y="19812"/>
                          <a:pt x="2958" y="19980"/>
                          <a:pt x="3222" y="19980"/>
                        </a:cubicBezTo>
                        <a:cubicBezTo>
                          <a:pt x="3485" y="19980"/>
                          <a:pt x="3749" y="19812"/>
                          <a:pt x="3749" y="19476"/>
                        </a:cubicBezTo>
                        <a:cubicBezTo>
                          <a:pt x="3795" y="16506"/>
                          <a:pt x="4132" y="13536"/>
                          <a:pt x="4178" y="10611"/>
                        </a:cubicBezTo>
                        <a:cubicBezTo>
                          <a:pt x="4707" y="10182"/>
                          <a:pt x="5186" y="9749"/>
                          <a:pt x="5615" y="9270"/>
                        </a:cubicBezTo>
                        <a:cubicBezTo>
                          <a:pt x="6048" y="9365"/>
                          <a:pt x="6432" y="9415"/>
                          <a:pt x="6815" y="9461"/>
                        </a:cubicBezTo>
                        <a:cubicBezTo>
                          <a:pt x="6831" y="9464"/>
                          <a:pt x="6847" y="9465"/>
                          <a:pt x="6863" y="9465"/>
                        </a:cubicBezTo>
                        <a:cubicBezTo>
                          <a:pt x="7162" y="9465"/>
                          <a:pt x="7277" y="9029"/>
                          <a:pt x="6957" y="8982"/>
                        </a:cubicBezTo>
                        <a:cubicBezTo>
                          <a:pt x="6669" y="8936"/>
                          <a:pt x="6336" y="8886"/>
                          <a:pt x="6048" y="8790"/>
                        </a:cubicBezTo>
                        <a:cubicBezTo>
                          <a:pt x="6623" y="8074"/>
                          <a:pt x="7102" y="7353"/>
                          <a:pt x="7532" y="6491"/>
                        </a:cubicBezTo>
                        <a:cubicBezTo>
                          <a:pt x="7662" y="6295"/>
                          <a:pt x="7482" y="6123"/>
                          <a:pt x="7309" y="6123"/>
                        </a:cubicBezTo>
                        <a:cubicBezTo>
                          <a:pt x="7228" y="6123"/>
                          <a:pt x="7148" y="6161"/>
                          <a:pt x="7102" y="6253"/>
                        </a:cubicBezTo>
                        <a:cubicBezTo>
                          <a:pt x="6861" y="6682"/>
                          <a:pt x="6623" y="7066"/>
                          <a:pt x="6336" y="7499"/>
                        </a:cubicBezTo>
                        <a:cubicBezTo>
                          <a:pt x="6286" y="7066"/>
                          <a:pt x="6286" y="6682"/>
                          <a:pt x="6286" y="6253"/>
                        </a:cubicBezTo>
                        <a:cubicBezTo>
                          <a:pt x="6286" y="6084"/>
                          <a:pt x="6155" y="6000"/>
                          <a:pt x="6023" y="6000"/>
                        </a:cubicBezTo>
                        <a:cubicBezTo>
                          <a:pt x="5892" y="6000"/>
                          <a:pt x="5761" y="6084"/>
                          <a:pt x="5761" y="6253"/>
                        </a:cubicBezTo>
                        <a:cubicBezTo>
                          <a:pt x="5761" y="6874"/>
                          <a:pt x="5761" y="7449"/>
                          <a:pt x="5953" y="8024"/>
                        </a:cubicBezTo>
                        <a:lnTo>
                          <a:pt x="5953" y="8074"/>
                        </a:lnTo>
                        <a:cubicBezTo>
                          <a:pt x="5424" y="8744"/>
                          <a:pt x="4849" y="9365"/>
                          <a:pt x="4178" y="9894"/>
                        </a:cubicBezTo>
                        <a:cubicBezTo>
                          <a:pt x="4228" y="8553"/>
                          <a:pt x="4228" y="7211"/>
                          <a:pt x="4228" y="5820"/>
                        </a:cubicBezTo>
                        <a:cubicBezTo>
                          <a:pt x="4945" y="5391"/>
                          <a:pt x="5424" y="4624"/>
                          <a:pt x="5761" y="3857"/>
                        </a:cubicBezTo>
                        <a:cubicBezTo>
                          <a:pt x="5858" y="3626"/>
                          <a:pt x="5687" y="3441"/>
                          <a:pt x="5522" y="3441"/>
                        </a:cubicBezTo>
                        <a:cubicBezTo>
                          <a:pt x="5447" y="3441"/>
                          <a:pt x="5373" y="3480"/>
                          <a:pt x="5328" y="3570"/>
                        </a:cubicBezTo>
                        <a:cubicBezTo>
                          <a:pt x="5040" y="4145"/>
                          <a:pt x="4707" y="4766"/>
                          <a:pt x="4178" y="5199"/>
                        </a:cubicBezTo>
                        <a:lnTo>
                          <a:pt x="4178" y="504"/>
                        </a:lnTo>
                        <a:cubicBezTo>
                          <a:pt x="4178" y="168"/>
                          <a:pt x="3914" y="1"/>
                          <a:pt x="3651" y="1"/>
                        </a:cubicBezTo>
                        <a:close/>
                      </a:path>
                    </a:pathLst>
                  </a:custGeom>
                  <a:solidFill>
                    <a:srgbClr val="F4F7E6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01" name="Google Shape;1001;p31"/>
              <p:cNvSpPr/>
              <p:nvPr/>
            </p:nvSpPr>
            <p:spPr>
              <a:xfrm>
                <a:off x="755507" y="2134330"/>
                <a:ext cx="254145" cy="320660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4694" extrusionOk="0">
                    <a:moveTo>
                      <a:pt x="7394" y="1"/>
                    </a:moveTo>
                    <a:cubicBezTo>
                      <a:pt x="5030" y="1"/>
                      <a:pt x="4231" y="5659"/>
                      <a:pt x="3929" y="7244"/>
                    </a:cubicBezTo>
                    <a:cubicBezTo>
                      <a:pt x="3407" y="6784"/>
                      <a:pt x="2725" y="6382"/>
                      <a:pt x="2050" y="6382"/>
                    </a:cubicBezTo>
                    <a:cubicBezTo>
                      <a:pt x="1675" y="6382"/>
                      <a:pt x="1301" y="6506"/>
                      <a:pt x="958" y="6815"/>
                    </a:cubicBezTo>
                    <a:cubicBezTo>
                      <a:pt x="0" y="7627"/>
                      <a:pt x="479" y="9065"/>
                      <a:pt x="863" y="10168"/>
                    </a:cubicBezTo>
                    <a:cubicBezTo>
                      <a:pt x="1437" y="11702"/>
                      <a:pt x="3258" y="13810"/>
                      <a:pt x="4887" y="14480"/>
                    </a:cubicBezTo>
                    <a:cubicBezTo>
                      <a:pt x="5249" y="14627"/>
                      <a:pt x="5689" y="14693"/>
                      <a:pt x="6164" y="14693"/>
                    </a:cubicBezTo>
                    <a:cubicBezTo>
                      <a:pt x="8021" y="14693"/>
                      <a:pt x="10430" y="13678"/>
                      <a:pt x="10924" y="12418"/>
                    </a:cubicBezTo>
                    <a:cubicBezTo>
                      <a:pt x="11645" y="10640"/>
                      <a:pt x="10682" y="9535"/>
                      <a:pt x="9157" y="9535"/>
                    </a:cubicBezTo>
                    <a:cubicBezTo>
                      <a:pt x="8956" y="9535"/>
                      <a:pt x="8746" y="9554"/>
                      <a:pt x="8528" y="9593"/>
                    </a:cubicBezTo>
                    <a:cubicBezTo>
                      <a:pt x="9774" y="7627"/>
                      <a:pt x="10732" y="1495"/>
                      <a:pt x="8291" y="249"/>
                    </a:cubicBezTo>
                    <a:cubicBezTo>
                      <a:pt x="7969" y="78"/>
                      <a:pt x="7671" y="1"/>
                      <a:pt x="7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828526" y="2238555"/>
                <a:ext cx="107236" cy="369106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16914" extrusionOk="0">
                    <a:moveTo>
                      <a:pt x="3220" y="0"/>
                    </a:moveTo>
                    <a:cubicBezTo>
                      <a:pt x="3028" y="0"/>
                      <a:pt x="2837" y="120"/>
                      <a:pt x="2837" y="360"/>
                    </a:cubicBezTo>
                    <a:cubicBezTo>
                      <a:pt x="2595" y="2805"/>
                      <a:pt x="2453" y="5201"/>
                      <a:pt x="2308" y="7642"/>
                    </a:cubicBezTo>
                    <a:cubicBezTo>
                      <a:pt x="1878" y="7309"/>
                      <a:pt x="1495" y="6876"/>
                      <a:pt x="1208" y="6397"/>
                    </a:cubicBezTo>
                    <a:cubicBezTo>
                      <a:pt x="1349" y="6109"/>
                      <a:pt x="1495" y="5776"/>
                      <a:pt x="1495" y="5438"/>
                    </a:cubicBezTo>
                    <a:cubicBezTo>
                      <a:pt x="1495" y="5320"/>
                      <a:pt x="1399" y="5260"/>
                      <a:pt x="1303" y="5260"/>
                    </a:cubicBezTo>
                    <a:cubicBezTo>
                      <a:pt x="1208" y="5260"/>
                      <a:pt x="1112" y="5320"/>
                      <a:pt x="1112" y="5438"/>
                    </a:cubicBezTo>
                    <a:cubicBezTo>
                      <a:pt x="1112" y="5630"/>
                      <a:pt x="1062" y="5822"/>
                      <a:pt x="966" y="6013"/>
                    </a:cubicBezTo>
                    <a:cubicBezTo>
                      <a:pt x="729" y="5584"/>
                      <a:pt x="537" y="5151"/>
                      <a:pt x="441" y="4768"/>
                    </a:cubicBezTo>
                    <a:cubicBezTo>
                      <a:pt x="402" y="4672"/>
                      <a:pt x="317" y="4630"/>
                      <a:pt x="235" y="4630"/>
                    </a:cubicBezTo>
                    <a:cubicBezTo>
                      <a:pt x="114" y="4630"/>
                      <a:pt x="1" y="4722"/>
                      <a:pt x="58" y="4863"/>
                    </a:cubicBezTo>
                    <a:cubicBezTo>
                      <a:pt x="391" y="6013"/>
                      <a:pt x="1254" y="7405"/>
                      <a:pt x="2308" y="8075"/>
                    </a:cubicBezTo>
                    <a:cubicBezTo>
                      <a:pt x="2116" y="10900"/>
                      <a:pt x="2020" y="13729"/>
                      <a:pt x="1924" y="16554"/>
                    </a:cubicBezTo>
                    <a:cubicBezTo>
                      <a:pt x="1924" y="16793"/>
                      <a:pt x="2116" y="16913"/>
                      <a:pt x="2308" y="16913"/>
                    </a:cubicBezTo>
                    <a:cubicBezTo>
                      <a:pt x="2499" y="16913"/>
                      <a:pt x="2691" y="16793"/>
                      <a:pt x="2691" y="16554"/>
                    </a:cubicBezTo>
                    <a:cubicBezTo>
                      <a:pt x="2837" y="12100"/>
                      <a:pt x="3074" y="7692"/>
                      <a:pt x="3362" y="3234"/>
                    </a:cubicBezTo>
                    <a:cubicBezTo>
                      <a:pt x="4032" y="2947"/>
                      <a:pt x="4466" y="2372"/>
                      <a:pt x="4849" y="1751"/>
                    </a:cubicBezTo>
                    <a:cubicBezTo>
                      <a:pt x="4913" y="1588"/>
                      <a:pt x="4781" y="1448"/>
                      <a:pt x="4659" y="1448"/>
                    </a:cubicBezTo>
                    <a:cubicBezTo>
                      <a:pt x="4600" y="1448"/>
                      <a:pt x="4543" y="1481"/>
                      <a:pt x="4512" y="1560"/>
                    </a:cubicBezTo>
                    <a:cubicBezTo>
                      <a:pt x="4224" y="1989"/>
                      <a:pt x="3891" y="2518"/>
                      <a:pt x="3412" y="2805"/>
                    </a:cubicBezTo>
                    <a:cubicBezTo>
                      <a:pt x="3458" y="1989"/>
                      <a:pt x="3507" y="1176"/>
                      <a:pt x="3603" y="360"/>
                    </a:cubicBezTo>
                    <a:cubicBezTo>
                      <a:pt x="3603" y="120"/>
                      <a:pt x="3412" y="0"/>
                      <a:pt x="3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3" name="Google Shape;1003;p31"/>
              <p:cNvGrpSpPr/>
              <p:nvPr/>
            </p:nvGrpSpPr>
            <p:grpSpPr>
              <a:xfrm>
                <a:off x="1336491" y="2298196"/>
                <a:ext cx="106603" cy="377464"/>
                <a:chOff x="1336491" y="2298196"/>
                <a:chExt cx="106603" cy="377464"/>
              </a:xfrm>
            </p:grpSpPr>
            <p:sp>
              <p:nvSpPr>
                <p:cNvPr id="1004" name="Google Shape;1004;p31"/>
                <p:cNvSpPr/>
                <p:nvPr/>
              </p:nvSpPr>
              <p:spPr>
                <a:xfrm>
                  <a:off x="1336491" y="2298196"/>
                  <a:ext cx="106603" cy="37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17297" extrusionOk="0">
                      <a:moveTo>
                        <a:pt x="1747" y="0"/>
                      </a:moveTo>
                      <a:cubicBezTo>
                        <a:pt x="1549" y="0"/>
                        <a:pt x="1357" y="120"/>
                        <a:pt x="1357" y="360"/>
                      </a:cubicBezTo>
                      <a:cubicBezTo>
                        <a:pt x="1407" y="1222"/>
                        <a:pt x="1453" y="2035"/>
                        <a:pt x="1503" y="2851"/>
                      </a:cubicBezTo>
                      <a:cubicBezTo>
                        <a:pt x="1024" y="2514"/>
                        <a:pt x="687" y="2035"/>
                        <a:pt x="399" y="1556"/>
                      </a:cubicBezTo>
                      <a:cubicBezTo>
                        <a:pt x="368" y="1479"/>
                        <a:pt x="312" y="1447"/>
                        <a:pt x="254" y="1447"/>
                      </a:cubicBezTo>
                      <a:cubicBezTo>
                        <a:pt x="132" y="1447"/>
                        <a:pt x="1" y="1586"/>
                        <a:pt x="66" y="1747"/>
                      </a:cubicBezTo>
                      <a:cubicBezTo>
                        <a:pt x="399" y="2372"/>
                        <a:pt x="878" y="2993"/>
                        <a:pt x="1503" y="3280"/>
                      </a:cubicBezTo>
                      <a:cubicBezTo>
                        <a:pt x="1695" y="7834"/>
                        <a:pt x="1790" y="12383"/>
                        <a:pt x="1790" y="16937"/>
                      </a:cubicBezTo>
                      <a:cubicBezTo>
                        <a:pt x="1790" y="17176"/>
                        <a:pt x="1982" y="17296"/>
                        <a:pt x="2174" y="17296"/>
                      </a:cubicBezTo>
                      <a:cubicBezTo>
                        <a:pt x="2365" y="17296"/>
                        <a:pt x="2557" y="17176"/>
                        <a:pt x="2557" y="16937"/>
                      </a:cubicBezTo>
                      <a:cubicBezTo>
                        <a:pt x="2557" y="14062"/>
                        <a:pt x="2507" y="11188"/>
                        <a:pt x="2461" y="8313"/>
                      </a:cubicBezTo>
                      <a:cubicBezTo>
                        <a:pt x="3561" y="7592"/>
                        <a:pt x="4424" y="6251"/>
                        <a:pt x="4857" y="5055"/>
                      </a:cubicBezTo>
                      <a:cubicBezTo>
                        <a:pt x="4884" y="4911"/>
                        <a:pt x="4759" y="4819"/>
                        <a:pt x="4644" y="4819"/>
                      </a:cubicBezTo>
                      <a:cubicBezTo>
                        <a:pt x="4566" y="4819"/>
                        <a:pt x="4492" y="4861"/>
                        <a:pt x="4473" y="4959"/>
                      </a:cubicBezTo>
                      <a:cubicBezTo>
                        <a:pt x="4328" y="5388"/>
                        <a:pt x="4136" y="5772"/>
                        <a:pt x="3898" y="6205"/>
                      </a:cubicBezTo>
                      <a:cubicBezTo>
                        <a:pt x="3803" y="6013"/>
                        <a:pt x="3753" y="5822"/>
                        <a:pt x="3753" y="5630"/>
                      </a:cubicBezTo>
                      <a:cubicBezTo>
                        <a:pt x="3753" y="5486"/>
                        <a:pt x="3657" y="5414"/>
                        <a:pt x="3555" y="5414"/>
                      </a:cubicBezTo>
                      <a:cubicBezTo>
                        <a:pt x="3454" y="5414"/>
                        <a:pt x="3347" y="5486"/>
                        <a:pt x="3324" y="5630"/>
                      </a:cubicBezTo>
                      <a:cubicBezTo>
                        <a:pt x="3324" y="5963"/>
                        <a:pt x="3465" y="6301"/>
                        <a:pt x="3611" y="6588"/>
                      </a:cubicBezTo>
                      <a:cubicBezTo>
                        <a:pt x="3274" y="7067"/>
                        <a:pt x="2890" y="7497"/>
                        <a:pt x="2461" y="7834"/>
                      </a:cubicBezTo>
                      <a:lnTo>
                        <a:pt x="2174" y="360"/>
                      </a:lnTo>
                      <a:cubicBezTo>
                        <a:pt x="2149" y="120"/>
                        <a:pt x="1945" y="0"/>
                        <a:pt x="17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1"/>
                <p:cNvSpPr/>
                <p:nvPr/>
              </p:nvSpPr>
              <p:spPr>
                <a:xfrm>
                  <a:off x="1336491" y="2298196"/>
                  <a:ext cx="106603" cy="37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17297" extrusionOk="0">
                      <a:moveTo>
                        <a:pt x="1747" y="0"/>
                      </a:moveTo>
                      <a:cubicBezTo>
                        <a:pt x="1549" y="0"/>
                        <a:pt x="1357" y="120"/>
                        <a:pt x="1357" y="360"/>
                      </a:cubicBezTo>
                      <a:cubicBezTo>
                        <a:pt x="1407" y="1222"/>
                        <a:pt x="1453" y="2035"/>
                        <a:pt x="1503" y="2851"/>
                      </a:cubicBezTo>
                      <a:cubicBezTo>
                        <a:pt x="1024" y="2514"/>
                        <a:pt x="687" y="2035"/>
                        <a:pt x="399" y="1556"/>
                      </a:cubicBezTo>
                      <a:cubicBezTo>
                        <a:pt x="368" y="1479"/>
                        <a:pt x="312" y="1447"/>
                        <a:pt x="254" y="1447"/>
                      </a:cubicBezTo>
                      <a:cubicBezTo>
                        <a:pt x="132" y="1447"/>
                        <a:pt x="1" y="1586"/>
                        <a:pt x="66" y="1747"/>
                      </a:cubicBezTo>
                      <a:cubicBezTo>
                        <a:pt x="399" y="2372"/>
                        <a:pt x="878" y="2993"/>
                        <a:pt x="1503" y="3280"/>
                      </a:cubicBezTo>
                      <a:cubicBezTo>
                        <a:pt x="1695" y="7834"/>
                        <a:pt x="1790" y="12383"/>
                        <a:pt x="1790" y="16937"/>
                      </a:cubicBezTo>
                      <a:cubicBezTo>
                        <a:pt x="1790" y="17176"/>
                        <a:pt x="1982" y="17296"/>
                        <a:pt x="2174" y="17296"/>
                      </a:cubicBezTo>
                      <a:cubicBezTo>
                        <a:pt x="2365" y="17296"/>
                        <a:pt x="2557" y="17176"/>
                        <a:pt x="2557" y="16937"/>
                      </a:cubicBezTo>
                      <a:cubicBezTo>
                        <a:pt x="2557" y="14062"/>
                        <a:pt x="2507" y="11188"/>
                        <a:pt x="2461" y="8313"/>
                      </a:cubicBezTo>
                      <a:cubicBezTo>
                        <a:pt x="3561" y="7592"/>
                        <a:pt x="4424" y="6251"/>
                        <a:pt x="4857" y="5055"/>
                      </a:cubicBezTo>
                      <a:cubicBezTo>
                        <a:pt x="4884" y="4911"/>
                        <a:pt x="4759" y="4819"/>
                        <a:pt x="4644" y="4819"/>
                      </a:cubicBezTo>
                      <a:cubicBezTo>
                        <a:pt x="4566" y="4819"/>
                        <a:pt x="4492" y="4861"/>
                        <a:pt x="4473" y="4959"/>
                      </a:cubicBezTo>
                      <a:cubicBezTo>
                        <a:pt x="4328" y="5388"/>
                        <a:pt x="4136" y="5772"/>
                        <a:pt x="3898" y="6205"/>
                      </a:cubicBezTo>
                      <a:cubicBezTo>
                        <a:pt x="3803" y="6013"/>
                        <a:pt x="3753" y="5822"/>
                        <a:pt x="3753" y="5630"/>
                      </a:cubicBezTo>
                      <a:cubicBezTo>
                        <a:pt x="3753" y="5486"/>
                        <a:pt x="3657" y="5414"/>
                        <a:pt x="3555" y="5414"/>
                      </a:cubicBezTo>
                      <a:cubicBezTo>
                        <a:pt x="3454" y="5414"/>
                        <a:pt x="3347" y="5486"/>
                        <a:pt x="3324" y="5630"/>
                      </a:cubicBezTo>
                      <a:cubicBezTo>
                        <a:pt x="3324" y="5963"/>
                        <a:pt x="3465" y="6301"/>
                        <a:pt x="3611" y="6588"/>
                      </a:cubicBezTo>
                      <a:cubicBezTo>
                        <a:pt x="3274" y="7067"/>
                        <a:pt x="2890" y="7497"/>
                        <a:pt x="2461" y="7834"/>
                      </a:cubicBezTo>
                      <a:lnTo>
                        <a:pt x="2174" y="360"/>
                      </a:lnTo>
                      <a:cubicBezTo>
                        <a:pt x="2149" y="120"/>
                        <a:pt x="1945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F4F7E6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6" name="Google Shape;1006;p31"/>
              <p:cNvGrpSpPr/>
              <p:nvPr/>
            </p:nvGrpSpPr>
            <p:grpSpPr>
              <a:xfrm>
                <a:off x="1210356" y="2567968"/>
                <a:ext cx="230031" cy="153128"/>
                <a:chOff x="1210356" y="2567968"/>
                <a:chExt cx="230031" cy="153128"/>
              </a:xfrm>
            </p:grpSpPr>
            <p:sp>
              <p:nvSpPr>
                <p:cNvPr id="1007" name="Google Shape;1007;p31"/>
                <p:cNvSpPr/>
                <p:nvPr/>
              </p:nvSpPr>
              <p:spPr>
                <a:xfrm>
                  <a:off x="1210356" y="2567968"/>
                  <a:ext cx="230031" cy="153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1" h="7017" extrusionOk="0">
                      <a:moveTo>
                        <a:pt x="4355" y="0"/>
                      </a:moveTo>
                      <a:cubicBezTo>
                        <a:pt x="3365" y="0"/>
                        <a:pt x="2724" y="1656"/>
                        <a:pt x="2634" y="2467"/>
                      </a:cubicBezTo>
                      <a:cubicBezTo>
                        <a:pt x="2183" y="1830"/>
                        <a:pt x="1635" y="1511"/>
                        <a:pt x="1157" y="1511"/>
                      </a:cubicBezTo>
                      <a:cubicBezTo>
                        <a:pt x="517" y="1511"/>
                        <a:pt x="0" y="2082"/>
                        <a:pt x="0" y="3233"/>
                      </a:cubicBezTo>
                      <a:cubicBezTo>
                        <a:pt x="0" y="4813"/>
                        <a:pt x="430" y="5437"/>
                        <a:pt x="1150" y="7016"/>
                      </a:cubicBezTo>
                      <a:lnTo>
                        <a:pt x="8862" y="7016"/>
                      </a:lnTo>
                      <a:cubicBezTo>
                        <a:pt x="9966" y="6537"/>
                        <a:pt x="10541" y="4192"/>
                        <a:pt x="9391" y="3567"/>
                      </a:cubicBezTo>
                      <a:cubicBezTo>
                        <a:pt x="9028" y="3364"/>
                        <a:pt x="8691" y="3288"/>
                        <a:pt x="8367" y="3288"/>
                      </a:cubicBezTo>
                      <a:cubicBezTo>
                        <a:pt x="7619" y="3288"/>
                        <a:pt x="6935" y="3689"/>
                        <a:pt x="6133" y="3854"/>
                      </a:cubicBezTo>
                      <a:cubicBezTo>
                        <a:pt x="6083" y="2658"/>
                        <a:pt x="6083" y="405"/>
                        <a:pt x="4550" y="21"/>
                      </a:cubicBezTo>
                      <a:cubicBezTo>
                        <a:pt x="4484" y="7"/>
                        <a:pt x="4419" y="0"/>
                        <a:pt x="43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1"/>
                <p:cNvSpPr/>
                <p:nvPr/>
              </p:nvSpPr>
              <p:spPr>
                <a:xfrm>
                  <a:off x="1244422" y="2604761"/>
                  <a:ext cx="153543" cy="11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6" h="5047" extrusionOk="0">
                      <a:moveTo>
                        <a:pt x="2822" y="1"/>
                      </a:moveTo>
                      <a:cubicBezTo>
                        <a:pt x="2762" y="1"/>
                        <a:pt x="2702" y="37"/>
                        <a:pt x="2702" y="110"/>
                      </a:cubicBezTo>
                      <a:cubicBezTo>
                        <a:pt x="2606" y="1643"/>
                        <a:pt x="2560" y="3127"/>
                        <a:pt x="2847" y="4660"/>
                      </a:cubicBezTo>
                      <a:cubicBezTo>
                        <a:pt x="2272" y="4326"/>
                        <a:pt x="1793" y="3893"/>
                        <a:pt x="1360" y="3414"/>
                      </a:cubicBezTo>
                      <a:cubicBezTo>
                        <a:pt x="1456" y="3176"/>
                        <a:pt x="1506" y="2935"/>
                        <a:pt x="1552" y="2697"/>
                      </a:cubicBezTo>
                      <a:cubicBezTo>
                        <a:pt x="1552" y="2601"/>
                        <a:pt x="1480" y="2554"/>
                        <a:pt x="1408" y="2554"/>
                      </a:cubicBezTo>
                      <a:cubicBezTo>
                        <a:pt x="1336" y="2554"/>
                        <a:pt x="1264" y="2601"/>
                        <a:pt x="1264" y="2697"/>
                      </a:cubicBezTo>
                      <a:cubicBezTo>
                        <a:pt x="1264" y="2839"/>
                        <a:pt x="1218" y="2985"/>
                        <a:pt x="1168" y="3127"/>
                      </a:cubicBezTo>
                      <a:cubicBezTo>
                        <a:pt x="835" y="2697"/>
                        <a:pt x="548" y="2218"/>
                        <a:pt x="306" y="1689"/>
                      </a:cubicBezTo>
                      <a:cubicBezTo>
                        <a:pt x="278" y="1648"/>
                        <a:pt x="238" y="1631"/>
                        <a:pt x="198" y="1631"/>
                      </a:cubicBezTo>
                      <a:cubicBezTo>
                        <a:pt x="100" y="1631"/>
                        <a:pt x="1" y="1732"/>
                        <a:pt x="68" y="1835"/>
                      </a:cubicBezTo>
                      <a:cubicBezTo>
                        <a:pt x="356" y="2410"/>
                        <a:pt x="643" y="2985"/>
                        <a:pt x="1073" y="3464"/>
                      </a:cubicBezTo>
                      <a:cubicBezTo>
                        <a:pt x="1073" y="3510"/>
                        <a:pt x="1122" y="3560"/>
                        <a:pt x="1122" y="3560"/>
                      </a:cubicBezTo>
                      <a:cubicBezTo>
                        <a:pt x="1648" y="4135"/>
                        <a:pt x="2222" y="4660"/>
                        <a:pt x="2943" y="4997"/>
                      </a:cubicBezTo>
                      <a:cubicBezTo>
                        <a:pt x="2977" y="5031"/>
                        <a:pt x="3022" y="5046"/>
                        <a:pt x="3065" y="5046"/>
                      </a:cubicBezTo>
                      <a:cubicBezTo>
                        <a:pt x="3144" y="5046"/>
                        <a:pt x="3213" y="4993"/>
                        <a:pt x="3181" y="4901"/>
                      </a:cubicBezTo>
                      <a:lnTo>
                        <a:pt x="3181" y="4851"/>
                      </a:lnTo>
                      <a:cubicBezTo>
                        <a:pt x="3947" y="4660"/>
                        <a:pt x="4714" y="4564"/>
                        <a:pt x="5434" y="4326"/>
                      </a:cubicBezTo>
                      <a:cubicBezTo>
                        <a:pt x="5530" y="4276"/>
                        <a:pt x="5672" y="4230"/>
                        <a:pt x="5768" y="4181"/>
                      </a:cubicBezTo>
                      <a:cubicBezTo>
                        <a:pt x="5960" y="4372"/>
                        <a:pt x="6297" y="4468"/>
                        <a:pt x="6534" y="4518"/>
                      </a:cubicBezTo>
                      <a:cubicBezTo>
                        <a:pt x="6549" y="4521"/>
                        <a:pt x="6562" y="4523"/>
                        <a:pt x="6575" y="4523"/>
                      </a:cubicBezTo>
                      <a:cubicBezTo>
                        <a:pt x="6732" y="4523"/>
                        <a:pt x="6765" y="4276"/>
                        <a:pt x="6630" y="4276"/>
                      </a:cubicBezTo>
                      <a:cubicBezTo>
                        <a:pt x="6439" y="4230"/>
                        <a:pt x="6247" y="4181"/>
                        <a:pt x="6105" y="4085"/>
                      </a:cubicBezTo>
                      <a:cubicBezTo>
                        <a:pt x="6393" y="3989"/>
                        <a:pt x="6680" y="3847"/>
                        <a:pt x="6918" y="3655"/>
                      </a:cubicBezTo>
                      <a:cubicBezTo>
                        <a:pt x="7036" y="3578"/>
                        <a:pt x="6933" y="3438"/>
                        <a:pt x="6812" y="3438"/>
                      </a:cubicBezTo>
                      <a:cubicBezTo>
                        <a:pt x="6783" y="3438"/>
                        <a:pt x="6754" y="3446"/>
                        <a:pt x="6726" y="3464"/>
                      </a:cubicBezTo>
                      <a:cubicBezTo>
                        <a:pt x="6247" y="3893"/>
                        <a:pt x="5434" y="4039"/>
                        <a:pt x="4810" y="4230"/>
                      </a:cubicBezTo>
                      <a:lnTo>
                        <a:pt x="4810" y="3414"/>
                      </a:lnTo>
                      <a:cubicBezTo>
                        <a:pt x="4810" y="3318"/>
                        <a:pt x="4750" y="3270"/>
                        <a:pt x="4691" y="3270"/>
                      </a:cubicBezTo>
                      <a:cubicBezTo>
                        <a:pt x="4631" y="3270"/>
                        <a:pt x="4572" y="3318"/>
                        <a:pt x="4572" y="3414"/>
                      </a:cubicBezTo>
                      <a:cubicBezTo>
                        <a:pt x="4522" y="3701"/>
                        <a:pt x="4522" y="3989"/>
                        <a:pt x="4522" y="4276"/>
                      </a:cubicBezTo>
                      <a:cubicBezTo>
                        <a:pt x="4043" y="4372"/>
                        <a:pt x="3614" y="4518"/>
                        <a:pt x="3135" y="4614"/>
                      </a:cubicBezTo>
                      <a:cubicBezTo>
                        <a:pt x="3039" y="4085"/>
                        <a:pt x="2943" y="3510"/>
                        <a:pt x="2893" y="2985"/>
                      </a:cubicBezTo>
                      <a:cubicBezTo>
                        <a:pt x="3326" y="2793"/>
                        <a:pt x="3614" y="2360"/>
                        <a:pt x="3756" y="1977"/>
                      </a:cubicBezTo>
                      <a:cubicBezTo>
                        <a:pt x="3786" y="1892"/>
                        <a:pt x="3694" y="1823"/>
                        <a:pt x="3606" y="1823"/>
                      </a:cubicBezTo>
                      <a:cubicBezTo>
                        <a:pt x="3546" y="1823"/>
                        <a:pt x="3488" y="1854"/>
                        <a:pt x="3468" y="1931"/>
                      </a:cubicBezTo>
                      <a:cubicBezTo>
                        <a:pt x="3422" y="2168"/>
                        <a:pt x="3181" y="2506"/>
                        <a:pt x="2893" y="2697"/>
                      </a:cubicBezTo>
                      <a:cubicBezTo>
                        <a:pt x="2847" y="1835"/>
                        <a:pt x="2893" y="972"/>
                        <a:pt x="2943" y="110"/>
                      </a:cubicBezTo>
                      <a:cubicBezTo>
                        <a:pt x="2943" y="37"/>
                        <a:pt x="2883" y="1"/>
                        <a:pt x="2822" y="1"/>
                      </a:cubicBezTo>
                      <a:close/>
                    </a:path>
                  </a:pathLst>
                </a:custGeom>
                <a:solidFill>
                  <a:srgbClr val="F4F7E6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09" name="Google Shape;1009;p31"/>
            <p:cNvGrpSpPr/>
            <p:nvPr/>
          </p:nvGrpSpPr>
          <p:grpSpPr>
            <a:xfrm rot="294510">
              <a:off x="1076461" y="1524949"/>
              <a:ext cx="586370" cy="346523"/>
              <a:chOff x="2295625" y="648078"/>
              <a:chExt cx="1166805" cy="689539"/>
            </a:xfrm>
          </p:grpSpPr>
          <p:sp>
            <p:nvSpPr>
              <p:cNvPr id="1010" name="Google Shape;1010;p31"/>
              <p:cNvSpPr/>
              <p:nvPr/>
            </p:nvSpPr>
            <p:spPr>
              <a:xfrm>
                <a:off x="2295625" y="648078"/>
                <a:ext cx="1166805" cy="689446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86100" extrusionOk="0">
                    <a:moveTo>
                      <a:pt x="72282" y="1"/>
                    </a:moveTo>
                    <a:cubicBezTo>
                      <a:pt x="60292" y="1"/>
                      <a:pt x="50002" y="7399"/>
                      <a:pt x="45750" y="17859"/>
                    </a:cubicBezTo>
                    <a:cubicBezTo>
                      <a:pt x="42563" y="16029"/>
                      <a:pt x="38907" y="15008"/>
                      <a:pt x="34995" y="15008"/>
                    </a:cubicBezTo>
                    <a:cubicBezTo>
                      <a:pt x="22920" y="15008"/>
                      <a:pt x="13140" y="24788"/>
                      <a:pt x="13140" y="36863"/>
                    </a:cubicBezTo>
                    <a:cubicBezTo>
                      <a:pt x="13140" y="37418"/>
                      <a:pt x="13181" y="37928"/>
                      <a:pt x="13225" y="38479"/>
                    </a:cubicBezTo>
                    <a:cubicBezTo>
                      <a:pt x="12630" y="38394"/>
                      <a:pt x="11991" y="38309"/>
                      <a:pt x="11354" y="38309"/>
                    </a:cubicBezTo>
                    <a:cubicBezTo>
                      <a:pt x="5062" y="38309"/>
                      <a:pt x="0" y="43411"/>
                      <a:pt x="0" y="49663"/>
                    </a:cubicBezTo>
                    <a:cubicBezTo>
                      <a:pt x="0" y="55912"/>
                      <a:pt x="5062" y="61014"/>
                      <a:pt x="11354" y="61014"/>
                    </a:cubicBezTo>
                    <a:cubicBezTo>
                      <a:pt x="12035" y="61014"/>
                      <a:pt x="12671" y="60929"/>
                      <a:pt x="13310" y="60844"/>
                    </a:cubicBezTo>
                    <a:cubicBezTo>
                      <a:pt x="14372" y="67987"/>
                      <a:pt x="20494" y="73474"/>
                      <a:pt x="27937" y="73474"/>
                    </a:cubicBezTo>
                    <a:cubicBezTo>
                      <a:pt x="30954" y="73474"/>
                      <a:pt x="33719" y="72579"/>
                      <a:pt x="36056" y="71048"/>
                    </a:cubicBezTo>
                    <a:cubicBezTo>
                      <a:pt x="40903" y="80021"/>
                      <a:pt x="50387" y="86100"/>
                      <a:pt x="61312" y="86100"/>
                    </a:cubicBezTo>
                    <a:cubicBezTo>
                      <a:pt x="71177" y="86100"/>
                      <a:pt x="79850" y="81127"/>
                      <a:pt x="85038" y="73559"/>
                    </a:cubicBezTo>
                    <a:cubicBezTo>
                      <a:pt x="86017" y="74280"/>
                      <a:pt x="87249" y="74705"/>
                      <a:pt x="88569" y="74705"/>
                    </a:cubicBezTo>
                    <a:cubicBezTo>
                      <a:pt x="90480" y="74705"/>
                      <a:pt x="92140" y="73814"/>
                      <a:pt x="93246" y="72453"/>
                    </a:cubicBezTo>
                    <a:cubicBezTo>
                      <a:pt x="96137" y="74195"/>
                      <a:pt x="99494" y="75215"/>
                      <a:pt x="103110" y="75215"/>
                    </a:cubicBezTo>
                    <a:cubicBezTo>
                      <a:pt x="112889" y="75215"/>
                      <a:pt x="120968" y="67861"/>
                      <a:pt x="122114" y="58337"/>
                    </a:cubicBezTo>
                    <a:cubicBezTo>
                      <a:pt x="124580" y="60163"/>
                      <a:pt x="127601" y="61269"/>
                      <a:pt x="130917" y="61269"/>
                    </a:cubicBezTo>
                    <a:cubicBezTo>
                      <a:pt x="139081" y="61269"/>
                      <a:pt x="145714" y="54636"/>
                      <a:pt x="145714" y="46472"/>
                    </a:cubicBezTo>
                    <a:cubicBezTo>
                      <a:pt x="145714" y="38309"/>
                      <a:pt x="139081" y="31720"/>
                      <a:pt x="130917" y="31720"/>
                    </a:cubicBezTo>
                    <a:cubicBezTo>
                      <a:pt x="130023" y="31720"/>
                      <a:pt x="129172" y="31805"/>
                      <a:pt x="128322" y="31931"/>
                    </a:cubicBezTo>
                    <a:cubicBezTo>
                      <a:pt x="127727" y="21896"/>
                      <a:pt x="119393" y="13903"/>
                      <a:pt x="109188" y="13903"/>
                    </a:cubicBezTo>
                    <a:cubicBezTo>
                      <a:pt x="105277" y="13903"/>
                      <a:pt x="101620" y="15093"/>
                      <a:pt x="98559" y="17134"/>
                    </a:cubicBezTo>
                    <a:cubicBezTo>
                      <a:pt x="94096" y="7059"/>
                      <a:pt x="84017" y="1"/>
                      <a:pt x="722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2295625" y="979113"/>
                <a:ext cx="1166805" cy="358504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44771" extrusionOk="0">
                    <a:moveTo>
                      <a:pt x="144734" y="0"/>
                    </a:moveTo>
                    <a:cubicBezTo>
                      <a:pt x="144734" y="7269"/>
                      <a:pt x="138186" y="13137"/>
                      <a:pt x="130152" y="13137"/>
                    </a:cubicBezTo>
                    <a:cubicBezTo>
                      <a:pt x="126876" y="13137"/>
                      <a:pt x="123900" y="12161"/>
                      <a:pt x="121478" y="10545"/>
                    </a:cubicBezTo>
                    <a:cubicBezTo>
                      <a:pt x="120328" y="18964"/>
                      <a:pt x="112379" y="25512"/>
                      <a:pt x="102685" y="25512"/>
                    </a:cubicBezTo>
                    <a:cubicBezTo>
                      <a:pt x="99154" y="25512"/>
                      <a:pt x="95838" y="24617"/>
                      <a:pt x="92990" y="23046"/>
                    </a:cubicBezTo>
                    <a:cubicBezTo>
                      <a:pt x="91885" y="24277"/>
                      <a:pt x="90225" y="25086"/>
                      <a:pt x="88354" y="25086"/>
                    </a:cubicBezTo>
                    <a:cubicBezTo>
                      <a:pt x="87038" y="25086"/>
                      <a:pt x="85847" y="24702"/>
                      <a:pt x="84868" y="24066"/>
                    </a:cubicBezTo>
                    <a:cubicBezTo>
                      <a:pt x="79765" y="30784"/>
                      <a:pt x="71221" y="35206"/>
                      <a:pt x="61482" y="35206"/>
                    </a:cubicBezTo>
                    <a:cubicBezTo>
                      <a:pt x="50683" y="35206"/>
                      <a:pt x="41328" y="29804"/>
                      <a:pt x="36566" y="21811"/>
                    </a:cubicBezTo>
                    <a:cubicBezTo>
                      <a:pt x="34230" y="23171"/>
                      <a:pt x="31508" y="23981"/>
                      <a:pt x="28532" y="23981"/>
                    </a:cubicBezTo>
                    <a:cubicBezTo>
                      <a:pt x="21219" y="23981"/>
                      <a:pt x="15137" y="19090"/>
                      <a:pt x="14116" y="12712"/>
                    </a:cubicBezTo>
                    <a:cubicBezTo>
                      <a:pt x="13480" y="12841"/>
                      <a:pt x="12841" y="12882"/>
                      <a:pt x="12161" y="12882"/>
                    </a:cubicBezTo>
                    <a:cubicBezTo>
                      <a:pt x="6293" y="12882"/>
                      <a:pt x="1531" y="8800"/>
                      <a:pt x="1065" y="3613"/>
                    </a:cubicBezTo>
                    <a:cubicBezTo>
                      <a:pt x="385" y="5058"/>
                      <a:pt x="0" y="6633"/>
                      <a:pt x="0" y="8334"/>
                    </a:cubicBezTo>
                    <a:cubicBezTo>
                      <a:pt x="0" y="14583"/>
                      <a:pt x="5062" y="19685"/>
                      <a:pt x="11354" y="19685"/>
                    </a:cubicBezTo>
                    <a:cubicBezTo>
                      <a:pt x="12035" y="19685"/>
                      <a:pt x="12671" y="19600"/>
                      <a:pt x="13310" y="19515"/>
                    </a:cubicBezTo>
                    <a:cubicBezTo>
                      <a:pt x="14372" y="26658"/>
                      <a:pt x="20494" y="32145"/>
                      <a:pt x="27937" y="32145"/>
                    </a:cubicBezTo>
                    <a:cubicBezTo>
                      <a:pt x="30954" y="32145"/>
                      <a:pt x="33719" y="31250"/>
                      <a:pt x="36056" y="29719"/>
                    </a:cubicBezTo>
                    <a:cubicBezTo>
                      <a:pt x="40903" y="38692"/>
                      <a:pt x="50387" y="44771"/>
                      <a:pt x="61312" y="44771"/>
                    </a:cubicBezTo>
                    <a:cubicBezTo>
                      <a:pt x="71177" y="44771"/>
                      <a:pt x="79850" y="39798"/>
                      <a:pt x="85038" y="32230"/>
                    </a:cubicBezTo>
                    <a:cubicBezTo>
                      <a:pt x="86017" y="32951"/>
                      <a:pt x="87249" y="33376"/>
                      <a:pt x="88569" y="33376"/>
                    </a:cubicBezTo>
                    <a:cubicBezTo>
                      <a:pt x="90480" y="33376"/>
                      <a:pt x="92140" y="32485"/>
                      <a:pt x="93246" y="31124"/>
                    </a:cubicBezTo>
                    <a:cubicBezTo>
                      <a:pt x="96137" y="32866"/>
                      <a:pt x="99494" y="33886"/>
                      <a:pt x="103110" y="33886"/>
                    </a:cubicBezTo>
                    <a:cubicBezTo>
                      <a:pt x="112889" y="33886"/>
                      <a:pt x="120968" y="26532"/>
                      <a:pt x="122114" y="17008"/>
                    </a:cubicBezTo>
                    <a:cubicBezTo>
                      <a:pt x="124580" y="18834"/>
                      <a:pt x="127601" y="19940"/>
                      <a:pt x="130917" y="19940"/>
                    </a:cubicBezTo>
                    <a:cubicBezTo>
                      <a:pt x="139081" y="19940"/>
                      <a:pt x="145714" y="13307"/>
                      <a:pt x="145714" y="5143"/>
                    </a:cubicBezTo>
                    <a:cubicBezTo>
                      <a:pt x="145714" y="3358"/>
                      <a:pt x="145329" y="1616"/>
                      <a:pt x="144734" y="0"/>
                    </a:cubicBezTo>
                    <a:close/>
                  </a:path>
                </a:pathLst>
              </a:custGeom>
              <a:solidFill>
                <a:srgbClr val="09A5A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31"/>
          <p:cNvGrpSpPr/>
          <p:nvPr/>
        </p:nvGrpSpPr>
        <p:grpSpPr>
          <a:xfrm>
            <a:off x="8310087" y="4188683"/>
            <a:ext cx="747752" cy="1293645"/>
            <a:chOff x="8101582" y="3656874"/>
            <a:chExt cx="1076987" cy="1863237"/>
          </a:xfrm>
        </p:grpSpPr>
        <p:sp>
          <p:nvSpPr>
            <p:cNvPr id="1013" name="Google Shape;1013;p31"/>
            <p:cNvSpPr/>
            <p:nvPr/>
          </p:nvSpPr>
          <p:spPr>
            <a:xfrm rot="-712129" flipH="1">
              <a:off x="8503835" y="4666938"/>
              <a:ext cx="249273" cy="836481"/>
            </a:xfrm>
            <a:custGeom>
              <a:avLst/>
              <a:gdLst/>
              <a:ahLst/>
              <a:cxnLst/>
              <a:rect l="l" t="t" r="r" b="b"/>
              <a:pathLst>
                <a:path w="12185" h="40889" extrusionOk="0">
                  <a:moveTo>
                    <a:pt x="11060" y="0"/>
                  </a:moveTo>
                  <a:cubicBezTo>
                    <a:pt x="10810" y="0"/>
                    <a:pt x="10559" y="117"/>
                    <a:pt x="10396" y="399"/>
                  </a:cubicBezTo>
                  <a:cubicBezTo>
                    <a:pt x="3451" y="12327"/>
                    <a:pt x="1" y="26317"/>
                    <a:pt x="1676" y="40115"/>
                  </a:cubicBezTo>
                  <a:cubicBezTo>
                    <a:pt x="1750" y="40625"/>
                    <a:pt x="2214" y="40889"/>
                    <a:pt x="2637" y="40889"/>
                  </a:cubicBezTo>
                  <a:cubicBezTo>
                    <a:pt x="3051" y="40889"/>
                    <a:pt x="3425" y="40636"/>
                    <a:pt x="3355" y="40115"/>
                  </a:cubicBezTo>
                  <a:cubicBezTo>
                    <a:pt x="1726" y="26558"/>
                    <a:pt x="5030" y="12952"/>
                    <a:pt x="11787" y="1211"/>
                  </a:cubicBezTo>
                  <a:cubicBezTo>
                    <a:pt x="12184" y="584"/>
                    <a:pt x="11621" y="0"/>
                    <a:pt x="1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 rot="-712129" flipH="1">
              <a:off x="8199177" y="4402143"/>
              <a:ext cx="336155" cy="256044"/>
            </a:xfrm>
            <a:custGeom>
              <a:avLst/>
              <a:gdLst/>
              <a:ahLst/>
              <a:cxnLst/>
              <a:rect l="l" t="t" r="r" b="b"/>
              <a:pathLst>
                <a:path w="16432" h="12516" extrusionOk="0">
                  <a:moveTo>
                    <a:pt x="4241" y="0"/>
                  </a:moveTo>
                  <a:cubicBezTo>
                    <a:pt x="1860" y="0"/>
                    <a:pt x="436" y="1883"/>
                    <a:pt x="0" y="3841"/>
                  </a:cubicBezTo>
                  <a:lnTo>
                    <a:pt x="5125" y="12515"/>
                  </a:lnTo>
                  <a:lnTo>
                    <a:pt x="14132" y="10311"/>
                  </a:lnTo>
                  <a:cubicBezTo>
                    <a:pt x="15378" y="8299"/>
                    <a:pt x="16432" y="3841"/>
                    <a:pt x="13990" y="2308"/>
                  </a:cubicBezTo>
                  <a:cubicBezTo>
                    <a:pt x="13408" y="1968"/>
                    <a:pt x="12861" y="1822"/>
                    <a:pt x="12347" y="1822"/>
                  </a:cubicBezTo>
                  <a:cubicBezTo>
                    <a:pt x="10106" y="1822"/>
                    <a:pt x="8480" y="4592"/>
                    <a:pt x="7233" y="6191"/>
                  </a:cubicBezTo>
                  <a:cubicBezTo>
                    <a:pt x="7378" y="4179"/>
                    <a:pt x="7424" y="442"/>
                    <a:pt x="4983" y="58"/>
                  </a:cubicBezTo>
                  <a:cubicBezTo>
                    <a:pt x="4726" y="19"/>
                    <a:pt x="4479" y="0"/>
                    <a:pt x="4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 rot="-712129" flipH="1">
              <a:off x="8135821" y="4409943"/>
              <a:ext cx="491017" cy="383985"/>
            </a:xfrm>
            <a:custGeom>
              <a:avLst/>
              <a:gdLst/>
              <a:ahLst/>
              <a:cxnLst/>
              <a:rect l="l" t="t" r="r" b="b"/>
              <a:pathLst>
                <a:path w="24002" h="18770" extrusionOk="0">
                  <a:moveTo>
                    <a:pt x="4302" y="1"/>
                  </a:moveTo>
                  <a:cubicBezTo>
                    <a:pt x="3688" y="1"/>
                    <a:pt x="3030" y="240"/>
                    <a:pt x="2346" y="806"/>
                  </a:cubicBezTo>
                  <a:cubicBezTo>
                    <a:pt x="862" y="2006"/>
                    <a:pt x="767" y="4497"/>
                    <a:pt x="525" y="6222"/>
                  </a:cubicBezTo>
                  <a:cubicBezTo>
                    <a:pt x="0" y="10772"/>
                    <a:pt x="2825" y="16713"/>
                    <a:pt x="6803" y="18200"/>
                  </a:cubicBezTo>
                  <a:cubicBezTo>
                    <a:pt x="7886" y="18594"/>
                    <a:pt x="8973" y="18770"/>
                    <a:pt x="10043" y="18770"/>
                  </a:cubicBezTo>
                  <a:cubicBezTo>
                    <a:pt x="16646" y="18770"/>
                    <a:pt x="22639" y="12074"/>
                    <a:pt x="23381" y="8568"/>
                  </a:cubicBezTo>
                  <a:cubicBezTo>
                    <a:pt x="24002" y="6030"/>
                    <a:pt x="22710" y="3106"/>
                    <a:pt x="19835" y="2868"/>
                  </a:cubicBezTo>
                  <a:cubicBezTo>
                    <a:pt x="19703" y="2857"/>
                    <a:pt x="19572" y="2852"/>
                    <a:pt x="19445" y="2852"/>
                  </a:cubicBezTo>
                  <a:cubicBezTo>
                    <a:pt x="16803" y="2852"/>
                    <a:pt x="15180" y="5169"/>
                    <a:pt x="14036" y="7180"/>
                  </a:cubicBezTo>
                  <a:cubicBezTo>
                    <a:pt x="14757" y="5310"/>
                    <a:pt x="15186" y="2148"/>
                    <a:pt x="13365" y="664"/>
                  </a:cubicBezTo>
                  <a:cubicBezTo>
                    <a:pt x="12833" y="222"/>
                    <a:pt x="12353" y="34"/>
                    <a:pt x="11920" y="34"/>
                  </a:cubicBezTo>
                  <a:cubicBezTo>
                    <a:pt x="10053" y="34"/>
                    <a:pt x="9045" y="3508"/>
                    <a:pt x="8383" y="5022"/>
                  </a:cubicBezTo>
                  <a:cubicBezTo>
                    <a:pt x="8049" y="2902"/>
                    <a:pt x="6441" y="1"/>
                    <a:pt x="4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 rot="-712129" flipH="1">
              <a:off x="8238823" y="4517998"/>
              <a:ext cx="337014" cy="172721"/>
            </a:xfrm>
            <a:custGeom>
              <a:avLst/>
              <a:gdLst/>
              <a:ahLst/>
              <a:cxnLst/>
              <a:rect l="l" t="t" r="r" b="b"/>
              <a:pathLst>
                <a:path w="16474" h="8443" extrusionOk="0">
                  <a:moveTo>
                    <a:pt x="2588" y="0"/>
                  </a:moveTo>
                  <a:cubicBezTo>
                    <a:pt x="1247" y="0"/>
                    <a:pt x="486" y="1476"/>
                    <a:pt x="88" y="2789"/>
                  </a:cubicBezTo>
                  <a:cubicBezTo>
                    <a:pt x="0" y="3087"/>
                    <a:pt x="243" y="3310"/>
                    <a:pt x="486" y="3310"/>
                  </a:cubicBezTo>
                  <a:cubicBezTo>
                    <a:pt x="634" y="3310"/>
                    <a:pt x="782" y="3227"/>
                    <a:pt x="855" y="3027"/>
                  </a:cubicBezTo>
                  <a:cubicBezTo>
                    <a:pt x="1149" y="1996"/>
                    <a:pt x="1700" y="795"/>
                    <a:pt x="2634" y="795"/>
                  </a:cubicBezTo>
                  <a:cubicBezTo>
                    <a:pt x="2916" y="795"/>
                    <a:pt x="3233" y="905"/>
                    <a:pt x="3588" y="1160"/>
                  </a:cubicBezTo>
                  <a:cubicBezTo>
                    <a:pt x="4400" y="1735"/>
                    <a:pt x="4975" y="2931"/>
                    <a:pt x="5025" y="3889"/>
                  </a:cubicBezTo>
                  <a:cubicBezTo>
                    <a:pt x="5025" y="4152"/>
                    <a:pt x="5236" y="4325"/>
                    <a:pt x="5445" y="4325"/>
                  </a:cubicBezTo>
                  <a:cubicBezTo>
                    <a:pt x="5581" y="4325"/>
                    <a:pt x="5716" y="4252"/>
                    <a:pt x="5792" y="4081"/>
                  </a:cubicBezTo>
                  <a:cubicBezTo>
                    <a:pt x="6324" y="2922"/>
                    <a:pt x="7074" y="2427"/>
                    <a:pt x="7786" y="2427"/>
                  </a:cubicBezTo>
                  <a:cubicBezTo>
                    <a:pt x="8869" y="2427"/>
                    <a:pt x="9862" y="3574"/>
                    <a:pt x="9862" y="5281"/>
                  </a:cubicBezTo>
                  <a:cubicBezTo>
                    <a:pt x="9862" y="5526"/>
                    <a:pt x="10039" y="5693"/>
                    <a:pt x="10242" y="5693"/>
                  </a:cubicBezTo>
                  <a:cubicBezTo>
                    <a:pt x="10357" y="5693"/>
                    <a:pt x="10479" y="5640"/>
                    <a:pt x="10583" y="5518"/>
                  </a:cubicBezTo>
                  <a:cubicBezTo>
                    <a:pt x="11395" y="4610"/>
                    <a:pt x="12258" y="3460"/>
                    <a:pt x="13503" y="3077"/>
                  </a:cubicBezTo>
                  <a:cubicBezTo>
                    <a:pt x="13695" y="3021"/>
                    <a:pt x="13861" y="2995"/>
                    <a:pt x="14003" y="2995"/>
                  </a:cubicBezTo>
                  <a:cubicBezTo>
                    <a:pt x="15326" y="2995"/>
                    <a:pt x="14684" y="5186"/>
                    <a:pt x="14511" y="5664"/>
                  </a:cubicBezTo>
                  <a:cubicBezTo>
                    <a:pt x="14224" y="6430"/>
                    <a:pt x="13745" y="7147"/>
                    <a:pt x="13216" y="7722"/>
                  </a:cubicBezTo>
                  <a:cubicBezTo>
                    <a:pt x="12949" y="7992"/>
                    <a:pt x="13202" y="8442"/>
                    <a:pt x="13484" y="8442"/>
                  </a:cubicBezTo>
                  <a:cubicBezTo>
                    <a:pt x="13555" y="8442"/>
                    <a:pt x="13628" y="8414"/>
                    <a:pt x="13695" y="8347"/>
                  </a:cubicBezTo>
                  <a:cubicBezTo>
                    <a:pt x="14895" y="7101"/>
                    <a:pt x="16474" y="4418"/>
                    <a:pt x="15086" y="2835"/>
                  </a:cubicBezTo>
                  <a:cubicBezTo>
                    <a:pt x="14702" y="2399"/>
                    <a:pt x="14274" y="2222"/>
                    <a:pt x="13830" y="2222"/>
                  </a:cubicBezTo>
                  <a:cubicBezTo>
                    <a:pt x="12669" y="2222"/>
                    <a:pt x="11401" y="3434"/>
                    <a:pt x="10533" y="4368"/>
                  </a:cubicBezTo>
                  <a:cubicBezTo>
                    <a:pt x="10232" y="2686"/>
                    <a:pt x="9048" y="1644"/>
                    <a:pt x="7792" y="1644"/>
                  </a:cubicBezTo>
                  <a:cubicBezTo>
                    <a:pt x="7045" y="1644"/>
                    <a:pt x="6272" y="2013"/>
                    <a:pt x="5646" y="2835"/>
                  </a:cubicBezTo>
                  <a:cubicBezTo>
                    <a:pt x="5312" y="1735"/>
                    <a:pt x="4546" y="631"/>
                    <a:pt x="3492" y="202"/>
                  </a:cubicBezTo>
                  <a:cubicBezTo>
                    <a:pt x="3165" y="63"/>
                    <a:pt x="2864" y="0"/>
                    <a:pt x="2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7" name="Google Shape;1017;p31"/>
            <p:cNvGrpSpPr/>
            <p:nvPr/>
          </p:nvGrpSpPr>
          <p:grpSpPr>
            <a:xfrm>
              <a:off x="8301040" y="3656874"/>
              <a:ext cx="877529" cy="1592307"/>
              <a:chOff x="8301040" y="3656874"/>
              <a:chExt cx="877529" cy="1592307"/>
            </a:xfrm>
          </p:grpSpPr>
          <p:sp>
            <p:nvSpPr>
              <p:cNvPr id="1018" name="Google Shape;1018;p31"/>
              <p:cNvSpPr/>
              <p:nvPr/>
            </p:nvSpPr>
            <p:spPr>
              <a:xfrm rot="-712105" flipH="1">
                <a:off x="8406842" y="4113842"/>
                <a:ext cx="571106" cy="1088244"/>
              </a:xfrm>
              <a:custGeom>
                <a:avLst/>
                <a:gdLst/>
                <a:ahLst/>
                <a:cxnLst/>
                <a:rect l="l" t="t" r="r" b="b"/>
                <a:pathLst>
                  <a:path w="24106" h="45934" extrusionOk="0">
                    <a:moveTo>
                      <a:pt x="795" y="1"/>
                    </a:moveTo>
                    <a:cubicBezTo>
                      <a:pt x="386" y="1"/>
                      <a:pt x="0" y="264"/>
                      <a:pt x="25" y="809"/>
                    </a:cubicBezTo>
                    <a:cubicBezTo>
                      <a:pt x="1079" y="17915"/>
                      <a:pt x="11715" y="32959"/>
                      <a:pt x="22398" y="45653"/>
                    </a:cubicBezTo>
                    <a:cubicBezTo>
                      <a:pt x="22572" y="45851"/>
                      <a:pt x="22771" y="45933"/>
                      <a:pt x="22964" y="45933"/>
                    </a:cubicBezTo>
                    <a:cubicBezTo>
                      <a:pt x="23568" y="45933"/>
                      <a:pt x="24106" y="45122"/>
                      <a:pt x="23597" y="44503"/>
                    </a:cubicBezTo>
                    <a:cubicBezTo>
                      <a:pt x="13199" y="32142"/>
                      <a:pt x="2708" y="17436"/>
                      <a:pt x="1700" y="809"/>
                    </a:cubicBezTo>
                    <a:cubicBezTo>
                      <a:pt x="1652" y="276"/>
                      <a:pt x="1212" y="1"/>
                      <a:pt x="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 rot="-712105" flipH="1">
                <a:off x="8600176" y="3711626"/>
                <a:ext cx="437060" cy="340209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14360" extrusionOk="0">
                    <a:moveTo>
                      <a:pt x="13789" y="0"/>
                    </a:moveTo>
                    <a:cubicBezTo>
                      <a:pt x="10479" y="0"/>
                      <a:pt x="9761" y="4305"/>
                      <a:pt x="8961" y="6840"/>
                    </a:cubicBezTo>
                    <a:cubicBezTo>
                      <a:pt x="8331" y="4768"/>
                      <a:pt x="7064" y="1089"/>
                      <a:pt x="4649" y="1089"/>
                    </a:cubicBezTo>
                    <a:cubicBezTo>
                      <a:pt x="4494" y="1089"/>
                      <a:pt x="4335" y="1105"/>
                      <a:pt x="4170" y="1136"/>
                    </a:cubicBezTo>
                    <a:cubicBezTo>
                      <a:pt x="1008" y="1807"/>
                      <a:pt x="0" y="4636"/>
                      <a:pt x="337" y="7173"/>
                    </a:cubicBezTo>
                    <a:lnTo>
                      <a:pt x="9153" y="14360"/>
                    </a:lnTo>
                    <a:lnTo>
                      <a:pt x="17919" y="8469"/>
                    </a:lnTo>
                    <a:cubicBezTo>
                      <a:pt x="18448" y="5831"/>
                      <a:pt x="17777" y="707"/>
                      <a:pt x="14615" y="82"/>
                    </a:cubicBezTo>
                    <a:cubicBezTo>
                      <a:pt x="14323" y="27"/>
                      <a:pt x="14048" y="0"/>
                      <a:pt x="13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 rot="-712105" flipH="1">
                <a:off x="8489327" y="3717608"/>
                <a:ext cx="643650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27168" h="21538" extrusionOk="0">
                    <a:moveTo>
                      <a:pt x="21727" y="1"/>
                    </a:moveTo>
                    <a:cubicBezTo>
                      <a:pt x="21334" y="1"/>
                      <a:pt x="20926" y="54"/>
                      <a:pt x="20506" y="169"/>
                    </a:cubicBezTo>
                    <a:cubicBezTo>
                      <a:pt x="17344" y="1031"/>
                      <a:pt x="16482" y="4339"/>
                      <a:pt x="16052" y="7022"/>
                    </a:cubicBezTo>
                    <a:cubicBezTo>
                      <a:pt x="16052" y="4768"/>
                      <a:pt x="15286" y="1273"/>
                      <a:pt x="12794" y="410"/>
                    </a:cubicBezTo>
                    <a:cubicBezTo>
                      <a:pt x="12361" y="252"/>
                      <a:pt x="11981" y="179"/>
                      <a:pt x="11647" y="179"/>
                    </a:cubicBezTo>
                    <a:cubicBezTo>
                      <a:pt x="8953" y="179"/>
                      <a:pt x="9279" y="4880"/>
                      <a:pt x="9153" y="6926"/>
                    </a:cubicBezTo>
                    <a:cubicBezTo>
                      <a:pt x="8130" y="5103"/>
                      <a:pt x="5912" y="3045"/>
                      <a:pt x="3867" y="3045"/>
                    </a:cubicBezTo>
                    <a:cubicBezTo>
                      <a:pt x="2847" y="3045"/>
                      <a:pt x="1869" y="3557"/>
                      <a:pt x="1104" y="4864"/>
                    </a:cubicBezTo>
                    <a:cubicBezTo>
                      <a:pt x="0" y="6735"/>
                      <a:pt x="862" y="9368"/>
                      <a:pt x="1296" y="11284"/>
                    </a:cubicBezTo>
                    <a:cubicBezTo>
                      <a:pt x="2491" y="16317"/>
                      <a:pt x="7858" y="21537"/>
                      <a:pt x="12649" y="21537"/>
                    </a:cubicBezTo>
                    <a:cubicBezTo>
                      <a:pt x="22039" y="21537"/>
                      <a:pt x="27168" y="9559"/>
                      <a:pt x="26497" y="4864"/>
                    </a:cubicBezTo>
                    <a:cubicBezTo>
                      <a:pt x="26204" y="2288"/>
                      <a:pt x="24292" y="1"/>
                      <a:pt x="217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 rot="-712105" flipH="1">
                <a:off x="8598245" y="3873635"/>
                <a:ext cx="430142" cy="163637"/>
              </a:xfrm>
              <a:custGeom>
                <a:avLst/>
                <a:gdLst/>
                <a:ahLst/>
                <a:cxnLst/>
                <a:rect l="l" t="t" r="r" b="b"/>
                <a:pathLst>
                  <a:path w="18156" h="6907" extrusionOk="0">
                    <a:moveTo>
                      <a:pt x="15087" y="0"/>
                    </a:moveTo>
                    <a:cubicBezTo>
                      <a:pt x="13522" y="0"/>
                      <a:pt x="12474" y="2140"/>
                      <a:pt x="11831" y="3706"/>
                    </a:cubicBezTo>
                    <a:cubicBezTo>
                      <a:pt x="11037" y="2399"/>
                      <a:pt x="9857" y="1728"/>
                      <a:pt x="8744" y="1728"/>
                    </a:cubicBezTo>
                    <a:cubicBezTo>
                      <a:pt x="7573" y="1728"/>
                      <a:pt x="6477" y="2470"/>
                      <a:pt x="5986" y="3993"/>
                    </a:cubicBezTo>
                    <a:cubicBezTo>
                      <a:pt x="5219" y="2939"/>
                      <a:pt x="3974" y="2077"/>
                      <a:pt x="2682" y="1981"/>
                    </a:cubicBezTo>
                    <a:cubicBezTo>
                      <a:pt x="2636" y="1979"/>
                      <a:pt x="2590" y="1978"/>
                      <a:pt x="2545" y="1978"/>
                    </a:cubicBezTo>
                    <a:cubicBezTo>
                      <a:pt x="319" y="1978"/>
                      <a:pt x="1" y="4272"/>
                      <a:pt x="95" y="6101"/>
                    </a:cubicBezTo>
                    <a:cubicBezTo>
                      <a:pt x="118" y="6389"/>
                      <a:pt x="345" y="6533"/>
                      <a:pt x="566" y="6533"/>
                    </a:cubicBezTo>
                    <a:cubicBezTo>
                      <a:pt x="788" y="6533"/>
                      <a:pt x="1003" y="6389"/>
                      <a:pt x="1003" y="6101"/>
                    </a:cubicBezTo>
                    <a:cubicBezTo>
                      <a:pt x="918" y="4695"/>
                      <a:pt x="1061" y="2905"/>
                      <a:pt x="2583" y="2905"/>
                    </a:cubicBezTo>
                    <a:cubicBezTo>
                      <a:pt x="2770" y="2905"/>
                      <a:pt x="2977" y="2931"/>
                      <a:pt x="3207" y="2989"/>
                    </a:cubicBezTo>
                    <a:cubicBezTo>
                      <a:pt x="4311" y="3323"/>
                      <a:pt x="5365" y="4331"/>
                      <a:pt x="5794" y="5335"/>
                    </a:cubicBezTo>
                    <a:cubicBezTo>
                      <a:pt x="5884" y="5558"/>
                      <a:pt x="6066" y="5667"/>
                      <a:pt x="6241" y="5667"/>
                    </a:cubicBezTo>
                    <a:cubicBezTo>
                      <a:pt x="6442" y="5667"/>
                      <a:pt x="6632" y="5522"/>
                      <a:pt x="6657" y="5239"/>
                    </a:cubicBezTo>
                    <a:cubicBezTo>
                      <a:pt x="6778" y="3419"/>
                      <a:pt x="7711" y="2593"/>
                      <a:pt x="8747" y="2593"/>
                    </a:cubicBezTo>
                    <a:cubicBezTo>
                      <a:pt x="9783" y="2593"/>
                      <a:pt x="10921" y="3420"/>
                      <a:pt x="11448" y="4906"/>
                    </a:cubicBezTo>
                    <a:cubicBezTo>
                      <a:pt x="11521" y="5120"/>
                      <a:pt x="11701" y="5228"/>
                      <a:pt x="11881" y="5228"/>
                    </a:cubicBezTo>
                    <a:cubicBezTo>
                      <a:pt x="12060" y="5228"/>
                      <a:pt x="12239" y="5120"/>
                      <a:pt x="12310" y="4906"/>
                    </a:cubicBezTo>
                    <a:cubicBezTo>
                      <a:pt x="12839" y="3610"/>
                      <a:pt x="13318" y="2031"/>
                      <a:pt x="14514" y="1169"/>
                    </a:cubicBezTo>
                    <a:cubicBezTo>
                      <a:pt x="14841" y="919"/>
                      <a:pt x="15115" y="815"/>
                      <a:pt x="15345" y="815"/>
                    </a:cubicBezTo>
                    <a:cubicBezTo>
                      <a:pt x="16397" y="815"/>
                      <a:pt x="16527" y="3005"/>
                      <a:pt x="16527" y="3514"/>
                    </a:cubicBezTo>
                    <a:cubicBezTo>
                      <a:pt x="16527" y="4427"/>
                      <a:pt x="16335" y="5385"/>
                      <a:pt x="15952" y="6197"/>
                    </a:cubicBezTo>
                    <a:cubicBezTo>
                      <a:pt x="15819" y="6564"/>
                      <a:pt x="16146" y="6906"/>
                      <a:pt x="16423" y="6906"/>
                    </a:cubicBezTo>
                    <a:cubicBezTo>
                      <a:pt x="16546" y="6906"/>
                      <a:pt x="16659" y="6839"/>
                      <a:pt x="16718" y="6676"/>
                    </a:cubicBezTo>
                    <a:cubicBezTo>
                      <a:pt x="17535" y="4856"/>
                      <a:pt x="18156" y="1406"/>
                      <a:pt x="16047" y="256"/>
                    </a:cubicBezTo>
                    <a:cubicBezTo>
                      <a:pt x="15708" y="79"/>
                      <a:pt x="15388" y="0"/>
                      <a:pt x="15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2"/>
          <p:cNvSpPr/>
          <p:nvPr/>
        </p:nvSpPr>
        <p:spPr>
          <a:xfrm>
            <a:off x="5129121" y="2202050"/>
            <a:ext cx="4014800" cy="2941429"/>
          </a:xfrm>
          <a:custGeom>
            <a:avLst/>
            <a:gdLst/>
            <a:ahLst/>
            <a:cxnLst/>
            <a:rect l="l" t="t" r="r" b="b"/>
            <a:pathLst>
              <a:path w="175204" h="159882" extrusionOk="0">
                <a:moveTo>
                  <a:pt x="175203" y="0"/>
                </a:moveTo>
                <a:cubicBezTo>
                  <a:pt x="173022" y="14524"/>
                  <a:pt x="146846" y="45412"/>
                  <a:pt x="135840" y="55228"/>
                </a:cubicBezTo>
                <a:cubicBezTo>
                  <a:pt x="120023" y="69407"/>
                  <a:pt x="101235" y="77982"/>
                  <a:pt x="81405" y="84577"/>
                </a:cubicBezTo>
                <a:cubicBezTo>
                  <a:pt x="59294" y="91863"/>
                  <a:pt x="39166" y="98459"/>
                  <a:pt x="22357" y="114966"/>
                </a:cubicBezTo>
                <a:cubicBezTo>
                  <a:pt x="14080" y="123195"/>
                  <a:pt x="6493" y="131774"/>
                  <a:pt x="2876" y="142681"/>
                </a:cubicBezTo>
                <a:cubicBezTo>
                  <a:pt x="893" y="148380"/>
                  <a:pt x="544" y="154131"/>
                  <a:pt x="1" y="159882"/>
                </a:cubicBezTo>
                <a:lnTo>
                  <a:pt x="92161" y="159882"/>
                </a:lnTo>
                <a:cubicBezTo>
                  <a:pt x="91566" y="157304"/>
                  <a:pt x="91419" y="154627"/>
                  <a:pt x="91665" y="151902"/>
                </a:cubicBezTo>
                <a:cubicBezTo>
                  <a:pt x="92954" y="137723"/>
                  <a:pt x="100541" y="127808"/>
                  <a:pt x="110457" y="118587"/>
                </a:cubicBezTo>
                <a:cubicBezTo>
                  <a:pt x="122652" y="107033"/>
                  <a:pt x="138168" y="99450"/>
                  <a:pt x="150066" y="87552"/>
                </a:cubicBezTo>
                <a:cubicBezTo>
                  <a:pt x="152049" y="85569"/>
                  <a:pt x="173764" y="66532"/>
                  <a:pt x="175203" y="64549"/>
                </a:cubicBezTo>
                <a:lnTo>
                  <a:pt x="175203" y="0"/>
                </a:ln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32"/>
          <p:cNvGrpSpPr/>
          <p:nvPr/>
        </p:nvGrpSpPr>
        <p:grpSpPr>
          <a:xfrm>
            <a:off x="7465411" y="3494364"/>
            <a:ext cx="1678473" cy="2061325"/>
            <a:chOff x="5750770" y="1829044"/>
            <a:chExt cx="3309946" cy="4064929"/>
          </a:xfrm>
        </p:grpSpPr>
        <p:sp>
          <p:nvSpPr>
            <p:cNvPr id="1025" name="Google Shape;1025;p32"/>
            <p:cNvSpPr/>
            <p:nvPr/>
          </p:nvSpPr>
          <p:spPr>
            <a:xfrm flipH="1">
              <a:off x="5750770" y="1829044"/>
              <a:ext cx="2537749" cy="2537717"/>
            </a:xfrm>
            <a:custGeom>
              <a:avLst/>
              <a:gdLst/>
              <a:ahLst/>
              <a:cxnLst/>
              <a:rect l="l" t="t" r="r" b="b"/>
              <a:pathLst>
                <a:path w="79747" h="79746" extrusionOk="0">
                  <a:moveTo>
                    <a:pt x="39876" y="0"/>
                  </a:moveTo>
                  <a:cubicBezTo>
                    <a:pt x="17868" y="0"/>
                    <a:pt x="1" y="17867"/>
                    <a:pt x="1" y="39875"/>
                  </a:cubicBezTo>
                  <a:cubicBezTo>
                    <a:pt x="1" y="61882"/>
                    <a:pt x="17868" y="79746"/>
                    <a:pt x="39876" y="79746"/>
                  </a:cubicBezTo>
                  <a:cubicBezTo>
                    <a:pt x="61883" y="79746"/>
                    <a:pt x="79747" y="61882"/>
                    <a:pt x="79747" y="39875"/>
                  </a:cubicBezTo>
                  <a:cubicBezTo>
                    <a:pt x="79747" y="17867"/>
                    <a:pt x="61883" y="0"/>
                    <a:pt x="39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 flipH="1">
              <a:off x="6010350" y="1863635"/>
              <a:ext cx="1832085" cy="1832085"/>
            </a:xfrm>
            <a:custGeom>
              <a:avLst/>
              <a:gdLst/>
              <a:ahLst/>
              <a:cxnLst/>
              <a:rect l="l" t="t" r="r" b="b"/>
              <a:pathLst>
                <a:path w="57572" h="57572" extrusionOk="0">
                  <a:moveTo>
                    <a:pt x="28786" y="1"/>
                  </a:moveTo>
                  <a:cubicBezTo>
                    <a:pt x="12887" y="1"/>
                    <a:pt x="1" y="12887"/>
                    <a:pt x="1" y="28786"/>
                  </a:cubicBezTo>
                  <a:cubicBezTo>
                    <a:pt x="1" y="44685"/>
                    <a:pt x="12887" y="57572"/>
                    <a:pt x="28786" y="57572"/>
                  </a:cubicBezTo>
                  <a:cubicBezTo>
                    <a:pt x="44685" y="57572"/>
                    <a:pt x="57572" y="44685"/>
                    <a:pt x="57572" y="28786"/>
                  </a:cubicBezTo>
                  <a:cubicBezTo>
                    <a:pt x="57572" y="12887"/>
                    <a:pt x="44685" y="1"/>
                    <a:pt x="28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 flipH="1">
              <a:off x="6425773" y="1863635"/>
              <a:ext cx="339578" cy="276792"/>
            </a:xfrm>
            <a:custGeom>
              <a:avLst/>
              <a:gdLst/>
              <a:ahLst/>
              <a:cxnLst/>
              <a:rect l="l" t="t" r="r" b="b"/>
              <a:pathLst>
                <a:path w="10671" h="8698" extrusionOk="0">
                  <a:moveTo>
                    <a:pt x="1255" y="1"/>
                  </a:moveTo>
                  <a:cubicBezTo>
                    <a:pt x="1383" y="463"/>
                    <a:pt x="1255" y="881"/>
                    <a:pt x="921" y="1216"/>
                  </a:cubicBezTo>
                  <a:cubicBezTo>
                    <a:pt x="837" y="1300"/>
                    <a:pt x="753" y="1340"/>
                    <a:pt x="797" y="1467"/>
                  </a:cubicBezTo>
                  <a:cubicBezTo>
                    <a:pt x="837" y="1551"/>
                    <a:pt x="964" y="1551"/>
                    <a:pt x="1048" y="1551"/>
                  </a:cubicBezTo>
                  <a:cubicBezTo>
                    <a:pt x="1080" y="1546"/>
                    <a:pt x="1110" y="1544"/>
                    <a:pt x="1141" y="1544"/>
                  </a:cubicBezTo>
                  <a:cubicBezTo>
                    <a:pt x="1386" y="1544"/>
                    <a:pt x="1582" y="1693"/>
                    <a:pt x="1841" y="1842"/>
                  </a:cubicBezTo>
                  <a:cubicBezTo>
                    <a:pt x="1506" y="1885"/>
                    <a:pt x="1215" y="1969"/>
                    <a:pt x="921" y="2009"/>
                  </a:cubicBezTo>
                  <a:cubicBezTo>
                    <a:pt x="629" y="2053"/>
                    <a:pt x="713" y="2304"/>
                    <a:pt x="713" y="2471"/>
                  </a:cubicBezTo>
                  <a:cubicBezTo>
                    <a:pt x="713" y="2606"/>
                    <a:pt x="761" y="2644"/>
                    <a:pt x="825" y="2644"/>
                  </a:cubicBezTo>
                  <a:cubicBezTo>
                    <a:pt x="880" y="2644"/>
                    <a:pt x="947" y="2615"/>
                    <a:pt x="1004" y="2595"/>
                  </a:cubicBezTo>
                  <a:cubicBezTo>
                    <a:pt x="1172" y="2555"/>
                    <a:pt x="1339" y="2511"/>
                    <a:pt x="1466" y="2471"/>
                  </a:cubicBezTo>
                  <a:cubicBezTo>
                    <a:pt x="1550" y="2471"/>
                    <a:pt x="1634" y="2471"/>
                    <a:pt x="1634" y="2511"/>
                  </a:cubicBezTo>
                  <a:cubicBezTo>
                    <a:pt x="1674" y="2555"/>
                    <a:pt x="1634" y="2638"/>
                    <a:pt x="1634" y="2722"/>
                  </a:cubicBezTo>
                  <a:cubicBezTo>
                    <a:pt x="1550" y="2846"/>
                    <a:pt x="1423" y="2846"/>
                    <a:pt x="1299" y="2846"/>
                  </a:cubicBezTo>
                  <a:cubicBezTo>
                    <a:pt x="1004" y="2890"/>
                    <a:pt x="797" y="3057"/>
                    <a:pt x="586" y="3264"/>
                  </a:cubicBezTo>
                  <a:cubicBezTo>
                    <a:pt x="211" y="3683"/>
                    <a:pt x="168" y="4101"/>
                    <a:pt x="127" y="4563"/>
                  </a:cubicBezTo>
                  <a:cubicBezTo>
                    <a:pt x="0" y="5735"/>
                    <a:pt x="168" y="6863"/>
                    <a:pt x="629" y="7950"/>
                  </a:cubicBezTo>
                  <a:cubicBezTo>
                    <a:pt x="664" y="8022"/>
                    <a:pt x="701" y="8127"/>
                    <a:pt x="790" y="8127"/>
                  </a:cubicBezTo>
                  <a:cubicBezTo>
                    <a:pt x="804" y="8127"/>
                    <a:pt x="820" y="8124"/>
                    <a:pt x="837" y="8118"/>
                  </a:cubicBezTo>
                  <a:cubicBezTo>
                    <a:pt x="1299" y="8118"/>
                    <a:pt x="1634" y="8369"/>
                    <a:pt x="1968" y="8580"/>
                  </a:cubicBezTo>
                  <a:cubicBezTo>
                    <a:pt x="2102" y="8660"/>
                    <a:pt x="2275" y="8698"/>
                    <a:pt x="2456" y="8698"/>
                  </a:cubicBezTo>
                  <a:cubicBezTo>
                    <a:pt x="2840" y="8698"/>
                    <a:pt x="3260" y="8529"/>
                    <a:pt x="3431" y="8245"/>
                  </a:cubicBezTo>
                  <a:cubicBezTo>
                    <a:pt x="3933" y="7532"/>
                    <a:pt x="4519" y="6863"/>
                    <a:pt x="5148" y="6277"/>
                  </a:cubicBezTo>
                  <a:cubicBezTo>
                    <a:pt x="5272" y="6153"/>
                    <a:pt x="5399" y="6069"/>
                    <a:pt x="5483" y="5902"/>
                  </a:cubicBezTo>
                  <a:cubicBezTo>
                    <a:pt x="5607" y="5484"/>
                    <a:pt x="5985" y="5316"/>
                    <a:pt x="6360" y="5233"/>
                  </a:cubicBezTo>
                  <a:cubicBezTo>
                    <a:pt x="6862" y="5065"/>
                    <a:pt x="7407" y="4981"/>
                    <a:pt x="7950" y="4898"/>
                  </a:cubicBezTo>
                  <a:cubicBezTo>
                    <a:pt x="8495" y="4771"/>
                    <a:pt x="8997" y="4603"/>
                    <a:pt x="9456" y="4269"/>
                  </a:cubicBezTo>
                  <a:cubicBezTo>
                    <a:pt x="9791" y="4018"/>
                    <a:pt x="10125" y="3726"/>
                    <a:pt x="10587" y="3599"/>
                  </a:cubicBezTo>
                  <a:cubicBezTo>
                    <a:pt x="10627" y="3599"/>
                    <a:pt x="10627" y="3559"/>
                    <a:pt x="10671" y="3559"/>
                  </a:cubicBezTo>
                  <a:cubicBezTo>
                    <a:pt x="7742" y="2009"/>
                    <a:pt x="4562" y="798"/>
                    <a:pt x="1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 flipH="1">
              <a:off x="5750790" y="2348287"/>
              <a:ext cx="624421" cy="1175746"/>
            </a:xfrm>
            <a:custGeom>
              <a:avLst/>
              <a:gdLst/>
              <a:ahLst/>
              <a:cxnLst/>
              <a:rect l="l" t="t" r="r" b="b"/>
              <a:pathLst>
                <a:path w="19622" h="36947" extrusionOk="0">
                  <a:moveTo>
                    <a:pt x="11883" y="0"/>
                  </a:moveTo>
                  <a:cubicBezTo>
                    <a:pt x="11756" y="84"/>
                    <a:pt x="11589" y="168"/>
                    <a:pt x="11421" y="252"/>
                  </a:cubicBezTo>
                  <a:cubicBezTo>
                    <a:pt x="11293" y="315"/>
                    <a:pt x="11178" y="343"/>
                    <a:pt x="11070" y="343"/>
                  </a:cubicBezTo>
                  <a:cubicBezTo>
                    <a:pt x="10895" y="343"/>
                    <a:pt x="10740" y="271"/>
                    <a:pt x="10585" y="168"/>
                  </a:cubicBezTo>
                  <a:cubicBezTo>
                    <a:pt x="10517" y="100"/>
                    <a:pt x="10477" y="32"/>
                    <a:pt x="10397" y="32"/>
                  </a:cubicBezTo>
                  <a:cubicBezTo>
                    <a:pt x="10378" y="32"/>
                    <a:pt x="10358" y="36"/>
                    <a:pt x="10334" y="44"/>
                  </a:cubicBezTo>
                  <a:cubicBezTo>
                    <a:pt x="10377" y="211"/>
                    <a:pt x="10417" y="335"/>
                    <a:pt x="10461" y="503"/>
                  </a:cubicBezTo>
                  <a:cubicBezTo>
                    <a:pt x="10491" y="660"/>
                    <a:pt x="10498" y="815"/>
                    <a:pt x="10362" y="815"/>
                  </a:cubicBezTo>
                  <a:cubicBezTo>
                    <a:pt x="10315" y="815"/>
                    <a:pt x="10252" y="796"/>
                    <a:pt x="10166" y="754"/>
                  </a:cubicBezTo>
                  <a:cubicBezTo>
                    <a:pt x="9990" y="678"/>
                    <a:pt x="9797" y="664"/>
                    <a:pt x="9598" y="664"/>
                  </a:cubicBezTo>
                  <a:cubicBezTo>
                    <a:pt x="9469" y="664"/>
                    <a:pt x="9337" y="670"/>
                    <a:pt x="9206" y="670"/>
                  </a:cubicBezTo>
                  <a:cubicBezTo>
                    <a:pt x="8995" y="670"/>
                    <a:pt x="8827" y="797"/>
                    <a:pt x="8787" y="1048"/>
                  </a:cubicBezTo>
                  <a:cubicBezTo>
                    <a:pt x="8744" y="1256"/>
                    <a:pt x="8911" y="1299"/>
                    <a:pt x="9122" y="1383"/>
                  </a:cubicBezTo>
                  <a:cubicBezTo>
                    <a:pt x="9457" y="1550"/>
                    <a:pt x="9915" y="1674"/>
                    <a:pt x="10126" y="2009"/>
                  </a:cubicBezTo>
                  <a:cubicBezTo>
                    <a:pt x="10501" y="2595"/>
                    <a:pt x="10752" y="3264"/>
                    <a:pt x="10417" y="3977"/>
                  </a:cubicBezTo>
                  <a:cubicBezTo>
                    <a:pt x="10293" y="4268"/>
                    <a:pt x="10126" y="4395"/>
                    <a:pt x="9831" y="4395"/>
                  </a:cubicBezTo>
                  <a:cubicBezTo>
                    <a:pt x="9692" y="4403"/>
                    <a:pt x="9551" y="4406"/>
                    <a:pt x="9409" y="4406"/>
                  </a:cubicBezTo>
                  <a:cubicBezTo>
                    <a:pt x="8786" y="4406"/>
                    <a:pt x="8145" y="4344"/>
                    <a:pt x="7532" y="4312"/>
                  </a:cubicBezTo>
                  <a:cubicBezTo>
                    <a:pt x="7276" y="4285"/>
                    <a:pt x="7051" y="4180"/>
                    <a:pt x="6819" y="4180"/>
                  </a:cubicBezTo>
                  <a:cubicBezTo>
                    <a:pt x="6672" y="4180"/>
                    <a:pt x="6522" y="4222"/>
                    <a:pt x="6360" y="4352"/>
                  </a:cubicBezTo>
                  <a:cubicBezTo>
                    <a:pt x="6150" y="4519"/>
                    <a:pt x="6026" y="4603"/>
                    <a:pt x="6066" y="4814"/>
                  </a:cubicBezTo>
                  <a:cubicBezTo>
                    <a:pt x="6277" y="5523"/>
                    <a:pt x="6193" y="6193"/>
                    <a:pt x="5858" y="6862"/>
                  </a:cubicBezTo>
                  <a:cubicBezTo>
                    <a:pt x="5691" y="7157"/>
                    <a:pt x="5607" y="7491"/>
                    <a:pt x="5858" y="7826"/>
                  </a:cubicBezTo>
                  <a:cubicBezTo>
                    <a:pt x="5982" y="7993"/>
                    <a:pt x="6026" y="8201"/>
                    <a:pt x="5942" y="8412"/>
                  </a:cubicBezTo>
                  <a:cubicBezTo>
                    <a:pt x="5834" y="8658"/>
                    <a:pt x="5909" y="8756"/>
                    <a:pt x="6086" y="8756"/>
                  </a:cubicBezTo>
                  <a:cubicBezTo>
                    <a:pt x="6119" y="8756"/>
                    <a:pt x="6154" y="8753"/>
                    <a:pt x="6193" y="8747"/>
                  </a:cubicBezTo>
                  <a:cubicBezTo>
                    <a:pt x="6317" y="8747"/>
                    <a:pt x="6444" y="8703"/>
                    <a:pt x="6568" y="8663"/>
                  </a:cubicBezTo>
                  <a:cubicBezTo>
                    <a:pt x="6663" y="8622"/>
                    <a:pt x="6754" y="8598"/>
                    <a:pt x="6837" y="8598"/>
                  </a:cubicBezTo>
                  <a:cubicBezTo>
                    <a:pt x="7012" y="8598"/>
                    <a:pt x="7154" y="8700"/>
                    <a:pt x="7237" y="8954"/>
                  </a:cubicBezTo>
                  <a:cubicBezTo>
                    <a:pt x="7321" y="9121"/>
                    <a:pt x="7405" y="9289"/>
                    <a:pt x="7572" y="9416"/>
                  </a:cubicBezTo>
                  <a:cubicBezTo>
                    <a:pt x="7616" y="9456"/>
                    <a:pt x="7656" y="9540"/>
                    <a:pt x="7616" y="9624"/>
                  </a:cubicBezTo>
                  <a:cubicBezTo>
                    <a:pt x="7321" y="10169"/>
                    <a:pt x="7154" y="10755"/>
                    <a:pt x="6528" y="11090"/>
                  </a:cubicBezTo>
                  <a:cubicBezTo>
                    <a:pt x="6360" y="11173"/>
                    <a:pt x="6150" y="11297"/>
                    <a:pt x="5982" y="11424"/>
                  </a:cubicBezTo>
                  <a:cubicBezTo>
                    <a:pt x="5356" y="11926"/>
                    <a:pt x="5022" y="12552"/>
                    <a:pt x="5145" y="13389"/>
                  </a:cubicBezTo>
                  <a:cubicBezTo>
                    <a:pt x="5189" y="13516"/>
                    <a:pt x="5189" y="13600"/>
                    <a:pt x="5105" y="13684"/>
                  </a:cubicBezTo>
                  <a:cubicBezTo>
                    <a:pt x="4560" y="14226"/>
                    <a:pt x="4101" y="14855"/>
                    <a:pt x="3304" y="15022"/>
                  </a:cubicBezTo>
                  <a:cubicBezTo>
                    <a:pt x="3181" y="15063"/>
                    <a:pt x="3097" y="15146"/>
                    <a:pt x="3053" y="15274"/>
                  </a:cubicBezTo>
                  <a:cubicBezTo>
                    <a:pt x="2886" y="15608"/>
                    <a:pt x="2595" y="15899"/>
                    <a:pt x="2344" y="16150"/>
                  </a:cubicBezTo>
                  <a:cubicBezTo>
                    <a:pt x="2093" y="16402"/>
                    <a:pt x="1882" y="16653"/>
                    <a:pt x="1925" y="17031"/>
                  </a:cubicBezTo>
                  <a:cubicBezTo>
                    <a:pt x="1966" y="17198"/>
                    <a:pt x="1842" y="17238"/>
                    <a:pt x="1758" y="17365"/>
                  </a:cubicBezTo>
                  <a:cubicBezTo>
                    <a:pt x="1547" y="17617"/>
                    <a:pt x="1172" y="17700"/>
                    <a:pt x="1129" y="18119"/>
                  </a:cubicBezTo>
                  <a:cubicBezTo>
                    <a:pt x="1089" y="18577"/>
                    <a:pt x="878" y="18955"/>
                    <a:pt x="587" y="19290"/>
                  </a:cubicBezTo>
                  <a:cubicBezTo>
                    <a:pt x="419" y="19498"/>
                    <a:pt x="419" y="19749"/>
                    <a:pt x="587" y="20000"/>
                  </a:cubicBezTo>
                  <a:cubicBezTo>
                    <a:pt x="670" y="20127"/>
                    <a:pt x="754" y="20334"/>
                    <a:pt x="838" y="20502"/>
                  </a:cubicBezTo>
                  <a:cubicBezTo>
                    <a:pt x="921" y="20585"/>
                    <a:pt x="961" y="20669"/>
                    <a:pt x="878" y="20713"/>
                  </a:cubicBezTo>
                  <a:cubicBezTo>
                    <a:pt x="670" y="20880"/>
                    <a:pt x="754" y="21047"/>
                    <a:pt x="838" y="21215"/>
                  </a:cubicBezTo>
                  <a:cubicBezTo>
                    <a:pt x="921" y="21339"/>
                    <a:pt x="921" y="21506"/>
                    <a:pt x="961" y="21633"/>
                  </a:cubicBezTo>
                  <a:cubicBezTo>
                    <a:pt x="1045" y="22259"/>
                    <a:pt x="710" y="22805"/>
                    <a:pt x="587" y="23390"/>
                  </a:cubicBezTo>
                  <a:cubicBezTo>
                    <a:pt x="543" y="23641"/>
                    <a:pt x="503" y="23892"/>
                    <a:pt x="208" y="24016"/>
                  </a:cubicBezTo>
                  <a:cubicBezTo>
                    <a:pt x="85" y="24100"/>
                    <a:pt x="1" y="24267"/>
                    <a:pt x="168" y="24394"/>
                  </a:cubicBezTo>
                  <a:cubicBezTo>
                    <a:pt x="587" y="24686"/>
                    <a:pt x="543" y="25020"/>
                    <a:pt x="419" y="25399"/>
                  </a:cubicBezTo>
                  <a:cubicBezTo>
                    <a:pt x="336" y="25690"/>
                    <a:pt x="670" y="26359"/>
                    <a:pt x="961" y="26486"/>
                  </a:cubicBezTo>
                  <a:cubicBezTo>
                    <a:pt x="1798" y="26861"/>
                    <a:pt x="2260" y="27574"/>
                    <a:pt x="2551" y="28411"/>
                  </a:cubicBezTo>
                  <a:cubicBezTo>
                    <a:pt x="2719" y="28786"/>
                    <a:pt x="2802" y="29121"/>
                    <a:pt x="3137" y="29415"/>
                  </a:cubicBezTo>
                  <a:cubicBezTo>
                    <a:pt x="3934" y="30085"/>
                    <a:pt x="4811" y="30587"/>
                    <a:pt x="5607" y="31213"/>
                  </a:cubicBezTo>
                  <a:cubicBezTo>
                    <a:pt x="5740" y="31324"/>
                    <a:pt x="5861" y="31377"/>
                    <a:pt x="5988" y="31377"/>
                  </a:cubicBezTo>
                  <a:cubicBezTo>
                    <a:pt x="6102" y="31377"/>
                    <a:pt x="6222" y="31335"/>
                    <a:pt x="6360" y="31256"/>
                  </a:cubicBezTo>
                  <a:cubicBezTo>
                    <a:pt x="6877" y="30969"/>
                    <a:pt x="7413" y="30858"/>
                    <a:pt x="7969" y="30858"/>
                  </a:cubicBezTo>
                  <a:cubicBezTo>
                    <a:pt x="8223" y="30858"/>
                    <a:pt x="8481" y="30882"/>
                    <a:pt x="8744" y="30921"/>
                  </a:cubicBezTo>
                  <a:cubicBezTo>
                    <a:pt x="8988" y="30976"/>
                    <a:pt x="9232" y="31082"/>
                    <a:pt x="9487" y="31082"/>
                  </a:cubicBezTo>
                  <a:cubicBezTo>
                    <a:pt x="9625" y="31082"/>
                    <a:pt x="9768" y="31050"/>
                    <a:pt x="9915" y="30962"/>
                  </a:cubicBezTo>
                  <a:cubicBezTo>
                    <a:pt x="10082" y="30838"/>
                    <a:pt x="10293" y="30754"/>
                    <a:pt x="10461" y="30670"/>
                  </a:cubicBezTo>
                  <a:cubicBezTo>
                    <a:pt x="11087" y="30356"/>
                    <a:pt x="11683" y="30044"/>
                    <a:pt x="12347" y="30044"/>
                  </a:cubicBezTo>
                  <a:cubicBezTo>
                    <a:pt x="12482" y="30044"/>
                    <a:pt x="12619" y="30056"/>
                    <a:pt x="12760" y="30085"/>
                  </a:cubicBezTo>
                  <a:lnTo>
                    <a:pt x="12844" y="30085"/>
                  </a:lnTo>
                  <a:cubicBezTo>
                    <a:pt x="13306" y="30125"/>
                    <a:pt x="13681" y="30252"/>
                    <a:pt x="13848" y="30711"/>
                  </a:cubicBezTo>
                  <a:cubicBezTo>
                    <a:pt x="13975" y="30921"/>
                    <a:pt x="14059" y="31129"/>
                    <a:pt x="14183" y="31380"/>
                  </a:cubicBezTo>
                  <a:cubicBezTo>
                    <a:pt x="14246" y="31476"/>
                    <a:pt x="14286" y="31522"/>
                    <a:pt x="14373" y="31522"/>
                  </a:cubicBezTo>
                  <a:cubicBezTo>
                    <a:pt x="14402" y="31522"/>
                    <a:pt x="14436" y="31517"/>
                    <a:pt x="14477" y="31507"/>
                  </a:cubicBezTo>
                  <a:cubicBezTo>
                    <a:pt x="14707" y="31485"/>
                    <a:pt x="14926" y="31475"/>
                    <a:pt x="15145" y="31475"/>
                  </a:cubicBezTo>
                  <a:cubicBezTo>
                    <a:pt x="15365" y="31475"/>
                    <a:pt x="15585" y="31485"/>
                    <a:pt x="15816" y="31507"/>
                  </a:cubicBezTo>
                  <a:cubicBezTo>
                    <a:pt x="16107" y="31507"/>
                    <a:pt x="16693" y="32009"/>
                    <a:pt x="16653" y="32217"/>
                  </a:cubicBezTo>
                  <a:cubicBezTo>
                    <a:pt x="16526" y="32886"/>
                    <a:pt x="16653" y="33639"/>
                    <a:pt x="16275" y="34269"/>
                  </a:cubicBezTo>
                  <a:cubicBezTo>
                    <a:pt x="15940" y="34811"/>
                    <a:pt x="16107" y="35229"/>
                    <a:pt x="16442" y="35731"/>
                  </a:cubicBezTo>
                  <a:cubicBezTo>
                    <a:pt x="16737" y="36150"/>
                    <a:pt x="17028" y="36528"/>
                    <a:pt x="17279" y="36946"/>
                  </a:cubicBezTo>
                  <a:cubicBezTo>
                    <a:pt x="18785" y="32762"/>
                    <a:pt x="19622" y="28244"/>
                    <a:pt x="19622" y="23558"/>
                  </a:cubicBezTo>
                  <a:cubicBezTo>
                    <a:pt x="19622" y="19374"/>
                    <a:pt x="18952" y="15314"/>
                    <a:pt x="17781" y="11548"/>
                  </a:cubicBezTo>
                  <a:cubicBezTo>
                    <a:pt x="17697" y="11508"/>
                    <a:pt x="17614" y="11424"/>
                    <a:pt x="17530" y="11381"/>
                  </a:cubicBezTo>
                  <a:cubicBezTo>
                    <a:pt x="17406" y="11213"/>
                    <a:pt x="17239" y="11046"/>
                    <a:pt x="17028" y="11006"/>
                  </a:cubicBezTo>
                  <a:cubicBezTo>
                    <a:pt x="16820" y="10922"/>
                    <a:pt x="16820" y="10795"/>
                    <a:pt x="16944" y="10628"/>
                  </a:cubicBezTo>
                  <a:cubicBezTo>
                    <a:pt x="17071" y="10420"/>
                    <a:pt x="17195" y="10209"/>
                    <a:pt x="17239" y="9958"/>
                  </a:cubicBezTo>
                  <a:cubicBezTo>
                    <a:pt x="17071" y="9540"/>
                    <a:pt x="16944" y="9165"/>
                    <a:pt x="16777" y="8787"/>
                  </a:cubicBezTo>
                  <a:cubicBezTo>
                    <a:pt x="16681" y="8626"/>
                    <a:pt x="16509" y="8564"/>
                    <a:pt x="16262" y="8564"/>
                  </a:cubicBezTo>
                  <a:cubicBezTo>
                    <a:pt x="16189" y="8564"/>
                    <a:pt x="16110" y="8569"/>
                    <a:pt x="16024" y="8579"/>
                  </a:cubicBezTo>
                  <a:cubicBezTo>
                    <a:pt x="15649" y="8663"/>
                    <a:pt x="15230" y="8663"/>
                    <a:pt x="14852" y="8663"/>
                  </a:cubicBezTo>
                  <a:cubicBezTo>
                    <a:pt x="14685" y="8663"/>
                    <a:pt x="14517" y="8663"/>
                    <a:pt x="14394" y="8747"/>
                  </a:cubicBezTo>
                  <a:cubicBezTo>
                    <a:pt x="14039" y="9000"/>
                    <a:pt x="13654" y="9038"/>
                    <a:pt x="13266" y="9038"/>
                  </a:cubicBezTo>
                  <a:cubicBezTo>
                    <a:pt x="13095" y="9038"/>
                    <a:pt x="12923" y="9031"/>
                    <a:pt x="12753" y="9031"/>
                  </a:cubicBezTo>
                  <a:cubicBezTo>
                    <a:pt x="12671" y="9031"/>
                    <a:pt x="12590" y="9033"/>
                    <a:pt x="12509" y="9038"/>
                  </a:cubicBezTo>
                  <a:cubicBezTo>
                    <a:pt x="11840" y="9121"/>
                    <a:pt x="11130" y="9081"/>
                    <a:pt x="10628" y="9583"/>
                  </a:cubicBezTo>
                  <a:cubicBezTo>
                    <a:pt x="10278" y="9931"/>
                    <a:pt x="9930" y="10159"/>
                    <a:pt x="9491" y="10159"/>
                  </a:cubicBezTo>
                  <a:cubicBezTo>
                    <a:pt x="9350" y="10159"/>
                    <a:pt x="9200" y="10136"/>
                    <a:pt x="9038" y="10085"/>
                  </a:cubicBezTo>
                  <a:cubicBezTo>
                    <a:pt x="8992" y="10067"/>
                    <a:pt x="8942" y="10061"/>
                    <a:pt x="8890" y="10061"/>
                  </a:cubicBezTo>
                  <a:cubicBezTo>
                    <a:pt x="8774" y="10061"/>
                    <a:pt x="8645" y="10092"/>
                    <a:pt x="8517" y="10092"/>
                  </a:cubicBezTo>
                  <a:cubicBezTo>
                    <a:pt x="8438" y="10092"/>
                    <a:pt x="8360" y="10080"/>
                    <a:pt x="8285" y="10042"/>
                  </a:cubicBezTo>
                  <a:cubicBezTo>
                    <a:pt x="7950" y="9875"/>
                    <a:pt x="7907" y="9583"/>
                    <a:pt x="8201" y="9332"/>
                  </a:cubicBezTo>
                  <a:cubicBezTo>
                    <a:pt x="8536" y="9038"/>
                    <a:pt x="8954" y="8998"/>
                    <a:pt x="9329" y="8914"/>
                  </a:cubicBezTo>
                  <a:cubicBezTo>
                    <a:pt x="9915" y="8747"/>
                    <a:pt x="10377" y="8496"/>
                    <a:pt x="10795" y="7993"/>
                  </a:cubicBezTo>
                  <a:cubicBezTo>
                    <a:pt x="11170" y="7532"/>
                    <a:pt x="11130" y="6906"/>
                    <a:pt x="11465" y="6444"/>
                  </a:cubicBezTo>
                  <a:cubicBezTo>
                    <a:pt x="11800" y="6069"/>
                    <a:pt x="12174" y="5858"/>
                    <a:pt x="12593" y="5650"/>
                  </a:cubicBezTo>
                  <a:cubicBezTo>
                    <a:pt x="12928" y="5483"/>
                    <a:pt x="13138" y="5232"/>
                    <a:pt x="13011" y="4854"/>
                  </a:cubicBezTo>
                  <a:cubicBezTo>
                    <a:pt x="12928" y="4646"/>
                    <a:pt x="13055" y="4603"/>
                    <a:pt x="13179" y="4519"/>
                  </a:cubicBezTo>
                  <a:cubicBezTo>
                    <a:pt x="13373" y="4447"/>
                    <a:pt x="13568" y="4402"/>
                    <a:pt x="13762" y="4402"/>
                  </a:cubicBezTo>
                  <a:cubicBezTo>
                    <a:pt x="13902" y="4402"/>
                    <a:pt x="14042" y="4426"/>
                    <a:pt x="14183" y="4479"/>
                  </a:cubicBezTo>
                  <a:cubicBezTo>
                    <a:pt x="14337" y="4540"/>
                    <a:pt x="14490" y="4578"/>
                    <a:pt x="14644" y="4578"/>
                  </a:cubicBezTo>
                  <a:cubicBezTo>
                    <a:pt x="14700" y="4578"/>
                    <a:pt x="14756" y="4573"/>
                    <a:pt x="14812" y="4563"/>
                  </a:cubicBezTo>
                  <a:cubicBezTo>
                    <a:pt x="13932" y="2973"/>
                    <a:pt x="12971" y="1423"/>
                    <a:pt x="11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 flipH="1">
              <a:off x="6701404" y="1870350"/>
              <a:ext cx="1520543" cy="2485783"/>
            </a:xfrm>
            <a:custGeom>
              <a:avLst/>
              <a:gdLst/>
              <a:ahLst/>
              <a:cxnLst/>
              <a:rect l="l" t="t" r="r" b="b"/>
              <a:pathLst>
                <a:path w="47782" h="78114" extrusionOk="0">
                  <a:moveTo>
                    <a:pt x="30376" y="4938"/>
                  </a:moveTo>
                  <a:cubicBezTo>
                    <a:pt x="30336" y="4978"/>
                    <a:pt x="30293" y="4978"/>
                    <a:pt x="30252" y="4978"/>
                  </a:cubicBezTo>
                  <a:cubicBezTo>
                    <a:pt x="30293" y="4978"/>
                    <a:pt x="30293" y="4938"/>
                    <a:pt x="30336" y="4938"/>
                  </a:cubicBezTo>
                  <a:close/>
                  <a:moveTo>
                    <a:pt x="31006" y="1"/>
                  </a:moveTo>
                  <a:cubicBezTo>
                    <a:pt x="30838" y="1"/>
                    <a:pt x="30671" y="84"/>
                    <a:pt x="30544" y="252"/>
                  </a:cubicBezTo>
                  <a:cubicBezTo>
                    <a:pt x="30042" y="961"/>
                    <a:pt x="29288" y="1380"/>
                    <a:pt x="28579" y="1798"/>
                  </a:cubicBezTo>
                  <a:cubicBezTo>
                    <a:pt x="28328" y="1966"/>
                    <a:pt x="28117" y="2093"/>
                    <a:pt x="28117" y="2427"/>
                  </a:cubicBezTo>
                  <a:cubicBezTo>
                    <a:pt x="28089" y="2605"/>
                    <a:pt x="28017" y="2657"/>
                    <a:pt x="27904" y="2657"/>
                  </a:cubicBezTo>
                  <a:cubicBezTo>
                    <a:pt x="27857" y="2657"/>
                    <a:pt x="27803" y="2648"/>
                    <a:pt x="27742" y="2635"/>
                  </a:cubicBezTo>
                  <a:cubicBezTo>
                    <a:pt x="27573" y="2574"/>
                    <a:pt x="27409" y="2546"/>
                    <a:pt x="27248" y="2546"/>
                  </a:cubicBezTo>
                  <a:cubicBezTo>
                    <a:pt x="26968" y="2546"/>
                    <a:pt x="26694" y="2629"/>
                    <a:pt x="26403" y="2762"/>
                  </a:cubicBezTo>
                  <a:cubicBezTo>
                    <a:pt x="26192" y="2886"/>
                    <a:pt x="26025" y="2970"/>
                    <a:pt x="26068" y="3264"/>
                  </a:cubicBezTo>
                  <a:cubicBezTo>
                    <a:pt x="26068" y="3388"/>
                    <a:pt x="26025" y="3515"/>
                    <a:pt x="25858" y="3515"/>
                  </a:cubicBezTo>
                  <a:cubicBezTo>
                    <a:pt x="25354" y="3515"/>
                    <a:pt x="24850" y="3607"/>
                    <a:pt x="24320" y="3607"/>
                  </a:cubicBezTo>
                  <a:cubicBezTo>
                    <a:pt x="24234" y="3607"/>
                    <a:pt x="24148" y="3605"/>
                    <a:pt x="24060" y="3599"/>
                  </a:cubicBezTo>
                  <a:cubicBezTo>
                    <a:pt x="23682" y="3555"/>
                    <a:pt x="23347" y="3515"/>
                    <a:pt x="23096" y="3137"/>
                  </a:cubicBezTo>
                  <a:cubicBezTo>
                    <a:pt x="23024" y="3065"/>
                    <a:pt x="22951" y="2962"/>
                    <a:pt x="22853" y="2962"/>
                  </a:cubicBezTo>
                  <a:cubicBezTo>
                    <a:pt x="22837" y="2962"/>
                    <a:pt x="22822" y="2964"/>
                    <a:pt x="22805" y="2970"/>
                  </a:cubicBezTo>
                  <a:cubicBezTo>
                    <a:pt x="22343" y="3137"/>
                    <a:pt x="21717" y="3013"/>
                    <a:pt x="21466" y="3599"/>
                  </a:cubicBezTo>
                  <a:cubicBezTo>
                    <a:pt x="21424" y="3661"/>
                    <a:pt x="21372" y="3671"/>
                    <a:pt x="21319" y="3671"/>
                  </a:cubicBezTo>
                  <a:cubicBezTo>
                    <a:pt x="21294" y="3671"/>
                    <a:pt x="21268" y="3669"/>
                    <a:pt x="21244" y="3669"/>
                  </a:cubicBezTo>
                  <a:cubicBezTo>
                    <a:pt x="21218" y="3669"/>
                    <a:pt x="21193" y="3671"/>
                    <a:pt x="21172" y="3683"/>
                  </a:cubicBezTo>
                  <a:cubicBezTo>
                    <a:pt x="21130" y="3687"/>
                    <a:pt x="21089" y="3689"/>
                    <a:pt x="21048" y="3689"/>
                  </a:cubicBezTo>
                  <a:cubicBezTo>
                    <a:pt x="20790" y="3689"/>
                    <a:pt x="20532" y="3615"/>
                    <a:pt x="20275" y="3615"/>
                  </a:cubicBezTo>
                  <a:cubicBezTo>
                    <a:pt x="20198" y="3615"/>
                    <a:pt x="20120" y="3622"/>
                    <a:pt x="20044" y="3639"/>
                  </a:cubicBezTo>
                  <a:cubicBezTo>
                    <a:pt x="19791" y="3681"/>
                    <a:pt x="19548" y="3713"/>
                    <a:pt x="19306" y="3713"/>
                  </a:cubicBezTo>
                  <a:cubicBezTo>
                    <a:pt x="19066" y="3713"/>
                    <a:pt x="18827" y="3682"/>
                    <a:pt x="18578" y="3599"/>
                  </a:cubicBezTo>
                  <a:cubicBezTo>
                    <a:pt x="9918" y="8369"/>
                    <a:pt x="3224" y="16275"/>
                    <a:pt x="1" y="25814"/>
                  </a:cubicBezTo>
                  <a:cubicBezTo>
                    <a:pt x="44" y="25814"/>
                    <a:pt x="128" y="25858"/>
                    <a:pt x="212" y="25898"/>
                  </a:cubicBezTo>
                  <a:cubicBezTo>
                    <a:pt x="546" y="26025"/>
                    <a:pt x="797" y="26360"/>
                    <a:pt x="838" y="26734"/>
                  </a:cubicBezTo>
                  <a:cubicBezTo>
                    <a:pt x="881" y="27069"/>
                    <a:pt x="921" y="27447"/>
                    <a:pt x="921" y="27822"/>
                  </a:cubicBezTo>
                  <a:cubicBezTo>
                    <a:pt x="965" y="28368"/>
                    <a:pt x="965" y="28954"/>
                    <a:pt x="1300" y="29412"/>
                  </a:cubicBezTo>
                  <a:cubicBezTo>
                    <a:pt x="1467" y="29663"/>
                    <a:pt x="1423" y="29831"/>
                    <a:pt x="1172" y="29958"/>
                  </a:cubicBezTo>
                  <a:cubicBezTo>
                    <a:pt x="1089" y="29998"/>
                    <a:pt x="965" y="30082"/>
                    <a:pt x="1049" y="30165"/>
                  </a:cubicBezTo>
                  <a:cubicBezTo>
                    <a:pt x="1216" y="30460"/>
                    <a:pt x="1340" y="30795"/>
                    <a:pt x="1634" y="30962"/>
                  </a:cubicBezTo>
                  <a:cubicBezTo>
                    <a:pt x="2136" y="31213"/>
                    <a:pt x="2260" y="31464"/>
                    <a:pt x="2136" y="31966"/>
                  </a:cubicBezTo>
                  <a:cubicBezTo>
                    <a:pt x="2093" y="32133"/>
                    <a:pt x="2053" y="32257"/>
                    <a:pt x="2220" y="32341"/>
                  </a:cubicBezTo>
                  <a:cubicBezTo>
                    <a:pt x="2679" y="32676"/>
                    <a:pt x="2930" y="33138"/>
                    <a:pt x="3140" y="33640"/>
                  </a:cubicBezTo>
                  <a:cubicBezTo>
                    <a:pt x="3599" y="33305"/>
                    <a:pt x="3599" y="33305"/>
                    <a:pt x="3348" y="32803"/>
                  </a:cubicBezTo>
                  <a:cubicBezTo>
                    <a:pt x="3181" y="32468"/>
                    <a:pt x="2930" y="32133"/>
                    <a:pt x="2889" y="31715"/>
                  </a:cubicBezTo>
                  <a:cubicBezTo>
                    <a:pt x="2762" y="31086"/>
                    <a:pt x="2471" y="30460"/>
                    <a:pt x="2260" y="29831"/>
                  </a:cubicBezTo>
                  <a:cubicBezTo>
                    <a:pt x="2053" y="29245"/>
                    <a:pt x="1591" y="28659"/>
                    <a:pt x="1842" y="27950"/>
                  </a:cubicBezTo>
                  <a:cubicBezTo>
                    <a:pt x="1880" y="27838"/>
                    <a:pt x="1851" y="27600"/>
                    <a:pt x="2013" y="27600"/>
                  </a:cubicBezTo>
                  <a:cubicBezTo>
                    <a:pt x="2036" y="27600"/>
                    <a:pt x="2062" y="27605"/>
                    <a:pt x="2093" y="27615"/>
                  </a:cubicBezTo>
                  <a:cubicBezTo>
                    <a:pt x="2344" y="27698"/>
                    <a:pt x="2679" y="27571"/>
                    <a:pt x="2722" y="27990"/>
                  </a:cubicBezTo>
                  <a:cubicBezTo>
                    <a:pt x="2762" y="28826"/>
                    <a:pt x="2889" y="29623"/>
                    <a:pt x="3515" y="30293"/>
                  </a:cubicBezTo>
                  <a:cubicBezTo>
                    <a:pt x="3599" y="30376"/>
                    <a:pt x="3643" y="30500"/>
                    <a:pt x="3726" y="30584"/>
                  </a:cubicBezTo>
                  <a:cubicBezTo>
                    <a:pt x="3894" y="30795"/>
                    <a:pt x="4017" y="31046"/>
                    <a:pt x="3894" y="31337"/>
                  </a:cubicBezTo>
                  <a:cubicBezTo>
                    <a:pt x="3810" y="31548"/>
                    <a:pt x="3894" y="31715"/>
                    <a:pt x="4017" y="31882"/>
                  </a:cubicBezTo>
                  <a:cubicBezTo>
                    <a:pt x="4479" y="32384"/>
                    <a:pt x="4898" y="32927"/>
                    <a:pt x="5316" y="33429"/>
                  </a:cubicBezTo>
                  <a:cubicBezTo>
                    <a:pt x="5818" y="34015"/>
                    <a:pt x="5858" y="34476"/>
                    <a:pt x="5483" y="35146"/>
                  </a:cubicBezTo>
                  <a:cubicBezTo>
                    <a:pt x="5356" y="35397"/>
                    <a:pt x="5483" y="35855"/>
                    <a:pt x="5735" y="36023"/>
                  </a:cubicBezTo>
                  <a:cubicBezTo>
                    <a:pt x="6320" y="36401"/>
                    <a:pt x="6863" y="36776"/>
                    <a:pt x="7448" y="37154"/>
                  </a:cubicBezTo>
                  <a:cubicBezTo>
                    <a:pt x="8118" y="37573"/>
                    <a:pt x="8787" y="37907"/>
                    <a:pt x="9457" y="38242"/>
                  </a:cubicBezTo>
                  <a:cubicBezTo>
                    <a:pt x="9772" y="38425"/>
                    <a:pt x="10106" y="38544"/>
                    <a:pt x="10444" y="38544"/>
                  </a:cubicBezTo>
                  <a:cubicBezTo>
                    <a:pt x="10644" y="38544"/>
                    <a:pt x="10845" y="38502"/>
                    <a:pt x="11046" y="38409"/>
                  </a:cubicBezTo>
                  <a:cubicBezTo>
                    <a:pt x="11194" y="38336"/>
                    <a:pt x="11326" y="38305"/>
                    <a:pt x="11449" y="38305"/>
                  </a:cubicBezTo>
                  <a:cubicBezTo>
                    <a:pt x="11745" y="38305"/>
                    <a:pt x="11981" y="38483"/>
                    <a:pt x="12218" y="38660"/>
                  </a:cubicBezTo>
                  <a:cubicBezTo>
                    <a:pt x="12385" y="38828"/>
                    <a:pt x="12553" y="38995"/>
                    <a:pt x="12680" y="39203"/>
                  </a:cubicBezTo>
                  <a:cubicBezTo>
                    <a:pt x="12847" y="39413"/>
                    <a:pt x="13015" y="39665"/>
                    <a:pt x="13222" y="39705"/>
                  </a:cubicBezTo>
                  <a:cubicBezTo>
                    <a:pt x="13975" y="39916"/>
                    <a:pt x="14688" y="40250"/>
                    <a:pt x="15441" y="40374"/>
                  </a:cubicBezTo>
                  <a:cubicBezTo>
                    <a:pt x="15649" y="40374"/>
                    <a:pt x="15732" y="40418"/>
                    <a:pt x="15776" y="40625"/>
                  </a:cubicBezTo>
                  <a:cubicBezTo>
                    <a:pt x="15816" y="40960"/>
                    <a:pt x="15984" y="41211"/>
                    <a:pt x="16194" y="41422"/>
                  </a:cubicBezTo>
                  <a:cubicBezTo>
                    <a:pt x="16402" y="41589"/>
                    <a:pt x="16445" y="41797"/>
                    <a:pt x="16445" y="42048"/>
                  </a:cubicBezTo>
                  <a:cubicBezTo>
                    <a:pt x="16445" y="42175"/>
                    <a:pt x="16402" y="42342"/>
                    <a:pt x="16569" y="42466"/>
                  </a:cubicBezTo>
                  <a:cubicBezTo>
                    <a:pt x="17115" y="42717"/>
                    <a:pt x="17450" y="43263"/>
                    <a:pt x="17868" y="43638"/>
                  </a:cubicBezTo>
                  <a:cubicBezTo>
                    <a:pt x="17943" y="43713"/>
                    <a:pt x="18018" y="43855"/>
                    <a:pt x="18122" y="43855"/>
                  </a:cubicBezTo>
                  <a:cubicBezTo>
                    <a:pt x="18134" y="43855"/>
                    <a:pt x="18146" y="43853"/>
                    <a:pt x="18159" y="43848"/>
                  </a:cubicBezTo>
                  <a:cubicBezTo>
                    <a:pt x="18254" y="43814"/>
                    <a:pt x="18342" y="43799"/>
                    <a:pt x="18424" y="43799"/>
                  </a:cubicBezTo>
                  <a:cubicBezTo>
                    <a:pt x="18741" y="43799"/>
                    <a:pt x="18973" y="44024"/>
                    <a:pt x="19207" y="44223"/>
                  </a:cubicBezTo>
                  <a:cubicBezTo>
                    <a:pt x="19299" y="44318"/>
                    <a:pt x="19394" y="44436"/>
                    <a:pt x="19541" y="44436"/>
                  </a:cubicBezTo>
                  <a:cubicBezTo>
                    <a:pt x="19590" y="44436"/>
                    <a:pt x="19646" y="44423"/>
                    <a:pt x="19709" y="44391"/>
                  </a:cubicBezTo>
                  <a:cubicBezTo>
                    <a:pt x="19960" y="44267"/>
                    <a:pt x="19876" y="44100"/>
                    <a:pt x="19876" y="43889"/>
                  </a:cubicBezTo>
                  <a:cubicBezTo>
                    <a:pt x="19833" y="43638"/>
                    <a:pt x="20084" y="43346"/>
                    <a:pt x="20335" y="43303"/>
                  </a:cubicBezTo>
                  <a:cubicBezTo>
                    <a:pt x="20670" y="43303"/>
                    <a:pt x="20921" y="43514"/>
                    <a:pt x="20921" y="43805"/>
                  </a:cubicBezTo>
                  <a:cubicBezTo>
                    <a:pt x="20964" y="43932"/>
                    <a:pt x="20964" y="44100"/>
                    <a:pt x="21088" y="44183"/>
                  </a:cubicBezTo>
                  <a:cubicBezTo>
                    <a:pt x="21423" y="44602"/>
                    <a:pt x="21423" y="45060"/>
                    <a:pt x="21423" y="45522"/>
                  </a:cubicBezTo>
                  <a:cubicBezTo>
                    <a:pt x="21382" y="45857"/>
                    <a:pt x="21382" y="46148"/>
                    <a:pt x="21423" y="46483"/>
                  </a:cubicBezTo>
                  <a:cubicBezTo>
                    <a:pt x="21423" y="47028"/>
                    <a:pt x="21172" y="47447"/>
                    <a:pt x="20713" y="47738"/>
                  </a:cubicBezTo>
                  <a:cubicBezTo>
                    <a:pt x="20546" y="47865"/>
                    <a:pt x="20462" y="47989"/>
                    <a:pt x="20462" y="48200"/>
                  </a:cubicBezTo>
                  <a:cubicBezTo>
                    <a:pt x="20462" y="48451"/>
                    <a:pt x="20378" y="48658"/>
                    <a:pt x="20044" y="48702"/>
                  </a:cubicBezTo>
                  <a:cubicBezTo>
                    <a:pt x="19876" y="48742"/>
                    <a:pt x="19793" y="48869"/>
                    <a:pt x="19749" y="49037"/>
                  </a:cubicBezTo>
                  <a:cubicBezTo>
                    <a:pt x="19665" y="49455"/>
                    <a:pt x="19498" y="49790"/>
                    <a:pt x="19291" y="50165"/>
                  </a:cubicBezTo>
                  <a:cubicBezTo>
                    <a:pt x="19163" y="50543"/>
                    <a:pt x="19207" y="50877"/>
                    <a:pt x="19498" y="51129"/>
                  </a:cubicBezTo>
                  <a:cubicBezTo>
                    <a:pt x="19793" y="51380"/>
                    <a:pt x="19749" y="51547"/>
                    <a:pt x="19498" y="51838"/>
                  </a:cubicBezTo>
                  <a:cubicBezTo>
                    <a:pt x="19291" y="52005"/>
                    <a:pt x="18956" y="52257"/>
                    <a:pt x="19080" y="52551"/>
                  </a:cubicBezTo>
                  <a:cubicBezTo>
                    <a:pt x="19247" y="53137"/>
                    <a:pt x="19247" y="53806"/>
                    <a:pt x="19916" y="54181"/>
                  </a:cubicBezTo>
                  <a:cubicBezTo>
                    <a:pt x="19960" y="54225"/>
                    <a:pt x="20044" y="54308"/>
                    <a:pt x="20084" y="54392"/>
                  </a:cubicBezTo>
                  <a:cubicBezTo>
                    <a:pt x="20921" y="56233"/>
                    <a:pt x="22219" y="57863"/>
                    <a:pt x="22972" y="59747"/>
                  </a:cubicBezTo>
                  <a:cubicBezTo>
                    <a:pt x="23056" y="59915"/>
                    <a:pt x="23180" y="60039"/>
                    <a:pt x="23307" y="60122"/>
                  </a:cubicBezTo>
                  <a:cubicBezTo>
                    <a:pt x="24268" y="60792"/>
                    <a:pt x="25188" y="61461"/>
                    <a:pt x="26109" y="62131"/>
                  </a:cubicBezTo>
                  <a:cubicBezTo>
                    <a:pt x="26236" y="62214"/>
                    <a:pt x="26360" y="62298"/>
                    <a:pt x="26360" y="62425"/>
                  </a:cubicBezTo>
                  <a:cubicBezTo>
                    <a:pt x="26487" y="63429"/>
                    <a:pt x="26862" y="64390"/>
                    <a:pt x="26822" y="65438"/>
                  </a:cubicBezTo>
                  <a:cubicBezTo>
                    <a:pt x="26822" y="66944"/>
                    <a:pt x="26945" y="68450"/>
                    <a:pt x="26905" y="69956"/>
                  </a:cubicBezTo>
                  <a:cubicBezTo>
                    <a:pt x="26905" y="70080"/>
                    <a:pt x="26945" y="70164"/>
                    <a:pt x="26945" y="70247"/>
                  </a:cubicBezTo>
                  <a:cubicBezTo>
                    <a:pt x="27240" y="71084"/>
                    <a:pt x="27448" y="71921"/>
                    <a:pt x="27324" y="72841"/>
                  </a:cubicBezTo>
                  <a:cubicBezTo>
                    <a:pt x="27196" y="73595"/>
                    <a:pt x="27280" y="74348"/>
                    <a:pt x="27113" y="75101"/>
                  </a:cubicBezTo>
                  <a:cubicBezTo>
                    <a:pt x="27073" y="75352"/>
                    <a:pt x="27073" y="75563"/>
                    <a:pt x="27240" y="75770"/>
                  </a:cubicBezTo>
                  <a:cubicBezTo>
                    <a:pt x="27491" y="76189"/>
                    <a:pt x="27615" y="76651"/>
                    <a:pt x="27658" y="77153"/>
                  </a:cubicBezTo>
                  <a:cubicBezTo>
                    <a:pt x="29332" y="77571"/>
                    <a:pt x="31006" y="77906"/>
                    <a:pt x="32763" y="78113"/>
                  </a:cubicBezTo>
                  <a:cubicBezTo>
                    <a:pt x="32763" y="78073"/>
                    <a:pt x="32719" y="78030"/>
                    <a:pt x="32719" y="77989"/>
                  </a:cubicBezTo>
                  <a:cubicBezTo>
                    <a:pt x="32719" y="77858"/>
                    <a:pt x="32719" y="77752"/>
                    <a:pt x="32840" y="77752"/>
                  </a:cubicBezTo>
                  <a:cubicBezTo>
                    <a:pt x="32873" y="77752"/>
                    <a:pt x="32916" y="77760"/>
                    <a:pt x="32970" y="77779"/>
                  </a:cubicBezTo>
                  <a:cubicBezTo>
                    <a:pt x="33144" y="77822"/>
                    <a:pt x="33295" y="77844"/>
                    <a:pt x="33426" y="77844"/>
                  </a:cubicBezTo>
                  <a:cubicBezTo>
                    <a:pt x="33928" y="77844"/>
                    <a:pt x="34125" y="77522"/>
                    <a:pt x="34058" y="76858"/>
                  </a:cubicBezTo>
                  <a:cubicBezTo>
                    <a:pt x="34023" y="76563"/>
                    <a:pt x="34149" y="76301"/>
                    <a:pt x="34351" y="76301"/>
                  </a:cubicBezTo>
                  <a:cubicBezTo>
                    <a:pt x="34378" y="76301"/>
                    <a:pt x="34407" y="76306"/>
                    <a:pt x="34436" y="76316"/>
                  </a:cubicBezTo>
                  <a:cubicBezTo>
                    <a:pt x="34535" y="76348"/>
                    <a:pt x="34630" y="76361"/>
                    <a:pt x="34723" y="76361"/>
                  </a:cubicBezTo>
                  <a:cubicBezTo>
                    <a:pt x="34987" y="76361"/>
                    <a:pt x="35234" y="76262"/>
                    <a:pt x="35481" y="76232"/>
                  </a:cubicBezTo>
                  <a:cubicBezTo>
                    <a:pt x="36066" y="76189"/>
                    <a:pt x="36317" y="75770"/>
                    <a:pt x="36485" y="75268"/>
                  </a:cubicBezTo>
                  <a:cubicBezTo>
                    <a:pt x="36652" y="74810"/>
                    <a:pt x="36528" y="74348"/>
                    <a:pt x="36110" y="74097"/>
                  </a:cubicBezTo>
                  <a:cubicBezTo>
                    <a:pt x="35983" y="74013"/>
                    <a:pt x="35943" y="73929"/>
                    <a:pt x="35899" y="73805"/>
                  </a:cubicBezTo>
                  <a:cubicBezTo>
                    <a:pt x="35815" y="73511"/>
                    <a:pt x="35732" y="73220"/>
                    <a:pt x="35397" y="73052"/>
                  </a:cubicBezTo>
                  <a:cubicBezTo>
                    <a:pt x="35475" y="73008"/>
                    <a:pt x="35542" y="72990"/>
                    <a:pt x="35599" y="72990"/>
                  </a:cubicBezTo>
                  <a:cubicBezTo>
                    <a:pt x="35758" y="72990"/>
                    <a:pt x="35849" y="73126"/>
                    <a:pt x="35943" y="73220"/>
                  </a:cubicBezTo>
                  <a:cubicBezTo>
                    <a:pt x="36268" y="73448"/>
                    <a:pt x="36612" y="73561"/>
                    <a:pt x="36936" y="73561"/>
                  </a:cubicBezTo>
                  <a:cubicBezTo>
                    <a:pt x="37445" y="73561"/>
                    <a:pt x="37903" y="73280"/>
                    <a:pt x="38158" y="72718"/>
                  </a:cubicBezTo>
                  <a:cubicBezTo>
                    <a:pt x="38409" y="72172"/>
                    <a:pt x="38660" y="71546"/>
                    <a:pt x="38788" y="70917"/>
                  </a:cubicBezTo>
                  <a:cubicBezTo>
                    <a:pt x="38822" y="70699"/>
                    <a:pt x="38890" y="70482"/>
                    <a:pt x="39125" y="70482"/>
                  </a:cubicBezTo>
                  <a:cubicBezTo>
                    <a:pt x="39161" y="70482"/>
                    <a:pt x="39201" y="70487"/>
                    <a:pt x="39246" y="70498"/>
                  </a:cubicBezTo>
                  <a:cubicBezTo>
                    <a:pt x="39330" y="70498"/>
                    <a:pt x="39414" y="70458"/>
                    <a:pt x="39457" y="70375"/>
                  </a:cubicBezTo>
                  <a:cubicBezTo>
                    <a:pt x="39876" y="69662"/>
                    <a:pt x="40294" y="68952"/>
                    <a:pt x="40127" y="68032"/>
                  </a:cubicBezTo>
                  <a:cubicBezTo>
                    <a:pt x="40043" y="67613"/>
                    <a:pt x="39916" y="67151"/>
                    <a:pt x="40378" y="66817"/>
                  </a:cubicBezTo>
                  <a:cubicBezTo>
                    <a:pt x="41255" y="66274"/>
                    <a:pt x="42051" y="65605"/>
                    <a:pt x="43095" y="65354"/>
                  </a:cubicBezTo>
                  <a:cubicBezTo>
                    <a:pt x="43932" y="65143"/>
                    <a:pt x="44394" y="64474"/>
                    <a:pt x="44602" y="63680"/>
                  </a:cubicBezTo>
                  <a:cubicBezTo>
                    <a:pt x="44980" y="62214"/>
                    <a:pt x="45271" y="60708"/>
                    <a:pt x="45147" y="59162"/>
                  </a:cubicBezTo>
                  <a:cubicBezTo>
                    <a:pt x="45147" y="58911"/>
                    <a:pt x="45231" y="58700"/>
                    <a:pt x="45355" y="58492"/>
                  </a:cubicBezTo>
                  <a:cubicBezTo>
                    <a:pt x="45900" y="57655"/>
                    <a:pt x="46570" y="56902"/>
                    <a:pt x="46905" y="55938"/>
                  </a:cubicBezTo>
                  <a:cubicBezTo>
                    <a:pt x="46988" y="55731"/>
                    <a:pt x="47028" y="55520"/>
                    <a:pt x="47196" y="55353"/>
                  </a:cubicBezTo>
                  <a:cubicBezTo>
                    <a:pt x="47781" y="54643"/>
                    <a:pt x="47279" y="53974"/>
                    <a:pt x="47072" y="53304"/>
                  </a:cubicBezTo>
                  <a:cubicBezTo>
                    <a:pt x="47028" y="53177"/>
                    <a:pt x="46905" y="53177"/>
                    <a:pt x="46777" y="53177"/>
                  </a:cubicBezTo>
                  <a:cubicBezTo>
                    <a:pt x="46486" y="53137"/>
                    <a:pt x="46235" y="53010"/>
                    <a:pt x="46024" y="52759"/>
                  </a:cubicBezTo>
                  <a:cubicBezTo>
                    <a:pt x="45522" y="52257"/>
                    <a:pt x="44980" y="51838"/>
                    <a:pt x="44394" y="51420"/>
                  </a:cubicBezTo>
                  <a:cubicBezTo>
                    <a:pt x="44284" y="51347"/>
                    <a:pt x="44206" y="51245"/>
                    <a:pt x="44079" y="51245"/>
                  </a:cubicBezTo>
                  <a:cubicBezTo>
                    <a:pt x="44059" y="51245"/>
                    <a:pt x="44038" y="51247"/>
                    <a:pt x="44016" y="51252"/>
                  </a:cubicBezTo>
                  <a:cubicBezTo>
                    <a:pt x="43725" y="51361"/>
                    <a:pt x="43442" y="51407"/>
                    <a:pt x="43164" y="51407"/>
                  </a:cubicBezTo>
                  <a:cubicBezTo>
                    <a:pt x="42802" y="51407"/>
                    <a:pt x="42447" y="51330"/>
                    <a:pt x="42091" y="51212"/>
                  </a:cubicBezTo>
                  <a:cubicBezTo>
                    <a:pt x="41989" y="51194"/>
                    <a:pt x="41893" y="51177"/>
                    <a:pt x="41802" y="51177"/>
                  </a:cubicBezTo>
                  <a:cubicBezTo>
                    <a:pt x="41670" y="51177"/>
                    <a:pt x="41547" y="51213"/>
                    <a:pt x="41422" y="51336"/>
                  </a:cubicBezTo>
                  <a:cubicBezTo>
                    <a:pt x="41422" y="50583"/>
                    <a:pt x="41422" y="50583"/>
                    <a:pt x="40796" y="50332"/>
                  </a:cubicBezTo>
                  <a:cubicBezTo>
                    <a:pt x="40629" y="50248"/>
                    <a:pt x="40418" y="50208"/>
                    <a:pt x="40294" y="50124"/>
                  </a:cubicBezTo>
                  <a:cubicBezTo>
                    <a:pt x="40074" y="49992"/>
                    <a:pt x="39854" y="49872"/>
                    <a:pt x="39634" y="49872"/>
                  </a:cubicBezTo>
                  <a:cubicBezTo>
                    <a:pt x="39436" y="49872"/>
                    <a:pt x="39237" y="49970"/>
                    <a:pt x="39039" y="50248"/>
                  </a:cubicBezTo>
                  <a:cubicBezTo>
                    <a:pt x="39163" y="49662"/>
                    <a:pt x="38828" y="49495"/>
                    <a:pt x="38493" y="49328"/>
                  </a:cubicBezTo>
                  <a:cubicBezTo>
                    <a:pt x="38242" y="49204"/>
                    <a:pt x="38075" y="49037"/>
                    <a:pt x="38158" y="48742"/>
                  </a:cubicBezTo>
                  <a:cubicBezTo>
                    <a:pt x="38242" y="48491"/>
                    <a:pt x="38158" y="48200"/>
                    <a:pt x="37907" y="48116"/>
                  </a:cubicBezTo>
                  <a:cubicBezTo>
                    <a:pt x="37700" y="47989"/>
                    <a:pt x="37656" y="47865"/>
                    <a:pt x="37616" y="47654"/>
                  </a:cubicBezTo>
                  <a:cubicBezTo>
                    <a:pt x="37489" y="47196"/>
                    <a:pt x="37616" y="46650"/>
                    <a:pt x="37071" y="46315"/>
                  </a:cubicBezTo>
                  <a:cubicBezTo>
                    <a:pt x="36903" y="46191"/>
                    <a:pt x="36736" y="46024"/>
                    <a:pt x="36569" y="45857"/>
                  </a:cubicBezTo>
                  <a:cubicBezTo>
                    <a:pt x="36306" y="45631"/>
                    <a:pt x="36041" y="45473"/>
                    <a:pt x="35686" y="45473"/>
                  </a:cubicBezTo>
                  <a:cubicBezTo>
                    <a:pt x="35647" y="45473"/>
                    <a:pt x="35606" y="45475"/>
                    <a:pt x="35564" y="45479"/>
                  </a:cubicBezTo>
                  <a:cubicBezTo>
                    <a:pt x="35463" y="45489"/>
                    <a:pt x="35363" y="45494"/>
                    <a:pt x="35265" y="45494"/>
                  </a:cubicBezTo>
                  <a:cubicBezTo>
                    <a:pt x="34600" y="45494"/>
                    <a:pt x="34021" y="45252"/>
                    <a:pt x="33472" y="44853"/>
                  </a:cubicBezTo>
                  <a:cubicBezTo>
                    <a:pt x="33265" y="44725"/>
                    <a:pt x="32970" y="44685"/>
                    <a:pt x="32930" y="44391"/>
                  </a:cubicBezTo>
                  <a:cubicBezTo>
                    <a:pt x="32803" y="43972"/>
                    <a:pt x="32512" y="43765"/>
                    <a:pt x="32134" y="43597"/>
                  </a:cubicBezTo>
                  <a:cubicBezTo>
                    <a:pt x="31926" y="43514"/>
                    <a:pt x="31591" y="43387"/>
                    <a:pt x="31508" y="43136"/>
                  </a:cubicBezTo>
                  <a:cubicBezTo>
                    <a:pt x="31424" y="42801"/>
                    <a:pt x="31173" y="42677"/>
                    <a:pt x="30878" y="42510"/>
                  </a:cubicBezTo>
                  <a:cubicBezTo>
                    <a:pt x="30755" y="42466"/>
                    <a:pt x="30587" y="42466"/>
                    <a:pt x="30544" y="42259"/>
                  </a:cubicBezTo>
                  <a:cubicBezTo>
                    <a:pt x="30460" y="42048"/>
                    <a:pt x="30795" y="42091"/>
                    <a:pt x="30795" y="41924"/>
                  </a:cubicBezTo>
                  <a:cubicBezTo>
                    <a:pt x="30752" y="41920"/>
                    <a:pt x="30709" y="41918"/>
                    <a:pt x="30667" y="41918"/>
                  </a:cubicBezTo>
                  <a:cubicBezTo>
                    <a:pt x="30258" y="41918"/>
                    <a:pt x="29879" y="42091"/>
                    <a:pt x="29499" y="42091"/>
                  </a:cubicBezTo>
                  <a:cubicBezTo>
                    <a:pt x="29456" y="42091"/>
                    <a:pt x="29372" y="42175"/>
                    <a:pt x="29372" y="42215"/>
                  </a:cubicBezTo>
                  <a:cubicBezTo>
                    <a:pt x="29327" y="42328"/>
                    <a:pt x="29271" y="42368"/>
                    <a:pt x="29209" y="42368"/>
                  </a:cubicBezTo>
                  <a:cubicBezTo>
                    <a:pt x="29155" y="42368"/>
                    <a:pt x="29097" y="42338"/>
                    <a:pt x="29037" y="42299"/>
                  </a:cubicBezTo>
                  <a:cubicBezTo>
                    <a:pt x="28725" y="42090"/>
                    <a:pt x="28382" y="41997"/>
                    <a:pt x="28010" y="41997"/>
                  </a:cubicBezTo>
                  <a:cubicBezTo>
                    <a:pt x="27935" y="41997"/>
                    <a:pt x="27859" y="42000"/>
                    <a:pt x="27782" y="42008"/>
                  </a:cubicBezTo>
                  <a:cubicBezTo>
                    <a:pt x="27448" y="42008"/>
                    <a:pt x="27196" y="41880"/>
                    <a:pt x="26862" y="41797"/>
                  </a:cubicBezTo>
                  <a:cubicBezTo>
                    <a:pt x="26487" y="41673"/>
                    <a:pt x="26320" y="41338"/>
                    <a:pt x="26068" y="41003"/>
                  </a:cubicBezTo>
                  <a:cubicBezTo>
                    <a:pt x="25941" y="41378"/>
                    <a:pt x="25690" y="41629"/>
                    <a:pt x="25439" y="41797"/>
                  </a:cubicBezTo>
                  <a:cubicBezTo>
                    <a:pt x="25188" y="42008"/>
                    <a:pt x="25105" y="42259"/>
                    <a:pt x="25105" y="42550"/>
                  </a:cubicBezTo>
                  <a:cubicBezTo>
                    <a:pt x="25148" y="42633"/>
                    <a:pt x="25188" y="42801"/>
                    <a:pt x="25064" y="42801"/>
                  </a:cubicBezTo>
                  <a:cubicBezTo>
                    <a:pt x="25047" y="42807"/>
                    <a:pt x="25031" y="42810"/>
                    <a:pt x="25016" y="42810"/>
                  </a:cubicBezTo>
                  <a:cubicBezTo>
                    <a:pt x="24925" y="42810"/>
                    <a:pt x="24885" y="42705"/>
                    <a:pt x="24813" y="42633"/>
                  </a:cubicBezTo>
                  <a:cubicBezTo>
                    <a:pt x="24686" y="42510"/>
                    <a:pt x="24770" y="42426"/>
                    <a:pt x="24853" y="42342"/>
                  </a:cubicBezTo>
                  <a:cubicBezTo>
                    <a:pt x="24981" y="42175"/>
                    <a:pt x="25064" y="42008"/>
                    <a:pt x="25064" y="41757"/>
                  </a:cubicBezTo>
                  <a:cubicBezTo>
                    <a:pt x="25021" y="41546"/>
                    <a:pt x="25064" y="41338"/>
                    <a:pt x="25272" y="41211"/>
                  </a:cubicBezTo>
                  <a:cubicBezTo>
                    <a:pt x="25399" y="41171"/>
                    <a:pt x="25356" y="41044"/>
                    <a:pt x="25315" y="40960"/>
                  </a:cubicBezTo>
                  <a:cubicBezTo>
                    <a:pt x="25262" y="40881"/>
                    <a:pt x="25209" y="40852"/>
                    <a:pt x="25155" y="40852"/>
                  </a:cubicBezTo>
                  <a:cubicBezTo>
                    <a:pt x="25125" y="40852"/>
                    <a:pt x="25095" y="40862"/>
                    <a:pt x="25064" y="40876"/>
                  </a:cubicBezTo>
                  <a:cubicBezTo>
                    <a:pt x="24937" y="40920"/>
                    <a:pt x="24813" y="40920"/>
                    <a:pt x="24730" y="41044"/>
                  </a:cubicBezTo>
                  <a:cubicBezTo>
                    <a:pt x="24395" y="41422"/>
                    <a:pt x="23893" y="41629"/>
                    <a:pt x="23391" y="41713"/>
                  </a:cubicBezTo>
                  <a:cubicBezTo>
                    <a:pt x="22929" y="41797"/>
                    <a:pt x="22638" y="42175"/>
                    <a:pt x="22638" y="42466"/>
                  </a:cubicBezTo>
                  <a:cubicBezTo>
                    <a:pt x="22554" y="42928"/>
                    <a:pt x="22259" y="43179"/>
                    <a:pt x="22008" y="43470"/>
                  </a:cubicBezTo>
                  <a:cubicBezTo>
                    <a:pt x="21920" y="43559"/>
                    <a:pt x="21855" y="43613"/>
                    <a:pt x="21776" y="43613"/>
                  </a:cubicBezTo>
                  <a:cubicBezTo>
                    <a:pt x="21706" y="43613"/>
                    <a:pt x="21625" y="43570"/>
                    <a:pt x="21506" y="43470"/>
                  </a:cubicBezTo>
                  <a:cubicBezTo>
                    <a:pt x="21255" y="43263"/>
                    <a:pt x="21048" y="42884"/>
                    <a:pt x="20670" y="42884"/>
                  </a:cubicBezTo>
                  <a:cubicBezTo>
                    <a:pt x="20251" y="42884"/>
                    <a:pt x="19749" y="42884"/>
                    <a:pt x="19374" y="43136"/>
                  </a:cubicBezTo>
                  <a:cubicBezTo>
                    <a:pt x="19282" y="43206"/>
                    <a:pt x="19202" y="43237"/>
                    <a:pt x="19120" y="43237"/>
                  </a:cubicBezTo>
                  <a:cubicBezTo>
                    <a:pt x="19054" y="43237"/>
                    <a:pt x="18987" y="43217"/>
                    <a:pt x="18912" y="43179"/>
                  </a:cubicBezTo>
                  <a:cubicBezTo>
                    <a:pt x="18159" y="42717"/>
                    <a:pt x="17617" y="41924"/>
                    <a:pt x="17908" y="40920"/>
                  </a:cubicBezTo>
                  <a:cubicBezTo>
                    <a:pt x="18035" y="40418"/>
                    <a:pt x="18159" y="39872"/>
                    <a:pt x="18286" y="39330"/>
                  </a:cubicBezTo>
                  <a:cubicBezTo>
                    <a:pt x="18286" y="39203"/>
                    <a:pt x="18370" y="39035"/>
                    <a:pt x="18243" y="38952"/>
                  </a:cubicBezTo>
                  <a:cubicBezTo>
                    <a:pt x="17952" y="38744"/>
                    <a:pt x="17701" y="38409"/>
                    <a:pt x="17239" y="38409"/>
                  </a:cubicBezTo>
                  <a:cubicBezTo>
                    <a:pt x="16798" y="38438"/>
                    <a:pt x="16355" y="38468"/>
                    <a:pt x="15913" y="38468"/>
                  </a:cubicBezTo>
                  <a:cubicBezTo>
                    <a:pt x="15728" y="38468"/>
                    <a:pt x="15542" y="38462"/>
                    <a:pt x="15358" y="38450"/>
                  </a:cubicBezTo>
                  <a:cubicBezTo>
                    <a:pt x="15274" y="38409"/>
                    <a:pt x="15063" y="38450"/>
                    <a:pt x="15190" y="38242"/>
                  </a:cubicBezTo>
                  <a:cubicBezTo>
                    <a:pt x="15481" y="37740"/>
                    <a:pt x="15565" y="37154"/>
                    <a:pt x="15860" y="36652"/>
                  </a:cubicBezTo>
                  <a:cubicBezTo>
                    <a:pt x="16151" y="36023"/>
                    <a:pt x="16278" y="35313"/>
                    <a:pt x="16653" y="34600"/>
                  </a:cubicBezTo>
                  <a:cubicBezTo>
                    <a:pt x="16459" y="34600"/>
                    <a:pt x="16263" y="34620"/>
                    <a:pt x="16080" y="34620"/>
                  </a:cubicBezTo>
                  <a:cubicBezTo>
                    <a:pt x="15988" y="34620"/>
                    <a:pt x="15900" y="34615"/>
                    <a:pt x="15816" y="34600"/>
                  </a:cubicBezTo>
                  <a:cubicBezTo>
                    <a:pt x="15710" y="34589"/>
                    <a:pt x="15610" y="34583"/>
                    <a:pt x="15516" y="34583"/>
                  </a:cubicBezTo>
                  <a:cubicBezTo>
                    <a:pt x="14913" y="34583"/>
                    <a:pt x="14571" y="34829"/>
                    <a:pt x="14353" y="35481"/>
                  </a:cubicBezTo>
                  <a:cubicBezTo>
                    <a:pt x="14310" y="35604"/>
                    <a:pt x="14270" y="35772"/>
                    <a:pt x="14226" y="35899"/>
                  </a:cubicBezTo>
                  <a:cubicBezTo>
                    <a:pt x="14186" y="36107"/>
                    <a:pt x="14059" y="36190"/>
                    <a:pt x="13851" y="36234"/>
                  </a:cubicBezTo>
                  <a:cubicBezTo>
                    <a:pt x="13306" y="36401"/>
                    <a:pt x="12720" y="36568"/>
                    <a:pt x="12134" y="36736"/>
                  </a:cubicBezTo>
                  <a:cubicBezTo>
                    <a:pt x="12093" y="36746"/>
                    <a:pt x="12054" y="36751"/>
                    <a:pt x="12017" y="36751"/>
                  </a:cubicBezTo>
                  <a:cubicBezTo>
                    <a:pt x="11905" y="36751"/>
                    <a:pt x="11812" y="36704"/>
                    <a:pt x="11716" y="36609"/>
                  </a:cubicBezTo>
                  <a:cubicBezTo>
                    <a:pt x="11381" y="36401"/>
                    <a:pt x="11174" y="36107"/>
                    <a:pt x="10963" y="35815"/>
                  </a:cubicBezTo>
                  <a:cubicBezTo>
                    <a:pt x="10461" y="35062"/>
                    <a:pt x="10253" y="34266"/>
                    <a:pt x="10588" y="33345"/>
                  </a:cubicBezTo>
                  <a:cubicBezTo>
                    <a:pt x="10839" y="32636"/>
                    <a:pt x="11174" y="31882"/>
                    <a:pt x="11214" y="31086"/>
                  </a:cubicBezTo>
                  <a:cubicBezTo>
                    <a:pt x="11214" y="30627"/>
                    <a:pt x="11425" y="30460"/>
                    <a:pt x="11759" y="30249"/>
                  </a:cubicBezTo>
                  <a:cubicBezTo>
                    <a:pt x="12385" y="29874"/>
                    <a:pt x="12971" y="29496"/>
                    <a:pt x="13557" y="29077"/>
                  </a:cubicBezTo>
                  <a:cubicBezTo>
                    <a:pt x="13791" y="28883"/>
                    <a:pt x="14024" y="28815"/>
                    <a:pt x="14258" y="28815"/>
                  </a:cubicBezTo>
                  <a:cubicBezTo>
                    <a:pt x="14526" y="28815"/>
                    <a:pt x="14795" y="28904"/>
                    <a:pt x="15063" y="28994"/>
                  </a:cubicBezTo>
                  <a:cubicBezTo>
                    <a:pt x="15331" y="29101"/>
                    <a:pt x="15507" y="29162"/>
                    <a:pt x="15653" y="29162"/>
                  </a:cubicBezTo>
                  <a:cubicBezTo>
                    <a:pt x="15851" y="29162"/>
                    <a:pt x="15994" y="29050"/>
                    <a:pt x="16235" y="28786"/>
                  </a:cubicBezTo>
                  <a:cubicBezTo>
                    <a:pt x="16446" y="28575"/>
                    <a:pt x="16629" y="28482"/>
                    <a:pt x="16855" y="28482"/>
                  </a:cubicBezTo>
                  <a:cubicBezTo>
                    <a:pt x="16898" y="28482"/>
                    <a:pt x="16942" y="28485"/>
                    <a:pt x="16988" y="28492"/>
                  </a:cubicBezTo>
                  <a:cubicBezTo>
                    <a:pt x="17134" y="28524"/>
                    <a:pt x="17273" y="28538"/>
                    <a:pt x="17411" y="28538"/>
                  </a:cubicBezTo>
                  <a:cubicBezTo>
                    <a:pt x="17630" y="28538"/>
                    <a:pt x="17845" y="28503"/>
                    <a:pt x="18075" y="28452"/>
                  </a:cubicBezTo>
                  <a:cubicBezTo>
                    <a:pt x="18122" y="28428"/>
                    <a:pt x="18163" y="28418"/>
                    <a:pt x="18198" y="28418"/>
                  </a:cubicBezTo>
                  <a:cubicBezTo>
                    <a:pt x="18290" y="28418"/>
                    <a:pt x="18350" y="28486"/>
                    <a:pt x="18410" y="28575"/>
                  </a:cubicBezTo>
                  <a:cubicBezTo>
                    <a:pt x="18554" y="28792"/>
                    <a:pt x="18712" y="28885"/>
                    <a:pt x="18884" y="28885"/>
                  </a:cubicBezTo>
                  <a:cubicBezTo>
                    <a:pt x="19012" y="28885"/>
                    <a:pt x="19147" y="28833"/>
                    <a:pt x="19291" y="28743"/>
                  </a:cubicBezTo>
                  <a:cubicBezTo>
                    <a:pt x="19336" y="28697"/>
                    <a:pt x="19394" y="28664"/>
                    <a:pt x="19458" y="28664"/>
                  </a:cubicBezTo>
                  <a:cubicBezTo>
                    <a:pt x="19511" y="28664"/>
                    <a:pt x="19568" y="28687"/>
                    <a:pt x="19625" y="28743"/>
                  </a:cubicBezTo>
                  <a:cubicBezTo>
                    <a:pt x="20044" y="29205"/>
                    <a:pt x="20251" y="29412"/>
                    <a:pt x="20000" y="30082"/>
                  </a:cubicBezTo>
                  <a:cubicBezTo>
                    <a:pt x="19960" y="30165"/>
                    <a:pt x="19916" y="30209"/>
                    <a:pt x="19960" y="30293"/>
                  </a:cubicBezTo>
                  <a:cubicBezTo>
                    <a:pt x="20044" y="30835"/>
                    <a:pt x="20211" y="31421"/>
                    <a:pt x="20629" y="31839"/>
                  </a:cubicBezTo>
                  <a:cubicBezTo>
                    <a:pt x="20705" y="31890"/>
                    <a:pt x="20796" y="31971"/>
                    <a:pt x="20885" y="31971"/>
                  </a:cubicBezTo>
                  <a:cubicBezTo>
                    <a:pt x="20942" y="31971"/>
                    <a:pt x="20998" y="31937"/>
                    <a:pt x="21048" y="31839"/>
                  </a:cubicBezTo>
                  <a:cubicBezTo>
                    <a:pt x="21339" y="31253"/>
                    <a:pt x="21506" y="30627"/>
                    <a:pt x="21382" y="29998"/>
                  </a:cubicBezTo>
                  <a:cubicBezTo>
                    <a:pt x="21299" y="29663"/>
                    <a:pt x="21215" y="29329"/>
                    <a:pt x="21172" y="28994"/>
                  </a:cubicBezTo>
                  <a:cubicBezTo>
                    <a:pt x="21172" y="28703"/>
                    <a:pt x="21088" y="28408"/>
                    <a:pt x="21255" y="28157"/>
                  </a:cubicBezTo>
                  <a:cubicBezTo>
                    <a:pt x="21925" y="27196"/>
                    <a:pt x="22805" y="26443"/>
                    <a:pt x="23809" y="25858"/>
                  </a:cubicBezTo>
                  <a:cubicBezTo>
                    <a:pt x="24311" y="25563"/>
                    <a:pt x="24770" y="25312"/>
                    <a:pt x="25148" y="24894"/>
                  </a:cubicBezTo>
                  <a:cubicBezTo>
                    <a:pt x="25523" y="24519"/>
                    <a:pt x="25774" y="24140"/>
                    <a:pt x="25690" y="23638"/>
                  </a:cubicBezTo>
                  <a:cubicBezTo>
                    <a:pt x="25650" y="23515"/>
                    <a:pt x="25607" y="23347"/>
                    <a:pt x="25774" y="23347"/>
                  </a:cubicBezTo>
                  <a:cubicBezTo>
                    <a:pt x="26152" y="23263"/>
                    <a:pt x="26192" y="22929"/>
                    <a:pt x="26320" y="22634"/>
                  </a:cubicBezTo>
                  <a:cubicBezTo>
                    <a:pt x="26356" y="22523"/>
                    <a:pt x="26394" y="22377"/>
                    <a:pt x="26552" y="22377"/>
                  </a:cubicBezTo>
                  <a:cubicBezTo>
                    <a:pt x="26570" y="22377"/>
                    <a:pt x="26589" y="22379"/>
                    <a:pt x="26611" y="22383"/>
                  </a:cubicBezTo>
                  <a:cubicBezTo>
                    <a:pt x="26905" y="22383"/>
                    <a:pt x="27073" y="22176"/>
                    <a:pt x="27240" y="21965"/>
                  </a:cubicBezTo>
                  <a:cubicBezTo>
                    <a:pt x="27491" y="21630"/>
                    <a:pt x="27699" y="21379"/>
                    <a:pt x="28117" y="21212"/>
                  </a:cubicBezTo>
                  <a:cubicBezTo>
                    <a:pt x="28619" y="21044"/>
                    <a:pt x="29121" y="20920"/>
                    <a:pt x="29667" y="20793"/>
                  </a:cubicBezTo>
                  <a:cubicBezTo>
                    <a:pt x="30042" y="20753"/>
                    <a:pt x="30085" y="20626"/>
                    <a:pt x="29918" y="20291"/>
                  </a:cubicBezTo>
                  <a:cubicBezTo>
                    <a:pt x="29918" y="20251"/>
                    <a:pt x="29874" y="20167"/>
                    <a:pt x="29918" y="20124"/>
                  </a:cubicBezTo>
                  <a:cubicBezTo>
                    <a:pt x="30169" y="19749"/>
                    <a:pt x="30336" y="19287"/>
                    <a:pt x="30795" y="19120"/>
                  </a:cubicBezTo>
                  <a:cubicBezTo>
                    <a:pt x="31340" y="18912"/>
                    <a:pt x="31883" y="18661"/>
                    <a:pt x="32468" y="18494"/>
                  </a:cubicBezTo>
                  <a:cubicBezTo>
                    <a:pt x="32763" y="18367"/>
                    <a:pt x="33054" y="18243"/>
                    <a:pt x="33389" y="18243"/>
                  </a:cubicBezTo>
                  <a:cubicBezTo>
                    <a:pt x="33265" y="18410"/>
                    <a:pt x="33098" y="18494"/>
                    <a:pt x="32970" y="18577"/>
                  </a:cubicBezTo>
                  <a:cubicBezTo>
                    <a:pt x="32846" y="18618"/>
                    <a:pt x="32719" y="18701"/>
                    <a:pt x="32803" y="18869"/>
                  </a:cubicBezTo>
                  <a:cubicBezTo>
                    <a:pt x="32874" y="19010"/>
                    <a:pt x="32944" y="19182"/>
                    <a:pt x="33115" y="19182"/>
                  </a:cubicBezTo>
                  <a:cubicBezTo>
                    <a:pt x="33147" y="19182"/>
                    <a:pt x="33182" y="19176"/>
                    <a:pt x="33221" y="19163"/>
                  </a:cubicBezTo>
                  <a:cubicBezTo>
                    <a:pt x="33389" y="19120"/>
                    <a:pt x="33600" y="19080"/>
                    <a:pt x="33807" y="18952"/>
                  </a:cubicBezTo>
                  <a:cubicBezTo>
                    <a:pt x="34269" y="18661"/>
                    <a:pt x="34811" y="18534"/>
                    <a:pt x="35357" y="18410"/>
                  </a:cubicBezTo>
                  <a:cubicBezTo>
                    <a:pt x="35481" y="18367"/>
                    <a:pt x="35692" y="18367"/>
                    <a:pt x="35732" y="18199"/>
                  </a:cubicBezTo>
                  <a:cubicBezTo>
                    <a:pt x="35899" y="17948"/>
                    <a:pt x="36110" y="17865"/>
                    <a:pt x="36401" y="17824"/>
                  </a:cubicBezTo>
                  <a:cubicBezTo>
                    <a:pt x="36528" y="17781"/>
                    <a:pt x="36736" y="17741"/>
                    <a:pt x="36652" y="17614"/>
                  </a:cubicBezTo>
                  <a:cubicBezTo>
                    <a:pt x="36612" y="17406"/>
                    <a:pt x="36736" y="17155"/>
                    <a:pt x="36528" y="17028"/>
                  </a:cubicBezTo>
                  <a:cubicBezTo>
                    <a:pt x="36506" y="17023"/>
                    <a:pt x="36485" y="17020"/>
                    <a:pt x="36465" y="17020"/>
                  </a:cubicBezTo>
                  <a:cubicBezTo>
                    <a:pt x="36328" y="17020"/>
                    <a:pt x="36218" y="17128"/>
                    <a:pt x="36110" y="17239"/>
                  </a:cubicBezTo>
                  <a:cubicBezTo>
                    <a:pt x="36066" y="17322"/>
                    <a:pt x="35983" y="17362"/>
                    <a:pt x="35943" y="17446"/>
                  </a:cubicBezTo>
                  <a:cubicBezTo>
                    <a:pt x="35692" y="17741"/>
                    <a:pt x="35397" y="17781"/>
                    <a:pt x="35062" y="17824"/>
                  </a:cubicBezTo>
                  <a:cubicBezTo>
                    <a:pt x="35035" y="17827"/>
                    <a:pt x="35008" y="17828"/>
                    <a:pt x="34982" y="17828"/>
                  </a:cubicBezTo>
                  <a:cubicBezTo>
                    <a:pt x="34542" y="17828"/>
                    <a:pt x="34384" y="17511"/>
                    <a:pt x="34226" y="17195"/>
                  </a:cubicBezTo>
                  <a:cubicBezTo>
                    <a:pt x="34018" y="16904"/>
                    <a:pt x="34353" y="16820"/>
                    <a:pt x="34436" y="16609"/>
                  </a:cubicBezTo>
                  <a:cubicBezTo>
                    <a:pt x="34520" y="16486"/>
                    <a:pt x="34644" y="16358"/>
                    <a:pt x="34687" y="16191"/>
                  </a:cubicBezTo>
                  <a:cubicBezTo>
                    <a:pt x="34771" y="16024"/>
                    <a:pt x="34979" y="15816"/>
                    <a:pt x="34855" y="15689"/>
                  </a:cubicBezTo>
                  <a:cubicBezTo>
                    <a:pt x="34756" y="15529"/>
                    <a:pt x="34560" y="15466"/>
                    <a:pt x="34360" y="15466"/>
                  </a:cubicBezTo>
                  <a:cubicBezTo>
                    <a:pt x="34301" y="15466"/>
                    <a:pt x="34242" y="15471"/>
                    <a:pt x="34185" y="15481"/>
                  </a:cubicBezTo>
                  <a:cubicBezTo>
                    <a:pt x="34058" y="15481"/>
                    <a:pt x="33934" y="15522"/>
                    <a:pt x="33807" y="15565"/>
                  </a:cubicBezTo>
                  <a:cubicBezTo>
                    <a:pt x="33305" y="15689"/>
                    <a:pt x="32846" y="15983"/>
                    <a:pt x="32344" y="16151"/>
                  </a:cubicBezTo>
                  <a:lnTo>
                    <a:pt x="32261" y="16234"/>
                  </a:lnTo>
                  <a:lnTo>
                    <a:pt x="32261" y="16191"/>
                  </a:lnTo>
                  <a:cubicBezTo>
                    <a:pt x="32261" y="16191"/>
                    <a:pt x="32301" y="16151"/>
                    <a:pt x="32344" y="16151"/>
                  </a:cubicBezTo>
                  <a:cubicBezTo>
                    <a:pt x="32344" y="16024"/>
                    <a:pt x="32428" y="15983"/>
                    <a:pt x="32512" y="15900"/>
                  </a:cubicBezTo>
                  <a:cubicBezTo>
                    <a:pt x="32970" y="15438"/>
                    <a:pt x="33767" y="15481"/>
                    <a:pt x="34185" y="14896"/>
                  </a:cubicBezTo>
                  <a:cubicBezTo>
                    <a:pt x="34206" y="14853"/>
                    <a:pt x="34259" y="14842"/>
                    <a:pt x="34324" y="14842"/>
                  </a:cubicBezTo>
                  <a:cubicBezTo>
                    <a:pt x="34386" y="14842"/>
                    <a:pt x="34458" y="14852"/>
                    <a:pt x="34520" y="14852"/>
                  </a:cubicBezTo>
                  <a:cubicBezTo>
                    <a:pt x="34993" y="14852"/>
                    <a:pt x="35486" y="14834"/>
                    <a:pt x="35984" y="14834"/>
                  </a:cubicBezTo>
                  <a:cubicBezTo>
                    <a:pt x="36234" y="14834"/>
                    <a:pt x="36485" y="14839"/>
                    <a:pt x="36736" y="14852"/>
                  </a:cubicBezTo>
                  <a:cubicBezTo>
                    <a:pt x="36794" y="14855"/>
                    <a:pt x="36851" y="14856"/>
                    <a:pt x="36908" y="14856"/>
                  </a:cubicBezTo>
                  <a:cubicBezTo>
                    <a:pt x="37720" y="14856"/>
                    <a:pt x="38456" y="14571"/>
                    <a:pt x="39122" y="14143"/>
                  </a:cubicBezTo>
                  <a:cubicBezTo>
                    <a:pt x="39251" y="14078"/>
                    <a:pt x="39354" y="13988"/>
                    <a:pt x="39471" y="13988"/>
                  </a:cubicBezTo>
                  <a:cubicBezTo>
                    <a:pt x="39506" y="13988"/>
                    <a:pt x="39542" y="13996"/>
                    <a:pt x="39581" y="14015"/>
                  </a:cubicBezTo>
                  <a:cubicBezTo>
                    <a:pt x="39541" y="14183"/>
                    <a:pt x="39414" y="14226"/>
                    <a:pt x="39330" y="14350"/>
                  </a:cubicBezTo>
                  <a:cubicBezTo>
                    <a:pt x="38704" y="14936"/>
                    <a:pt x="38075" y="15565"/>
                    <a:pt x="37573" y="16234"/>
                  </a:cubicBezTo>
                  <a:cubicBezTo>
                    <a:pt x="37533" y="16318"/>
                    <a:pt x="37405" y="16358"/>
                    <a:pt x="37449" y="16442"/>
                  </a:cubicBezTo>
                  <a:cubicBezTo>
                    <a:pt x="37473" y="16518"/>
                    <a:pt x="37527" y="16533"/>
                    <a:pt x="37593" y="16533"/>
                  </a:cubicBezTo>
                  <a:cubicBezTo>
                    <a:pt x="37639" y="16533"/>
                    <a:pt x="37690" y="16526"/>
                    <a:pt x="37740" y="16526"/>
                  </a:cubicBezTo>
                  <a:cubicBezTo>
                    <a:pt x="37957" y="16551"/>
                    <a:pt x="38187" y="16575"/>
                    <a:pt x="38407" y="16575"/>
                  </a:cubicBezTo>
                  <a:cubicBezTo>
                    <a:pt x="38571" y="16575"/>
                    <a:pt x="38729" y="16561"/>
                    <a:pt x="38871" y="16526"/>
                  </a:cubicBezTo>
                  <a:cubicBezTo>
                    <a:pt x="38910" y="16514"/>
                    <a:pt x="38947" y="16509"/>
                    <a:pt x="38984" y="16509"/>
                  </a:cubicBezTo>
                  <a:cubicBezTo>
                    <a:pt x="39245" y="16509"/>
                    <a:pt x="39444" y="16774"/>
                    <a:pt x="39667" y="16774"/>
                  </a:cubicBezTo>
                  <a:cubicBezTo>
                    <a:pt x="39746" y="16774"/>
                    <a:pt x="39827" y="16741"/>
                    <a:pt x="39916" y="16653"/>
                  </a:cubicBezTo>
                  <a:cubicBezTo>
                    <a:pt x="39916" y="16653"/>
                    <a:pt x="39999" y="16737"/>
                    <a:pt x="39999" y="16777"/>
                  </a:cubicBezTo>
                  <a:cubicBezTo>
                    <a:pt x="40052" y="17018"/>
                    <a:pt x="40125" y="17096"/>
                    <a:pt x="40210" y="17096"/>
                  </a:cubicBezTo>
                  <a:cubicBezTo>
                    <a:pt x="40333" y="17096"/>
                    <a:pt x="40481" y="16935"/>
                    <a:pt x="40629" y="16860"/>
                  </a:cubicBezTo>
                  <a:cubicBezTo>
                    <a:pt x="40963" y="16693"/>
                    <a:pt x="41004" y="16486"/>
                    <a:pt x="40836" y="16151"/>
                  </a:cubicBezTo>
                  <a:cubicBezTo>
                    <a:pt x="40752" y="16024"/>
                    <a:pt x="40752" y="15856"/>
                    <a:pt x="40836" y="15689"/>
                  </a:cubicBezTo>
                  <a:cubicBezTo>
                    <a:pt x="40943" y="15407"/>
                    <a:pt x="40870" y="15303"/>
                    <a:pt x="40671" y="15303"/>
                  </a:cubicBezTo>
                  <a:cubicBezTo>
                    <a:pt x="40633" y="15303"/>
                    <a:pt x="40591" y="15307"/>
                    <a:pt x="40545" y="15314"/>
                  </a:cubicBezTo>
                  <a:cubicBezTo>
                    <a:pt x="40479" y="15314"/>
                    <a:pt x="40394" y="15320"/>
                    <a:pt x="40314" y="15320"/>
                  </a:cubicBezTo>
                  <a:cubicBezTo>
                    <a:pt x="40191" y="15320"/>
                    <a:pt x="40083" y="15305"/>
                    <a:pt x="40083" y="15230"/>
                  </a:cubicBezTo>
                  <a:cubicBezTo>
                    <a:pt x="40083" y="14936"/>
                    <a:pt x="39457" y="14645"/>
                    <a:pt x="40043" y="14310"/>
                  </a:cubicBezTo>
                  <a:cubicBezTo>
                    <a:pt x="40083" y="14310"/>
                    <a:pt x="40083" y="14226"/>
                    <a:pt x="40083" y="14226"/>
                  </a:cubicBezTo>
                  <a:cubicBezTo>
                    <a:pt x="39832" y="13891"/>
                    <a:pt x="40127" y="13724"/>
                    <a:pt x="40294" y="13513"/>
                  </a:cubicBezTo>
                  <a:cubicBezTo>
                    <a:pt x="40461" y="13306"/>
                    <a:pt x="40501" y="13095"/>
                    <a:pt x="40418" y="12844"/>
                  </a:cubicBezTo>
                  <a:cubicBezTo>
                    <a:pt x="40250" y="12258"/>
                    <a:pt x="40127" y="11716"/>
                    <a:pt x="39457" y="11505"/>
                  </a:cubicBezTo>
                  <a:cubicBezTo>
                    <a:pt x="39163" y="11381"/>
                    <a:pt x="38955" y="11046"/>
                    <a:pt x="38744" y="10795"/>
                  </a:cubicBezTo>
                  <a:cubicBezTo>
                    <a:pt x="38660" y="10628"/>
                    <a:pt x="38871" y="10417"/>
                    <a:pt x="38912" y="10210"/>
                  </a:cubicBezTo>
                  <a:cubicBezTo>
                    <a:pt x="38955" y="10126"/>
                    <a:pt x="38955" y="10042"/>
                    <a:pt x="38912" y="9999"/>
                  </a:cubicBezTo>
                  <a:cubicBezTo>
                    <a:pt x="38744" y="9497"/>
                    <a:pt x="38788" y="8954"/>
                    <a:pt x="38660" y="8452"/>
                  </a:cubicBezTo>
                  <a:cubicBezTo>
                    <a:pt x="38613" y="8217"/>
                    <a:pt x="38580" y="8114"/>
                    <a:pt x="38507" y="8114"/>
                  </a:cubicBezTo>
                  <a:cubicBezTo>
                    <a:pt x="38451" y="8114"/>
                    <a:pt x="38371" y="8175"/>
                    <a:pt x="38242" y="8285"/>
                  </a:cubicBezTo>
                  <a:cubicBezTo>
                    <a:pt x="37740" y="8744"/>
                    <a:pt x="37198" y="9078"/>
                    <a:pt x="36612" y="9329"/>
                  </a:cubicBezTo>
                  <a:cubicBezTo>
                    <a:pt x="36525" y="9364"/>
                    <a:pt x="36452" y="9384"/>
                    <a:pt x="36386" y="9384"/>
                  </a:cubicBezTo>
                  <a:cubicBezTo>
                    <a:pt x="36291" y="9384"/>
                    <a:pt x="36208" y="9344"/>
                    <a:pt x="36110" y="9246"/>
                  </a:cubicBezTo>
                  <a:cubicBezTo>
                    <a:pt x="35732" y="8911"/>
                    <a:pt x="35692" y="8493"/>
                    <a:pt x="36110" y="8118"/>
                  </a:cubicBezTo>
                  <a:cubicBezTo>
                    <a:pt x="36317" y="7907"/>
                    <a:pt x="36317" y="7823"/>
                    <a:pt x="36026" y="7739"/>
                  </a:cubicBezTo>
                  <a:cubicBezTo>
                    <a:pt x="35775" y="7699"/>
                    <a:pt x="35564" y="7572"/>
                    <a:pt x="35397" y="7321"/>
                  </a:cubicBezTo>
                  <a:cubicBezTo>
                    <a:pt x="35241" y="7102"/>
                    <a:pt x="35035" y="6786"/>
                    <a:pt x="34712" y="6786"/>
                  </a:cubicBezTo>
                  <a:cubicBezTo>
                    <a:pt x="34606" y="6786"/>
                    <a:pt x="34487" y="6820"/>
                    <a:pt x="34353" y="6903"/>
                  </a:cubicBezTo>
                  <a:cubicBezTo>
                    <a:pt x="34317" y="6938"/>
                    <a:pt x="34266" y="6951"/>
                    <a:pt x="34210" y="6951"/>
                  </a:cubicBezTo>
                  <a:cubicBezTo>
                    <a:pt x="34134" y="6951"/>
                    <a:pt x="34047" y="6928"/>
                    <a:pt x="33974" y="6903"/>
                  </a:cubicBezTo>
                  <a:cubicBezTo>
                    <a:pt x="33640" y="6862"/>
                    <a:pt x="33265" y="6862"/>
                    <a:pt x="32930" y="6819"/>
                  </a:cubicBezTo>
                  <a:cubicBezTo>
                    <a:pt x="32880" y="6819"/>
                    <a:pt x="32837" y="6813"/>
                    <a:pt x="32800" y="6813"/>
                  </a:cubicBezTo>
                  <a:cubicBezTo>
                    <a:pt x="32744" y="6813"/>
                    <a:pt x="32703" y="6828"/>
                    <a:pt x="32679" y="6903"/>
                  </a:cubicBezTo>
                  <a:cubicBezTo>
                    <a:pt x="32468" y="7321"/>
                    <a:pt x="32134" y="7656"/>
                    <a:pt x="32050" y="8118"/>
                  </a:cubicBezTo>
                  <a:cubicBezTo>
                    <a:pt x="32010" y="8369"/>
                    <a:pt x="31883" y="8536"/>
                    <a:pt x="31715" y="8660"/>
                  </a:cubicBezTo>
                  <a:cubicBezTo>
                    <a:pt x="31464" y="8827"/>
                    <a:pt x="31340" y="9038"/>
                    <a:pt x="31129" y="9205"/>
                  </a:cubicBezTo>
                  <a:cubicBezTo>
                    <a:pt x="30962" y="9329"/>
                    <a:pt x="31006" y="9413"/>
                    <a:pt x="31129" y="9540"/>
                  </a:cubicBezTo>
                  <a:cubicBezTo>
                    <a:pt x="31213" y="9664"/>
                    <a:pt x="31464" y="9748"/>
                    <a:pt x="31380" y="9915"/>
                  </a:cubicBezTo>
                  <a:cubicBezTo>
                    <a:pt x="31297" y="10210"/>
                    <a:pt x="31213" y="10584"/>
                    <a:pt x="31046" y="10712"/>
                  </a:cubicBezTo>
                  <a:cubicBezTo>
                    <a:pt x="30544" y="11087"/>
                    <a:pt x="30042" y="11505"/>
                    <a:pt x="29456" y="11589"/>
                  </a:cubicBezTo>
                  <a:cubicBezTo>
                    <a:pt x="28914" y="11716"/>
                    <a:pt x="28746" y="11967"/>
                    <a:pt x="28663" y="12425"/>
                  </a:cubicBezTo>
                  <a:cubicBezTo>
                    <a:pt x="28663" y="12553"/>
                    <a:pt x="28579" y="12720"/>
                    <a:pt x="28535" y="12887"/>
                  </a:cubicBezTo>
                  <a:cubicBezTo>
                    <a:pt x="28535" y="13513"/>
                    <a:pt x="28077" y="13764"/>
                    <a:pt x="27575" y="14015"/>
                  </a:cubicBezTo>
                  <a:cubicBezTo>
                    <a:pt x="27528" y="14031"/>
                    <a:pt x="27481" y="14042"/>
                    <a:pt x="27441" y="14042"/>
                  </a:cubicBezTo>
                  <a:cubicBezTo>
                    <a:pt x="27373" y="14042"/>
                    <a:pt x="27324" y="14012"/>
                    <a:pt x="27324" y="13932"/>
                  </a:cubicBezTo>
                  <a:cubicBezTo>
                    <a:pt x="27280" y="13640"/>
                    <a:pt x="27073" y="13430"/>
                    <a:pt x="27029" y="13138"/>
                  </a:cubicBezTo>
                  <a:lnTo>
                    <a:pt x="27156" y="13138"/>
                  </a:lnTo>
                  <a:cubicBezTo>
                    <a:pt x="27324" y="13138"/>
                    <a:pt x="27491" y="13138"/>
                    <a:pt x="27531" y="12927"/>
                  </a:cubicBezTo>
                  <a:cubicBezTo>
                    <a:pt x="27531" y="12720"/>
                    <a:pt x="27407" y="12804"/>
                    <a:pt x="27280" y="12760"/>
                  </a:cubicBezTo>
                  <a:cubicBezTo>
                    <a:pt x="27156" y="12760"/>
                    <a:pt x="27196" y="12676"/>
                    <a:pt x="27196" y="12593"/>
                  </a:cubicBezTo>
                  <a:cubicBezTo>
                    <a:pt x="27280" y="12342"/>
                    <a:pt x="27364" y="12091"/>
                    <a:pt x="27531" y="11840"/>
                  </a:cubicBezTo>
                  <a:cubicBezTo>
                    <a:pt x="27673" y="11664"/>
                    <a:pt x="27726" y="11486"/>
                    <a:pt x="27510" y="11486"/>
                  </a:cubicBezTo>
                  <a:cubicBezTo>
                    <a:pt x="27470" y="11486"/>
                    <a:pt x="27422" y="11492"/>
                    <a:pt x="27364" y="11505"/>
                  </a:cubicBezTo>
                  <a:cubicBezTo>
                    <a:pt x="27262" y="11533"/>
                    <a:pt x="27166" y="11546"/>
                    <a:pt x="27074" y="11546"/>
                  </a:cubicBezTo>
                  <a:cubicBezTo>
                    <a:pt x="26483" y="11546"/>
                    <a:pt x="26062" y="11035"/>
                    <a:pt x="25483" y="10963"/>
                  </a:cubicBezTo>
                  <a:cubicBezTo>
                    <a:pt x="25439" y="10963"/>
                    <a:pt x="25399" y="10919"/>
                    <a:pt x="25356" y="10836"/>
                  </a:cubicBezTo>
                  <a:cubicBezTo>
                    <a:pt x="25064" y="10417"/>
                    <a:pt x="24646" y="10210"/>
                    <a:pt x="24144" y="10166"/>
                  </a:cubicBezTo>
                  <a:cubicBezTo>
                    <a:pt x="23642" y="10166"/>
                    <a:pt x="23642" y="10166"/>
                    <a:pt x="23642" y="9664"/>
                  </a:cubicBezTo>
                  <a:cubicBezTo>
                    <a:pt x="23642" y="9580"/>
                    <a:pt x="23642" y="9497"/>
                    <a:pt x="23682" y="9413"/>
                  </a:cubicBezTo>
                  <a:cubicBezTo>
                    <a:pt x="23766" y="9205"/>
                    <a:pt x="23725" y="9078"/>
                    <a:pt x="23474" y="9078"/>
                  </a:cubicBezTo>
                  <a:cubicBezTo>
                    <a:pt x="23391" y="9078"/>
                    <a:pt x="23307" y="9078"/>
                    <a:pt x="23264" y="9038"/>
                  </a:cubicBezTo>
                  <a:cubicBezTo>
                    <a:pt x="23180" y="8911"/>
                    <a:pt x="23307" y="8871"/>
                    <a:pt x="23391" y="8787"/>
                  </a:cubicBezTo>
                  <a:cubicBezTo>
                    <a:pt x="23809" y="8369"/>
                    <a:pt x="24228" y="7907"/>
                    <a:pt x="24853" y="7656"/>
                  </a:cubicBezTo>
                  <a:cubicBezTo>
                    <a:pt x="26109" y="7197"/>
                    <a:pt x="27156" y="6277"/>
                    <a:pt x="28412" y="5898"/>
                  </a:cubicBezTo>
                  <a:cubicBezTo>
                    <a:pt x="29081" y="5691"/>
                    <a:pt x="29667" y="5313"/>
                    <a:pt x="30252" y="4978"/>
                  </a:cubicBezTo>
                  <a:lnTo>
                    <a:pt x="30252" y="4978"/>
                  </a:lnTo>
                  <a:cubicBezTo>
                    <a:pt x="30042" y="5440"/>
                    <a:pt x="29623" y="5731"/>
                    <a:pt x="29205" y="5942"/>
                  </a:cubicBezTo>
                  <a:cubicBezTo>
                    <a:pt x="29288" y="6150"/>
                    <a:pt x="29707" y="5982"/>
                    <a:pt x="29583" y="6360"/>
                  </a:cubicBezTo>
                  <a:lnTo>
                    <a:pt x="29791" y="6360"/>
                  </a:lnTo>
                  <a:cubicBezTo>
                    <a:pt x="30001" y="6360"/>
                    <a:pt x="30169" y="6317"/>
                    <a:pt x="30336" y="6150"/>
                  </a:cubicBezTo>
                  <a:cubicBezTo>
                    <a:pt x="30593" y="5935"/>
                    <a:pt x="30719" y="5831"/>
                    <a:pt x="30848" y="5831"/>
                  </a:cubicBezTo>
                  <a:cubicBezTo>
                    <a:pt x="30970" y="5831"/>
                    <a:pt x="31096" y="5925"/>
                    <a:pt x="31340" y="6109"/>
                  </a:cubicBezTo>
                  <a:cubicBezTo>
                    <a:pt x="31444" y="6193"/>
                    <a:pt x="31611" y="6235"/>
                    <a:pt x="31758" y="6235"/>
                  </a:cubicBezTo>
                  <a:cubicBezTo>
                    <a:pt x="31904" y="6235"/>
                    <a:pt x="32030" y="6193"/>
                    <a:pt x="32050" y="6109"/>
                  </a:cubicBezTo>
                  <a:cubicBezTo>
                    <a:pt x="32177" y="5858"/>
                    <a:pt x="32093" y="5691"/>
                    <a:pt x="31842" y="5524"/>
                  </a:cubicBezTo>
                  <a:cubicBezTo>
                    <a:pt x="31548" y="5273"/>
                    <a:pt x="31173" y="5062"/>
                    <a:pt x="30922" y="4770"/>
                  </a:cubicBezTo>
                  <a:cubicBezTo>
                    <a:pt x="30878" y="4687"/>
                    <a:pt x="30795" y="4643"/>
                    <a:pt x="30838" y="4560"/>
                  </a:cubicBezTo>
                  <a:cubicBezTo>
                    <a:pt x="30858" y="4519"/>
                    <a:pt x="30888" y="4508"/>
                    <a:pt x="30924" y="4508"/>
                  </a:cubicBezTo>
                  <a:cubicBezTo>
                    <a:pt x="30960" y="4508"/>
                    <a:pt x="31003" y="4519"/>
                    <a:pt x="31046" y="4519"/>
                  </a:cubicBezTo>
                  <a:cubicBezTo>
                    <a:pt x="31173" y="4519"/>
                    <a:pt x="31213" y="4603"/>
                    <a:pt x="31297" y="4687"/>
                  </a:cubicBezTo>
                  <a:cubicBezTo>
                    <a:pt x="31354" y="4724"/>
                    <a:pt x="31419" y="4745"/>
                    <a:pt x="31481" y="4745"/>
                  </a:cubicBezTo>
                  <a:cubicBezTo>
                    <a:pt x="31557" y="4745"/>
                    <a:pt x="31629" y="4714"/>
                    <a:pt x="31675" y="4643"/>
                  </a:cubicBezTo>
                  <a:cubicBezTo>
                    <a:pt x="31883" y="4436"/>
                    <a:pt x="32177" y="4392"/>
                    <a:pt x="32468" y="4352"/>
                  </a:cubicBezTo>
                  <a:cubicBezTo>
                    <a:pt x="32846" y="4309"/>
                    <a:pt x="33221" y="4058"/>
                    <a:pt x="33389" y="3766"/>
                  </a:cubicBezTo>
                  <a:cubicBezTo>
                    <a:pt x="33516" y="3472"/>
                    <a:pt x="33640" y="3264"/>
                    <a:pt x="33851" y="3053"/>
                  </a:cubicBezTo>
                  <a:cubicBezTo>
                    <a:pt x="33934" y="2970"/>
                    <a:pt x="34018" y="2886"/>
                    <a:pt x="33934" y="2762"/>
                  </a:cubicBezTo>
                  <a:cubicBezTo>
                    <a:pt x="33730" y="2455"/>
                    <a:pt x="33913" y="2426"/>
                    <a:pt x="34100" y="2426"/>
                  </a:cubicBezTo>
                  <a:cubicBezTo>
                    <a:pt x="34143" y="2426"/>
                    <a:pt x="34187" y="2427"/>
                    <a:pt x="34226" y="2427"/>
                  </a:cubicBezTo>
                  <a:cubicBezTo>
                    <a:pt x="34315" y="2420"/>
                    <a:pt x="34406" y="2418"/>
                    <a:pt x="34497" y="2418"/>
                  </a:cubicBezTo>
                  <a:cubicBezTo>
                    <a:pt x="34723" y="2418"/>
                    <a:pt x="34953" y="2433"/>
                    <a:pt x="35181" y="2433"/>
                  </a:cubicBezTo>
                  <a:cubicBezTo>
                    <a:pt x="35424" y="2433"/>
                    <a:pt x="35666" y="2416"/>
                    <a:pt x="35899" y="2344"/>
                  </a:cubicBezTo>
                  <a:cubicBezTo>
                    <a:pt x="35923" y="2336"/>
                    <a:pt x="35947" y="2332"/>
                    <a:pt x="35971" y="2332"/>
                  </a:cubicBezTo>
                  <a:cubicBezTo>
                    <a:pt x="36072" y="2332"/>
                    <a:pt x="36166" y="2400"/>
                    <a:pt x="36234" y="2468"/>
                  </a:cubicBezTo>
                  <a:cubicBezTo>
                    <a:pt x="36361" y="2595"/>
                    <a:pt x="36485" y="2719"/>
                    <a:pt x="36612" y="2802"/>
                  </a:cubicBezTo>
                  <a:cubicBezTo>
                    <a:pt x="36863" y="2930"/>
                    <a:pt x="36820" y="3053"/>
                    <a:pt x="36612" y="3137"/>
                  </a:cubicBezTo>
                  <a:cubicBezTo>
                    <a:pt x="36485" y="3221"/>
                    <a:pt x="36317" y="3264"/>
                    <a:pt x="36194" y="3264"/>
                  </a:cubicBezTo>
                  <a:cubicBezTo>
                    <a:pt x="35983" y="3264"/>
                    <a:pt x="35815" y="3304"/>
                    <a:pt x="35648" y="3348"/>
                  </a:cubicBezTo>
                  <a:cubicBezTo>
                    <a:pt x="35441" y="3432"/>
                    <a:pt x="35357" y="3599"/>
                    <a:pt x="35357" y="3766"/>
                  </a:cubicBezTo>
                  <a:cubicBezTo>
                    <a:pt x="35325" y="3916"/>
                    <a:pt x="35447" y="3937"/>
                    <a:pt x="35549" y="3937"/>
                  </a:cubicBezTo>
                  <a:cubicBezTo>
                    <a:pt x="35588" y="3937"/>
                    <a:pt x="35625" y="3934"/>
                    <a:pt x="35648" y="3934"/>
                  </a:cubicBezTo>
                  <a:cubicBezTo>
                    <a:pt x="35735" y="3963"/>
                    <a:pt x="35823" y="3982"/>
                    <a:pt x="35905" y="3982"/>
                  </a:cubicBezTo>
                  <a:cubicBezTo>
                    <a:pt x="36059" y="3982"/>
                    <a:pt x="36194" y="3915"/>
                    <a:pt x="36277" y="3723"/>
                  </a:cubicBezTo>
                  <a:cubicBezTo>
                    <a:pt x="36361" y="3639"/>
                    <a:pt x="36445" y="3555"/>
                    <a:pt x="36569" y="3472"/>
                  </a:cubicBezTo>
                  <a:cubicBezTo>
                    <a:pt x="36674" y="3368"/>
                    <a:pt x="36779" y="3337"/>
                    <a:pt x="36888" y="3337"/>
                  </a:cubicBezTo>
                  <a:cubicBezTo>
                    <a:pt x="36998" y="3337"/>
                    <a:pt x="37112" y="3368"/>
                    <a:pt x="37238" y="3388"/>
                  </a:cubicBezTo>
                  <a:cubicBezTo>
                    <a:pt x="37365" y="3388"/>
                    <a:pt x="37365" y="3599"/>
                    <a:pt x="37365" y="3723"/>
                  </a:cubicBezTo>
                  <a:cubicBezTo>
                    <a:pt x="37405" y="3974"/>
                    <a:pt x="37198" y="4017"/>
                    <a:pt x="37030" y="4101"/>
                  </a:cubicBezTo>
                  <a:cubicBezTo>
                    <a:pt x="36779" y="4268"/>
                    <a:pt x="36485" y="4392"/>
                    <a:pt x="36194" y="4519"/>
                  </a:cubicBezTo>
                  <a:cubicBezTo>
                    <a:pt x="36066" y="4560"/>
                    <a:pt x="35983" y="4643"/>
                    <a:pt x="35983" y="4770"/>
                  </a:cubicBezTo>
                  <a:cubicBezTo>
                    <a:pt x="36026" y="5062"/>
                    <a:pt x="35859" y="5062"/>
                    <a:pt x="35648" y="5105"/>
                  </a:cubicBezTo>
                  <a:cubicBezTo>
                    <a:pt x="35544" y="5125"/>
                    <a:pt x="35440" y="5135"/>
                    <a:pt x="35340" y="5135"/>
                  </a:cubicBezTo>
                  <a:cubicBezTo>
                    <a:pt x="35241" y="5135"/>
                    <a:pt x="35146" y="5125"/>
                    <a:pt x="35062" y="5105"/>
                  </a:cubicBezTo>
                  <a:cubicBezTo>
                    <a:pt x="34882" y="5072"/>
                    <a:pt x="34708" y="5046"/>
                    <a:pt x="34543" y="5046"/>
                  </a:cubicBezTo>
                  <a:cubicBezTo>
                    <a:pt x="34288" y="5046"/>
                    <a:pt x="34054" y="5109"/>
                    <a:pt x="33851" y="5313"/>
                  </a:cubicBezTo>
                  <a:cubicBezTo>
                    <a:pt x="33723" y="5440"/>
                    <a:pt x="33683" y="5524"/>
                    <a:pt x="33807" y="5647"/>
                  </a:cubicBezTo>
                  <a:cubicBezTo>
                    <a:pt x="33936" y="5794"/>
                    <a:pt x="34056" y="5844"/>
                    <a:pt x="34172" y="5844"/>
                  </a:cubicBezTo>
                  <a:cubicBezTo>
                    <a:pt x="34321" y="5844"/>
                    <a:pt x="34462" y="5761"/>
                    <a:pt x="34604" y="5691"/>
                  </a:cubicBezTo>
                  <a:cubicBezTo>
                    <a:pt x="34904" y="5507"/>
                    <a:pt x="35111" y="5416"/>
                    <a:pt x="35278" y="5416"/>
                  </a:cubicBezTo>
                  <a:cubicBezTo>
                    <a:pt x="35530" y="5416"/>
                    <a:pt x="35691" y="5623"/>
                    <a:pt x="35943" y="6026"/>
                  </a:cubicBezTo>
                  <a:cubicBezTo>
                    <a:pt x="36234" y="6568"/>
                    <a:pt x="36652" y="6779"/>
                    <a:pt x="37154" y="6946"/>
                  </a:cubicBezTo>
                  <a:lnTo>
                    <a:pt x="38035" y="7197"/>
                  </a:lnTo>
                  <a:cubicBezTo>
                    <a:pt x="38092" y="7225"/>
                    <a:pt x="38188" y="7292"/>
                    <a:pt x="38270" y="7292"/>
                  </a:cubicBezTo>
                  <a:cubicBezTo>
                    <a:pt x="38308" y="7292"/>
                    <a:pt x="38343" y="7278"/>
                    <a:pt x="38369" y="7237"/>
                  </a:cubicBezTo>
                  <a:cubicBezTo>
                    <a:pt x="38453" y="7070"/>
                    <a:pt x="38369" y="6903"/>
                    <a:pt x="38286" y="6779"/>
                  </a:cubicBezTo>
                  <a:cubicBezTo>
                    <a:pt x="38158" y="6568"/>
                    <a:pt x="37907" y="6444"/>
                    <a:pt x="37824" y="6193"/>
                  </a:cubicBezTo>
                  <a:cubicBezTo>
                    <a:pt x="37872" y="6174"/>
                    <a:pt x="37917" y="6166"/>
                    <a:pt x="37961" y="6166"/>
                  </a:cubicBezTo>
                  <a:cubicBezTo>
                    <a:pt x="38108" y="6166"/>
                    <a:pt x="38230" y="6262"/>
                    <a:pt x="38326" y="6360"/>
                  </a:cubicBezTo>
                  <a:cubicBezTo>
                    <a:pt x="38493" y="6528"/>
                    <a:pt x="38704" y="6611"/>
                    <a:pt x="38871" y="6735"/>
                  </a:cubicBezTo>
                  <a:cubicBezTo>
                    <a:pt x="38958" y="6788"/>
                    <a:pt x="39030" y="6819"/>
                    <a:pt x="39091" y="6819"/>
                  </a:cubicBezTo>
                  <a:cubicBezTo>
                    <a:pt x="39177" y="6819"/>
                    <a:pt x="39241" y="6758"/>
                    <a:pt x="39290" y="6611"/>
                  </a:cubicBezTo>
                  <a:cubicBezTo>
                    <a:pt x="39290" y="6444"/>
                    <a:pt x="39414" y="6277"/>
                    <a:pt x="39581" y="6193"/>
                  </a:cubicBezTo>
                  <a:cubicBezTo>
                    <a:pt x="39916" y="6026"/>
                    <a:pt x="39792" y="5815"/>
                    <a:pt x="39624" y="5607"/>
                  </a:cubicBezTo>
                  <a:cubicBezTo>
                    <a:pt x="39497" y="5480"/>
                    <a:pt x="39330" y="5313"/>
                    <a:pt x="39246" y="5145"/>
                  </a:cubicBezTo>
                  <a:cubicBezTo>
                    <a:pt x="39122" y="4938"/>
                    <a:pt x="39122" y="4727"/>
                    <a:pt x="39330" y="4519"/>
                  </a:cubicBezTo>
                  <a:cubicBezTo>
                    <a:pt x="39416" y="4470"/>
                    <a:pt x="39484" y="4450"/>
                    <a:pt x="39541" y="4450"/>
                  </a:cubicBezTo>
                  <a:cubicBezTo>
                    <a:pt x="39677" y="4450"/>
                    <a:pt x="39744" y="4568"/>
                    <a:pt x="39832" y="4687"/>
                  </a:cubicBezTo>
                  <a:cubicBezTo>
                    <a:pt x="39959" y="4811"/>
                    <a:pt x="40083" y="4978"/>
                    <a:pt x="40210" y="5145"/>
                  </a:cubicBezTo>
                  <a:cubicBezTo>
                    <a:pt x="40309" y="5246"/>
                    <a:pt x="40429" y="5299"/>
                    <a:pt x="40544" y="5299"/>
                  </a:cubicBezTo>
                  <a:cubicBezTo>
                    <a:pt x="40670" y="5299"/>
                    <a:pt x="40792" y="5236"/>
                    <a:pt x="40880" y="5105"/>
                  </a:cubicBezTo>
                  <a:cubicBezTo>
                    <a:pt x="40920" y="5022"/>
                    <a:pt x="41004" y="4894"/>
                    <a:pt x="41087" y="4894"/>
                  </a:cubicBezTo>
                  <a:cubicBezTo>
                    <a:pt x="41156" y="4923"/>
                    <a:pt x="41217" y="4935"/>
                    <a:pt x="41273" y="4935"/>
                  </a:cubicBezTo>
                  <a:cubicBezTo>
                    <a:pt x="41629" y="4935"/>
                    <a:pt x="41773" y="4436"/>
                    <a:pt x="42135" y="4436"/>
                  </a:cubicBezTo>
                  <a:cubicBezTo>
                    <a:pt x="42259" y="4392"/>
                    <a:pt x="42135" y="4268"/>
                    <a:pt x="42091" y="4225"/>
                  </a:cubicBezTo>
                  <a:cubicBezTo>
                    <a:pt x="41688" y="3931"/>
                    <a:pt x="41412" y="3442"/>
                    <a:pt x="40896" y="3442"/>
                  </a:cubicBezTo>
                  <a:cubicBezTo>
                    <a:pt x="40825" y="3442"/>
                    <a:pt x="40750" y="3452"/>
                    <a:pt x="40669" y="3472"/>
                  </a:cubicBezTo>
                  <a:cubicBezTo>
                    <a:pt x="40501" y="3472"/>
                    <a:pt x="40378" y="3304"/>
                    <a:pt x="40294" y="3181"/>
                  </a:cubicBezTo>
                  <a:cubicBezTo>
                    <a:pt x="40210" y="3053"/>
                    <a:pt x="40334" y="2970"/>
                    <a:pt x="40418" y="2930"/>
                  </a:cubicBezTo>
                  <a:cubicBezTo>
                    <a:pt x="40669" y="2802"/>
                    <a:pt x="40752" y="2551"/>
                    <a:pt x="40712" y="2300"/>
                  </a:cubicBezTo>
                  <a:cubicBezTo>
                    <a:pt x="40669" y="2049"/>
                    <a:pt x="40461" y="1882"/>
                    <a:pt x="40167" y="1842"/>
                  </a:cubicBezTo>
                  <a:cubicBezTo>
                    <a:pt x="39713" y="1842"/>
                    <a:pt x="39464" y="1363"/>
                    <a:pt x="39019" y="1363"/>
                  </a:cubicBezTo>
                  <a:cubicBezTo>
                    <a:pt x="38972" y="1363"/>
                    <a:pt x="38923" y="1368"/>
                    <a:pt x="38871" y="1380"/>
                  </a:cubicBezTo>
                  <a:cubicBezTo>
                    <a:pt x="38828" y="1380"/>
                    <a:pt x="38744" y="1256"/>
                    <a:pt x="38704" y="1212"/>
                  </a:cubicBezTo>
                  <a:cubicBezTo>
                    <a:pt x="38537" y="1005"/>
                    <a:pt x="38369" y="794"/>
                    <a:pt x="38242" y="627"/>
                  </a:cubicBezTo>
                  <a:cubicBezTo>
                    <a:pt x="38118" y="459"/>
                    <a:pt x="37991" y="336"/>
                    <a:pt x="37784" y="336"/>
                  </a:cubicBezTo>
                  <a:cubicBezTo>
                    <a:pt x="37570" y="336"/>
                    <a:pt x="37346" y="324"/>
                    <a:pt x="37121" y="324"/>
                  </a:cubicBezTo>
                  <a:cubicBezTo>
                    <a:pt x="36905" y="324"/>
                    <a:pt x="36690" y="335"/>
                    <a:pt x="36485" y="376"/>
                  </a:cubicBezTo>
                  <a:cubicBezTo>
                    <a:pt x="36422" y="376"/>
                    <a:pt x="36369" y="387"/>
                    <a:pt x="36321" y="387"/>
                  </a:cubicBezTo>
                  <a:cubicBezTo>
                    <a:pt x="36276" y="387"/>
                    <a:pt x="36235" y="377"/>
                    <a:pt x="36194" y="336"/>
                  </a:cubicBezTo>
                  <a:cubicBezTo>
                    <a:pt x="36104" y="223"/>
                    <a:pt x="36002" y="183"/>
                    <a:pt x="35888" y="183"/>
                  </a:cubicBezTo>
                  <a:cubicBezTo>
                    <a:pt x="35789" y="183"/>
                    <a:pt x="35681" y="213"/>
                    <a:pt x="35564" y="252"/>
                  </a:cubicBezTo>
                  <a:cubicBezTo>
                    <a:pt x="34979" y="376"/>
                    <a:pt x="34393" y="543"/>
                    <a:pt x="33934" y="1005"/>
                  </a:cubicBezTo>
                  <a:cubicBezTo>
                    <a:pt x="33851" y="754"/>
                    <a:pt x="33934" y="627"/>
                    <a:pt x="34142" y="503"/>
                  </a:cubicBezTo>
                  <a:cubicBezTo>
                    <a:pt x="34226" y="419"/>
                    <a:pt x="34436" y="419"/>
                    <a:pt x="34393" y="252"/>
                  </a:cubicBezTo>
                  <a:cubicBezTo>
                    <a:pt x="34351" y="168"/>
                    <a:pt x="34288" y="147"/>
                    <a:pt x="34215" y="147"/>
                  </a:cubicBezTo>
                  <a:cubicBezTo>
                    <a:pt x="34142" y="147"/>
                    <a:pt x="34058" y="168"/>
                    <a:pt x="33974" y="168"/>
                  </a:cubicBezTo>
                  <a:cubicBezTo>
                    <a:pt x="33891" y="168"/>
                    <a:pt x="33807" y="208"/>
                    <a:pt x="33723" y="252"/>
                  </a:cubicBezTo>
                  <a:cubicBezTo>
                    <a:pt x="33014" y="419"/>
                    <a:pt x="32428" y="794"/>
                    <a:pt x="31842" y="1296"/>
                  </a:cubicBezTo>
                  <a:cubicBezTo>
                    <a:pt x="31591" y="1507"/>
                    <a:pt x="31631" y="1715"/>
                    <a:pt x="31675" y="1966"/>
                  </a:cubicBezTo>
                  <a:cubicBezTo>
                    <a:pt x="31675" y="2156"/>
                    <a:pt x="31819" y="2179"/>
                    <a:pt x="31979" y="2179"/>
                  </a:cubicBezTo>
                  <a:cubicBezTo>
                    <a:pt x="32030" y="2179"/>
                    <a:pt x="32083" y="2176"/>
                    <a:pt x="32134" y="2176"/>
                  </a:cubicBezTo>
                  <a:cubicBezTo>
                    <a:pt x="32261" y="2217"/>
                    <a:pt x="32385" y="2260"/>
                    <a:pt x="32512" y="2260"/>
                  </a:cubicBezTo>
                  <a:cubicBezTo>
                    <a:pt x="32719" y="2260"/>
                    <a:pt x="32803" y="2344"/>
                    <a:pt x="32636" y="2551"/>
                  </a:cubicBezTo>
                  <a:cubicBezTo>
                    <a:pt x="32177" y="3221"/>
                    <a:pt x="31464" y="3555"/>
                    <a:pt x="30755" y="3934"/>
                  </a:cubicBezTo>
                  <a:cubicBezTo>
                    <a:pt x="30721" y="3944"/>
                    <a:pt x="30693" y="3949"/>
                    <a:pt x="30670" y="3949"/>
                  </a:cubicBezTo>
                  <a:cubicBezTo>
                    <a:pt x="30606" y="3949"/>
                    <a:pt x="30576" y="3911"/>
                    <a:pt x="30544" y="3850"/>
                  </a:cubicBezTo>
                  <a:cubicBezTo>
                    <a:pt x="30503" y="3723"/>
                    <a:pt x="30460" y="3639"/>
                    <a:pt x="30544" y="3555"/>
                  </a:cubicBezTo>
                  <a:cubicBezTo>
                    <a:pt x="30627" y="3472"/>
                    <a:pt x="30755" y="3432"/>
                    <a:pt x="30838" y="3348"/>
                  </a:cubicBezTo>
                  <a:cubicBezTo>
                    <a:pt x="31006" y="3221"/>
                    <a:pt x="30962" y="3053"/>
                    <a:pt x="30922" y="2886"/>
                  </a:cubicBezTo>
                  <a:cubicBezTo>
                    <a:pt x="30884" y="2779"/>
                    <a:pt x="30849" y="2670"/>
                    <a:pt x="30733" y="2670"/>
                  </a:cubicBezTo>
                  <a:cubicBezTo>
                    <a:pt x="30714" y="2670"/>
                    <a:pt x="30694" y="2673"/>
                    <a:pt x="30671" y="2679"/>
                  </a:cubicBezTo>
                  <a:cubicBezTo>
                    <a:pt x="30630" y="2682"/>
                    <a:pt x="30593" y="2684"/>
                    <a:pt x="30559" y="2684"/>
                  </a:cubicBezTo>
                  <a:cubicBezTo>
                    <a:pt x="30238" y="2684"/>
                    <a:pt x="30177" y="2515"/>
                    <a:pt x="30252" y="2176"/>
                  </a:cubicBezTo>
                  <a:cubicBezTo>
                    <a:pt x="30293" y="2009"/>
                    <a:pt x="30209" y="1882"/>
                    <a:pt x="30209" y="1758"/>
                  </a:cubicBezTo>
                  <a:cubicBezTo>
                    <a:pt x="30085" y="1172"/>
                    <a:pt x="30252" y="921"/>
                    <a:pt x="30838" y="878"/>
                  </a:cubicBezTo>
                  <a:cubicBezTo>
                    <a:pt x="31591" y="838"/>
                    <a:pt x="32177" y="459"/>
                    <a:pt x="3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 flipH="1">
              <a:off x="7450957" y="2937189"/>
              <a:ext cx="195804" cy="71855"/>
            </a:xfrm>
            <a:custGeom>
              <a:avLst/>
              <a:gdLst/>
              <a:ahLst/>
              <a:cxnLst/>
              <a:rect l="l" t="t" r="r" b="b"/>
              <a:pathLst>
                <a:path w="6153" h="2258" extrusionOk="0">
                  <a:moveTo>
                    <a:pt x="1291" y="0"/>
                  </a:moveTo>
                  <a:cubicBezTo>
                    <a:pt x="887" y="0"/>
                    <a:pt x="500" y="86"/>
                    <a:pt x="211" y="490"/>
                  </a:cubicBezTo>
                  <a:cubicBezTo>
                    <a:pt x="44" y="700"/>
                    <a:pt x="0" y="908"/>
                    <a:pt x="128" y="1035"/>
                  </a:cubicBezTo>
                  <a:cubicBezTo>
                    <a:pt x="176" y="1107"/>
                    <a:pt x="220" y="1134"/>
                    <a:pt x="261" y="1134"/>
                  </a:cubicBezTo>
                  <a:cubicBezTo>
                    <a:pt x="363" y="1134"/>
                    <a:pt x="443" y="968"/>
                    <a:pt x="503" y="908"/>
                  </a:cubicBezTo>
                  <a:cubicBezTo>
                    <a:pt x="630" y="824"/>
                    <a:pt x="754" y="700"/>
                    <a:pt x="797" y="573"/>
                  </a:cubicBezTo>
                  <a:cubicBezTo>
                    <a:pt x="929" y="375"/>
                    <a:pt x="1114" y="256"/>
                    <a:pt x="1288" y="256"/>
                  </a:cubicBezTo>
                  <a:cubicBezTo>
                    <a:pt x="1334" y="256"/>
                    <a:pt x="1379" y="264"/>
                    <a:pt x="1423" y="282"/>
                  </a:cubicBezTo>
                  <a:cubicBezTo>
                    <a:pt x="1925" y="573"/>
                    <a:pt x="2471" y="657"/>
                    <a:pt x="2973" y="868"/>
                  </a:cubicBezTo>
                  <a:cubicBezTo>
                    <a:pt x="3348" y="992"/>
                    <a:pt x="3559" y="1202"/>
                    <a:pt x="3559" y="1621"/>
                  </a:cubicBezTo>
                  <a:cubicBezTo>
                    <a:pt x="3559" y="1745"/>
                    <a:pt x="3642" y="1872"/>
                    <a:pt x="3642" y="1956"/>
                  </a:cubicBezTo>
                  <a:cubicBezTo>
                    <a:pt x="3642" y="2165"/>
                    <a:pt x="3728" y="2258"/>
                    <a:pt x="3879" y="2258"/>
                  </a:cubicBezTo>
                  <a:cubicBezTo>
                    <a:pt x="3909" y="2258"/>
                    <a:pt x="3942" y="2254"/>
                    <a:pt x="3977" y="2247"/>
                  </a:cubicBezTo>
                  <a:cubicBezTo>
                    <a:pt x="4479" y="2247"/>
                    <a:pt x="4981" y="2247"/>
                    <a:pt x="5483" y="2163"/>
                  </a:cubicBezTo>
                  <a:cubicBezTo>
                    <a:pt x="5734" y="2123"/>
                    <a:pt x="6025" y="2039"/>
                    <a:pt x="6153" y="1788"/>
                  </a:cubicBezTo>
                  <a:cubicBezTo>
                    <a:pt x="6069" y="1661"/>
                    <a:pt x="5985" y="1661"/>
                    <a:pt x="5902" y="1621"/>
                  </a:cubicBezTo>
                  <a:cubicBezTo>
                    <a:pt x="5356" y="1537"/>
                    <a:pt x="4981" y="1243"/>
                    <a:pt x="4687" y="868"/>
                  </a:cubicBezTo>
                  <a:cubicBezTo>
                    <a:pt x="4519" y="657"/>
                    <a:pt x="4312" y="533"/>
                    <a:pt x="4061" y="449"/>
                  </a:cubicBezTo>
                  <a:cubicBezTo>
                    <a:pt x="3348" y="198"/>
                    <a:pt x="2638" y="71"/>
                    <a:pt x="1841" y="31"/>
                  </a:cubicBezTo>
                  <a:cubicBezTo>
                    <a:pt x="1659" y="17"/>
                    <a:pt x="1474" y="0"/>
                    <a:pt x="1291" y="0"/>
                  </a:cubicBezTo>
                  <a:close/>
                </a:path>
              </a:pathLst>
            </a:custGeom>
            <a:solidFill>
              <a:srgbClr val="93C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 flipH="1">
              <a:off x="7344449" y="3002425"/>
              <a:ext cx="121244" cy="54957"/>
            </a:xfrm>
            <a:custGeom>
              <a:avLst/>
              <a:gdLst/>
              <a:ahLst/>
              <a:cxnLst/>
              <a:rect l="l" t="t" r="r" b="b"/>
              <a:pathLst>
                <a:path w="3810" h="1727" extrusionOk="0">
                  <a:moveTo>
                    <a:pt x="1250" y="1"/>
                  </a:moveTo>
                  <a:cubicBezTo>
                    <a:pt x="1172" y="1"/>
                    <a:pt x="1146" y="50"/>
                    <a:pt x="1172" y="240"/>
                  </a:cubicBezTo>
                  <a:cubicBezTo>
                    <a:pt x="1216" y="950"/>
                    <a:pt x="1172" y="950"/>
                    <a:pt x="463" y="993"/>
                  </a:cubicBezTo>
                  <a:lnTo>
                    <a:pt x="295" y="993"/>
                  </a:lnTo>
                  <a:cubicBezTo>
                    <a:pt x="128" y="1077"/>
                    <a:pt x="1" y="1161"/>
                    <a:pt x="1" y="1285"/>
                  </a:cubicBezTo>
                  <a:cubicBezTo>
                    <a:pt x="1" y="1434"/>
                    <a:pt x="85" y="1456"/>
                    <a:pt x="179" y="1456"/>
                  </a:cubicBezTo>
                  <a:cubicBezTo>
                    <a:pt x="217" y="1456"/>
                    <a:pt x="258" y="1452"/>
                    <a:pt x="295" y="1452"/>
                  </a:cubicBezTo>
                  <a:cubicBezTo>
                    <a:pt x="463" y="1495"/>
                    <a:pt x="630" y="1495"/>
                    <a:pt x="797" y="1495"/>
                  </a:cubicBezTo>
                  <a:cubicBezTo>
                    <a:pt x="911" y="1472"/>
                    <a:pt x="1050" y="1399"/>
                    <a:pt x="1180" y="1399"/>
                  </a:cubicBezTo>
                  <a:cubicBezTo>
                    <a:pt x="1289" y="1399"/>
                    <a:pt x="1391" y="1449"/>
                    <a:pt x="1467" y="1619"/>
                  </a:cubicBezTo>
                  <a:cubicBezTo>
                    <a:pt x="1484" y="1693"/>
                    <a:pt x="1559" y="1727"/>
                    <a:pt x="1645" y="1727"/>
                  </a:cubicBezTo>
                  <a:cubicBezTo>
                    <a:pt x="1753" y="1727"/>
                    <a:pt x="1878" y="1673"/>
                    <a:pt x="1925" y="1579"/>
                  </a:cubicBezTo>
                  <a:cubicBezTo>
                    <a:pt x="2220" y="1117"/>
                    <a:pt x="2722" y="1201"/>
                    <a:pt x="3097" y="1161"/>
                  </a:cubicBezTo>
                  <a:lnTo>
                    <a:pt x="3642" y="1161"/>
                  </a:lnTo>
                  <a:cubicBezTo>
                    <a:pt x="3766" y="1161"/>
                    <a:pt x="3810" y="1117"/>
                    <a:pt x="3810" y="950"/>
                  </a:cubicBezTo>
                  <a:cubicBezTo>
                    <a:pt x="3733" y="644"/>
                    <a:pt x="3026" y="57"/>
                    <a:pt x="2650" y="57"/>
                  </a:cubicBezTo>
                  <a:cubicBezTo>
                    <a:pt x="2615" y="57"/>
                    <a:pt x="2583" y="62"/>
                    <a:pt x="2555" y="73"/>
                  </a:cubicBezTo>
                  <a:cubicBezTo>
                    <a:pt x="2388" y="140"/>
                    <a:pt x="2234" y="167"/>
                    <a:pt x="2085" y="167"/>
                  </a:cubicBezTo>
                  <a:cubicBezTo>
                    <a:pt x="1862" y="167"/>
                    <a:pt x="1650" y="106"/>
                    <a:pt x="1423" y="29"/>
                  </a:cubicBezTo>
                  <a:cubicBezTo>
                    <a:pt x="1350" y="15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93C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 flipH="1">
              <a:off x="6456449" y="1886324"/>
              <a:ext cx="308901" cy="254103"/>
            </a:xfrm>
            <a:custGeom>
              <a:avLst/>
              <a:gdLst/>
              <a:ahLst/>
              <a:cxnLst/>
              <a:rect l="l" t="t" r="r" b="b"/>
              <a:pathLst>
                <a:path w="9707" h="7985" extrusionOk="0">
                  <a:moveTo>
                    <a:pt x="1255" y="1"/>
                  </a:moveTo>
                  <a:cubicBezTo>
                    <a:pt x="1172" y="168"/>
                    <a:pt x="1048" y="336"/>
                    <a:pt x="921" y="503"/>
                  </a:cubicBezTo>
                  <a:cubicBezTo>
                    <a:pt x="837" y="587"/>
                    <a:pt x="753" y="627"/>
                    <a:pt x="797" y="754"/>
                  </a:cubicBezTo>
                  <a:cubicBezTo>
                    <a:pt x="837" y="838"/>
                    <a:pt x="964" y="838"/>
                    <a:pt x="1048" y="838"/>
                  </a:cubicBezTo>
                  <a:cubicBezTo>
                    <a:pt x="1080" y="833"/>
                    <a:pt x="1110" y="831"/>
                    <a:pt x="1141" y="831"/>
                  </a:cubicBezTo>
                  <a:cubicBezTo>
                    <a:pt x="1386" y="831"/>
                    <a:pt x="1582" y="980"/>
                    <a:pt x="1841" y="1129"/>
                  </a:cubicBezTo>
                  <a:cubicBezTo>
                    <a:pt x="1506" y="1172"/>
                    <a:pt x="1215" y="1256"/>
                    <a:pt x="921" y="1296"/>
                  </a:cubicBezTo>
                  <a:cubicBezTo>
                    <a:pt x="629" y="1340"/>
                    <a:pt x="713" y="1591"/>
                    <a:pt x="713" y="1758"/>
                  </a:cubicBezTo>
                  <a:cubicBezTo>
                    <a:pt x="713" y="1893"/>
                    <a:pt x="761" y="1931"/>
                    <a:pt x="825" y="1931"/>
                  </a:cubicBezTo>
                  <a:cubicBezTo>
                    <a:pt x="880" y="1931"/>
                    <a:pt x="947" y="1902"/>
                    <a:pt x="1004" y="1882"/>
                  </a:cubicBezTo>
                  <a:cubicBezTo>
                    <a:pt x="1172" y="1842"/>
                    <a:pt x="1339" y="1798"/>
                    <a:pt x="1466" y="1758"/>
                  </a:cubicBezTo>
                  <a:cubicBezTo>
                    <a:pt x="1550" y="1758"/>
                    <a:pt x="1634" y="1758"/>
                    <a:pt x="1634" y="1798"/>
                  </a:cubicBezTo>
                  <a:cubicBezTo>
                    <a:pt x="1674" y="1842"/>
                    <a:pt x="1634" y="1925"/>
                    <a:pt x="1634" y="2009"/>
                  </a:cubicBezTo>
                  <a:cubicBezTo>
                    <a:pt x="1550" y="2133"/>
                    <a:pt x="1423" y="2133"/>
                    <a:pt x="1299" y="2133"/>
                  </a:cubicBezTo>
                  <a:cubicBezTo>
                    <a:pt x="1004" y="2177"/>
                    <a:pt x="797" y="2344"/>
                    <a:pt x="586" y="2551"/>
                  </a:cubicBezTo>
                  <a:cubicBezTo>
                    <a:pt x="211" y="2970"/>
                    <a:pt x="168" y="3388"/>
                    <a:pt x="127" y="3850"/>
                  </a:cubicBezTo>
                  <a:cubicBezTo>
                    <a:pt x="0" y="5022"/>
                    <a:pt x="168" y="6150"/>
                    <a:pt x="629" y="7237"/>
                  </a:cubicBezTo>
                  <a:cubicBezTo>
                    <a:pt x="664" y="7309"/>
                    <a:pt x="701" y="7414"/>
                    <a:pt x="790" y="7414"/>
                  </a:cubicBezTo>
                  <a:cubicBezTo>
                    <a:pt x="804" y="7414"/>
                    <a:pt x="820" y="7411"/>
                    <a:pt x="837" y="7405"/>
                  </a:cubicBezTo>
                  <a:cubicBezTo>
                    <a:pt x="1299" y="7405"/>
                    <a:pt x="1634" y="7656"/>
                    <a:pt x="1968" y="7867"/>
                  </a:cubicBezTo>
                  <a:cubicBezTo>
                    <a:pt x="2102" y="7947"/>
                    <a:pt x="2275" y="7985"/>
                    <a:pt x="2456" y="7985"/>
                  </a:cubicBezTo>
                  <a:cubicBezTo>
                    <a:pt x="2840" y="7985"/>
                    <a:pt x="3260" y="7816"/>
                    <a:pt x="3431" y="7532"/>
                  </a:cubicBezTo>
                  <a:cubicBezTo>
                    <a:pt x="3933" y="6819"/>
                    <a:pt x="4519" y="6150"/>
                    <a:pt x="5148" y="5564"/>
                  </a:cubicBezTo>
                  <a:cubicBezTo>
                    <a:pt x="5272" y="5440"/>
                    <a:pt x="5399" y="5356"/>
                    <a:pt x="5483" y="5189"/>
                  </a:cubicBezTo>
                  <a:cubicBezTo>
                    <a:pt x="5607" y="4771"/>
                    <a:pt x="5985" y="4603"/>
                    <a:pt x="6360" y="4520"/>
                  </a:cubicBezTo>
                  <a:cubicBezTo>
                    <a:pt x="6862" y="4352"/>
                    <a:pt x="7407" y="4268"/>
                    <a:pt x="7950" y="4185"/>
                  </a:cubicBezTo>
                  <a:cubicBezTo>
                    <a:pt x="8495" y="4058"/>
                    <a:pt x="8997" y="3890"/>
                    <a:pt x="9456" y="3556"/>
                  </a:cubicBezTo>
                  <a:cubicBezTo>
                    <a:pt x="9540" y="3472"/>
                    <a:pt x="9623" y="3432"/>
                    <a:pt x="9707" y="3348"/>
                  </a:cubicBezTo>
                  <a:cubicBezTo>
                    <a:pt x="7113" y="1798"/>
                    <a:pt x="4268" y="670"/>
                    <a:pt x="1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 flipH="1">
              <a:off x="6010366" y="2481304"/>
              <a:ext cx="364845" cy="856312"/>
            </a:xfrm>
            <a:custGeom>
              <a:avLst/>
              <a:gdLst/>
              <a:ahLst/>
              <a:cxnLst/>
              <a:rect l="l" t="t" r="r" b="b"/>
              <a:pathLst>
                <a:path w="11465" h="26909" extrusionOk="0">
                  <a:moveTo>
                    <a:pt x="6819" y="0"/>
                  </a:moveTo>
                  <a:cubicBezTo>
                    <a:pt x="6672" y="0"/>
                    <a:pt x="6522" y="42"/>
                    <a:pt x="6360" y="172"/>
                  </a:cubicBezTo>
                  <a:cubicBezTo>
                    <a:pt x="6150" y="339"/>
                    <a:pt x="6026" y="423"/>
                    <a:pt x="6066" y="634"/>
                  </a:cubicBezTo>
                  <a:cubicBezTo>
                    <a:pt x="6277" y="1343"/>
                    <a:pt x="6193" y="2013"/>
                    <a:pt x="5858" y="2682"/>
                  </a:cubicBezTo>
                  <a:cubicBezTo>
                    <a:pt x="5691" y="2977"/>
                    <a:pt x="5607" y="3311"/>
                    <a:pt x="5858" y="3646"/>
                  </a:cubicBezTo>
                  <a:cubicBezTo>
                    <a:pt x="5982" y="3813"/>
                    <a:pt x="6026" y="4021"/>
                    <a:pt x="5942" y="4232"/>
                  </a:cubicBezTo>
                  <a:cubicBezTo>
                    <a:pt x="5834" y="4478"/>
                    <a:pt x="5909" y="4576"/>
                    <a:pt x="6086" y="4576"/>
                  </a:cubicBezTo>
                  <a:cubicBezTo>
                    <a:pt x="6119" y="4576"/>
                    <a:pt x="6154" y="4573"/>
                    <a:pt x="6193" y="4567"/>
                  </a:cubicBezTo>
                  <a:cubicBezTo>
                    <a:pt x="6317" y="4567"/>
                    <a:pt x="6444" y="4523"/>
                    <a:pt x="6568" y="4483"/>
                  </a:cubicBezTo>
                  <a:cubicBezTo>
                    <a:pt x="6663" y="4442"/>
                    <a:pt x="6754" y="4418"/>
                    <a:pt x="6837" y="4418"/>
                  </a:cubicBezTo>
                  <a:cubicBezTo>
                    <a:pt x="7012" y="4418"/>
                    <a:pt x="7154" y="4520"/>
                    <a:pt x="7237" y="4774"/>
                  </a:cubicBezTo>
                  <a:cubicBezTo>
                    <a:pt x="7321" y="4941"/>
                    <a:pt x="7405" y="5109"/>
                    <a:pt x="7572" y="5236"/>
                  </a:cubicBezTo>
                  <a:cubicBezTo>
                    <a:pt x="7616" y="5276"/>
                    <a:pt x="7656" y="5360"/>
                    <a:pt x="7616" y="5444"/>
                  </a:cubicBezTo>
                  <a:cubicBezTo>
                    <a:pt x="7321" y="5989"/>
                    <a:pt x="7154" y="6575"/>
                    <a:pt x="6528" y="6910"/>
                  </a:cubicBezTo>
                  <a:cubicBezTo>
                    <a:pt x="6360" y="6993"/>
                    <a:pt x="6150" y="7117"/>
                    <a:pt x="5982" y="7244"/>
                  </a:cubicBezTo>
                  <a:cubicBezTo>
                    <a:pt x="5356" y="7746"/>
                    <a:pt x="5022" y="8372"/>
                    <a:pt x="5145" y="9209"/>
                  </a:cubicBezTo>
                  <a:cubicBezTo>
                    <a:pt x="5189" y="9336"/>
                    <a:pt x="5189" y="9420"/>
                    <a:pt x="5105" y="9504"/>
                  </a:cubicBezTo>
                  <a:cubicBezTo>
                    <a:pt x="4560" y="10046"/>
                    <a:pt x="4101" y="10675"/>
                    <a:pt x="3304" y="10842"/>
                  </a:cubicBezTo>
                  <a:cubicBezTo>
                    <a:pt x="3181" y="10883"/>
                    <a:pt x="3097" y="10966"/>
                    <a:pt x="3053" y="11094"/>
                  </a:cubicBezTo>
                  <a:cubicBezTo>
                    <a:pt x="2886" y="11428"/>
                    <a:pt x="2595" y="11719"/>
                    <a:pt x="2344" y="11970"/>
                  </a:cubicBezTo>
                  <a:cubicBezTo>
                    <a:pt x="2093" y="12222"/>
                    <a:pt x="1882" y="12473"/>
                    <a:pt x="1925" y="12851"/>
                  </a:cubicBezTo>
                  <a:cubicBezTo>
                    <a:pt x="1966" y="13018"/>
                    <a:pt x="1842" y="13058"/>
                    <a:pt x="1758" y="13185"/>
                  </a:cubicBezTo>
                  <a:cubicBezTo>
                    <a:pt x="1547" y="13437"/>
                    <a:pt x="1172" y="13520"/>
                    <a:pt x="1129" y="13939"/>
                  </a:cubicBezTo>
                  <a:cubicBezTo>
                    <a:pt x="1089" y="14397"/>
                    <a:pt x="878" y="14775"/>
                    <a:pt x="587" y="15110"/>
                  </a:cubicBezTo>
                  <a:cubicBezTo>
                    <a:pt x="419" y="15318"/>
                    <a:pt x="419" y="15569"/>
                    <a:pt x="587" y="15820"/>
                  </a:cubicBezTo>
                  <a:cubicBezTo>
                    <a:pt x="670" y="15947"/>
                    <a:pt x="754" y="16154"/>
                    <a:pt x="838" y="16322"/>
                  </a:cubicBezTo>
                  <a:cubicBezTo>
                    <a:pt x="921" y="16405"/>
                    <a:pt x="961" y="16489"/>
                    <a:pt x="878" y="16533"/>
                  </a:cubicBezTo>
                  <a:cubicBezTo>
                    <a:pt x="670" y="16700"/>
                    <a:pt x="754" y="16867"/>
                    <a:pt x="838" y="17035"/>
                  </a:cubicBezTo>
                  <a:cubicBezTo>
                    <a:pt x="921" y="17159"/>
                    <a:pt x="921" y="17326"/>
                    <a:pt x="961" y="17453"/>
                  </a:cubicBezTo>
                  <a:cubicBezTo>
                    <a:pt x="1045" y="18079"/>
                    <a:pt x="710" y="18625"/>
                    <a:pt x="587" y="19210"/>
                  </a:cubicBezTo>
                  <a:cubicBezTo>
                    <a:pt x="543" y="19461"/>
                    <a:pt x="503" y="19712"/>
                    <a:pt x="208" y="19836"/>
                  </a:cubicBezTo>
                  <a:cubicBezTo>
                    <a:pt x="85" y="19920"/>
                    <a:pt x="1" y="20087"/>
                    <a:pt x="168" y="20214"/>
                  </a:cubicBezTo>
                  <a:cubicBezTo>
                    <a:pt x="587" y="20506"/>
                    <a:pt x="543" y="20840"/>
                    <a:pt x="419" y="21219"/>
                  </a:cubicBezTo>
                  <a:cubicBezTo>
                    <a:pt x="336" y="21510"/>
                    <a:pt x="670" y="22179"/>
                    <a:pt x="961" y="22306"/>
                  </a:cubicBezTo>
                  <a:cubicBezTo>
                    <a:pt x="1798" y="22681"/>
                    <a:pt x="2260" y="23394"/>
                    <a:pt x="2551" y="24231"/>
                  </a:cubicBezTo>
                  <a:cubicBezTo>
                    <a:pt x="2719" y="24606"/>
                    <a:pt x="2802" y="24941"/>
                    <a:pt x="3137" y="25235"/>
                  </a:cubicBezTo>
                  <a:cubicBezTo>
                    <a:pt x="3890" y="25861"/>
                    <a:pt x="4727" y="26323"/>
                    <a:pt x="5480" y="26909"/>
                  </a:cubicBezTo>
                  <a:cubicBezTo>
                    <a:pt x="9206" y="22055"/>
                    <a:pt x="11465" y="15987"/>
                    <a:pt x="11465" y="9376"/>
                  </a:cubicBezTo>
                  <a:cubicBezTo>
                    <a:pt x="11465" y="7914"/>
                    <a:pt x="11338" y="6491"/>
                    <a:pt x="11130" y="5109"/>
                  </a:cubicBezTo>
                  <a:cubicBezTo>
                    <a:pt x="10963" y="5152"/>
                    <a:pt x="10795" y="5276"/>
                    <a:pt x="10628" y="5403"/>
                  </a:cubicBezTo>
                  <a:cubicBezTo>
                    <a:pt x="10278" y="5751"/>
                    <a:pt x="9930" y="5979"/>
                    <a:pt x="9491" y="5979"/>
                  </a:cubicBezTo>
                  <a:cubicBezTo>
                    <a:pt x="9350" y="5979"/>
                    <a:pt x="9200" y="5956"/>
                    <a:pt x="9038" y="5905"/>
                  </a:cubicBezTo>
                  <a:cubicBezTo>
                    <a:pt x="8992" y="5887"/>
                    <a:pt x="8942" y="5881"/>
                    <a:pt x="8890" y="5881"/>
                  </a:cubicBezTo>
                  <a:cubicBezTo>
                    <a:pt x="8774" y="5881"/>
                    <a:pt x="8645" y="5912"/>
                    <a:pt x="8517" y="5912"/>
                  </a:cubicBezTo>
                  <a:cubicBezTo>
                    <a:pt x="8438" y="5912"/>
                    <a:pt x="8360" y="5900"/>
                    <a:pt x="8285" y="5862"/>
                  </a:cubicBezTo>
                  <a:cubicBezTo>
                    <a:pt x="7950" y="5695"/>
                    <a:pt x="7907" y="5403"/>
                    <a:pt x="8201" y="5152"/>
                  </a:cubicBezTo>
                  <a:cubicBezTo>
                    <a:pt x="8536" y="4858"/>
                    <a:pt x="8954" y="4818"/>
                    <a:pt x="9329" y="4734"/>
                  </a:cubicBezTo>
                  <a:cubicBezTo>
                    <a:pt x="9915" y="4567"/>
                    <a:pt x="10377" y="4316"/>
                    <a:pt x="10795" y="3813"/>
                  </a:cubicBezTo>
                  <a:cubicBezTo>
                    <a:pt x="10795" y="3770"/>
                    <a:pt x="10836" y="3730"/>
                    <a:pt x="10879" y="3646"/>
                  </a:cubicBezTo>
                  <a:cubicBezTo>
                    <a:pt x="10628" y="2475"/>
                    <a:pt x="10334" y="1343"/>
                    <a:pt x="9959" y="215"/>
                  </a:cubicBezTo>
                  <a:lnTo>
                    <a:pt x="9831" y="215"/>
                  </a:lnTo>
                  <a:cubicBezTo>
                    <a:pt x="9692" y="223"/>
                    <a:pt x="9551" y="226"/>
                    <a:pt x="9409" y="226"/>
                  </a:cubicBezTo>
                  <a:cubicBezTo>
                    <a:pt x="8786" y="226"/>
                    <a:pt x="8145" y="164"/>
                    <a:pt x="7532" y="132"/>
                  </a:cubicBezTo>
                  <a:cubicBezTo>
                    <a:pt x="7276" y="105"/>
                    <a:pt x="7051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 flipH="1">
              <a:off x="6701408" y="2970857"/>
              <a:ext cx="1106405" cy="724853"/>
            </a:xfrm>
            <a:custGeom>
              <a:avLst/>
              <a:gdLst/>
              <a:ahLst/>
              <a:cxnLst/>
              <a:rect l="l" t="t" r="r" b="b"/>
              <a:pathLst>
                <a:path w="34768" h="22778" extrusionOk="0">
                  <a:moveTo>
                    <a:pt x="2502" y="0"/>
                  </a:moveTo>
                  <a:cubicBezTo>
                    <a:pt x="1899" y="0"/>
                    <a:pt x="1557" y="246"/>
                    <a:pt x="1339" y="898"/>
                  </a:cubicBezTo>
                  <a:cubicBezTo>
                    <a:pt x="1296" y="1021"/>
                    <a:pt x="1256" y="1189"/>
                    <a:pt x="1212" y="1316"/>
                  </a:cubicBezTo>
                  <a:cubicBezTo>
                    <a:pt x="1172" y="1524"/>
                    <a:pt x="1045" y="1607"/>
                    <a:pt x="837" y="1651"/>
                  </a:cubicBezTo>
                  <a:cubicBezTo>
                    <a:pt x="586" y="1734"/>
                    <a:pt x="292" y="1818"/>
                    <a:pt x="1" y="1902"/>
                  </a:cubicBezTo>
                  <a:cubicBezTo>
                    <a:pt x="375" y="3113"/>
                    <a:pt x="794" y="4328"/>
                    <a:pt x="1296" y="5456"/>
                  </a:cubicBezTo>
                  <a:cubicBezTo>
                    <a:pt x="1674" y="5584"/>
                    <a:pt x="2049" y="5707"/>
                    <a:pt x="2427" y="5791"/>
                  </a:cubicBezTo>
                  <a:cubicBezTo>
                    <a:pt x="2635" y="5791"/>
                    <a:pt x="2718" y="5835"/>
                    <a:pt x="2762" y="6042"/>
                  </a:cubicBezTo>
                  <a:cubicBezTo>
                    <a:pt x="2802" y="6377"/>
                    <a:pt x="2970" y="6628"/>
                    <a:pt x="3180" y="6839"/>
                  </a:cubicBezTo>
                  <a:cubicBezTo>
                    <a:pt x="3388" y="7006"/>
                    <a:pt x="3431" y="7214"/>
                    <a:pt x="3431" y="7465"/>
                  </a:cubicBezTo>
                  <a:cubicBezTo>
                    <a:pt x="3431" y="7592"/>
                    <a:pt x="3388" y="7759"/>
                    <a:pt x="3555" y="7883"/>
                  </a:cubicBezTo>
                  <a:cubicBezTo>
                    <a:pt x="4101" y="8134"/>
                    <a:pt x="4436" y="8680"/>
                    <a:pt x="4854" y="9055"/>
                  </a:cubicBezTo>
                  <a:cubicBezTo>
                    <a:pt x="4929" y="9130"/>
                    <a:pt x="5004" y="9272"/>
                    <a:pt x="5108" y="9272"/>
                  </a:cubicBezTo>
                  <a:cubicBezTo>
                    <a:pt x="5120" y="9272"/>
                    <a:pt x="5132" y="9270"/>
                    <a:pt x="5145" y="9265"/>
                  </a:cubicBezTo>
                  <a:cubicBezTo>
                    <a:pt x="5240" y="9231"/>
                    <a:pt x="5328" y="9216"/>
                    <a:pt x="5410" y="9216"/>
                  </a:cubicBezTo>
                  <a:cubicBezTo>
                    <a:pt x="5727" y="9216"/>
                    <a:pt x="5959" y="9441"/>
                    <a:pt x="6193" y="9640"/>
                  </a:cubicBezTo>
                  <a:cubicBezTo>
                    <a:pt x="6285" y="9735"/>
                    <a:pt x="6380" y="9853"/>
                    <a:pt x="6527" y="9853"/>
                  </a:cubicBezTo>
                  <a:cubicBezTo>
                    <a:pt x="6576" y="9853"/>
                    <a:pt x="6632" y="9840"/>
                    <a:pt x="6695" y="9808"/>
                  </a:cubicBezTo>
                  <a:cubicBezTo>
                    <a:pt x="6946" y="9684"/>
                    <a:pt x="6862" y="9517"/>
                    <a:pt x="6862" y="9306"/>
                  </a:cubicBezTo>
                  <a:cubicBezTo>
                    <a:pt x="6819" y="9055"/>
                    <a:pt x="7070" y="8763"/>
                    <a:pt x="7321" y="8720"/>
                  </a:cubicBezTo>
                  <a:cubicBezTo>
                    <a:pt x="7656" y="8720"/>
                    <a:pt x="7907" y="8931"/>
                    <a:pt x="7907" y="9222"/>
                  </a:cubicBezTo>
                  <a:cubicBezTo>
                    <a:pt x="7950" y="9349"/>
                    <a:pt x="7950" y="9517"/>
                    <a:pt x="8074" y="9600"/>
                  </a:cubicBezTo>
                  <a:cubicBezTo>
                    <a:pt x="8409" y="10019"/>
                    <a:pt x="8409" y="10477"/>
                    <a:pt x="8409" y="10939"/>
                  </a:cubicBezTo>
                  <a:cubicBezTo>
                    <a:pt x="8368" y="11274"/>
                    <a:pt x="8368" y="11565"/>
                    <a:pt x="8409" y="11900"/>
                  </a:cubicBezTo>
                  <a:cubicBezTo>
                    <a:pt x="8409" y="12445"/>
                    <a:pt x="8158" y="12864"/>
                    <a:pt x="7699" y="13155"/>
                  </a:cubicBezTo>
                  <a:cubicBezTo>
                    <a:pt x="7532" y="13282"/>
                    <a:pt x="7448" y="13406"/>
                    <a:pt x="7448" y="13617"/>
                  </a:cubicBezTo>
                  <a:cubicBezTo>
                    <a:pt x="7448" y="13824"/>
                    <a:pt x="7364" y="14035"/>
                    <a:pt x="7113" y="14119"/>
                  </a:cubicBezTo>
                  <a:cubicBezTo>
                    <a:pt x="12342" y="19431"/>
                    <a:pt x="19622" y="22778"/>
                    <a:pt x="27698" y="22778"/>
                  </a:cubicBezTo>
                  <a:cubicBezTo>
                    <a:pt x="29707" y="22778"/>
                    <a:pt x="31631" y="22570"/>
                    <a:pt x="33512" y="22192"/>
                  </a:cubicBezTo>
                  <a:cubicBezTo>
                    <a:pt x="33680" y="21901"/>
                    <a:pt x="33807" y="21650"/>
                    <a:pt x="33891" y="21355"/>
                  </a:cubicBezTo>
                  <a:cubicBezTo>
                    <a:pt x="33974" y="21148"/>
                    <a:pt x="34014" y="20937"/>
                    <a:pt x="34182" y="20770"/>
                  </a:cubicBezTo>
                  <a:cubicBezTo>
                    <a:pt x="34767" y="20060"/>
                    <a:pt x="34265" y="19391"/>
                    <a:pt x="34058" y="18721"/>
                  </a:cubicBezTo>
                  <a:cubicBezTo>
                    <a:pt x="34014" y="18594"/>
                    <a:pt x="33891" y="18594"/>
                    <a:pt x="33763" y="18594"/>
                  </a:cubicBezTo>
                  <a:cubicBezTo>
                    <a:pt x="33472" y="18554"/>
                    <a:pt x="33221" y="18427"/>
                    <a:pt x="33010" y="18176"/>
                  </a:cubicBezTo>
                  <a:cubicBezTo>
                    <a:pt x="32508" y="17674"/>
                    <a:pt x="31966" y="17255"/>
                    <a:pt x="31380" y="16837"/>
                  </a:cubicBezTo>
                  <a:cubicBezTo>
                    <a:pt x="31270" y="16764"/>
                    <a:pt x="31192" y="16662"/>
                    <a:pt x="31065" y="16662"/>
                  </a:cubicBezTo>
                  <a:cubicBezTo>
                    <a:pt x="31045" y="16662"/>
                    <a:pt x="31024" y="16664"/>
                    <a:pt x="31002" y="16669"/>
                  </a:cubicBezTo>
                  <a:cubicBezTo>
                    <a:pt x="30711" y="16778"/>
                    <a:pt x="30428" y="16824"/>
                    <a:pt x="30150" y="16824"/>
                  </a:cubicBezTo>
                  <a:cubicBezTo>
                    <a:pt x="29788" y="16824"/>
                    <a:pt x="29433" y="16747"/>
                    <a:pt x="29077" y="16629"/>
                  </a:cubicBezTo>
                  <a:cubicBezTo>
                    <a:pt x="28975" y="16611"/>
                    <a:pt x="28879" y="16594"/>
                    <a:pt x="28788" y="16594"/>
                  </a:cubicBezTo>
                  <a:cubicBezTo>
                    <a:pt x="28656" y="16594"/>
                    <a:pt x="28533" y="16630"/>
                    <a:pt x="28408" y="16753"/>
                  </a:cubicBezTo>
                  <a:cubicBezTo>
                    <a:pt x="28408" y="16000"/>
                    <a:pt x="28408" y="16000"/>
                    <a:pt x="27782" y="15749"/>
                  </a:cubicBezTo>
                  <a:cubicBezTo>
                    <a:pt x="27615" y="15665"/>
                    <a:pt x="27404" y="15625"/>
                    <a:pt x="27280" y="15541"/>
                  </a:cubicBezTo>
                  <a:cubicBezTo>
                    <a:pt x="27060" y="15409"/>
                    <a:pt x="26840" y="15289"/>
                    <a:pt x="26620" y="15289"/>
                  </a:cubicBezTo>
                  <a:cubicBezTo>
                    <a:pt x="26422" y="15289"/>
                    <a:pt x="26223" y="15387"/>
                    <a:pt x="26025" y="15665"/>
                  </a:cubicBezTo>
                  <a:cubicBezTo>
                    <a:pt x="26149" y="15079"/>
                    <a:pt x="25814" y="14912"/>
                    <a:pt x="25479" y="14745"/>
                  </a:cubicBezTo>
                  <a:cubicBezTo>
                    <a:pt x="25228" y="14621"/>
                    <a:pt x="25061" y="14454"/>
                    <a:pt x="25144" y="14159"/>
                  </a:cubicBezTo>
                  <a:cubicBezTo>
                    <a:pt x="25228" y="13908"/>
                    <a:pt x="25144" y="13617"/>
                    <a:pt x="24893" y="13533"/>
                  </a:cubicBezTo>
                  <a:cubicBezTo>
                    <a:pt x="24686" y="13406"/>
                    <a:pt x="24642" y="13282"/>
                    <a:pt x="24602" y="13071"/>
                  </a:cubicBezTo>
                  <a:cubicBezTo>
                    <a:pt x="24475" y="12613"/>
                    <a:pt x="24602" y="12067"/>
                    <a:pt x="24057" y="11732"/>
                  </a:cubicBezTo>
                  <a:cubicBezTo>
                    <a:pt x="23889" y="11608"/>
                    <a:pt x="23722" y="11441"/>
                    <a:pt x="23555" y="11274"/>
                  </a:cubicBezTo>
                  <a:cubicBezTo>
                    <a:pt x="23292" y="11048"/>
                    <a:pt x="23027" y="10890"/>
                    <a:pt x="22672" y="10890"/>
                  </a:cubicBezTo>
                  <a:cubicBezTo>
                    <a:pt x="22633" y="10890"/>
                    <a:pt x="22592" y="10892"/>
                    <a:pt x="22550" y="10896"/>
                  </a:cubicBezTo>
                  <a:cubicBezTo>
                    <a:pt x="22449" y="10906"/>
                    <a:pt x="22349" y="10911"/>
                    <a:pt x="22251" y="10911"/>
                  </a:cubicBezTo>
                  <a:cubicBezTo>
                    <a:pt x="21586" y="10911"/>
                    <a:pt x="21007" y="10669"/>
                    <a:pt x="20458" y="10270"/>
                  </a:cubicBezTo>
                  <a:cubicBezTo>
                    <a:pt x="20251" y="10142"/>
                    <a:pt x="19956" y="10102"/>
                    <a:pt x="19916" y="9808"/>
                  </a:cubicBezTo>
                  <a:cubicBezTo>
                    <a:pt x="19789" y="9389"/>
                    <a:pt x="19498" y="9182"/>
                    <a:pt x="19120" y="9014"/>
                  </a:cubicBezTo>
                  <a:cubicBezTo>
                    <a:pt x="18912" y="8931"/>
                    <a:pt x="18577" y="8804"/>
                    <a:pt x="18494" y="8553"/>
                  </a:cubicBezTo>
                  <a:cubicBezTo>
                    <a:pt x="18410" y="8218"/>
                    <a:pt x="18159" y="8094"/>
                    <a:pt x="17864" y="7927"/>
                  </a:cubicBezTo>
                  <a:cubicBezTo>
                    <a:pt x="17741" y="7883"/>
                    <a:pt x="17573" y="7883"/>
                    <a:pt x="17530" y="7676"/>
                  </a:cubicBezTo>
                  <a:cubicBezTo>
                    <a:pt x="17446" y="7465"/>
                    <a:pt x="17781" y="7508"/>
                    <a:pt x="17781" y="7341"/>
                  </a:cubicBezTo>
                  <a:cubicBezTo>
                    <a:pt x="17738" y="7337"/>
                    <a:pt x="17695" y="7335"/>
                    <a:pt x="17653" y="7335"/>
                  </a:cubicBezTo>
                  <a:cubicBezTo>
                    <a:pt x="17244" y="7335"/>
                    <a:pt x="16865" y="7508"/>
                    <a:pt x="16485" y="7508"/>
                  </a:cubicBezTo>
                  <a:cubicBezTo>
                    <a:pt x="16442" y="7508"/>
                    <a:pt x="16358" y="7592"/>
                    <a:pt x="16358" y="7632"/>
                  </a:cubicBezTo>
                  <a:cubicBezTo>
                    <a:pt x="16313" y="7745"/>
                    <a:pt x="16257" y="7785"/>
                    <a:pt x="16195" y="7785"/>
                  </a:cubicBezTo>
                  <a:cubicBezTo>
                    <a:pt x="16141" y="7785"/>
                    <a:pt x="16083" y="7755"/>
                    <a:pt x="16023" y="7716"/>
                  </a:cubicBezTo>
                  <a:cubicBezTo>
                    <a:pt x="15711" y="7507"/>
                    <a:pt x="15368" y="7414"/>
                    <a:pt x="14996" y="7414"/>
                  </a:cubicBezTo>
                  <a:cubicBezTo>
                    <a:pt x="14921" y="7414"/>
                    <a:pt x="14845" y="7417"/>
                    <a:pt x="14768" y="7425"/>
                  </a:cubicBezTo>
                  <a:cubicBezTo>
                    <a:pt x="14434" y="7425"/>
                    <a:pt x="14182" y="7297"/>
                    <a:pt x="13848" y="7214"/>
                  </a:cubicBezTo>
                  <a:cubicBezTo>
                    <a:pt x="13473" y="7090"/>
                    <a:pt x="13306" y="6755"/>
                    <a:pt x="13054" y="6420"/>
                  </a:cubicBezTo>
                  <a:cubicBezTo>
                    <a:pt x="12927" y="6795"/>
                    <a:pt x="12676" y="7046"/>
                    <a:pt x="12425" y="7214"/>
                  </a:cubicBezTo>
                  <a:cubicBezTo>
                    <a:pt x="12174" y="7425"/>
                    <a:pt x="12091" y="7676"/>
                    <a:pt x="12091" y="7967"/>
                  </a:cubicBezTo>
                  <a:cubicBezTo>
                    <a:pt x="12134" y="8050"/>
                    <a:pt x="12174" y="8218"/>
                    <a:pt x="12050" y="8218"/>
                  </a:cubicBezTo>
                  <a:cubicBezTo>
                    <a:pt x="12033" y="8224"/>
                    <a:pt x="12017" y="8227"/>
                    <a:pt x="12002" y="8227"/>
                  </a:cubicBezTo>
                  <a:cubicBezTo>
                    <a:pt x="11911" y="8227"/>
                    <a:pt x="11871" y="8122"/>
                    <a:pt x="11799" y="8050"/>
                  </a:cubicBezTo>
                  <a:cubicBezTo>
                    <a:pt x="11672" y="7927"/>
                    <a:pt x="11756" y="7843"/>
                    <a:pt x="11839" y="7759"/>
                  </a:cubicBezTo>
                  <a:cubicBezTo>
                    <a:pt x="11967" y="7592"/>
                    <a:pt x="12050" y="7425"/>
                    <a:pt x="12050" y="7174"/>
                  </a:cubicBezTo>
                  <a:cubicBezTo>
                    <a:pt x="12007" y="6963"/>
                    <a:pt x="12050" y="6755"/>
                    <a:pt x="12258" y="6628"/>
                  </a:cubicBezTo>
                  <a:cubicBezTo>
                    <a:pt x="12385" y="6588"/>
                    <a:pt x="12342" y="6461"/>
                    <a:pt x="12301" y="6377"/>
                  </a:cubicBezTo>
                  <a:cubicBezTo>
                    <a:pt x="12248" y="6298"/>
                    <a:pt x="12195" y="6269"/>
                    <a:pt x="12141" y="6269"/>
                  </a:cubicBezTo>
                  <a:cubicBezTo>
                    <a:pt x="12111" y="6269"/>
                    <a:pt x="12081" y="6279"/>
                    <a:pt x="12050" y="6293"/>
                  </a:cubicBezTo>
                  <a:cubicBezTo>
                    <a:pt x="11923" y="6337"/>
                    <a:pt x="11799" y="6337"/>
                    <a:pt x="11716" y="6461"/>
                  </a:cubicBezTo>
                  <a:cubicBezTo>
                    <a:pt x="11381" y="6839"/>
                    <a:pt x="10879" y="7046"/>
                    <a:pt x="10377" y="7130"/>
                  </a:cubicBezTo>
                  <a:cubicBezTo>
                    <a:pt x="9915" y="7214"/>
                    <a:pt x="9624" y="7592"/>
                    <a:pt x="9624" y="7883"/>
                  </a:cubicBezTo>
                  <a:cubicBezTo>
                    <a:pt x="9540" y="8345"/>
                    <a:pt x="9245" y="8596"/>
                    <a:pt x="8994" y="8887"/>
                  </a:cubicBezTo>
                  <a:cubicBezTo>
                    <a:pt x="8906" y="8976"/>
                    <a:pt x="8841" y="9030"/>
                    <a:pt x="8762" y="9030"/>
                  </a:cubicBezTo>
                  <a:cubicBezTo>
                    <a:pt x="8692" y="9030"/>
                    <a:pt x="8611" y="8987"/>
                    <a:pt x="8492" y="8887"/>
                  </a:cubicBezTo>
                  <a:cubicBezTo>
                    <a:pt x="8241" y="8680"/>
                    <a:pt x="8034" y="8301"/>
                    <a:pt x="7656" y="8301"/>
                  </a:cubicBezTo>
                  <a:cubicBezTo>
                    <a:pt x="7237" y="8301"/>
                    <a:pt x="6735" y="8301"/>
                    <a:pt x="6360" y="8553"/>
                  </a:cubicBezTo>
                  <a:cubicBezTo>
                    <a:pt x="6268" y="8623"/>
                    <a:pt x="6188" y="8654"/>
                    <a:pt x="6106" y="8654"/>
                  </a:cubicBezTo>
                  <a:cubicBezTo>
                    <a:pt x="6040" y="8654"/>
                    <a:pt x="5973" y="8634"/>
                    <a:pt x="5898" y="8596"/>
                  </a:cubicBezTo>
                  <a:cubicBezTo>
                    <a:pt x="5145" y="8134"/>
                    <a:pt x="4603" y="7341"/>
                    <a:pt x="4894" y="6337"/>
                  </a:cubicBezTo>
                  <a:cubicBezTo>
                    <a:pt x="5021" y="5835"/>
                    <a:pt x="5145" y="5289"/>
                    <a:pt x="5272" y="4747"/>
                  </a:cubicBezTo>
                  <a:cubicBezTo>
                    <a:pt x="5272" y="4620"/>
                    <a:pt x="5356" y="4452"/>
                    <a:pt x="5229" y="4369"/>
                  </a:cubicBezTo>
                  <a:cubicBezTo>
                    <a:pt x="4938" y="4161"/>
                    <a:pt x="4687" y="3826"/>
                    <a:pt x="4225" y="3826"/>
                  </a:cubicBezTo>
                  <a:cubicBezTo>
                    <a:pt x="3784" y="3855"/>
                    <a:pt x="3341" y="3885"/>
                    <a:pt x="2899" y="3885"/>
                  </a:cubicBezTo>
                  <a:cubicBezTo>
                    <a:pt x="2714" y="3885"/>
                    <a:pt x="2528" y="3879"/>
                    <a:pt x="2344" y="3867"/>
                  </a:cubicBezTo>
                  <a:cubicBezTo>
                    <a:pt x="2260" y="3826"/>
                    <a:pt x="2049" y="3867"/>
                    <a:pt x="2176" y="3659"/>
                  </a:cubicBezTo>
                  <a:cubicBezTo>
                    <a:pt x="2467" y="3157"/>
                    <a:pt x="2551" y="2571"/>
                    <a:pt x="2846" y="2069"/>
                  </a:cubicBezTo>
                  <a:cubicBezTo>
                    <a:pt x="3137" y="1440"/>
                    <a:pt x="3264" y="730"/>
                    <a:pt x="3639" y="17"/>
                  </a:cubicBezTo>
                  <a:cubicBezTo>
                    <a:pt x="3445" y="17"/>
                    <a:pt x="3249" y="37"/>
                    <a:pt x="3066" y="37"/>
                  </a:cubicBezTo>
                  <a:cubicBezTo>
                    <a:pt x="2974" y="37"/>
                    <a:pt x="2886" y="32"/>
                    <a:pt x="2802" y="17"/>
                  </a:cubicBezTo>
                  <a:cubicBezTo>
                    <a:pt x="2696" y="6"/>
                    <a:pt x="2596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 flipH="1">
              <a:off x="6877163" y="1876969"/>
              <a:ext cx="965272" cy="1010810"/>
            </a:xfrm>
            <a:custGeom>
              <a:avLst/>
              <a:gdLst/>
              <a:ahLst/>
              <a:cxnLst/>
              <a:rect l="l" t="t" r="r" b="b"/>
              <a:pathLst>
                <a:path w="30333" h="31764" extrusionOk="0">
                  <a:moveTo>
                    <a:pt x="18450" y="4730"/>
                  </a:moveTo>
                  <a:cubicBezTo>
                    <a:pt x="18410" y="4770"/>
                    <a:pt x="18367" y="4770"/>
                    <a:pt x="18326" y="4770"/>
                  </a:cubicBezTo>
                  <a:cubicBezTo>
                    <a:pt x="18367" y="4770"/>
                    <a:pt x="18367" y="4730"/>
                    <a:pt x="18410" y="4730"/>
                  </a:cubicBezTo>
                  <a:close/>
                  <a:moveTo>
                    <a:pt x="24017" y="0"/>
                  </a:moveTo>
                  <a:cubicBezTo>
                    <a:pt x="23849" y="0"/>
                    <a:pt x="23638" y="44"/>
                    <a:pt x="23431" y="84"/>
                  </a:cubicBezTo>
                  <a:cubicBezTo>
                    <a:pt x="22929" y="211"/>
                    <a:pt x="22427" y="419"/>
                    <a:pt x="22008" y="797"/>
                  </a:cubicBezTo>
                  <a:cubicBezTo>
                    <a:pt x="21925" y="586"/>
                    <a:pt x="22008" y="462"/>
                    <a:pt x="22092" y="379"/>
                  </a:cubicBezTo>
                  <a:lnTo>
                    <a:pt x="22092" y="379"/>
                  </a:lnTo>
                  <a:cubicBezTo>
                    <a:pt x="21423" y="546"/>
                    <a:pt x="20793" y="713"/>
                    <a:pt x="20124" y="921"/>
                  </a:cubicBezTo>
                  <a:cubicBezTo>
                    <a:pt x="20084" y="964"/>
                    <a:pt x="20000" y="1004"/>
                    <a:pt x="19916" y="1088"/>
                  </a:cubicBezTo>
                  <a:cubicBezTo>
                    <a:pt x="19665" y="1299"/>
                    <a:pt x="19705" y="1507"/>
                    <a:pt x="19749" y="1758"/>
                  </a:cubicBezTo>
                  <a:cubicBezTo>
                    <a:pt x="19749" y="1948"/>
                    <a:pt x="19893" y="1971"/>
                    <a:pt x="20053" y="1971"/>
                  </a:cubicBezTo>
                  <a:cubicBezTo>
                    <a:pt x="20104" y="1971"/>
                    <a:pt x="20157" y="1968"/>
                    <a:pt x="20208" y="1968"/>
                  </a:cubicBezTo>
                  <a:cubicBezTo>
                    <a:pt x="20335" y="2009"/>
                    <a:pt x="20459" y="2052"/>
                    <a:pt x="20586" y="2052"/>
                  </a:cubicBezTo>
                  <a:cubicBezTo>
                    <a:pt x="20793" y="2052"/>
                    <a:pt x="20877" y="2136"/>
                    <a:pt x="20710" y="2343"/>
                  </a:cubicBezTo>
                  <a:cubicBezTo>
                    <a:pt x="20251" y="3013"/>
                    <a:pt x="19538" y="3347"/>
                    <a:pt x="18829" y="3726"/>
                  </a:cubicBezTo>
                  <a:cubicBezTo>
                    <a:pt x="18795" y="3736"/>
                    <a:pt x="18767" y="3741"/>
                    <a:pt x="18744" y="3741"/>
                  </a:cubicBezTo>
                  <a:cubicBezTo>
                    <a:pt x="18680" y="3741"/>
                    <a:pt x="18650" y="3703"/>
                    <a:pt x="18618" y="3642"/>
                  </a:cubicBezTo>
                  <a:cubicBezTo>
                    <a:pt x="18577" y="3515"/>
                    <a:pt x="18534" y="3431"/>
                    <a:pt x="18618" y="3347"/>
                  </a:cubicBezTo>
                  <a:cubicBezTo>
                    <a:pt x="18701" y="3264"/>
                    <a:pt x="18829" y="3224"/>
                    <a:pt x="18912" y="3140"/>
                  </a:cubicBezTo>
                  <a:cubicBezTo>
                    <a:pt x="19080" y="3013"/>
                    <a:pt x="19036" y="2845"/>
                    <a:pt x="18996" y="2678"/>
                  </a:cubicBezTo>
                  <a:cubicBezTo>
                    <a:pt x="18958" y="2571"/>
                    <a:pt x="18923" y="2462"/>
                    <a:pt x="18807" y="2462"/>
                  </a:cubicBezTo>
                  <a:cubicBezTo>
                    <a:pt x="18788" y="2462"/>
                    <a:pt x="18768" y="2465"/>
                    <a:pt x="18745" y="2471"/>
                  </a:cubicBezTo>
                  <a:cubicBezTo>
                    <a:pt x="18704" y="2474"/>
                    <a:pt x="18667" y="2476"/>
                    <a:pt x="18633" y="2476"/>
                  </a:cubicBezTo>
                  <a:cubicBezTo>
                    <a:pt x="18312" y="2476"/>
                    <a:pt x="18251" y="2307"/>
                    <a:pt x="18326" y="1968"/>
                  </a:cubicBezTo>
                  <a:cubicBezTo>
                    <a:pt x="18326" y="1841"/>
                    <a:pt x="18326" y="1717"/>
                    <a:pt x="18283" y="1550"/>
                  </a:cubicBezTo>
                  <a:cubicBezTo>
                    <a:pt x="7572" y="5774"/>
                    <a:pt x="1" y="16194"/>
                    <a:pt x="1" y="28367"/>
                  </a:cubicBezTo>
                  <a:cubicBezTo>
                    <a:pt x="1" y="28869"/>
                    <a:pt x="1" y="29415"/>
                    <a:pt x="41" y="29917"/>
                  </a:cubicBezTo>
                  <a:cubicBezTo>
                    <a:pt x="587" y="29582"/>
                    <a:pt x="1129" y="29248"/>
                    <a:pt x="1631" y="28869"/>
                  </a:cubicBezTo>
                  <a:cubicBezTo>
                    <a:pt x="1865" y="28675"/>
                    <a:pt x="2098" y="28607"/>
                    <a:pt x="2332" y="28607"/>
                  </a:cubicBezTo>
                  <a:cubicBezTo>
                    <a:pt x="2600" y="28607"/>
                    <a:pt x="2869" y="28696"/>
                    <a:pt x="3137" y="28786"/>
                  </a:cubicBezTo>
                  <a:cubicBezTo>
                    <a:pt x="3405" y="28893"/>
                    <a:pt x="3581" y="28954"/>
                    <a:pt x="3727" y="28954"/>
                  </a:cubicBezTo>
                  <a:cubicBezTo>
                    <a:pt x="3925" y="28954"/>
                    <a:pt x="4068" y="28842"/>
                    <a:pt x="4309" y="28578"/>
                  </a:cubicBezTo>
                  <a:cubicBezTo>
                    <a:pt x="4520" y="28367"/>
                    <a:pt x="4703" y="28274"/>
                    <a:pt x="4929" y="28274"/>
                  </a:cubicBezTo>
                  <a:cubicBezTo>
                    <a:pt x="4972" y="28274"/>
                    <a:pt x="5016" y="28277"/>
                    <a:pt x="5062" y="28284"/>
                  </a:cubicBezTo>
                  <a:cubicBezTo>
                    <a:pt x="5208" y="28316"/>
                    <a:pt x="5347" y="28330"/>
                    <a:pt x="5485" y="28330"/>
                  </a:cubicBezTo>
                  <a:cubicBezTo>
                    <a:pt x="5704" y="28330"/>
                    <a:pt x="5919" y="28295"/>
                    <a:pt x="6149" y="28244"/>
                  </a:cubicBezTo>
                  <a:cubicBezTo>
                    <a:pt x="6196" y="28220"/>
                    <a:pt x="6237" y="28210"/>
                    <a:pt x="6272" y="28210"/>
                  </a:cubicBezTo>
                  <a:cubicBezTo>
                    <a:pt x="6364" y="28210"/>
                    <a:pt x="6424" y="28278"/>
                    <a:pt x="6484" y="28367"/>
                  </a:cubicBezTo>
                  <a:cubicBezTo>
                    <a:pt x="6628" y="28584"/>
                    <a:pt x="6786" y="28677"/>
                    <a:pt x="6958" y="28677"/>
                  </a:cubicBezTo>
                  <a:cubicBezTo>
                    <a:pt x="7086" y="28677"/>
                    <a:pt x="7221" y="28625"/>
                    <a:pt x="7365" y="28535"/>
                  </a:cubicBezTo>
                  <a:cubicBezTo>
                    <a:pt x="7410" y="28489"/>
                    <a:pt x="7468" y="28456"/>
                    <a:pt x="7532" y="28456"/>
                  </a:cubicBezTo>
                  <a:cubicBezTo>
                    <a:pt x="7585" y="28456"/>
                    <a:pt x="7642" y="28479"/>
                    <a:pt x="7699" y="28535"/>
                  </a:cubicBezTo>
                  <a:cubicBezTo>
                    <a:pt x="8118" y="28997"/>
                    <a:pt x="8325" y="29204"/>
                    <a:pt x="8074" y="29874"/>
                  </a:cubicBezTo>
                  <a:cubicBezTo>
                    <a:pt x="8034" y="29957"/>
                    <a:pt x="7990" y="30001"/>
                    <a:pt x="8034" y="30085"/>
                  </a:cubicBezTo>
                  <a:cubicBezTo>
                    <a:pt x="8118" y="30627"/>
                    <a:pt x="8285" y="31213"/>
                    <a:pt x="8703" y="31631"/>
                  </a:cubicBezTo>
                  <a:cubicBezTo>
                    <a:pt x="8779" y="31682"/>
                    <a:pt x="8870" y="31763"/>
                    <a:pt x="8959" y="31763"/>
                  </a:cubicBezTo>
                  <a:cubicBezTo>
                    <a:pt x="9016" y="31763"/>
                    <a:pt x="9072" y="31729"/>
                    <a:pt x="9122" y="31631"/>
                  </a:cubicBezTo>
                  <a:cubicBezTo>
                    <a:pt x="9413" y="31045"/>
                    <a:pt x="9580" y="30419"/>
                    <a:pt x="9456" y="29790"/>
                  </a:cubicBezTo>
                  <a:cubicBezTo>
                    <a:pt x="9373" y="29455"/>
                    <a:pt x="9289" y="29121"/>
                    <a:pt x="9246" y="28786"/>
                  </a:cubicBezTo>
                  <a:cubicBezTo>
                    <a:pt x="9246" y="28495"/>
                    <a:pt x="9162" y="28200"/>
                    <a:pt x="9329" y="27949"/>
                  </a:cubicBezTo>
                  <a:cubicBezTo>
                    <a:pt x="9999" y="26988"/>
                    <a:pt x="10879" y="26235"/>
                    <a:pt x="11883" y="25650"/>
                  </a:cubicBezTo>
                  <a:cubicBezTo>
                    <a:pt x="12385" y="25355"/>
                    <a:pt x="12844" y="25104"/>
                    <a:pt x="13222" y="24686"/>
                  </a:cubicBezTo>
                  <a:cubicBezTo>
                    <a:pt x="13597" y="24311"/>
                    <a:pt x="13848" y="23932"/>
                    <a:pt x="13764" y="23430"/>
                  </a:cubicBezTo>
                  <a:cubicBezTo>
                    <a:pt x="13724" y="23307"/>
                    <a:pt x="13681" y="23139"/>
                    <a:pt x="13848" y="23139"/>
                  </a:cubicBezTo>
                  <a:cubicBezTo>
                    <a:pt x="14226" y="23055"/>
                    <a:pt x="14266" y="22721"/>
                    <a:pt x="14394" y="22426"/>
                  </a:cubicBezTo>
                  <a:cubicBezTo>
                    <a:pt x="14430" y="22315"/>
                    <a:pt x="14468" y="22169"/>
                    <a:pt x="14626" y="22169"/>
                  </a:cubicBezTo>
                  <a:cubicBezTo>
                    <a:pt x="14644" y="22169"/>
                    <a:pt x="14663" y="22171"/>
                    <a:pt x="14685" y="22175"/>
                  </a:cubicBezTo>
                  <a:cubicBezTo>
                    <a:pt x="14979" y="22175"/>
                    <a:pt x="15147" y="21968"/>
                    <a:pt x="15314" y="21757"/>
                  </a:cubicBezTo>
                  <a:cubicBezTo>
                    <a:pt x="15565" y="21422"/>
                    <a:pt x="15773" y="21171"/>
                    <a:pt x="16191" y="21004"/>
                  </a:cubicBezTo>
                  <a:cubicBezTo>
                    <a:pt x="16693" y="20836"/>
                    <a:pt x="17195" y="20712"/>
                    <a:pt x="17741" y="20585"/>
                  </a:cubicBezTo>
                  <a:cubicBezTo>
                    <a:pt x="18116" y="20545"/>
                    <a:pt x="18159" y="20418"/>
                    <a:pt x="17992" y="20083"/>
                  </a:cubicBezTo>
                  <a:cubicBezTo>
                    <a:pt x="17992" y="20043"/>
                    <a:pt x="17948" y="19959"/>
                    <a:pt x="17992" y="19916"/>
                  </a:cubicBezTo>
                  <a:cubicBezTo>
                    <a:pt x="18243" y="19541"/>
                    <a:pt x="18410" y="19079"/>
                    <a:pt x="18869" y="18912"/>
                  </a:cubicBezTo>
                  <a:cubicBezTo>
                    <a:pt x="19414" y="18704"/>
                    <a:pt x="19957" y="18453"/>
                    <a:pt x="20542" y="18286"/>
                  </a:cubicBezTo>
                  <a:cubicBezTo>
                    <a:pt x="20837" y="18159"/>
                    <a:pt x="21128" y="18035"/>
                    <a:pt x="21463" y="18035"/>
                  </a:cubicBezTo>
                  <a:cubicBezTo>
                    <a:pt x="21339" y="18202"/>
                    <a:pt x="21172" y="18286"/>
                    <a:pt x="21044" y="18369"/>
                  </a:cubicBezTo>
                  <a:cubicBezTo>
                    <a:pt x="20920" y="18410"/>
                    <a:pt x="20793" y="18493"/>
                    <a:pt x="20877" y="18661"/>
                  </a:cubicBezTo>
                  <a:cubicBezTo>
                    <a:pt x="20948" y="18802"/>
                    <a:pt x="21018" y="18974"/>
                    <a:pt x="21189" y="18974"/>
                  </a:cubicBezTo>
                  <a:cubicBezTo>
                    <a:pt x="21221" y="18974"/>
                    <a:pt x="21256" y="18968"/>
                    <a:pt x="21295" y="18955"/>
                  </a:cubicBezTo>
                  <a:cubicBezTo>
                    <a:pt x="21463" y="18912"/>
                    <a:pt x="21674" y="18872"/>
                    <a:pt x="21881" y="18744"/>
                  </a:cubicBezTo>
                  <a:cubicBezTo>
                    <a:pt x="22343" y="18453"/>
                    <a:pt x="22885" y="18326"/>
                    <a:pt x="23431" y="18202"/>
                  </a:cubicBezTo>
                  <a:cubicBezTo>
                    <a:pt x="23555" y="18159"/>
                    <a:pt x="23766" y="18159"/>
                    <a:pt x="23806" y="17991"/>
                  </a:cubicBezTo>
                  <a:cubicBezTo>
                    <a:pt x="23973" y="17740"/>
                    <a:pt x="24184" y="17657"/>
                    <a:pt x="24475" y="17616"/>
                  </a:cubicBezTo>
                  <a:cubicBezTo>
                    <a:pt x="24602" y="17573"/>
                    <a:pt x="24810" y="17533"/>
                    <a:pt x="24726" y="17406"/>
                  </a:cubicBezTo>
                  <a:cubicBezTo>
                    <a:pt x="24686" y="17198"/>
                    <a:pt x="24810" y="16947"/>
                    <a:pt x="24602" y="16820"/>
                  </a:cubicBezTo>
                  <a:cubicBezTo>
                    <a:pt x="24580" y="16815"/>
                    <a:pt x="24559" y="16812"/>
                    <a:pt x="24539" y="16812"/>
                  </a:cubicBezTo>
                  <a:cubicBezTo>
                    <a:pt x="24402" y="16812"/>
                    <a:pt x="24292" y="16920"/>
                    <a:pt x="24184" y="17031"/>
                  </a:cubicBezTo>
                  <a:cubicBezTo>
                    <a:pt x="24140" y="17114"/>
                    <a:pt x="24057" y="17154"/>
                    <a:pt x="24017" y="17238"/>
                  </a:cubicBezTo>
                  <a:cubicBezTo>
                    <a:pt x="23766" y="17533"/>
                    <a:pt x="23471" y="17573"/>
                    <a:pt x="23136" y="17616"/>
                  </a:cubicBezTo>
                  <a:cubicBezTo>
                    <a:pt x="23109" y="17619"/>
                    <a:pt x="23082" y="17620"/>
                    <a:pt x="23056" y="17620"/>
                  </a:cubicBezTo>
                  <a:cubicBezTo>
                    <a:pt x="22616" y="17620"/>
                    <a:pt x="22458" y="17303"/>
                    <a:pt x="22300" y="16987"/>
                  </a:cubicBezTo>
                  <a:cubicBezTo>
                    <a:pt x="22092" y="16696"/>
                    <a:pt x="22427" y="16612"/>
                    <a:pt x="22510" y="16401"/>
                  </a:cubicBezTo>
                  <a:cubicBezTo>
                    <a:pt x="22594" y="16278"/>
                    <a:pt x="22718" y="16150"/>
                    <a:pt x="22761" y="15983"/>
                  </a:cubicBezTo>
                  <a:cubicBezTo>
                    <a:pt x="22845" y="15816"/>
                    <a:pt x="23053" y="15608"/>
                    <a:pt x="22929" y="15481"/>
                  </a:cubicBezTo>
                  <a:cubicBezTo>
                    <a:pt x="22830" y="15321"/>
                    <a:pt x="22634" y="15258"/>
                    <a:pt x="22434" y="15258"/>
                  </a:cubicBezTo>
                  <a:cubicBezTo>
                    <a:pt x="22375" y="15258"/>
                    <a:pt x="22316" y="15263"/>
                    <a:pt x="22259" y="15273"/>
                  </a:cubicBezTo>
                  <a:cubicBezTo>
                    <a:pt x="22132" y="15273"/>
                    <a:pt x="22008" y="15314"/>
                    <a:pt x="21881" y="15357"/>
                  </a:cubicBezTo>
                  <a:cubicBezTo>
                    <a:pt x="21379" y="15481"/>
                    <a:pt x="20920" y="15775"/>
                    <a:pt x="20418" y="15943"/>
                  </a:cubicBezTo>
                  <a:lnTo>
                    <a:pt x="20335" y="16026"/>
                  </a:lnTo>
                  <a:lnTo>
                    <a:pt x="20335" y="15983"/>
                  </a:lnTo>
                  <a:cubicBezTo>
                    <a:pt x="20335" y="15983"/>
                    <a:pt x="20375" y="15943"/>
                    <a:pt x="20418" y="15943"/>
                  </a:cubicBezTo>
                  <a:cubicBezTo>
                    <a:pt x="20418" y="15816"/>
                    <a:pt x="20502" y="15775"/>
                    <a:pt x="20586" y="15692"/>
                  </a:cubicBezTo>
                  <a:cubicBezTo>
                    <a:pt x="21044" y="15230"/>
                    <a:pt x="21841" y="15273"/>
                    <a:pt x="22259" y="14688"/>
                  </a:cubicBezTo>
                  <a:cubicBezTo>
                    <a:pt x="22280" y="14645"/>
                    <a:pt x="22333" y="14634"/>
                    <a:pt x="22398" y="14634"/>
                  </a:cubicBezTo>
                  <a:cubicBezTo>
                    <a:pt x="22460" y="14634"/>
                    <a:pt x="22532" y="14644"/>
                    <a:pt x="22594" y="14644"/>
                  </a:cubicBezTo>
                  <a:cubicBezTo>
                    <a:pt x="23067" y="14644"/>
                    <a:pt x="23560" y="14626"/>
                    <a:pt x="24058" y="14626"/>
                  </a:cubicBezTo>
                  <a:cubicBezTo>
                    <a:pt x="24308" y="14626"/>
                    <a:pt x="24559" y="14631"/>
                    <a:pt x="24810" y="14644"/>
                  </a:cubicBezTo>
                  <a:cubicBezTo>
                    <a:pt x="24868" y="14647"/>
                    <a:pt x="24925" y="14648"/>
                    <a:pt x="24982" y="14648"/>
                  </a:cubicBezTo>
                  <a:cubicBezTo>
                    <a:pt x="25794" y="14648"/>
                    <a:pt x="26530" y="14363"/>
                    <a:pt x="27196" y="13935"/>
                  </a:cubicBezTo>
                  <a:cubicBezTo>
                    <a:pt x="27325" y="13870"/>
                    <a:pt x="27428" y="13780"/>
                    <a:pt x="27545" y="13780"/>
                  </a:cubicBezTo>
                  <a:cubicBezTo>
                    <a:pt x="27580" y="13780"/>
                    <a:pt x="27616" y="13788"/>
                    <a:pt x="27655" y="13807"/>
                  </a:cubicBezTo>
                  <a:cubicBezTo>
                    <a:pt x="27615" y="13975"/>
                    <a:pt x="27488" y="14018"/>
                    <a:pt x="27404" y="14142"/>
                  </a:cubicBezTo>
                  <a:cubicBezTo>
                    <a:pt x="26778" y="14728"/>
                    <a:pt x="26149" y="15357"/>
                    <a:pt x="25647" y="16026"/>
                  </a:cubicBezTo>
                  <a:cubicBezTo>
                    <a:pt x="25607" y="16110"/>
                    <a:pt x="25479" y="16150"/>
                    <a:pt x="25523" y="16234"/>
                  </a:cubicBezTo>
                  <a:cubicBezTo>
                    <a:pt x="25547" y="16310"/>
                    <a:pt x="25601" y="16325"/>
                    <a:pt x="25667" y="16325"/>
                  </a:cubicBezTo>
                  <a:cubicBezTo>
                    <a:pt x="25713" y="16325"/>
                    <a:pt x="25764" y="16318"/>
                    <a:pt x="25814" y="16318"/>
                  </a:cubicBezTo>
                  <a:cubicBezTo>
                    <a:pt x="26031" y="16343"/>
                    <a:pt x="26261" y="16367"/>
                    <a:pt x="26481" y="16367"/>
                  </a:cubicBezTo>
                  <a:cubicBezTo>
                    <a:pt x="26645" y="16367"/>
                    <a:pt x="26803" y="16353"/>
                    <a:pt x="26945" y="16318"/>
                  </a:cubicBezTo>
                  <a:cubicBezTo>
                    <a:pt x="26984" y="16306"/>
                    <a:pt x="27021" y="16301"/>
                    <a:pt x="27058" y="16301"/>
                  </a:cubicBezTo>
                  <a:cubicBezTo>
                    <a:pt x="27319" y="16301"/>
                    <a:pt x="27518" y="16566"/>
                    <a:pt x="27741" y="16566"/>
                  </a:cubicBezTo>
                  <a:cubicBezTo>
                    <a:pt x="27820" y="16566"/>
                    <a:pt x="27901" y="16533"/>
                    <a:pt x="27990" y="16445"/>
                  </a:cubicBezTo>
                  <a:cubicBezTo>
                    <a:pt x="27990" y="16445"/>
                    <a:pt x="28073" y="16529"/>
                    <a:pt x="28073" y="16569"/>
                  </a:cubicBezTo>
                  <a:cubicBezTo>
                    <a:pt x="28126" y="16810"/>
                    <a:pt x="28199" y="16888"/>
                    <a:pt x="28284" y="16888"/>
                  </a:cubicBezTo>
                  <a:cubicBezTo>
                    <a:pt x="28407" y="16888"/>
                    <a:pt x="28555" y="16727"/>
                    <a:pt x="28703" y="16652"/>
                  </a:cubicBezTo>
                  <a:cubicBezTo>
                    <a:pt x="29037" y="16485"/>
                    <a:pt x="29078" y="16278"/>
                    <a:pt x="28910" y="15943"/>
                  </a:cubicBezTo>
                  <a:cubicBezTo>
                    <a:pt x="28826" y="15816"/>
                    <a:pt x="28826" y="15648"/>
                    <a:pt x="28910" y="15481"/>
                  </a:cubicBezTo>
                  <a:cubicBezTo>
                    <a:pt x="29017" y="15199"/>
                    <a:pt x="28944" y="15095"/>
                    <a:pt x="28745" y="15095"/>
                  </a:cubicBezTo>
                  <a:cubicBezTo>
                    <a:pt x="28707" y="15095"/>
                    <a:pt x="28665" y="15099"/>
                    <a:pt x="28619" y="15106"/>
                  </a:cubicBezTo>
                  <a:cubicBezTo>
                    <a:pt x="28553" y="15106"/>
                    <a:pt x="28468" y="15112"/>
                    <a:pt x="28388" y="15112"/>
                  </a:cubicBezTo>
                  <a:cubicBezTo>
                    <a:pt x="28265" y="15112"/>
                    <a:pt x="28157" y="15097"/>
                    <a:pt x="28157" y="15022"/>
                  </a:cubicBezTo>
                  <a:cubicBezTo>
                    <a:pt x="28157" y="14728"/>
                    <a:pt x="27531" y="14437"/>
                    <a:pt x="28117" y="14102"/>
                  </a:cubicBezTo>
                  <a:cubicBezTo>
                    <a:pt x="28157" y="14102"/>
                    <a:pt x="28157" y="14018"/>
                    <a:pt x="28157" y="14018"/>
                  </a:cubicBezTo>
                  <a:cubicBezTo>
                    <a:pt x="27906" y="13683"/>
                    <a:pt x="28201" y="13516"/>
                    <a:pt x="28368" y="13305"/>
                  </a:cubicBezTo>
                  <a:cubicBezTo>
                    <a:pt x="28535" y="13098"/>
                    <a:pt x="28575" y="12887"/>
                    <a:pt x="28492" y="12636"/>
                  </a:cubicBezTo>
                  <a:cubicBezTo>
                    <a:pt x="28324" y="12050"/>
                    <a:pt x="28201" y="11508"/>
                    <a:pt x="27531" y="11297"/>
                  </a:cubicBezTo>
                  <a:cubicBezTo>
                    <a:pt x="27237" y="11173"/>
                    <a:pt x="27029" y="10838"/>
                    <a:pt x="26818" y="10587"/>
                  </a:cubicBezTo>
                  <a:cubicBezTo>
                    <a:pt x="26734" y="10420"/>
                    <a:pt x="26945" y="10209"/>
                    <a:pt x="26986" y="10002"/>
                  </a:cubicBezTo>
                  <a:cubicBezTo>
                    <a:pt x="27029" y="9918"/>
                    <a:pt x="27029" y="9834"/>
                    <a:pt x="26986" y="9791"/>
                  </a:cubicBezTo>
                  <a:cubicBezTo>
                    <a:pt x="26818" y="9289"/>
                    <a:pt x="26862" y="8746"/>
                    <a:pt x="26734" y="8244"/>
                  </a:cubicBezTo>
                  <a:cubicBezTo>
                    <a:pt x="26687" y="8009"/>
                    <a:pt x="26654" y="7906"/>
                    <a:pt x="26581" y="7906"/>
                  </a:cubicBezTo>
                  <a:cubicBezTo>
                    <a:pt x="26525" y="7906"/>
                    <a:pt x="26445" y="7967"/>
                    <a:pt x="26316" y="8077"/>
                  </a:cubicBezTo>
                  <a:cubicBezTo>
                    <a:pt x="25814" y="8536"/>
                    <a:pt x="25272" y="8870"/>
                    <a:pt x="24686" y="9121"/>
                  </a:cubicBezTo>
                  <a:cubicBezTo>
                    <a:pt x="24599" y="9156"/>
                    <a:pt x="24526" y="9176"/>
                    <a:pt x="24460" y="9176"/>
                  </a:cubicBezTo>
                  <a:cubicBezTo>
                    <a:pt x="24365" y="9176"/>
                    <a:pt x="24282" y="9136"/>
                    <a:pt x="24184" y="9038"/>
                  </a:cubicBezTo>
                  <a:cubicBezTo>
                    <a:pt x="23806" y="8703"/>
                    <a:pt x="23766" y="8285"/>
                    <a:pt x="24184" y="7910"/>
                  </a:cubicBezTo>
                  <a:cubicBezTo>
                    <a:pt x="24391" y="7699"/>
                    <a:pt x="24391" y="7615"/>
                    <a:pt x="24100" y="7531"/>
                  </a:cubicBezTo>
                  <a:cubicBezTo>
                    <a:pt x="23849" y="7491"/>
                    <a:pt x="23638" y="7364"/>
                    <a:pt x="23471" y="7113"/>
                  </a:cubicBezTo>
                  <a:cubicBezTo>
                    <a:pt x="23315" y="6894"/>
                    <a:pt x="23109" y="6578"/>
                    <a:pt x="22786" y="6578"/>
                  </a:cubicBezTo>
                  <a:cubicBezTo>
                    <a:pt x="22680" y="6578"/>
                    <a:pt x="22561" y="6612"/>
                    <a:pt x="22427" y="6695"/>
                  </a:cubicBezTo>
                  <a:cubicBezTo>
                    <a:pt x="22391" y="6730"/>
                    <a:pt x="22340" y="6743"/>
                    <a:pt x="22284" y="6743"/>
                  </a:cubicBezTo>
                  <a:cubicBezTo>
                    <a:pt x="22208" y="6743"/>
                    <a:pt x="22121" y="6720"/>
                    <a:pt x="22048" y="6695"/>
                  </a:cubicBezTo>
                  <a:cubicBezTo>
                    <a:pt x="21714" y="6654"/>
                    <a:pt x="21339" y="6654"/>
                    <a:pt x="21004" y="6611"/>
                  </a:cubicBezTo>
                  <a:cubicBezTo>
                    <a:pt x="20954" y="6611"/>
                    <a:pt x="20911" y="6605"/>
                    <a:pt x="20874" y="6605"/>
                  </a:cubicBezTo>
                  <a:cubicBezTo>
                    <a:pt x="20818" y="6605"/>
                    <a:pt x="20777" y="6620"/>
                    <a:pt x="20753" y="6695"/>
                  </a:cubicBezTo>
                  <a:cubicBezTo>
                    <a:pt x="20542" y="7113"/>
                    <a:pt x="20208" y="7448"/>
                    <a:pt x="20124" y="7910"/>
                  </a:cubicBezTo>
                  <a:cubicBezTo>
                    <a:pt x="20084" y="8161"/>
                    <a:pt x="19957" y="8328"/>
                    <a:pt x="19789" y="8452"/>
                  </a:cubicBezTo>
                  <a:cubicBezTo>
                    <a:pt x="19538" y="8619"/>
                    <a:pt x="19414" y="8830"/>
                    <a:pt x="19203" y="8997"/>
                  </a:cubicBezTo>
                  <a:cubicBezTo>
                    <a:pt x="19036" y="9121"/>
                    <a:pt x="19080" y="9205"/>
                    <a:pt x="19203" y="9332"/>
                  </a:cubicBezTo>
                  <a:cubicBezTo>
                    <a:pt x="19287" y="9456"/>
                    <a:pt x="19538" y="9540"/>
                    <a:pt x="19454" y="9707"/>
                  </a:cubicBezTo>
                  <a:cubicBezTo>
                    <a:pt x="19371" y="10002"/>
                    <a:pt x="19287" y="10376"/>
                    <a:pt x="19120" y="10504"/>
                  </a:cubicBezTo>
                  <a:cubicBezTo>
                    <a:pt x="18618" y="10879"/>
                    <a:pt x="18116" y="11297"/>
                    <a:pt x="17530" y="11381"/>
                  </a:cubicBezTo>
                  <a:cubicBezTo>
                    <a:pt x="16988" y="11508"/>
                    <a:pt x="16820" y="11759"/>
                    <a:pt x="16737" y="12217"/>
                  </a:cubicBezTo>
                  <a:cubicBezTo>
                    <a:pt x="16737" y="12345"/>
                    <a:pt x="16653" y="12512"/>
                    <a:pt x="16609" y="12679"/>
                  </a:cubicBezTo>
                  <a:cubicBezTo>
                    <a:pt x="16609" y="13305"/>
                    <a:pt x="16151" y="13556"/>
                    <a:pt x="15649" y="13807"/>
                  </a:cubicBezTo>
                  <a:cubicBezTo>
                    <a:pt x="15602" y="13823"/>
                    <a:pt x="15555" y="13834"/>
                    <a:pt x="15515" y="13834"/>
                  </a:cubicBezTo>
                  <a:cubicBezTo>
                    <a:pt x="15447" y="13834"/>
                    <a:pt x="15398" y="13804"/>
                    <a:pt x="15398" y="13724"/>
                  </a:cubicBezTo>
                  <a:cubicBezTo>
                    <a:pt x="15354" y="13432"/>
                    <a:pt x="15147" y="13222"/>
                    <a:pt x="15103" y="12930"/>
                  </a:cubicBezTo>
                  <a:lnTo>
                    <a:pt x="15230" y="12930"/>
                  </a:lnTo>
                  <a:cubicBezTo>
                    <a:pt x="15398" y="12930"/>
                    <a:pt x="15565" y="12930"/>
                    <a:pt x="15605" y="12719"/>
                  </a:cubicBezTo>
                  <a:cubicBezTo>
                    <a:pt x="15605" y="12512"/>
                    <a:pt x="15481" y="12596"/>
                    <a:pt x="15354" y="12552"/>
                  </a:cubicBezTo>
                  <a:cubicBezTo>
                    <a:pt x="15230" y="12552"/>
                    <a:pt x="15270" y="12468"/>
                    <a:pt x="15270" y="12385"/>
                  </a:cubicBezTo>
                  <a:cubicBezTo>
                    <a:pt x="15354" y="12134"/>
                    <a:pt x="15438" y="11883"/>
                    <a:pt x="15605" y="11632"/>
                  </a:cubicBezTo>
                  <a:cubicBezTo>
                    <a:pt x="15747" y="11456"/>
                    <a:pt x="15800" y="11278"/>
                    <a:pt x="15584" y="11278"/>
                  </a:cubicBezTo>
                  <a:cubicBezTo>
                    <a:pt x="15544" y="11278"/>
                    <a:pt x="15496" y="11284"/>
                    <a:pt x="15438" y="11297"/>
                  </a:cubicBezTo>
                  <a:cubicBezTo>
                    <a:pt x="15336" y="11325"/>
                    <a:pt x="15240" y="11338"/>
                    <a:pt x="15148" y="11338"/>
                  </a:cubicBezTo>
                  <a:cubicBezTo>
                    <a:pt x="14557" y="11338"/>
                    <a:pt x="14136" y="10827"/>
                    <a:pt x="13557" y="10755"/>
                  </a:cubicBezTo>
                  <a:cubicBezTo>
                    <a:pt x="13513" y="10755"/>
                    <a:pt x="13473" y="10711"/>
                    <a:pt x="13430" y="10628"/>
                  </a:cubicBezTo>
                  <a:cubicBezTo>
                    <a:pt x="13138" y="10209"/>
                    <a:pt x="12720" y="10002"/>
                    <a:pt x="12218" y="9958"/>
                  </a:cubicBezTo>
                  <a:cubicBezTo>
                    <a:pt x="11716" y="9958"/>
                    <a:pt x="11716" y="9958"/>
                    <a:pt x="11716" y="9456"/>
                  </a:cubicBezTo>
                  <a:cubicBezTo>
                    <a:pt x="11716" y="9372"/>
                    <a:pt x="11716" y="9289"/>
                    <a:pt x="11756" y="9205"/>
                  </a:cubicBezTo>
                  <a:cubicBezTo>
                    <a:pt x="11840" y="8997"/>
                    <a:pt x="11799" y="8870"/>
                    <a:pt x="11548" y="8870"/>
                  </a:cubicBezTo>
                  <a:cubicBezTo>
                    <a:pt x="11465" y="8870"/>
                    <a:pt x="11381" y="8870"/>
                    <a:pt x="11338" y="8830"/>
                  </a:cubicBezTo>
                  <a:cubicBezTo>
                    <a:pt x="11254" y="8703"/>
                    <a:pt x="11381" y="8663"/>
                    <a:pt x="11465" y="8579"/>
                  </a:cubicBezTo>
                  <a:cubicBezTo>
                    <a:pt x="11883" y="8161"/>
                    <a:pt x="12302" y="7699"/>
                    <a:pt x="12927" y="7448"/>
                  </a:cubicBezTo>
                  <a:cubicBezTo>
                    <a:pt x="14183" y="6989"/>
                    <a:pt x="15230" y="6069"/>
                    <a:pt x="16486" y="5690"/>
                  </a:cubicBezTo>
                  <a:cubicBezTo>
                    <a:pt x="17155" y="5483"/>
                    <a:pt x="17741" y="5105"/>
                    <a:pt x="18326" y="4770"/>
                  </a:cubicBezTo>
                  <a:lnTo>
                    <a:pt x="18326" y="4770"/>
                  </a:lnTo>
                  <a:cubicBezTo>
                    <a:pt x="18116" y="5232"/>
                    <a:pt x="17697" y="5523"/>
                    <a:pt x="17279" y="5734"/>
                  </a:cubicBezTo>
                  <a:cubicBezTo>
                    <a:pt x="17362" y="5942"/>
                    <a:pt x="17781" y="5774"/>
                    <a:pt x="17657" y="6152"/>
                  </a:cubicBezTo>
                  <a:lnTo>
                    <a:pt x="17865" y="6152"/>
                  </a:lnTo>
                  <a:cubicBezTo>
                    <a:pt x="18075" y="6152"/>
                    <a:pt x="18243" y="6109"/>
                    <a:pt x="18410" y="5942"/>
                  </a:cubicBezTo>
                  <a:cubicBezTo>
                    <a:pt x="18667" y="5727"/>
                    <a:pt x="18793" y="5623"/>
                    <a:pt x="18922" y="5623"/>
                  </a:cubicBezTo>
                  <a:cubicBezTo>
                    <a:pt x="19044" y="5623"/>
                    <a:pt x="19170" y="5717"/>
                    <a:pt x="19414" y="5901"/>
                  </a:cubicBezTo>
                  <a:cubicBezTo>
                    <a:pt x="19518" y="5985"/>
                    <a:pt x="19685" y="6027"/>
                    <a:pt x="19832" y="6027"/>
                  </a:cubicBezTo>
                  <a:cubicBezTo>
                    <a:pt x="19978" y="6027"/>
                    <a:pt x="20104" y="5985"/>
                    <a:pt x="20124" y="5901"/>
                  </a:cubicBezTo>
                  <a:cubicBezTo>
                    <a:pt x="20251" y="5650"/>
                    <a:pt x="20167" y="5483"/>
                    <a:pt x="19916" y="5316"/>
                  </a:cubicBezTo>
                  <a:cubicBezTo>
                    <a:pt x="19622" y="5065"/>
                    <a:pt x="19247" y="4854"/>
                    <a:pt x="18996" y="4562"/>
                  </a:cubicBezTo>
                  <a:cubicBezTo>
                    <a:pt x="18952" y="4479"/>
                    <a:pt x="18869" y="4435"/>
                    <a:pt x="18912" y="4352"/>
                  </a:cubicBezTo>
                  <a:cubicBezTo>
                    <a:pt x="18932" y="4311"/>
                    <a:pt x="18962" y="4300"/>
                    <a:pt x="18998" y="4300"/>
                  </a:cubicBezTo>
                  <a:cubicBezTo>
                    <a:pt x="19034" y="4300"/>
                    <a:pt x="19077" y="4311"/>
                    <a:pt x="19120" y="4311"/>
                  </a:cubicBezTo>
                  <a:cubicBezTo>
                    <a:pt x="19247" y="4311"/>
                    <a:pt x="19287" y="4395"/>
                    <a:pt x="19371" y="4479"/>
                  </a:cubicBezTo>
                  <a:cubicBezTo>
                    <a:pt x="19428" y="4516"/>
                    <a:pt x="19493" y="4537"/>
                    <a:pt x="19555" y="4537"/>
                  </a:cubicBezTo>
                  <a:cubicBezTo>
                    <a:pt x="19631" y="4537"/>
                    <a:pt x="19703" y="4506"/>
                    <a:pt x="19749" y="4435"/>
                  </a:cubicBezTo>
                  <a:cubicBezTo>
                    <a:pt x="19957" y="4228"/>
                    <a:pt x="20251" y="4184"/>
                    <a:pt x="20542" y="4144"/>
                  </a:cubicBezTo>
                  <a:cubicBezTo>
                    <a:pt x="20920" y="4101"/>
                    <a:pt x="21295" y="3850"/>
                    <a:pt x="21463" y="3558"/>
                  </a:cubicBezTo>
                  <a:cubicBezTo>
                    <a:pt x="21590" y="3264"/>
                    <a:pt x="21714" y="3056"/>
                    <a:pt x="21925" y="2845"/>
                  </a:cubicBezTo>
                  <a:cubicBezTo>
                    <a:pt x="22008" y="2762"/>
                    <a:pt x="22092" y="2678"/>
                    <a:pt x="22008" y="2554"/>
                  </a:cubicBezTo>
                  <a:cubicBezTo>
                    <a:pt x="21804" y="2247"/>
                    <a:pt x="21987" y="2218"/>
                    <a:pt x="22174" y="2218"/>
                  </a:cubicBezTo>
                  <a:cubicBezTo>
                    <a:pt x="22217" y="2218"/>
                    <a:pt x="22261" y="2219"/>
                    <a:pt x="22300" y="2219"/>
                  </a:cubicBezTo>
                  <a:cubicBezTo>
                    <a:pt x="22389" y="2212"/>
                    <a:pt x="22480" y="2210"/>
                    <a:pt x="22571" y="2210"/>
                  </a:cubicBezTo>
                  <a:cubicBezTo>
                    <a:pt x="22797" y="2210"/>
                    <a:pt x="23027" y="2225"/>
                    <a:pt x="23255" y="2225"/>
                  </a:cubicBezTo>
                  <a:cubicBezTo>
                    <a:pt x="23498" y="2225"/>
                    <a:pt x="23740" y="2208"/>
                    <a:pt x="23973" y="2136"/>
                  </a:cubicBezTo>
                  <a:cubicBezTo>
                    <a:pt x="23997" y="2128"/>
                    <a:pt x="24021" y="2124"/>
                    <a:pt x="24045" y="2124"/>
                  </a:cubicBezTo>
                  <a:cubicBezTo>
                    <a:pt x="24146" y="2124"/>
                    <a:pt x="24240" y="2192"/>
                    <a:pt x="24308" y="2260"/>
                  </a:cubicBezTo>
                  <a:cubicBezTo>
                    <a:pt x="24435" y="2387"/>
                    <a:pt x="24559" y="2511"/>
                    <a:pt x="24686" y="2594"/>
                  </a:cubicBezTo>
                  <a:cubicBezTo>
                    <a:pt x="24937" y="2722"/>
                    <a:pt x="24894" y="2845"/>
                    <a:pt x="24686" y="2929"/>
                  </a:cubicBezTo>
                  <a:cubicBezTo>
                    <a:pt x="24559" y="3013"/>
                    <a:pt x="24391" y="3056"/>
                    <a:pt x="24268" y="3056"/>
                  </a:cubicBezTo>
                  <a:cubicBezTo>
                    <a:pt x="24057" y="3056"/>
                    <a:pt x="23889" y="3096"/>
                    <a:pt x="23722" y="3140"/>
                  </a:cubicBezTo>
                  <a:cubicBezTo>
                    <a:pt x="23515" y="3224"/>
                    <a:pt x="23431" y="3391"/>
                    <a:pt x="23431" y="3558"/>
                  </a:cubicBezTo>
                  <a:cubicBezTo>
                    <a:pt x="23399" y="3708"/>
                    <a:pt x="23521" y="3729"/>
                    <a:pt x="23623" y="3729"/>
                  </a:cubicBezTo>
                  <a:cubicBezTo>
                    <a:pt x="23662" y="3729"/>
                    <a:pt x="23699" y="3726"/>
                    <a:pt x="23722" y="3726"/>
                  </a:cubicBezTo>
                  <a:cubicBezTo>
                    <a:pt x="23809" y="3755"/>
                    <a:pt x="23897" y="3774"/>
                    <a:pt x="23979" y="3774"/>
                  </a:cubicBezTo>
                  <a:cubicBezTo>
                    <a:pt x="24133" y="3774"/>
                    <a:pt x="24268" y="3707"/>
                    <a:pt x="24351" y="3515"/>
                  </a:cubicBezTo>
                  <a:cubicBezTo>
                    <a:pt x="24435" y="3431"/>
                    <a:pt x="24519" y="3347"/>
                    <a:pt x="24643" y="3264"/>
                  </a:cubicBezTo>
                  <a:cubicBezTo>
                    <a:pt x="24748" y="3160"/>
                    <a:pt x="24853" y="3129"/>
                    <a:pt x="24962" y="3129"/>
                  </a:cubicBezTo>
                  <a:cubicBezTo>
                    <a:pt x="25072" y="3129"/>
                    <a:pt x="25186" y="3160"/>
                    <a:pt x="25312" y="3180"/>
                  </a:cubicBezTo>
                  <a:cubicBezTo>
                    <a:pt x="25439" y="3180"/>
                    <a:pt x="25439" y="3391"/>
                    <a:pt x="25439" y="3515"/>
                  </a:cubicBezTo>
                  <a:cubicBezTo>
                    <a:pt x="25479" y="3766"/>
                    <a:pt x="25272" y="3809"/>
                    <a:pt x="25104" y="3893"/>
                  </a:cubicBezTo>
                  <a:cubicBezTo>
                    <a:pt x="24853" y="4060"/>
                    <a:pt x="24559" y="4184"/>
                    <a:pt x="24268" y="4311"/>
                  </a:cubicBezTo>
                  <a:cubicBezTo>
                    <a:pt x="24140" y="4352"/>
                    <a:pt x="24057" y="4435"/>
                    <a:pt x="24057" y="4562"/>
                  </a:cubicBezTo>
                  <a:cubicBezTo>
                    <a:pt x="24100" y="4854"/>
                    <a:pt x="23933" y="4854"/>
                    <a:pt x="23722" y="4897"/>
                  </a:cubicBezTo>
                  <a:cubicBezTo>
                    <a:pt x="23618" y="4917"/>
                    <a:pt x="23514" y="4927"/>
                    <a:pt x="23414" y="4927"/>
                  </a:cubicBezTo>
                  <a:cubicBezTo>
                    <a:pt x="23315" y="4927"/>
                    <a:pt x="23220" y="4917"/>
                    <a:pt x="23136" y="4897"/>
                  </a:cubicBezTo>
                  <a:cubicBezTo>
                    <a:pt x="22956" y="4864"/>
                    <a:pt x="22782" y="4838"/>
                    <a:pt x="22617" y="4838"/>
                  </a:cubicBezTo>
                  <a:cubicBezTo>
                    <a:pt x="22362" y="4838"/>
                    <a:pt x="22128" y="4901"/>
                    <a:pt x="21925" y="5105"/>
                  </a:cubicBezTo>
                  <a:cubicBezTo>
                    <a:pt x="21797" y="5232"/>
                    <a:pt x="21757" y="5316"/>
                    <a:pt x="21881" y="5439"/>
                  </a:cubicBezTo>
                  <a:cubicBezTo>
                    <a:pt x="22010" y="5586"/>
                    <a:pt x="22130" y="5636"/>
                    <a:pt x="22246" y="5636"/>
                  </a:cubicBezTo>
                  <a:cubicBezTo>
                    <a:pt x="22395" y="5636"/>
                    <a:pt x="22536" y="5553"/>
                    <a:pt x="22678" y="5483"/>
                  </a:cubicBezTo>
                  <a:cubicBezTo>
                    <a:pt x="22978" y="5299"/>
                    <a:pt x="23185" y="5208"/>
                    <a:pt x="23352" y="5208"/>
                  </a:cubicBezTo>
                  <a:cubicBezTo>
                    <a:pt x="23604" y="5208"/>
                    <a:pt x="23765" y="5415"/>
                    <a:pt x="24017" y="5818"/>
                  </a:cubicBezTo>
                  <a:cubicBezTo>
                    <a:pt x="24308" y="6360"/>
                    <a:pt x="24726" y="6571"/>
                    <a:pt x="25228" y="6738"/>
                  </a:cubicBezTo>
                  <a:lnTo>
                    <a:pt x="26109" y="6989"/>
                  </a:lnTo>
                  <a:cubicBezTo>
                    <a:pt x="26166" y="7017"/>
                    <a:pt x="26262" y="7084"/>
                    <a:pt x="26344" y="7084"/>
                  </a:cubicBezTo>
                  <a:cubicBezTo>
                    <a:pt x="26382" y="7084"/>
                    <a:pt x="26417" y="7070"/>
                    <a:pt x="26443" y="7029"/>
                  </a:cubicBezTo>
                  <a:cubicBezTo>
                    <a:pt x="26527" y="6862"/>
                    <a:pt x="26443" y="6695"/>
                    <a:pt x="26360" y="6571"/>
                  </a:cubicBezTo>
                  <a:cubicBezTo>
                    <a:pt x="26232" y="6360"/>
                    <a:pt x="25981" y="6236"/>
                    <a:pt x="25898" y="5985"/>
                  </a:cubicBezTo>
                  <a:cubicBezTo>
                    <a:pt x="25946" y="5966"/>
                    <a:pt x="25991" y="5958"/>
                    <a:pt x="26035" y="5958"/>
                  </a:cubicBezTo>
                  <a:cubicBezTo>
                    <a:pt x="26182" y="5958"/>
                    <a:pt x="26304" y="6054"/>
                    <a:pt x="26400" y="6152"/>
                  </a:cubicBezTo>
                  <a:cubicBezTo>
                    <a:pt x="26567" y="6320"/>
                    <a:pt x="26778" y="6403"/>
                    <a:pt x="26945" y="6527"/>
                  </a:cubicBezTo>
                  <a:cubicBezTo>
                    <a:pt x="27032" y="6580"/>
                    <a:pt x="27104" y="6611"/>
                    <a:pt x="27165" y="6611"/>
                  </a:cubicBezTo>
                  <a:cubicBezTo>
                    <a:pt x="27251" y="6611"/>
                    <a:pt x="27315" y="6550"/>
                    <a:pt x="27364" y="6403"/>
                  </a:cubicBezTo>
                  <a:cubicBezTo>
                    <a:pt x="27364" y="6236"/>
                    <a:pt x="27488" y="6069"/>
                    <a:pt x="27655" y="5985"/>
                  </a:cubicBezTo>
                  <a:cubicBezTo>
                    <a:pt x="27990" y="5818"/>
                    <a:pt x="27866" y="5607"/>
                    <a:pt x="27698" y="5399"/>
                  </a:cubicBezTo>
                  <a:cubicBezTo>
                    <a:pt x="27571" y="5272"/>
                    <a:pt x="27404" y="5105"/>
                    <a:pt x="27320" y="4937"/>
                  </a:cubicBezTo>
                  <a:cubicBezTo>
                    <a:pt x="27196" y="4730"/>
                    <a:pt x="27196" y="4519"/>
                    <a:pt x="27404" y="4311"/>
                  </a:cubicBezTo>
                  <a:cubicBezTo>
                    <a:pt x="27490" y="4262"/>
                    <a:pt x="27558" y="4242"/>
                    <a:pt x="27615" y="4242"/>
                  </a:cubicBezTo>
                  <a:cubicBezTo>
                    <a:pt x="27751" y="4242"/>
                    <a:pt x="27818" y="4360"/>
                    <a:pt x="27906" y="4479"/>
                  </a:cubicBezTo>
                  <a:cubicBezTo>
                    <a:pt x="28033" y="4603"/>
                    <a:pt x="28157" y="4770"/>
                    <a:pt x="28284" y="4937"/>
                  </a:cubicBezTo>
                  <a:cubicBezTo>
                    <a:pt x="28383" y="5038"/>
                    <a:pt x="28503" y="5091"/>
                    <a:pt x="28618" y="5091"/>
                  </a:cubicBezTo>
                  <a:cubicBezTo>
                    <a:pt x="28744" y="5091"/>
                    <a:pt x="28866" y="5028"/>
                    <a:pt x="28954" y="4897"/>
                  </a:cubicBezTo>
                  <a:cubicBezTo>
                    <a:pt x="28994" y="4814"/>
                    <a:pt x="29078" y="4686"/>
                    <a:pt x="29161" y="4686"/>
                  </a:cubicBezTo>
                  <a:cubicBezTo>
                    <a:pt x="29230" y="4715"/>
                    <a:pt x="29291" y="4727"/>
                    <a:pt x="29347" y="4727"/>
                  </a:cubicBezTo>
                  <a:cubicBezTo>
                    <a:pt x="29703" y="4727"/>
                    <a:pt x="29847" y="4228"/>
                    <a:pt x="30209" y="4228"/>
                  </a:cubicBezTo>
                  <a:cubicBezTo>
                    <a:pt x="30333" y="4184"/>
                    <a:pt x="30209" y="4060"/>
                    <a:pt x="30165" y="4017"/>
                  </a:cubicBezTo>
                  <a:cubicBezTo>
                    <a:pt x="29762" y="3723"/>
                    <a:pt x="29486" y="3234"/>
                    <a:pt x="28970" y="3234"/>
                  </a:cubicBezTo>
                  <a:cubicBezTo>
                    <a:pt x="28899" y="3234"/>
                    <a:pt x="28824" y="3244"/>
                    <a:pt x="28743" y="3264"/>
                  </a:cubicBezTo>
                  <a:cubicBezTo>
                    <a:pt x="28575" y="3264"/>
                    <a:pt x="28452" y="3096"/>
                    <a:pt x="28368" y="2973"/>
                  </a:cubicBezTo>
                  <a:cubicBezTo>
                    <a:pt x="28284" y="2845"/>
                    <a:pt x="28408" y="2762"/>
                    <a:pt x="28492" y="2722"/>
                  </a:cubicBezTo>
                  <a:cubicBezTo>
                    <a:pt x="28743" y="2594"/>
                    <a:pt x="28826" y="2343"/>
                    <a:pt x="28786" y="2092"/>
                  </a:cubicBezTo>
                  <a:cubicBezTo>
                    <a:pt x="28743" y="1841"/>
                    <a:pt x="28535" y="1674"/>
                    <a:pt x="28241" y="1634"/>
                  </a:cubicBezTo>
                  <a:cubicBezTo>
                    <a:pt x="27787" y="1634"/>
                    <a:pt x="27538" y="1155"/>
                    <a:pt x="27093" y="1155"/>
                  </a:cubicBezTo>
                  <a:cubicBezTo>
                    <a:pt x="27046" y="1155"/>
                    <a:pt x="26997" y="1160"/>
                    <a:pt x="26945" y="1172"/>
                  </a:cubicBezTo>
                  <a:cubicBezTo>
                    <a:pt x="26902" y="1172"/>
                    <a:pt x="26818" y="1048"/>
                    <a:pt x="26778" y="1004"/>
                  </a:cubicBezTo>
                  <a:cubicBezTo>
                    <a:pt x="26611" y="797"/>
                    <a:pt x="26443" y="586"/>
                    <a:pt x="26316" y="419"/>
                  </a:cubicBezTo>
                  <a:cubicBezTo>
                    <a:pt x="26192" y="251"/>
                    <a:pt x="26065" y="128"/>
                    <a:pt x="25858" y="128"/>
                  </a:cubicBezTo>
                  <a:cubicBezTo>
                    <a:pt x="25644" y="128"/>
                    <a:pt x="25420" y="116"/>
                    <a:pt x="25195" y="116"/>
                  </a:cubicBezTo>
                  <a:cubicBezTo>
                    <a:pt x="24979" y="116"/>
                    <a:pt x="24764" y="127"/>
                    <a:pt x="24559" y="168"/>
                  </a:cubicBezTo>
                  <a:cubicBezTo>
                    <a:pt x="24496" y="168"/>
                    <a:pt x="24443" y="179"/>
                    <a:pt x="24395" y="179"/>
                  </a:cubicBezTo>
                  <a:cubicBezTo>
                    <a:pt x="24350" y="179"/>
                    <a:pt x="24309" y="169"/>
                    <a:pt x="24268" y="128"/>
                  </a:cubicBezTo>
                  <a:cubicBezTo>
                    <a:pt x="24184" y="44"/>
                    <a:pt x="24100" y="0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7450957" y="2937189"/>
              <a:ext cx="195804" cy="71855"/>
            </a:xfrm>
            <a:custGeom>
              <a:avLst/>
              <a:gdLst/>
              <a:ahLst/>
              <a:cxnLst/>
              <a:rect l="l" t="t" r="r" b="b"/>
              <a:pathLst>
                <a:path w="6153" h="2258" extrusionOk="0">
                  <a:moveTo>
                    <a:pt x="1291" y="0"/>
                  </a:moveTo>
                  <a:cubicBezTo>
                    <a:pt x="887" y="0"/>
                    <a:pt x="500" y="86"/>
                    <a:pt x="211" y="490"/>
                  </a:cubicBezTo>
                  <a:cubicBezTo>
                    <a:pt x="44" y="700"/>
                    <a:pt x="0" y="908"/>
                    <a:pt x="128" y="1035"/>
                  </a:cubicBezTo>
                  <a:cubicBezTo>
                    <a:pt x="176" y="1107"/>
                    <a:pt x="220" y="1134"/>
                    <a:pt x="261" y="1134"/>
                  </a:cubicBezTo>
                  <a:cubicBezTo>
                    <a:pt x="363" y="1134"/>
                    <a:pt x="443" y="968"/>
                    <a:pt x="503" y="908"/>
                  </a:cubicBezTo>
                  <a:cubicBezTo>
                    <a:pt x="630" y="824"/>
                    <a:pt x="754" y="700"/>
                    <a:pt x="797" y="573"/>
                  </a:cubicBezTo>
                  <a:cubicBezTo>
                    <a:pt x="929" y="375"/>
                    <a:pt x="1114" y="256"/>
                    <a:pt x="1288" y="256"/>
                  </a:cubicBezTo>
                  <a:cubicBezTo>
                    <a:pt x="1334" y="256"/>
                    <a:pt x="1379" y="264"/>
                    <a:pt x="1423" y="282"/>
                  </a:cubicBezTo>
                  <a:cubicBezTo>
                    <a:pt x="1925" y="573"/>
                    <a:pt x="2471" y="657"/>
                    <a:pt x="2973" y="868"/>
                  </a:cubicBezTo>
                  <a:cubicBezTo>
                    <a:pt x="3348" y="992"/>
                    <a:pt x="3559" y="1202"/>
                    <a:pt x="3559" y="1621"/>
                  </a:cubicBezTo>
                  <a:cubicBezTo>
                    <a:pt x="3559" y="1745"/>
                    <a:pt x="3642" y="1872"/>
                    <a:pt x="3642" y="1956"/>
                  </a:cubicBezTo>
                  <a:cubicBezTo>
                    <a:pt x="3642" y="2165"/>
                    <a:pt x="3728" y="2258"/>
                    <a:pt x="3879" y="2258"/>
                  </a:cubicBezTo>
                  <a:cubicBezTo>
                    <a:pt x="3909" y="2258"/>
                    <a:pt x="3942" y="2254"/>
                    <a:pt x="3977" y="2247"/>
                  </a:cubicBezTo>
                  <a:cubicBezTo>
                    <a:pt x="4479" y="2247"/>
                    <a:pt x="4981" y="2247"/>
                    <a:pt x="5483" y="2163"/>
                  </a:cubicBezTo>
                  <a:cubicBezTo>
                    <a:pt x="5734" y="2123"/>
                    <a:pt x="6025" y="2039"/>
                    <a:pt x="6153" y="1788"/>
                  </a:cubicBezTo>
                  <a:cubicBezTo>
                    <a:pt x="6069" y="1661"/>
                    <a:pt x="5985" y="1661"/>
                    <a:pt x="5902" y="1621"/>
                  </a:cubicBezTo>
                  <a:cubicBezTo>
                    <a:pt x="5356" y="1537"/>
                    <a:pt x="4981" y="1243"/>
                    <a:pt x="4687" y="868"/>
                  </a:cubicBezTo>
                  <a:cubicBezTo>
                    <a:pt x="4519" y="657"/>
                    <a:pt x="4312" y="533"/>
                    <a:pt x="4061" y="449"/>
                  </a:cubicBezTo>
                  <a:cubicBezTo>
                    <a:pt x="3348" y="198"/>
                    <a:pt x="2638" y="71"/>
                    <a:pt x="1841" y="31"/>
                  </a:cubicBezTo>
                  <a:cubicBezTo>
                    <a:pt x="1659" y="17"/>
                    <a:pt x="1474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7344449" y="3002425"/>
              <a:ext cx="121244" cy="54957"/>
            </a:xfrm>
            <a:custGeom>
              <a:avLst/>
              <a:gdLst/>
              <a:ahLst/>
              <a:cxnLst/>
              <a:rect l="l" t="t" r="r" b="b"/>
              <a:pathLst>
                <a:path w="3810" h="1727" extrusionOk="0">
                  <a:moveTo>
                    <a:pt x="1250" y="1"/>
                  </a:moveTo>
                  <a:cubicBezTo>
                    <a:pt x="1172" y="1"/>
                    <a:pt x="1146" y="50"/>
                    <a:pt x="1172" y="240"/>
                  </a:cubicBezTo>
                  <a:cubicBezTo>
                    <a:pt x="1216" y="950"/>
                    <a:pt x="1172" y="950"/>
                    <a:pt x="463" y="993"/>
                  </a:cubicBezTo>
                  <a:lnTo>
                    <a:pt x="295" y="993"/>
                  </a:lnTo>
                  <a:cubicBezTo>
                    <a:pt x="128" y="1077"/>
                    <a:pt x="1" y="1161"/>
                    <a:pt x="1" y="1285"/>
                  </a:cubicBezTo>
                  <a:cubicBezTo>
                    <a:pt x="1" y="1434"/>
                    <a:pt x="85" y="1456"/>
                    <a:pt x="179" y="1456"/>
                  </a:cubicBezTo>
                  <a:cubicBezTo>
                    <a:pt x="217" y="1456"/>
                    <a:pt x="258" y="1452"/>
                    <a:pt x="295" y="1452"/>
                  </a:cubicBezTo>
                  <a:cubicBezTo>
                    <a:pt x="463" y="1495"/>
                    <a:pt x="630" y="1495"/>
                    <a:pt x="797" y="1495"/>
                  </a:cubicBezTo>
                  <a:cubicBezTo>
                    <a:pt x="911" y="1472"/>
                    <a:pt x="1050" y="1399"/>
                    <a:pt x="1180" y="1399"/>
                  </a:cubicBezTo>
                  <a:cubicBezTo>
                    <a:pt x="1289" y="1399"/>
                    <a:pt x="1391" y="1449"/>
                    <a:pt x="1467" y="1619"/>
                  </a:cubicBezTo>
                  <a:cubicBezTo>
                    <a:pt x="1484" y="1693"/>
                    <a:pt x="1559" y="1727"/>
                    <a:pt x="1645" y="1727"/>
                  </a:cubicBezTo>
                  <a:cubicBezTo>
                    <a:pt x="1753" y="1727"/>
                    <a:pt x="1878" y="1673"/>
                    <a:pt x="1925" y="1579"/>
                  </a:cubicBezTo>
                  <a:cubicBezTo>
                    <a:pt x="2220" y="1117"/>
                    <a:pt x="2722" y="1201"/>
                    <a:pt x="3097" y="1161"/>
                  </a:cubicBezTo>
                  <a:lnTo>
                    <a:pt x="3642" y="1161"/>
                  </a:lnTo>
                  <a:cubicBezTo>
                    <a:pt x="3766" y="1161"/>
                    <a:pt x="3810" y="1117"/>
                    <a:pt x="3810" y="950"/>
                  </a:cubicBezTo>
                  <a:cubicBezTo>
                    <a:pt x="3733" y="644"/>
                    <a:pt x="3026" y="57"/>
                    <a:pt x="2650" y="57"/>
                  </a:cubicBezTo>
                  <a:cubicBezTo>
                    <a:pt x="2615" y="57"/>
                    <a:pt x="2583" y="62"/>
                    <a:pt x="2555" y="73"/>
                  </a:cubicBezTo>
                  <a:cubicBezTo>
                    <a:pt x="2388" y="140"/>
                    <a:pt x="2234" y="167"/>
                    <a:pt x="2085" y="167"/>
                  </a:cubicBezTo>
                  <a:cubicBezTo>
                    <a:pt x="1862" y="167"/>
                    <a:pt x="1650" y="106"/>
                    <a:pt x="1423" y="29"/>
                  </a:cubicBezTo>
                  <a:cubicBezTo>
                    <a:pt x="1350" y="15"/>
                    <a:pt x="1292" y="1"/>
                    <a:pt x="1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 flipH="1">
              <a:off x="7461094" y="2762422"/>
              <a:ext cx="1599622" cy="2413864"/>
            </a:xfrm>
            <a:custGeom>
              <a:avLst/>
              <a:gdLst/>
              <a:ahLst/>
              <a:cxnLst/>
              <a:rect l="l" t="t" r="r" b="b"/>
              <a:pathLst>
                <a:path w="50267" h="75854" extrusionOk="0">
                  <a:moveTo>
                    <a:pt x="20876" y="0"/>
                  </a:moveTo>
                  <a:cubicBezTo>
                    <a:pt x="20335" y="0"/>
                    <a:pt x="20545" y="9456"/>
                    <a:pt x="20545" y="9456"/>
                  </a:cubicBezTo>
                  <a:cubicBezTo>
                    <a:pt x="20545" y="9456"/>
                    <a:pt x="17322" y="15648"/>
                    <a:pt x="17449" y="16943"/>
                  </a:cubicBezTo>
                  <a:cubicBezTo>
                    <a:pt x="17616" y="18282"/>
                    <a:pt x="19832" y="26985"/>
                    <a:pt x="19832" y="26985"/>
                  </a:cubicBezTo>
                  <a:cubicBezTo>
                    <a:pt x="20545" y="29288"/>
                    <a:pt x="23765" y="39329"/>
                    <a:pt x="23139" y="41629"/>
                  </a:cubicBezTo>
                  <a:cubicBezTo>
                    <a:pt x="21884" y="46482"/>
                    <a:pt x="0" y="75853"/>
                    <a:pt x="0" y="75853"/>
                  </a:cubicBezTo>
                  <a:lnTo>
                    <a:pt x="22135" y="75853"/>
                  </a:lnTo>
                  <a:cubicBezTo>
                    <a:pt x="22135" y="75853"/>
                    <a:pt x="33431" y="50877"/>
                    <a:pt x="33974" y="50291"/>
                  </a:cubicBezTo>
                  <a:cubicBezTo>
                    <a:pt x="34938" y="49203"/>
                    <a:pt x="38325" y="47864"/>
                    <a:pt x="40752" y="43262"/>
                  </a:cubicBezTo>
                  <a:cubicBezTo>
                    <a:pt x="43178" y="38660"/>
                    <a:pt x="49916" y="21127"/>
                    <a:pt x="50124" y="20334"/>
                  </a:cubicBezTo>
                  <a:cubicBezTo>
                    <a:pt x="50267" y="19857"/>
                    <a:pt x="49175" y="18973"/>
                    <a:pt x="47744" y="18973"/>
                  </a:cubicBezTo>
                  <a:cubicBezTo>
                    <a:pt x="46664" y="18973"/>
                    <a:pt x="45390" y="19478"/>
                    <a:pt x="44310" y="21044"/>
                  </a:cubicBezTo>
                  <a:cubicBezTo>
                    <a:pt x="41839" y="24525"/>
                    <a:pt x="39487" y="32199"/>
                    <a:pt x="35774" y="32199"/>
                  </a:cubicBezTo>
                  <a:cubicBezTo>
                    <a:pt x="35650" y="32199"/>
                    <a:pt x="35524" y="32191"/>
                    <a:pt x="35396" y="32173"/>
                  </a:cubicBezTo>
                  <a:cubicBezTo>
                    <a:pt x="31463" y="31631"/>
                    <a:pt x="29917" y="23805"/>
                    <a:pt x="29164" y="21924"/>
                  </a:cubicBezTo>
                  <a:cubicBezTo>
                    <a:pt x="28411" y="20040"/>
                    <a:pt x="25857" y="16692"/>
                    <a:pt x="25857" y="16692"/>
                  </a:cubicBezTo>
                  <a:cubicBezTo>
                    <a:pt x="25857" y="16692"/>
                    <a:pt x="25817" y="459"/>
                    <a:pt x="20880" y="0"/>
                  </a:cubicBezTo>
                  <a:cubicBezTo>
                    <a:pt x="20878" y="0"/>
                    <a:pt x="20877" y="0"/>
                    <a:pt x="20876" y="0"/>
                  </a:cubicBezTo>
                  <a:close/>
                </a:path>
              </a:pathLst>
            </a:custGeom>
            <a:solidFill>
              <a:srgbClr val="996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 flipH="1">
              <a:off x="8372305" y="3063301"/>
              <a:ext cx="73319" cy="438037"/>
            </a:xfrm>
            <a:custGeom>
              <a:avLst/>
              <a:gdLst/>
              <a:ahLst/>
              <a:cxnLst/>
              <a:rect l="l" t="t" r="r" b="b"/>
              <a:pathLst>
                <a:path w="2304" h="13765" extrusionOk="0">
                  <a:moveTo>
                    <a:pt x="1216" y="1"/>
                  </a:moveTo>
                  <a:cubicBezTo>
                    <a:pt x="1216" y="1"/>
                    <a:pt x="630" y="1089"/>
                    <a:pt x="1" y="2428"/>
                  </a:cubicBezTo>
                  <a:cubicBezTo>
                    <a:pt x="252" y="3974"/>
                    <a:pt x="546" y="6026"/>
                    <a:pt x="754" y="7070"/>
                  </a:cubicBezTo>
                  <a:cubicBezTo>
                    <a:pt x="1089" y="8871"/>
                    <a:pt x="2304" y="13764"/>
                    <a:pt x="2304" y="13764"/>
                  </a:cubicBezTo>
                  <a:cubicBezTo>
                    <a:pt x="2304" y="13764"/>
                    <a:pt x="1172" y="7616"/>
                    <a:pt x="1216" y="1"/>
                  </a:cubicBezTo>
                  <a:close/>
                </a:path>
              </a:pathLst>
            </a:custGeom>
            <a:solidFill>
              <a:srgbClr val="6F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 flipH="1">
              <a:off x="8048830" y="2763695"/>
              <a:ext cx="338210" cy="921389"/>
            </a:xfrm>
            <a:custGeom>
              <a:avLst/>
              <a:gdLst/>
              <a:ahLst/>
              <a:cxnLst/>
              <a:rect l="l" t="t" r="r" b="b"/>
              <a:pathLst>
                <a:path w="10628" h="28954" extrusionOk="0">
                  <a:moveTo>
                    <a:pt x="1" y="0"/>
                  </a:moveTo>
                  <a:lnTo>
                    <a:pt x="1" y="0"/>
                  </a:lnTo>
                  <a:cubicBezTo>
                    <a:pt x="881" y="964"/>
                    <a:pt x="1802" y="2511"/>
                    <a:pt x="2220" y="4854"/>
                  </a:cubicBezTo>
                  <a:cubicBezTo>
                    <a:pt x="3097" y="10085"/>
                    <a:pt x="3264" y="17573"/>
                    <a:pt x="3934" y="18704"/>
                  </a:cubicBezTo>
                  <a:cubicBezTo>
                    <a:pt x="4447" y="19529"/>
                    <a:pt x="7252" y="22356"/>
                    <a:pt x="10091" y="27876"/>
                  </a:cubicBezTo>
                  <a:lnTo>
                    <a:pt x="10091" y="27876"/>
                  </a:lnTo>
                  <a:cubicBezTo>
                    <a:pt x="9009" y="25501"/>
                    <a:pt x="8391" y="22861"/>
                    <a:pt x="7994" y="21884"/>
                  </a:cubicBezTo>
                  <a:cubicBezTo>
                    <a:pt x="7241" y="20000"/>
                    <a:pt x="4687" y="16652"/>
                    <a:pt x="4687" y="16652"/>
                  </a:cubicBezTo>
                  <a:cubicBezTo>
                    <a:pt x="4687" y="16652"/>
                    <a:pt x="4647" y="1088"/>
                    <a:pt x="1" y="0"/>
                  </a:cubicBezTo>
                  <a:close/>
                  <a:moveTo>
                    <a:pt x="10091" y="27876"/>
                  </a:moveTo>
                  <a:lnTo>
                    <a:pt x="10091" y="27876"/>
                  </a:lnTo>
                  <a:cubicBezTo>
                    <a:pt x="10258" y="28244"/>
                    <a:pt x="10437" y="28605"/>
                    <a:pt x="10628" y="28953"/>
                  </a:cubicBezTo>
                  <a:cubicBezTo>
                    <a:pt x="10449" y="28583"/>
                    <a:pt x="10270" y="28224"/>
                    <a:pt x="10091" y="27876"/>
                  </a:cubicBezTo>
                  <a:close/>
                </a:path>
              </a:pathLst>
            </a:custGeom>
            <a:solidFill>
              <a:srgbClr val="6F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 flipH="1">
              <a:off x="7762490" y="4135041"/>
              <a:ext cx="739046" cy="1041232"/>
            </a:xfrm>
            <a:custGeom>
              <a:avLst/>
              <a:gdLst/>
              <a:ahLst/>
              <a:cxnLst/>
              <a:rect l="l" t="t" r="r" b="b"/>
              <a:pathLst>
                <a:path w="23224" h="32720" extrusionOk="0">
                  <a:moveTo>
                    <a:pt x="23223" y="1"/>
                  </a:moveTo>
                  <a:cubicBezTo>
                    <a:pt x="19625" y="3264"/>
                    <a:pt x="15063" y="6822"/>
                    <a:pt x="13891" y="7532"/>
                  </a:cubicBezTo>
                  <a:cubicBezTo>
                    <a:pt x="12429" y="8412"/>
                    <a:pt x="3475" y="25901"/>
                    <a:pt x="1" y="32719"/>
                  </a:cubicBezTo>
                  <a:lnTo>
                    <a:pt x="4563" y="32719"/>
                  </a:lnTo>
                  <a:cubicBezTo>
                    <a:pt x="4563" y="32719"/>
                    <a:pt x="15859" y="7743"/>
                    <a:pt x="16402" y="7157"/>
                  </a:cubicBezTo>
                  <a:cubicBezTo>
                    <a:pt x="17366" y="6069"/>
                    <a:pt x="20753" y="4730"/>
                    <a:pt x="23180" y="128"/>
                  </a:cubicBezTo>
                  <a:cubicBezTo>
                    <a:pt x="23180" y="85"/>
                    <a:pt x="23223" y="44"/>
                    <a:pt x="23223" y="1"/>
                  </a:cubicBezTo>
                  <a:close/>
                </a:path>
              </a:pathLst>
            </a:custGeom>
            <a:solidFill>
              <a:srgbClr val="6F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 flipH="1">
              <a:off x="8358399" y="2779256"/>
              <a:ext cx="61863" cy="139478"/>
            </a:xfrm>
            <a:custGeom>
              <a:avLst/>
              <a:gdLst/>
              <a:ahLst/>
              <a:cxnLst/>
              <a:rect l="l" t="t" r="r" b="b"/>
              <a:pathLst>
                <a:path w="1944" h="4383" extrusionOk="0">
                  <a:moveTo>
                    <a:pt x="593" y="1"/>
                  </a:moveTo>
                  <a:cubicBezTo>
                    <a:pt x="521" y="1"/>
                    <a:pt x="449" y="31"/>
                    <a:pt x="375" y="97"/>
                  </a:cubicBezTo>
                  <a:cubicBezTo>
                    <a:pt x="0" y="392"/>
                    <a:pt x="41" y="4281"/>
                    <a:pt x="375" y="4365"/>
                  </a:cubicBezTo>
                  <a:cubicBezTo>
                    <a:pt x="437" y="4377"/>
                    <a:pt x="505" y="4383"/>
                    <a:pt x="578" y="4383"/>
                  </a:cubicBezTo>
                  <a:cubicBezTo>
                    <a:pt x="1002" y="4383"/>
                    <a:pt x="1571" y="4180"/>
                    <a:pt x="1714" y="3822"/>
                  </a:cubicBezTo>
                  <a:cubicBezTo>
                    <a:pt x="1943" y="3288"/>
                    <a:pt x="1336" y="1"/>
                    <a:pt x="593" y="1"/>
                  </a:cubicBezTo>
                  <a:close/>
                </a:path>
              </a:pathLst>
            </a:custGeom>
            <a:solidFill>
              <a:srgbClr val="B67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 flipH="1">
              <a:off x="7458945" y="3404562"/>
              <a:ext cx="123917" cy="122994"/>
            </a:xfrm>
            <a:custGeom>
              <a:avLst/>
              <a:gdLst/>
              <a:ahLst/>
              <a:cxnLst/>
              <a:rect l="l" t="t" r="r" b="b"/>
              <a:pathLst>
                <a:path w="3894" h="3865" extrusionOk="0">
                  <a:moveTo>
                    <a:pt x="2142" y="0"/>
                  </a:moveTo>
                  <a:cubicBezTo>
                    <a:pt x="1874" y="0"/>
                    <a:pt x="1629" y="47"/>
                    <a:pt x="1467" y="155"/>
                  </a:cubicBezTo>
                  <a:cubicBezTo>
                    <a:pt x="921" y="530"/>
                    <a:pt x="1" y="2120"/>
                    <a:pt x="1" y="2749"/>
                  </a:cubicBezTo>
                  <a:cubicBezTo>
                    <a:pt x="1" y="3305"/>
                    <a:pt x="1423" y="3864"/>
                    <a:pt x="2092" y="3864"/>
                  </a:cubicBezTo>
                  <a:cubicBezTo>
                    <a:pt x="2176" y="3864"/>
                    <a:pt x="2248" y="3856"/>
                    <a:pt x="2304" y="3837"/>
                  </a:cubicBezTo>
                  <a:cubicBezTo>
                    <a:pt x="2846" y="3626"/>
                    <a:pt x="3894" y="865"/>
                    <a:pt x="3599" y="490"/>
                  </a:cubicBezTo>
                  <a:cubicBezTo>
                    <a:pt x="3372" y="207"/>
                    <a:pt x="2705" y="0"/>
                    <a:pt x="2142" y="0"/>
                  </a:cubicBezTo>
                  <a:close/>
                </a:path>
              </a:pathLst>
            </a:custGeom>
            <a:solidFill>
              <a:srgbClr val="B67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 flipH="1">
              <a:off x="5750785" y="3390624"/>
              <a:ext cx="1099786" cy="2503349"/>
            </a:xfrm>
            <a:custGeom>
              <a:avLst/>
              <a:gdLst/>
              <a:ahLst/>
              <a:cxnLst/>
              <a:rect l="l" t="t" r="r" b="b"/>
              <a:pathLst>
                <a:path w="34560" h="78666" extrusionOk="0">
                  <a:moveTo>
                    <a:pt x="33564" y="1"/>
                  </a:moveTo>
                  <a:cubicBezTo>
                    <a:pt x="28902" y="1"/>
                    <a:pt x="24311" y="14524"/>
                    <a:pt x="24311" y="14524"/>
                  </a:cubicBezTo>
                  <a:cubicBezTo>
                    <a:pt x="24311" y="14524"/>
                    <a:pt x="20880" y="16951"/>
                    <a:pt x="19625" y="18500"/>
                  </a:cubicBezTo>
                  <a:cubicBezTo>
                    <a:pt x="18382" y="20022"/>
                    <a:pt x="14841" y="26489"/>
                    <a:pt x="11090" y="26489"/>
                  </a:cubicBezTo>
                  <a:cubicBezTo>
                    <a:pt x="10923" y="26489"/>
                    <a:pt x="10755" y="26477"/>
                    <a:pt x="10588" y="26450"/>
                  </a:cubicBezTo>
                  <a:cubicBezTo>
                    <a:pt x="6695" y="25821"/>
                    <a:pt x="6738" y="17369"/>
                    <a:pt x="5399" y="13145"/>
                  </a:cubicBezTo>
                  <a:cubicBezTo>
                    <a:pt x="4650" y="10730"/>
                    <a:pt x="2994" y="10029"/>
                    <a:pt x="1721" y="10029"/>
                  </a:cubicBezTo>
                  <a:cubicBezTo>
                    <a:pt x="789" y="10029"/>
                    <a:pt x="61" y="10405"/>
                    <a:pt x="44" y="10758"/>
                  </a:cubicBezTo>
                  <a:cubicBezTo>
                    <a:pt x="0" y="11595"/>
                    <a:pt x="1256" y="30339"/>
                    <a:pt x="2220" y="35444"/>
                  </a:cubicBezTo>
                  <a:cubicBezTo>
                    <a:pt x="3140" y="40592"/>
                    <a:pt x="5985" y="42851"/>
                    <a:pt x="6571" y="44146"/>
                  </a:cubicBezTo>
                  <a:cubicBezTo>
                    <a:pt x="6906" y="44899"/>
                    <a:pt x="10253" y="72055"/>
                    <a:pt x="10253" y="72055"/>
                  </a:cubicBezTo>
                  <a:lnTo>
                    <a:pt x="31380" y="78665"/>
                  </a:lnTo>
                  <a:cubicBezTo>
                    <a:pt x="31380" y="78665"/>
                    <a:pt x="19247" y="44146"/>
                    <a:pt x="19457" y="39126"/>
                  </a:cubicBezTo>
                  <a:cubicBezTo>
                    <a:pt x="19581" y="36742"/>
                    <a:pt x="25650" y="28080"/>
                    <a:pt x="27029" y="26115"/>
                  </a:cubicBezTo>
                  <a:cubicBezTo>
                    <a:pt x="27029" y="26115"/>
                    <a:pt x="31715" y="18457"/>
                    <a:pt x="32260" y="17245"/>
                  </a:cubicBezTo>
                  <a:cubicBezTo>
                    <a:pt x="32762" y="16030"/>
                    <a:pt x="31547" y="9169"/>
                    <a:pt x="31547" y="9169"/>
                  </a:cubicBezTo>
                  <a:cubicBezTo>
                    <a:pt x="31547" y="9169"/>
                    <a:pt x="34560" y="175"/>
                    <a:pt x="34018" y="48"/>
                  </a:cubicBezTo>
                  <a:cubicBezTo>
                    <a:pt x="33866" y="16"/>
                    <a:pt x="33715" y="1"/>
                    <a:pt x="33564" y="1"/>
                  </a:cubicBezTo>
                  <a:close/>
                </a:path>
              </a:pathLst>
            </a:custGeom>
            <a:solidFill>
              <a:srgbClr val="996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 flipH="1">
              <a:off x="5833341" y="3682370"/>
              <a:ext cx="177060" cy="408824"/>
            </a:xfrm>
            <a:custGeom>
              <a:avLst/>
              <a:gdLst/>
              <a:ahLst/>
              <a:cxnLst/>
              <a:rect l="l" t="t" r="r" b="b"/>
              <a:pathLst>
                <a:path w="5564" h="12847" extrusionOk="0">
                  <a:moveTo>
                    <a:pt x="5145" y="1"/>
                  </a:moveTo>
                  <a:cubicBezTo>
                    <a:pt x="2930" y="7324"/>
                    <a:pt x="1" y="12847"/>
                    <a:pt x="1" y="12847"/>
                  </a:cubicBezTo>
                  <a:cubicBezTo>
                    <a:pt x="1" y="12847"/>
                    <a:pt x="2635" y="8496"/>
                    <a:pt x="3472" y="6862"/>
                  </a:cubicBezTo>
                  <a:cubicBezTo>
                    <a:pt x="3974" y="5942"/>
                    <a:pt x="4894" y="4061"/>
                    <a:pt x="5564" y="2678"/>
                  </a:cubicBezTo>
                  <a:cubicBezTo>
                    <a:pt x="5356" y="1172"/>
                    <a:pt x="5145" y="1"/>
                    <a:pt x="5145" y="1"/>
                  </a:cubicBezTo>
                  <a:close/>
                </a:path>
              </a:pathLst>
            </a:custGeom>
            <a:solidFill>
              <a:srgbClr val="6F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 flipH="1">
              <a:off x="5777393" y="3390656"/>
              <a:ext cx="596545" cy="779047"/>
            </a:xfrm>
            <a:custGeom>
              <a:avLst/>
              <a:gdLst/>
              <a:ahLst/>
              <a:cxnLst/>
              <a:rect l="l" t="t" r="r" b="b"/>
              <a:pathLst>
                <a:path w="18746" h="24481" extrusionOk="0">
                  <a:moveTo>
                    <a:pt x="18587" y="1"/>
                  </a:moveTo>
                  <a:cubicBezTo>
                    <a:pt x="13915" y="1"/>
                    <a:pt x="9333" y="14523"/>
                    <a:pt x="9333" y="14523"/>
                  </a:cubicBezTo>
                  <a:cubicBezTo>
                    <a:pt x="9333" y="14523"/>
                    <a:pt x="5902" y="16950"/>
                    <a:pt x="4647" y="18499"/>
                  </a:cubicBezTo>
                  <a:cubicBezTo>
                    <a:pt x="3963" y="19324"/>
                    <a:pt x="2604" y="21629"/>
                    <a:pt x="883" y="23561"/>
                  </a:cubicBezTo>
                  <a:lnTo>
                    <a:pt x="883" y="23561"/>
                  </a:lnTo>
                  <a:cubicBezTo>
                    <a:pt x="5213" y="19167"/>
                    <a:pt x="8711" y="17323"/>
                    <a:pt x="9417" y="16658"/>
                  </a:cubicBezTo>
                  <a:cubicBezTo>
                    <a:pt x="10421" y="15778"/>
                    <a:pt x="12804" y="8665"/>
                    <a:pt x="15190" y="3979"/>
                  </a:cubicBezTo>
                  <a:cubicBezTo>
                    <a:pt x="16278" y="1847"/>
                    <a:pt x="17617" y="676"/>
                    <a:pt x="18745" y="6"/>
                  </a:cubicBezTo>
                  <a:cubicBezTo>
                    <a:pt x="18692" y="3"/>
                    <a:pt x="18640" y="1"/>
                    <a:pt x="18587" y="1"/>
                  </a:cubicBezTo>
                  <a:close/>
                  <a:moveTo>
                    <a:pt x="883" y="23561"/>
                  </a:moveTo>
                  <a:lnTo>
                    <a:pt x="883" y="23561"/>
                  </a:lnTo>
                  <a:cubicBezTo>
                    <a:pt x="593" y="23856"/>
                    <a:pt x="298" y="24162"/>
                    <a:pt x="1" y="24481"/>
                  </a:cubicBezTo>
                  <a:cubicBezTo>
                    <a:pt x="304" y="24190"/>
                    <a:pt x="599" y="23881"/>
                    <a:pt x="883" y="23561"/>
                  </a:cubicBezTo>
                  <a:close/>
                </a:path>
              </a:pathLst>
            </a:custGeom>
            <a:solidFill>
              <a:srgbClr val="6F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 flipH="1">
              <a:off x="6384530" y="4514553"/>
              <a:ext cx="396795" cy="1212915"/>
            </a:xfrm>
            <a:custGeom>
              <a:avLst/>
              <a:gdLst/>
              <a:ahLst/>
              <a:cxnLst/>
              <a:rect l="l" t="t" r="r" b="b"/>
              <a:pathLst>
                <a:path w="12469" h="38115" extrusionOk="0">
                  <a:moveTo>
                    <a:pt x="0" y="1"/>
                  </a:moveTo>
                  <a:cubicBezTo>
                    <a:pt x="0" y="41"/>
                    <a:pt x="0" y="84"/>
                    <a:pt x="44" y="125"/>
                  </a:cubicBezTo>
                  <a:cubicBezTo>
                    <a:pt x="964" y="5273"/>
                    <a:pt x="3809" y="7532"/>
                    <a:pt x="4395" y="8827"/>
                  </a:cubicBezTo>
                  <a:cubicBezTo>
                    <a:pt x="4730" y="9580"/>
                    <a:pt x="8077" y="36736"/>
                    <a:pt x="8077" y="36736"/>
                  </a:cubicBezTo>
                  <a:lnTo>
                    <a:pt x="12468" y="38115"/>
                  </a:lnTo>
                  <a:cubicBezTo>
                    <a:pt x="11129" y="30584"/>
                    <a:pt x="7826" y="11214"/>
                    <a:pt x="6694" y="9959"/>
                  </a:cubicBezTo>
                  <a:cubicBezTo>
                    <a:pt x="5774" y="8911"/>
                    <a:pt x="2470" y="4185"/>
                    <a:pt x="0" y="1"/>
                  </a:cubicBezTo>
                  <a:close/>
                </a:path>
              </a:pathLst>
            </a:custGeom>
            <a:solidFill>
              <a:srgbClr val="6F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 flipH="1">
              <a:off x="5753500" y="3409463"/>
              <a:ext cx="86303" cy="134482"/>
            </a:xfrm>
            <a:custGeom>
              <a:avLst/>
              <a:gdLst/>
              <a:ahLst/>
              <a:cxnLst/>
              <a:rect l="l" t="t" r="r" b="b"/>
              <a:pathLst>
                <a:path w="2712" h="4226" extrusionOk="0">
                  <a:moveTo>
                    <a:pt x="2200" y="1"/>
                  </a:moveTo>
                  <a:cubicBezTo>
                    <a:pt x="1451" y="1"/>
                    <a:pt x="0" y="2754"/>
                    <a:pt x="35" y="3305"/>
                  </a:cubicBezTo>
                  <a:cubicBezTo>
                    <a:pt x="79" y="3767"/>
                    <a:pt x="748" y="4185"/>
                    <a:pt x="1167" y="4225"/>
                  </a:cubicBezTo>
                  <a:cubicBezTo>
                    <a:pt x="1169" y="4225"/>
                    <a:pt x="1171" y="4226"/>
                    <a:pt x="1173" y="4226"/>
                  </a:cubicBezTo>
                  <a:cubicBezTo>
                    <a:pt x="1516" y="4226"/>
                    <a:pt x="2712" y="584"/>
                    <a:pt x="2462" y="168"/>
                  </a:cubicBezTo>
                  <a:cubicBezTo>
                    <a:pt x="2392" y="52"/>
                    <a:pt x="2302" y="1"/>
                    <a:pt x="2200" y="1"/>
                  </a:cubicBezTo>
                  <a:close/>
                </a:path>
              </a:pathLst>
            </a:custGeom>
            <a:solidFill>
              <a:srgbClr val="B67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 flipH="1">
              <a:off x="6754689" y="3738696"/>
              <a:ext cx="107815" cy="124490"/>
            </a:xfrm>
            <a:custGeom>
              <a:avLst/>
              <a:gdLst/>
              <a:ahLst/>
              <a:cxnLst/>
              <a:rect l="l" t="t" r="r" b="b"/>
              <a:pathLst>
                <a:path w="3388" h="3912" extrusionOk="0">
                  <a:moveTo>
                    <a:pt x="1132" y="0"/>
                  </a:moveTo>
                  <a:cubicBezTo>
                    <a:pt x="834" y="0"/>
                    <a:pt x="568" y="51"/>
                    <a:pt x="419" y="155"/>
                  </a:cubicBezTo>
                  <a:cubicBezTo>
                    <a:pt x="1" y="450"/>
                    <a:pt x="208" y="3378"/>
                    <a:pt x="627" y="3713"/>
                  </a:cubicBezTo>
                  <a:cubicBezTo>
                    <a:pt x="808" y="3844"/>
                    <a:pt x="1207" y="3911"/>
                    <a:pt x="1638" y="3911"/>
                  </a:cubicBezTo>
                  <a:cubicBezTo>
                    <a:pt x="2307" y="3911"/>
                    <a:pt x="3052" y="3750"/>
                    <a:pt x="3180" y="3419"/>
                  </a:cubicBezTo>
                  <a:cubicBezTo>
                    <a:pt x="3388" y="2833"/>
                    <a:pt x="2970" y="992"/>
                    <a:pt x="2551" y="490"/>
                  </a:cubicBezTo>
                  <a:cubicBezTo>
                    <a:pt x="2310" y="167"/>
                    <a:pt x="1669" y="0"/>
                    <a:pt x="1132" y="0"/>
                  </a:cubicBezTo>
                  <a:close/>
                </a:path>
              </a:pathLst>
            </a:custGeom>
            <a:solidFill>
              <a:srgbClr val="B67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32"/>
          <p:cNvGrpSpPr/>
          <p:nvPr/>
        </p:nvGrpSpPr>
        <p:grpSpPr>
          <a:xfrm>
            <a:off x="151885" y="143997"/>
            <a:ext cx="1265844" cy="912642"/>
            <a:chOff x="151885" y="143997"/>
            <a:chExt cx="1265844" cy="912642"/>
          </a:xfrm>
        </p:grpSpPr>
        <p:grpSp>
          <p:nvGrpSpPr>
            <p:cNvPr id="1051" name="Google Shape;1051;p32"/>
            <p:cNvGrpSpPr/>
            <p:nvPr/>
          </p:nvGrpSpPr>
          <p:grpSpPr>
            <a:xfrm rot="231453">
              <a:off x="170677" y="177047"/>
              <a:ext cx="1002456" cy="592415"/>
              <a:chOff x="2295625" y="648078"/>
              <a:chExt cx="1166805" cy="689539"/>
            </a:xfrm>
          </p:grpSpPr>
          <p:sp>
            <p:nvSpPr>
              <p:cNvPr id="1052" name="Google Shape;1052;p32"/>
              <p:cNvSpPr/>
              <p:nvPr/>
            </p:nvSpPr>
            <p:spPr>
              <a:xfrm>
                <a:off x="2295625" y="648078"/>
                <a:ext cx="1166805" cy="689446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86100" extrusionOk="0">
                    <a:moveTo>
                      <a:pt x="72282" y="1"/>
                    </a:moveTo>
                    <a:cubicBezTo>
                      <a:pt x="60292" y="1"/>
                      <a:pt x="50002" y="7399"/>
                      <a:pt x="45750" y="17859"/>
                    </a:cubicBezTo>
                    <a:cubicBezTo>
                      <a:pt x="42563" y="16029"/>
                      <a:pt x="38907" y="15008"/>
                      <a:pt x="34995" y="15008"/>
                    </a:cubicBezTo>
                    <a:cubicBezTo>
                      <a:pt x="22920" y="15008"/>
                      <a:pt x="13140" y="24788"/>
                      <a:pt x="13140" y="36863"/>
                    </a:cubicBezTo>
                    <a:cubicBezTo>
                      <a:pt x="13140" y="37418"/>
                      <a:pt x="13181" y="37928"/>
                      <a:pt x="13225" y="38479"/>
                    </a:cubicBezTo>
                    <a:cubicBezTo>
                      <a:pt x="12630" y="38394"/>
                      <a:pt x="11991" y="38309"/>
                      <a:pt x="11354" y="38309"/>
                    </a:cubicBezTo>
                    <a:cubicBezTo>
                      <a:pt x="5062" y="38309"/>
                      <a:pt x="0" y="43411"/>
                      <a:pt x="0" y="49663"/>
                    </a:cubicBezTo>
                    <a:cubicBezTo>
                      <a:pt x="0" y="55912"/>
                      <a:pt x="5062" y="61014"/>
                      <a:pt x="11354" y="61014"/>
                    </a:cubicBezTo>
                    <a:cubicBezTo>
                      <a:pt x="12035" y="61014"/>
                      <a:pt x="12671" y="60929"/>
                      <a:pt x="13310" y="60844"/>
                    </a:cubicBezTo>
                    <a:cubicBezTo>
                      <a:pt x="14372" y="67987"/>
                      <a:pt x="20494" y="73474"/>
                      <a:pt x="27937" y="73474"/>
                    </a:cubicBezTo>
                    <a:cubicBezTo>
                      <a:pt x="30954" y="73474"/>
                      <a:pt x="33719" y="72579"/>
                      <a:pt x="36056" y="71048"/>
                    </a:cubicBezTo>
                    <a:cubicBezTo>
                      <a:pt x="40903" y="80021"/>
                      <a:pt x="50387" y="86100"/>
                      <a:pt x="61312" y="86100"/>
                    </a:cubicBezTo>
                    <a:cubicBezTo>
                      <a:pt x="71177" y="86100"/>
                      <a:pt x="79850" y="81127"/>
                      <a:pt x="85038" y="73559"/>
                    </a:cubicBezTo>
                    <a:cubicBezTo>
                      <a:pt x="86017" y="74280"/>
                      <a:pt x="87249" y="74705"/>
                      <a:pt x="88569" y="74705"/>
                    </a:cubicBezTo>
                    <a:cubicBezTo>
                      <a:pt x="90480" y="74705"/>
                      <a:pt x="92140" y="73814"/>
                      <a:pt x="93246" y="72453"/>
                    </a:cubicBezTo>
                    <a:cubicBezTo>
                      <a:pt x="96137" y="74195"/>
                      <a:pt x="99494" y="75215"/>
                      <a:pt x="103110" y="75215"/>
                    </a:cubicBezTo>
                    <a:cubicBezTo>
                      <a:pt x="112889" y="75215"/>
                      <a:pt x="120968" y="67861"/>
                      <a:pt x="122114" y="58337"/>
                    </a:cubicBezTo>
                    <a:cubicBezTo>
                      <a:pt x="124580" y="60163"/>
                      <a:pt x="127601" y="61269"/>
                      <a:pt x="130917" y="61269"/>
                    </a:cubicBezTo>
                    <a:cubicBezTo>
                      <a:pt x="139081" y="61269"/>
                      <a:pt x="145714" y="54636"/>
                      <a:pt x="145714" y="46472"/>
                    </a:cubicBezTo>
                    <a:cubicBezTo>
                      <a:pt x="145714" y="38309"/>
                      <a:pt x="139081" y="31720"/>
                      <a:pt x="130917" y="31720"/>
                    </a:cubicBezTo>
                    <a:cubicBezTo>
                      <a:pt x="130023" y="31720"/>
                      <a:pt x="129172" y="31805"/>
                      <a:pt x="128322" y="31931"/>
                    </a:cubicBezTo>
                    <a:cubicBezTo>
                      <a:pt x="127727" y="21896"/>
                      <a:pt x="119393" y="13903"/>
                      <a:pt x="109188" y="13903"/>
                    </a:cubicBezTo>
                    <a:cubicBezTo>
                      <a:pt x="105277" y="13903"/>
                      <a:pt x="101620" y="15093"/>
                      <a:pt x="98559" y="17134"/>
                    </a:cubicBezTo>
                    <a:cubicBezTo>
                      <a:pt x="94096" y="7059"/>
                      <a:pt x="84017" y="1"/>
                      <a:pt x="722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2295625" y="979113"/>
                <a:ext cx="1166805" cy="358504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44771" extrusionOk="0">
                    <a:moveTo>
                      <a:pt x="144734" y="0"/>
                    </a:moveTo>
                    <a:cubicBezTo>
                      <a:pt x="144734" y="7269"/>
                      <a:pt x="138186" y="13137"/>
                      <a:pt x="130152" y="13137"/>
                    </a:cubicBezTo>
                    <a:cubicBezTo>
                      <a:pt x="126876" y="13137"/>
                      <a:pt x="123900" y="12161"/>
                      <a:pt x="121478" y="10545"/>
                    </a:cubicBezTo>
                    <a:cubicBezTo>
                      <a:pt x="120328" y="18964"/>
                      <a:pt x="112379" y="25512"/>
                      <a:pt x="102685" y="25512"/>
                    </a:cubicBezTo>
                    <a:cubicBezTo>
                      <a:pt x="99154" y="25512"/>
                      <a:pt x="95838" y="24617"/>
                      <a:pt x="92990" y="23046"/>
                    </a:cubicBezTo>
                    <a:cubicBezTo>
                      <a:pt x="91885" y="24277"/>
                      <a:pt x="90225" y="25086"/>
                      <a:pt x="88354" y="25086"/>
                    </a:cubicBezTo>
                    <a:cubicBezTo>
                      <a:pt x="87038" y="25086"/>
                      <a:pt x="85847" y="24702"/>
                      <a:pt x="84868" y="24066"/>
                    </a:cubicBezTo>
                    <a:cubicBezTo>
                      <a:pt x="79765" y="30784"/>
                      <a:pt x="71221" y="35206"/>
                      <a:pt x="61482" y="35206"/>
                    </a:cubicBezTo>
                    <a:cubicBezTo>
                      <a:pt x="50683" y="35206"/>
                      <a:pt x="41328" y="29804"/>
                      <a:pt x="36566" y="21811"/>
                    </a:cubicBezTo>
                    <a:cubicBezTo>
                      <a:pt x="34230" y="23171"/>
                      <a:pt x="31508" y="23981"/>
                      <a:pt x="28532" y="23981"/>
                    </a:cubicBezTo>
                    <a:cubicBezTo>
                      <a:pt x="21219" y="23981"/>
                      <a:pt x="15137" y="19090"/>
                      <a:pt x="14116" y="12712"/>
                    </a:cubicBezTo>
                    <a:cubicBezTo>
                      <a:pt x="13480" y="12841"/>
                      <a:pt x="12841" y="12882"/>
                      <a:pt x="12161" y="12882"/>
                    </a:cubicBezTo>
                    <a:cubicBezTo>
                      <a:pt x="6293" y="12882"/>
                      <a:pt x="1531" y="8800"/>
                      <a:pt x="1065" y="3613"/>
                    </a:cubicBezTo>
                    <a:cubicBezTo>
                      <a:pt x="385" y="5058"/>
                      <a:pt x="0" y="6633"/>
                      <a:pt x="0" y="8334"/>
                    </a:cubicBezTo>
                    <a:cubicBezTo>
                      <a:pt x="0" y="14583"/>
                      <a:pt x="5062" y="19685"/>
                      <a:pt x="11354" y="19685"/>
                    </a:cubicBezTo>
                    <a:cubicBezTo>
                      <a:pt x="12035" y="19685"/>
                      <a:pt x="12671" y="19600"/>
                      <a:pt x="13310" y="19515"/>
                    </a:cubicBezTo>
                    <a:cubicBezTo>
                      <a:pt x="14372" y="26658"/>
                      <a:pt x="20494" y="32145"/>
                      <a:pt x="27937" y="32145"/>
                    </a:cubicBezTo>
                    <a:cubicBezTo>
                      <a:pt x="30954" y="32145"/>
                      <a:pt x="33719" y="31250"/>
                      <a:pt x="36056" y="29719"/>
                    </a:cubicBezTo>
                    <a:cubicBezTo>
                      <a:pt x="40903" y="38692"/>
                      <a:pt x="50387" y="44771"/>
                      <a:pt x="61312" y="44771"/>
                    </a:cubicBezTo>
                    <a:cubicBezTo>
                      <a:pt x="71177" y="44771"/>
                      <a:pt x="79850" y="39798"/>
                      <a:pt x="85038" y="32230"/>
                    </a:cubicBezTo>
                    <a:cubicBezTo>
                      <a:pt x="86017" y="32951"/>
                      <a:pt x="87249" y="33376"/>
                      <a:pt x="88569" y="33376"/>
                    </a:cubicBezTo>
                    <a:cubicBezTo>
                      <a:pt x="90480" y="33376"/>
                      <a:pt x="92140" y="32485"/>
                      <a:pt x="93246" y="31124"/>
                    </a:cubicBezTo>
                    <a:cubicBezTo>
                      <a:pt x="96137" y="32866"/>
                      <a:pt x="99494" y="33886"/>
                      <a:pt x="103110" y="33886"/>
                    </a:cubicBezTo>
                    <a:cubicBezTo>
                      <a:pt x="112889" y="33886"/>
                      <a:pt x="120968" y="26532"/>
                      <a:pt x="122114" y="17008"/>
                    </a:cubicBezTo>
                    <a:cubicBezTo>
                      <a:pt x="124580" y="18834"/>
                      <a:pt x="127601" y="19940"/>
                      <a:pt x="130917" y="19940"/>
                    </a:cubicBezTo>
                    <a:cubicBezTo>
                      <a:pt x="139081" y="19940"/>
                      <a:pt x="145714" y="13307"/>
                      <a:pt x="145714" y="5143"/>
                    </a:cubicBezTo>
                    <a:cubicBezTo>
                      <a:pt x="145714" y="3358"/>
                      <a:pt x="145329" y="1616"/>
                      <a:pt x="144734" y="0"/>
                    </a:cubicBezTo>
                    <a:close/>
                  </a:path>
                </a:pathLst>
              </a:custGeom>
              <a:solidFill>
                <a:srgbClr val="09A5A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" name="Google Shape;1054;p32"/>
            <p:cNvGrpSpPr/>
            <p:nvPr/>
          </p:nvGrpSpPr>
          <p:grpSpPr>
            <a:xfrm>
              <a:off x="764149" y="405323"/>
              <a:ext cx="653580" cy="651317"/>
              <a:chOff x="8491434" y="142375"/>
              <a:chExt cx="574677" cy="572687"/>
            </a:xfrm>
          </p:grpSpPr>
          <p:sp>
            <p:nvSpPr>
              <p:cNvPr id="1055" name="Google Shape;1055;p32"/>
              <p:cNvSpPr/>
              <p:nvPr/>
            </p:nvSpPr>
            <p:spPr>
              <a:xfrm>
                <a:off x="8853061" y="183402"/>
                <a:ext cx="93851" cy="119280"/>
              </a:xfrm>
              <a:custGeom>
                <a:avLst/>
                <a:gdLst/>
                <a:ahLst/>
                <a:cxnLst/>
                <a:rect l="l" t="t" r="r" b="b"/>
                <a:pathLst>
                  <a:path w="10548" h="13406" extrusionOk="0">
                    <a:moveTo>
                      <a:pt x="8017" y="0"/>
                    </a:moveTo>
                    <a:cubicBezTo>
                      <a:pt x="7544" y="0"/>
                      <a:pt x="7081" y="250"/>
                      <a:pt x="6789" y="689"/>
                    </a:cubicBezTo>
                    <a:lnTo>
                      <a:pt x="409" y="10871"/>
                    </a:lnTo>
                    <a:cubicBezTo>
                      <a:pt x="0" y="11551"/>
                      <a:pt x="181" y="12410"/>
                      <a:pt x="862" y="12819"/>
                    </a:cubicBezTo>
                    <a:cubicBezTo>
                      <a:pt x="1043" y="12953"/>
                      <a:pt x="1224" y="13043"/>
                      <a:pt x="1358" y="13181"/>
                    </a:cubicBezTo>
                    <a:cubicBezTo>
                      <a:pt x="1630" y="13315"/>
                      <a:pt x="1901" y="13405"/>
                      <a:pt x="2173" y="13405"/>
                    </a:cubicBezTo>
                    <a:cubicBezTo>
                      <a:pt x="2625" y="13405"/>
                      <a:pt x="3078" y="13181"/>
                      <a:pt x="3349" y="12772"/>
                    </a:cubicBezTo>
                    <a:lnTo>
                      <a:pt x="10095" y="2814"/>
                    </a:lnTo>
                    <a:cubicBezTo>
                      <a:pt x="10548" y="2137"/>
                      <a:pt x="10367" y="1275"/>
                      <a:pt x="9686" y="823"/>
                    </a:cubicBezTo>
                    <a:cubicBezTo>
                      <a:pt x="9414" y="598"/>
                      <a:pt x="9099" y="417"/>
                      <a:pt x="8781" y="236"/>
                    </a:cubicBezTo>
                    <a:cubicBezTo>
                      <a:pt x="8541" y="76"/>
                      <a:pt x="8277" y="0"/>
                      <a:pt x="80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8886498" y="224999"/>
                <a:ext cx="109929" cy="104261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11718" extrusionOk="0">
                    <a:moveTo>
                      <a:pt x="10031" y="1"/>
                    </a:moveTo>
                    <a:cubicBezTo>
                      <a:pt x="9671" y="1"/>
                      <a:pt x="9319" y="136"/>
                      <a:pt x="9053" y="402"/>
                    </a:cubicBezTo>
                    <a:lnTo>
                      <a:pt x="406" y="8777"/>
                    </a:lnTo>
                    <a:cubicBezTo>
                      <a:pt x="135" y="9049"/>
                      <a:pt x="1" y="9411"/>
                      <a:pt x="1" y="9817"/>
                    </a:cubicBezTo>
                    <a:cubicBezTo>
                      <a:pt x="1" y="10179"/>
                      <a:pt x="135" y="10541"/>
                      <a:pt x="406" y="10812"/>
                    </a:cubicBezTo>
                    <a:cubicBezTo>
                      <a:pt x="544" y="10950"/>
                      <a:pt x="678" y="11084"/>
                      <a:pt x="815" y="11265"/>
                    </a:cubicBezTo>
                    <a:cubicBezTo>
                      <a:pt x="1087" y="11537"/>
                      <a:pt x="1449" y="11718"/>
                      <a:pt x="1854" y="11718"/>
                    </a:cubicBezTo>
                    <a:cubicBezTo>
                      <a:pt x="2173" y="11718"/>
                      <a:pt x="2535" y="11584"/>
                      <a:pt x="2807" y="11356"/>
                    </a:cubicBezTo>
                    <a:lnTo>
                      <a:pt x="11721" y="3256"/>
                    </a:lnTo>
                    <a:cubicBezTo>
                      <a:pt x="12312" y="2756"/>
                      <a:pt x="12355" y="1851"/>
                      <a:pt x="11859" y="1264"/>
                    </a:cubicBezTo>
                    <a:cubicBezTo>
                      <a:pt x="11587" y="993"/>
                      <a:pt x="11316" y="721"/>
                      <a:pt x="11088" y="449"/>
                    </a:cubicBezTo>
                    <a:cubicBezTo>
                      <a:pt x="10788" y="148"/>
                      <a:pt x="10406" y="1"/>
                      <a:pt x="100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8817623" y="155170"/>
                <a:ext cx="70077" cy="128987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14497" extrusionOk="0">
                    <a:moveTo>
                      <a:pt x="5228" y="1"/>
                    </a:moveTo>
                    <a:cubicBezTo>
                      <a:pt x="5012" y="1"/>
                      <a:pt x="4785" y="44"/>
                      <a:pt x="4573" y="151"/>
                    </a:cubicBezTo>
                    <a:cubicBezTo>
                      <a:pt x="4255" y="332"/>
                      <a:pt x="3983" y="647"/>
                      <a:pt x="3893" y="965"/>
                    </a:cubicBezTo>
                    <a:lnTo>
                      <a:pt x="138" y="12414"/>
                    </a:lnTo>
                    <a:cubicBezTo>
                      <a:pt x="0" y="12776"/>
                      <a:pt x="47" y="13186"/>
                      <a:pt x="228" y="13501"/>
                    </a:cubicBezTo>
                    <a:cubicBezTo>
                      <a:pt x="409" y="13863"/>
                      <a:pt x="681" y="14091"/>
                      <a:pt x="1043" y="14225"/>
                    </a:cubicBezTo>
                    <a:cubicBezTo>
                      <a:pt x="1268" y="14272"/>
                      <a:pt x="1449" y="14362"/>
                      <a:pt x="1630" y="14406"/>
                    </a:cubicBezTo>
                    <a:cubicBezTo>
                      <a:pt x="1767" y="14496"/>
                      <a:pt x="1948" y="14496"/>
                      <a:pt x="2129" y="14496"/>
                    </a:cubicBezTo>
                    <a:cubicBezTo>
                      <a:pt x="2672" y="14496"/>
                      <a:pt x="3259" y="14134"/>
                      <a:pt x="3440" y="13591"/>
                    </a:cubicBezTo>
                    <a:lnTo>
                      <a:pt x="7604" y="2276"/>
                    </a:lnTo>
                    <a:cubicBezTo>
                      <a:pt x="7876" y="1552"/>
                      <a:pt x="7470" y="694"/>
                      <a:pt x="6746" y="422"/>
                    </a:cubicBezTo>
                    <a:cubicBezTo>
                      <a:pt x="6384" y="332"/>
                      <a:pt x="6022" y="194"/>
                      <a:pt x="5660" y="60"/>
                    </a:cubicBezTo>
                    <a:cubicBezTo>
                      <a:pt x="5528" y="23"/>
                      <a:pt x="5381" y="1"/>
                      <a:pt x="52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>
                <a:off x="8933209" y="404580"/>
                <a:ext cx="132902" cy="35448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3984" extrusionOk="0">
                    <a:moveTo>
                      <a:pt x="13398" y="0"/>
                    </a:moveTo>
                    <a:lnTo>
                      <a:pt x="1402" y="453"/>
                    </a:lnTo>
                    <a:cubicBezTo>
                      <a:pt x="997" y="496"/>
                      <a:pt x="635" y="634"/>
                      <a:pt x="406" y="905"/>
                    </a:cubicBezTo>
                    <a:cubicBezTo>
                      <a:pt x="135" y="1220"/>
                      <a:pt x="1" y="1582"/>
                      <a:pt x="1" y="1945"/>
                    </a:cubicBezTo>
                    <a:cubicBezTo>
                      <a:pt x="44" y="2173"/>
                      <a:pt x="44" y="2354"/>
                      <a:pt x="44" y="2578"/>
                    </a:cubicBezTo>
                    <a:cubicBezTo>
                      <a:pt x="44" y="2940"/>
                      <a:pt x="182" y="3302"/>
                      <a:pt x="453" y="3574"/>
                    </a:cubicBezTo>
                    <a:cubicBezTo>
                      <a:pt x="725" y="3846"/>
                      <a:pt x="1087" y="3983"/>
                      <a:pt x="1449" y="3983"/>
                    </a:cubicBezTo>
                    <a:lnTo>
                      <a:pt x="1493" y="3983"/>
                    </a:lnTo>
                    <a:lnTo>
                      <a:pt x="13532" y="3893"/>
                    </a:lnTo>
                    <a:cubicBezTo>
                      <a:pt x="13894" y="3893"/>
                      <a:pt x="14256" y="3755"/>
                      <a:pt x="14528" y="3483"/>
                    </a:cubicBezTo>
                    <a:cubicBezTo>
                      <a:pt x="14799" y="3212"/>
                      <a:pt x="14937" y="2850"/>
                      <a:pt x="14937" y="2444"/>
                    </a:cubicBezTo>
                    <a:cubicBezTo>
                      <a:pt x="14937" y="2082"/>
                      <a:pt x="14890" y="1720"/>
                      <a:pt x="14890" y="1401"/>
                    </a:cubicBezTo>
                    <a:cubicBezTo>
                      <a:pt x="14890" y="996"/>
                      <a:pt x="14709" y="634"/>
                      <a:pt x="14437" y="406"/>
                    </a:cubicBezTo>
                    <a:cubicBezTo>
                      <a:pt x="14166" y="134"/>
                      <a:pt x="13804" y="0"/>
                      <a:pt x="133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8910245" y="277922"/>
                <a:ext cx="124841" cy="84357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9481" extrusionOk="0">
                    <a:moveTo>
                      <a:pt x="11906" y="1"/>
                    </a:moveTo>
                    <a:cubicBezTo>
                      <a:pt x="11660" y="1"/>
                      <a:pt x="11410" y="66"/>
                      <a:pt x="11181" y="204"/>
                    </a:cubicBezTo>
                    <a:lnTo>
                      <a:pt x="771" y="6269"/>
                    </a:lnTo>
                    <a:cubicBezTo>
                      <a:pt x="453" y="6450"/>
                      <a:pt x="228" y="6765"/>
                      <a:pt x="91" y="7127"/>
                    </a:cubicBezTo>
                    <a:cubicBezTo>
                      <a:pt x="0" y="7489"/>
                      <a:pt x="47" y="7899"/>
                      <a:pt x="272" y="8214"/>
                    </a:cubicBezTo>
                    <a:cubicBezTo>
                      <a:pt x="362" y="8395"/>
                      <a:pt x="453" y="8576"/>
                      <a:pt x="543" y="8713"/>
                    </a:cubicBezTo>
                    <a:cubicBezTo>
                      <a:pt x="815" y="9209"/>
                      <a:pt x="1315" y="9481"/>
                      <a:pt x="1811" y="9481"/>
                    </a:cubicBezTo>
                    <a:cubicBezTo>
                      <a:pt x="2039" y="9481"/>
                      <a:pt x="2263" y="9438"/>
                      <a:pt x="2491" y="9300"/>
                    </a:cubicBezTo>
                    <a:lnTo>
                      <a:pt x="13082" y="3597"/>
                    </a:lnTo>
                    <a:cubicBezTo>
                      <a:pt x="13759" y="3235"/>
                      <a:pt x="14031" y="2377"/>
                      <a:pt x="13669" y="1696"/>
                    </a:cubicBezTo>
                    <a:cubicBezTo>
                      <a:pt x="13488" y="1334"/>
                      <a:pt x="13307" y="1019"/>
                      <a:pt x="13126" y="700"/>
                    </a:cubicBezTo>
                    <a:cubicBezTo>
                      <a:pt x="12857" y="252"/>
                      <a:pt x="12389" y="1"/>
                      <a:pt x="119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8926349" y="338933"/>
                <a:ext cx="132519" cy="61206"/>
              </a:xfrm>
              <a:custGeom>
                <a:avLst/>
                <a:gdLst/>
                <a:ahLst/>
                <a:cxnLst/>
                <a:rect l="l" t="t" r="r" b="b"/>
                <a:pathLst>
                  <a:path w="14894" h="6879" extrusionOk="0">
                    <a:moveTo>
                      <a:pt x="13005" y="0"/>
                    </a:moveTo>
                    <a:cubicBezTo>
                      <a:pt x="12879" y="0"/>
                      <a:pt x="12752" y="15"/>
                      <a:pt x="12630" y="46"/>
                    </a:cubicBezTo>
                    <a:lnTo>
                      <a:pt x="1087" y="3439"/>
                    </a:lnTo>
                    <a:cubicBezTo>
                      <a:pt x="725" y="3529"/>
                      <a:pt x="410" y="3801"/>
                      <a:pt x="229" y="4119"/>
                    </a:cubicBezTo>
                    <a:cubicBezTo>
                      <a:pt x="48" y="4481"/>
                      <a:pt x="1" y="4844"/>
                      <a:pt x="91" y="5206"/>
                    </a:cubicBezTo>
                    <a:cubicBezTo>
                      <a:pt x="182" y="5430"/>
                      <a:pt x="229" y="5611"/>
                      <a:pt x="272" y="5792"/>
                    </a:cubicBezTo>
                    <a:cubicBezTo>
                      <a:pt x="453" y="6426"/>
                      <a:pt x="996" y="6878"/>
                      <a:pt x="1630" y="6878"/>
                    </a:cubicBezTo>
                    <a:cubicBezTo>
                      <a:pt x="1768" y="6878"/>
                      <a:pt x="1902" y="6835"/>
                      <a:pt x="1992" y="6835"/>
                    </a:cubicBezTo>
                    <a:lnTo>
                      <a:pt x="13669" y="3848"/>
                    </a:lnTo>
                    <a:cubicBezTo>
                      <a:pt x="14441" y="3620"/>
                      <a:pt x="14893" y="2852"/>
                      <a:pt x="14712" y="2081"/>
                    </a:cubicBezTo>
                    <a:cubicBezTo>
                      <a:pt x="14622" y="1719"/>
                      <a:pt x="14484" y="1357"/>
                      <a:pt x="14393" y="1042"/>
                    </a:cubicBezTo>
                    <a:cubicBezTo>
                      <a:pt x="14303" y="680"/>
                      <a:pt x="14031" y="361"/>
                      <a:pt x="13716" y="180"/>
                    </a:cubicBezTo>
                    <a:cubicBezTo>
                      <a:pt x="13505" y="60"/>
                      <a:pt x="13255" y="0"/>
                      <a:pt x="13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8516401" y="292381"/>
                <a:ext cx="126069" cy="78761"/>
              </a:xfrm>
              <a:custGeom>
                <a:avLst/>
                <a:gdLst/>
                <a:ahLst/>
                <a:cxnLst/>
                <a:rect l="l" t="t" r="r" b="b"/>
                <a:pathLst>
                  <a:path w="14169" h="8852" extrusionOk="0">
                    <a:moveTo>
                      <a:pt x="1936" y="1"/>
                    </a:moveTo>
                    <a:cubicBezTo>
                      <a:pt x="1428" y="1"/>
                      <a:pt x="934" y="277"/>
                      <a:pt x="681" y="752"/>
                    </a:cubicBezTo>
                    <a:cubicBezTo>
                      <a:pt x="500" y="1114"/>
                      <a:pt x="362" y="1429"/>
                      <a:pt x="181" y="1791"/>
                    </a:cubicBezTo>
                    <a:cubicBezTo>
                      <a:pt x="47" y="2110"/>
                      <a:pt x="0" y="2515"/>
                      <a:pt x="138" y="2877"/>
                    </a:cubicBezTo>
                    <a:cubicBezTo>
                      <a:pt x="272" y="3239"/>
                      <a:pt x="543" y="3511"/>
                      <a:pt x="906" y="3692"/>
                    </a:cubicBezTo>
                    <a:lnTo>
                      <a:pt x="11815" y="8718"/>
                    </a:lnTo>
                    <a:cubicBezTo>
                      <a:pt x="11996" y="8808"/>
                      <a:pt x="12221" y="8852"/>
                      <a:pt x="12402" y="8852"/>
                    </a:cubicBezTo>
                    <a:cubicBezTo>
                      <a:pt x="12945" y="8852"/>
                      <a:pt x="13445" y="8537"/>
                      <a:pt x="13716" y="8037"/>
                    </a:cubicBezTo>
                    <a:cubicBezTo>
                      <a:pt x="13807" y="7856"/>
                      <a:pt x="13897" y="7675"/>
                      <a:pt x="13941" y="7494"/>
                    </a:cubicBezTo>
                    <a:cubicBezTo>
                      <a:pt x="14122" y="7179"/>
                      <a:pt x="14169" y="6770"/>
                      <a:pt x="14031" y="6408"/>
                    </a:cubicBezTo>
                    <a:cubicBezTo>
                      <a:pt x="13941" y="6046"/>
                      <a:pt x="13669" y="5774"/>
                      <a:pt x="13354" y="5593"/>
                    </a:cubicBezTo>
                    <a:lnTo>
                      <a:pt x="2582" y="162"/>
                    </a:lnTo>
                    <a:cubicBezTo>
                      <a:pt x="2376" y="52"/>
                      <a:pt x="2155" y="1"/>
                      <a:pt x="19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8927577" y="449478"/>
                <a:ext cx="134094" cy="55787"/>
              </a:xfrm>
              <a:custGeom>
                <a:avLst/>
                <a:gdLst/>
                <a:ahLst/>
                <a:cxnLst/>
                <a:rect l="l" t="t" r="r" b="b"/>
                <a:pathLst>
                  <a:path w="15071" h="6270" extrusionOk="0">
                    <a:moveTo>
                      <a:pt x="1736" y="1"/>
                    </a:moveTo>
                    <a:cubicBezTo>
                      <a:pt x="1066" y="1"/>
                      <a:pt x="476" y="471"/>
                      <a:pt x="315" y="1153"/>
                    </a:cubicBezTo>
                    <a:lnTo>
                      <a:pt x="181" y="1696"/>
                    </a:lnTo>
                    <a:cubicBezTo>
                      <a:pt x="0" y="2467"/>
                      <a:pt x="496" y="3235"/>
                      <a:pt x="1268" y="3416"/>
                    </a:cubicBezTo>
                    <a:lnTo>
                      <a:pt x="12945" y="6222"/>
                    </a:lnTo>
                    <a:cubicBezTo>
                      <a:pt x="13079" y="6269"/>
                      <a:pt x="13169" y="6269"/>
                      <a:pt x="13307" y="6269"/>
                    </a:cubicBezTo>
                    <a:cubicBezTo>
                      <a:pt x="13940" y="6269"/>
                      <a:pt x="14527" y="5817"/>
                      <a:pt x="14665" y="5183"/>
                    </a:cubicBezTo>
                    <a:cubicBezTo>
                      <a:pt x="14755" y="4821"/>
                      <a:pt x="14846" y="4412"/>
                      <a:pt x="14936" y="4050"/>
                    </a:cubicBezTo>
                    <a:cubicBezTo>
                      <a:pt x="15070" y="3282"/>
                      <a:pt x="14574" y="2558"/>
                      <a:pt x="13803" y="2377"/>
                    </a:cubicBezTo>
                    <a:lnTo>
                      <a:pt x="1992" y="23"/>
                    </a:lnTo>
                    <a:cubicBezTo>
                      <a:pt x="1906" y="8"/>
                      <a:pt x="1820" y="1"/>
                      <a:pt x="17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8496266" y="354709"/>
                <a:ext cx="133320" cy="55093"/>
              </a:xfrm>
              <a:custGeom>
                <a:avLst/>
                <a:gdLst/>
                <a:ahLst/>
                <a:cxnLst/>
                <a:rect l="l" t="t" r="r" b="b"/>
                <a:pathLst>
                  <a:path w="14984" h="6192" extrusionOk="0">
                    <a:moveTo>
                      <a:pt x="1694" y="1"/>
                    </a:moveTo>
                    <a:cubicBezTo>
                      <a:pt x="1419" y="1"/>
                      <a:pt x="1139" y="85"/>
                      <a:pt x="905" y="217"/>
                    </a:cubicBezTo>
                    <a:cubicBezTo>
                      <a:pt x="590" y="445"/>
                      <a:pt x="362" y="760"/>
                      <a:pt x="272" y="1123"/>
                    </a:cubicBezTo>
                    <a:cubicBezTo>
                      <a:pt x="228" y="1485"/>
                      <a:pt x="138" y="1847"/>
                      <a:pt x="47" y="2209"/>
                    </a:cubicBezTo>
                    <a:cubicBezTo>
                      <a:pt x="0" y="2571"/>
                      <a:pt x="47" y="2933"/>
                      <a:pt x="272" y="3252"/>
                    </a:cubicBezTo>
                    <a:cubicBezTo>
                      <a:pt x="500" y="3567"/>
                      <a:pt x="815" y="3795"/>
                      <a:pt x="1177" y="3885"/>
                    </a:cubicBezTo>
                    <a:lnTo>
                      <a:pt x="12992" y="6148"/>
                    </a:lnTo>
                    <a:cubicBezTo>
                      <a:pt x="13082" y="6192"/>
                      <a:pt x="13173" y="6192"/>
                      <a:pt x="13263" y="6192"/>
                    </a:cubicBezTo>
                    <a:cubicBezTo>
                      <a:pt x="13578" y="6192"/>
                      <a:pt x="13850" y="6101"/>
                      <a:pt x="14078" y="5920"/>
                    </a:cubicBezTo>
                    <a:cubicBezTo>
                      <a:pt x="14393" y="5739"/>
                      <a:pt x="14621" y="5377"/>
                      <a:pt x="14665" y="5015"/>
                    </a:cubicBezTo>
                    <a:cubicBezTo>
                      <a:pt x="14712" y="4834"/>
                      <a:pt x="14755" y="4609"/>
                      <a:pt x="14802" y="4428"/>
                    </a:cubicBezTo>
                    <a:cubicBezTo>
                      <a:pt x="14983" y="3657"/>
                      <a:pt x="14484" y="2890"/>
                      <a:pt x="13716" y="2708"/>
                    </a:cubicBezTo>
                    <a:lnTo>
                      <a:pt x="1992" y="36"/>
                    </a:lnTo>
                    <a:cubicBezTo>
                      <a:pt x="1895" y="12"/>
                      <a:pt x="1795" y="1"/>
                      <a:pt x="16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8551839" y="237215"/>
                <a:ext cx="113185" cy="99714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11207" extrusionOk="0">
                    <a:moveTo>
                      <a:pt x="2094" y="1"/>
                    </a:moveTo>
                    <a:cubicBezTo>
                      <a:pt x="1700" y="1"/>
                      <a:pt x="1312" y="160"/>
                      <a:pt x="1043" y="478"/>
                    </a:cubicBezTo>
                    <a:cubicBezTo>
                      <a:pt x="815" y="749"/>
                      <a:pt x="543" y="1068"/>
                      <a:pt x="319" y="1340"/>
                    </a:cubicBezTo>
                    <a:cubicBezTo>
                      <a:pt x="91" y="1655"/>
                      <a:pt x="0" y="2017"/>
                      <a:pt x="0" y="2379"/>
                    </a:cubicBezTo>
                    <a:cubicBezTo>
                      <a:pt x="47" y="2788"/>
                      <a:pt x="272" y="3103"/>
                      <a:pt x="543" y="3331"/>
                    </a:cubicBezTo>
                    <a:lnTo>
                      <a:pt x="9914" y="10888"/>
                    </a:lnTo>
                    <a:cubicBezTo>
                      <a:pt x="10186" y="11116"/>
                      <a:pt x="10501" y="11206"/>
                      <a:pt x="10819" y="11206"/>
                    </a:cubicBezTo>
                    <a:lnTo>
                      <a:pt x="10953" y="11206"/>
                    </a:lnTo>
                    <a:cubicBezTo>
                      <a:pt x="11362" y="11159"/>
                      <a:pt x="11677" y="10978"/>
                      <a:pt x="11949" y="10663"/>
                    </a:cubicBezTo>
                    <a:cubicBezTo>
                      <a:pt x="12040" y="10526"/>
                      <a:pt x="12177" y="10345"/>
                      <a:pt x="12311" y="10211"/>
                    </a:cubicBezTo>
                    <a:cubicBezTo>
                      <a:pt x="12583" y="9892"/>
                      <a:pt x="12720" y="9530"/>
                      <a:pt x="12673" y="9168"/>
                    </a:cubicBezTo>
                    <a:cubicBezTo>
                      <a:pt x="12630" y="8806"/>
                      <a:pt x="12449" y="8444"/>
                      <a:pt x="12177" y="8172"/>
                    </a:cubicBezTo>
                    <a:lnTo>
                      <a:pt x="3035" y="344"/>
                    </a:lnTo>
                    <a:cubicBezTo>
                      <a:pt x="2764" y="115"/>
                      <a:pt x="2427" y="1"/>
                      <a:pt x="20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8656152" y="160829"/>
                <a:ext cx="74107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14313" extrusionOk="0">
                    <a:moveTo>
                      <a:pt x="2472" y="1"/>
                    </a:moveTo>
                    <a:cubicBezTo>
                      <a:pt x="2285" y="1"/>
                      <a:pt x="2104" y="34"/>
                      <a:pt x="1945" y="101"/>
                    </a:cubicBezTo>
                    <a:cubicBezTo>
                      <a:pt x="1583" y="239"/>
                      <a:pt x="1221" y="373"/>
                      <a:pt x="906" y="510"/>
                    </a:cubicBezTo>
                    <a:cubicBezTo>
                      <a:pt x="544" y="691"/>
                      <a:pt x="272" y="963"/>
                      <a:pt x="135" y="1325"/>
                    </a:cubicBezTo>
                    <a:cubicBezTo>
                      <a:pt x="1" y="1640"/>
                      <a:pt x="1" y="2049"/>
                      <a:pt x="182" y="2411"/>
                    </a:cubicBezTo>
                    <a:lnTo>
                      <a:pt x="4979" y="13455"/>
                    </a:lnTo>
                    <a:cubicBezTo>
                      <a:pt x="5113" y="13770"/>
                      <a:pt x="5385" y="14041"/>
                      <a:pt x="5747" y="14179"/>
                    </a:cubicBezTo>
                    <a:cubicBezTo>
                      <a:pt x="5928" y="14270"/>
                      <a:pt x="6109" y="14313"/>
                      <a:pt x="6290" y="14313"/>
                    </a:cubicBezTo>
                    <a:cubicBezTo>
                      <a:pt x="6471" y="14313"/>
                      <a:pt x="6652" y="14270"/>
                      <a:pt x="6833" y="14179"/>
                    </a:cubicBezTo>
                    <a:cubicBezTo>
                      <a:pt x="7014" y="14088"/>
                      <a:pt x="7195" y="13998"/>
                      <a:pt x="7423" y="13951"/>
                    </a:cubicBezTo>
                    <a:cubicBezTo>
                      <a:pt x="7738" y="13817"/>
                      <a:pt x="8057" y="13545"/>
                      <a:pt x="8191" y="13183"/>
                    </a:cubicBezTo>
                    <a:cubicBezTo>
                      <a:pt x="8329" y="12821"/>
                      <a:pt x="8329" y="12459"/>
                      <a:pt x="8191" y="12097"/>
                    </a:cubicBezTo>
                    <a:lnTo>
                      <a:pt x="3802" y="916"/>
                    </a:lnTo>
                    <a:cubicBezTo>
                      <a:pt x="3665" y="554"/>
                      <a:pt x="3350" y="239"/>
                      <a:pt x="3031" y="101"/>
                    </a:cubicBezTo>
                    <a:cubicBezTo>
                      <a:pt x="2850" y="34"/>
                      <a:pt x="2658" y="1"/>
                      <a:pt x="24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8719360" y="143914"/>
                <a:ext cx="50751" cy="132608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4904" extrusionOk="0">
                    <a:moveTo>
                      <a:pt x="2569" y="1"/>
                    </a:moveTo>
                    <a:cubicBezTo>
                      <a:pt x="2513" y="1"/>
                      <a:pt x="2457" y="4"/>
                      <a:pt x="2401" y="11"/>
                    </a:cubicBezTo>
                    <a:cubicBezTo>
                      <a:pt x="2039" y="58"/>
                      <a:pt x="1630" y="148"/>
                      <a:pt x="1268" y="192"/>
                    </a:cubicBezTo>
                    <a:cubicBezTo>
                      <a:pt x="500" y="329"/>
                      <a:pt x="1" y="1053"/>
                      <a:pt x="91" y="1821"/>
                    </a:cubicBezTo>
                    <a:lnTo>
                      <a:pt x="2130" y="13726"/>
                    </a:lnTo>
                    <a:cubicBezTo>
                      <a:pt x="2220" y="14404"/>
                      <a:pt x="2854" y="14903"/>
                      <a:pt x="3531" y="14903"/>
                    </a:cubicBezTo>
                    <a:cubicBezTo>
                      <a:pt x="3622" y="14903"/>
                      <a:pt x="3669" y="14903"/>
                      <a:pt x="3759" y="14856"/>
                    </a:cubicBezTo>
                    <a:cubicBezTo>
                      <a:pt x="3984" y="14856"/>
                      <a:pt x="4165" y="14813"/>
                      <a:pt x="4346" y="14813"/>
                    </a:cubicBezTo>
                    <a:cubicBezTo>
                      <a:pt x="5117" y="14675"/>
                      <a:pt x="5703" y="13951"/>
                      <a:pt x="5570" y="13183"/>
                    </a:cubicBezTo>
                    <a:lnTo>
                      <a:pt x="3984" y="1234"/>
                    </a:lnTo>
                    <a:cubicBezTo>
                      <a:pt x="3900" y="520"/>
                      <a:pt x="3271" y="1"/>
                      <a:pt x="2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>
                <a:off x="8598969" y="192442"/>
                <a:ext cx="95853" cy="116299"/>
              </a:xfrm>
              <a:custGeom>
                <a:avLst/>
                <a:gdLst/>
                <a:ahLst/>
                <a:cxnLst/>
                <a:rect l="l" t="t" r="r" b="b"/>
                <a:pathLst>
                  <a:path w="10773" h="13071" extrusionOk="0">
                    <a:moveTo>
                      <a:pt x="2255" y="0"/>
                    </a:moveTo>
                    <a:cubicBezTo>
                      <a:pt x="1989" y="0"/>
                      <a:pt x="1729" y="93"/>
                      <a:pt x="1492" y="259"/>
                    </a:cubicBezTo>
                    <a:cubicBezTo>
                      <a:pt x="1177" y="488"/>
                      <a:pt x="906" y="712"/>
                      <a:pt x="587" y="940"/>
                    </a:cubicBezTo>
                    <a:cubicBezTo>
                      <a:pt x="316" y="1165"/>
                      <a:pt x="91" y="1483"/>
                      <a:pt x="44" y="1889"/>
                    </a:cubicBezTo>
                    <a:cubicBezTo>
                      <a:pt x="1" y="2251"/>
                      <a:pt x="91" y="2613"/>
                      <a:pt x="316" y="2932"/>
                    </a:cubicBezTo>
                    <a:lnTo>
                      <a:pt x="7648" y="12480"/>
                    </a:lnTo>
                    <a:cubicBezTo>
                      <a:pt x="7876" y="12799"/>
                      <a:pt x="8238" y="12980"/>
                      <a:pt x="8600" y="13023"/>
                    </a:cubicBezTo>
                    <a:cubicBezTo>
                      <a:pt x="8644" y="13023"/>
                      <a:pt x="8734" y="13070"/>
                      <a:pt x="8781" y="13070"/>
                    </a:cubicBezTo>
                    <a:cubicBezTo>
                      <a:pt x="9096" y="13070"/>
                      <a:pt x="9415" y="12933"/>
                      <a:pt x="9639" y="12751"/>
                    </a:cubicBezTo>
                    <a:cubicBezTo>
                      <a:pt x="9820" y="12617"/>
                      <a:pt x="9958" y="12527"/>
                      <a:pt x="10139" y="12389"/>
                    </a:cubicBezTo>
                    <a:cubicBezTo>
                      <a:pt x="10454" y="12165"/>
                      <a:pt x="10682" y="11846"/>
                      <a:pt x="10725" y="11484"/>
                    </a:cubicBezTo>
                    <a:cubicBezTo>
                      <a:pt x="10773" y="11079"/>
                      <a:pt x="10682" y="10717"/>
                      <a:pt x="10454" y="10398"/>
                    </a:cubicBezTo>
                    <a:lnTo>
                      <a:pt x="3484" y="622"/>
                    </a:lnTo>
                    <a:cubicBezTo>
                      <a:pt x="3259" y="307"/>
                      <a:pt x="2941" y="78"/>
                      <a:pt x="2535" y="35"/>
                    </a:cubicBezTo>
                    <a:cubicBezTo>
                      <a:pt x="2441" y="12"/>
                      <a:pt x="2348" y="0"/>
                      <a:pt x="22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>
                <a:off x="8778154" y="142375"/>
                <a:ext cx="43500" cy="132920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4939" extrusionOk="0">
                    <a:moveTo>
                      <a:pt x="2365" y="0"/>
                    </a:moveTo>
                    <a:cubicBezTo>
                      <a:pt x="1630" y="0"/>
                      <a:pt x="995" y="573"/>
                      <a:pt x="953" y="1317"/>
                    </a:cubicBezTo>
                    <a:lnTo>
                      <a:pt x="48" y="13309"/>
                    </a:lnTo>
                    <a:cubicBezTo>
                      <a:pt x="1" y="14124"/>
                      <a:pt x="591" y="14805"/>
                      <a:pt x="1359" y="14848"/>
                    </a:cubicBezTo>
                    <a:cubicBezTo>
                      <a:pt x="1587" y="14848"/>
                      <a:pt x="1768" y="14895"/>
                      <a:pt x="1949" y="14895"/>
                    </a:cubicBezTo>
                    <a:cubicBezTo>
                      <a:pt x="2039" y="14895"/>
                      <a:pt x="2083" y="14939"/>
                      <a:pt x="2130" y="14939"/>
                    </a:cubicBezTo>
                    <a:cubicBezTo>
                      <a:pt x="2445" y="14939"/>
                      <a:pt x="2763" y="14805"/>
                      <a:pt x="3035" y="14624"/>
                    </a:cubicBezTo>
                    <a:cubicBezTo>
                      <a:pt x="3307" y="14352"/>
                      <a:pt x="3488" y="14033"/>
                      <a:pt x="3531" y="13628"/>
                    </a:cubicBezTo>
                    <a:lnTo>
                      <a:pt x="4845" y="1679"/>
                    </a:lnTo>
                    <a:cubicBezTo>
                      <a:pt x="4889" y="1317"/>
                      <a:pt x="4755" y="908"/>
                      <a:pt x="4527" y="636"/>
                    </a:cubicBezTo>
                    <a:cubicBezTo>
                      <a:pt x="4302" y="321"/>
                      <a:pt x="3940" y="140"/>
                      <a:pt x="3578" y="93"/>
                    </a:cubicBezTo>
                    <a:cubicBezTo>
                      <a:pt x="3216" y="50"/>
                      <a:pt x="2807" y="50"/>
                      <a:pt x="2445" y="3"/>
                    </a:cubicBezTo>
                    <a:cubicBezTo>
                      <a:pt x="2418" y="1"/>
                      <a:pt x="2391" y="0"/>
                      <a:pt x="23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8669036" y="572844"/>
                <a:ext cx="69667" cy="128943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14492" extrusionOk="0">
                    <a:moveTo>
                      <a:pt x="5725" y="0"/>
                    </a:moveTo>
                    <a:cubicBezTo>
                      <a:pt x="5524" y="0"/>
                      <a:pt x="5329" y="45"/>
                      <a:pt x="5161" y="142"/>
                    </a:cubicBezTo>
                    <a:cubicBezTo>
                      <a:pt x="4799" y="280"/>
                      <a:pt x="4527" y="595"/>
                      <a:pt x="4389" y="913"/>
                    </a:cubicBezTo>
                    <a:lnTo>
                      <a:pt x="135" y="12181"/>
                    </a:lnTo>
                    <a:cubicBezTo>
                      <a:pt x="1" y="12544"/>
                      <a:pt x="44" y="12953"/>
                      <a:pt x="182" y="13315"/>
                    </a:cubicBezTo>
                    <a:cubicBezTo>
                      <a:pt x="363" y="13630"/>
                      <a:pt x="635" y="13901"/>
                      <a:pt x="997" y="14039"/>
                    </a:cubicBezTo>
                    <a:cubicBezTo>
                      <a:pt x="1359" y="14173"/>
                      <a:pt x="1674" y="14311"/>
                      <a:pt x="2036" y="14401"/>
                    </a:cubicBezTo>
                    <a:cubicBezTo>
                      <a:pt x="2173" y="14445"/>
                      <a:pt x="2354" y="14492"/>
                      <a:pt x="2488" y="14492"/>
                    </a:cubicBezTo>
                    <a:cubicBezTo>
                      <a:pt x="2717" y="14492"/>
                      <a:pt x="2941" y="14445"/>
                      <a:pt x="3122" y="14354"/>
                    </a:cubicBezTo>
                    <a:cubicBezTo>
                      <a:pt x="3484" y="14173"/>
                      <a:pt x="3712" y="13858"/>
                      <a:pt x="3846" y="13539"/>
                    </a:cubicBezTo>
                    <a:lnTo>
                      <a:pt x="7695" y="2090"/>
                    </a:lnTo>
                    <a:cubicBezTo>
                      <a:pt x="7829" y="1728"/>
                      <a:pt x="7786" y="1366"/>
                      <a:pt x="7605" y="1004"/>
                    </a:cubicBezTo>
                    <a:cubicBezTo>
                      <a:pt x="7467" y="685"/>
                      <a:pt x="7152" y="414"/>
                      <a:pt x="6790" y="280"/>
                    </a:cubicBezTo>
                    <a:cubicBezTo>
                      <a:pt x="6609" y="233"/>
                      <a:pt x="6428" y="189"/>
                      <a:pt x="6247" y="99"/>
                    </a:cubicBezTo>
                    <a:cubicBezTo>
                      <a:pt x="6078" y="35"/>
                      <a:pt x="5899" y="0"/>
                      <a:pt x="57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2"/>
              <p:cNvSpPr/>
              <p:nvPr/>
            </p:nvSpPr>
            <p:spPr>
              <a:xfrm>
                <a:off x="8521232" y="494162"/>
                <a:ext cx="126878" cy="83592"/>
              </a:xfrm>
              <a:custGeom>
                <a:avLst/>
                <a:gdLst/>
                <a:ahLst/>
                <a:cxnLst/>
                <a:rect l="l" t="t" r="r" b="b"/>
                <a:pathLst>
                  <a:path w="14260" h="9395" extrusionOk="0">
                    <a:moveTo>
                      <a:pt x="12280" y="0"/>
                    </a:moveTo>
                    <a:cubicBezTo>
                      <a:pt x="12060" y="0"/>
                      <a:pt x="11839" y="52"/>
                      <a:pt x="11634" y="161"/>
                    </a:cubicBezTo>
                    <a:lnTo>
                      <a:pt x="996" y="5773"/>
                    </a:lnTo>
                    <a:cubicBezTo>
                      <a:pt x="272" y="6136"/>
                      <a:pt x="0" y="6994"/>
                      <a:pt x="410" y="7718"/>
                    </a:cubicBezTo>
                    <a:cubicBezTo>
                      <a:pt x="544" y="8036"/>
                      <a:pt x="725" y="8351"/>
                      <a:pt x="906" y="8670"/>
                    </a:cubicBezTo>
                    <a:cubicBezTo>
                      <a:pt x="1177" y="9123"/>
                      <a:pt x="1677" y="9394"/>
                      <a:pt x="2173" y="9394"/>
                    </a:cubicBezTo>
                    <a:cubicBezTo>
                      <a:pt x="2401" y="9394"/>
                      <a:pt x="2626" y="9347"/>
                      <a:pt x="2854" y="9213"/>
                    </a:cubicBezTo>
                    <a:lnTo>
                      <a:pt x="13307" y="3239"/>
                    </a:lnTo>
                    <a:cubicBezTo>
                      <a:pt x="13988" y="2877"/>
                      <a:pt x="14259" y="1972"/>
                      <a:pt x="13850" y="1291"/>
                    </a:cubicBezTo>
                    <a:cubicBezTo>
                      <a:pt x="13760" y="1110"/>
                      <a:pt x="13669" y="929"/>
                      <a:pt x="13535" y="748"/>
                    </a:cubicBezTo>
                    <a:cubicBezTo>
                      <a:pt x="13282" y="275"/>
                      <a:pt x="12786" y="0"/>
                      <a:pt x="122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2"/>
              <p:cNvSpPr/>
              <p:nvPr/>
            </p:nvSpPr>
            <p:spPr>
              <a:xfrm>
                <a:off x="8609023" y="554239"/>
                <a:ext cx="94661" cy="118942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13368" extrusionOk="0">
                    <a:moveTo>
                      <a:pt x="8440" y="1"/>
                    </a:moveTo>
                    <a:cubicBezTo>
                      <a:pt x="8359" y="1"/>
                      <a:pt x="8276" y="6"/>
                      <a:pt x="8194" y="17"/>
                    </a:cubicBezTo>
                    <a:cubicBezTo>
                      <a:pt x="7785" y="108"/>
                      <a:pt x="7470" y="289"/>
                      <a:pt x="7242" y="604"/>
                    </a:cubicBezTo>
                    <a:lnTo>
                      <a:pt x="453" y="10518"/>
                    </a:lnTo>
                    <a:cubicBezTo>
                      <a:pt x="0" y="11195"/>
                      <a:pt x="181" y="12057"/>
                      <a:pt x="815" y="12509"/>
                    </a:cubicBezTo>
                    <a:cubicBezTo>
                      <a:pt x="1134" y="12734"/>
                      <a:pt x="1405" y="12915"/>
                      <a:pt x="1720" y="13143"/>
                    </a:cubicBezTo>
                    <a:cubicBezTo>
                      <a:pt x="1992" y="13277"/>
                      <a:pt x="2220" y="13367"/>
                      <a:pt x="2491" y="13367"/>
                    </a:cubicBezTo>
                    <a:cubicBezTo>
                      <a:pt x="2987" y="13367"/>
                      <a:pt x="3440" y="13143"/>
                      <a:pt x="3712" y="12690"/>
                    </a:cubicBezTo>
                    <a:lnTo>
                      <a:pt x="10186" y="2552"/>
                    </a:lnTo>
                    <a:cubicBezTo>
                      <a:pt x="10638" y="1871"/>
                      <a:pt x="10410" y="1013"/>
                      <a:pt x="9777" y="604"/>
                    </a:cubicBezTo>
                    <a:cubicBezTo>
                      <a:pt x="9595" y="470"/>
                      <a:pt x="9414" y="379"/>
                      <a:pt x="9233" y="242"/>
                    </a:cubicBezTo>
                    <a:cubicBezTo>
                      <a:pt x="8990" y="68"/>
                      <a:pt x="8718" y="1"/>
                      <a:pt x="8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8560692" y="527368"/>
                <a:ext cx="109546" cy="10354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1637" extrusionOk="0">
                    <a:moveTo>
                      <a:pt x="10447" y="0"/>
                    </a:moveTo>
                    <a:cubicBezTo>
                      <a:pt x="10113" y="0"/>
                      <a:pt x="9776" y="116"/>
                      <a:pt x="9506" y="365"/>
                    </a:cubicBezTo>
                    <a:lnTo>
                      <a:pt x="501" y="8378"/>
                    </a:lnTo>
                    <a:cubicBezTo>
                      <a:pt x="229" y="8602"/>
                      <a:pt x="48" y="8965"/>
                      <a:pt x="48" y="9374"/>
                    </a:cubicBezTo>
                    <a:cubicBezTo>
                      <a:pt x="1" y="9736"/>
                      <a:pt x="139" y="10098"/>
                      <a:pt x="410" y="10369"/>
                    </a:cubicBezTo>
                    <a:cubicBezTo>
                      <a:pt x="635" y="10641"/>
                      <a:pt x="906" y="10956"/>
                      <a:pt x="1178" y="11228"/>
                    </a:cubicBezTo>
                    <a:cubicBezTo>
                      <a:pt x="1406" y="11499"/>
                      <a:pt x="1768" y="11637"/>
                      <a:pt x="2173" y="11637"/>
                    </a:cubicBezTo>
                    <a:cubicBezTo>
                      <a:pt x="2536" y="11637"/>
                      <a:pt x="2898" y="11499"/>
                      <a:pt x="3169" y="11275"/>
                    </a:cubicBezTo>
                    <a:lnTo>
                      <a:pt x="11859" y="2947"/>
                    </a:lnTo>
                    <a:cubicBezTo>
                      <a:pt x="12178" y="2675"/>
                      <a:pt x="12312" y="2313"/>
                      <a:pt x="12312" y="1951"/>
                    </a:cubicBezTo>
                    <a:cubicBezTo>
                      <a:pt x="12312" y="1542"/>
                      <a:pt x="12178" y="1180"/>
                      <a:pt x="11906" y="908"/>
                    </a:cubicBezTo>
                    <a:cubicBezTo>
                      <a:pt x="11769" y="774"/>
                      <a:pt x="11635" y="637"/>
                      <a:pt x="11497" y="455"/>
                    </a:cubicBezTo>
                    <a:cubicBezTo>
                      <a:pt x="11229" y="161"/>
                      <a:pt x="10840" y="0"/>
                      <a:pt x="104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>
                <a:off x="8491434" y="416236"/>
                <a:ext cx="132902" cy="3464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3894" extrusionOk="0">
                    <a:moveTo>
                      <a:pt x="1448" y="1"/>
                    </a:moveTo>
                    <a:cubicBezTo>
                      <a:pt x="681" y="1"/>
                      <a:pt x="0" y="635"/>
                      <a:pt x="0" y="1406"/>
                    </a:cubicBezTo>
                    <a:cubicBezTo>
                      <a:pt x="0" y="1768"/>
                      <a:pt x="47" y="2173"/>
                      <a:pt x="47" y="2536"/>
                    </a:cubicBezTo>
                    <a:cubicBezTo>
                      <a:pt x="47" y="3307"/>
                      <a:pt x="681" y="3893"/>
                      <a:pt x="1448" y="3893"/>
                    </a:cubicBezTo>
                    <a:lnTo>
                      <a:pt x="1496" y="3893"/>
                    </a:lnTo>
                    <a:lnTo>
                      <a:pt x="13535" y="3488"/>
                    </a:lnTo>
                    <a:cubicBezTo>
                      <a:pt x="14350" y="3488"/>
                      <a:pt x="14936" y="2807"/>
                      <a:pt x="14936" y="2039"/>
                    </a:cubicBezTo>
                    <a:cubicBezTo>
                      <a:pt x="14936" y="1811"/>
                      <a:pt x="14893" y="1630"/>
                      <a:pt x="14893" y="1406"/>
                    </a:cubicBezTo>
                    <a:cubicBezTo>
                      <a:pt x="14893" y="635"/>
                      <a:pt x="14259" y="1"/>
                      <a:pt x="134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>
                <a:off x="8499095" y="456196"/>
                <a:ext cx="132902" cy="60343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6782" extrusionOk="0">
                    <a:moveTo>
                      <a:pt x="13127" y="0"/>
                    </a:moveTo>
                    <a:cubicBezTo>
                      <a:pt x="13024" y="0"/>
                      <a:pt x="12917" y="12"/>
                      <a:pt x="12808" y="36"/>
                    </a:cubicBezTo>
                    <a:lnTo>
                      <a:pt x="1131" y="2933"/>
                    </a:lnTo>
                    <a:cubicBezTo>
                      <a:pt x="769" y="3023"/>
                      <a:pt x="454" y="3251"/>
                      <a:pt x="272" y="3613"/>
                    </a:cubicBezTo>
                    <a:cubicBezTo>
                      <a:pt x="44" y="3928"/>
                      <a:pt x="1" y="4290"/>
                      <a:pt x="91" y="4653"/>
                    </a:cubicBezTo>
                    <a:lnTo>
                      <a:pt x="363" y="5739"/>
                    </a:lnTo>
                    <a:cubicBezTo>
                      <a:pt x="497" y="6101"/>
                      <a:pt x="725" y="6420"/>
                      <a:pt x="1040" y="6601"/>
                    </a:cubicBezTo>
                    <a:cubicBezTo>
                      <a:pt x="1268" y="6735"/>
                      <a:pt x="1493" y="6782"/>
                      <a:pt x="1764" y="6782"/>
                    </a:cubicBezTo>
                    <a:cubicBezTo>
                      <a:pt x="1902" y="6782"/>
                      <a:pt x="2036" y="6782"/>
                      <a:pt x="2126" y="6735"/>
                    </a:cubicBezTo>
                    <a:lnTo>
                      <a:pt x="13713" y="3432"/>
                    </a:lnTo>
                    <a:cubicBezTo>
                      <a:pt x="14484" y="3251"/>
                      <a:pt x="14937" y="2437"/>
                      <a:pt x="14709" y="1665"/>
                    </a:cubicBezTo>
                    <a:lnTo>
                      <a:pt x="14575" y="1122"/>
                    </a:lnTo>
                    <a:cubicBezTo>
                      <a:pt x="14484" y="717"/>
                      <a:pt x="14213" y="398"/>
                      <a:pt x="13894" y="217"/>
                    </a:cubicBezTo>
                    <a:cubicBezTo>
                      <a:pt x="13664" y="84"/>
                      <a:pt x="13408" y="0"/>
                      <a:pt x="131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8786206" y="581581"/>
                <a:ext cx="49951" cy="132288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14868" extrusionOk="0">
                    <a:moveTo>
                      <a:pt x="2188" y="1"/>
                    </a:moveTo>
                    <a:cubicBezTo>
                      <a:pt x="2109" y="1"/>
                      <a:pt x="2029" y="7"/>
                      <a:pt x="1949" y="22"/>
                    </a:cubicBezTo>
                    <a:cubicBezTo>
                      <a:pt x="1768" y="22"/>
                      <a:pt x="1540" y="65"/>
                      <a:pt x="1359" y="65"/>
                    </a:cubicBezTo>
                    <a:cubicBezTo>
                      <a:pt x="591" y="203"/>
                      <a:pt x="1" y="880"/>
                      <a:pt x="91" y="1695"/>
                    </a:cubicBezTo>
                    <a:lnTo>
                      <a:pt x="1587" y="13644"/>
                    </a:lnTo>
                    <a:cubicBezTo>
                      <a:pt x="1630" y="14006"/>
                      <a:pt x="1858" y="14324"/>
                      <a:pt x="2130" y="14596"/>
                    </a:cubicBezTo>
                    <a:cubicBezTo>
                      <a:pt x="2402" y="14777"/>
                      <a:pt x="2717" y="14867"/>
                      <a:pt x="3035" y="14867"/>
                    </a:cubicBezTo>
                    <a:lnTo>
                      <a:pt x="3216" y="14867"/>
                    </a:lnTo>
                    <a:cubicBezTo>
                      <a:pt x="3578" y="14820"/>
                      <a:pt x="3940" y="14777"/>
                      <a:pt x="4302" y="14686"/>
                    </a:cubicBezTo>
                    <a:cubicBezTo>
                      <a:pt x="5070" y="14596"/>
                      <a:pt x="5613" y="13825"/>
                      <a:pt x="5479" y="13057"/>
                    </a:cubicBezTo>
                    <a:lnTo>
                      <a:pt x="3578" y="1199"/>
                    </a:lnTo>
                    <a:cubicBezTo>
                      <a:pt x="3455" y="508"/>
                      <a:pt x="2862" y="1"/>
                      <a:pt x="21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>
                <a:off x="8890911" y="521727"/>
                <a:ext cx="113577" cy="100711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1319" extrusionOk="0">
                    <a:moveTo>
                      <a:pt x="2000" y="1"/>
                    </a:moveTo>
                    <a:cubicBezTo>
                      <a:pt x="1591" y="1"/>
                      <a:pt x="1190" y="186"/>
                      <a:pt x="906" y="546"/>
                    </a:cubicBezTo>
                    <a:cubicBezTo>
                      <a:pt x="772" y="684"/>
                      <a:pt x="634" y="865"/>
                      <a:pt x="500" y="999"/>
                    </a:cubicBezTo>
                    <a:cubicBezTo>
                      <a:pt x="1" y="1589"/>
                      <a:pt x="48" y="2494"/>
                      <a:pt x="634" y="2990"/>
                    </a:cubicBezTo>
                    <a:lnTo>
                      <a:pt x="9686" y="10956"/>
                    </a:lnTo>
                    <a:cubicBezTo>
                      <a:pt x="9958" y="11184"/>
                      <a:pt x="10277" y="11318"/>
                      <a:pt x="10639" y="11318"/>
                    </a:cubicBezTo>
                    <a:lnTo>
                      <a:pt x="10729" y="11318"/>
                    </a:lnTo>
                    <a:cubicBezTo>
                      <a:pt x="11091" y="11275"/>
                      <a:pt x="11453" y="11094"/>
                      <a:pt x="11678" y="10822"/>
                    </a:cubicBezTo>
                    <a:cubicBezTo>
                      <a:pt x="11949" y="10551"/>
                      <a:pt x="12178" y="10232"/>
                      <a:pt x="12402" y="9961"/>
                    </a:cubicBezTo>
                    <a:cubicBezTo>
                      <a:pt x="12674" y="9646"/>
                      <a:pt x="12764" y="9283"/>
                      <a:pt x="12721" y="8921"/>
                    </a:cubicBezTo>
                    <a:cubicBezTo>
                      <a:pt x="12674" y="8559"/>
                      <a:pt x="12493" y="8197"/>
                      <a:pt x="12221" y="7969"/>
                    </a:cubicBezTo>
                    <a:lnTo>
                      <a:pt x="2897" y="322"/>
                    </a:lnTo>
                    <a:cubicBezTo>
                      <a:pt x="2624" y="107"/>
                      <a:pt x="2310" y="1"/>
                      <a:pt x="2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8861532" y="549843"/>
                <a:ext cx="95435" cy="11650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3094" extrusionOk="0">
                    <a:moveTo>
                      <a:pt x="2037" y="1"/>
                    </a:moveTo>
                    <a:cubicBezTo>
                      <a:pt x="1725" y="1"/>
                      <a:pt x="1397" y="95"/>
                      <a:pt x="1130" y="283"/>
                    </a:cubicBezTo>
                    <a:cubicBezTo>
                      <a:pt x="996" y="421"/>
                      <a:pt x="815" y="555"/>
                      <a:pt x="678" y="645"/>
                    </a:cubicBezTo>
                    <a:cubicBezTo>
                      <a:pt x="363" y="873"/>
                      <a:pt x="134" y="1188"/>
                      <a:pt x="91" y="1597"/>
                    </a:cubicBezTo>
                    <a:cubicBezTo>
                      <a:pt x="0" y="1959"/>
                      <a:pt x="91" y="2322"/>
                      <a:pt x="315" y="2637"/>
                    </a:cubicBezTo>
                    <a:lnTo>
                      <a:pt x="7195" y="12503"/>
                    </a:lnTo>
                    <a:cubicBezTo>
                      <a:pt x="7423" y="12822"/>
                      <a:pt x="7785" y="13047"/>
                      <a:pt x="8147" y="13094"/>
                    </a:cubicBezTo>
                    <a:lnTo>
                      <a:pt x="8372" y="13094"/>
                    </a:lnTo>
                    <a:cubicBezTo>
                      <a:pt x="8691" y="13094"/>
                      <a:pt x="8962" y="13047"/>
                      <a:pt x="9187" y="12866"/>
                    </a:cubicBezTo>
                    <a:cubicBezTo>
                      <a:pt x="9505" y="12641"/>
                      <a:pt x="9820" y="12413"/>
                      <a:pt x="10092" y="12188"/>
                    </a:cubicBezTo>
                    <a:cubicBezTo>
                      <a:pt x="10410" y="11960"/>
                      <a:pt x="10591" y="11645"/>
                      <a:pt x="10682" y="11283"/>
                    </a:cubicBezTo>
                    <a:cubicBezTo>
                      <a:pt x="10725" y="10874"/>
                      <a:pt x="10635" y="10512"/>
                      <a:pt x="10410" y="10197"/>
                    </a:cubicBezTo>
                    <a:lnTo>
                      <a:pt x="3169" y="602"/>
                    </a:lnTo>
                    <a:cubicBezTo>
                      <a:pt x="2941" y="283"/>
                      <a:pt x="2579" y="102"/>
                      <a:pt x="2216" y="11"/>
                    </a:cubicBezTo>
                    <a:cubicBezTo>
                      <a:pt x="2158" y="4"/>
                      <a:pt x="209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8826093" y="570264"/>
                <a:ext cx="74490" cy="12749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14329" extrusionOk="0">
                    <a:moveTo>
                      <a:pt x="2046" y="1"/>
                    </a:moveTo>
                    <a:cubicBezTo>
                      <a:pt x="1861" y="1"/>
                      <a:pt x="1672" y="38"/>
                      <a:pt x="1492" y="117"/>
                    </a:cubicBezTo>
                    <a:cubicBezTo>
                      <a:pt x="1311" y="208"/>
                      <a:pt x="1130" y="251"/>
                      <a:pt x="949" y="342"/>
                    </a:cubicBezTo>
                    <a:cubicBezTo>
                      <a:pt x="587" y="479"/>
                      <a:pt x="316" y="751"/>
                      <a:pt x="135" y="1066"/>
                    </a:cubicBezTo>
                    <a:cubicBezTo>
                      <a:pt x="1" y="1428"/>
                      <a:pt x="1" y="1837"/>
                      <a:pt x="135" y="2199"/>
                    </a:cubicBezTo>
                    <a:lnTo>
                      <a:pt x="4436" y="13424"/>
                    </a:lnTo>
                    <a:cubicBezTo>
                      <a:pt x="4570" y="13786"/>
                      <a:pt x="4842" y="14057"/>
                      <a:pt x="5204" y="14191"/>
                    </a:cubicBezTo>
                    <a:cubicBezTo>
                      <a:pt x="5385" y="14282"/>
                      <a:pt x="5566" y="14329"/>
                      <a:pt x="5794" y="14329"/>
                    </a:cubicBezTo>
                    <a:cubicBezTo>
                      <a:pt x="5928" y="14329"/>
                      <a:pt x="6109" y="14282"/>
                      <a:pt x="6290" y="14238"/>
                    </a:cubicBezTo>
                    <a:cubicBezTo>
                      <a:pt x="6652" y="14101"/>
                      <a:pt x="6971" y="13967"/>
                      <a:pt x="7333" y="13829"/>
                    </a:cubicBezTo>
                    <a:cubicBezTo>
                      <a:pt x="8057" y="13514"/>
                      <a:pt x="8372" y="12653"/>
                      <a:pt x="8100" y="11928"/>
                    </a:cubicBezTo>
                    <a:lnTo>
                      <a:pt x="3350" y="885"/>
                    </a:lnTo>
                    <a:cubicBezTo>
                      <a:pt x="3146" y="341"/>
                      <a:pt x="2608" y="1"/>
                      <a:pt x="20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8733471" y="582471"/>
                <a:ext cx="44310" cy="13259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14902" extrusionOk="0">
                    <a:moveTo>
                      <a:pt x="2872" y="0"/>
                    </a:moveTo>
                    <a:cubicBezTo>
                      <a:pt x="2547" y="0"/>
                      <a:pt x="2253" y="95"/>
                      <a:pt x="1992" y="284"/>
                    </a:cubicBezTo>
                    <a:cubicBezTo>
                      <a:pt x="1720" y="556"/>
                      <a:pt x="1539" y="871"/>
                      <a:pt x="1492" y="1233"/>
                    </a:cubicBezTo>
                    <a:lnTo>
                      <a:pt x="91" y="13229"/>
                    </a:lnTo>
                    <a:cubicBezTo>
                      <a:pt x="1" y="13996"/>
                      <a:pt x="544" y="14720"/>
                      <a:pt x="1311" y="14811"/>
                    </a:cubicBezTo>
                    <a:cubicBezTo>
                      <a:pt x="1720" y="14858"/>
                      <a:pt x="2083" y="14858"/>
                      <a:pt x="2445" y="14901"/>
                    </a:cubicBezTo>
                    <a:lnTo>
                      <a:pt x="2579" y="14901"/>
                    </a:lnTo>
                    <a:cubicBezTo>
                      <a:pt x="2897" y="14901"/>
                      <a:pt x="3212" y="14811"/>
                      <a:pt x="3484" y="14586"/>
                    </a:cubicBezTo>
                    <a:cubicBezTo>
                      <a:pt x="3755" y="14315"/>
                      <a:pt x="3936" y="13996"/>
                      <a:pt x="3984" y="13591"/>
                    </a:cubicBezTo>
                    <a:lnTo>
                      <a:pt x="4979" y="1595"/>
                    </a:lnTo>
                    <a:cubicBezTo>
                      <a:pt x="4979" y="1233"/>
                      <a:pt x="4889" y="871"/>
                      <a:pt x="4617" y="556"/>
                    </a:cubicBezTo>
                    <a:cubicBezTo>
                      <a:pt x="4389" y="284"/>
                      <a:pt x="4027" y="103"/>
                      <a:pt x="3665" y="56"/>
                    </a:cubicBezTo>
                    <a:cubicBezTo>
                      <a:pt x="3484" y="56"/>
                      <a:pt x="3259" y="12"/>
                      <a:pt x="3078" y="12"/>
                    </a:cubicBezTo>
                    <a:cubicBezTo>
                      <a:pt x="3008" y="4"/>
                      <a:pt x="2940" y="0"/>
                      <a:pt x="28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8914685" y="487604"/>
                <a:ext cx="125241" cy="79677"/>
              </a:xfrm>
              <a:custGeom>
                <a:avLst/>
                <a:gdLst/>
                <a:ahLst/>
                <a:cxnLst/>
                <a:rect l="l" t="t" r="r" b="b"/>
                <a:pathLst>
                  <a:path w="14076" h="8955" extrusionOk="0">
                    <a:moveTo>
                      <a:pt x="1723" y="1"/>
                    </a:moveTo>
                    <a:cubicBezTo>
                      <a:pt x="1572" y="1"/>
                      <a:pt x="1420" y="26"/>
                      <a:pt x="1268" y="83"/>
                    </a:cubicBezTo>
                    <a:cubicBezTo>
                      <a:pt x="906" y="217"/>
                      <a:pt x="635" y="489"/>
                      <a:pt x="453" y="851"/>
                    </a:cubicBezTo>
                    <a:cubicBezTo>
                      <a:pt x="363" y="1032"/>
                      <a:pt x="272" y="1170"/>
                      <a:pt x="182" y="1351"/>
                    </a:cubicBezTo>
                    <a:cubicBezTo>
                      <a:pt x="1" y="1713"/>
                      <a:pt x="1" y="2075"/>
                      <a:pt x="91" y="2437"/>
                    </a:cubicBezTo>
                    <a:cubicBezTo>
                      <a:pt x="225" y="2799"/>
                      <a:pt x="453" y="3114"/>
                      <a:pt x="816" y="3295"/>
                    </a:cubicBezTo>
                    <a:lnTo>
                      <a:pt x="11497" y="8817"/>
                    </a:lnTo>
                    <a:cubicBezTo>
                      <a:pt x="11722" y="8907"/>
                      <a:pt x="11950" y="8954"/>
                      <a:pt x="12131" y="8954"/>
                    </a:cubicBezTo>
                    <a:cubicBezTo>
                      <a:pt x="12674" y="8954"/>
                      <a:pt x="13170" y="8683"/>
                      <a:pt x="13398" y="8183"/>
                    </a:cubicBezTo>
                    <a:cubicBezTo>
                      <a:pt x="13579" y="7868"/>
                      <a:pt x="13760" y="7550"/>
                      <a:pt x="13894" y="7188"/>
                    </a:cubicBezTo>
                    <a:cubicBezTo>
                      <a:pt x="14075" y="6873"/>
                      <a:pt x="14075" y="6463"/>
                      <a:pt x="13985" y="6101"/>
                    </a:cubicBezTo>
                    <a:cubicBezTo>
                      <a:pt x="13851" y="5739"/>
                      <a:pt x="13579" y="5468"/>
                      <a:pt x="13217" y="5287"/>
                    </a:cubicBezTo>
                    <a:lnTo>
                      <a:pt x="2354" y="127"/>
                    </a:lnTo>
                    <a:cubicBezTo>
                      <a:pt x="2144" y="49"/>
                      <a:pt x="1934" y="1"/>
                      <a:pt x="17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8606220" y="256381"/>
                <a:ext cx="345107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38787" h="38787" extrusionOk="0">
                    <a:moveTo>
                      <a:pt x="19415" y="0"/>
                    </a:moveTo>
                    <a:cubicBezTo>
                      <a:pt x="8690" y="0"/>
                      <a:pt x="0" y="8690"/>
                      <a:pt x="0" y="19372"/>
                    </a:cubicBezTo>
                    <a:cubicBezTo>
                      <a:pt x="0" y="30097"/>
                      <a:pt x="8690" y="38787"/>
                      <a:pt x="19415" y="38787"/>
                    </a:cubicBezTo>
                    <a:cubicBezTo>
                      <a:pt x="30097" y="38787"/>
                      <a:pt x="38787" y="30097"/>
                      <a:pt x="38787" y="19372"/>
                    </a:cubicBezTo>
                    <a:cubicBezTo>
                      <a:pt x="38787" y="8690"/>
                      <a:pt x="30097" y="0"/>
                      <a:pt x="19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6146708" y="1886749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713430" y="3715474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6146700" y="1578725"/>
            <a:ext cx="227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713225" y="3407450"/>
            <a:ext cx="227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7439249" y="3560017"/>
            <a:ext cx="1607024" cy="1666190"/>
            <a:chOff x="7439249" y="3560017"/>
            <a:chExt cx="1607024" cy="1666190"/>
          </a:xfrm>
        </p:grpSpPr>
        <p:grpSp>
          <p:nvGrpSpPr>
            <p:cNvPr id="160" name="Google Shape;160;p5"/>
            <p:cNvGrpSpPr/>
            <p:nvPr/>
          </p:nvGrpSpPr>
          <p:grpSpPr>
            <a:xfrm flipH="1">
              <a:off x="8010635" y="3560017"/>
              <a:ext cx="1035638" cy="1623306"/>
              <a:chOff x="-54519" y="3690825"/>
              <a:chExt cx="1033777" cy="1620389"/>
            </a:xfrm>
          </p:grpSpPr>
          <p:sp>
            <p:nvSpPr>
              <p:cNvPr id="161" name="Google Shape;161;p5"/>
              <p:cNvSpPr/>
              <p:nvPr/>
            </p:nvSpPr>
            <p:spPr>
              <a:xfrm flipH="1">
                <a:off x="465940" y="4273606"/>
                <a:ext cx="494573" cy="1037608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44855" extrusionOk="0">
                    <a:moveTo>
                      <a:pt x="20025" y="1"/>
                    </a:moveTo>
                    <a:cubicBezTo>
                      <a:pt x="19606" y="1"/>
                      <a:pt x="19199" y="264"/>
                      <a:pt x="19222" y="791"/>
                    </a:cubicBezTo>
                    <a:cubicBezTo>
                      <a:pt x="19701" y="16173"/>
                      <a:pt x="10839" y="32462"/>
                      <a:pt x="586" y="43386"/>
                    </a:cubicBezTo>
                    <a:cubicBezTo>
                      <a:pt x="0" y="44007"/>
                      <a:pt x="561" y="44855"/>
                      <a:pt x="1200" y="44855"/>
                    </a:cubicBezTo>
                    <a:cubicBezTo>
                      <a:pt x="1397" y="44855"/>
                      <a:pt x="1601" y="44774"/>
                      <a:pt x="1782" y="44582"/>
                    </a:cubicBezTo>
                    <a:cubicBezTo>
                      <a:pt x="12322" y="33371"/>
                      <a:pt x="21380" y="16602"/>
                      <a:pt x="20900" y="791"/>
                    </a:cubicBezTo>
                    <a:cubicBezTo>
                      <a:pt x="20875" y="264"/>
                      <a:pt x="20444" y="1"/>
                      <a:pt x="20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 rot="476720" flipH="1">
                <a:off x="6" y="3750642"/>
                <a:ext cx="924727" cy="853133"/>
              </a:xfrm>
              <a:custGeom>
                <a:avLst/>
                <a:gdLst/>
                <a:ahLst/>
                <a:cxnLst/>
                <a:rect l="l" t="t" r="r" b="b"/>
                <a:pathLst>
                  <a:path w="39976" h="36881" extrusionOk="0">
                    <a:moveTo>
                      <a:pt x="19748" y="0"/>
                    </a:moveTo>
                    <a:cubicBezTo>
                      <a:pt x="18781" y="0"/>
                      <a:pt x="17919" y="1508"/>
                      <a:pt x="17919" y="4354"/>
                    </a:cubicBezTo>
                    <a:cubicBezTo>
                      <a:pt x="17919" y="7516"/>
                      <a:pt x="18252" y="15232"/>
                      <a:pt x="18494" y="17961"/>
                    </a:cubicBezTo>
                    <a:cubicBezTo>
                      <a:pt x="15665" y="16523"/>
                      <a:pt x="6037" y="12116"/>
                      <a:pt x="3592" y="12020"/>
                    </a:cubicBezTo>
                    <a:cubicBezTo>
                      <a:pt x="0" y="12020"/>
                      <a:pt x="142" y="14607"/>
                      <a:pt x="4504" y="16286"/>
                    </a:cubicBezTo>
                    <a:cubicBezTo>
                      <a:pt x="7520" y="17482"/>
                      <a:pt x="15090" y="20069"/>
                      <a:pt x="17582" y="20789"/>
                    </a:cubicBezTo>
                    <a:cubicBezTo>
                      <a:pt x="15523" y="22848"/>
                      <a:pt x="8191" y="31042"/>
                      <a:pt x="7379" y="33438"/>
                    </a:cubicBezTo>
                    <a:cubicBezTo>
                      <a:pt x="6816" y="35252"/>
                      <a:pt x="7263" y="36276"/>
                      <a:pt x="8246" y="36276"/>
                    </a:cubicBezTo>
                    <a:cubicBezTo>
                      <a:pt x="9105" y="36276"/>
                      <a:pt x="10374" y="35493"/>
                      <a:pt x="11737" y="33771"/>
                    </a:cubicBezTo>
                    <a:cubicBezTo>
                      <a:pt x="13703" y="31280"/>
                      <a:pt x="18444" y="24764"/>
                      <a:pt x="19835" y="22610"/>
                    </a:cubicBezTo>
                    <a:cubicBezTo>
                      <a:pt x="21223" y="25197"/>
                      <a:pt x="26876" y="34634"/>
                      <a:pt x="28939" y="36121"/>
                    </a:cubicBezTo>
                    <a:cubicBezTo>
                      <a:pt x="29694" y="36642"/>
                      <a:pt x="30344" y="36880"/>
                      <a:pt x="30847" y="36880"/>
                    </a:cubicBezTo>
                    <a:cubicBezTo>
                      <a:pt x="32287" y="36880"/>
                      <a:pt x="32519" y="34924"/>
                      <a:pt x="30568" y="32047"/>
                    </a:cubicBezTo>
                    <a:cubicBezTo>
                      <a:pt x="28747" y="29413"/>
                      <a:pt x="23906" y="22993"/>
                      <a:pt x="22277" y="20981"/>
                    </a:cubicBezTo>
                    <a:cubicBezTo>
                      <a:pt x="25152" y="20406"/>
                      <a:pt x="35838" y="17819"/>
                      <a:pt x="37850" y="16286"/>
                    </a:cubicBezTo>
                    <a:cubicBezTo>
                      <a:pt x="39975" y="14600"/>
                      <a:pt x="39493" y="13083"/>
                      <a:pt x="37134" y="13083"/>
                    </a:cubicBezTo>
                    <a:cubicBezTo>
                      <a:pt x="36409" y="13083"/>
                      <a:pt x="35506" y="13227"/>
                      <a:pt x="34446" y="13553"/>
                    </a:cubicBezTo>
                    <a:cubicBezTo>
                      <a:pt x="31380" y="14465"/>
                      <a:pt x="23810" y="17194"/>
                      <a:pt x="21464" y="18202"/>
                    </a:cubicBezTo>
                    <a:cubicBezTo>
                      <a:pt x="21752" y="15278"/>
                      <a:pt x="22373" y="4308"/>
                      <a:pt x="21560" y="1958"/>
                    </a:cubicBezTo>
                    <a:cubicBezTo>
                      <a:pt x="21050" y="637"/>
                      <a:pt x="20377" y="0"/>
                      <a:pt x="19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 rot="476720" flipH="1">
                <a:off x="161888" y="3982732"/>
                <a:ext cx="584223" cy="537635"/>
              </a:xfrm>
              <a:custGeom>
                <a:avLst/>
                <a:gdLst/>
                <a:ahLst/>
                <a:cxnLst/>
                <a:rect l="l" t="t" r="r" b="b"/>
                <a:pathLst>
                  <a:path w="25256" h="23242" extrusionOk="0">
                    <a:moveTo>
                      <a:pt x="6214" y="0"/>
                    </a:moveTo>
                    <a:cubicBezTo>
                      <a:pt x="5347" y="0"/>
                      <a:pt x="5165" y="1206"/>
                      <a:pt x="6283" y="3022"/>
                    </a:cubicBezTo>
                    <a:cubicBezTo>
                      <a:pt x="7387" y="4701"/>
                      <a:pt x="10212" y="8821"/>
                      <a:pt x="11220" y="10113"/>
                    </a:cubicBezTo>
                    <a:cubicBezTo>
                      <a:pt x="9399" y="10400"/>
                      <a:pt x="2692" y="11791"/>
                      <a:pt x="1396" y="12654"/>
                    </a:cubicBezTo>
                    <a:cubicBezTo>
                      <a:pt x="1" y="13711"/>
                      <a:pt x="329" y="14709"/>
                      <a:pt x="1915" y="14709"/>
                    </a:cubicBezTo>
                    <a:cubicBezTo>
                      <a:pt x="2342" y="14709"/>
                      <a:pt x="2859" y="14637"/>
                      <a:pt x="3458" y="14474"/>
                    </a:cubicBezTo>
                    <a:cubicBezTo>
                      <a:pt x="5375" y="13946"/>
                      <a:pt x="10166" y="12412"/>
                      <a:pt x="11649" y="11887"/>
                    </a:cubicBezTo>
                    <a:lnTo>
                      <a:pt x="11649" y="11887"/>
                    </a:lnTo>
                    <a:cubicBezTo>
                      <a:pt x="11412" y="13658"/>
                      <a:pt x="10741" y="20511"/>
                      <a:pt x="11220" y="21995"/>
                    </a:cubicBezTo>
                    <a:cubicBezTo>
                      <a:pt x="11506" y="22835"/>
                      <a:pt x="11914" y="23242"/>
                      <a:pt x="12310" y="23242"/>
                    </a:cubicBezTo>
                    <a:cubicBezTo>
                      <a:pt x="12909" y="23242"/>
                      <a:pt x="13480" y="22316"/>
                      <a:pt x="13566" y="20557"/>
                    </a:cubicBezTo>
                    <a:cubicBezTo>
                      <a:pt x="13615" y="18595"/>
                      <a:pt x="13566" y="13562"/>
                      <a:pt x="13470" y="11983"/>
                    </a:cubicBezTo>
                    <a:lnTo>
                      <a:pt x="13470" y="11983"/>
                    </a:lnTo>
                    <a:cubicBezTo>
                      <a:pt x="15099" y="12750"/>
                      <a:pt x="21473" y="15383"/>
                      <a:pt x="23052" y="15383"/>
                    </a:cubicBezTo>
                    <a:cubicBezTo>
                      <a:pt x="25256" y="15287"/>
                      <a:pt x="25114" y="13708"/>
                      <a:pt x="22335" y="12700"/>
                    </a:cubicBezTo>
                    <a:cubicBezTo>
                      <a:pt x="20465" y="12079"/>
                      <a:pt x="15674" y="10642"/>
                      <a:pt x="14095" y="10258"/>
                    </a:cubicBezTo>
                    <a:cubicBezTo>
                      <a:pt x="15340" y="8917"/>
                      <a:pt x="19698" y="3647"/>
                      <a:pt x="20177" y="2113"/>
                    </a:cubicBezTo>
                    <a:cubicBezTo>
                      <a:pt x="20480" y="1004"/>
                      <a:pt x="20186" y="372"/>
                      <a:pt x="19587" y="372"/>
                    </a:cubicBezTo>
                    <a:cubicBezTo>
                      <a:pt x="19049" y="372"/>
                      <a:pt x="18265" y="883"/>
                      <a:pt x="17448" y="2018"/>
                    </a:cubicBezTo>
                    <a:cubicBezTo>
                      <a:pt x="16298" y="3551"/>
                      <a:pt x="13615" y="7575"/>
                      <a:pt x="12703" y="9059"/>
                    </a:cubicBezTo>
                    <a:cubicBezTo>
                      <a:pt x="11841" y="7288"/>
                      <a:pt x="8633" y="1489"/>
                      <a:pt x="7433" y="530"/>
                    </a:cubicBezTo>
                    <a:cubicBezTo>
                      <a:pt x="6953" y="167"/>
                      <a:pt x="6536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 rot="476720" flipH="1">
                <a:off x="419584" y="4192761"/>
                <a:ext cx="78672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3401" h="3355" extrusionOk="0">
                    <a:moveTo>
                      <a:pt x="1725" y="1"/>
                    </a:moveTo>
                    <a:cubicBezTo>
                      <a:pt x="767" y="1"/>
                      <a:pt x="1" y="767"/>
                      <a:pt x="1" y="1679"/>
                    </a:cubicBezTo>
                    <a:cubicBezTo>
                      <a:pt x="1" y="2588"/>
                      <a:pt x="767" y="3354"/>
                      <a:pt x="1725" y="3354"/>
                    </a:cubicBezTo>
                    <a:cubicBezTo>
                      <a:pt x="2634" y="3354"/>
                      <a:pt x="3400" y="2588"/>
                      <a:pt x="3400" y="1679"/>
                    </a:cubicBezTo>
                    <a:cubicBezTo>
                      <a:pt x="3400" y="767"/>
                      <a:pt x="2634" y="1"/>
                      <a:pt x="1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5"/>
            <p:cNvSpPr/>
            <p:nvPr/>
          </p:nvSpPr>
          <p:spPr>
            <a:xfrm flipH="1">
              <a:off x="7439249" y="4649150"/>
              <a:ext cx="869605" cy="534073"/>
            </a:xfrm>
            <a:custGeom>
              <a:avLst/>
              <a:gdLst/>
              <a:ahLst/>
              <a:cxnLst/>
              <a:rect l="l" t="t" r="r" b="b"/>
              <a:pathLst>
                <a:path w="54478" h="33458" extrusionOk="0">
                  <a:moveTo>
                    <a:pt x="29017" y="1"/>
                  </a:moveTo>
                  <a:cubicBezTo>
                    <a:pt x="19462" y="1"/>
                    <a:pt x="18399" y="17023"/>
                    <a:pt x="18399" y="17023"/>
                  </a:cubicBezTo>
                  <a:cubicBezTo>
                    <a:pt x="18399" y="17023"/>
                    <a:pt x="15537" y="9319"/>
                    <a:pt x="11453" y="9319"/>
                  </a:cubicBezTo>
                  <a:cubicBezTo>
                    <a:pt x="10870" y="9319"/>
                    <a:pt x="10261" y="9477"/>
                    <a:pt x="9633" y="9836"/>
                  </a:cubicBezTo>
                  <a:cubicBezTo>
                    <a:pt x="5654" y="12040"/>
                    <a:pt x="9441" y="22005"/>
                    <a:pt x="9441" y="22005"/>
                  </a:cubicBezTo>
                  <a:cubicBezTo>
                    <a:pt x="9441" y="22005"/>
                    <a:pt x="9411" y="22005"/>
                    <a:pt x="9355" y="22005"/>
                  </a:cubicBezTo>
                  <a:cubicBezTo>
                    <a:pt x="8505" y="22005"/>
                    <a:pt x="1672" y="22129"/>
                    <a:pt x="863" y="26126"/>
                  </a:cubicBezTo>
                  <a:cubicBezTo>
                    <a:pt x="1" y="30438"/>
                    <a:pt x="6708" y="33458"/>
                    <a:pt x="6708" y="33458"/>
                  </a:cubicBezTo>
                  <a:lnTo>
                    <a:pt x="37467" y="33458"/>
                  </a:lnTo>
                  <a:cubicBezTo>
                    <a:pt x="37467" y="33458"/>
                    <a:pt x="54478" y="23301"/>
                    <a:pt x="48633" y="15681"/>
                  </a:cubicBezTo>
                  <a:cubicBezTo>
                    <a:pt x="47105" y="13670"/>
                    <a:pt x="45367" y="12973"/>
                    <a:pt x="43689" y="12973"/>
                  </a:cubicBezTo>
                  <a:cubicBezTo>
                    <a:pt x="39894" y="12973"/>
                    <a:pt x="36413" y="16543"/>
                    <a:pt x="36413" y="16543"/>
                  </a:cubicBezTo>
                  <a:cubicBezTo>
                    <a:pt x="36413" y="16543"/>
                    <a:pt x="38763" y="1883"/>
                    <a:pt x="30905" y="208"/>
                  </a:cubicBezTo>
                  <a:cubicBezTo>
                    <a:pt x="30242" y="67"/>
                    <a:pt x="29613" y="1"/>
                    <a:pt x="29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7648055" y="4925428"/>
              <a:ext cx="537633" cy="223651"/>
            </a:xfrm>
            <a:custGeom>
              <a:avLst/>
              <a:gdLst/>
              <a:ahLst/>
              <a:cxnLst/>
              <a:rect l="l" t="t" r="r" b="b"/>
              <a:pathLst>
                <a:path w="33681" h="14011" extrusionOk="0">
                  <a:moveTo>
                    <a:pt x="14420" y="4555"/>
                  </a:moveTo>
                  <a:lnTo>
                    <a:pt x="14420" y="4555"/>
                  </a:lnTo>
                  <a:cubicBezTo>
                    <a:pt x="14565" y="4697"/>
                    <a:pt x="14661" y="4843"/>
                    <a:pt x="14803" y="4939"/>
                  </a:cubicBezTo>
                  <a:cubicBezTo>
                    <a:pt x="15091" y="5322"/>
                    <a:pt x="15378" y="5705"/>
                    <a:pt x="15619" y="6135"/>
                  </a:cubicBezTo>
                  <a:cubicBezTo>
                    <a:pt x="16342" y="7017"/>
                    <a:pt x="16155" y="8472"/>
                    <a:pt x="15344" y="8472"/>
                  </a:cubicBezTo>
                  <a:cubicBezTo>
                    <a:pt x="15187" y="8472"/>
                    <a:pt x="15006" y="8417"/>
                    <a:pt x="14803" y="8293"/>
                  </a:cubicBezTo>
                  <a:cubicBezTo>
                    <a:pt x="13845" y="7668"/>
                    <a:pt x="14086" y="5610"/>
                    <a:pt x="14420" y="4555"/>
                  </a:cubicBezTo>
                  <a:close/>
                  <a:moveTo>
                    <a:pt x="24002" y="4793"/>
                  </a:moveTo>
                  <a:cubicBezTo>
                    <a:pt x="24243" y="5560"/>
                    <a:pt x="24339" y="6376"/>
                    <a:pt x="24002" y="7093"/>
                  </a:cubicBezTo>
                  <a:cubicBezTo>
                    <a:pt x="23463" y="8126"/>
                    <a:pt x="22976" y="8519"/>
                    <a:pt x="22622" y="8519"/>
                  </a:cubicBezTo>
                  <a:cubicBezTo>
                    <a:pt x="21843" y="8519"/>
                    <a:pt x="21710" y="6618"/>
                    <a:pt x="23094" y="5464"/>
                  </a:cubicBezTo>
                  <a:cubicBezTo>
                    <a:pt x="23381" y="5176"/>
                    <a:pt x="23715" y="4985"/>
                    <a:pt x="24002" y="4793"/>
                  </a:cubicBezTo>
                  <a:close/>
                  <a:moveTo>
                    <a:pt x="6995" y="6951"/>
                  </a:moveTo>
                  <a:cubicBezTo>
                    <a:pt x="7187" y="6951"/>
                    <a:pt x="7379" y="6997"/>
                    <a:pt x="7616" y="7047"/>
                  </a:cubicBezTo>
                  <a:cubicBezTo>
                    <a:pt x="8191" y="7189"/>
                    <a:pt x="8766" y="7334"/>
                    <a:pt x="9199" y="7764"/>
                  </a:cubicBezTo>
                  <a:cubicBezTo>
                    <a:pt x="10533" y="8961"/>
                    <a:pt x="10408" y="10647"/>
                    <a:pt x="9460" y="10647"/>
                  </a:cubicBezTo>
                  <a:cubicBezTo>
                    <a:pt x="9422" y="10647"/>
                    <a:pt x="9382" y="10644"/>
                    <a:pt x="9341" y="10638"/>
                  </a:cubicBezTo>
                  <a:cubicBezTo>
                    <a:pt x="8816" y="10592"/>
                    <a:pt x="8191" y="9488"/>
                    <a:pt x="7858" y="9059"/>
                  </a:cubicBezTo>
                  <a:cubicBezTo>
                    <a:pt x="7425" y="8434"/>
                    <a:pt x="7091" y="7718"/>
                    <a:pt x="6995" y="6951"/>
                  </a:cubicBezTo>
                  <a:close/>
                  <a:moveTo>
                    <a:pt x="18882" y="1"/>
                  </a:moveTo>
                  <a:cubicBezTo>
                    <a:pt x="18848" y="1"/>
                    <a:pt x="18815" y="1"/>
                    <a:pt x="18782" y="2"/>
                  </a:cubicBezTo>
                  <a:cubicBezTo>
                    <a:pt x="16673" y="52"/>
                    <a:pt x="14899" y="1393"/>
                    <a:pt x="13990" y="3118"/>
                  </a:cubicBezTo>
                  <a:cubicBezTo>
                    <a:pt x="12881" y="2484"/>
                    <a:pt x="11566" y="2096"/>
                    <a:pt x="10324" y="2096"/>
                  </a:cubicBezTo>
                  <a:cubicBezTo>
                    <a:pt x="8563" y="2096"/>
                    <a:pt x="6949" y="2876"/>
                    <a:pt x="6275" y="4843"/>
                  </a:cubicBezTo>
                  <a:cubicBezTo>
                    <a:pt x="6179" y="5130"/>
                    <a:pt x="6133" y="5464"/>
                    <a:pt x="6083" y="5801"/>
                  </a:cubicBezTo>
                  <a:cubicBezTo>
                    <a:pt x="5796" y="5801"/>
                    <a:pt x="5508" y="5847"/>
                    <a:pt x="5271" y="5847"/>
                  </a:cubicBezTo>
                  <a:cubicBezTo>
                    <a:pt x="0" y="6614"/>
                    <a:pt x="767" y="11071"/>
                    <a:pt x="4121" y="13896"/>
                  </a:cubicBezTo>
                  <a:cubicBezTo>
                    <a:pt x="4218" y="13976"/>
                    <a:pt x="4315" y="14010"/>
                    <a:pt x="4406" y="14010"/>
                  </a:cubicBezTo>
                  <a:cubicBezTo>
                    <a:pt x="4807" y="14010"/>
                    <a:pt x="5086" y="13346"/>
                    <a:pt x="4696" y="13034"/>
                  </a:cubicBezTo>
                  <a:cubicBezTo>
                    <a:pt x="3067" y="11646"/>
                    <a:pt x="526" y="8005"/>
                    <a:pt x="4312" y="7093"/>
                  </a:cubicBezTo>
                  <a:cubicBezTo>
                    <a:pt x="4887" y="6951"/>
                    <a:pt x="5508" y="6855"/>
                    <a:pt x="6133" y="6855"/>
                  </a:cubicBezTo>
                  <a:cubicBezTo>
                    <a:pt x="6376" y="8998"/>
                    <a:pt x="7676" y="11484"/>
                    <a:pt x="9605" y="11484"/>
                  </a:cubicBezTo>
                  <a:cubicBezTo>
                    <a:pt x="9960" y="11484"/>
                    <a:pt x="10337" y="11400"/>
                    <a:pt x="10733" y="11213"/>
                  </a:cubicBezTo>
                  <a:cubicBezTo>
                    <a:pt x="12170" y="10496"/>
                    <a:pt x="11020" y="8101"/>
                    <a:pt x="10349" y="7334"/>
                  </a:cubicBezTo>
                  <a:cubicBezTo>
                    <a:pt x="9583" y="6472"/>
                    <a:pt x="8287" y="6039"/>
                    <a:pt x="7041" y="5897"/>
                  </a:cubicBezTo>
                  <a:cubicBezTo>
                    <a:pt x="7041" y="5801"/>
                    <a:pt x="7041" y="5705"/>
                    <a:pt x="7091" y="5610"/>
                  </a:cubicBezTo>
                  <a:cubicBezTo>
                    <a:pt x="7683" y="3862"/>
                    <a:pt x="9190" y="3084"/>
                    <a:pt x="10786" y="3084"/>
                  </a:cubicBezTo>
                  <a:cubicBezTo>
                    <a:pt x="11773" y="3084"/>
                    <a:pt x="12793" y="3382"/>
                    <a:pt x="13653" y="3931"/>
                  </a:cubicBezTo>
                  <a:cubicBezTo>
                    <a:pt x="13128" y="5464"/>
                    <a:pt x="13174" y="7189"/>
                    <a:pt x="14086" y="8580"/>
                  </a:cubicBezTo>
                  <a:cubicBezTo>
                    <a:pt x="14429" y="9151"/>
                    <a:pt x="15095" y="9569"/>
                    <a:pt x="15730" y="9569"/>
                  </a:cubicBezTo>
                  <a:cubicBezTo>
                    <a:pt x="16159" y="9569"/>
                    <a:pt x="16574" y="9378"/>
                    <a:pt x="16865" y="8913"/>
                  </a:cubicBezTo>
                  <a:cubicBezTo>
                    <a:pt x="17728" y="7572"/>
                    <a:pt x="16673" y="5656"/>
                    <a:pt x="15811" y="4601"/>
                  </a:cubicBezTo>
                  <a:cubicBezTo>
                    <a:pt x="15570" y="4268"/>
                    <a:pt x="15236" y="3981"/>
                    <a:pt x="14899" y="3693"/>
                  </a:cubicBezTo>
                  <a:cubicBezTo>
                    <a:pt x="15964" y="2095"/>
                    <a:pt x="17733" y="1071"/>
                    <a:pt x="19489" y="1071"/>
                  </a:cubicBezTo>
                  <a:cubicBezTo>
                    <a:pt x="20735" y="1071"/>
                    <a:pt x="21974" y="1587"/>
                    <a:pt x="22948" y="2781"/>
                  </a:cubicBezTo>
                  <a:cubicBezTo>
                    <a:pt x="23189" y="3118"/>
                    <a:pt x="23427" y="3501"/>
                    <a:pt x="23619" y="3885"/>
                  </a:cubicBezTo>
                  <a:cubicBezTo>
                    <a:pt x="22998" y="4218"/>
                    <a:pt x="22469" y="4651"/>
                    <a:pt x="21990" y="5130"/>
                  </a:cubicBezTo>
                  <a:cubicBezTo>
                    <a:pt x="20229" y="6960"/>
                    <a:pt x="21256" y="9562"/>
                    <a:pt x="22792" y="9562"/>
                  </a:cubicBezTo>
                  <a:cubicBezTo>
                    <a:pt x="23387" y="9562"/>
                    <a:pt x="24058" y="9172"/>
                    <a:pt x="24673" y="8197"/>
                  </a:cubicBezTo>
                  <a:cubicBezTo>
                    <a:pt x="25489" y="6901"/>
                    <a:pt x="25535" y="5560"/>
                    <a:pt x="25106" y="4364"/>
                  </a:cubicBezTo>
                  <a:cubicBezTo>
                    <a:pt x="25587" y="4250"/>
                    <a:pt x="26132" y="4191"/>
                    <a:pt x="26691" y="4191"/>
                  </a:cubicBezTo>
                  <a:cubicBezTo>
                    <a:pt x="29417" y="4191"/>
                    <a:pt x="32482" y="5583"/>
                    <a:pt x="30135" y="8722"/>
                  </a:cubicBezTo>
                  <a:cubicBezTo>
                    <a:pt x="28697" y="10638"/>
                    <a:pt x="26543" y="11934"/>
                    <a:pt x="24289" y="12746"/>
                  </a:cubicBezTo>
                  <a:cubicBezTo>
                    <a:pt x="23733" y="12963"/>
                    <a:pt x="23829" y="13791"/>
                    <a:pt x="24337" y="13791"/>
                  </a:cubicBezTo>
                  <a:cubicBezTo>
                    <a:pt x="24396" y="13791"/>
                    <a:pt x="24461" y="13779"/>
                    <a:pt x="24531" y="13754"/>
                  </a:cubicBezTo>
                  <a:cubicBezTo>
                    <a:pt x="27260" y="12746"/>
                    <a:pt x="33680" y="9297"/>
                    <a:pt x="31526" y="5272"/>
                  </a:cubicBezTo>
                  <a:cubicBezTo>
                    <a:pt x="30600" y="3648"/>
                    <a:pt x="28956" y="2955"/>
                    <a:pt x="27225" y="2955"/>
                  </a:cubicBezTo>
                  <a:cubicBezTo>
                    <a:pt x="26354" y="2955"/>
                    <a:pt x="25461" y="3131"/>
                    <a:pt x="24627" y="3452"/>
                  </a:cubicBezTo>
                  <a:cubicBezTo>
                    <a:pt x="23445" y="1470"/>
                    <a:pt x="21059" y="1"/>
                    <a:pt x="18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5"/>
            <p:cNvGrpSpPr/>
            <p:nvPr/>
          </p:nvGrpSpPr>
          <p:grpSpPr>
            <a:xfrm flipH="1">
              <a:off x="8153505" y="4589452"/>
              <a:ext cx="750134" cy="636754"/>
              <a:chOff x="4378875" y="3434950"/>
              <a:chExt cx="1727225" cy="146650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4378875" y="3434950"/>
                <a:ext cx="1727225" cy="1466500"/>
              </a:xfrm>
              <a:custGeom>
                <a:avLst/>
                <a:gdLst/>
                <a:ahLst/>
                <a:cxnLst/>
                <a:rect l="l" t="t" r="r" b="b"/>
                <a:pathLst>
                  <a:path w="69089" h="58660" extrusionOk="0">
                    <a:moveTo>
                      <a:pt x="30794" y="0"/>
                    </a:moveTo>
                    <a:cubicBezTo>
                      <a:pt x="30272" y="0"/>
                      <a:pt x="29733" y="37"/>
                      <a:pt x="29177" y="112"/>
                    </a:cubicBezTo>
                    <a:cubicBezTo>
                      <a:pt x="12554" y="2412"/>
                      <a:pt x="19070" y="23684"/>
                      <a:pt x="19070" y="23684"/>
                    </a:cubicBezTo>
                    <a:cubicBezTo>
                      <a:pt x="19070" y="23684"/>
                      <a:pt x="14276" y="20935"/>
                      <a:pt x="9692" y="20935"/>
                    </a:cubicBezTo>
                    <a:cubicBezTo>
                      <a:pt x="5911" y="20935"/>
                      <a:pt x="2273" y="22804"/>
                      <a:pt x="1580" y="29625"/>
                    </a:cubicBezTo>
                    <a:cubicBezTo>
                      <a:pt x="1" y="44715"/>
                      <a:pt x="23765" y="58659"/>
                      <a:pt x="23765" y="58659"/>
                    </a:cubicBezTo>
                    <a:lnTo>
                      <a:pt x="48487" y="58322"/>
                    </a:lnTo>
                    <a:cubicBezTo>
                      <a:pt x="48487" y="58322"/>
                      <a:pt x="69089" y="32787"/>
                      <a:pt x="61998" y="25838"/>
                    </a:cubicBezTo>
                    <a:cubicBezTo>
                      <a:pt x="60355" y="24217"/>
                      <a:pt x="58686" y="23595"/>
                      <a:pt x="57091" y="23595"/>
                    </a:cubicBezTo>
                    <a:cubicBezTo>
                      <a:pt x="51805" y="23595"/>
                      <a:pt x="47337" y="30438"/>
                      <a:pt x="47337" y="30438"/>
                    </a:cubicBezTo>
                    <a:cubicBezTo>
                      <a:pt x="47337" y="30438"/>
                      <a:pt x="45905" y="0"/>
                      <a:pt x="30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5432325" y="4204350"/>
                <a:ext cx="412600" cy="524150"/>
              </a:xfrm>
              <a:custGeom>
                <a:avLst/>
                <a:gdLst/>
                <a:ahLst/>
                <a:cxnLst/>
                <a:rect l="l" t="t" r="r" b="b"/>
                <a:pathLst>
                  <a:path w="16504" h="20966" extrusionOk="0">
                    <a:moveTo>
                      <a:pt x="15761" y="1"/>
                    </a:moveTo>
                    <a:cubicBezTo>
                      <a:pt x="15657" y="1"/>
                      <a:pt x="15551" y="42"/>
                      <a:pt x="15452" y="141"/>
                    </a:cubicBezTo>
                    <a:cubicBezTo>
                      <a:pt x="14636" y="957"/>
                      <a:pt x="13869" y="1770"/>
                      <a:pt x="13152" y="2632"/>
                    </a:cubicBezTo>
                    <a:cubicBezTo>
                      <a:pt x="13057" y="2395"/>
                      <a:pt x="12911" y="2107"/>
                      <a:pt x="12815" y="1866"/>
                    </a:cubicBezTo>
                    <a:cubicBezTo>
                      <a:pt x="12701" y="1636"/>
                      <a:pt x="12513" y="1541"/>
                      <a:pt x="12327" y="1541"/>
                    </a:cubicBezTo>
                    <a:cubicBezTo>
                      <a:pt x="11971" y="1541"/>
                      <a:pt x="11622" y="1888"/>
                      <a:pt x="11811" y="2299"/>
                    </a:cubicBezTo>
                    <a:cubicBezTo>
                      <a:pt x="12003" y="2682"/>
                      <a:pt x="12194" y="3111"/>
                      <a:pt x="12386" y="3495"/>
                    </a:cubicBezTo>
                    <a:lnTo>
                      <a:pt x="12386" y="3545"/>
                    </a:lnTo>
                    <a:cubicBezTo>
                      <a:pt x="10707" y="5603"/>
                      <a:pt x="9078" y="7761"/>
                      <a:pt x="7403" y="9773"/>
                    </a:cubicBezTo>
                    <a:cubicBezTo>
                      <a:pt x="6682" y="10635"/>
                      <a:pt x="6012" y="11448"/>
                      <a:pt x="5391" y="12310"/>
                    </a:cubicBezTo>
                    <a:cubicBezTo>
                      <a:pt x="4862" y="10923"/>
                      <a:pt x="4337" y="9485"/>
                      <a:pt x="4383" y="7952"/>
                    </a:cubicBezTo>
                    <a:cubicBezTo>
                      <a:pt x="4383" y="7568"/>
                      <a:pt x="4083" y="7362"/>
                      <a:pt x="3797" y="7362"/>
                    </a:cubicBezTo>
                    <a:cubicBezTo>
                      <a:pt x="3545" y="7362"/>
                      <a:pt x="3304" y="7520"/>
                      <a:pt x="3283" y="7857"/>
                    </a:cubicBezTo>
                    <a:cubicBezTo>
                      <a:pt x="3233" y="9723"/>
                      <a:pt x="3904" y="11448"/>
                      <a:pt x="4528" y="13173"/>
                    </a:cubicBezTo>
                    <a:cubicBezTo>
                      <a:pt x="4574" y="13223"/>
                      <a:pt x="4624" y="13269"/>
                      <a:pt x="4624" y="13318"/>
                    </a:cubicBezTo>
                    <a:cubicBezTo>
                      <a:pt x="2995" y="15522"/>
                      <a:pt x="1508" y="17822"/>
                      <a:pt x="216" y="20264"/>
                    </a:cubicBezTo>
                    <a:cubicBezTo>
                      <a:pt x="0" y="20664"/>
                      <a:pt x="356" y="20965"/>
                      <a:pt x="715" y="20965"/>
                    </a:cubicBezTo>
                    <a:cubicBezTo>
                      <a:pt x="916" y="20965"/>
                      <a:pt x="1117" y="20871"/>
                      <a:pt x="1221" y="20647"/>
                    </a:cubicBezTo>
                    <a:cubicBezTo>
                      <a:pt x="3137" y="16960"/>
                      <a:pt x="5628" y="13652"/>
                      <a:pt x="8265" y="10444"/>
                    </a:cubicBezTo>
                    <a:cubicBezTo>
                      <a:pt x="8791" y="9773"/>
                      <a:pt x="9320" y="9148"/>
                      <a:pt x="9845" y="8477"/>
                    </a:cubicBezTo>
                    <a:cubicBezTo>
                      <a:pt x="9894" y="8527"/>
                      <a:pt x="9940" y="8573"/>
                      <a:pt x="10036" y="8573"/>
                    </a:cubicBezTo>
                    <a:cubicBezTo>
                      <a:pt x="10479" y="8675"/>
                      <a:pt x="10921" y="8705"/>
                      <a:pt x="11363" y="8705"/>
                    </a:cubicBezTo>
                    <a:cubicBezTo>
                      <a:pt x="11973" y="8705"/>
                      <a:pt x="12584" y="8649"/>
                      <a:pt x="13194" y="8649"/>
                    </a:cubicBezTo>
                    <a:cubicBezTo>
                      <a:pt x="13387" y="8649"/>
                      <a:pt x="13580" y="8654"/>
                      <a:pt x="13773" y="8669"/>
                    </a:cubicBezTo>
                    <a:cubicBezTo>
                      <a:pt x="14494" y="8669"/>
                      <a:pt x="14590" y="7615"/>
                      <a:pt x="13919" y="7569"/>
                    </a:cubicBezTo>
                    <a:cubicBezTo>
                      <a:pt x="13781" y="7563"/>
                      <a:pt x="13643" y="7561"/>
                      <a:pt x="13505" y="7561"/>
                    </a:cubicBezTo>
                    <a:cubicBezTo>
                      <a:pt x="12823" y="7561"/>
                      <a:pt x="12155" y="7622"/>
                      <a:pt x="11493" y="7622"/>
                    </a:cubicBezTo>
                    <a:cubicBezTo>
                      <a:pt x="11183" y="7622"/>
                      <a:pt x="10874" y="7609"/>
                      <a:pt x="10565" y="7569"/>
                    </a:cubicBezTo>
                    <a:cubicBezTo>
                      <a:pt x="12336" y="5315"/>
                      <a:pt x="14111" y="3016"/>
                      <a:pt x="16123" y="1003"/>
                    </a:cubicBezTo>
                    <a:cubicBezTo>
                      <a:pt x="16503" y="623"/>
                      <a:pt x="16159" y="1"/>
                      <a:pt x="157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592900" y="4153150"/>
                <a:ext cx="572650" cy="583975"/>
              </a:xfrm>
              <a:custGeom>
                <a:avLst/>
                <a:gdLst/>
                <a:ahLst/>
                <a:cxnLst/>
                <a:rect l="l" t="t" r="r" b="b"/>
                <a:pathLst>
                  <a:path w="22906" h="23359" extrusionOk="0">
                    <a:moveTo>
                      <a:pt x="3839" y="1"/>
                    </a:moveTo>
                    <a:cubicBezTo>
                      <a:pt x="3536" y="1"/>
                      <a:pt x="3217" y="227"/>
                      <a:pt x="3272" y="610"/>
                    </a:cubicBezTo>
                    <a:cubicBezTo>
                      <a:pt x="3368" y="1327"/>
                      <a:pt x="3130" y="1855"/>
                      <a:pt x="2747" y="2239"/>
                    </a:cubicBezTo>
                    <a:cubicBezTo>
                      <a:pt x="2218" y="1855"/>
                      <a:pt x="1739" y="1472"/>
                      <a:pt x="1214" y="1089"/>
                    </a:cubicBezTo>
                    <a:cubicBezTo>
                      <a:pt x="1114" y="1022"/>
                      <a:pt x="1012" y="993"/>
                      <a:pt x="915" y="993"/>
                    </a:cubicBezTo>
                    <a:cubicBezTo>
                      <a:pt x="457" y="993"/>
                      <a:pt x="114" y="1643"/>
                      <a:pt x="589" y="1997"/>
                    </a:cubicBezTo>
                    <a:cubicBezTo>
                      <a:pt x="1022" y="2285"/>
                      <a:pt x="1405" y="2622"/>
                      <a:pt x="1835" y="2909"/>
                    </a:cubicBezTo>
                    <a:cubicBezTo>
                      <a:pt x="1451" y="3147"/>
                      <a:pt x="972" y="3339"/>
                      <a:pt x="589" y="3530"/>
                    </a:cubicBezTo>
                    <a:cubicBezTo>
                      <a:pt x="1" y="3783"/>
                      <a:pt x="297" y="4589"/>
                      <a:pt x="801" y="4589"/>
                    </a:cubicBezTo>
                    <a:cubicBezTo>
                      <a:pt x="871" y="4589"/>
                      <a:pt x="946" y="4574"/>
                      <a:pt x="1022" y="4538"/>
                    </a:cubicBezTo>
                    <a:cubicBezTo>
                      <a:pt x="1643" y="4251"/>
                      <a:pt x="2218" y="3964"/>
                      <a:pt x="2747" y="3626"/>
                    </a:cubicBezTo>
                    <a:cubicBezTo>
                      <a:pt x="9980" y="9184"/>
                      <a:pt x="15921" y="16179"/>
                      <a:pt x="21766" y="23174"/>
                    </a:cubicBezTo>
                    <a:cubicBezTo>
                      <a:pt x="21873" y="23305"/>
                      <a:pt x="22003" y="23359"/>
                      <a:pt x="22132" y="23359"/>
                    </a:cubicBezTo>
                    <a:cubicBezTo>
                      <a:pt x="22524" y="23359"/>
                      <a:pt x="22905" y="22853"/>
                      <a:pt x="22582" y="22457"/>
                    </a:cubicBezTo>
                    <a:cubicBezTo>
                      <a:pt x="19228" y="18433"/>
                      <a:pt x="15875" y="14454"/>
                      <a:pt x="12233" y="10717"/>
                    </a:cubicBezTo>
                    <a:cubicBezTo>
                      <a:pt x="13192" y="9663"/>
                      <a:pt x="13958" y="8417"/>
                      <a:pt x="14771" y="7267"/>
                    </a:cubicBezTo>
                    <a:cubicBezTo>
                      <a:pt x="15046" y="6854"/>
                      <a:pt x="14655" y="6418"/>
                      <a:pt x="14270" y="6418"/>
                    </a:cubicBezTo>
                    <a:cubicBezTo>
                      <a:pt x="14120" y="6418"/>
                      <a:pt x="13970" y="6485"/>
                      <a:pt x="13862" y="6647"/>
                    </a:cubicBezTo>
                    <a:cubicBezTo>
                      <a:pt x="13096" y="7747"/>
                      <a:pt x="12375" y="8946"/>
                      <a:pt x="11467" y="9950"/>
                    </a:cubicBezTo>
                    <a:cubicBezTo>
                      <a:pt x="9021" y="7413"/>
                      <a:pt x="6388" y="5064"/>
                      <a:pt x="3609" y="2909"/>
                    </a:cubicBezTo>
                    <a:cubicBezTo>
                      <a:pt x="4184" y="2285"/>
                      <a:pt x="4518" y="1518"/>
                      <a:pt x="4326" y="418"/>
                    </a:cubicBezTo>
                    <a:cubicBezTo>
                      <a:pt x="4285" y="130"/>
                      <a:pt x="4067" y="1"/>
                      <a:pt x="38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994875" y="3856325"/>
                <a:ext cx="347575" cy="810975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32439" extrusionOk="0">
                    <a:moveTo>
                      <a:pt x="4429" y="0"/>
                    </a:moveTo>
                    <a:cubicBezTo>
                      <a:pt x="4129" y="0"/>
                      <a:pt x="3834" y="225"/>
                      <a:pt x="3916" y="601"/>
                    </a:cubicBezTo>
                    <a:cubicBezTo>
                      <a:pt x="4345" y="2805"/>
                      <a:pt x="4778" y="4959"/>
                      <a:pt x="5208" y="7117"/>
                    </a:cubicBezTo>
                    <a:cubicBezTo>
                      <a:pt x="3675" y="6829"/>
                      <a:pt x="2287" y="6013"/>
                      <a:pt x="1087" y="5055"/>
                    </a:cubicBezTo>
                    <a:cubicBezTo>
                      <a:pt x="978" y="4973"/>
                      <a:pt x="867" y="4938"/>
                      <a:pt x="763" y="4938"/>
                    </a:cubicBezTo>
                    <a:cubicBezTo>
                      <a:pt x="319" y="4938"/>
                      <a:pt x="1" y="5569"/>
                      <a:pt x="466" y="5917"/>
                    </a:cubicBezTo>
                    <a:cubicBezTo>
                      <a:pt x="1854" y="7067"/>
                      <a:pt x="3437" y="7929"/>
                      <a:pt x="5208" y="8267"/>
                    </a:cubicBezTo>
                    <a:cubicBezTo>
                      <a:pt x="5303" y="8267"/>
                      <a:pt x="5353" y="8267"/>
                      <a:pt x="5449" y="8217"/>
                    </a:cubicBezTo>
                    <a:cubicBezTo>
                      <a:pt x="6932" y="16124"/>
                      <a:pt x="8228" y="24027"/>
                      <a:pt x="9328" y="31981"/>
                    </a:cubicBezTo>
                    <a:cubicBezTo>
                      <a:pt x="9370" y="32299"/>
                      <a:pt x="9609" y="32439"/>
                      <a:pt x="9854" y="32439"/>
                    </a:cubicBezTo>
                    <a:cubicBezTo>
                      <a:pt x="10164" y="32439"/>
                      <a:pt x="10485" y="32214"/>
                      <a:pt x="10432" y="31839"/>
                    </a:cubicBezTo>
                    <a:cubicBezTo>
                      <a:pt x="9761" y="27048"/>
                      <a:pt x="8995" y="22257"/>
                      <a:pt x="8178" y="17512"/>
                    </a:cubicBezTo>
                    <a:cubicBezTo>
                      <a:pt x="10574" y="16841"/>
                      <a:pt x="12253" y="14924"/>
                      <a:pt x="13594" y="12912"/>
                    </a:cubicBezTo>
                    <a:cubicBezTo>
                      <a:pt x="13902" y="12499"/>
                      <a:pt x="13520" y="12062"/>
                      <a:pt x="13139" y="12062"/>
                    </a:cubicBezTo>
                    <a:cubicBezTo>
                      <a:pt x="12989" y="12062"/>
                      <a:pt x="12840" y="12129"/>
                      <a:pt x="12732" y="12291"/>
                    </a:cubicBezTo>
                    <a:cubicBezTo>
                      <a:pt x="11532" y="14016"/>
                      <a:pt x="10095" y="15837"/>
                      <a:pt x="8036" y="16457"/>
                    </a:cubicBezTo>
                    <a:cubicBezTo>
                      <a:pt x="7124" y="11091"/>
                      <a:pt x="6070" y="5775"/>
                      <a:pt x="4970" y="455"/>
                    </a:cubicBezTo>
                    <a:cubicBezTo>
                      <a:pt x="4906" y="140"/>
                      <a:pt x="4666" y="0"/>
                      <a:pt x="4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" name="Google Shape;172;p5"/>
          <p:cNvSpPr/>
          <p:nvPr/>
        </p:nvSpPr>
        <p:spPr>
          <a:xfrm rot="-2700176">
            <a:off x="-1514361" y="-726292"/>
            <a:ext cx="3868413" cy="2121664"/>
          </a:xfrm>
          <a:custGeom>
            <a:avLst/>
            <a:gdLst/>
            <a:ahLst/>
            <a:cxnLst/>
            <a:rect l="l" t="t" r="r" b="b"/>
            <a:pathLst>
              <a:path w="112169" h="78158" extrusionOk="0">
                <a:moveTo>
                  <a:pt x="60093" y="1"/>
                </a:moveTo>
                <a:cubicBezTo>
                  <a:pt x="58806" y="1"/>
                  <a:pt x="57521" y="34"/>
                  <a:pt x="56240" y="98"/>
                </a:cubicBezTo>
                <a:cubicBezTo>
                  <a:pt x="39596" y="939"/>
                  <a:pt x="21232" y="8662"/>
                  <a:pt x="10860" y="22128"/>
                </a:cubicBezTo>
                <a:cubicBezTo>
                  <a:pt x="1544" y="34223"/>
                  <a:pt x="1" y="51616"/>
                  <a:pt x="9359" y="64153"/>
                </a:cubicBezTo>
                <a:cubicBezTo>
                  <a:pt x="10419" y="65608"/>
                  <a:pt x="11655" y="67067"/>
                  <a:pt x="12933" y="68479"/>
                </a:cubicBezTo>
                <a:cubicBezTo>
                  <a:pt x="16906" y="72759"/>
                  <a:pt x="21808" y="76467"/>
                  <a:pt x="27370" y="77704"/>
                </a:cubicBezTo>
                <a:cubicBezTo>
                  <a:pt x="28792" y="78012"/>
                  <a:pt x="30232" y="78157"/>
                  <a:pt x="31673" y="78157"/>
                </a:cubicBezTo>
                <a:cubicBezTo>
                  <a:pt x="37658" y="78157"/>
                  <a:pt x="43657" y="75648"/>
                  <a:pt x="48425" y="71877"/>
                </a:cubicBezTo>
                <a:cubicBezTo>
                  <a:pt x="51780" y="69185"/>
                  <a:pt x="54870" y="65785"/>
                  <a:pt x="59065" y="64771"/>
                </a:cubicBezTo>
                <a:cubicBezTo>
                  <a:pt x="59955" y="64559"/>
                  <a:pt x="60842" y="64466"/>
                  <a:pt x="61726" y="64466"/>
                </a:cubicBezTo>
                <a:cubicBezTo>
                  <a:pt x="66932" y="64466"/>
                  <a:pt x="72045" y="67712"/>
                  <a:pt x="77252" y="69185"/>
                </a:cubicBezTo>
                <a:cubicBezTo>
                  <a:pt x="79256" y="69741"/>
                  <a:pt x="81310" y="70004"/>
                  <a:pt x="83365" y="70004"/>
                </a:cubicBezTo>
                <a:cubicBezTo>
                  <a:pt x="91770" y="70004"/>
                  <a:pt x="100185" y="65595"/>
                  <a:pt x="105151" y="58679"/>
                </a:cubicBezTo>
                <a:cubicBezTo>
                  <a:pt x="111286" y="50069"/>
                  <a:pt x="112169" y="38239"/>
                  <a:pt x="108418" y="28396"/>
                </a:cubicBezTo>
                <a:cubicBezTo>
                  <a:pt x="104622" y="18508"/>
                  <a:pt x="96587" y="10562"/>
                  <a:pt x="87095" y="5883"/>
                </a:cubicBezTo>
                <a:cubicBezTo>
                  <a:pt x="78758" y="1732"/>
                  <a:pt x="69397" y="1"/>
                  <a:pt x="60093" y="1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5"/>
          <p:cNvGrpSpPr/>
          <p:nvPr/>
        </p:nvGrpSpPr>
        <p:grpSpPr>
          <a:xfrm rot="231043">
            <a:off x="306673" y="243165"/>
            <a:ext cx="813115" cy="480521"/>
            <a:chOff x="2295625" y="648078"/>
            <a:chExt cx="1166805" cy="689539"/>
          </a:xfrm>
        </p:grpSpPr>
        <p:sp>
          <p:nvSpPr>
            <p:cNvPr id="174" name="Google Shape;174;p5"/>
            <p:cNvSpPr/>
            <p:nvPr/>
          </p:nvSpPr>
          <p:spPr>
            <a:xfrm>
              <a:off x="2295625" y="648078"/>
              <a:ext cx="1166805" cy="689446"/>
            </a:xfrm>
            <a:custGeom>
              <a:avLst/>
              <a:gdLst/>
              <a:ahLst/>
              <a:cxnLst/>
              <a:rect l="l" t="t" r="r" b="b"/>
              <a:pathLst>
                <a:path w="145714" h="86100" extrusionOk="0">
                  <a:moveTo>
                    <a:pt x="72282" y="1"/>
                  </a:moveTo>
                  <a:cubicBezTo>
                    <a:pt x="60292" y="1"/>
                    <a:pt x="50002" y="7399"/>
                    <a:pt x="45750" y="17859"/>
                  </a:cubicBezTo>
                  <a:cubicBezTo>
                    <a:pt x="42563" y="16029"/>
                    <a:pt x="38907" y="15008"/>
                    <a:pt x="34995" y="15008"/>
                  </a:cubicBezTo>
                  <a:cubicBezTo>
                    <a:pt x="22920" y="15008"/>
                    <a:pt x="13140" y="24788"/>
                    <a:pt x="13140" y="36863"/>
                  </a:cubicBezTo>
                  <a:cubicBezTo>
                    <a:pt x="13140" y="37418"/>
                    <a:pt x="13181" y="37928"/>
                    <a:pt x="13225" y="38479"/>
                  </a:cubicBezTo>
                  <a:cubicBezTo>
                    <a:pt x="12630" y="38394"/>
                    <a:pt x="11991" y="38309"/>
                    <a:pt x="11354" y="38309"/>
                  </a:cubicBezTo>
                  <a:cubicBezTo>
                    <a:pt x="5062" y="38309"/>
                    <a:pt x="0" y="43411"/>
                    <a:pt x="0" y="49663"/>
                  </a:cubicBezTo>
                  <a:cubicBezTo>
                    <a:pt x="0" y="55912"/>
                    <a:pt x="5062" y="61014"/>
                    <a:pt x="11354" y="61014"/>
                  </a:cubicBezTo>
                  <a:cubicBezTo>
                    <a:pt x="12035" y="61014"/>
                    <a:pt x="12671" y="60929"/>
                    <a:pt x="13310" y="60844"/>
                  </a:cubicBezTo>
                  <a:cubicBezTo>
                    <a:pt x="14372" y="67987"/>
                    <a:pt x="20494" y="73474"/>
                    <a:pt x="27937" y="73474"/>
                  </a:cubicBezTo>
                  <a:cubicBezTo>
                    <a:pt x="30954" y="73474"/>
                    <a:pt x="33719" y="72579"/>
                    <a:pt x="36056" y="71048"/>
                  </a:cubicBezTo>
                  <a:cubicBezTo>
                    <a:pt x="40903" y="80021"/>
                    <a:pt x="50387" y="86100"/>
                    <a:pt x="61312" y="86100"/>
                  </a:cubicBezTo>
                  <a:cubicBezTo>
                    <a:pt x="71177" y="86100"/>
                    <a:pt x="79850" y="81127"/>
                    <a:pt x="85038" y="73559"/>
                  </a:cubicBezTo>
                  <a:cubicBezTo>
                    <a:pt x="86017" y="74280"/>
                    <a:pt x="87249" y="74705"/>
                    <a:pt x="88569" y="74705"/>
                  </a:cubicBezTo>
                  <a:cubicBezTo>
                    <a:pt x="90480" y="74705"/>
                    <a:pt x="92140" y="73814"/>
                    <a:pt x="93246" y="72453"/>
                  </a:cubicBezTo>
                  <a:cubicBezTo>
                    <a:pt x="96137" y="74195"/>
                    <a:pt x="99494" y="75215"/>
                    <a:pt x="103110" y="75215"/>
                  </a:cubicBezTo>
                  <a:cubicBezTo>
                    <a:pt x="112889" y="75215"/>
                    <a:pt x="120968" y="67861"/>
                    <a:pt x="122114" y="58337"/>
                  </a:cubicBezTo>
                  <a:cubicBezTo>
                    <a:pt x="124580" y="60163"/>
                    <a:pt x="127601" y="61269"/>
                    <a:pt x="130917" y="61269"/>
                  </a:cubicBezTo>
                  <a:cubicBezTo>
                    <a:pt x="139081" y="61269"/>
                    <a:pt x="145714" y="54636"/>
                    <a:pt x="145714" y="46472"/>
                  </a:cubicBezTo>
                  <a:cubicBezTo>
                    <a:pt x="145714" y="38309"/>
                    <a:pt x="139081" y="31720"/>
                    <a:pt x="130917" y="31720"/>
                  </a:cubicBezTo>
                  <a:cubicBezTo>
                    <a:pt x="130023" y="31720"/>
                    <a:pt x="129172" y="31805"/>
                    <a:pt x="128322" y="31931"/>
                  </a:cubicBezTo>
                  <a:cubicBezTo>
                    <a:pt x="127727" y="21896"/>
                    <a:pt x="119393" y="13903"/>
                    <a:pt x="109188" y="13903"/>
                  </a:cubicBezTo>
                  <a:cubicBezTo>
                    <a:pt x="105277" y="13903"/>
                    <a:pt x="101620" y="15093"/>
                    <a:pt x="98559" y="17134"/>
                  </a:cubicBezTo>
                  <a:cubicBezTo>
                    <a:pt x="94096" y="7059"/>
                    <a:pt x="84017" y="1"/>
                    <a:pt x="72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295625" y="979113"/>
              <a:ext cx="1166805" cy="358504"/>
            </a:xfrm>
            <a:custGeom>
              <a:avLst/>
              <a:gdLst/>
              <a:ahLst/>
              <a:cxnLst/>
              <a:rect l="l" t="t" r="r" b="b"/>
              <a:pathLst>
                <a:path w="145714" h="44771" extrusionOk="0">
                  <a:moveTo>
                    <a:pt x="144734" y="0"/>
                  </a:moveTo>
                  <a:cubicBezTo>
                    <a:pt x="144734" y="7269"/>
                    <a:pt x="138186" y="13137"/>
                    <a:pt x="130152" y="13137"/>
                  </a:cubicBezTo>
                  <a:cubicBezTo>
                    <a:pt x="126876" y="13137"/>
                    <a:pt x="123900" y="12161"/>
                    <a:pt x="121478" y="10545"/>
                  </a:cubicBezTo>
                  <a:cubicBezTo>
                    <a:pt x="120328" y="18964"/>
                    <a:pt x="112379" y="25512"/>
                    <a:pt x="102685" y="25512"/>
                  </a:cubicBezTo>
                  <a:cubicBezTo>
                    <a:pt x="99154" y="25512"/>
                    <a:pt x="95838" y="24617"/>
                    <a:pt x="92990" y="23046"/>
                  </a:cubicBezTo>
                  <a:cubicBezTo>
                    <a:pt x="91885" y="24277"/>
                    <a:pt x="90225" y="25086"/>
                    <a:pt x="88354" y="25086"/>
                  </a:cubicBezTo>
                  <a:cubicBezTo>
                    <a:pt x="87038" y="25086"/>
                    <a:pt x="85847" y="24702"/>
                    <a:pt x="84868" y="24066"/>
                  </a:cubicBezTo>
                  <a:cubicBezTo>
                    <a:pt x="79765" y="30784"/>
                    <a:pt x="71221" y="35206"/>
                    <a:pt x="61482" y="35206"/>
                  </a:cubicBezTo>
                  <a:cubicBezTo>
                    <a:pt x="50683" y="35206"/>
                    <a:pt x="41328" y="29804"/>
                    <a:pt x="36566" y="21811"/>
                  </a:cubicBezTo>
                  <a:cubicBezTo>
                    <a:pt x="34230" y="23171"/>
                    <a:pt x="31508" y="23981"/>
                    <a:pt x="28532" y="23981"/>
                  </a:cubicBezTo>
                  <a:cubicBezTo>
                    <a:pt x="21219" y="23981"/>
                    <a:pt x="15137" y="19090"/>
                    <a:pt x="14116" y="12712"/>
                  </a:cubicBezTo>
                  <a:cubicBezTo>
                    <a:pt x="13480" y="12841"/>
                    <a:pt x="12841" y="12882"/>
                    <a:pt x="12161" y="12882"/>
                  </a:cubicBezTo>
                  <a:cubicBezTo>
                    <a:pt x="6293" y="12882"/>
                    <a:pt x="1531" y="8800"/>
                    <a:pt x="1065" y="3613"/>
                  </a:cubicBezTo>
                  <a:cubicBezTo>
                    <a:pt x="385" y="5058"/>
                    <a:pt x="0" y="6633"/>
                    <a:pt x="0" y="8334"/>
                  </a:cubicBezTo>
                  <a:cubicBezTo>
                    <a:pt x="0" y="14583"/>
                    <a:pt x="5062" y="19685"/>
                    <a:pt x="11354" y="19685"/>
                  </a:cubicBezTo>
                  <a:cubicBezTo>
                    <a:pt x="12035" y="19685"/>
                    <a:pt x="12671" y="19600"/>
                    <a:pt x="13310" y="19515"/>
                  </a:cubicBezTo>
                  <a:cubicBezTo>
                    <a:pt x="14372" y="26658"/>
                    <a:pt x="20494" y="32145"/>
                    <a:pt x="27937" y="32145"/>
                  </a:cubicBezTo>
                  <a:cubicBezTo>
                    <a:pt x="30954" y="32145"/>
                    <a:pt x="33719" y="31250"/>
                    <a:pt x="36056" y="29719"/>
                  </a:cubicBezTo>
                  <a:cubicBezTo>
                    <a:pt x="40903" y="38692"/>
                    <a:pt x="50387" y="44771"/>
                    <a:pt x="61312" y="44771"/>
                  </a:cubicBezTo>
                  <a:cubicBezTo>
                    <a:pt x="71177" y="44771"/>
                    <a:pt x="79850" y="39798"/>
                    <a:pt x="85038" y="32230"/>
                  </a:cubicBezTo>
                  <a:cubicBezTo>
                    <a:pt x="86017" y="32951"/>
                    <a:pt x="87249" y="33376"/>
                    <a:pt x="88569" y="33376"/>
                  </a:cubicBezTo>
                  <a:cubicBezTo>
                    <a:pt x="90480" y="33376"/>
                    <a:pt x="92140" y="32485"/>
                    <a:pt x="93246" y="31124"/>
                  </a:cubicBezTo>
                  <a:cubicBezTo>
                    <a:pt x="96137" y="32866"/>
                    <a:pt x="99494" y="33886"/>
                    <a:pt x="103110" y="33886"/>
                  </a:cubicBezTo>
                  <a:cubicBezTo>
                    <a:pt x="112889" y="33886"/>
                    <a:pt x="120968" y="26532"/>
                    <a:pt x="122114" y="17008"/>
                  </a:cubicBezTo>
                  <a:cubicBezTo>
                    <a:pt x="124580" y="18834"/>
                    <a:pt x="127601" y="19940"/>
                    <a:pt x="130917" y="19940"/>
                  </a:cubicBezTo>
                  <a:cubicBezTo>
                    <a:pt x="139081" y="19940"/>
                    <a:pt x="145714" y="13307"/>
                    <a:pt x="145714" y="5143"/>
                  </a:cubicBezTo>
                  <a:cubicBezTo>
                    <a:pt x="145714" y="3358"/>
                    <a:pt x="145329" y="1616"/>
                    <a:pt x="144734" y="0"/>
                  </a:cubicBezTo>
                  <a:close/>
                </a:path>
              </a:pathLst>
            </a:custGeom>
            <a:solidFill>
              <a:srgbClr val="09A5A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00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7"/>
          <p:cNvGrpSpPr/>
          <p:nvPr/>
        </p:nvGrpSpPr>
        <p:grpSpPr>
          <a:xfrm>
            <a:off x="0" y="0"/>
            <a:ext cx="9143864" cy="5143456"/>
            <a:chOff x="0" y="0"/>
            <a:chExt cx="9143864" cy="5143456"/>
          </a:xfrm>
        </p:grpSpPr>
        <p:sp>
          <p:nvSpPr>
            <p:cNvPr id="204" name="Google Shape;204;p7"/>
            <p:cNvSpPr/>
            <p:nvPr/>
          </p:nvSpPr>
          <p:spPr>
            <a:xfrm>
              <a:off x="0" y="0"/>
              <a:ext cx="1491117" cy="1197393"/>
            </a:xfrm>
            <a:custGeom>
              <a:avLst/>
              <a:gdLst/>
              <a:ahLst/>
              <a:cxnLst/>
              <a:rect l="l" t="t" r="r" b="b"/>
              <a:pathLst>
                <a:path w="29593" h="31370" extrusionOk="0">
                  <a:moveTo>
                    <a:pt x="0" y="0"/>
                  </a:moveTo>
                  <a:lnTo>
                    <a:pt x="0" y="31370"/>
                  </a:lnTo>
                  <a:cubicBezTo>
                    <a:pt x="1777" y="30922"/>
                    <a:pt x="3554" y="29948"/>
                    <a:pt x="4976" y="28612"/>
                  </a:cubicBezTo>
                  <a:cubicBezTo>
                    <a:pt x="6490" y="27282"/>
                    <a:pt x="7734" y="25683"/>
                    <a:pt x="8623" y="23906"/>
                  </a:cubicBezTo>
                  <a:cubicBezTo>
                    <a:pt x="9597" y="22036"/>
                    <a:pt x="10044" y="20082"/>
                    <a:pt x="10755" y="18219"/>
                  </a:cubicBezTo>
                  <a:cubicBezTo>
                    <a:pt x="11111" y="17238"/>
                    <a:pt x="11466" y="16264"/>
                    <a:pt x="12085" y="15461"/>
                  </a:cubicBezTo>
                  <a:cubicBezTo>
                    <a:pt x="12618" y="14572"/>
                    <a:pt x="13329" y="13954"/>
                    <a:pt x="14132" y="13421"/>
                  </a:cubicBezTo>
                  <a:cubicBezTo>
                    <a:pt x="15731" y="12262"/>
                    <a:pt x="17594" y="11644"/>
                    <a:pt x="19371" y="10933"/>
                  </a:cubicBezTo>
                  <a:cubicBezTo>
                    <a:pt x="21148" y="10222"/>
                    <a:pt x="22747" y="9334"/>
                    <a:pt x="24261" y="8090"/>
                  </a:cubicBezTo>
                  <a:cubicBezTo>
                    <a:pt x="25683" y="6846"/>
                    <a:pt x="26927" y="5424"/>
                    <a:pt x="27901" y="3732"/>
                  </a:cubicBezTo>
                  <a:cubicBezTo>
                    <a:pt x="28612" y="2581"/>
                    <a:pt x="29145" y="1337"/>
                    <a:pt x="29593" y="0"/>
                  </a:cubicBezTo>
                  <a:close/>
                </a:path>
              </a:pathLst>
            </a:custGeom>
            <a:solidFill>
              <a:srgbClr val="64A532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964350" y="2813975"/>
              <a:ext cx="3179515" cy="2329481"/>
            </a:xfrm>
            <a:custGeom>
              <a:avLst/>
              <a:gdLst/>
              <a:ahLst/>
              <a:cxnLst/>
              <a:rect l="l" t="t" r="r" b="b"/>
              <a:pathLst>
                <a:path w="175204" h="159882" extrusionOk="0">
                  <a:moveTo>
                    <a:pt x="175203" y="0"/>
                  </a:moveTo>
                  <a:cubicBezTo>
                    <a:pt x="173022" y="14524"/>
                    <a:pt x="146846" y="45412"/>
                    <a:pt x="135840" y="55228"/>
                  </a:cubicBezTo>
                  <a:cubicBezTo>
                    <a:pt x="120023" y="69407"/>
                    <a:pt x="101235" y="77982"/>
                    <a:pt x="81405" y="84577"/>
                  </a:cubicBezTo>
                  <a:cubicBezTo>
                    <a:pt x="59294" y="91863"/>
                    <a:pt x="39166" y="98459"/>
                    <a:pt x="22357" y="114966"/>
                  </a:cubicBezTo>
                  <a:cubicBezTo>
                    <a:pt x="14080" y="123195"/>
                    <a:pt x="6493" y="131774"/>
                    <a:pt x="2876" y="142681"/>
                  </a:cubicBezTo>
                  <a:cubicBezTo>
                    <a:pt x="893" y="148380"/>
                    <a:pt x="544" y="154131"/>
                    <a:pt x="1" y="159882"/>
                  </a:cubicBezTo>
                  <a:lnTo>
                    <a:pt x="92161" y="159882"/>
                  </a:lnTo>
                  <a:cubicBezTo>
                    <a:pt x="91566" y="157304"/>
                    <a:pt x="91419" y="154627"/>
                    <a:pt x="91665" y="151902"/>
                  </a:cubicBezTo>
                  <a:cubicBezTo>
                    <a:pt x="92954" y="137723"/>
                    <a:pt x="100541" y="127808"/>
                    <a:pt x="110457" y="118587"/>
                  </a:cubicBezTo>
                  <a:cubicBezTo>
                    <a:pt x="122652" y="107033"/>
                    <a:pt x="138168" y="99450"/>
                    <a:pt x="150066" y="87552"/>
                  </a:cubicBezTo>
                  <a:cubicBezTo>
                    <a:pt x="152049" y="85569"/>
                    <a:pt x="173764" y="66532"/>
                    <a:pt x="175203" y="64549"/>
                  </a:cubicBezTo>
                  <a:lnTo>
                    <a:pt x="175203" y="0"/>
                  </a:lnTo>
                  <a:close/>
                </a:path>
              </a:pathLst>
            </a:custGeom>
            <a:solidFill>
              <a:srgbClr val="64A532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7"/>
          <p:cNvGrpSpPr/>
          <p:nvPr/>
        </p:nvGrpSpPr>
        <p:grpSpPr>
          <a:xfrm rot="1368959">
            <a:off x="142517" y="82318"/>
            <a:ext cx="388565" cy="362303"/>
            <a:chOff x="7435925" y="4685897"/>
            <a:chExt cx="433347" cy="404059"/>
          </a:xfrm>
        </p:grpSpPr>
        <p:sp>
          <p:nvSpPr>
            <p:cNvPr id="207" name="Google Shape;207;p7"/>
            <p:cNvSpPr/>
            <p:nvPr/>
          </p:nvSpPr>
          <p:spPr>
            <a:xfrm>
              <a:off x="7435925" y="4685897"/>
              <a:ext cx="433347" cy="404059"/>
            </a:xfrm>
            <a:custGeom>
              <a:avLst/>
              <a:gdLst/>
              <a:ahLst/>
              <a:cxnLst/>
              <a:rect l="l" t="t" r="r" b="b"/>
              <a:pathLst>
                <a:path w="52511" h="48962" extrusionOk="0">
                  <a:moveTo>
                    <a:pt x="22501" y="1"/>
                  </a:moveTo>
                  <a:cubicBezTo>
                    <a:pt x="21228" y="1"/>
                    <a:pt x="20341" y="2018"/>
                    <a:pt x="20890" y="5645"/>
                  </a:cubicBezTo>
                  <a:cubicBezTo>
                    <a:pt x="21273" y="8474"/>
                    <a:pt x="22377" y="14365"/>
                    <a:pt x="23239" y="18535"/>
                  </a:cubicBezTo>
                  <a:cubicBezTo>
                    <a:pt x="19644" y="14461"/>
                    <a:pt x="13894" y="8232"/>
                    <a:pt x="11786" y="7228"/>
                  </a:cubicBezTo>
                  <a:cubicBezTo>
                    <a:pt x="10964" y="6865"/>
                    <a:pt x="10261" y="6699"/>
                    <a:pt x="9699" y="6699"/>
                  </a:cubicBezTo>
                  <a:cubicBezTo>
                    <a:pt x="7510" y="6699"/>
                    <a:pt x="7445" y="9220"/>
                    <a:pt x="10686" y="12498"/>
                  </a:cubicBezTo>
                  <a:cubicBezTo>
                    <a:pt x="12699" y="14556"/>
                    <a:pt x="17057" y="18631"/>
                    <a:pt x="20219" y="21456"/>
                  </a:cubicBezTo>
                  <a:cubicBezTo>
                    <a:pt x="15513" y="20438"/>
                    <a:pt x="8478" y="19084"/>
                    <a:pt x="5328" y="19084"/>
                  </a:cubicBezTo>
                  <a:cubicBezTo>
                    <a:pt x="4920" y="19084"/>
                    <a:pt x="4576" y="19107"/>
                    <a:pt x="4312" y="19156"/>
                  </a:cubicBezTo>
                  <a:cubicBezTo>
                    <a:pt x="0" y="20114"/>
                    <a:pt x="817" y="23180"/>
                    <a:pt x="6566" y="24043"/>
                  </a:cubicBezTo>
                  <a:cubicBezTo>
                    <a:pt x="9391" y="24522"/>
                    <a:pt x="15286" y="25193"/>
                    <a:pt x="19548" y="25626"/>
                  </a:cubicBezTo>
                  <a:cubicBezTo>
                    <a:pt x="14565" y="27830"/>
                    <a:pt x="6995" y="31471"/>
                    <a:pt x="5366" y="33196"/>
                  </a:cubicBezTo>
                  <a:cubicBezTo>
                    <a:pt x="3422" y="35431"/>
                    <a:pt x="3933" y="37054"/>
                    <a:pt x="6054" y="37054"/>
                  </a:cubicBezTo>
                  <a:cubicBezTo>
                    <a:pt x="7069" y="37054"/>
                    <a:pt x="8452" y="36682"/>
                    <a:pt x="10111" y="35829"/>
                  </a:cubicBezTo>
                  <a:cubicBezTo>
                    <a:pt x="12649" y="34487"/>
                    <a:pt x="17823" y="31517"/>
                    <a:pt x="21464" y="29313"/>
                  </a:cubicBezTo>
                  <a:lnTo>
                    <a:pt x="21464" y="29313"/>
                  </a:lnTo>
                  <a:cubicBezTo>
                    <a:pt x="18781" y="34058"/>
                    <a:pt x="14853" y="41532"/>
                    <a:pt x="14565" y="43878"/>
                  </a:cubicBezTo>
                  <a:cubicBezTo>
                    <a:pt x="14379" y="45993"/>
                    <a:pt x="15039" y="47116"/>
                    <a:pt x="16057" y="47116"/>
                  </a:cubicBezTo>
                  <a:cubicBezTo>
                    <a:pt x="17139" y="47116"/>
                    <a:pt x="18624" y="45850"/>
                    <a:pt x="19931" y="43161"/>
                  </a:cubicBezTo>
                  <a:cubicBezTo>
                    <a:pt x="21177" y="40620"/>
                    <a:pt x="23573" y="35112"/>
                    <a:pt x="25251" y="31184"/>
                  </a:cubicBezTo>
                  <a:cubicBezTo>
                    <a:pt x="25872" y="36596"/>
                    <a:pt x="27118" y="44932"/>
                    <a:pt x="28318" y="46994"/>
                  </a:cubicBezTo>
                  <a:cubicBezTo>
                    <a:pt x="29140" y="48330"/>
                    <a:pt x="30004" y="48961"/>
                    <a:pt x="30728" y="48961"/>
                  </a:cubicBezTo>
                  <a:cubicBezTo>
                    <a:pt x="32029" y="48961"/>
                    <a:pt x="32874" y="46920"/>
                    <a:pt x="32197" y="43257"/>
                  </a:cubicBezTo>
                  <a:cubicBezTo>
                    <a:pt x="31671" y="40428"/>
                    <a:pt x="30376" y="34633"/>
                    <a:pt x="29322" y="30463"/>
                  </a:cubicBezTo>
                  <a:lnTo>
                    <a:pt x="29322" y="30463"/>
                  </a:lnTo>
                  <a:cubicBezTo>
                    <a:pt x="33109" y="34441"/>
                    <a:pt x="39050" y="40382"/>
                    <a:pt x="41204" y="41341"/>
                  </a:cubicBezTo>
                  <a:cubicBezTo>
                    <a:pt x="41984" y="41652"/>
                    <a:pt x="42653" y="41796"/>
                    <a:pt x="43196" y="41796"/>
                  </a:cubicBezTo>
                  <a:cubicBezTo>
                    <a:pt x="45489" y="41796"/>
                    <a:pt x="45525" y="39238"/>
                    <a:pt x="42116" y="36021"/>
                  </a:cubicBezTo>
                  <a:cubicBezTo>
                    <a:pt x="40008" y="34058"/>
                    <a:pt x="35504" y="30175"/>
                    <a:pt x="32246" y="27397"/>
                  </a:cubicBezTo>
                  <a:lnTo>
                    <a:pt x="32246" y="27397"/>
                  </a:lnTo>
                  <a:cubicBezTo>
                    <a:pt x="36731" y="28239"/>
                    <a:pt x="43289" y="29247"/>
                    <a:pt x="46666" y="29247"/>
                  </a:cubicBezTo>
                  <a:cubicBezTo>
                    <a:pt x="47330" y="29247"/>
                    <a:pt x="47871" y="29208"/>
                    <a:pt x="48249" y="29121"/>
                  </a:cubicBezTo>
                  <a:cubicBezTo>
                    <a:pt x="52511" y="28021"/>
                    <a:pt x="51553" y="25001"/>
                    <a:pt x="45803" y="24330"/>
                  </a:cubicBezTo>
                  <a:cubicBezTo>
                    <a:pt x="42978" y="23997"/>
                    <a:pt x="37038" y="23518"/>
                    <a:pt x="32726" y="23276"/>
                  </a:cubicBezTo>
                  <a:cubicBezTo>
                    <a:pt x="37658" y="20881"/>
                    <a:pt x="45087" y="16952"/>
                    <a:pt x="46666" y="15131"/>
                  </a:cubicBezTo>
                  <a:cubicBezTo>
                    <a:pt x="48462" y="12897"/>
                    <a:pt x="47980" y="11323"/>
                    <a:pt x="46010" y="11323"/>
                  </a:cubicBezTo>
                  <a:cubicBezTo>
                    <a:pt x="44983" y="11323"/>
                    <a:pt x="43552" y="11751"/>
                    <a:pt x="41829" y="12736"/>
                  </a:cubicBezTo>
                  <a:cubicBezTo>
                    <a:pt x="39337" y="14127"/>
                    <a:pt x="34305" y="17289"/>
                    <a:pt x="30713" y="19635"/>
                  </a:cubicBezTo>
                  <a:cubicBezTo>
                    <a:pt x="33205" y="14798"/>
                    <a:pt x="36892" y="7178"/>
                    <a:pt x="37084" y="4832"/>
                  </a:cubicBezTo>
                  <a:cubicBezTo>
                    <a:pt x="37175" y="2732"/>
                    <a:pt x="36494" y="1632"/>
                    <a:pt x="35502" y="1632"/>
                  </a:cubicBezTo>
                  <a:cubicBezTo>
                    <a:pt x="34412" y="1632"/>
                    <a:pt x="32947" y="2958"/>
                    <a:pt x="31717" y="5741"/>
                  </a:cubicBezTo>
                  <a:cubicBezTo>
                    <a:pt x="30663" y="8136"/>
                    <a:pt x="28747" y="12977"/>
                    <a:pt x="27264" y="16856"/>
                  </a:cubicBezTo>
                  <a:cubicBezTo>
                    <a:pt x="26785" y="11444"/>
                    <a:pt x="25922" y="4016"/>
                    <a:pt x="24868" y="2054"/>
                  </a:cubicBezTo>
                  <a:cubicBezTo>
                    <a:pt x="24083" y="660"/>
                    <a:pt x="23229" y="1"/>
                    <a:pt x="22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611453" y="4853389"/>
              <a:ext cx="79092" cy="69560"/>
            </a:xfrm>
            <a:custGeom>
              <a:avLst/>
              <a:gdLst/>
              <a:ahLst/>
              <a:cxnLst/>
              <a:rect l="l" t="t" r="r" b="b"/>
              <a:pathLst>
                <a:path w="9584" h="8429" extrusionOk="0">
                  <a:moveTo>
                    <a:pt x="4824" y="0"/>
                  </a:moveTo>
                  <a:cubicBezTo>
                    <a:pt x="3185" y="0"/>
                    <a:pt x="1625" y="932"/>
                    <a:pt x="913" y="2499"/>
                  </a:cubicBezTo>
                  <a:cubicBezTo>
                    <a:pt x="1" y="4607"/>
                    <a:pt x="959" y="7099"/>
                    <a:pt x="3067" y="8057"/>
                  </a:cubicBezTo>
                  <a:cubicBezTo>
                    <a:pt x="3635" y="8309"/>
                    <a:pt x="4225" y="8428"/>
                    <a:pt x="4804" y="8428"/>
                  </a:cubicBezTo>
                  <a:cubicBezTo>
                    <a:pt x="6426" y="8428"/>
                    <a:pt x="7955" y="7490"/>
                    <a:pt x="8625" y="5903"/>
                  </a:cubicBezTo>
                  <a:cubicBezTo>
                    <a:pt x="9583" y="3795"/>
                    <a:pt x="8625" y="1303"/>
                    <a:pt x="6517" y="345"/>
                  </a:cubicBezTo>
                  <a:cubicBezTo>
                    <a:pt x="5964" y="111"/>
                    <a:pt x="5389" y="0"/>
                    <a:pt x="4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subTitle" idx="1"/>
          </p:nvPr>
        </p:nvSpPr>
        <p:spPr>
          <a:xfrm>
            <a:off x="716050" y="1873300"/>
            <a:ext cx="4110900" cy="19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"/>
          </p:nvPr>
        </p:nvSpPr>
        <p:spPr>
          <a:xfrm>
            <a:off x="1454703" y="1817625"/>
            <a:ext cx="280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2"/>
          </p:nvPr>
        </p:nvSpPr>
        <p:spPr>
          <a:xfrm>
            <a:off x="5201350" y="1817625"/>
            <a:ext cx="280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3"/>
          </p:nvPr>
        </p:nvSpPr>
        <p:spPr>
          <a:xfrm>
            <a:off x="1454703" y="3246425"/>
            <a:ext cx="280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4"/>
          </p:nvPr>
        </p:nvSpPr>
        <p:spPr>
          <a:xfrm>
            <a:off x="5201353" y="3246425"/>
            <a:ext cx="280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528632"/>
            <a:ext cx="734700" cy="7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957515"/>
            <a:ext cx="734700" cy="7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7" hasCustomPrompt="1"/>
          </p:nvPr>
        </p:nvSpPr>
        <p:spPr>
          <a:xfrm>
            <a:off x="4466650" y="1528626"/>
            <a:ext cx="734700" cy="7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8" hasCustomPrompt="1"/>
          </p:nvPr>
        </p:nvSpPr>
        <p:spPr>
          <a:xfrm>
            <a:off x="4466650" y="2957501"/>
            <a:ext cx="734700" cy="7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9"/>
          </p:nvPr>
        </p:nvSpPr>
        <p:spPr>
          <a:xfrm>
            <a:off x="1454703" y="1528625"/>
            <a:ext cx="280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13"/>
          </p:nvPr>
        </p:nvSpPr>
        <p:spPr>
          <a:xfrm>
            <a:off x="5201357" y="1528625"/>
            <a:ext cx="280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4"/>
          </p:nvPr>
        </p:nvSpPr>
        <p:spPr>
          <a:xfrm>
            <a:off x="1454703" y="2957488"/>
            <a:ext cx="280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5"/>
          </p:nvPr>
        </p:nvSpPr>
        <p:spPr>
          <a:xfrm>
            <a:off x="5201360" y="2957500"/>
            <a:ext cx="2807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/>
          <p:nvPr/>
        </p:nvSpPr>
        <p:spPr>
          <a:xfrm flipH="1">
            <a:off x="-47720" y="4734775"/>
            <a:ext cx="9204792" cy="420757"/>
          </a:xfrm>
          <a:custGeom>
            <a:avLst/>
            <a:gdLst/>
            <a:ahLst/>
            <a:cxnLst/>
            <a:rect l="l" t="t" r="r" b="b"/>
            <a:pathLst>
              <a:path w="285730" h="37014" extrusionOk="0">
                <a:moveTo>
                  <a:pt x="100631" y="0"/>
                </a:moveTo>
                <a:cubicBezTo>
                  <a:pt x="48796" y="0"/>
                  <a:pt x="0" y="37014"/>
                  <a:pt x="0" y="37014"/>
                </a:cubicBezTo>
                <a:lnTo>
                  <a:pt x="285730" y="37014"/>
                </a:lnTo>
                <a:cubicBezTo>
                  <a:pt x="268895" y="20179"/>
                  <a:pt x="252575" y="16438"/>
                  <a:pt x="235206" y="16438"/>
                </a:cubicBezTo>
                <a:cubicBezTo>
                  <a:pt x="228198" y="16438"/>
                  <a:pt x="221019" y="17047"/>
                  <a:pt x="213567" y="17651"/>
                </a:cubicBezTo>
                <a:cubicBezTo>
                  <a:pt x="206030" y="18272"/>
                  <a:pt x="198222" y="18900"/>
                  <a:pt x="190037" y="18900"/>
                </a:cubicBezTo>
                <a:cubicBezTo>
                  <a:pt x="174705" y="18900"/>
                  <a:pt x="158048" y="16694"/>
                  <a:pt x="139362" y="8097"/>
                </a:cubicBezTo>
                <a:cubicBezTo>
                  <a:pt x="126738" y="2313"/>
                  <a:pt x="113589" y="0"/>
                  <a:pt x="100631" y="0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3"/>
          <p:cNvGrpSpPr/>
          <p:nvPr/>
        </p:nvGrpSpPr>
        <p:grpSpPr>
          <a:xfrm rot="740654">
            <a:off x="7767696" y="3807240"/>
            <a:ext cx="1217082" cy="1217626"/>
            <a:chOff x="2011875" y="1489050"/>
            <a:chExt cx="3579000" cy="3580600"/>
          </a:xfrm>
        </p:grpSpPr>
        <p:sp>
          <p:nvSpPr>
            <p:cNvPr id="309" name="Google Shape;309;p13"/>
            <p:cNvSpPr/>
            <p:nvPr/>
          </p:nvSpPr>
          <p:spPr>
            <a:xfrm>
              <a:off x="2011875" y="1489050"/>
              <a:ext cx="3579000" cy="3580600"/>
            </a:xfrm>
            <a:custGeom>
              <a:avLst/>
              <a:gdLst/>
              <a:ahLst/>
              <a:cxnLst/>
              <a:rect l="l" t="t" r="r" b="b"/>
              <a:pathLst>
                <a:path w="143160" h="143224" extrusionOk="0">
                  <a:moveTo>
                    <a:pt x="71548" y="0"/>
                  </a:moveTo>
                  <a:cubicBezTo>
                    <a:pt x="32065" y="0"/>
                    <a:pt x="0" y="32065"/>
                    <a:pt x="0" y="71612"/>
                  </a:cubicBezTo>
                  <a:cubicBezTo>
                    <a:pt x="0" y="111159"/>
                    <a:pt x="32065" y="143224"/>
                    <a:pt x="71548" y="143224"/>
                  </a:cubicBezTo>
                  <a:cubicBezTo>
                    <a:pt x="111095" y="143224"/>
                    <a:pt x="143160" y="111159"/>
                    <a:pt x="143160" y="71612"/>
                  </a:cubicBezTo>
                  <a:cubicBezTo>
                    <a:pt x="143160" y="32065"/>
                    <a:pt x="111095" y="0"/>
                    <a:pt x="7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2011875" y="1859800"/>
              <a:ext cx="3363500" cy="3209850"/>
            </a:xfrm>
            <a:custGeom>
              <a:avLst/>
              <a:gdLst/>
              <a:ahLst/>
              <a:cxnLst/>
              <a:rect l="l" t="t" r="r" b="b"/>
              <a:pathLst>
                <a:path w="134540" h="128394" extrusionOk="0">
                  <a:moveTo>
                    <a:pt x="27993" y="0"/>
                  </a:moveTo>
                  <a:cubicBezTo>
                    <a:pt x="10956" y="13094"/>
                    <a:pt x="0" y="33669"/>
                    <a:pt x="0" y="56782"/>
                  </a:cubicBezTo>
                  <a:cubicBezTo>
                    <a:pt x="0" y="96329"/>
                    <a:pt x="32065" y="128394"/>
                    <a:pt x="71548" y="128394"/>
                  </a:cubicBezTo>
                  <a:cubicBezTo>
                    <a:pt x="98734" y="128394"/>
                    <a:pt x="122381" y="113227"/>
                    <a:pt x="134539" y="90915"/>
                  </a:cubicBezTo>
                  <a:lnTo>
                    <a:pt x="134539" y="90915"/>
                  </a:lnTo>
                  <a:cubicBezTo>
                    <a:pt x="122451" y="100204"/>
                    <a:pt x="107354" y="105681"/>
                    <a:pt x="90920" y="105681"/>
                  </a:cubicBezTo>
                  <a:cubicBezTo>
                    <a:pt x="51374" y="105681"/>
                    <a:pt x="19373" y="73680"/>
                    <a:pt x="19373" y="34134"/>
                  </a:cubicBezTo>
                  <a:cubicBezTo>
                    <a:pt x="19373" y="21778"/>
                    <a:pt x="22515" y="10154"/>
                    <a:pt x="27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887400" y="1921525"/>
              <a:ext cx="192000" cy="268975"/>
            </a:xfrm>
            <a:custGeom>
              <a:avLst/>
              <a:gdLst/>
              <a:ahLst/>
              <a:cxnLst/>
              <a:rect l="l" t="t" r="r" b="b"/>
              <a:pathLst>
                <a:path w="7680" h="10759" extrusionOk="0">
                  <a:moveTo>
                    <a:pt x="6478" y="8754"/>
                  </a:moveTo>
                  <a:cubicBezTo>
                    <a:pt x="6745" y="8487"/>
                    <a:pt x="7012" y="8353"/>
                    <a:pt x="7215" y="8150"/>
                  </a:cubicBezTo>
                  <a:cubicBezTo>
                    <a:pt x="7680" y="7685"/>
                    <a:pt x="7616" y="7215"/>
                    <a:pt x="6948" y="7017"/>
                  </a:cubicBezTo>
                  <a:cubicBezTo>
                    <a:pt x="6210" y="6884"/>
                    <a:pt x="5943" y="6349"/>
                    <a:pt x="5879" y="5745"/>
                  </a:cubicBezTo>
                  <a:cubicBezTo>
                    <a:pt x="5810" y="5414"/>
                    <a:pt x="5612" y="5147"/>
                    <a:pt x="5345" y="5013"/>
                  </a:cubicBezTo>
                  <a:cubicBezTo>
                    <a:pt x="5142" y="4880"/>
                    <a:pt x="4874" y="4810"/>
                    <a:pt x="4874" y="4479"/>
                  </a:cubicBezTo>
                  <a:cubicBezTo>
                    <a:pt x="4810" y="4009"/>
                    <a:pt x="4474" y="3677"/>
                    <a:pt x="4206" y="3341"/>
                  </a:cubicBezTo>
                  <a:cubicBezTo>
                    <a:pt x="3741" y="2876"/>
                    <a:pt x="3741" y="2742"/>
                    <a:pt x="4276" y="2405"/>
                  </a:cubicBezTo>
                  <a:cubicBezTo>
                    <a:pt x="4741" y="2074"/>
                    <a:pt x="4543" y="1807"/>
                    <a:pt x="4474" y="1470"/>
                  </a:cubicBezTo>
                  <a:cubicBezTo>
                    <a:pt x="4340" y="1069"/>
                    <a:pt x="4073" y="936"/>
                    <a:pt x="3672" y="1069"/>
                  </a:cubicBezTo>
                  <a:cubicBezTo>
                    <a:pt x="3405" y="1139"/>
                    <a:pt x="3137" y="1203"/>
                    <a:pt x="2806" y="1005"/>
                  </a:cubicBezTo>
                  <a:cubicBezTo>
                    <a:pt x="2940" y="872"/>
                    <a:pt x="3004" y="872"/>
                    <a:pt x="3073" y="802"/>
                  </a:cubicBezTo>
                  <a:cubicBezTo>
                    <a:pt x="3207" y="668"/>
                    <a:pt x="3608" y="668"/>
                    <a:pt x="3474" y="401"/>
                  </a:cubicBezTo>
                  <a:cubicBezTo>
                    <a:pt x="3405" y="134"/>
                    <a:pt x="3207" y="0"/>
                    <a:pt x="2940" y="0"/>
                  </a:cubicBezTo>
                  <a:cubicBezTo>
                    <a:pt x="2603" y="70"/>
                    <a:pt x="2272" y="70"/>
                    <a:pt x="1935" y="0"/>
                  </a:cubicBezTo>
                  <a:cubicBezTo>
                    <a:pt x="1604" y="0"/>
                    <a:pt x="1470" y="134"/>
                    <a:pt x="1336" y="337"/>
                  </a:cubicBezTo>
                  <a:cubicBezTo>
                    <a:pt x="1069" y="738"/>
                    <a:pt x="802" y="1203"/>
                    <a:pt x="465" y="1406"/>
                  </a:cubicBezTo>
                  <a:cubicBezTo>
                    <a:pt x="0" y="1673"/>
                    <a:pt x="134" y="1807"/>
                    <a:pt x="268" y="2208"/>
                  </a:cubicBezTo>
                  <a:cubicBezTo>
                    <a:pt x="332" y="2539"/>
                    <a:pt x="733" y="2742"/>
                    <a:pt x="465" y="3073"/>
                  </a:cubicBezTo>
                  <a:cubicBezTo>
                    <a:pt x="332" y="3341"/>
                    <a:pt x="65" y="3677"/>
                    <a:pt x="535" y="3875"/>
                  </a:cubicBezTo>
                  <a:cubicBezTo>
                    <a:pt x="936" y="3944"/>
                    <a:pt x="668" y="4479"/>
                    <a:pt x="1000" y="4543"/>
                  </a:cubicBezTo>
                  <a:cubicBezTo>
                    <a:pt x="1401" y="4543"/>
                    <a:pt x="1668" y="4944"/>
                    <a:pt x="2138" y="4880"/>
                  </a:cubicBezTo>
                  <a:cubicBezTo>
                    <a:pt x="2336" y="4810"/>
                    <a:pt x="2405" y="4880"/>
                    <a:pt x="2405" y="5077"/>
                  </a:cubicBezTo>
                  <a:cubicBezTo>
                    <a:pt x="2469" y="5280"/>
                    <a:pt x="2603" y="5414"/>
                    <a:pt x="2673" y="5548"/>
                  </a:cubicBezTo>
                  <a:cubicBezTo>
                    <a:pt x="3137" y="6146"/>
                    <a:pt x="3004" y="6483"/>
                    <a:pt x="2272" y="6617"/>
                  </a:cubicBezTo>
                  <a:cubicBezTo>
                    <a:pt x="1935" y="6681"/>
                    <a:pt x="1604" y="6750"/>
                    <a:pt x="1336" y="7017"/>
                  </a:cubicBezTo>
                  <a:cubicBezTo>
                    <a:pt x="1267" y="7081"/>
                    <a:pt x="1267" y="7151"/>
                    <a:pt x="1267" y="7151"/>
                  </a:cubicBezTo>
                  <a:cubicBezTo>
                    <a:pt x="1336" y="7418"/>
                    <a:pt x="1668" y="7482"/>
                    <a:pt x="1668" y="7819"/>
                  </a:cubicBezTo>
                  <a:cubicBezTo>
                    <a:pt x="1534" y="7819"/>
                    <a:pt x="1470" y="7883"/>
                    <a:pt x="1336" y="7953"/>
                  </a:cubicBezTo>
                  <a:cubicBezTo>
                    <a:pt x="1133" y="8017"/>
                    <a:pt x="802" y="8086"/>
                    <a:pt x="866" y="8418"/>
                  </a:cubicBezTo>
                  <a:cubicBezTo>
                    <a:pt x="936" y="8754"/>
                    <a:pt x="1203" y="8818"/>
                    <a:pt x="1534" y="8818"/>
                  </a:cubicBezTo>
                  <a:lnTo>
                    <a:pt x="1801" y="8818"/>
                  </a:lnTo>
                  <a:cubicBezTo>
                    <a:pt x="1935" y="8818"/>
                    <a:pt x="2138" y="8818"/>
                    <a:pt x="2138" y="9021"/>
                  </a:cubicBezTo>
                  <a:cubicBezTo>
                    <a:pt x="1401" y="9219"/>
                    <a:pt x="866" y="9689"/>
                    <a:pt x="332" y="10288"/>
                  </a:cubicBezTo>
                  <a:cubicBezTo>
                    <a:pt x="134" y="10491"/>
                    <a:pt x="198" y="10689"/>
                    <a:pt x="535" y="10689"/>
                  </a:cubicBezTo>
                  <a:cubicBezTo>
                    <a:pt x="866" y="10758"/>
                    <a:pt x="1267" y="10758"/>
                    <a:pt x="1668" y="10555"/>
                  </a:cubicBezTo>
                  <a:cubicBezTo>
                    <a:pt x="2069" y="10357"/>
                    <a:pt x="2469" y="10154"/>
                    <a:pt x="3004" y="10154"/>
                  </a:cubicBezTo>
                  <a:cubicBezTo>
                    <a:pt x="4073" y="10224"/>
                    <a:pt x="5211" y="10021"/>
                    <a:pt x="6280" y="9823"/>
                  </a:cubicBezTo>
                  <a:cubicBezTo>
                    <a:pt x="6611" y="9754"/>
                    <a:pt x="6948" y="9754"/>
                    <a:pt x="7215" y="9556"/>
                  </a:cubicBezTo>
                  <a:cubicBezTo>
                    <a:pt x="7413" y="8952"/>
                    <a:pt x="6878" y="8888"/>
                    <a:pt x="6478" y="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775450" y="2021725"/>
              <a:ext cx="135350" cy="130300"/>
            </a:xfrm>
            <a:custGeom>
              <a:avLst/>
              <a:gdLst/>
              <a:ahLst/>
              <a:cxnLst/>
              <a:rect l="l" t="t" r="r" b="b"/>
              <a:pathLst>
                <a:path w="5414" h="5212" extrusionOk="0">
                  <a:moveTo>
                    <a:pt x="4810" y="1807"/>
                  </a:moveTo>
                  <a:cubicBezTo>
                    <a:pt x="5414" y="1406"/>
                    <a:pt x="5344" y="604"/>
                    <a:pt x="4676" y="337"/>
                  </a:cubicBezTo>
                  <a:cubicBezTo>
                    <a:pt x="4345" y="134"/>
                    <a:pt x="4008" y="70"/>
                    <a:pt x="3741" y="1"/>
                  </a:cubicBezTo>
                  <a:cubicBezTo>
                    <a:pt x="3142" y="70"/>
                    <a:pt x="2539" y="1"/>
                    <a:pt x="2341" y="535"/>
                  </a:cubicBezTo>
                  <a:cubicBezTo>
                    <a:pt x="2138" y="1139"/>
                    <a:pt x="1806" y="1203"/>
                    <a:pt x="1272" y="1203"/>
                  </a:cubicBezTo>
                  <a:cubicBezTo>
                    <a:pt x="604" y="1203"/>
                    <a:pt x="267" y="1737"/>
                    <a:pt x="604" y="2341"/>
                  </a:cubicBezTo>
                  <a:cubicBezTo>
                    <a:pt x="668" y="2475"/>
                    <a:pt x="802" y="2539"/>
                    <a:pt x="871" y="2673"/>
                  </a:cubicBezTo>
                  <a:cubicBezTo>
                    <a:pt x="1138" y="2940"/>
                    <a:pt x="1005" y="3143"/>
                    <a:pt x="738" y="3341"/>
                  </a:cubicBezTo>
                  <a:cubicBezTo>
                    <a:pt x="534" y="3410"/>
                    <a:pt x="337" y="3474"/>
                    <a:pt x="203" y="3608"/>
                  </a:cubicBezTo>
                  <a:cubicBezTo>
                    <a:pt x="70" y="3677"/>
                    <a:pt x="0" y="3875"/>
                    <a:pt x="70" y="4009"/>
                  </a:cubicBezTo>
                  <a:cubicBezTo>
                    <a:pt x="267" y="4944"/>
                    <a:pt x="871" y="5211"/>
                    <a:pt x="1737" y="4810"/>
                  </a:cubicBezTo>
                  <a:cubicBezTo>
                    <a:pt x="1806" y="4746"/>
                    <a:pt x="1870" y="4746"/>
                    <a:pt x="1940" y="4677"/>
                  </a:cubicBezTo>
                  <a:cubicBezTo>
                    <a:pt x="2405" y="4345"/>
                    <a:pt x="2939" y="4078"/>
                    <a:pt x="3543" y="4142"/>
                  </a:cubicBezTo>
                  <a:cubicBezTo>
                    <a:pt x="3810" y="4142"/>
                    <a:pt x="4008" y="4078"/>
                    <a:pt x="4078" y="3811"/>
                  </a:cubicBezTo>
                  <a:cubicBezTo>
                    <a:pt x="4211" y="3341"/>
                    <a:pt x="4543" y="3009"/>
                    <a:pt x="4478" y="2475"/>
                  </a:cubicBezTo>
                  <a:cubicBezTo>
                    <a:pt x="4409" y="2208"/>
                    <a:pt x="4543" y="2005"/>
                    <a:pt x="4810" y="1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233025" y="2415850"/>
              <a:ext cx="45200" cy="132025"/>
            </a:xfrm>
            <a:custGeom>
              <a:avLst/>
              <a:gdLst/>
              <a:ahLst/>
              <a:cxnLst/>
              <a:rect l="l" t="t" r="r" b="b"/>
              <a:pathLst>
                <a:path w="1808" h="5281" extrusionOk="0">
                  <a:moveTo>
                    <a:pt x="337" y="2342"/>
                  </a:moveTo>
                  <a:cubicBezTo>
                    <a:pt x="134" y="2406"/>
                    <a:pt x="1" y="2539"/>
                    <a:pt x="70" y="2807"/>
                  </a:cubicBezTo>
                  <a:cubicBezTo>
                    <a:pt x="134" y="3410"/>
                    <a:pt x="134" y="4078"/>
                    <a:pt x="134" y="4746"/>
                  </a:cubicBezTo>
                  <a:cubicBezTo>
                    <a:pt x="70" y="5078"/>
                    <a:pt x="337" y="5281"/>
                    <a:pt x="605" y="5211"/>
                  </a:cubicBezTo>
                  <a:cubicBezTo>
                    <a:pt x="1273" y="5211"/>
                    <a:pt x="1807" y="4613"/>
                    <a:pt x="1674" y="3945"/>
                  </a:cubicBezTo>
                  <a:cubicBezTo>
                    <a:pt x="1604" y="3341"/>
                    <a:pt x="1674" y="2742"/>
                    <a:pt x="1337" y="2208"/>
                  </a:cubicBezTo>
                  <a:cubicBezTo>
                    <a:pt x="936" y="1604"/>
                    <a:pt x="1674" y="1070"/>
                    <a:pt x="1406" y="471"/>
                  </a:cubicBezTo>
                  <a:lnTo>
                    <a:pt x="1406" y="268"/>
                  </a:lnTo>
                  <a:cubicBezTo>
                    <a:pt x="1406" y="204"/>
                    <a:pt x="1337" y="70"/>
                    <a:pt x="1273" y="70"/>
                  </a:cubicBezTo>
                  <a:cubicBezTo>
                    <a:pt x="936" y="1"/>
                    <a:pt x="738" y="204"/>
                    <a:pt x="471" y="338"/>
                  </a:cubicBezTo>
                  <a:cubicBezTo>
                    <a:pt x="268" y="471"/>
                    <a:pt x="204" y="738"/>
                    <a:pt x="268" y="1006"/>
                  </a:cubicBezTo>
                  <a:cubicBezTo>
                    <a:pt x="402" y="1337"/>
                    <a:pt x="605" y="1674"/>
                    <a:pt x="872" y="1941"/>
                  </a:cubicBezTo>
                  <a:cubicBezTo>
                    <a:pt x="738" y="2208"/>
                    <a:pt x="535" y="2272"/>
                    <a:pt x="337" y="2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647200" y="2653000"/>
              <a:ext cx="70175" cy="21800"/>
            </a:xfrm>
            <a:custGeom>
              <a:avLst/>
              <a:gdLst/>
              <a:ahLst/>
              <a:cxnLst/>
              <a:rect l="l" t="t" r="r" b="b"/>
              <a:pathLst>
                <a:path w="2807" h="872" extrusionOk="0">
                  <a:moveTo>
                    <a:pt x="2138" y="802"/>
                  </a:moveTo>
                  <a:cubicBezTo>
                    <a:pt x="2341" y="738"/>
                    <a:pt x="2609" y="872"/>
                    <a:pt x="2806" y="605"/>
                  </a:cubicBezTo>
                  <a:cubicBezTo>
                    <a:pt x="2806" y="605"/>
                    <a:pt x="2742" y="535"/>
                    <a:pt x="2742" y="471"/>
                  </a:cubicBezTo>
                  <a:cubicBezTo>
                    <a:pt x="1941" y="268"/>
                    <a:pt x="1070" y="204"/>
                    <a:pt x="268" y="70"/>
                  </a:cubicBezTo>
                  <a:cubicBezTo>
                    <a:pt x="134" y="1"/>
                    <a:pt x="70" y="134"/>
                    <a:pt x="70" y="204"/>
                  </a:cubicBezTo>
                  <a:cubicBezTo>
                    <a:pt x="1" y="402"/>
                    <a:pt x="70" y="471"/>
                    <a:pt x="268" y="535"/>
                  </a:cubicBezTo>
                  <a:cubicBezTo>
                    <a:pt x="872" y="605"/>
                    <a:pt x="1470" y="872"/>
                    <a:pt x="2138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079400" y="2509375"/>
              <a:ext cx="26725" cy="23425"/>
            </a:xfrm>
            <a:custGeom>
              <a:avLst/>
              <a:gdLst/>
              <a:ahLst/>
              <a:cxnLst/>
              <a:rect l="l" t="t" r="r" b="b"/>
              <a:pathLst>
                <a:path w="1069" h="937" extrusionOk="0">
                  <a:moveTo>
                    <a:pt x="1069" y="471"/>
                  </a:moveTo>
                  <a:cubicBezTo>
                    <a:pt x="1005" y="204"/>
                    <a:pt x="802" y="1"/>
                    <a:pt x="604" y="70"/>
                  </a:cubicBezTo>
                  <a:cubicBezTo>
                    <a:pt x="267" y="70"/>
                    <a:pt x="0" y="337"/>
                    <a:pt x="69" y="535"/>
                  </a:cubicBezTo>
                  <a:cubicBezTo>
                    <a:pt x="134" y="802"/>
                    <a:pt x="337" y="936"/>
                    <a:pt x="604" y="936"/>
                  </a:cubicBezTo>
                  <a:cubicBezTo>
                    <a:pt x="935" y="872"/>
                    <a:pt x="1005" y="669"/>
                    <a:pt x="1069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2260775" y="2206700"/>
              <a:ext cx="197075" cy="191775"/>
            </a:xfrm>
            <a:custGeom>
              <a:avLst/>
              <a:gdLst/>
              <a:ahLst/>
              <a:cxnLst/>
              <a:rect l="l" t="t" r="r" b="b"/>
              <a:pathLst>
                <a:path w="7883" h="7671" extrusionOk="0">
                  <a:moveTo>
                    <a:pt x="4930" y="1"/>
                  </a:moveTo>
                  <a:cubicBezTo>
                    <a:pt x="4846" y="1"/>
                    <a:pt x="4761" y="7"/>
                    <a:pt x="4676" y="19"/>
                  </a:cubicBezTo>
                  <a:cubicBezTo>
                    <a:pt x="4543" y="19"/>
                    <a:pt x="4409" y="19"/>
                    <a:pt x="4276" y="83"/>
                  </a:cubicBezTo>
                  <a:cubicBezTo>
                    <a:pt x="2736" y="2087"/>
                    <a:pt x="1336" y="4225"/>
                    <a:pt x="0" y="6496"/>
                  </a:cubicBezTo>
                  <a:cubicBezTo>
                    <a:pt x="332" y="6432"/>
                    <a:pt x="668" y="6363"/>
                    <a:pt x="1000" y="6165"/>
                  </a:cubicBezTo>
                  <a:cubicBezTo>
                    <a:pt x="1871" y="5561"/>
                    <a:pt x="3004" y="5363"/>
                    <a:pt x="4008" y="5096"/>
                  </a:cubicBezTo>
                  <a:lnTo>
                    <a:pt x="4008" y="5096"/>
                  </a:lnTo>
                  <a:cubicBezTo>
                    <a:pt x="3271" y="5428"/>
                    <a:pt x="2672" y="5962"/>
                    <a:pt x="2138" y="6566"/>
                  </a:cubicBezTo>
                  <a:cubicBezTo>
                    <a:pt x="1801" y="6833"/>
                    <a:pt x="1801" y="7298"/>
                    <a:pt x="2004" y="7501"/>
                  </a:cubicBezTo>
                  <a:cubicBezTo>
                    <a:pt x="2121" y="7618"/>
                    <a:pt x="2263" y="7670"/>
                    <a:pt x="2413" y="7670"/>
                  </a:cubicBezTo>
                  <a:cubicBezTo>
                    <a:pt x="2608" y="7670"/>
                    <a:pt x="2817" y="7582"/>
                    <a:pt x="3004" y="7432"/>
                  </a:cubicBezTo>
                  <a:cubicBezTo>
                    <a:pt x="3207" y="7234"/>
                    <a:pt x="3474" y="6967"/>
                    <a:pt x="3672" y="6699"/>
                  </a:cubicBezTo>
                  <a:cubicBezTo>
                    <a:pt x="3893" y="6420"/>
                    <a:pt x="4162" y="6281"/>
                    <a:pt x="4476" y="6281"/>
                  </a:cubicBezTo>
                  <a:cubicBezTo>
                    <a:pt x="4541" y="6281"/>
                    <a:pt x="4608" y="6287"/>
                    <a:pt x="4676" y="6299"/>
                  </a:cubicBezTo>
                  <a:cubicBezTo>
                    <a:pt x="4765" y="6316"/>
                    <a:pt x="4844" y="6324"/>
                    <a:pt x="4917" y="6324"/>
                  </a:cubicBezTo>
                  <a:cubicBezTo>
                    <a:pt x="5120" y="6324"/>
                    <a:pt x="5282" y="6263"/>
                    <a:pt x="5478" y="6165"/>
                  </a:cubicBezTo>
                  <a:cubicBezTo>
                    <a:pt x="6210" y="5898"/>
                    <a:pt x="6814" y="5497"/>
                    <a:pt x="7616" y="5428"/>
                  </a:cubicBezTo>
                  <a:cubicBezTo>
                    <a:pt x="7749" y="5428"/>
                    <a:pt x="7813" y="5363"/>
                    <a:pt x="7883" y="5230"/>
                  </a:cubicBezTo>
                  <a:cubicBezTo>
                    <a:pt x="7883" y="5096"/>
                    <a:pt x="7813" y="4963"/>
                    <a:pt x="7680" y="4893"/>
                  </a:cubicBezTo>
                  <a:cubicBezTo>
                    <a:pt x="7279" y="4626"/>
                    <a:pt x="6814" y="4492"/>
                    <a:pt x="6280" y="4428"/>
                  </a:cubicBezTo>
                  <a:cubicBezTo>
                    <a:pt x="5275" y="4295"/>
                    <a:pt x="4810" y="3359"/>
                    <a:pt x="5077" y="2424"/>
                  </a:cubicBezTo>
                  <a:cubicBezTo>
                    <a:pt x="5275" y="1890"/>
                    <a:pt x="5542" y="1553"/>
                    <a:pt x="6012" y="1286"/>
                  </a:cubicBezTo>
                  <a:cubicBezTo>
                    <a:pt x="6413" y="1019"/>
                    <a:pt x="6344" y="554"/>
                    <a:pt x="5943" y="286"/>
                  </a:cubicBezTo>
                  <a:cubicBezTo>
                    <a:pt x="5672" y="120"/>
                    <a:pt x="5308" y="1"/>
                    <a:pt x="4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381025" y="1956650"/>
              <a:ext cx="248775" cy="233475"/>
            </a:xfrm>
            <a:custGeom>
              <a:avLst/>
              <a:gdLst/>
              <a:ahLst/>
              <a:cxnLst/>
              <a:rect l="l" t="t" r="r" b="b"/>
              <a:pathLst>
                <a:path w="9951" h="9339" extrusionOk="0">
                  <a:moveTo>
                    <a:pt x="8615" y="1"/>
                  </a:moveTo>
                  <a:cubicBezTo>
                    <a:pt x="5478" y="2807"/>
                    <a:pt x="2603" y="5944"/>
                    <a:pt x="0" y="9284"/>
                  </a:cubicBezTo>
                  <a:cubicBezTo>
                    <a:pt x="574" y="9284"/>
                    <a:pt x="1128" y="9328"/>
                    <a:pt x="1672" y="9328"/>
                  </a:cubicBezTo>
                  <a:cubicBezTo>
                    <a:pt x="2074" y="9328"/>
                    <a:pt x="2472" y="9304"/>
                    <a:pt x="2870" y="9220"/>
                  </a:cubicBezTo>
                  <a:cubicBezTo>
                    <a:pt x="2982" y="9197"/>
                    <a:pt x="3101" y="9189"/>
                    <a:pt x="3226" y="9189"/>
                  </a:cubicBezTo>
                  <a:cubicBezTo>
                    <a:pt x="3474" y="9189"/>
                    <a:pt x="3741" y="9220"/>
                    <a:pt x="4008" y="9220"/>
                  </a:cubicBezTo>
                  <a:cubicBezTo>
                    <a:pt x="4453" y="9220"/>
                    <a:pt x="4868" y="9338"/>
                    <a:pt x="5293" y="9338"/>
                  </a:cubicBezTo>
                  <a:cubicBezTo>
                    <a:pt x="5505" y="9338"/>
                    <a:pt x="5720" y="9309"/>
                    <a:pt x="5943" y="9220"/>
                  </a:cubicBezTo>
                  <a:cubicBezTo>
                    <a:pt x="6744" y="8952"/>
                    <a:pt x="7412" y="8616"/>
                    <a:pt x="8080" y="8151"/>
                  </a:cubicBezTo>
                  <a:lnTo>
                    <a:pt x="8080" y="8081"/>
                  </a:lnTo>
                  <a:cubicBezTo>
                    <a:pt x="8615" y="6414"/>
                    <a:pt x="9283" y="4677"/>
                    <a:pt x="9951" y="3074"/>
                  </a:cubicBezTo>
                  <a:cubicBezTo>
                    <a:pt x="9887" y="3004"/>
                    <a:pt x="9817" y="3004"/>
                    <a:pt x="9753" y="3004"/>
                  </a:cubicBezTo>
                  <a:cubicBezTo>
                    <a:pt x="8818" y="2673"/>
                    <a:pt x="8417" y="1802"/>
                    <a:pt x="8684" y="803"/>
                  </a:cubicBezTo>
                  <a:cubicBezTo>
                    <a:pt x="8748" y="600"/>
                    <a:pt x="8748" y="466"/>
                    <a:pt x="8748" y="332"/>
                  </a:cubicBezTo>
                  <a:cubicBezTo>
                    <a:pt x="8684" y="199"/>
                    <a:pt x="8684" y="65"/>
                    <a:pt x="8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018550" y="3429300"/>
              <a:ext cx="988700" cy="1221100"/>
            </a:xfrm>
            <a:custGeom>
              <a:avLst/>
              <a:gdLst/>
              <a:ahLst/>
              <a:cxnLst/>
              <a:rect l="l" t="t" r="r" b="b"/>
              <a:pathLst>
                <a:path w="39548" h="48844" extrusionOk="0">
                  <a:moveTo>
                    <a:pt x="177" y="1"/>
                  </a:moveTo>
                  <a:cubicBezTo>
                    <a:pt x="120" y="1"/>
                    <a:pt x="61" y="5"/>
                    <a:pt x="0" y="14"/>
                  </a:cubicBezTo>
                  <a:cubicBezTo>
                    <a:pt x="1604" y="19585"/>
                    <a:pt x="11089" y="36953"/>
                    <a:pt x="25321" y="48844"/>
                  </a:cubicBezTo>
                  <a:cubicBezTo>
                    <a:pt x="25321" y="48112"/>
                    <a:pt x="25588" y="47711"/>
                    <a:pt x="26588" y="47043"/>
                  </a:cubicBezTo>
                  <a:cubicBezTo>
                    <a:pt x="27191" y="46573"/>
                    <a:pt x="27859" y="46509"/>
                    <a:pt x="28458" y="46108"/>
                  </a:cubicBezTo>
                  <a:cubicBezTo>
                    <a:pt x="29260" y="45638"/>
                    <a:pt x="30131" y="45440"/>
                    <a:pt x="30996" y="45306"/>
                  </a:cubicBezTo>
                  <a:cubicBezTo>
                    <a:pt x="31333" y="45306"/>
                    <a:pt x="31600" y="45237"/>
                    <a:pt x="31868" y="45173"/>
                  </a:cubicBezTo>
                  <a:cubicBezTo>
                    <a:pt x="32001" y="45173"/>
                    <a:pt x="32199" y="45173"/>
                    <a:pt x="32268" y="44969"/>
                  </a:cubicBezTo>
                  <a:cubicBezTo>
                    <a:pt x="32466" y="44569"/>
                    <a:pt x="32867" y="44301"/>
                    <a:pt x="33204" y="43970"/>
                  </a:cubicBezTo>
                  <a:cubicBezTo>
                    <a:pt x="33401" y="43767"/>
                    <a:pt x="33535" y="43436"/>
                    <a:pt x="33401" y="43233"/>
                  </a:cubicBezTo>
                  <a:cubicBezTo>
                    <a:pt x="33204" y="42698"/>
                    <a:pt x="33535" y="42367"/>
                    <a:pt x="33738" y="41966"/>
                  </a:cubicBezTo>
                  <a:cubicBezTo>
                    <a:pt x="34203" y="41229"/>
                    <a:pt x="34604" y="40496"/>
                    <a:pt x="34470" y="39561"/>
                  </a:cubicBezTo>
                  <a:cubicBezTo>
                    <a:pt x="34406" y="39358"/>
                    <a:pt x="34406" y="39160"/>
                    <a:pt x="34540" y="39027"/>
                  </a:cubicBezTo>
                  <a:cubicBezTo>
                    <a:pt x="34940" y="38492"/>
                    <a:pt x="35005" y="37888"/>
                    <a:pt x="35005" y="37220"/>
                  </a:cubicBezTo>
                  <a:cubicBezTo>
                    <a:pt x="34940" y="36953"/>
                    <a:pt x="35005" y="36686"/>
                    <a:pt x="35138" y="36488"/>
                  </a:cubicBezTo>
                  <a:cubicBezTo>
                    <a:pt x="35272" y="36152"/>
                    <a:pt x="35272" y="35820"/>
                    <a:pt x="35074" y="35553"/>
                  </a:cubicBezTo>
                  <a:cubicBezTo>
                    <a:pt x="34673" y="34751"/>
                    <a:pt x="34807" y="33950"/>
                    <a:pt x="34807" y="33148"/>
                  </a:cubicBezTo>
                  <a:cubicBezTo>
                    <a:pt x="34871" y="32678"/>
                    <a:pt x="35074" y="32213"/>
                    <a:pt x="35405" y="31876"/>
                  </a:cubicBezTo>
                  <a:cubicBezTo>
                    <a:pt x="35940" y="31342"/>
                    <a:pt x="36276" y="30807"/>
                    <a:pt x="36544" y="30209"/>
                  </a:cubicBezTo>
                  <a:cubicBezTo>
                    <a:pt x="36608" y="29942"/>
                    <a:pt x="36677" y="29674"/>
                    <a:pt x="36944" y="29471"/>
                  </a:cubicBezTo>
                  <a:cubicBezTo>
                    <a:pt x="37677" y="28937"/>
                    <a:pt x="38211" y="28135"/>
                    <a:pt x="38612" y="27270"/>
                  </a:cubicBezTo>
                  <a:cubicBezTo>
                    <a:pt x="39280" y="25800"/>
                    <a:pt x="39547" y="24330"/>
                    <a:pt x="38949" y="22791"/>
                  </a:cubicBezTo>
                  <a:cubicBezTo>
                    <a:pt x="38745" y="22326"/>
                    <a:pt x="38612" y="21925"/>
                    <a:pt x="38211" y="21722"/>
                  </a:cubicBezTo>
                  <a:cubicBezTo>
                    <a:pt x="37880" y="21525"/>
                    <a:pt x="37543" y="21455"/>
                    <a:pt x="37142" y="21391"/>
                  </a:cubicBezTo>
                  <a:cubicBezTo>
                    <a:pt x="36544" y="21322"/>
                    <a:pt x="36009" y="20990"/>
                    <a:pt x="35608" y="20456"/>
                  </a:cubicBezTo>
                  <a:cubicBezTo>
                    <a:pt x="35074" y="19788"/>
                    <a:pt x="34272" y="19253"/>
                    <a:pt x="33471" y="18853"/>
                  </a:cubicBezTo>
                  <a:cubicBezTo>
                    <a:pt x="33299" y="18722"/>
                    <a:pt x="33098" y="18649"/>
                    <a:pt x="32870" y="18649"/>
                  </a:cubicBezTo>
                  <a:cubicBezTo>
                    <a:pt x="32744" y="18649"/>
                    <a:pt x="32609" y="18671"/>
                    <a:pt x="32466" y="18719"/>
                  </a:cubicBezTo>
                  <a:cubicBezTo>
                    <a:pt x="32271" y="18775"/>
                    <a:pt x="32088" y="18795"/>
                    <a:pt x="31906" y="18795"/>
                  </a:cubicBezTo>
                  <a:cubicBezTo>
                    <a:pt x="31653" y="18795"/>
                    <a:pt x="31403" y="18756"/>
                    <a:pt x="31130" y="18719"/>
                  </a:cubicBezTo>
                  <a:cubicBezTo>
                    <a:pt x="30665" y="18585"/>
                    <a:pt x="30195" y="18318"/>
                    <a:pt x="29730" y="18185"/>
                  </a:cubicBezTo>
                  <a:cubicBezTo>
                    <a:pt x="29453" y="18092"/>
                    <a:pt x="29177" y="17937"/>
                    <a:pt x="28877" y="17937"/>
                  </a:cubicBezTo>
                  <a:cubicBezTo>
                    <a:pt x="28743" y="17937"/>
                    <a:pt x="28604" y="17968"/>
                    <a:pt x="28458" y="18051"/>
                  </a:cubicBezTo>
                  <a:cubicBezTo>
                    <a:pt x="28383" y="18088"/>
                    <a:pt x="28319" y="18105"/>
                    <a:pt x="28264" y="18105"/>
                  </a:cubicBezTo>
                  <a:cubicBezTo>
                    <a:pt x="28122" y="18105"/>
                    <a:pt x="28039" y="17994"/>
                    <a:pt x="27993" y="17848"/>
                  </a:cubicBezTo>
                  <a:cubicBezTo>
                    <a:pt x="27790" y="17180"/>
                    <a:pt x="27325" y="16913"/>
                    <a:pt x="26721" y="16645"/>
                  </a:cubicBezTo>
                  <a:cubicBezTo>
                    <a:pt x="26320" y="16512"/>
                    <a:pt x="25989" y="16378"/>
                    <a:pt x="25652" y="16245"/>
                  </a:cubicBezTo>
                  <a:cubicBezTo>
                    <a:pt x="25246" y="16020"/>
                    <a:pt x="24838" y="15854"/>
                    <a:pt x="24389" y="15854"/>
                  </a:cubicBezTo>
                  <a:cubicBezTo>
                    <a:pt x="24176" y="15854"/>
                    <a:pt x="23953" y="15891"/>
                    <a:pt x="23718" y="15977"/>
                  </a:cubicBezTo>
                  <a:cubicBezTo>
                    <a:pt x="23782" y="15245"/>
                    <a:pt x="23247" y="15176"/>
                    <a:pt x="22782" y="15112"/>
                  </a:cubicBezTo>
                  <a:cubicBezTo>
                    <a:pt x="22045" y="14978"/>
                    <a:pt x="21511" y="14374"/>
                    <a:pt x="21644" y="13706"/>
                  </a:cubicBezTo>
                  <a:cubicBezTo>
                    <a:pt x="21778" y="13241"/>
                    <a:pt x="21644" y="12905"/>
                    <a:pt x="21377" y="12573"/>
                  </a:cubicBezTo>
                  <a:cubicBezTo>
                    <a:pt x="21046" y="12236"/>
                    <a:pt x="20778" y="11772"/>
                    <a:pt x="20778" y="11237"/>
                  </a:cubicBezTo>
                  <a:cubicBezTo>
                    <a:pt x="20709" y="9634"/>
                    <a:pt x="19239" y="8966"/>
                    <a:pt x="18374" y="7897"/>
                  </a:cubicBezTo>
                  <a:cubicBezTo>
                    <a:pt x="18374" y="7897"/>
                    <a:pt x="18304" y="7897"/>
                    <a:pt x="18240" y="7828"/>
                  </a:cubicBezTo>
                  <a:cubicBezTo>
                    <a:pt x="17302" y="7665"/>
                    <a:pt x="16368" y="7226"/>
                    <a:pt x="15357" y="7226"/>
                  </a:cubicBezTo>
                  <a:cubicBezTo>
                    <a:pt x="15140" y="7226"/>
                    <a:pt x="14921" y="7246"/>
                    <a:pt x="14697" y="7293"/>
                  </a:cubicBezTo>
                  <a:cubicBezTo>
                    <a:pt x="14593" y="7315"/>
                    <a:pt x="14476" y="7330"/>
                    <a:pt x="14356" y="7330"/>
                  </a:cubicBezTo>
                  <a:cubicBezTo>
                    <a:pt x="14091" y="7330"/>
                    <a:pt x="13812" y="7257"/>
                    <a:pt x="13628" y="7026"/>
                  </a:cubicBezTo>
                  <a:cubicBezTo>
                    <a:pt x="13029" y="6427"/>
                    <a:pt x="12158" y="6091"/>
                    <a:pt x="11961" y="5155"/>
                  </a:cubicBezTo>
                  <a:cubicBezTo>
                    <a:pt x="11961" y="5091"/>
                    <a:pt x="11891" y="5091"/>
                    <a:pt x="11891" y="5022"/>
                  </a:cubicBezTo>
                  <a:cubicBezTo>
                    <a:pt x="11490" y="4220"/>
                    <a:pt x="10689" y="4087"/>
                    <a:pt x="9956" y="3819"/>
                  </a:cubicBezTo>
                  <a:cubicBezTo>
                    <a:pt x="9753" y="3755"/>
                    <a:pt x="9556" y="3819"/>
                    <a:pt x="9620" y="3488"/>
                  </a:cubicBezTo>
                  <a:cubicBezTo>
                    <a:pt x="9753" y="2954"/>
                    <a:pt x="9422" y="2617"/>
                    <a:pt x="9021" y="2286"/>
                  </a:cubicBezTo>
                  <a:cubicBezTo>
                    <a:pt x="9219" y="2216"/>
                    <a:pt x="9422" y="2083"/>
                    <a:pt x="9486" y="1949"/>
                  </a:cubicBezTo>
                  <a:cubicBezTo>
                    <a:pt x="9620" y="1682"/>
                    <a:pt x="9689" y="1415"/>
                    <a:pt x="9556" y="1217"/>
                  </a:cubicBezTo>
                  <a:cubicBezTo>
                    <a:pt x="9465" y="1036"/>
                    <a:pt x="9314" y="1007"/>
                    <a:pt x="9143" y="1007"/>
                  </a:cubicBezTo>
                  <a:cubicBezTo>
                    <a:pt x="9061" y="1007"/>
                    <a:pt x="8974" y="1014"/>
                    <a:pt x="8888" y="1014"/>
                  </a:cubicBezTo>
                  <a:cubicBezTo>
                    <a:pt x="8620" y="1014"/>
                    <a:pt x="8487" y="1147"/>
                    <a:pt x="8417" y="1415"/>
                  </a:cubicBezTo>
                  <a:cubicBezTo>
                    <a:pt x="8417" y="1548"/>
                    <a:pt x="8417" y="1751"/>
                    <a:pt x="8353" y="1885"/>
                  </a:cubicBezTo>
                  <a:cubicBezTo>
                    <a:pt x="8353" y="1983"/>
                    <a:pt x="8281" y="2044"/>
                    <a:pt x="8216" y="2044"/>
                  </a:cubicBezTo>
                  <a:cubicBezTo>
                    <a:pt x="8192" y="2044"/>
                    <a:pt x="8169" y="2036"/>
                    <a:pt x="8150" y="2018"/>
                  </a:cubicBezTo>
                  <a:cubicBezTo>
                    <a:pt x="8017" y="2018"/>
                    <a:pt x="7952" y="1885"/>
                    <a:pt x="7952" y="1815"/>
                  </a:cubicBezTo>
                  <a:cubicBezTo>
                    <a:pt x="7883" y="1682"/>
                    <a:pt x="8017" y="1618"/>
                    <a:pt x="8017" y="1484"/>
                  </a:cubicBezTo>
                  <a:cubicBezTo>
                    <a:pt x="8220" y="1083"/>
                    <a:pt x="8150" y="1014"/>
                    <a:pt x="7685" y="1014"/>
                  </a:cubicBezTo>
                  <a:cubicBezTo>
                    <a:pt x="7284" y="1014"/>
                    <a:pt x="6814" y="1083"/>
                    <a:pt x="6413" y="1083"/>
                  </a:cubicBezTo>
                  <a:cubicBezTo>
                    <a:pt x="6146" y="1083"/>
                    <a:pt x="5948" y="1083"/>
                    <a:pt x="5745" y="1217"/>
                  </a:cubicBezTo>
                  <a:cubicBezTo>
                    <a:pt x="5421" y="1541"/>
                    <a:pt x="5082" y="1676"/>
                    <a:pt x="4743" y="1676"/>
                  </a:cubicBezTo>
                  <a:cubicBezTo>
                    <a:pt x="4382" y="1676"/>
                    <a:pt x="4021" y="1523"/>
                    <a:pt x="3677" y="1281"/>
                  </a:cubicBezTo>
                  <a:cubicBezTo>
                    <a:pt x="3340" y="1147"/>
                    <a:pt x="3073" y="1083"/>
                    <a:pt x="2806" y="1083"/>
                  </a:cubicBezTo>
                  <a:cubicBezTo>
                    <a:pt x="2475" y="1083"/>
                    <a:pt x="2138" y="1014"/>
                    <a:pt x="1807" y="1014"/>
                  </a:cubicBezTo>
                  <a:cubicBezTo>
                    <a:pt x="1470" y="950"/>
                    <a:pt x="1203" y="880"/>
                    <a:pt x="1069" y="549"/>
                  </a:cubicBezTo>
                  <a:cubicBezTo>
                    <a:pt x="837" y="200"/>
                    <a:pt x="555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2093775" y="3202525"/>
              <a:ext cx="45050" cy="28350"/>
            </a:xfrm>
            <a:custGeom>
              <a:avLst/>
              <a:gdLst/>
              <a:ahLst/>
              <a:cxnLst/>
              <a:rect l="l" t="t" r="r" b="b"/>
              <a:pathLst>
                <a:path w="1802" h="1134" extrusionOk="0">
                  <a:moveTo>
                    <a:pt x="732" y="64"/>
                  </a:moveTo>
                  <a:cubicBezTo>
                    <a:pt x="534" y="64"/>
                    <a:pt x="267" y="0"/>
                    <a:pt x="64" y="198"/>
                  </a:cubicBezTo>
                  <a:cubicBezTo>
                    <a:pt x="0" y="401"/>
                    <a:pt x="0" y="668"/>
                    <a:pt x="134" y="866"/>
                  </a:cubicBezTo>
                  <a:cubicBezTo>
                    <a:pt x="267" y="1133"/>
                    <a:pt x="866" y="1133"/>
                    <a:pt x="1336" y="936"/>
                  </a:cubicBezTo>
                  <a:cubicBezTo>
                    <a:pt x="1534" y="866"/>
                    <a:pt x="1801" y="732"/>
                    <a:pt x="1737" y="465"/>
                  </a:cubicBezTo>
                  <a:cubicBezTo>
                    <a:pt x="1603" y="0"/>
                    <a:pt x="1202" y="134"/>
                    <a:pt x="866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3531600" y="1689450"/>
              <a:ext cx="235575" cy="98500"/>
            </a:xfrm>
            <a:custGeom>
              <a:avLst/>
              <a:gdLst/>
              <a:ahLst/>
              <a:cxnLst/>
              <a:rect l="l" t="t" r="r" b="b"/>
              <a:pathLst>
                <a:path w="9423" h="3940" extrusionOk="0">
                  <a:moveTo>
                    <a:pt x="2005" y="3474"/>
                  </a:moveTo>
                  <a:cubicBezTo>
                    <a:pt x="2609" y="3538"/>
                    <a:pt x="3207" y="3474"/>
                    <a:pt x="3811" y="3742"/>
                  </a:cubicBezTo>
                  <a:cubicBezTo>
                    <a:pt x="4410" y="3939"/>
                    <a:pt x="4944" y="3875"/>
                    <a:pt x="5415" y="3474"/>
                  </a:cubicBezTo>
                  <a:cubicBezTo>
                    <a:pt x="5612" y="3405"/>
                    <a:pt x="5815" y="3341"/>
                    <a:pt x="5949" y="3271"/>
                  </a:cubicBezTo>
                  <a:cubicBezTo>
                    <a:pt x="6617" y="2940"/>
                    <a:pt x="7419" y="2806"/>
                    <a:pt x="8087" y="2603"/>
                  </a:cubicBezTo>
                  <a:cubicBezTo>
                    <a:pt x="8552" y="2470"/>
                    <a:pt x="8952" y="2272"/>
                    <a:pt x="9220" y="1802"/>
                  </a:cubicBezTo>
                  <a:cubicBezTo>
                    <a:pt x="9289" y="1668"/>
                    <a:pt x="9423" y="1470"/>
                    <a:pt x="9289" y="1267"/>
                  </a:cubicBezTo>
                  <a:cubicBezTo>
                    <a:pt x="8952" y="599"/>
                    <a:pt x="7819" y="1"/>
                    <a:pt x="7082" y="332"/>
                  </a:cubicBezTo>
                  <a:cubicBezTo>
                    <a:pt x="6280" y="669"/>
                    <a:pt x="5345" y="198"/>
                    <a:pt x="4613" y="733"/>
                  </a:cubicBezTo>
                  <a:lnTo>
                    <a:pt x="4410" y="733"/>
                  </a:lnTo>
                  <a:cubicBezTo>
                    <a:pt x="3875" y="401"/>
                    <a:pt x="3475" y="535"/>
                    <a:pt x="3074" y="1203"/>
                  </a:cubicBezTo>
                  <a:cubicBezTo>
                    <a:pt x="2940" y="599"/>
                    <a:pt x="2673" y="401"/>
                    <a:pt x="2272" y="268"/>
                  </a:cubicBezTo>
                  <a:cubicBezTo>
                    <a:pt x="1604" y="65"/>
                    <a:pt x="338" y="599"/>
                    <a:pt x="135" y="1203"/>
                  </a:cubicBezTo>
                  <a:cubicBezTo>
                    <a:pt x="1" y="1401"/>
                    <a:pt x="204" y="1534"/>
                    <a:pt x="338" y="1534"/>
                  </a:cubicBezTo>
                  <a:cubicBezTo>
                    <a:pt x="669" y="1604"/>
                    <a:pt x="936" y="1470"/>
                    <a:pt x="1203" y="1401"/>
                  </a:cubicBezTo>
                  <a:cubicBezTo>
                    <a:pt x="1337" y="1337"/>
                    <a:pt x="1540" y="1337"/>
                    <a:pt x="1604" y="1470"/>
                  </a:cubicBezTo>
                  <a:cubicBezTo>
                    <a:pt x="1738" y="1668"/>
                    <a:pt x="1604" y="1802"/>
                    <a:pt x="1471" y="1871"/>
                  </a:cubicBezTo>
                  <a:cubicBezTo>
                    <a:pt x="1070" y="2069"/>
                    <a:pt x="1139" y="2272"/>
                    <a:pt x="1471" y="2539"/>
                  </a:cubicBezTo>
                  <a:cubicBezTo>
                    <a:pt x="1540" y="2539"/>
                    <a:pt x="1738" y="2539"/>
                    <a:pt x="1604" y="2806"/>
                  </a:cubicBezTo>
                  <a:cubicBezTo>
                    <a:pt x="1406" y="3405"/>
                    <a:pt x="1406" y="3341"/>
                    <a:pt x="2005" y="3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917025" y="1494000"/>
              <a:ext cx="764925" cy="387275"/>
            </a:xfrm>
            <a:custGeom>
              <a:avLst/>
              <a:gdLst/>
              <a:ahLst/>
              <a:cxnLst/>
              <a:rect l="l" t="t" r="r" b="b"/>
              <a:pathLst>
                <a:path w="30597" h="15491" extrusionOk="0">
                  <a:moveTo>
                    <a:pt x="25916" y="3067"/>
                  </a:moveTo>
                  <a:cubicBezTo>
                    <a:pt x="26197" y="3067"/>
                    <a:pt x="26274" y="3491"/>
                    <a:pt x="26524" y="3741"/>
                  </a:cubicBezTo>
                  <a:cubicBezTo>
                    <a:pt x="26187" y="3677"/>
                    <a:pt x="25920" y="3607"/>
                    <a:pt x="25519" y="3543"/>
                  </a:cubicBezTo>
                  <a:cubicBezTo>
                    <a:pt x="25653" y="3340"/>
                    <a:pt x="25589" y="3073"/>
                    <a:pt x="25856" y="3073"/>
                  </a:cubicBezTo>
                  <a:cubicBezTo>
                    <a:pt x="25877" y="3069"/>
                    <a:pt x="25897" y="3067"/>
                    <a:pt x="25916" y="3067"/>
                  </a:cubicBezTo>
                  <a:close/>
                  <a:moveTo>
                    <a:pt x="30596" y="0"/>
                  </a:moveTo>
                  <a:cubicBezTo>
                    <a:pt x="19507" y="738"/>
                    <a:pt x="9155" y="3944"/>
                    <a:pt x="70" y="9155"/>
                  </a:cubicBezTo>
                  <a:cubicBezTo>
                    <a:pt x="70" y="9288"/>
                    <a:pt x="134" y="9422"/>
                    <a:pt x="204" y="9486"/>
                  </a:cubicBezTo>
                  <a:cubicBezTo>
                    <a:pt x="337" y="9689"/>
                    <a:pt x="204" y="9956"/>
                    <a:pt x="134" y="10154"/>
                  </a:cubicBezTo>
                  <a:cubicBezTo>
                    <a:pt x="1" y="10758"/>
                    <a:pt x="134" y="11356"/>
                    <a:pt x="337" y="11960"/>
                  </a:cubicBezTo>
                  <a:cubicBezTo>
                    <a:pt x="535" y="12628"/>
                    <a:pt x="936" y="13296"/>
                    <a:pt x="1273" y="13964"/>
                  </a:cubicBezTo>
                  <a:cubicBezTo>
                    <a:pt x="1375" y="14217"/>
                    <a:pt x="1554" y="14433"/>
                    <a:pt x="1841" y="14433"/>
                  </a:cubicBezTo>
                  <a:cubicBezTo>
                    <a:pt x="1929" y="14433"/>
                    <a:pt x="2028" y="14412"/>
                    <a:pt x="2138" y="14365"/>
                  </a:cubicBezTo>
                  <a:cubicBezTo>
                    <a:pt x="2364" y="14290"/>
                    <a:pt x="2573" y="14252"/>
                    <a:pt x="2770" y="14252"/>
                  </a:cubicBezTo>
                  <a:cubicBezTo>
                    <a:pt x="3274" y="14252"/>
                    <a:pt x="3694" y="14503"/>
                    <a:pt x="4078" y="15033"/>
                  </a:cubicBezTo>
                  <a:cubicBezTo>
                    <a:pt x="4317" y="15341"/>
                    <a:pt x="4610" y="15491"/>
                    <a:pt x="4920" y="15491"/>
                  </a:cubicBezTo>
                  <a:cubicBezTo>
                    <a:pt x="5213" y="15491"/>
                    <a:pt x="5522" y="15357"/>
                    <a:pt x="5815" y="15097"/>
                  </a:cubicBezTo>
                  <a:cubicBezTo>
                    <a:pt x="6350" y="14697"/>
                    <a:pt x="6750" y="14232"/>
                    <a:pt x="7215" y="13761"/>
                  </a:cubicBezTo>
                  <a:cubicBezTo>
                    <a:pt x="7418" y="13564"/>
                    <a:pt x="7616" y="13361"/>
                    <a:pt x="7616" y="12960"/>
                  </a:cubicBezTo>
                  <a:cubicBezTo>
                    <a:pt x="7552" y="12628"/>
                    <a:pt x="7819" y="12495"/>
                    <a:pt x="8087" y="12425"/>
                  </a:cubicBezTo>
                  <a:cubicBezTo>
                    <a:pt x="8755" y="12158"/>
                    <a:pt x="9155" y="11693"/>
                    <a:pt x="9487" y="11089"/>
                  </a:cubicBezTo>
                  <a:lnTo>
                    <a:pt x="10288" y="9887"/>
                  </a:lnTo>
                  <a:cubicBezTo>
                    <a:pt x="10625" y="9556"/>
                    <a:pt x="10956" y="9352"/>
                    <a:pt x="11427" y="9352"/>
                  </a:cubicBezTo>
                  <a:cubicBezTo>
                    <a:pt x="11524" y="9373"/>
                    <a:pt x="11617" y="9381"/>
                    <a:pt x="11705" y="9381"/>
                  </a:cubicBezTo>
                  <a:cubicBezTo>
                    <a:pt x="11916" y="9381"/>
                    <a:pt x="12104" y="9333"/>
                    <a:pt x="12292" y="9288"/>
                  </a:cubicBezTo>
                  <a:cubicBezTo>
                    <a:pt x="12560" y="9155"/>
                    <a:pt x="12763" y="8952"/>
                    <a:pt x="12960" y="8818"/>
                  </a:cubicBezTo>
                  <a:cubicBezTo>
                    <a:pt x="12999" y="8789"/>
                    <a:pt x="13035" y="8777"/>
                    <a:pt x="13069" y="8777"/>
                  </a:cubicBezTo>
                  <a:cubicBezTo>
                    <a:pt x="13235" y="8777"/>
                    <a:pt x="13354" y="9062"/>
                    <a:pt x="13520" y="9062"/>
                  </a:cubicBezTo>
                  <a:cubicBezTo>
                    <a:pt x="13554" y="9062"/>
                    <a:pt x="13590" y="9050"/>
                    <a:pt x="13628" y="9021"/>
                  </a:cubicBezTo>
                  <a:cubicBezTo>
                    <a:pt x="13762" y="9021"/>
                    <a:pt x="13896" y="9021"/>
                    <a:pt x="14029" y="8952"/>
                  </a:cubicBezTo>
                  <a:cubicBezTo>
                    <a:pt x="15301" y="8684"/>
                    <a:pt x="16434" y="8284"/>
                    <a:pt x="17503" y="7551"/>
                  </a:cubicBezTo>
                  <a:cubicBezTo>
                    <a:pt x="17840" y="7284"/>
                    <a:pt x="18171" y="7017"/>
                    <a:pt x="18508" y="6814"/>
                  </a:cubicBezTo>
                  <a:cubicBezTo>
                    <a:pt x="18789" y="6627"/>
                    <a:pt x="19035" y="6408"/>
                    <a:pt x="19342" y="6408"/>
                  </a:cubicBezTo>
                  <a:cubicBezTo>
                    <a:pt x="19473" y="6408"/>
                    <a:pt x="19614" y="6448"/>
                    <a:pt x="19774" y="6547"/>
                  </a:cubicBezTo>
                  <a:cubicBezTo>
                    <a:pt x="19844" y="6547"/>
                    <a:pt x="19977" y="6547"/>
                    <a:pt x="20111" y="6483"/>
                  </a:cubicBezTo>
                  <a:cubicBezTo>
                    <a:pt x="21180" y="6280"/>
                    <a:pt x="22313" y="6082"/>
                    <a:pt x="23382" y="5815"/>
                  </a:cubicBezTo>
                  <a:cubicBezTo>
                    <a:pt x="24584" y="5547"/>
                    <a:pt x="25653" y="4810"/>
                    <a:pt x="26855" y="4543"/>
                  </a:cubicBezTo>
                  <a:cubicBezTo>
                    <a:pt x="26925" y="4543"/>
                    <a:pt x="27122" y="4409"/>
                    <a:pt x="27122" y="4275"/>
                  </a:cubicBezTo>
                  <a:cubicBezTo>
                    <a:pt x="27018" y="3911"/>
                    <a:pt x="27202" y="3872"/>
                    <a:pt x="27446" y="3872"/>
                  </a:cubicBezTo>
                  <a:cubicBezTo>
                    <a:pt x="27513" y="3872"/>
                    <a:pt x="27585" y="3875"/>
                    <a:pt x="27657" y="3875"/>
                  </a:cubicBezTo>
                  <a:cubicBezTo>
                    <a:pt x="28191" y="3811"/>
                    <a:pt x="28325" y="3741"/>
                    <a:pt x="28325" y="3143"/>
                  </a:cubicBezTo>
                  <a:cubicBezTo>
                    <a:pt x="28394" y="2405"/>
                    <a:pt x="28127" y="2138"/>
                    <a:pt x="27459" y="1737"/>
                  </a:cubicBezTo>
                  <a:cubicBezTo>
                    <a:pt x="27122" y="1603"/>
                    <a:pt x="26722" y="1603"/>
                    <a:pt x="26588" y="1138"/>
                  </a:cubicBezTo>
                  <a:cubicBezTo>
                    <a:pt x="27192" y="935"/>
                    <a:pt x="28058" y="802"/>
                    <a:pt x="28458" y="802"/>
                  </a:cubicBezTo>
                  <a:cubicBezTo>
                    <a:pt x="28525" y="807"/>
                    <a:pt x="28590" y="810"/>
                    <a:pt x="28654" y="810"/>
                  </a:cubicBezTo>
                  <a:cubicBezTo>
                    <a:pt x="29431" y="810"/>
                    <a:pt x="30043" y="435"/>
                    <a:pt x="30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3494875" y="1610900"/>
              <a:ext cx="2096000" cy="3313400"/>
            </a:xfrm>
            <a:custGeom>
              <a:avLst/>
              <a:gdLst/>
              <a:ahLst/>
              <a:cxnLst/>
              <a:rect l="l" t="t" r="r" b="b"/>
              <a:pathLst>
                <a:path w="83840" h="132536" extrusionOk="0">
                  <a:moveTo>
                    <a:pt x="44116" y="12894"/>
                  </a:moveTo>
                  <a:cubicBezTo>
                    <a:pt x="44225" y="12894"/>
                    <a:pt x="44325" y="12928"/>
                    <a:pt x="44426" y="12960"/>
                  </a:cubicBezTo>
                  <a:cubicBezTo>
                    <a:pt x="44758" y="13029"/>
                    <a:pt x="44694" y="13297"/>
                    <a:pt x="44624" y="13494"/>
                  </a:cubicBezTo>
                  <a:cubicBezTo>
                    <a:pt x="44624" y="13697"/>
                    <a:pt x="44694" y="13965"/>
                    <a:pt x="44426" y="14098"/>
                  </a:cubicBezTo>
                  <a:cubicBezTo>
                    <a:pt x="44380" y="14129"/>
                    <a:pt x="44333" y="14142"/>
                    <a:pt x="44287" y="14142"/>
                  </a:cubicBezTo>
                  <a:cubicBezTo>
                    <a:pt x="44132" y="14142"/>
                    <a:pt x="43979" y="13998"/>
                    <a:pt x="43822" y="13895"/>
                  </a:cubicBezTo>
                  <a:cubicBezTo>
                    <a:pt x="43822" y="13831"/>
                    <a:pt x="43758" y="13831"/>
                    <a:pt x="43689" y="13762"/>
                  </a:cubicBezTo>
                  <a:cubicBezTo>
                    <a:pt x="43509" y="13703"/>
                    <a:pt x="43383" y="13421"/>
                    <a:pt x="43209" y="13421"/>
                  </a:cubicBezTo>
                  <a:cubicBezTo>
                    <a:pt x="43191" y="13421"/>
                    <a:pt x="43173" y="13424"/>
                    <a:pt x="43154" y="13430"/>
                  </a:cubicBezTo>
                  <a:cubicBezTo>
                    <a:pt x="43357" y="13361"/>
                    <a:pt x="43625" y="13227"/>
                    <a:pt x="43758" y="13029"/>
                  </a:cubicBezTo>
                  <a:cubicBezTo>
                    <a:pt x="43892" y="12928"/>
                    <a:pt x="44008" y="12894"/>
                    <a:pt x="44116" y="12894"/>
                  </a:cubicBezTo>
                  <a:close/>
                  <a:moveTo>
                    <a:pt x="42556" y="4543"/>
                  </a:moveTo>
                  <a:cubicBezTo>
                    <a:pt x="43021" y="4543"/>
                    <a:pt x="43555" y="4543"/>
                    <a:pt x="44026" y="4612"/>
                  </a:cubicBezTo>
                  <a:cubicBezTo>
                    <a:pt x="44293" y="4676"/>
                    <a:pt x="44426" y="4944"/>
                    <a:pt x="44159" y="5077"/>
                  </a:cubicBezTo>
                  <a:cubicBezTo>
                    <a:pt x="43625" y="5548"/>
                    <a:pt x="43154" y="6146"/>
                    <a:pt x="42486" y="6483"/>
                  </a:cubicBezTo>
                  <a:cubicBezTo>
                    <a:pt x="42155" y="6680"/>
                    <a:pt x="41818" y="6884"/>
                    <a:pt x="41551" y="7151"/>
                  </a:cubicBezTo>
                  <a:cubicBezTo>
                    <a:pt x="41017" y="7616"/>
                    <a:pt x="40953" y="8417"/>
                    <a:pt x="41418" y="8952"/>
                  </a:cubicBezTo>
                  <a:cubicBezTo>
                    <a:pt x="41621" y="9219"/>
                    <a:pt x="41685" y="9422"/>
                    <a:pt x="41685" y="9620"/>
                  </a:cubicBezTo>
                  <a:cubicBezTo>
                    <a:pt x="41621" y="10224"/>
                    <a:pt x="41888" y="10421"/>
                    <a:pt x="42353" y="10689"/>
                  </a:cubicBezTo>
                  <a:cubicBezTo>
                    <a:pt x="42855" y="10991"/>
                    <a:pt x="43340" y="11108"/>
                    <a:pt x="43824" y="11108"/>
                  </a:cubicBezTo>
                  <a:cubicBezTo>
                    <a:pt x="44309" y="11108"/>
                    <a:pt x="44792" y="10991"/>
                    <a:pt x="45292" y="10822"/>
                  </a:cubicBezTo>
                  <a:cubicBezTo>
                    <a:pt x="46163" y="10555"/>
                    <a:pt x="47029" y="10555"/>
                    <a:pt x="47900" y="10421"/>
                  </a:cubicBezTo>
                  <a:cubicBezTo>
                    <a:pt x="47943" y="10413"/>
                    <a:pt x="47983" y="10409"/>
                    <a:pt x="48022" y="10409"/>
                  </a:cubicBezTo>
                  <a:cubicBezTo>
                    <a:pt x="48285" y="10409"/>
                    <a:pt x="48469" y="10589"/>
                    <a:pt x="48702" y="10822"/>
                  </a:cubicBezTo>
                  <a:cubicBezTo>
                    <a:pt x="48365" y="10956"/>
                    <a:pt x="48034" y="10956"/>
                    <a:pt x="47964" y="11357"/>
                  </a:cubicBezTo>
                  <a:cubicBezTo>
                    <a:pt x="47926" y="11477"/>
                    <a:pt x="47839" y="11502"/>
                    <a:pt x="47747" y="11502"/>
                  </a:cubicBezTo>
                  <a:cubicBezTo>
                    <a:pt x="47683" y="11502"/>
                    <a:pt x="47618" y="11490"/>
                    <a:pt x="47563" y="11490"/>
                  </a:cubicBezTo>
                  <a:cubicBezTo>
                    <a:pt x="47484" y="11511"/>
                    <a:pt x="47412" y="11519"/>
                    <a:pt x="47343" y="11519"/>
                  </a:cubicBezTo>
                  <a:cubicBezTo>
                    <a:pt x="47179" y="11519"/>
                    <a:pt x="47038" y="11471"/>
                    <a:pt x="46895" y="11426"/>
                  </a:cubicBezTo>
                  <a:cubicBezTo>
                    <a:pt x="46545" y="11308"/>
                    <a:pt x="46202" y="11256"/>
                    <a:pt x="45861" y="11256"/>
                  </a:cubicBezTo>
                  <a:cubicBezTo>
                    <a:pt x="45231" y="11256"/>
                    <a:pt x="44608" y="11433"/>
                    <a:pt x="43956" y="11693"/>
                  </a:cubicBezTo>
                  <a:cubicBezTo>
                    <a:pt x="43357" y="11891"/>
                    <a:pt x="43021" y="12361"/>
                    <a:pt x="42556" y="12762"/>
                  </a:cubicBezTo>
                  <a:cubicBezTo>
                    <a:pt x="42422" y="12960"/>
                    <a:pt x="42422" y="13163"/>
                    <a:pt x="42556" y="13297"/>
                  </a:cubicBezTo>
                  <a:cubicBezTo>
                    <a:pt x="42689" y="13430"/>
                    <a:pt x="42823" y="13494"/>
                    <a:pt x="43021" y="13494"/>
                  </a:cubicBezTo>
                  <a:cubicBezTo>
                    <a:pt x="43090" y="13431"/>
                    <a:pt x="43090" y="13430"/>
                    <a:pt x="43153" y="13430"/>
                  </a:cubicBezTo>
                  <a:lnTo>
                    <a:pt x="43153" y="13430"/>
                  </a:lnTo>
                  <a:cubicBezTo>
                    <a:pt x="43090" y="13430"/>
                    <a:pt x="43090" y="13431"/>
                    <a:pt x="43090" y="13494"/>
                  </a:cubicBezTo>
                  <a:lnTo>
                    <a:pt x="43021" y="13494"/>
                  </a:lnTo>
                  <a:cubicBezTo>
                    <a:pt x="42620" y="13697"/>
                    <a:pt x="42086" y="13762"/>
                    <a:pt x="41952" y="14365"/>
                  </a:cubicBezTo>
                  <a:cubicBezTo>
                    <a:pt x="41818" y="14964"/>
                    <a:pt x="41685" y="15568"/>
                    <a:pt x="41754" y="16166"/>
                  </a:cubicBezTo>
                  <a:lnTo>
                    <a:pt x="41754" y="16434"/>
                  </a:lnTo>
                  <a:cubicBezTo>
                    <a:pt x="41220" y="16701"/>
                    <a:pt x="41017" y="17438"/>
                    <a:pt x="40285" y="17438"/>
                  </a:cubicBezTo>
                  <a:cubicBezTo>
                    <a:pt x="40251" y="17438"/>
                    <a:pt x="40201" y="17454"/>
                    <a:pt x="40152" y="17454"/>
                  </a:cubicBezTo>
                  <a:cubicBezTo>
                    <a:pt x="40101" y="17454"/>
                    <a:pt x="40050" y="17437"/>
                    <a:pt x="40017" y="17369"/>
                  </a:cubicBezTo>
                  <a:cubicBezTo>
                    <a:pt x="39861" y="17153"/>
                    <a:pt x="39690" y="17095"/>
                    <a:pt x="39512" y="17095"/>
                  </a:cubicBezTo>
                  <a:cubicBezTo>
                    <a:pt x="39308" y="17095"/>
                    <a:pt x="39093" y="17171"/>
                    <a:pt x="38879" y="17171"/>
                  </a:cubicBezTo>
                  <a:cubicBezTo>
                    <a:pt x="37810" y="17305"/>
                    <a:pt x="36811" y="17839"/>
                    <a:pt x="35806" y="18106"/>
                  </a:cubicBezTo>
                  <a:cubicBezTo>
                    <a:pt x="35657" y="18135"/>
                    <a:pt x="35535" y="18165"/>
                    <a:pt x="35432" y="18165"/>
                  </a:cubicBezTo>
                  <a:cubicBezTo>
                    <a:pt x="35307" y="18165"/>
                    <a:pt x="35212" y="18120"/>
                    <a:pt x="35138" y="17973"/>
                  </a:cubicBezTo>
                  <a:cubicBezTo>
                    <a:pt x="35074" y="17903"/>
                    <a:pt x="35005" y="17839"/>
                    <a:pt x="35005" y="17770"/>
                  </a:cubicBezTo>
                  <a:cubicBezTo>
                    <a:pt x="34637" y="17440"/>
                    <a:pt x="34431" y="17292"/>
                    <a:pt x="34165" y="17292"/>
                  </a:cubicBezTo>
                  <a:cubicBezTo>
                    <a:pt x="33947" y="17292"/>
                    <a:pt x="33689" y="17392"/>
                    <a:pt x="33268" y="17572"/>
                  </a:cubicBezTo>
                  <a:cubicBezTo>
                    <a:pt x="33535" y="17037"/>
                    <a:pt x="33802" y="16503"/>
                    <a:pt x="33872" y="15899"/>
                  </a:cubicBezTo>
                  <a:cubicBezTo>
                    <a:pt x="34005" y="16637"/>
                    <a:pt x="34540" y="16701"/>
                    <a:pt x="35074" y="16701"/>
                  </a:cubicBezTo>
                  <a:cubicBezTo>
                    <a:pt x="35341" y="16701"/>
                    <a:pt x="35673" y="16637"/>
                    <a:pt x="35742" y="16300"/>
                  </a:cubicBezTo>
                  <a:cubicBezTo>
                    <a:pt x="35789" y="15907"/>
                    <a:pt x="35984" y="15803"/>
                    <a:pt x="36215" y="15803"/>
                  </a:cubicBezTo>
                  <a:cubicBezTo>
                    <a:pt x="36298" y="15803"/>
                    <a:pt x="36386" y="15817"/>
                    <a:pt x="36474" y="15835"/>
                  </a:cubicBezTo>
                  <a:cubicBezTo>
                    <a:pt x="36527" y="15841"/>
                    <a:pt x="36577" y="15844"/>
                    <a:pt x="36623" y="15844"/>
                  </a:cubicBezTo>
                  <a:cubicBezTo>
                    <a:pt x="37047" y="15844"/>
                    <a:pt x="37218" y="15586"/>
                    <a:pt x="37276" y="15167"/>
                  </a:cubicBezTo>
                  <a:cubicBezTo>
                    <a:pt x="37479" y="14633"/>
                    <a:pt x="37677" y="14098"/>
                    <a:pt x="37613" y="13494"/>
                  </a:cubicBezTo>
                  <a:cubicBezTo>
                    <a:pt x="37613" y="12960"/>
                    <a:pt x="37810" y="12693"/>
                    <a:pt x="38281" y="12559"/>
                  </a:cubicBezTo>
                  <a:cubicBezTo>
                    <a:pt x="38949" y="12425"/>
                    <a:pt x="39216" y="11757"/>
                    <a:pt x="39547" y="11293"/>
                  </a:cubicBezTo>
                  <a:cubicBezTo>
                    <a:pt x="39681" y="11159"/>
                    <a:pt x="39617" y="10956"/>
                    <a:pt x="39483" y="10822"/>
                  </a:cubicBezTo>
                  <a:cubicBezTo>
                    <a:pt x="39216" y="10555"/>
                    <a:pt x="39013" y="10224"/>
                    <a:pt x="38681" y="10154"/>
                  </a:cubicBezTo>
                  <a:cubicBezTo>
                    <a:pt x="38077" y="9956"/>
                    <a:pt x="38013" y="9422"/>
                    <a:pt x="38013" y="9021"/>
                  </a:cubicBezTo>
                  <a:cubicBezTo>
                    <a:pt x="38077" y="8487"/>
                    <a:pt x="38077" y="7952"/>
                    <a:pt x="38745" y="7616"/>
                  </a:cubicBezTo>
                  <a:cubicBezTo>
                    <a:pt x="39681" y="7215"/>
                    <a:pt x="40616" y="6750"/>
                    <a:pt x="41353" y="6082"/>
                  </a:cubicBezTo>
                  <a:cubicBezTo>
                    <a:pt x="41487" y="5948"/>
                    <a:pt x="41685" y="5815"/>
                    <a:pt x="41621" y="5612"/>
                  </a:cubicBezTo>
                  <a:cubicBezTo>
                    <a:pt x="41621" y="5414"/>
                    <a:pt x="41418" y="5280"/>
                    <a:pt x="41621" y="5077"/>
                  </a:cubicBezTo>
                  <a:cubicBezTo>
                    <a:pt x="41888" y="4810"/>
                    <a:pt x="42155" y="4543"/>
                    <a:pt x="42556" y="4543"/>
                  </a:cubicBezTo>
                  <a:close/>
                  <a:moveTo>
                    <a:pt x="59524" y="27431"/>
                  </a:moveTo>
                  <a:cubicBezTo>
                    <a:pt x="59625" y="27431"/>
                    <a:pt x="59674" y="27495"/>
                    <a:pt x="59721" y="27592"/>
                  </a:cubicBezTo>
                  <a:cubicBezTo>
                    <a:pt x="60058" y="28127"/>
                    <a:pt x="59855" y="28661"/>
                    <a:pt x="59187" y="28795"/>
                  </a:cubicBezTo>
                  <a:cubicBezTo>
                    <a:pt x="59079" y="28846"/>
                    <a:pt x="59017" y="29029"/>
                    <a:pt x="58857" y="29029"/>
                  </a:cubicBezTo>
                  <a:cubicBezTo>
                    <a:pt x="58819" y="29029"/>
                    <a:pt x="58774" y="29018"/>
                    <a:pt x="58722" y="28992"/>
                  </a:cubicBezTo>
                  <a:cubicBezTo>
                    <a:pt x="58118" y="28661"/>
                    <a:pt x="57316" y="29126"/>
                    <a:pt x="56852" y="28324"/>
                  </a:cubicBezTo>
                  <a:cubicBezTo>
                    <a:pt x="56985" y="28057"/>
                    <a:pt x="57252" y="27924"/>
                    <a:pt x="57584" y="27859"/>
                  </a:cubicBezTo>
                  <a:lnTo>
                    <a:pt x="59390" y="27459"/>
                  </a:lnTo>
                  <a:cubicBezTo>
                    <a:pt x="59443" y="27440"/>
                    <a:pt x="59487" y="27431"/>
                    <a:pt x="59524" y="27431"/>
                  </a:cubicBezTo>
                  <a:close/>
                  <a:moveTo>
                    <a:pt x="53251" y="27763"/>
                  </a:moveTo>
                  <a:cubicBezTo>
                    <a:pt x="53488" y="27763"/>
                    <a:pt x="53732" y="27883"/>
                    <a:pt x="53976" y="28127"/>
                  </a:cubicBezTo>
                  <a:cubicBezTo>
                    <a:pt x="54244" y="28458"/>
                    <a:pt x="54580" y="28394"/>
                    <a:pt x="54912" y="28458"/>
                  </a:cubicBezTo>
                  <a:cubicBezTo>
                    <a:pt x="54580" y="28992"/>
                    <a:pt x="54580" y="29126"/>
                    <a:pt x="55115" y="29393"/>
                  </a:cubicBezTo>
                  <a:cubicBezTo>
                    <a:pt x="55312" y="29527"/>
                    <a:pt x="55446" y="29596"/>
                    <a:pt x="55580" y="29928"/>
                  </a:cubicBezTo>
                  <a:cubicBezTo>
                    <a:pt x="55661" y="30251"/>
                    <a:pt x="55839" y="30428"/>
                    <a:pt x="56057" y="30428"/>
                  </a:cubicBezTo>
                  <a:cubicBezTo>
                    <a:pt x="56199" y="30428"/>
                    <a:pt x="56357" y="30353"/>
                    <a:pt x="56515" y="30195"/>
                  </a:cubicBezTo>
                  <a:cubicBezTo>
                    <a:pt x="56780" y="29879"/>
                    <a:pt x="57084" y="29772"/>
                    <a:pt x="57429" y="29772"/>
                  </a:cubicBezTo>
                  <a:cubicBezTo>
                    <a:pt x="57522" y="29772"/>
                    <a:pt x="57618" y="29780"/>
                    <a:pt x="57717" y="29794"/>
                  </a:cubicBezTo>
                  <a:cubicBezTo>
                    <a:pt x="57835" y="29827"/>
                    <a:pt x="57948" y="29844"/>
                    <a:pt x="58056" y="29844"/>
                  </a:cubicBezTo>
                  <a:cubicBezTo>
                    <a:pt x="58380" y="29844"/>
                    <a:pt x="58655" y="29694"/>
                    <a:pt x="58856" y="29393"/>
                  </a:cubicBezTo>
                  <a:cubicBezTo>
                    <a:pt x="59123" y="29596"/>
                    <a:pt x="59321" y="29794"/>
                    <a:pt x="59588" y="29928"/>
                  </a:cubicBezTo>
                  <a:lnTo>
                    <a:pt x="61795" y="31130"/>
                  </a:lnTo>
                  <a:cubicBezTo>
                    <a:pt x="62062" y="31264"/>
                    <a:pt x="62329" y="31333"/>
                    <a:pt x="62527" y="31600"/>
                  </a:cubicBezTo>
                  <a:cubicBezTo>
                    <a:pt x="62730" y="31868"/>
                    <a:pt x="62997" y="32065"/>
                    <a:pt x="63329" y="32199"/>
                  </a:cubicBezTo>
                  <a:cubicBezTo>
                    <a:pt x="63596" y="32332"/>
                    <a:pt x="63863" y="32536"/>
                    <a:pt x="64066" y="32867"/>
                  </a:cubicBezTo>
                  <a:cubicBezTo>
                    <a:pt x="64333" y="33337"/>
                    <a:pt x="64264" y="33669"/>
                    <a:pt x="63799" y="34005"/>
                  </a:cubicBezTo>
                  <a:cubicBezTo>
                    <a:pt x="63407" y="34299"/>
                    <a:pt x="63050" y="34483"/>
                    <a:pt x="62625" y="34483"/>
                  </a:cubicBezTo>
                  <a:cubicBezTo>
                    <a:pt x="62469" y="34483"/>
                    <a:pt x="62305" y="34459"/>
                    <a:pt x="62126" y="34406"/>
                  </a:cubicBezTo>
                  <a:cubicBezTo>
                    <a:pt x="61661" y="34272"/>
                    <a:pt x="61127" y="34337"/>
                    <a:pt x="60592" y="34203"/>
                  </a:cubicBezTo>
                  <a:cubicBezTo>
                    <a:pt x="59588" y="34005"/>
                    <a:pt x="58722" y="33535"/>
                    <a:pt x="57787" y="33204"/>
                  </a:cubicBezTo>
                  <a:cubicBezTo>
                    <a:pt x="57653" y="33134"/>
                    <a:pt x="57520" y="33070"/>
                    <a:pt x="57386" y="33070"/>
                  </a:cubicBezTo>
                  <a:cubicBezTo>
                    <a:pt x="56248" y="33268"/>
                    <a:pt x="55115" y="33401"/>
                    <a:pt x="54179" y="34005"/>
                  </a:cubicBezTo>
                  <a:cubicBezTo>
                    <a:pt x="53779" y="34272"/>
                    <a:pt x="53442" y="34337"/>
                    <a:pt x="52977" y="34337"/>
                  </a:cubicBezTo>
                  <a:cubicBezTo>
                    <a:pt x="52792" y="34314"/>
                    <a:pt x="52607" y="34284"/>
                    <a:pt x="52433" y="34284"/>
                  </a:cubicBezTo>
                  <a:cubicBezTo>
                    <a:pt x="52104" y="34284"/>
                    <a:pt x="51816" y="34392"/>
                    <a:pt x="51641" y="34871"/>
                  </a:cubicBezTo>
                  <a:cubicBezTo>
                    <a:pt x="51507" y="35074"/>
                    <a:pt x="51240" y="35208"/>
                    <a:pt x="50973" y="35208"/>
                  </a:cubicBezTo>
                  <a:lnTo>
                    <a:pt x="50038" y="35208"/>
                  </a:lnTo>
                  <a:cubicBezTo>
                    <a:pt x="50503" y="34737"/>
                    <a:pt x="51304" y="35272"/>
                    <a:pt x="51641" y="34406"/>
                  </a:cubicBezTo>
                  <a:cubicBezTo>
                    <a:pt x="51571" y="34337"/>
                    <a:pt x="51507" y="34272"/>
                    <a:pt x="51374" y="34272"/>
                  </a:cubicBezTo>
                  <a:cubicBezTo>
                    <a:pt x="50636" y="34069"/>
                    <a:pt x="50503" y="33268"/>
                    <a:pt x="50102" y="32867"/>
                  </a:cubicBezTo>
                  <a:cubicBezTo>
                    <a:pt x="50038" y="32803"/>
                    <a:pt x="49968" y="32733"/>
                    <a:pt x="50038" y="32669"/>
                  </a:cubicBezTo>
                  <a:cubicBezTo>
                    <a:pt x="50369" y="32332"/>
                    <a:pt x="50305" y="31932"/>
                    <a:pt x="50572" y="31600"/>
                  </a:cubicBezTo>
                  <a:cubicBezTo>
                    <a:pt x="50770" y="31333"/>
                    <a:pt x="50973" y="30996"/>
                    <a:pt x="50973" y="30665"/>
                  </a:cubicBezTo>
                  <a:cubicBezTo>
                    <a:pt x="50973" y="30264"/>
                    <a:pt x="51037" y="29928"/>
                    <a:pt x="51507" y="29794"/>
                  </a:cubicBezTo>
                  <a:cubicBezTo>
                    <a:pt x="51571" y="29794"/>
                    <a:pt x="51641" y="29730"/>
                    <a:pt x="51641" y="29660"/>
                  </a:cubicBezTo>
                  <a:cubicBezTo>
                    <a:pt x="51641" y="28992"/>
                    <a:pt x="52106" y="28661"/>
                    <a:pt x="52443" y="28260"/>
                  </a:cubicBezTo>
                  <a:cubicBezTo>
                    <a:pt x="52695" y="27932"/>
                    <a:pt x="52968" y="27763"/>
                    <a:pt x="53251" y="27763"/>
                  </a:cubicBezTo>
                  <a:close/>
                  <a:moveTo>
                    <a:pt x="58524" y="51184"/>
                  </a:moveTo>
                  <a:cubicBezTo>
                    <a:pt x="58555" y="51184"/>
                    <a:pt x="58615" y="51216"/>
                    <a:pt x="58722" y="51304"/>
                  </a:cubicBezTo>
                  <a:cubicBezTo>
                    <a:pt x="59123" y="51705"/>
                    <a:pt x="59454" y="52106"/>
                    <a:pt x="59721" y="52576"/>
                  </a:cubicBezTo>
                  <a:cubicBezTo>
                    <a:pt x="59989" y="53175"/>
                    <a:pt x="60389" y="53645"/>
                    <a:pt x="60790" y="54179"/>
                  </a:cubicBezTo>
                  <a:cubicBezTo>
                    <a:pt x="60860" y="54313"/>
                    <a:pt x="60993" y="54447"/>
                    <a:pt x="61057" y="54580"/>
                  </a:cubicBezTo>
                  <a:cubicBezTo>
                    <a:pt x="61458" y="55115"/>
                    <a:pt x="61528" y="55783"/>
                    <a:pt x="61928" y="56248"/>
                  </a:cubicBezTo>
                  <a:cubicBezTo>
                    <a:pt x="62393" y="56718"/>
                    <a:pt x="62928" y="57119"/>
                    <a:pt x="63265" y="57653"/>
                  </a:cubicBezTo>
                  <a:cubicBezTo>
                    <a:pt x="63532" y="58188"/>
                    <a:pt x="63799" y="58722"/>
                    <a:pt x="63933" y="59321"/>
                  </a:cubicBezTo>
                  <a:cubicBezTo>
                    <a:pt x="63933" y="59721"/>
                    <a:pt x="64066" y="60122"/>
                    <a:pt x="64200" y="60523"/>
                  </a:cubicBezTo>
                  <a:cubicBezTo>
                    <a:pt x="64397" y="61127"/>
                    <a:pt x="64665" y="61528"/>
                    <a:pt x="65199" y="61859"/>
                  </a:cubicBezTo>
                  <a:cubicBezTo>
                    <a:pt x="66001" y="62463"/>
                    <a:pt x="66669" y="63195"/>
                    <a:pt x="66872" y="64200"/>
                  </a:cubicBezTo>
                  <a:cubicBezTo>
                    <a:pt x="66936" y="64531"/>
                    <a:pt x="67203" y="64798"/>
                    <a:pt x="67470" y="65001"/>
                  </a:cubicBezTo>
                  <a:cubicBezTo>
                    <a:pt x="68208" y="65600"/>
                    <a:pt x="68609" y="66402"/>
                    <a:pt x="68406" y="67337"/>
                  </a:cubicBezTo>
                  <a:cubicBezTo>
                    <a:pt x="68341" y="67604"/>
                    <a:pt x="68475" y="67807"/>
                    <a:pt x="68539" y="68005"/>
                  </a:cubicBezTo>
                  <a:cubicBezTo>
                    <a:pt x="68742" y="68539"/>
                    <a:pt x="68940" y="69143"/>
                    <a:pt x="69143" y="69742"/>
                  </a:cubicBezTo>
                  <a:cubicBezTo>
                    <a:pt x="69277" y="70142"/>
                    <a:pt x="69143" y="70613"/>
                    <a:pt x="69207" y="71078"/>
                  </a:cubicBezTo>
                  <a:cubicBezTo>
                    <a:pt x="68475" y="70613"/>
                    <a:pt x="67941" y="69875"/>
                    <a:pt x="67406" y="69207"/>
                  </a:cubicBezTo>
                  <a:cubicBezTo>
                    <a:pt x="67139" y="68940"/>
                    <a:pt x="66936" y="68673"/>
                    <a:pt x="66535" y="68539"/>
                  </a:cubicBezTo>
                  <a:cubicBezTo>
                    <a:pt x="65803" y="68341"/>
                    <a:pt x="65135" y="68005"/>
                    <a:pt x="64868" y="67203"/>
                  </a:cubicBezTo>
                  <a:cubicBezTo>
                    <a:pt x="64734" y="67070"/>
                    <a:pt x="64665" y="66872"/>
                    <a:pt x="64665" y="66669"/>
                  </a:cubicBezTo>
                  <a:cubicBezTo>
                    <a:pt x="64665" y="66070"/>
                    <a:pt x="64467" y="65536"/>
                    <a:pt x="64200" y="65001"/>
                  </a:cubicBezTo>
                  <a:cubicBezTo>
                    <a:pt x="64066" y="64665"/>
                    <a:pt x="63863" y="64467"/>
                    <a:pt x="63532" y="64264"/>
                  </a:cubicBezTo>
                  <a:cubicBezTo>
                    <a:pt x="62997" y="63863"/>
                    <a:pt x="62527" y="63532"/>
                    <a:pt x="62463" y="62730"/>
                  </a:cubicBezTo>
                  <a:cubicBezTo>
                    <a:pt x="62393" y="61528"/>
                    <a:pt x="62126" y="60389"/>
                    <a:pt x="61661" y="59321"/>
                  </a:cubicBezTo>
                  <a:cubicBezTo>
                    <a:pt x="61458" y="58856"/>
                    <a:pt x="61191" y="58321"/>
                    <a:pt x="60726" y="58118"/>
                  </a:cubicBezTo>
                  <a:cubicBezTo>
                    <a:pt x="60256" y="57851"/>
                    <a:pt x="60122" y="57450"/>
                    <a:pt x="59989" y="57119"/>
                  </a:cubicBezTo>
                  <a:cubicBezTo>
                    <a:pt x="59390" y="55580"/>
                    <a:pt x="58786" y="54179"/>
                    <a:pt x="57920" y="52843"/>
                  </a:cubicBezTo>
                  <a:cubicBezTo>
                    <a:pt x="57653" y="52373"/>
                    <a:pt x="57787" y="51775"/>
                    <a:pt x="57450" y="51304"/>
                  </a:cubicBezTo>
                  <a:lnTo>
                    <a:pt x="57450" y="51304"/>
                  </a:lnTo>
                  <a:cubicBezTo>
                    <a:pt x="57653" y="51438"/>
                    <a:pt x="57787" y="51571"/>
                    <a:pt x="57984" y="51641"/>
                  </a:cubicBezTo>
                  <a:cubicBezTo>
                    <a:pt x="58082" y="51690"/>
                    <a:pt x="58180" y="51721"/>
                    <a:pt x="58265" y="51721"/>
                  </a:cubicBezTo>
                  <a:cubicBezTo>
                    <a:pt x="58411" y="51721"/>
                    <a:pt x="58519" y="51628"/>
                    <a:pt x="58519" y="51374"/>
                  </a:cubicBezTo>
                  <a:cubicBezTo>
                    <a:pt x="58523" y="51378"/>
                    <a:pt x="58527" y="51380"/>
                    <a:pt x="58529" y="51380"/>
                  </a:cubicBezTo>
                  <a:cubicBezTo>
                    <a:pt x="58548" y="51380"/>
                    <a:pt x="58448" y="51184"/>
                    <a:pt x="58524" y="51184"/>
                  </a:cubicBezTo>
                  <a:close/>
                  <a:moveTo>
                    <a:pt x="38147" y="0"/>
                  </a:moveTo>
                  <a:cubicBezTo>
                    <a:pt x="37880" y="337"/>
                    <a:pt x="37479" y="738"/>
                    <a:pt x="37078" y="802"/>
                  </a:cubicBezTo>
                  <a:cubicBezTo>
                    <a:pt x="36143" y="1005"/>
                    <a:pt x="35806" y="1737"/>
                    <a:pt x="35341" y="2405"/>
                  </a:cubicBezTo>
                  <a:cubicBezTo>
                    <a:pt x="35208" y="2539"/>
                    <a:pt x="35138" y="2672"/>
                    <a:pt x="34940" y="2742"/>
                  </a:cubicBezTo>
                  <a:cubicBezTo>
                    <a:pt x="34203" y="2875"/>
                    <a:pt x="34069" y="3677"/>
                    <a:pt x="33471" y="3944"/>
                  </a:cubicBezTo>
                  <a:cubicBezTo>
                    <a:pt x="33401" y="3944"/>
                    <a:pt x="33401" y="4078"/>
                    <a:pt x="33401" y="4142"/>
                  </a:cubicBezTo>
                  <a:cubicBezTo>
                    <a:pt x="33471" y="4479"/>
                    <a:pt x="33204" y="4676"/>
                    <a:pt x="33001" y="4810"/>
                  </a:cubicBezTo>
                  <a:cubicBezTo>
                    <a:pt x="32466" y="5147"/>
                    <a:pt x="32065" y="5612"/>
                    <a:pt x="31531" y="6012"/>
                  </a:cubicBezTo>
                  <a:cubicBezTo>
                    <a:pt x="31200" y="6349"/>
                    <a:pt x="30932" y="6680"/>
                    <a:pt x="30328" y="6680"/>
                  </a:cubicBezTo>
                  <a:cubicBezTo>
                    <a:pt x="30293" y="6672"/>
                    <a:pt x="30256" y="6668"/>
                    <a:pt x="30218" y="6668"/>
                  </a:cubicBezTo>
                  <a:cubicBezTo>
                    <a:pt x="29974" y="6668"/>
                    <a:pt x="29694" y="6832"/>
                    <a:pt x="29463" y="6948"/>
                  </a:cubicBezTo>
                  <a:cubicBezTo>
                    <a:pt x="28725" y="7418"/>
                    <a:pt x="27993" y="7883"/>
                    <a:pt x="27122" y="8220"/>
                  </a:cubicBezTo>
                  <a:cubicBezTo>
                    <a:pt x="26791" y="8284"/>
                    <a:pt x="26657" y="8551"/>
                    <a:pt x="26588" y="8952"/>
                  </a:cubicBezTo>
                  <a:cubicBezTo>
                    <a:pt x="26454" y="10224"/>
                    <a:pt x="27122" y="11357"/>
                    <a:pt x="27256" y="12629"/>
                  </a:cubicBezTo>
                  <a:lnTo>
                    <a:pt x="27523" y="12896"/>
                  </a:lnTo>
                  <a:cubicBezTo>
                    <a:pt x="27902" y="13203"/>
                    <a:pt x="28279" y="13371"/>
                    <a:pt x="28701" y="13371"/>
                  </a:cubicBezTo>
                  <a:cubicBezTo>
                    <a:pt x="29101" y="13371"/>
                    <a:pt x="29541" y="13221"/>
                    <a:pt x="30061" y="12896"/>
                  </a:cubicBezTo>
                  <a:cubicBezTo>
                    <a:pt x="30665" y="12559"/>
                    <a:pt x="31200" y="12025"/>
                    <a:pt x="31868" y="11891"/>
                  </a:cubicBezTo>
                  <a:cubicBezTo>
                    <a:pt x="32268" y="12495"/>
                    <a:pt x="32466" y="13093"/>
                    <a:pt x="32867" y="13628"/>
                  </a:cubicBezTo>
                  <a:cubicBezTo>
                    <a:pt x="33134" y="13895"/>
                    <a:pt x="33401" y="14162"/>
                    <a:pt x="33604" y="14430"/>
                  </a:cubicBezTo>
                  <a:cubicBezTo>
                    <a:pt x="33936" y="14964"/>
                    <a:pt x="33872" y="15231"/>
                    <a:pt x="33268" y="15498"/>
                  </a:cubicBezTo>
                  <a:cubicBezTo>
                    <a:pt x="33105" y="15608"/>
                    <a:pt x="33029" y="15718"/>
                    <a:pt x="32859" y="15718"/>
                  </a:cubicBezTo>
                  <a:cubicBezTo>
                    <a:pt x="32822" y="15718"/>
                    <a:pt x="32781" y="15713"/>
                    <a:pt x="32733" y="15701"/>
                  </a:cubicBezTo>
                  <a:cubicBezTo>
                    <a:pt x="32706" y="15697"/>
                    <a:pt x="32680" y="15695"/>
                    <a:pt x="32655" y="15695"/>
                  </a:cubicBezTo>
                  <a:cubicBezTo>
                    <a:pt x="32307" y="15695"/>
                    <a:pt x="32144" y="16125"/>
                    <a:pt x="32268" y="16434"/>
                  </a:cubicBezTo>
                  <a:cubicBezTo>
                    <a:pt x="32402" y="16701"/>
                    <a:pt x="32466" y="16834"/>
                    <a:pt x="32268" y="17037"/>
                  </a:cubicBezTo>
                  <a:cubicBezTo>
                    <a:pt x="32135" y="17171"/>
                    <a:pt x="32332" y="17438"/>
                    <a:pt x="32332" y="17636"/>
                  </a:cubicBezTo>
                  <a:cubicBezTo>
                    <a:pt x="32135" y="17572"/>
                    <a:pt x="32001" y="17572"/>
                    <a:pt x="31868" y="17502"/>
                  </a:cubicBezTo>
                  <a:cubicBezTo>
                    <a:pt x="31734" y="17502"/>
                    <a:pt x="31664" y="17438"/>
                    <a:pt x="31600" y="17369"/>
                  </a:cubicBezTo>
                  <a:cubicBezTo>
                    <a:pt x="31264" y="17102"/>
                    <a:pt x="31066" y="16369"/>
                    <a:pt x="31264" y="16166"/>
                  </a:cubicBezTo>
                  <a:cubicBezTo>
                    <a:pt x="31868" y="15568"/>
                    <a:pt x="31531" y="14766"/>
                    <a:pt x="31932" y="14162"/>
                  </a:cubicBezTo>
                  <a:cubicBezTo>
                    <a:pt x="32099" y="13833"/>
                    <a:pt x="31857" y="13593"/>
                    <a:pt x="31543" y="13593"/>
                  </a:cubicBezTo>
                  <a:cubicBezTo>
                    <a:pt x="31475" y="13593"/>
                    <a:pt x="31404" y="13604"/>
                    <a:pt x="31333" y="13628"/>
                  </a:cubicBezTo>
                  <a:cubicBezTo>
                    <a:pt x="31066" y="13697"/>
                    <a:pt x="30863" y="13762"/>
                    <a:pt x="30729" y="13965"/>
                  </a:cubicBezTo>
                  <a:cubicBezTo>
                    <a:pt x="30665" y="14098"/>
                    <a:pt x="30532" y="14296"/>
                    <a:pt x="30328" y="14296"/>
                  </a:cubicBezTo>
                  <a:cubicBezTo>
                    <a:pt x="30295" y="14291"/>
                    <a:pt x="30263" y="14289"/>
                    <a:pt x="30233" y="14289"/>
                  </a:cubicBezTo>
                  <a:cubicBezTo>
                    <a:pt x="29844" y="14289"/>
                    <a:pt x="29720" y="14656"/>
                    <a:pt x="29596" y="14964"/>
                  </a:cubicBezTo>
                  <a:cubicBezTo>
                    <a:pt x="29393" y="15498"/>
                    <a:pt x="28992" y="16102"/>
                    <a:pt x="29596" y="16770"/>
                  </a:cubicBezTo>
                  <a:cubicBezTo>
                    <a:pt x="29730" y="16968"/>
                    <a:pt x="29794" y="17235"/>
                    <a:pt x="29863" y="17438"/>
                  </a:cubicBezTo>
                  <a:cubicBezTo>
                    <a:pt x="30061" y="17705"/>
                    <a:pt x="29863" y="17973"/>
                    <a:pt x="29730" y="18240"/>
                  </a:cubicBezTo>
                  <a:cubicBezTo>
                    <a:pt x="29677" y="18346"/>
                    <a:pt x="29613" y="18378"/>
                    <a:pt x="29543" y="18378"/>
                  </a:cubicBezTo>
                  <a:cubicBezTo>
                    <a:pt x="29436" y="18378"/>
                    <a:pt x="29315" y="18304"/>
                    <a:pt x="29195" y="18304"/>
                  </a:cubicBezTo>
                  <a:cubicBezTo>
                    <a:pt x="29121" y="18304"/>
                    <a:pt x="29046" y="18299"/>
                    <a:pt x="28973" y="18299"/>
                  </a:cubicBezTo>
                  <a:cubicBezTo>
                    <a:pt x="28784" y="18299"/>
                    <a:pt x="28604" y="18332"/>
                    <a:pt x="28458" y="18571"/>
                  </a:cubicBezTo>
                  <a:cubicBezTo>
                    <a:pt x="28348" y="18681"/>
                    <a:pt x="28195" y="18791"/>
                    <a:pt x="27996" y="18791"/>
                  </a:cubicBezTo>
                  <a:cubicBezTo>
                    <a:pt x="27952" y="18791"/>
                    <a:pt x="27907" y="18786"/>
                    <a:pt x="27859" y="18774"/>
                  </a:cubicBezTo>
                  <a:cubicBezTo>
                    <a:pt x="27523" y="18774"/>
                    <a:pt x="27256" y="18908"/>
                    <a:pt x="26924" y="19042"/>
                  </a:cubicBezTo>
                  <a:cubicBezTo>
                    <a:pt x="26748" y="19157"/>
                    <a:pt x="26677" y="19321"/>
                    <a:pt x="26487" y="19321"/>
                  </a:cubicBezTo>
                  <a:cubicBezTo>
                    <a:pt x="26458" y="19321"/>
                    <a:pt x="26425" y="19317"/>
                    <a:pt x="26390" y="19309"/>
                  </a:cubicBezTo>
                  <a:cubicBezTo>
                    <a:pt x="26354" y="19302"/>
                    <a:pt x="26320" y="19300"/>
                    <a:pt x="26288" y="19300"/>
                  </a:cubicBezTo>
                  <a:cubicBezTo>
                    <a:pt x="25965" y="19300"/>
                    <a:pt x="25849" y="19600"/>
                    <a:pt x="25786" y="19843"/>
                  </a:cubicBezTo>
                  <a:cubicBezTo>
                    <a:pt x="25652" y="20110"/>
                    <a:pt x="25588" y="20511"/>
                    <a:pt x="25321" y="20645"/>
                  </a:cubicBezTo>
                  <a:cubicBezTo>
                    <a:pt x="24519" y="21179"/>
                    <a:pt x="23851" y="21778"/>
                    <a:pt x="22916" y="21981"/>
                  </a:cubicBezTo>
                  <a:cubicBezTo>
                    <a:pt x="22847" y="22649"/>
                    <a:pt x="22515" y="23183"/>
                    <a:pt x="21778" y="23317"/>
                  </a:cubicBezTo>
                  <a:cubicBezTo>
                    <a:pt x="21580" y="23317"/>
                    <a:pt x="21511" y="23450"/>
                    <a:pt x="21446" y="23584"/>
                  </a:cubicBezTo>
                  <a:cubicBezTo>
                    <a:pt x="21313" y="23718"/>
                    <a:pt x="21179" y="23718"/>
                    <a:pt x="20976" y="23782"/>
                  </a:cubicBezTo>
                  <a:cubicBezTo>
                    <a:pt x="20709" y="23782"/>
                    <a:pt x="20378" y="23782"/>
                    <a:pt x="20175" y="23450"/>
                  </a:cubicBezTo>
                  <a:cubicBezTo>
                    <a:pt x="20111" y="23365"/>
                    <a:pt x="20040" y="23334"/>
                    <a:pt x="19967" y="23334"/>
                  </a:cubicBezTo>
                  <a:cubicBezTo>
                    <a:pt x="19812" y="23334"/>
                    <a:pt x="19644" y="23471"/>
                    <a:pt x="19506" y="23515"/>
                  </a:cubicBezTo>
                  <a:cubicBezTo>
                    <a:pt x="19239" y="23584"/>
                    <a:pt x="19309" y="23718"/>
                    <a:pt x="19309" y="23985"/>
                  </a:cubicBezTo>
                  <a:cubicBezTo>
                    <a:pt x="19355" y="24420"/>
                    <a:pt x="19227" y="24717"/>
                    <a:pt x="18923" y="24717"/>
                  </a:cubicBezTo>
                  <a:cubicBezTo>
                    <a:pt x="18809" y="24717"/>
                    <a:pt x="18670" y="24675"/>
                    <a:pt x="18507" y="24583"/>
                  </a:cubicBezTo>
                  <a:cubicBezTo>
                    <a:pt x="18291" y="24487"/>
                    <a:pt x="18088" y="24452"/>
                    <a:pt x="17891" y="24452"/>
                  </a:cubicBezTo>
                  <a:cubicBezTo>
                    <a:pt x="17414" y="24452"/>
                    <a:pt x="16976" y="24653"/>
                    <a:pt x="16503" y="24653"/>
                  </a:cubicBezTo>
                  <a:cubicBezTo>
                    <a:pt x="16300" y="24653"/>
                    <a:pt x="16102" y="24851"/>
                    <a:pt x="16166" y="25054"/>
                  </a:cubicBezTo>
                  <a:cubicBezTo>
                    <a:pt x="16369" y="25455"/>
                    <a:pt x="16434" y="25919"/>
                    <a:pt x="17037" y="25989"/>
                  </a:cubicBezTo>
                  <a:cubicBezTo>
                    <a:pt x="18304" y="26123"/>
                    <a:pt x="18972" y="27058"/>
                    <a:pt x="19506" y="27993"/>
                  </a:cubicBezTo>
                  <a:cubicBezTo>
                    <a:pt x="19843" y="28458"/>
                    <a:pt x="19843" y="28992"/>
                    <a:pt x="19710" y="29463"/>
                  </a:cubicBezTo>
                  <a:cubicBezTo>
                    <a:pt x="19576" y="29928"/>
                    <a:pt x="19442" y="30398"/>
                    <a:pt x="19373" y="30932"/>
                  </a:cubicBezTo>
                  <a:cubicBezTo>
                    <a:pt x="19319" y="31326"/>
                    <a:pt x="19165" y="31482"/>
                    <a:pt x="18838" y="31482"/>
                  </a:cubicBezTo>
                  <a:cubicBezTo>
                    <a:pt x="18778" y="31482"/>
                    <a:pt x="18712" y="31477"/>
                    <a:pt x="18641" y="31467"/>
                  </a:cubicBezTo>
                  <a:cubicBezTo>
                    <a:pt x="18240" y="31397"/>
                    <a:pt x="17770" y="31397"/>
                    <a:pt x="17369" y="31397"/>
                  </a:cubicBezTo>
                  <a:cubicBezTo>
                    <a:pt x="16300" y="31397"/>
                    <a:pt x="15301" y="31130"/>
                    <a:pt x="14232" y="31130"/>
                  </a:cubicBezTo>
                  <a:cubicBezTo>
                    <a:pt x="14047" y="31178"/>
                    <a:pt x="13893" y="31257"/>
                    <a:pt x="13728" y="31257"/>
                  </a:cubicBezTo>
                  <a:cubicBezTo>
                    <a:pt x="13653" y="31257"/>
                    <a:pt x="13577" y="31241"/>
                    <a:pt x="13494" y="31200"/>
                  </a:cubicBezTo>
                  <a:cubicBezTo>
                    <a:pt x="13273" y="31089"/>
                    <a:pt x="13064" y="31024"/>
                    <a:pt x="12866" y="31024"/>
                  </a:cubicBezTo>
                  <a:cubicBezTo>
                    <a:pt x="12586" y="31024"/>
                    <a:pt x="12329" y="31154"/>
                    <a:pt x="12094" y="31467"/>
                  </a:cubicBezTo>
                  <a:cubicBezTo>
                    <a:pt x="12025" y="31531"/>
                    <a:pt x="11891" y="31600"/>
                    <a:pt x="11827" y="31600"/>
                  </a:cubicBezTo>
                  <a:cubicBezTo>
                    <a:pt x="11293" y="31932"/>
                    <a:pt x="11223" y="31932"/>
                    <a:pt x="11426" y="32466"/>
                  </a:cubicBezTo>
                  <a:cubicBezTo>
                    <a:pt x="11490" y="32669"/>
                    <a:pt x="11490" y="32867"/>
                    <a:pt x="11426" y="33134"/>
                  </a:cubicBezTo>
                  <a:cubicBezTo>
                    <a:pt x="11293" y="33471"/>
                    <a:pt x="11293" y="33872"/>
                    <a:pt x="11357" y="34203"/>
                  </a:cubicBezTo>
                  <a:cubicBezTo>
                    <a:pt x="11490" y="35074"/>
                    <a:pt x="11223" y="35742"/>
                    <a:pt x="10822" y="36474"/>
                  </a:cubicBezTo>
                  <a:cubicBezTo>
                    <a:pt x="10689" y="36677"/>
                    <a:pt x="10624" y="36944"/>
                    <a:pt x="10491" y="37142"/>
                  </a:cubicBezTo>
                  <a:cubicBezTo>
                    <a:pt x="10357" y="37345"/>
                    <a:pt x="10357" y="37543"/>
                    <a:pt x="10555" y="37677"/>
                  </a:cubicBezTo>
                  <a:cubicBezTo>
                    <a:pt x="10956" y="38013"/>
                    <a:pt x="10892" y="38478"/>
                    <a:pt x="10892" y="38879"/>
                  </a:cubicBezTo>
                  <a:cubicBezTo>
                    <a:pt x="10892" y="39814"/>
                    <a:pt x="10956" y="39884"/>
                    <a:pt x="11891" y="39884"/>
                  </a:cubicBezTo>
                  <a:cubicBezTo>
                    <a:pt x="12025" y="39884"/>
                    <a:pt x="12228" y="39814"/>
                    <a:pt x="12361" y="39814"/>
                  </a:cubicBezTo>
                  <a:cubicBezTo>
                    <a:pt x="12451" y="39805"/>
                    <a:pt x="12537" y="39799"/>
                    <a:pt x="12619" y="39799"/>
                  </a:cubicBezTo>
                  <a:cubicBezTo>
                    <a:pt x="13081" y="39799"/>
                    <a:pt x="13421" y="39964"/>
                    <a:pt x="13762" y="40418"/>
                  </a:cubicBezTo>
                  <a:cubicBezTo>
                    <a:pt x="14014" y="40839"/>
                    <a:pt x="14399" y="41073"/>
                    <a:pt x="14833" y="41073"/>
                  </a:cubicBezTo>
                  <a:cubicBezTo>
                    <a:pt x="15088" y="41073"/>
                    <a:pt x="15361" y="40991"/>
                    <a:pt x="15632" y="40819"/>
                  </a:cubicBezTo>
                  <a:cubicBezTo>
                    <a:pt x="15990" y="40615"/>
                    <a:pt x="16346" y="40527"/>
                    <a:pt x="16702" y="40527"/>
                  </a:cubicBezTo>
                  <a:cubicBezTo>
                    <a:pt x="16814" y="40527"/>
                    <a:pt x="16926" y="40535"/>
                    <a:pt x="17037" y="40552"/>
                  </a:cubicBezTo>
                  <a:cubicBezTo>
                    <a:pt x="17167" y="40552"/>
                    <a:pt x="17308" y="40557"/>
                    <a:pt x="17450" y="40557"/>
                  </a:cubicBezTo>
                  <a:cubicBezTo>
                    <a:pt x="17818" y="40557"/>
                    <a:pt x="18199" y="40523"/>
                    <a:pt x="18438" y="40285"/>
                  </a:cubicBezTo>
                  <a:cubicBezTo>
                    <a:pt x="18972" y="39681"/>
                    <a:pt x="19977" y="39483"/>
                    <a:pt x="20110" y="38478"/>
                  </a:cubicBezTo>
                  <a:cubicBezTo>
                    <a:pt x="20110" y="38281"/>
                    <a:pt x="20378" y="38147"/>
                    <a:pt x="20575" y="38013"/>
                  </a:cubicBezTo>
                  <a:cubicBezTo>
                    <a:pt x="20709" y="37880"/>
                    <a:pt x="20843" y="37677"/>
                    <a:pt x="20709" y="37479"/>
                  </a:cubicBezTo>
                  <a:cubicBezTo>
                    <a:pt x="20378" y="37009"/>
                    <a:pt x="20645" y="36677"/>
                    <a:pt x="20912" y="36341"/>
                  </a:cubicBezTo>
                  <a:cubicBezTo>
                    <a:pt x="21110" y="36073"/>
                    <a:pt x="21377" y="35806"/>
                    <a:pt x="21511" y="35539"/>
                  </a:cubicBezTo>
                  <a:cubicBezTo>
                    <a:pt x="21714" y="35138"/>
                    <a:pt x="21981" y="34871"/>
                    <a:pt x="22515" y="34807"/>
                  </a:cubicBezTo>
                  <a:cubicBezTo>
                    <a:pt x="23183" y="34673"/>
                    <a:pt x="23718" y="34203"/>
                    <a:pt x="24183" y="33738"/>
                  </a:cubicBezTo>
                  <a:cubicBezTo>
                    <a:pt x="24450" y="33401"/>
                    <a:pt x="24450" y="32936"/>
                    <a:pt x="24386" y="32536"/>
                  </a:cubicBezTo>
                  <a:cubicBezTo>
                    <a:pt x="24316" y="32199"/>
                    <a:pt x="24450" y="32065"/>
                    <a:pt x="24653" y="31932"/>
                  </a:cubicBezTo>
                  <a:cubicBezTo>
                    <a:pt x="24907" y="31727"/>
                    <a:pt x="25201" y="31641"/>
                    <a:pt x="25505" y="31641"/>
                  </a:cubicBezTo>
                  <a:cubicBezTo>
                    <a:pt x="25598" y="31641"/>
                    <a:pt x="25692" y="31649"/>
                    <a:pt x="25786" y="31664"/>
                  </a:cubicBezTo>
                  <a:cubicBezTo>
                    <a:pt x="26187" y="31734"/>
                    <a:pt x="26588" y="31734"/>
                    <a:pt x="26988" y="31932"/>
                  </a:cubicBezTo>
                  <a:cubicBezTo>
                    <a:pt x="27178" y="31981"/>
                    <a:pt x="27368" y="32028"/>
                    <a:pt x="27557" y="32028"/>
                  </a:cubicBezTo>
                  <a:cubicBezTo>
                    <a:pt x="27635" y="32028"/>
                    <a:pt x="27712" y="32020"/>
                    <a:pt x="27790" y="32001"/>
                  </a:cubicBezTo>
                  <a:cubicBezTo>
                    <a:pt x="28127" y="31868"/>
                    <a:pt x="28324" y="31531"/>
                    <a:pt x="28592" y="31333"/>
                  </a:cubicBezTo>
                  <a:cubicBezTo>
                    <a:pt x="28928" y="31130"/>
                    <a:pt x="29329" y="31264"/>
                    <a:pt x="29660" y="30996"/>
                  </a:cubicBezTo>
                  <a:cubicBezTo>
                    <a:pt x="29962" y="30697"/>
                    <a:pt x="30129" y="30564"/>
                    <a:pt x="30304" y="30564"/>
                  </a:cubicBezTo>
                  <a:cubicBezTo>
                    <a:pt x="30479" y="30564"/>
                    <a:pt x="30662" y="30697"/>
                    <a:pt x="30996" y="30932"/>
                  </a:cubicBezTo>
                  <a:cubicBezTo>
                    <a:pt x="31264" y="31130"/>
                    <a:pt x="31467" y="31397"/>
                    <a:pt x="31664" y="31734"/>
                  </a:cubicBezTo>
                  <a:cubicBezTo>
                    <a:pt x="32402" y="33000"/>
                    <a:pt x="33401" y="33936"/>
                    <a:pt x="34871" y="34337"/>
                  </a:cubicBezTo>
                  <a:cubicBezTo>
                    <a:pt x="35074" y="34406"/>
                    <a:pt x="35208" y="34540"/>
                    <a:pt x="35341" y="34673"/>
                  </a:cubicBezTo>
                  <a:cubicBezTo>
                    <a:pt x="35806" y="35074"/>
                    <a:pt x="36276" y="35539"/>
                    <a:pt x="36811" y="35806"/>
                  </a:cubicBezTo>
                  <a:cubicBezTo>
                    <a:pt x="37479" y="36143"/>
                    <a:pt x="37479" y="36677"/>
                    <a:pt x="37613" y="37212"/>
                  </a:cubicBezTo>
                  <a:cubicBezTo>
                    <a:pt x="37677" y="37409"/>
                    <a:pt x="37479" y="37677"/>
                    <a:pt x="37409" y="37880"/>
                  </a:cubicBezTo>
                  <a:cubicBezTo>
                    <a:pt x="37326" y="38047"/>
                    <a:pt x="37217" y="38057"/>
                    <a:pt x="37098" y="38057"/>
                  </a:cubicBezTo>
                  <a:cubicBezTo>
                    <a:pt x="37081" y="38057"/>
                    <a:pt x="37064" y="38057"/>
                    <a:pt x="37046" y="38057"/>
                  </a:cubicBezTo>
                  <a:cubicBezTo>
                    <a:pt x="36991" y="38057"/>
                    <a:pt x="36933" y="38059"/>
                    <a:pt x="36875" y="38077"/>
                  </a:cubicBezTo>
                  <a:cubicBezTo>
                    <a:pt x="36399" y="38209"/>
                    <a:pt x="35894" y="38312"/>
                    <a:pt x="35397" y="38312"/>
                  </a:cubicBezTo>
                  <a:cubicBezTo>
                    <a:pt x="35128" y="38312"/>
                    <a:pt x="34862" y="38282"/>
                    <a:pt x="34604" y="38211"/>
                  </a:cubicBezTo>
                  <a:cubicBezTo>
                    <a:pt x="34530" y="38197"/>
                    <a:pt x="34460" y="38189"/>
                    <a:pt x="34394" y="38189"/>
                  </a:cubicBezTo>
                  <a:cubicBezTo>
                    <a:pt x="34163" y="38189"/>
                    <a:pt x="33990" y="38286"/>
                    <a:pt x="33936" y="38548"/>
                  </a:cubicBezTo>
                  <a:cubicBezTo>
                    <a:pt x="33872" y="38879"/>
                    <a:pt x="34139" y="39013"/>
                    <a:pt x="34337" y="39146"/>
                  </a:cubicBezTo>
                  <a:cubicBezTo>
                    <a:pt x="34871" y="39413"/>
                    <a:pt x="35475" y="39617"/>
                    <a:pt x="36009" y="40017"/>
                  </a:cubicBezTo>
                  <a:cubicBezTo>
                    <a:pt x="36231" y="40151"/>
                    <a:pt x="36424" y="40217"/>
                    <a:pt x="36582" y="40217"/>
                  </a:cubicBezTo>
                  <a:cubicBezTo>
                    <a:pt x="36899" y="40217"/>
                    <a:pt x="37078" y="39949"/>
                    <a:pt x="37078" y="39413"/>
                  </a:cubicBezTo>
                  <a:cubicBezTo>
                    <a:pt x="37078" y="38949"/>
                    <a:pt x="37142" y="38745"/>
                    <a:pt x="37613" y="38681"/>
                  </a:cubicBezTo>
                  <a:cubicBezTo>
                    <a:pt x="38281" y="38548"/>
                    <a:pt x="38478" y="38013"/>
                    <a:pt x="38745" y="37479"/>
                  </a:cubicBezTo>
                  <a:cubicBezTo>
                    <a:pt x="38949" y="37078"/>
                    <a:pt x="38949" y="36741"/>
                    <a:pt x="38681" y="36410"/>
                  </a:cubicBezTo>
                  <a:cubicBezTo>
                    <a:pt x="38478" y="36207"/>
                    <a:pt x="38612" y="36009"/>
                    <a:pt x="38745" y="35806"/>
                  </a:cubicBezTo>
                  <a:cubicBezTo>
                    <a:pt x="38790" y="35740"/>
                    <a:pt x="38842" y="35718"/>
                    <a:pt x="38897" y="35718"/>
                  </a:cubicBezTo>
                  <a:cubicBezTo>
                    <a:pt x="39007" y="35718"/>
                    <a:pt x="39127" y="35806"/>
                    <a:pt x="39216" y="35806"/>
                  </a:cubicBezTo>
                  <a:cubicBezTo>
                    <a:pt x="39251" y="35798"/>
                    <a:pt x="39286" y="35794"/>
                    <a:pt x="39319" y="35794"/>
                  </a:cubicBezTo>
                  <a:cubicBezTo>
                    <a:pt x="39535" y="35794"/>
                    <a:pt x="39699" y="35958"/>
                    <a:pt x="39814" y="36073"/>
                  </a:cubicBezTo>
                  <a:cubicBezTo>
                    <a:pt x="39881" y="36140"/>
                    <a:pt x="39965" y="36174"/>
                    <a:pt x="40049" y="36174"/>
                  </a:cubicBezTo>
                  <a:cubicBezTo>
                    <a:pt x="40134" y="36174"/>
                    <a:pt x="40218" y="36140"/>
                    <a:pt x="40285" y="36073"/>
                  </a:cubicBezTo>
                  <a:cubicBezTo>
                    <a:pt x="40418" y="35940"/>
                    <a:pt x="40482" y="35806"/>
                    <a:pt x="40482" y="35608"/>
                  </a:cubicBezTo>
                  <a:cubicBezTo>
                    <a:pt x="40418" y="35405"/>
                    <a:pt x="40285" y="35272"/>
                    <a:pt x="40082" y="35138"/>
                  </a:cubicBezTo>
                  <a:cubicBezTo>
                    <a:pt x="39617" y="34737"/>
                    <a:pt x="39082" y="34406"/>
                    <a:pt x="38478" y="34203"/>
                  </a:cubicBezTo>
                  <a:cubicBezTo>
                    <a:pt x="38211" y="34139"/>
                    <a:pt x="37880" y="34069"/>
                    <a:pt x="37810" y="33738"/>
                  </a:cubicBezTo>
                  <a:cubicBezTo>
                    <a:pt x="37746" y="33337"/>
                    <a:pt x="37479" y="33337"/>
                    <a:pt x="37142" y="33268"/>
                  </a:cubicBezTo>
                  <a:cubicBezTo>
                    <a:pt x="36544" y="33134"/>
                    <a:pt x="35876" y="32803"/>
                    <a:pt x="35608" y="32268"/>
                  </a:cubicBezTo>
                  <a:cubicBezTo>
                    <a:pt x="35272" y="31531"/>
                    <a:pt x="34807" y="30996"/>
                    <a:pt x="34203" y="30596"/>
                  </a:cubicBezTo>
                  <a:cubicBezTo>
                    <a:pt x="33738" y="30264"/>
                    <a:pt x="34069" y="29794"/>
                    <a:pt x="34069" y="29463"/>
                  </a:cubicBezTo>
                  <a:cubicBezTo>
                    <a:pt x="34005" y="29126"/>
                    <a:pt x="34406" y="29260"/>
                    <a:pt x="34540" y="29126"/>
                  </a:cubicBezTo>
                  <a:cubicBezTo>
                    <a:pt x="34704" y="29031"/>
                    <a:pt x="34844" y="28987"/>
                    <a:pt x="34974" y="28987"/>
                  </a:cubicBezTo>
                  <a:cubicBezTo>
                    <a:pt x="35211" y="28987"/>
                    <a:pt x="35414" y="29134"/>
                    <a:pt x="35673" y="29393"/>
                  </a:cubicBezTo>
                  <a:cubicBezTo>
                    <a:pt x="36207" y="29863"/>
                    <a:pt x="36811" y="30328"/>
                    <a:pt x="37276" y="30932"/>
                  </a:cubicBezTo>
                  <a:cubicBezTo>
                    <a:pt x="37479" y="31264"/>
                    <a:pt x="37880" y="31467"/>
                    <a:pt x="38281" y="31531"/>
                  </a:cubicBezTo>
                  <a:cubicBezTo>
                    <a:pt x="38681" y="31600"/>
                    <a:pt x="38949" y="31798"/>
                    <a:pt x="39216" y="32065"/>
                  </a:cubicBezTo>
                  <a:cubicBezTo>
                    <a:pt x="39349" y="32268"/>
                    <a:pt x="39547" y="32332"/>
                    <a:pt x="39750" y="32466"/>
                  </a:cubicBezTo>
                  <a:cubicBezTo>
                    <a:pt x="40819" y="33070"/>
                    <a:pt x="41353" y="33936"/>
                    <a:pt x="41284" y="35208"/>
                  </a:cubicBezTo>
                  <a:cubicBezTo>
                    <a:pt x="41220" y="35475"/>
                    <a:pt x="41284" y="35742"/>
                    <a:pt x="41551" y="35940"/>
                  </a:cubicBezTo>
                  <a:cubicBezTo>
                    <a:pt x="41685" y="36073"/>
                    <a:pt x="41754" y="36276"/>
                    <a:pt x="41888" y="36474"/>
                  </a:cubicBezTo>
                  <a:cubicBezTo>
                    <a:pt x="42155" y="36944"/>
                    <a:pt x="42353" y="37409"/>
                    <a:pt x="42754" y="37810"/>
                  </a:cubicBezTo>
                  <a:cubicBezTo>
                    <a:pt x="43224" y="38345"/>
                    <a:pt x="43555" y="38949"/>
                    <a:pt x="43689" y="39681"/>
                  </a:cubicBezTo>
                  <a:cubicBezTo>
                    <a:pt x="43758" y="40151"/>
                    <a:pt x="44026" y="40349"/>
                    <a:pt x="44490" y="40349"/>
                  </a:cubicBezTo>
                  <a:cubicBezTo>
                    <a:pt x="44549" y="40330"/>
                    <a:pt x="44608" y="40322"/>
                    <a:pt x="44666" y="40322"/>
                  </a:cubicBezTo>
                  <a:cubicBezTo>
                    <a:pt x="44809" y="40322"/>
                    <a:pt x="44950" y="40369"/>
                    <a:pt x="45094" y="40418"/>
                  </a:cubicBezTo>
                  <a:cubicBezTo>
                    <a:pt x="45195" y="40452"/>
                    <a:pt x="45282" y="40468"/>
                    <a:pt x="45356" y="40468"/>
                  </a:cubicBezTo>
                  <a:cubicBezTo>
                    <a:pt x="45578" y="40468"/>
                    <a:pt x="45677" y="40318"/>
                    <a:pt x="45629" y="40017"/>
                  </a:cubicBezTo>
                  <a:cubicBezTo>
                    <a:pt x="45629" y="39617"/>
                    <a:pt x="45495" y="39146"/>
                    <a:pt x="45362" y="38681"/>
                  </a:cubicBezTo>
                  <a:cubicBezTo>
                    <a:pt x="45565" y="38681"/>
                    <a:pt x="45770" y="38782"/>
                    <a:pt x="45944" y="38782"/>
                  </a:cubicBezTo>
                  <a:cubicBezTo>
                    <a:pt x="46054" y="38782"/>
                    <a:pt x="46151" y="38742"/>
                    <a:pt x="46227" y="38612"/>
                  </a:cubicBezTo>
                  <a:cubicBezTo>
                    <a:pt x="46430" y="38281"/>
                    <a:pt x="46430" y="37880"/>
                    <a:pt x="46163" y="37613"/>
                  </a:cubicBezTo>
                  <a:cubicBezTo>
                    <a:pt x="46094" y="37479"/>
                    <a:pt x="46030" y="37409"/>
                    <a:pt x="45960" y="37276"/>
                  </a:cubicBezTo>
                  <a:cubicBezTo>
                    <a:pt x="45960" y="37212"/>
                    <a:pt x="45826" y="37078"/>
                    <a:pt x="45826" y="37009"/>
                  </a:cubicBezTo>
                  <a:cubicBezTo>
                    <a:pt x="46030" y="36608"/>
                    <a:pt x="45762" y="36276"/>
                    <a:pt x="45559" y="36009"/>
                  </a:cubicBezTo>
                  <a:cubicBezTo>
                    <a:pt x="45495" y="35806"/>
                    <a:pt x="45495" y="35608"/>
                    <a:pt x="45629" y="35539"/>
                  </a:cubicBezTo>
                  <a:cubicBezTo>
                    <a:pt x="46094" y="35539"/>
                    <a:pt x="46361" y="35405"/>
                    <a:pt x="46628" y="35074"/>
                  </a:cubicBezTo>
                  <a:cubicBezTo>
                    <a:pt x="46664" y="35006"/>
                    <a:pt x="46750" y="34989"/>
                    <a:pt x="46845" y="34989"/>
                  </a:cubicBezTo>
                  <a:cubicBezTo>
                    <a:pt x="46935" y="34989"/>
                    <a:pt x="47033" y="35005"/>
                    <a:pt x="47098" y="35005"/>
                  </a:cubicBezTo>
                  <a:cubicBezTo>
                    <a:pt x="47633" y="35138"/>
                    <a:pt x="48231" y="35272"/>
                    <a:pt x="48766" y="35405"/>
                  </a:cubicBezTo>
                  <a:cubicBezTo>
                    <a:pt x="48568" y="35742"/>
                    <a:pt x="48301" y="36073"/>
                    <a:pt x="48499" y="36410"/>
                  </a:cubicBezTo>
                  <a:cubicBezTo>
                    <a:pt x="48766" y="36677"/>
                    <a:pt x="48702" y="37009"/>
                    <a:pt x="48899" y="37276"/>
                  </a:cubicBezTo>
                  <a:cubicBezTo>
                    <a:pt x="49102" y="37543"/>
                    <a:pt x="49236" y="37746"/>
                    <a:pt x="48899" y="38013"/>
                  </a:cubicBezTo>
                  <a:cubicBezTo>
                    <a:pt x="48702" y="38211"/>
                    <a:pt x="48702" y="38548"/>
                    <a:pt x="49033" y="38612"/>
                  </a:cubicBezTo>
                  <a:cubicBezTo>
                    <a:pt x="49567" y="38745"/>
                    <a:pt x="49637" y="39216"/>
                    <a:pt x="49770" y="39617"/>
                  </a:cubicBezTo>
                  <a:cubicBezTo>
                    <a:pt x="49968" y="40215"/>
                    <a:pt x="49968" y="40215"/>
                    <a:pt x="50636" y="40215"/>
                  </a:cubicBezTo>
                  <a:cubicBezTo>
                    <a:pt x="50799" y="40176"/>
                    <a:pt x="50988" y="40111"/>
                    <a:pt x="51155" y="40111"/>
                  </a:cubicBezTo>
                  <a:cubicBezTo>
                    <a:pt x="51262" y="40111"/>
                    <a:pt x="51361" y="40138"/>
                    <a:pt x="51438" y="40215"/>
                  </a:cubicBezTo>
                  <a:cubicBezTo>
                    <a:pt x="51705" y="40552"/>
                    <a:pt x="52042" y="40552"/>
                    <a:pt x="52309" y="40685"/>
                  </a:cubicBezTo>
                  <a:cubicBezTo>
                    <a:pt x="52518" y="40806"/>
                    <a:pt x="52714" y="40872"/>
                    <a:pt x="52891" y="40872"/>
                  </a:cubicBezTo>
                  <a:cubicBezTo>
                    <a:pt x="53107" y="40872"/>
                    <a:pt x="53295" y="40772"/>
                    <a:pt x="53442" y="40552"/>
                  </a:cubicBezTo>
                  <a:cubicBezTo>
                    <a:pt x="53594" y="40285"/>
                    <a:pt x="53768" y="40213"/>
                    <a:pt x="53950" y="40213"/>
                  </a:cubicBezTo>
                  <a:cubicBezTo>
                    <a:pt x="54090" y="40213"/>
                    <a:pt x="54234" y="40255"/>
                    <a:pt x="54377" y="40285"/>
                  </a:cubicBezTo>
                  <a:cubicBezTo>
                    <a:pt x="54714" y="40349"/>
                    <a:pt x="54981" y="40552"/>
                    <a:pt x="55248" y="40750"/>
                  </a:cubicBezTo>
                  <a:cubicBezTo>
                    <a:pt x="55626" y="41061"/>
                    <a:pt x="55933" y="41212"/>
                    <a:pt x="56253" y="41212"/>
                  </a:cubicBezTo>
                  <a:cubicBezTo>
                    <a:pt x="56553" y="41212"/>
                    <a:pt x="56864" y="41078"/>
                    <a:pt x="57252" y="40819"/>
                  </a:cubicBezTo>
                  <a:cubicBezTo>
                    <a:pt x="57470" y="40654"/>
                    <a:pt x="57687" y="40446"/>
                    <a:pt x="57939" y="40446"/>
                  </a:cubicBezTo>
                  <a:cubicBezTo>
                    <a:pt x="57996" y="40446"/>
                    <a:pt x="58056" y="40457"/>
                    <a:pt x="58118" y="40482"/>
                  </a:cubicBezTo>
                  <a:cubicBezTo>
                    <a:pt x="58318" y="40549"/>
                    <a:pt x="58503" y="40583"/>
                    <a:pt x="58695" y="40583"/>
                  </a:cubicBezTo>
                  <a:cubicBezTo>
                    <a:pt x="58888" y="40583"/>
                    <a:pt x="59088" y="40549"/>
                    <a:pt x="59321" y="40482"/>
                  </a:cubicBezTo>
                  <a:lnTo>
                    <a:pt x="59321" y="40482"/>
                  </a:lnTo>
                  <a:cubicBezTo>
                    <a:pt x="59321" y="41220"/>
                    <a:pt x="59123" y="41888"/>
                    <a:pt x="59256" y="42556"/>
                  </a:cubicBezTo>
                  <a:cubicBezTo>
                    <a:pt x="59321" y="42957"/>
                    <a:pt x="59256" y="43288"/>
                    <a:pt x="59123" y="43555"/>
                  </a:cubicBezTo>
                  <a:cubicBezTo>
                    <a:pt x="58786" y="44090"/>
                    <a:pt x="58652" y="44694"/>
                    <a:pt x="58519" y="45362"/>
                  </a:cubicBezTo>
                  <a:cubicBezTo>
                    <a:pt x="58455" y="45762"/>
                    <a:pt x="58321" y="46163"/>
                    <a:pt x="58188" y="46564"/>
                  </a:cubicBezTo>
                  <a:cubicBezTo>
                    <a:pt x="58118" y="46831"/>
                    <a:pt x="57984" y="47163"/>
                    <a:pt x="57653" y="47232"/>
                  </a:cubicBezTo>
                  <a:cubicBezTo>
                    <a:pt x="57319" y="47299"/>
                    <a:pt x="56985" y="47366"/>
                    <a:pt x="56651" y="47366"/>
                  </a:cubicBezTo>
                  <a:cubicBezTo>
                    <a:pt x="56317" y="47366"/>
                    <a:pt x="55983" y="47299"/>
                    <a:pt x="55649" y="47098"/>
                  </a:cubicBezTo>
                  <a:cubicBezTo>
                    <a:pt x="55238" y="46846"/>
                    <a:pt x="54828" y="46713"/>
                    <a:pt x="54425" y="46713"/>
                  </a:cubicBezTo>
                  <a:cubicBezTo>
                    <a:pt x="53975" y="46713"/>
                    <a:pt x="53534" y="46879"/>
                    <a:pt x="53111" y="47232"/>
                  </a:cubicBezTo>
                  <a:cubicBezTo>
                    <a:pt x="53041" y="47232"/>
                    <a:pt x="52977" y="47296"/>
                    <a:pt x="52908" y="47366"/>
                  </a:cubicBezTo>
                  <a:cubicBezTo>
                    <a:pt x="52761" y="47474"/>
                    <a:pt x="52595" y="47523"/>
                    <a:pt x="52419" y="47523"/>
                  </a:cubicBezTo>
                  <a:cubicBezTo>
                    <a:pt x="52275" y="47523"/>
                    <a:pt x="52124" y="47490"/>
                    <a:pt x="51972" y="47430"/>
                  </a:cubicBezTo>
                  <a:cubicBezTo>
                    <a:pt x="51507" y="47163"/>
                    <a:pt x="50973" y="47098"/>
                    <a:pt x="50503" y="46965"/>
                  </a:cubicBezTo>
                  <a:cubicBezTo>
                    <a:pt x="49637" y="46831"/>
                    <a:pt x="48766" y="46762"/>
                    <a:pt x="48034" y="46430"/>
                  </a:cubicBezTo>
                  <a:cubicBezTo>
                    <a:pt x="47232" y="46030"/>
                    <a:pt x="46297" y="46030"/>
                    <a:pt x="45629" y="45292"/>
                  </a:cubicBezTo>
                  <a:cubicBezTo>
                    <a:pt x="45559" y="45292"/>
                    <a:pt x="45495" y="45292"/>
                    <a:pt x="45495" y="45228"/>
                  </a:cubicBezTo>
                  <a:cubicBezTo>
                    <a:pt x="45156" y="45057"/>
                    <a:pt x="44834" y="44993"/>
                    <a:pt x="44520" y="44993"/>
                  </a:cubicBezTo>
                  <a:cubicBezTo>
                    <a:pt x="43969" y="44993"/>
                    <a:pt x="43442" y="45191"/>
                    <a:pt x="42887" y="45362"/>
                  </a:cubicBezTo>
                  <a:cubicBezTo>
                    <a:pt x="42486" y="45495"/>
                    <a:pt x="42289" y="45960"/>
                    <a:pt x="42021" y="46361"/>
                  </a:cubicBezTo>
                  <a:cubicBezTo>
                    <a:pt x="41818" y="46628"/>
                    <a:pt x="42086" y="46831"/>
                    <a:pt x="42155" y="47098"/>
                  </a:cubicBezTo>
                  <a:cubicBezTo>
                    <a:pt x="42289" y="47697"/>
                    <a:pt x="42155" y="47900"/>
                    <a:pt x="41621" y="48098"/>
                  </a:cubicBezTo>
                  <a:cubicBezTo>
                    <a:pt x="41509" y="48135"/>
                    <a:pt x="41407" y="48152"/>
                    <a:pt x="41313" y="48152"/>
                  </a:cubicBezTo>
                  <a:cubicBezTo>
                    <a:pt x="41070" y="48152"/>
                    <a:pt x="40878" y="48042"/>
                    <a:pt x="40685" y="47900"/>
                  </a:cubicBezTo>
                  <a:cubicBezTo>
                    <a:pt x="40017" y="47296"/>
                    <a:pt x="39216" y="46965"/>
                    <a:pt x="38281" y="46965"/>
                  </a:cubicBezTo>
                  <a:cubicBezTo>
                    <a:pt x="37880" y="46965"/>
                    <a:pt x="37543" y="46762"/>
                    <a:pt x="37479" y="46297"/>
                  </a:cubicBezTo>
                  <a:cubicBezTo>
                    <a:pt x="37345" y="45629"/>
                    <a:pt x="36811" y="45362"/>
                    <a:pt x="36207" y="45158"/>
                  </a:cubicBezTo>
                  <a:cubicBezTo>
                    <a:pt x="35913" y="45060"/>
                    <a:pt x="35619" y="45000"/>
                    <a:pt x="35352" y="45000"/>
                  </a:cubicBezTo>
                  <a:cubicBezTo>
                    <a:pt x="35255" y="45000"/>
                    <a:pt x="35162" y="45008"/>
                    <a:pt x="35074" y="45025"/>
                  </a:cubicBezTo>
                  <a:cubicBezTo>
                    <a:pt x="34890" y="45062"/>
                    <a:pt x="34716" y="45079"/>
                    <a:pt x="34548" y="45079"/>
                  </a:cubicBezTo>
                  <a:cubicBezTo>
                    <a:pt x="33801" y="45079"/>
                    <a:pt x="33202" y="44741"/>
                    <a:pt x="32600" y="44357"/>
                  </a:cubicBezTo>
                  <a:cubicBezTo>
                    <a:pt x="31664" y="43689"/>
                    <a:pt x="31664" y="43689"/>
                    <a:pt x="32268" y="42689"/>
                  </a:cubicBezTo>
                  <a:cubicBezTo>
                    <a:pt x="32466" y="42289"/>
                    <a:pt x="32733" y="41888"/>
                    <a:pt x="32466" y="41418"/>
                  </a:cubicBezTo>
                  <a:cubicBezTo>
                    <a:pt x="32199" y="41086"/>
                    <a:pt x="32135" y="40819"/>
                    <a:pt x="32466" y="40552"/>
                  </a:cubicBezTo>
                  <a:cubicBezTo>
                    <a:pt x="32669" y="40349"/>
                    <a:pt x="32600" y="40082"/>
                    <a:pt x="32536" y="39814"/>
                  </a:cubicBezTo>
                  <a:cubicBezTo>
                    <a:pt x="32497" y="39667"/>
                    <a:pt x="32399" y="39622"/>
                    <a:pt x="32274" y="39622"/>
                  </a:cubicBezTo>
                  <a:cubicBezTo>
                    <a:pt x="32172" y="39622"/>
                    <a:pt x="32052" y="39652"/>
                    <a:pt x="31932" y="39681"/>
                  </a:cubicBezTo>
                  <a:cubicBezTo>
                    <a:pt x="31798" y="39681"/>
                    <a:pt x="31664" y="39681"/>
                    <a:pt x="31600" y="39547"/>
                  </a:cubicBezTo>
                  <a:cubicBezTo>
                    <a:pt x="31450" y="39360"/>
                    <a:pt x="31256" y="39279"/>
                    <a:pt x="31056" y="39279"/>
                  </a:cubicBezTo>
                  <a:cubicBezTo>
                    <a:pt x="30901" y="39279"/>
                    <a:pt x="30742" y="39327"/>
                    <a:pt x="30596" y="39413"/>
                  </a:cubicBezTo>
                  <a:cubicBezTo>
                    <a:pt x="30227" y="39615"/>
                    <a:pt x="29857" y="39665"/>
                    <a:pt x="29487" y="39665"/>
                  </a:cubicBezTo>
                  <a:cubicBezTo>
                    <a:pt x="29122" y="39665"/>
                    <a:pt x="28757" y="39617"/>
                    <a:pt x="28394" y="39617"/>
                  </a:cubicBezTo>
                  <a:cubicBezTo>
                    <a:pt x="28267" y="39600"/>
                    <a:pt x="28147" y="39591"/>
                    <a:pt x="28032" y="39591"/>
                  </a:cubicBezTo>
                  <a:cubicBezTo>
                    <a:pt x="27665" y="39591"/>
                    <a:pt x="27347" y="39680"/>
                    <a:pt x="26988" y="39884"/>
                  </a:cubicBezTo>
                  <a:cubicBezTo>
                    <a:pt x="26855" y="39951"/>
                    <a:pt x="26738" y="39984"/>
                    <a:pt x="26614" y="39984"/>
                  </a:cubicBezTo>
                  <a:cubicBezTo>
                    <a:pt x="26489" y="39984"/>
                    <a:pt x="26355" y="39951"/>
                    <a:pt x="26187" y="39884"/>
                  </a:cubicBezTo>
                  <a:cubicBezTo>
                    <a:pt x="25964" y="39736"/>
                    <a:pt x="25701" y="39689"/>
                    <a:pt x="25431" y="39689"/>
                  </a:cubicBezTo>
                  <a:cubicBezTo>
                    <a:pt x="25215" y="39689"/>
                    <a:pt x="24994" y="39719"/>
                    <a:pt x="24787" y="39750"/>
                  </a:cubicBezTo>
                  <a:cubicBezTo>
                    <a:pt x="23782" y="40017"/>
                    <a:pt x="22847" y="40215"/>
                    <a:pt x="21911" y="40215"/>
                  </a:cubicBezTo>
                  <a:cubicBezTo>
                    <a:pt x="21840" y="40198"/>
                    <a:pt x="21769" y="40190"/>
                    <a:pt x="21699" y="40190"/>
                  </a:cubicBezTo>
                  <a:cubicBezTo>
                    <a:pt x="21507" y="40190"/>
                    <a:pt x="21324" y="40251"/>
                    <a:pt x="21179" y="40349"/>
                  </a:cubicBezTo>
                  <a:cubicBezTo>
                    <a:pt x="20442" y="40819"/>
                    <a:pt x="19774" y="41284"/>
                    <a:pt x="19042" y="41685"/>
                  </a:cubicBezTo>
                  <a:cubicBezTo>
                    <a:pt x="18972" y="41685"/>
                    <a:pt x="18972" y="41754"/>
                    <a:pt x="18908" y="41818"/>
                  </a:cubicBezTo>
                  <a:cubicBezTo>
                    <a:pt x="18712" y="42014"/>
                    <a:pt x="18374" y="42138"/>
                    <a:pt x="18101" y="42138"/>
                  </a:cubicBezTo>
                  <a:cubicBezTo>
                    <a:pt x="18001" y="42138"/>
                    <a:pt x="17911" y="42121"/>
                    <a:pt x="17839" y="42086"/>
                  </a:cubicBezTo>
                  <a:cubicBezTo>
                    <a:pt x="17598" y="41965"/>
                    <a:pt x="17356" y="41926"/>
                    <a:pt x="17115" y="41926"/>
                  </a:cubicBezTo>
                  <a:cubicBezTo>
                    <a:pt x="16822" y="41926"/>
                    <a:pt x="16529" y="41983"/>
                    <a:pt x="16236" y="42021"/>
                  </a:cubicBezTo>
                  <a:cubicBezTo>
                    <a:pt x="16116" y="42034"/>
                    <a:pt x="16005" y="42042"/>
                    <a:pt x="15900" y="42042"/>
                  </a:cubicBezTo>
                  <a:cubicBezTo>
                    <a:pt x="15476" y="42042"/>
                    <a:pt x="15166" y="41916"/>
                    <a:pt x="14900" y="41487"/>
                  </a:cubicBezTo>
                  <a:cubicBezTo>
                    <a:pt x="14743" y="41269"/>
                    <a:pt x="14588" y="41167"/>
                    <a:pt x="14433" y="41167"/>
                  </a:cubicBezTo>
                  <a:cubicBezTo>
                    <a:pt x="14254" y="41167"/>
                    <a:pt x="14075" y="41302"/>
                    <a:pt x="13895" y="41551"/>
                  </a:cubicBezTo>
                  <a:cubicBezTo>
                    <a:pt x="13564" y="42086"/>
                    <a:pt x="13227" y="42689"/>
                    <a:pt x="12960" y="43224"/>
                  </a:cubicBezTo>
                  <a:cubicBezTo>
                    <a:pt x="12826" y="43422"/>
                    <a:pt x="12826" y="43625"/>
                    <a:pt x="12559" y="43758"/>
                  </a:cubicBezTo>
                  <a:cubicBezTo>
                    <a:pt x="11891" y="44026"/>
                    <a:pt x="11357" y="44560"/>
                    <a:pt x="10758" y="45025"/>
                  </a:cubicBezTo>
                  <a:cubicBezTo>
                    <a:pt x="9887" y="45629"/>
                    <a:pt x="9689" y="46564"/>
                    <a:pt x="9288" y="47430"/>
                  </a:cubicBezTo>
                  <a:cubicBezTo>
                    <a:pt x="9219" y="47633"/>
                    <a:pt x="9353" y="47831"/>
                    <a:pt x="9353" y="48034"/>
                  </a:cubicBezTo>
                  <a:cubicBezTo>
                    <a:pt x="9353" y="48231"/>
                    <a:pt x="9422" y="48499"/>
                    <a:pt x="9288" y="48702"/>
                  </a:cubicBezTo>
                  <a:cubicBezTo>
                    <a:pt x="8620" y="49968"/>
                    <a:pt x="7685" y="50903"/>
                    <a:pt x="6280" y="51240"/>
                  </a:cubicBezTo>
                  <a:cubicBezTo>
                    <a:pt x="5612" y="51374"/>
                    <a:pt x="5344" y="51641"/>
                    <a:pt x="5344" y="52309"/>
                  </a:cubicBezTo>
                  <a:cubicBezTo>
                    <a:pt x="5344" y="52843"/>
                    <a:pt x="5077" y="53111"/>
                    <a:pt x="4612" y="53244"/>
                  </a:cubicBezTo>
                  <a:cubicBezTo>
                    <a:pt x="3677" y="53645"/>
                    <a:pt x="3340" y="54313"/>
                    <a:pt x="3474" y="55248"/>
                  </a:cubicBezTo>
                  <a:cubicBezTo>
                    <a:pt x="3543" y="55783"/>
                    <a:pt x="3340" y="56050"/>
                    <a:pt x="2940" y="56317"/>
                  </a:cubicBezTo>
                  <a:cubicBezTo>
                    <a:pt x="2272" y="56648"/>
                    <a:pt x="1807" y="57252"/>
                    <a:pt x="1604" y="57984"/>
                  </a:cubicBezTo>
                  <a:cubicBezTo>
                    <a:pt x="1539" y="58252"/>
                    <a:pt x="1470" y="58455"/>
                    <a:pt x="1336" y="58588"/>
                  </a:cubicBezTo>
                  <a:cubicBezTo>
                    <a:pt x="738" y="59187"/>
                    <a:pt x="802" y="59989"/>
                    <a:pt x="738" y="60726"/>
                  </a:cubicBezTo>
                  <a:cubicBezTo>
                    <a:pt x="668" y="60790"/>
                    <a:pt x="738" y="60993"/>
                    <a:pt x="802" y="60993"/>
                  </a:cubicBezTo>
                  <a:cubicBezTo>
                    <a:pt x="838" y="60989"/>
                    <a:pt x="872" y="60987"/>
                    <a:pt x="904" y="60987"/>
                  </a:cubicBezTo>
                  <a:cubicBezTo>
                    <a:pt x="1406" y="60987"/>
                    <a:pt x="1406" y="61474"/>
                    <a:pt x="1406" y="61725"/>
                  </a:cubicBezTo>
                  <a:cubicBezTo>
                    <a:pt x="1406" y="62527"/>
                    <a:pt x="1336" y="63329"/>
                    <a:pt x="1673" y="64066"/>
                  </a:cubicBezTo>
                  <a:cubicBezTo>
                    <a:pt x="1470" y="65600"/>
                    <a:pt x="1139" y="67139"/>
                    <a:pt x="134" y="68475"/>
                  </a:cubicBezTo>
                  <a:cubicBezTo>
                    <a:pt x="0" y="68673"/>
                    <a:pt x="70" y="68806"/>
                    <a:pt x="203" y="69009"/>
                  </a:cubicBezTo>
                  <a:cubicBezTo>
                    <a:pt x="471" y="69207"/>
                    <a:pt x="668" y="69474"/>
                    <a:pt x="738" y="69742"/>
                  </a:cubicBezTo>
                  <a:cubicBezTo>
                    <a:pt x="871" y="69945"/>
                    <a:pt x="936" y="70212"/>
                    <a:pt x="802" y="70410"/>
                  </a:cubicBezTo>
                  <a:cubicBezTo>
                    <a:pt x="268" y="71078"/>
                    <a:pt x="668" y="71682"/>
                    <a:pt x="1005" y="72280"/>
                  </a:cubicBezTo>
                  <a:cubicBezTo>
                    <a:pt x="1272" y="72681"/>
                    <a:pt x="1673" y="72815"/>
                    <a:pt x="2004" y="73082"/>
                  </a:cubicBezTo>
                  <a:cubicBezTo>
                    <a:pt x="2806" y="73750"/>
                    <a:pt x="3340" y="74551"/>
                    <a:pt x="4008" y="75289"/>
                  </a:cubicBezTo>
                  <a:cubicBezTo>
                    <a:pt x="4345" y="75620"/>
                    <a:pt x="4612" y="76224"/>
                    <a:pt x="4676" y="76759"/>
                  </a:cubicBezTo>
                  <a:cubicBezTo>
                    <a:pt x="4810" y="77427"/>
                    <a:pt x="5077" y="78159"/>
                    <a:pt x="5879" y="78362"/>
                  </a:cubicBezTo>
                  <a:cubicBezTo>
                    <a:pt x="6413" y="78495"/>
                    <a:pt x="6814" y="78827"/>
                    <a:pt x="6948" y="79361"/>
                  </a:cubicBezTo>
                  <a:cubicBezTo>
                    <a:pt x="7081" y="79628"/>
                    <a:pt x="7215" y="79831"/>
                    <a:pt x="7552" y="79896"/>
                  </a:cubicBezTo>
                  <a:cubicBezTo>
                    <a:pt x="8086" y="80099"/>
                    <a:pt x="8487" y="80564"/>
                    <a:pt x="8888" y="80964"/>
                  </a:cubicBezTo>
                  <a:cubicBezTo>
                    <a:pt x="9288" y="81365"/>
                    <a:pt x="9753" y="81632"/>
                    <a:pt x="10224" y="81969"/>
                  </a:cubicBezTo>
                  <a:cubicBezTo>
                    <a:pt x="10518" y="82190"/>
                    <a:pt x="10812" y="82289"/>
                    <a:pt x="11106" y="82289"/>
                  </a:cubicBezTo>
                  <a:cubicBezTo>
                    <a:pt x="11347" y="82289"/>
                    <a:pt x="11587" y="82223"/>
                    <a:pt x="11827" y="82103"/>
                  </a:cubicBezTo>
                  <a:cubicBezTo>
                    <a:pt x="12292" y="81900"/>
                    <a:pt x="12762" y="81702"/>
                    <a:pt x="13227" y="81568"/>
                  </a:cubicBezTo>
                  <a:cubicBezTo>
                    <a:pt x="13734" y="81467"/>
                    <a:pt x="14242" y="81211"/>
                    <a:pt x="14749" y="81211"/>
                  </a:cubicBezTo>
                  <a:cubicBezTo>
                    <a:pt x="14910" y="81211"/>
                    <a:pt x="15071" y="81237"/>
                    <a:pt x="15231" y="81301"/>
                  </a:cubicBezTo>
                  <a:cubicBezTo>
                    <a:pt x="15899" y="81499"/>
                    <a:pt x="16701" y="81301"/>
                    <a:pt x="17305" y="81766"/>
                  </a:cubicBezTo>
                  <a:cubicBezTo>
                    <a:pt x="17357" y="81820"/>
                    <a:pt x="17415" y="81841"/>
                    <a:pt x="17476" y="81841"/>
                  </a:cubicBezTo>
                  <a:cubicBezTo>
                    <a:pt x="17645" y="81841"/>
                    <a:pt x="17841" y="81683"/>
                    <a:pt x="18037" y="81632"/>
                  </a:cubicBezTo>
                  <a:cubicBezTo>
                    <a:pt x="19042" y="81301"/>
                    <a:pt x="19907" y="80564"/>
                    <a:pt x="20976" y="80430"/>
                  </a:cubicBezTo>
                  <a:cubicBezTo>
                    <a:pt x="21714" y="79762"/>
                    <a:pt x="22649" y="79831"/>
                    <a:pt x="23515" y="79762"/>
                  </a:cubicBezTo>
                  <a:cubicBezTo>
                    <a:pt x="23654" y="79749"/>
                    <a:pt x="23786" y="79742"/>
                    <a:pt x="23913" y="79742"/>
                  </a:cubicBezTo>
                  <a:cubicBezTo>
                    <a:pt x="25062" y="79742"/>
                    <a:pt x="25692" y="80295"/>
                    <a:pt x="26053" y="81499"/>
                  </a:cubicBezTo>
                  <a:cubicBezTo>
                    <a:pt x="26236" y="82162"/>
                    <a:pt x="26630" y="82445"/>
                    <a:pt x="27193" y="82445"/>
                  </a:cubicBezTo>
                  <a:cubicBezTo>
                    <a:pt x="27256" y="82445"/>
                    <a:pt x="27322" y="82441"/>
                    <a:pt x="27389" y="82434"/>
                  </a:cubicBezTo>
                  <a:cubicBezTo>
                    <a:pt x="27924" y="82300"/>
                    <a:pt x="28394" y="82370"/>
                    <a:pt x="28928" y="82236"/>
                  </a:cubicBezTo>
                  <a:cubicBezTo>
                    <a:pt x="29099" y="82211"/>
                    <a:pt x="29279" y="82177"/>
                    <a:pt x="29448" y="82177"/>
                  </a:cubicBezTo>
                  <a:cubicBezTo>
                    <a:pt x="29741" y="82177"/>
                    <a:pt x="30002" y="82278"/>
                    <a:pt x="30131" y="82701"/>
                  </a:cubicBezTo>
                  <a:cubicBezTo>
                    <a:pt x="30131" y="82771"/>
                    <a:pt x="30328" y="82835"/>
                    <a:pt x="30398" y="82835"/>
                  </a:cubicBezTo>
                  <a:cubicBezTo>
                    <a:pt x="30432" y="82828"/>
                    <a:pt x="30463" y="82825"/>
                    <a:pt x="30490" y="82825"/>
                  </a:cubicBezTo>
                  <a:cubicBezTo>
                    <a:pt x="30731" y="82825"/>
                    <a:pt x="30743" y="83058"/>
                    <a:pt x="30863" y="83236"/>
                  </a:cubicBezTo>
                  <a:cubicBezTo>
                    <a:pt x="31130" y="83904"/>
                    <a:pt x="31130" y="84572"/>
                    <a:pt x="30863" y="85240"/>
                  </a:cubicBezTo>
                  <a:cubicBezTo>
                    <a:pt x="30665" y="85710"/>
                    <a:pt x="30462" y="86244"/>
                    <a:pt x="30665" y="86709"/>
                  </a:cubicBezTo>
                  <a:cubicBezTo>
                    <a:pt x="30863" y="87313"/>
                    <a:pt x="30665" y="87981"/>
                    <a:pt x="30398" y="88382"/>
                  </a:cubicBezTo>
                  <a:cubicBezTo>
                    <a:pt x="29928" y="88981"/>
                    <a:pt x="30131" y="89451"/>
                    <a:pt x="30398" y="89985"/>
                  </a:cubicBezTo>
                  <a:cubicBezTo>
                    <a:pt x="30532" y="90386"/>
                    <a:pt x="30799" y="90717"/>
                    <a:pt x="31066" y="91118"/>
                  </a:cubicBezTo>
                  <a:cubicBezTo>
                    <a:pt x="31798" y="91989"/>
                    <a:pt x="32536" y="92925"/>
                    <a:pt x="33268" y="93860"/>
                  </a:cubicBezTo>
                  <a:cubicBezTo>
                    <a:pt x="33471" y="94127"/>
                    <a:pt x="33738" y="94458"/>
                    <a:pt x="33669" y="94795"/>
                  </a:cubicBezTo>
                  <a:cubicBezTo>
                    <a:pt x="33604" y="95527"/>
                    <a:pt x="33872" y="96131"/>
                    <a:pt x="34272" y="96666"/>
                  </a:cubicBezTo>
                  <a:cubicBezTo>
                    <a:pt x="34737" y="97264"/>
                    <a:pt x="34807" y="98066"/>
                    <a:pt x="35074" y="98734"/>
                  </a:cubicBezTo>
                  <a:cubicBezTo>
                    <a:pt x="35138" y="98867"/>
                    <a:pt x="35138" y="99070"/>
                    <a:pt x="35005" y="99204"/>
                  </a:cubicBezTo>
                  <a:cubicBezTo>
                    <a:pt x="34737" y="99669"/>
                    <a:pt x="34807" y="100139"/>
                    <a:pt x="35074" y="100604"/>
                  </a:cubicBezTo>
                  <a:lnTo>
                    <a:pt x="35475" y="101609"/>
                  </a:lnTo>
                  <a:cubicBezTo>
                    <a:pt x="35806" y="102608"/>
                    <a:pt x="35742" y="103543"/>
                    <a:pt x="34940" y="104345"/>
                  </a:cubicBezTo>
                  <a:cubicBezTo>
                    <a:pt x="34470" y="104746"/>
                    <a:pt x="34139" y="105280"/>
                    <a:pt x="34069" y="105948"/>
                  </a:cubicBezTo>
                  <a:cubicBezTo>
                    <a:pt x="34005" y="106750"/>
                    <a:pt x="33738" y="107487"/>
                    <a:pt x="33471" y="108220"/>
                  </a:cubicBezTo>
                  <a:cubicBezTo>
                    <a:pt x="33134" y="109155"/>
                    <a:pt x="33204" y="110160"/>
                    <a:pt x="33134" y="111095"/>
                  </a:cubicBezTo>
                  <a:cubicBezTo>
                    <a:pt x="33134" y="111362"/>
                    <a:pt x="33268" y="111560"/>
                    <a:pt x="33401" y="111763"/>
                  </a:cubicBezTo>
                  <a:cubicBezTo>
                    <a:pt x="33669" y="112164"/>
                    <a:pt x="33936" y="112495"/>
                    <a:pt x="34069" y="112965"/>
                  </a:cubicBezTo>
                  <a:cubicBezTo>
                    <a:pt x="34604" y="114365"/>
                    <a:pt x="35208" y="115701"/>
                    <a:pt x="36207" y="116840"/>
                  </a:cubicBezTo>
                  <a:cubicBezTo>
                    <a:pt x="36341" y="117037"/>
                    <a:pt x="36410" y="117171"/>
                    <a:pt x="36410" y="117374"/>
                  </a:cubicBezTo>
                  <a:cubicBezTo>
                    <a:pt x="36207" y="118443"/>
                    <a:pt x="36073" y="119442"/>
                    <a:pt x="36544" y="120511"/>
                  </a:cubicBezTo>
                  <a:cubicBezTo>
                    <a:pt x="36608" y="120581"/>
                    <a:pt x="36608" y="120778"/>
                    <a:pt x="36608" y="120912"/>
                  </a:cubicBezTo>
                  <a:cubicBezTo>
                    <a:pt x="36544" y="121516"/>
                    <a:pt x="36677" y="122050"/>
                    <a:pt x="36811" y="122649"/>
                  </a:cubicBezTo>
                  <a:cubicBezTo>
                    <a:pt x="37078" y="123584"/>
                    <a:pt x="37409" y="124519"/>
                    <a:pt x="38211" y="125123"/>
                  </a:cubicBezTo>
                  <a:cubicBezTo>
                    <a:pt x="38745" y="125455"/>
                    <a:pt x="39013" y="125925"/>
                    <a:pt x="39082" y="126459"/>
                  </a:cubicBezTo>
                  <a:cubicBezTo>
                    <a:pt x="39280" y="127459"/>
                    <a:pt x="39547" y="128394"/>
                    <a:pt x="40151" y="129195"/>
                  </a:cubicBezTo>
                  <a:cubicBezTo>
                    <a:pt x="40482" y="129596"/>
                    <a:pt x="40418" y="129997"/>
                    <a:pt x="40017" y="130334"/>
                  </a:cubicBezTo>
                  <a:cubicBezTo>
                    <a:pt x="39750" y="130601"/>
                    <a:pt x="39814" y="130868"/>
                    <a:pt x="39948" y="131135"/>
                  </a:cubicBezTo>
                  <a:cubicBezTo>
                    <a:pt x="40215" y="131467"/>
                    <a:pt x="40552" y="131734"/>
                    <a:pt x="40349" y="132204"/>
                  </a:cubicBezTo>
                  <a:cubicBezTo>
                    <a:pt x="40349" y="132338"/>
                    <a:pt x="40418" y="132471"/>
                    <a:pt x="40552" y="132536"/>
                  </a:cubicBezTo>
                  <a:cubicBezTo>
                    <a:pt x="46495" y="129997"/>
                    <a:pt x="52042" y="126657"/>
                    <a:pt x="57049" y="122649"/>
                  </a:cubicBezTo>
                  <a:cubicBezTo>
                    <a:pt x="57049" y="122382"/>
                    <a:pt x="57049" y="122114"/>
                    <a:pt x="56916" y="121783"/>
                  </a:cubicBezTo>
                  <a:cubicBezTo>
                    <a:pt x="56782" y="121446"/>
                    <a:pt x="57049" y="121046"/>
                    <a:pt x="57520" y="120981"/>
                  </a:cubicBezTo>
                  <a:cubicBezTo>
                    <a:pt x="57653" y="120912"/>
                    <a:pt x="57851" y="120912"/>
                    <a:pt x="58054" y="120848"/>
                  </a:cubicBezTo>
                  <a:cubicBezTo>
                    <a:pt x="58722" y="120714"/>
                    <a:pt x="59321" y="120447"/>
                    <a:pt x="59588" y="119843"/>
                  </a:cubicBezTo>
                  <a:cubicBezTo>
                    <a:pt x="60192" y="118641"/>
                    <a:pt x="60459" y="117374"/>
                    <a:pt x="59924" y="116038"/>
                  </a:cubicBezTo>
                  <a:cubicBezTo>
                    <a:pt x="59721" y="115568"/>
                    <a:pt x="59588" y="115033"/>
                    <a:pt x="59524" y="114499"/>
                  </a:cubicBezTo>
                  <a:cubicBezTo>
                    <a:pt x="59454" y="114232"/>
                    <a:pt x="59524" y="114098"/>
                    <a:pt x="59657" y="113900"/>
                  </a:cubicBezTo>
                  <a:cubicBezTo>
                    <a:pt x="60389" y="112965"/>
                    <a:pt x="61528" y="112361"/>
                    <a:pt x="62126" y="111292"/>
                  </a:cubicBezTo>
                  <a:cubicBezTo>
                    <a:pt x="62260" y="111159"/>
                    <a:pt x="62463" y="111159"/>
                    <a:pt x="62661" y="111095"/>
                  </a:cubicBezTo>
                  <a:cubicBezTo>
                    <a:pt x="63799" y="110560"/>
                    <a:pt x="64798" y="109956"/>
                    <a:pt x="65536" y="109021"/>
                  </a:cubicBezTo>
                  <a:cubicBezTo>
                    <a:pt x="66070" y="108353"/>
                    <a:pt x="66535" y="107552"/>
                    <a:pt x="66471" y="106750"/>
                  </a:cubicBezTo>
                  <a:cubicBezTo>
                    <a:pt x="66402" y="105884"/>
                    <a:pt x="66471" y="105013"/>
                    <a:pt x="66268" y="104147"/>
                  </a:cubicBezTo>
                  <a:cubicBezTo>
                    <a:pt x="66134" y="103613"/>
                    <a:pt x="66070" y="102945"/>
                    <a:pt x="66268" y="102410"/>
                  </a:cubicBezTo>
                  <a:cubicBezTo>
                    <a:pt x="66471" y="101673"/>
                    <a:pt x="66204" y="101139"/>
                    <a:pt x="65734" y="100738"/>
                  </a:cubicBezTo>
                  <a:cubicBezTo>
                    <a:pt x="65135" y="100139"/>
                    <a:pt x="65065" y="99471"/>
                    <a:pt x="65199" y="98670"/>
                  </a:cubicBezTo>
                  <a:cubicBezTo>
                    <a:pt x="65199" y="98467"/>
                    <a:pt x="65199" y="98269"/>
                    <a:pt x="65135" y="98135"/>
                  </a:cubicBezTo>
                  <a:cubicBezTo>
                    <a:pt x="65065" y="97734"/>
                    <a:pt x="65001" y="97467"/>
                    <a:pt x="65269" y="97130"/>
                  </a:cubicBezTo>
                  <a:cubicBezTo>
                    <a:pt x="65466" y="96863"/>
                    <a:pt x="65466" y="96596"/>
                    <a:pt x="65199" y="96398"/>
                  </a:cubicBezTo>
                  <a:cubicBezTo>
                    <a:pt x="64868" y="96131"/>
                    <a:pt x="64601" y="95864"/>
                    <a:pt x="64665" y="95463"/>
                  </a:cubicBezTo>
                  <a:cubicBezTo>
                    <a:pt x="64665" y="94993"/>
                    <a:pt x="64734" y="94661"/>
                    <a:pt x="65001" y="94325"/>
                  </a:cubicBezTo>
                  <a:cubicBezTo>
                    <a:pt x="65466" y="93726"/>
                    <a:pt x="65803" y="92989"/>
                    <a:pt x="66070" y="92257"/>
                  </a:cubicBezTo>
                  <a:cubicBezTo>
                    <a:pt x="66337" y="91385"/>
                    <a:pt x="66872" y="90717"/>
                    <a:pt x="67738" y="90317"/>
                  </a:cubicBezTo>
                  <a:cubicBezTo>
                    <a:pt x="67871" y="90253"/>
                    <a:pt x="67941" y="90119"/>
                    <a:pt x="68074" y="89916"/>
                  </a:cubicBezTo>
                  <a:cubicBezTo>
                    <a:pt x="68539" y="88713"/>
                    <a:pt x="69474" y="87778"/>
                    <a:pt x="70276" y="86779"/>
                  </a:cubicBezTo>
                  <a:cubicBezTo>
                    <a:pt x="70880" y="86175"/>
                    <a:pt x="71548" y="85774"/>
                    <a:pt x="72280" y="85309"/>
                  </a:cubicBezTo>
                  <a:cubicBezTo>
                    <a:pt x="73686" y="84438"/>
                    <a:pt x="74685" y="83172"/>
                    <a:pt x="75422" y="81702"/>
                  </a:cubicBezTo>
                  <a:cubicBezTo>
                    <a:pt x="76422" y="79831"/>
                    <a:pt x="77159" y="77758"/>
                    <a:pt x="78228" y="75887"/>
                  </a:cubicBezTo>
                  <a:cubicBezTo>
                    <a:pt x="78228" y="75754"/>
                    <a:pt x="78228" y="75556"/>
                    <a:pt x="78292" y="75422"/>
                  </a:cubicBezTo>
                  <a:cubicBezTo>
                    <a:pt x="78559" y="74551"/>
                    <a:pt x="78292" y="73616"/>
                    <a:pt x="78495" y="72750"/>
                  </a:cubicBezTo>
                  <a:cubicBezTo>
                    <a:pt x="78559" y="72483"/>
                    <a:pt x="78426" y="72350"/>
                    <a:pt x="78228" y="72280"/>
                  </a:cubicBezTo>
                  <a:cubicBezTo>
                    <a:pt x="78101" y="72240"/>
                    <a:pt x="77977" y="72146"/>
                    <a:pt x="77851" y="72146"/>
                  </a:cubicBezTo>
                  <a:cubicBezTo>
                    <a:pt x="77776" y="72146"/>
                    <a:pt x="77700" y="72180"/>
                    <a:pt x="77624" y="72280"/>
                  </a:cubicBezTo>
                  <a:cubicBezTo>
                    <a:pt x="77223" y="72681"/>
                    <a:pt x="76689" y="72815"/>
                    <a:pt x="76224" y="72948"/>
                  </a:cubicBezTo>
                  <a:cubicBezTo>
                    <a:pt x="75826" y="73048"/>
                    <a:pt x="75388" y="73222"/>
                    <a:pt x="74944" y="73222"/>
                  </a:cubicBezTo>
                  <a:cubicBezTo>
                    <a:pt x="74792" y="73222"/>
                    <a:pt x="74639" y="73201"/>
                    <a:pt x="74487" y="73151"/>
                  </a:cubicBezTo>
                  <a:cubicBezTo>
                    <a:pt x="74427" y="73121"/>
                    <a:pt x="74362" y="73108"/>
                    <a:pt x="74298" y="73108"/>
                  </a:cubicBezTo>
                  <a:cubicBezTo>
                    <a:pt x="74078" y="73108"/>
                    <a:pt x="73853" y="73261"/>
                    <a:pt x="73750" y="73418"/>
                  </a:cubicBezTo>
                  <a:cubicBezTo>
                    <a:pt x="73576" y="73721"/>
                    <a:pt x="73345" y="73827"/>
                    <a:pt x="73095" y="73827"/>
                  </a:cubicBezTo>
                  <a:cubicBezTo>
                    <a:pt x="72961" y="73827"/>
                    <a:pt x="72821" y="73796"/>
                    <a:pt x="72681" y="73750"/>
                  </a:cubicBezTo>
                  <a:cubicBezTo>
                    <a:pt x="72540" y="73703"/>
                    <a:pt x="72415" y="73681"/>
                    <a:pt x="72299" y="73681"/>
                  </a:cubicBezTo>
                  <a:cubicBezTo>
                    <a:pt x="72084" y="73681"/>
                    <a:pt x="71896" y="73755"/>
                    <a:pt x="71682" y="73883"/>
                  </a:cubicBezTo>
                  <a:cubicBezTo>
                    <a:pt x="71479" y="74029"/>
                    <a:pt x="71301" y="74098"/>
                    <a:pt x="71128" y="74098"/>
                  </a:cubicBezTo>
                  <a:cubicBezTo>
                    <a:pt x="70899" y="74098"/>
                    <a:pt x="70677" y="73978"/>
                    <a:pt x="70410" y="73750"/>
                  </a:cubicBezTo>
                  <a:cubicBezTo>
                    <a:pt x="70212" y="73616"/>
                    <a:pt x="70078" y="73418"/>
                    <a:pt x="69875" y="73349"/>
                  </a:cubicBezTo>
                  <a:cubicBezTo>
                    <a:pt x="69544" y="73151"/>
                    <a:pt x="69474" y="72815"/>
                    <a:pt x="69544" y="72547"/>
                  </a:cubicBezTo>
                  <a:cubicBezTo>
                    <a:pt x="69677" y="72146"/>
                    <a:pt x="69608" y="71815"/>
                    <a:pt x="69341" y="71478"/>
                  </a:cubicBezTo>
                  <a:cubicBezTo>
                    <a:pt x="69207" y="71414"/>
                    <a:pt x="69207" y="71281"/>
                    <a:pt x="69207" y="71147"/>
                  </a:cubicBezTo>
                  <a:lnTo>
                    <a:pt x="69207" y="71147"/>
                  </a:lnTo>
                  <a:cubicBezTo>
                    <a:pt x="69608" y="71414"/>
                    <a:pt x="70009" y="71414"/>
                    <a:pt x="70479" y="71548"/>
                  </a:cubicBezTo>
                  <a:cubicBezTo>
                    <a:pt x="70568" y="71562"/>
                    <a:pt x="70664" y="71570"/>
                    <a:pt x="70762" y="71570"/>
                  </a:cubicBezTo>
                  <a:cubicBezTo>
                    <a:pt x="71104" y="71570"/>
                    <a:pt x="71474" y="71473"/>
                    <a:pt x="71682" y="71211"/>
                  </a:cubicBezTo>
                  <a:cubicBezTo>
                    <a:pt x="71949" y="70880"/>
                    <a:pt x="72280" y="70746"/>
                    <a:pt x="72681" y="70746"/>
                  </a:cubicBezTo>
                  <a:cubicBezTo>
                    <a:pt x="72884" y="70746"/>
                    <a:pt x="73082" y="70677"/>
                    <a:pt x="73285" y="70613"/>
                  </a:cubicBezTo>
                  <a:cubicBezTo>
                    <a:pt x="73953" y="70276"/>
                    <a:pt x="74621" y="69742"/>
                    <a:pt x="75422" y="69742"/>
                  </a:cubicBezTo>
                  <a:cubicBezTo>
                    <a:pt x="75556" y="69742"/>
                    <a:pt x="75754" y="69544"/>
                    <a:pt x="75887" y="69410"/>
                  </a:cubicBezTo>
                  <a:cubicBezTo>
                    <a:pt x="76090" y="69074"/>
                    <a:pt x="76422" y="68940"/>
                    <a:pt x="76759" y="68876"/>
                  </a:cubicBezTo>
                  <a:cubicBezTo>
                    <a:pt x="77293" y="68806"/>
                    <a:pt x="77827" y="68742"/>
                    <a:pt x="78292" y="68539"/>
                  </a:cubicBezTo>
                  <a:cubicBezTo>
                    <a:pt x="78896" y="68272"/>
                    <a:pt x="79495" y="67941"/>
                    <a:pt x="79361" y="67139"/>
                  </a:cubicBezTo>
                  <a:cubicBezTo>
                    <a:pt x="79361" y="66872"/>
                    <a:pt x="79495" y="66738"/>
                    <a:pt x="79698" y="66669"/>
                  </a:cubicBezTo>
                  <a:cubicBezTo>
                    <a:pt x="79831" y="66605"/>
                    <a:pt x="80029" y="66605"/>
                    <a:pt x="80099" y="66535"/>
                  </a:cubicBezTo>
                  <a:cubicBezTo>
                    <a:pt x="81034" y="65867"/>
                    <a:pt x="82434" y="66268"/>
                    <a:pt x="82968" y="64932"/>
                  </a:cubicBezTo>
                  <a:cubicBezTo>
                    <a:pt x="83038" y="64868"/>
                    <a:pt x="83305" y="64798"/>
                    <a:pt x="83503" y="64798"/>
                  </a:cubicBezTo>
                  <a:cubicBezTo>
                    <a:pt x="83636" y="64798"/>
                    <a:pt x="83770" y="64798"/>
                    <a:pt x="83840" y="64734"/>
                  </a:cubicBezTo>
                  <a:cubicBezTo>
                    <a:pt x="83706" y="60993"/>
                    <a:pt x="83305" y="57316"/>
                    <a:pt x="82701" y="53709"/>
                  </a:cubicBezTo>
                  <a:cubicBezTo>
                    <a:pt x="82637" y="53709"/>
                    <a:pt x="82568" y="53779"/>
                    <a:pt x="82503" y="53779"/>
                  </a:cubicBezTo>
                  <a:cubicBezTo>
                    <a:pt x="82300" y="53976"/>
                    <a:pt x="82167" y="54179"/>
                    <a:pt x="82103" y="54447"/>
                  </a:cubicBezTo>
                  <a:cubicBezTo>
                    <a:pt x="81900" y="54847"/>
                    <a:pt x="81568" y="55248"/>
                    <a:pt x="81365" y="55580"/>
                  </a:cubicBezTo>
                  <a:cubicBezTo>
                    <a:pt x="81034" y="56114"/>
                    <a:pt x="80564" y="56317"/>
                    <a:pt x="80029" y="56381"/>
                  </a:cubicBezTo>
                  <a:cubicBezTo>
                    <a:pt x="79805" y="56410"/>
                    <a:pt x="79570" y="56427"/>
                    <a:pt x="79333" y="56427"/>
                  </a:cubicBezTo>
                  <a:cubicBezTo>
                    <a:pt x="79004" y="56427"/>
                    <a:pt x="78672" y="56395"/>
                    <a:pt x="78362" y="56317"/>
                  </a:cubicBezTo>
                  <a:cubicBezTo>
                    <a:pt x="77827" y="56248"/>
                    <a:pt x="77758" y="56114"/>
                    <a:pt x="77961" y="55649"/>
                  </a:cubicBezTo>
                  <a:cubicBezTo>
                    <a:pt x="78095" y="55179"/>
                    <a:pt x="77891" y="54714"/>
                    <a:pt x="77758" y="54313"/>
                  </a:cubicBezTo>
                  <a:cubicBezTo>
                    <a:pt x="77701" y="54013"/>
                    <a:pt x="77588" y="53768"/>
                    <a:pt x="77231" y="53768"/>
                  </a:cubicBezTo>
                  <a:cubicBezTo>
                    <a:pt x="77187" y="53768"/>
                    <a:pt x="77141" y="53771"/>
                    <a:pt x="77090" y="53779"/>
                  </a:cubicBezTo>
                  <a:cubicBezTo>
                    <a:pt x="77066" y="53790"/>
                    <a:pt x="77047" y="53795"/>
                    <a:pt x="77030" y="53795"/>
                  </a:cubicBezTo>
                  <a:cubicBezTo>
                    <a:pt x="76956" y="53795"/>
                    <a:pt x="76956" y="53685"/>
                    <a:pt x="76956" y="53576"/>
                  </a:cubicBezTo>
                  <a:cubicBezTo>
                    <a:pt x="77026" y="53442"/>
                    <a:pt x="76956" y="53244"/>
                    <a:pt x="76823" y="53244"/>
                  </a:cubicBezTo>
                  <a:cubicBezTo>
                    <a:pt x="76625" y="53244"/>
                    <a:pt x="76555" y="53442"/>
                    <a:pt x="76491" y="53645"/>
                  </a:cubicBezTo>
                  <a:cubicBezTo>
                    <a:pt x="76491" y="53779"/>
                    <a:pt x="76491" y="53976"/>
                    <a:pt x="76625" y="54110"/>
                  </a:cubicBezTo>
                  <a:cubicBezTo>
                    <a:pt x="76892" y="54377"/>
                    <a:pt x="76689" y="54447"/>
                    <a:pt x="76422" y="54644"/>
                  </a:cubicBezTo>
                  <a:cubicBezTo>
                    <a:pt x="76358" y="54377"/>
                    <a:pt x="76358" y="54110"/>
                    <a:pt x="76422" y="53912"/>
                  </a:cubicBezTo>
                  <a:cubicBezTo>
                    <a:pt x="76555" y="53511"/>
                    <a:pt x="76288" y="53175"/>
                    <a:pt x="76021" y="52908"/>
                  </a:cubicBezTo>
                  <a:cubicBezTo>
                    <a:pt x="75887" y="52710"/>
                    <a:pt x="75690" y="52507"/>
                    <a:pt x="75487" y="52373"/>
                  </a:cubicBezTo>
                  <a:cubicBezTo>
                    <a:pt x="74621" y="51839"/>
                    <a:pt x="74284" y="50973"/>
                    <a:pt x="73883" y="50171"/>
                  </a:cubicBezTo>
                  <a:cubicBezTo>
                    <a:pt x="73686" y="49904"/>
                    <a:pt x="73750" y="49637"/>
                    <a:pt x="73953" y="49370"/>
                  </a:cubicBezTo>
                  <a:cubicBezTo>
                    <a:pt x="74164" y="49028"/>
                    <a:pt x="74568" y="48822"/>
                    <a:pt x="74971" y="48822"/>
                  </a:cubicBezTo>
                  <a:cubicBezTo>
                    <a:pt x="75199" y="48822"/>
                    <a:pt x="75427" y="48888"/>
                    <a:pt x="75620" y="49033"/>
                  </a:cubicBezTo>
                  <a:cubicBezTo>
                    <a:pt x="76155" y="49503"/>
                    <a:pt x="76625" y="49968"/>
                    <a:pt x="76759" y="50636"/>
                  </a:cubicBezTo>
                  <a:cubicBezTo>
                    <a:pt x="76892" y="51240"/>
                    <a:pt x="77090" y="51839"/>
                    <a:pt x="77891" y="51908"/>
                  </a:cubicBezTo>
                  <a:lnTo>
                    <a:pt x="78095" y="52106"/>
                  </a:lnTo>
                  <a:cubicBezTo>
                    <a:pt x="78763" y="52640"/>
                    <a:pt x="79564" y="52977"/>
                    <a:pt x="80430" y="53308"/>
                  </a:cubicBezTo>
                  <a:cubicBezTo>
                    <a:pt x="80778" y="53482"/>
                    <a:pt x="81101" y="53556"/>
                    <a:pt x="81410" y="53556"/>
                  </a:cubicBezTo>
                  <a:cubicBezTo>
                    <a:pt x="81812" y="53556"/>
                    <a:pt x="82190" y="53432"/>
                    <a:pt x="82568" y="53244"/>
                  </a:cubicBezTo>
                  <a:cubicBezTo>
                    <a:pt x="77891" y="28795"/>
                    <a:pt x="60860" y="8818"/>
                    <a:pt x="38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2013600" y="3174050"/>
              <a:ext cx="51725" cy="46800"/>
            </a:xfrm>
            <a:custGeom>
              <a:avLst/>
              <a:gdLst/>
              <a:ahLst/>
              <a:cxnLst/>
              <a:rect l="l" t="t" r="r" b="b"/>
              <a:pathLst>
                <a:path w="2069" h="1872" extrusionOk="0">
                  <a:moveTo>
                    <a:pt x="65" y="1"/>
                  </a:moveTo>
                  <a:cubicBezTo>
                    <a:pt x="65" y="605"/>
                    <a:pt x="1" y="1273"/>
                    <a:pt x="1" y="1871"/>
                  </a:cubicBezTo>
                  <a:cubicBezTo>
                    <a:pt x="65" y="1871"/>
                    <a:pt x="198" y="1807"/>
                    <a:pt x="268" y="1738"/>
                  </a:cubicBezTo>
                  <a:cubicBezTo>
                    <a:pt x="445" y="1595"/>
                    <a:pt x="603" y="1529"/>
                    <a:pt x="774" y="1529"/>
                  </a:cubicBezTo>
                  <a:cubicBezTo>
                    <a:pt x="923" y="1529"/>
                    <a:pt x="1080" y="1579"/>
                    <a:pt x="1267" y="1674"/>
                  </a:cubicBezTo>
                  <a:cubicBezTo>
                    <a:pt x="1351" y="1716"/>
                    <a:pt x="1435" y="1738"/>
                    <a:pt x="1515" y="1738"/>
                  </a:cubicBezTo>
                  <a:cubicBezTo>
                    <a:pt x="1689" y="1738"/>
                    <a:pt x="1844" y="1634"/>
                    <a:pt x="1935" y="1407"/>
                  </a:cubicBezTo>
                  <a:cubicBezTo>
                    <a:pt x="2069" y="1070"/>
                    <a:pt x="1935" y="872"/>
                    <a:pt x="1668" y="738"/>
                  </a:cubicBezTo>
                  <a:cubicBezTo>
                    <a:pt x="1337" y="471"/>
                    <a:pt x="866" y="135"/>
                    <a:pt x="465" y="135"/>
                  </a:cubicBezTo>
                  <a:cubicBezTo>
                    <a:pt x="332" y="135"/>
                    <a:pt x="198" y="70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3"/>
          <p:cNvGrpSpPr/>
          <p:nvPr/>
        </p:nvGrpSpPr>
        <p:grpSpPr>
          <a:xfrm>
            <a:off x="970800" y="4654897"/>
            <a:ext cx="963315" cy="404059"/>
            <a:chOff x="970800" y="4654897"/>
            <a:chExt cx="963315" cy="404059"/>
          </a:xfrm>
        </p:grpSpPr>
        <p:grpSp>
          <p:nvGrpSpPr>
            <p:cNvPr id="325" name="Google Shape;325;p13"/>
            <p:cNvGrpSpPr/>
            <p:nvPr/>
          </p:nvGrpSpPr>
          <p:grpSpPr>
            <a:xfrm>
              <a:off x="970800" y="4654897"/>
              <a:ext cx="433347" cy="404059"/>
              <a:chOff x="7435925" y="4685897"/>
              <a:chExt cx="433347" cy="404059"/>
            </a:xfrm>
          </p:grpSpPr>
          <p:sp>
            <p:nvSpPr>
              <p:cNvPr id="326" name="Google Shape;326;p13"/>
              <p:cNvSpPr/>
              <p:nvPr/>
            </p:nvSpPr>
            <p:spPr>
              <a:xfrm>
                <a:off x="7435925" y="4685897"/>
                <a:ext cx="433347" cy="404059"/>
              </a:xfrm>
              <a:custGeom>
                <a:avLst/>
                <a:gdLst/>
                <a:ahLst/>
                <a:cxnLst/>
                <a:rect l="l" t="t" r="r" b="b"/>
                <a:pathLst>
                  <a:path w="52511" h="48962" extrusionOk="0">
                    <a:moveTo>
                      <a:pt x="22501" y="1"/>
                    </a:moveTo>
                    <a:cubicBezTo>
                      <a:pt x="21228" y="1"/>
                      <a:pt x="20341" y="2018"/>
                      <a:pt x="20890" y="5645"/>
                    </a:cubicBezTo>
                    <a:cubicBezTo>
                      <a:pt x="21273" y="8474"/>
                      <a:pt x="22377" y="14365"/>
                      <a:pt x="23239" y="18535"/>
                    </a:cubicBezTo>
                    <a:cubicBezTo>
                      <a:pt x="19644" y="14461"/>
                      <a:pt x="13894" y="8232"/>
                      <a:pt x="11786" y="7228"/>
                    </a:cubicBezTo>
                    <a:cubicBezTo>
                      <a:pt x="10964" y="6865"/>
                      <a:pt x="10261" y="6699"/>
                      <a:pt x="9699" y="6699"/>
                    </a:cubicBezTo>
                    <a:cubicBezTo>
                      <a:pt x="7510" y="6699"/>
                      <a:pt x="7445" y="9220"/>
                      <a:pt x="10686" y="12498"/>
                    </a:cubicBezTo>
                    <a:cubicBezTo>
                      <a:pt x="12699" y="14556"/>
                      <a:pt x="17057" y="18631"/>
                      <a:pt x="20219" y="21456"/>
                    </a:cubicBezTo>
                    <a:cubicBezTo>
                      <a:pt x="15513" y="20438"/>
                      <a:pt x="8478" y="19084"/>
                      <a:pt x="5328" y="19084"/>
                    </a:cubicBezTo>
                    <a:cubicBezTo>
                      <a:pt x="4920" y="19084"/>
                      <a:pt x="4576" y="19107"/>
                      <a:pt x="4312" y="19156"/>
                    </a:cubicBezTo>
                    <a:cubicBezTo>
                      <a:pt x="0" y="20114"/>
                      <a:pt x="817" y="23180"/>
                      <a:pt x="6566" y="24043"/>
                    </a:cubicBezTo>
                    <a:cubicBezTo>
                      <a:pt x="9391" y="24522"/>
                      <a:pt x="15286" y="25193"/>
                      <a:pt x="19548" y="25626"/>
                    </a:cubicBezTo>
                    <a:cubicBezTo>
                      <a:pt x="14565" y="27830"/>
                      <a:pt x="6995" y="31471"/>
                      <a:pt x="5366" y="33196"/>
                    </a:cubicBezTo>
                    <a:cubicBezTo>
                      <a:pt x="3422" y="35431"/>
                      <a:pt x="3933" y="37054"/>
                      <a:pt x="6054" y="37054"/>
                    </a:cubicBezTo>
                    <a:cubicBezTo>
                      <a:pt x="7069" y="37054"/>
                      <a:pt x="8452" y="36682"/>
                      <a:pt x="10111" y="35829"/>
                    </a:cubicBezTo>
                    <a:cubicBezTo>
                      <a:pt x="12649" y="34487"/>
                      <a:pt x="17823" y="31517"/>
                      <a:pt x="21464" y="29313"/>
                    </a:cubicBezTo>
                    <a:lnTo>
                      <a:pt x="21464" y="29313"/>
                    </a:lnTo>
                    <a:cubicBezTo>
                      <a:pt x="18781" y="34058"/>
                      <a:pt x="14853" y="41532"/>
                      <a:pt x="14565" y="43878"/>
                    </a:cubicBezTo>
                    <a:cubicBezTo>
                      <a:pt x="14379" y="45993"/>
                      <a:pt x="15039" y="47116"/>
                      <a:pt x="16057" y="47116"/>
                    </a:cubicBezTo>
                    <a:cubicBezTo>
                      <a:pt x="17139" y="47116"/>
                      <a:pt x="18624" y="45850"/>
                      <a:pt x="19931" y="43161"/>
                    </a:cubicBezTo>
                    <a:cubicBezTo>
                      <a:pt x="21177" y="40620"/>
                      <a:pt x="23573" y="35112"/>
                      <a:pt x="25251" y="31184"/>
                    </a:cubicBezTo>
                    <a:cubicBezTo>
                      <a:pt x="25872" y="36596"/>
                      <a:pt x="27118" y="44932"/>
                      <a:pt x="28318" y="46994"/>
                    </a:cubicBezTo>
                    <a:cubicBezTo>
                      <a:pt x="29140" y="48330"/>
                      <a:pt x="30004" y="48961"/>
                      <a:pt x="30728" y="48961"/>
                    </a:cubicBezTo>
                    <a:cubicBezTo>
                      <a:pt x="32029" y="48961"/>
                      <a:pt x="32874" y="46920"/>
                      <a:pt x="32197" y="43257"/>
                    </a:cubicBezTo>
                    <a:cubicBezTo>
                      <a:pt x="31671" y="40428"/>
                      <a:pt x="30376" y="34633"/>
                      <a:pt x="29322" y="30463"/>
                    </a:cubicBezTo>
                    <a:lnTo>
                      <a:pt x="29322" y="30463"/>
                    </a:lnTo>
                    <a:cubicBezTo>
                      <a:pt x="33109" y="34441"/>
                      <a:pt x="39050" y="40382"/>
                      <a:pt x="41204" y="41341"/>
                    </a:cubicBezTo>
                    <a:cubicBezTo>
                      <a:pt x="41984" y="41652"/>
                      <a:pt x="42653" y="41796"/>
                      <a:pt x="43196" y="41796"/>
                    </a:cubicBezTo>
                    <a:cubicBezTo>
                      <a:pt x="45489" y="41796"/>
                      <a:pt x="45525" y="39238"/>
                      <a:pt x="42116" y="36021"/>
                    </a:cubicBezTo>
                    <a:cubicBezTo>
                      <a:pt x="40008" y="34058"/>
                      <a:pt x="35504" y="30175"/>
                      <a:pt x="32246" y="27397"/>
                    </a:cubicBezTo>
                    <a:lnTo>
                      <a:pt x="32246" y="27397"/>
                    </a:lnTo>
                    <a:cubicBezTo>
                      <a:pt x="36731" y="28239"/>
                      <a:pt x="43289" y="29247"/>
                      <a:pt x="46666" y="29247"/>
                    </a:cubicBezTo>
                    <a:cubicBezTo>
                      <a:pt x="47330" y="29247"/>
                      <a:pt x="47871" y="29208"/>
                      <a:pt x="48249" y="29121"/>
                    </a:cubicBezTo>
                    <a:cubicBezTo>
                      <a:pt x="52511" y="28021"/>
                      <a:pt x="51553" y="25001"/>
                      <a:pt x="45803" y="24330"/>
                    </a:cubicBezTo>
                    <a:cubicBezTo>
                      <a:pt x="42978" y="23997"/>
                      <a:pt x="37038" y="23518"/>
                      <a:pt x="32726" y="23276"/>
                    </a:cubicBezTo>
                    <a:cubicBezTo>
                      <a:pt x="37658" y="20881"/>
                      <a:pt x="45087" y="16952"/>
                      <a:pt x="46666" y="15131"/>
                    </a:cubicBezTo>
                    <a:cubicBezTo>
                      <a:pt x="48462" y="12897"/>
                      <a:pt x="47980" y="11323"/>
                      <a:pt x="46010" y="11323"/>
                    </a:cubicBezTo>
                    <a:cubicBezTo>
                      <a:pt x="44983" y="11323"/>
                      <a:pt x="43552" y="11751"/>
                      <a:pt x="41829" y="12736"/>
                    </a:cubicBezTo>
                    <a:cubicBezTo>
                      <a:pt x="39337" y="14127"/>
                      <a:pt x="34305" y="17289"/>
                      <a:pt x="30713" y="19635"/>
                    </a:cubicBezTo>
                    <a:cubicBezTo>
                      <a:pt x="33205" y="14798"/>
                      <a:pt x="36892" y="7178"/>
                      <a:pt x="37084" y="4832"/>
                    </a:cubicBezTo>
                    <a:cubicBezTo>
                      <a:pt x="37175" y="2732"/>
                      <a:pt x="36494" y="1632"/>
                      <a:pt x="35502" y="1632"/>
                    </a:cubicBezTo>
                    <a:cubicBezTo>
                      <a:pt x="34412" y="1632"/>
                      <a:pt x="32947" y="2958"/>
                      <a:pt x="31717" y="5741"/>
                    </a:cubicBezTo>
                    <a:cubicBezTo>
                      <a:pt x="30663" y="8136"/>
                      <a:pt x="28747" y="12977"/>
                      <a:pt x="27264" y="16856"/>
                    </a:cubicBezTo>
                    <a:cubicBezTo>
                      <a:pt x="26785" y="11444"/>
                      <a:pt x="25922" y="4016"/>
                      <a:pt x="24868" y="2054"/>
                    </a:cubicBezTo>
                    <a:cubicBezTo>
                      <a:pt x="24083" y="660"/>
                      <a:pt x="23229" y="1"/>
                      <a:pt x="22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7611453" y="4853389"/>
                <a:ext cx="79092" cy="69560"/>
              </a:xfrm>
              <a:custGeom>
                <a:avLst/>
                <a:gdLst/>
                <a:ahLst/>
                <a:cxnLst/>
                <a:rect l="l" t="t" r="r" b="b"/>
                <a:pathLst>
                  <a:path w="9584" h="8429" extrusionOk="0">
                    <a:moveTo>
                      <a:pt x="4824" y="0"/>
                    </a:moveTo>
                    <a:cubicBezTo>
                      <a:pt x="3185" y="0"/>
                      <a:pt x="1625" y="932"/>
                      <a:pt x="913" y="2499"/>
                    </a:cubicBezTo>
                    <a:cubicBezTo>
                      <a:pt x="1" y="4607"/>
                      <a:pt x="959" y="7099"/>
                      <a:pt x="3067" y="8057"/>
                    </a:cubicBezTo>
                    <a:cubicBezTo>
                      <a:pt x="3635" y="8309"/>
                      <a:pt x="4225" y="8428"/>
                      <a:pt x="4804" y="8428"/>
                    </a:cubicBezTo>
                    <a:cubicBezTo>
                      <a:pt x="6426" y="8428"/>
                      <a:pt x="7955" y="7490"/>
                      <a:pt x="8625" y="5903"/>
                    </a:cubicBezTo>
                    <a:cubicBezTo>
                      <a:pt x="9583" y="3795"/>
                      <a:pt x="8625" y="1303"/>
                      <a:pt x="6517" y="345"/>
                    </a:cubicBezTo>
                    <a:cubicBezTo>
                      <a:pt x="5964" y="111"/>
                      <a:pt x="5389" y="0"/>
                      <a:pt x="4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3"/>
            <p:cNvGrpSpPr/>
            <p:nvPr/>
          </p:nvGrpSpPr>
          <p:grpSpPr>
            <a:xfrm>
              <a:off x="1602605" y="4702382"/>
              <a:ext cx="331510" cy="309105"/>
              <a:chOff x="7435925" y="4685897"/>
              <a:chExt cx="433347" cy="404059"/>
            </a:xfrm>
          </p:grpSpPr>
          <p:sp>
            <p:nvSpPr>
              <p:cNvPr id="329" name="Google Shape;329;p13"/>
              <p:cNvSpPr/>
              <p:nvPr/>
            </p:nvSpPr>
            <p:spPr>
              <a:xfrm>
                <a:off x="7435925" y="4685897"/>
                <a:ext cx="433347" cy="404059"/>
              </a:xfrm>
              <a:custGeom>
                <a:avLst/>
                <a:gdLst/>
                <a:ahLst/>
                <a:cxnLst/>
                <a:rect l="l" t="t" r="r" b="b"/>
                <a:pathLst>
                  <a:path w="52511" h="48962" extrusionOk="0">
                    <a:moveTo>
                      <a:pt x="22501" y="1"/>
                    </a:moveTo>
                    <a:cubicBezTo>
                      <a:pt x="21228" y="1"/>
                      <a:pt x="20341" y="2018"/>
                      <a:pt x="20890" y="5645"/>
                    </a:cubicBezTo>
                    <a:cubicBezTo>
                      <a:pt x="21273" y="8474"/>
                      <a:pt x="22377" y="14365"/>
                      <a:pt x="23239" y="18535"/>
                    </a:cubicBezTo>
                    <a:cubicBezTo>
                      <a:pt x="19644" y="14461"/>
                      <a:pt x="13894" y="8232"/>
                      <a:pt x="11786" y="7228"/>
                    </a:cubicBezTo>
                    <a:cubicBezTo>
                      <a:pt x="10964" y="6865"/>
                      <a:pt x="10261" y="6699"/>
                      <a:pt x="9699" y="6699"/>
                    </a:cubicBezTo>
                    <a:cubicBezTo>
                      <a:pt x="7510" y="6699"/>
                      <a:pt x="7445" y="9220"/>
                      <a:pt x="10686" y="12498"/>
                    </a:cubicBezTo>
                    <a:cubicBezTo>
                      <a:pt x="12699" y="14556"/>
                      <a:pt x="17057" y="18631"/>
                      <a:pt x="20219" y="21456"/>
                    </a:cubicBezTo>
                    <a:cubicBezTo>
                      <a:pt x="15513" y="20438"/>
                      <a:pt x="8478" y="19084"/>
                      <a:pt x="5328" y="19084"/>
                    </a:cubicBezTo>
                    <a:cubicBezTo>
                      <a:pt x="4920" y="19084"/>
                      <a:pt x="4576" y="19107"/>
                      <a:pt x="4312" y="19156"/>
                    </a:cubicBezTo>
                    <a:cubicBezTo>
                      <a:pt x="0" y="20114"/>
                      <a:pt x="817" y="23180"/>
                      <a:pt x="6566" y="24043"/>
                    </a:cubicBezTo>
                    <a:cubicBezTo>
                      <a:pt x="9391" y="24522"/>
                      <a:pt x="15286" y="25193"/>
                      <a:pt x="19548" y="25626"/>
                    </a:cubicBezTo>
                    <a:cubicBezTo>
                      <a:pt x="14565" y="27830"/>
                      <a:pt x="6995" y="31471"/>
                      <a:pt x="5366" y="33196"/>
                    </a:cubicBezTo>
                    <a:cubicBezTo>
                      <a:pt x="3422" y="35431"/>
                      <a:pt x="3933" y="37054"/>
                      <a:pt x="6054" y="37054"/>
                    </a:cubicBezTo>
                    <a:cubicBezTo>
                      <a:pt x="7069" y="37054"/>
                      <a:pt x="8452" y="36682"/>
                      <a:pt x="10111" y="35829"/>
                    </a:cubicBezTo>
                    <a:cubicBezTo>
                      <a:pt x="12649" y="34487"/>
                      <a:pt x="17823" y="31517"/>
                      <a:pt x="21464" y="29313"/>
                    </a:cubicBezTo>
                    <a:lnTo>
                      <a:pt x="21464" y="29313"/>
                    </a:lnTo>
                    <a:cubicBezTo>
                      <a:pt x="18781" y="34058"/>
                      <a:pt x="14853" y="41532"/>
                      <a:pt x="14565" y="43878"/>
                    </a:cubicBezTo>
                    <a:cubicBezTo>
                      <a:pt x="14379" y="45993"/>
                      <a:pt x="15039" y="47116"/>
                      <a:pt x="16057" y="47116"/>
                    </a:cubicBezTo>
                    <a:cubicBezTo>
                      <a:pt x="17139" y="47116"/>
                      <a:pt x="18624" y="45850"/>
                      <a:pt x="19931" y="43161"/>
                    </a:cubicBezTo>
                    <a:cubicBezTo>
                      <a:pt x="21177" y="40620"/>
                      <a:pt x="23573" y="35112"/>
                      <a:pt x="25251" y="31184"/>
                    </a:cubicBezTo>
                    <a:cubicBezTo>
                      <a:pt x="25872" y="36596"/>
                      <a:pt x="27118" y="44932"/>
                      <a:pt x="28318" y="46994"/>
                    </a:cubicBezTo>
                    <a:cubicBezTo>
                      <a:pt x="29140" y="48330"/>
                      <a:pt x="30004" y="48961"/>
                      <a:pt x="30728" y="48961"/>
                    </a:cubicBezTo>
                    <a:cubicBezTo>
                      <a:pt x="32029" y="48961"/>
                      <a:pt x="32874" y="46920"/>
                      <a:pt x="32197" y="43257"/>
                    </a:cubicBezTo>
                    <a:cubicBezTo>
                      <a:pt x="31671" y="40428"/>
                      <a:pt x="30376" y="34633"/>
                      <a:pt x="29322" y="30463"/>
                    </a:cubicBezTo>
                    <a:lnTo>
                      <a:pt x="29322" y="30463"/>
                    </a:lnTo>
                    <a:cubicBezTo>
                      <a:pt x="33109" y="34441"/>
                      <a:pt x="39050" y="40382"/>
                      <a:pt x="41204" y="41341"/>
                    </a:cubicBezTo>
                    <a:cubicBezTo>
                      <a:pt x="41984" y="41652"/>
                      <a:pt x="42653" y="41796"/>
                      <a:pt x="43196" y="41796"/>
                    </a:cubicBezTo>
                    <a:cubicBezTo>
                      <a:pt x="45489" y="41796"/>
                      <a:pt x="45525" y="39238"/>
                      <a:pt x="42116" y="36021"/>
                    </a:cubicBezTo>
                    <a:cubicBezTo>
                      <a:pt x="40008" y="34058"/>
                      <a:pt x="35504" y="30175"/>
                      <a:pt x="32246" y="27397"/>
                    </a:cubicBezTo>
                    <a:lnTo>
                      <a:pt x="32246" y="27397"/>
                    </a:lnTo>
                    <a:cubicBezTo>
                      <a:pt x="36731" y="28239"/>
                      <a:pt x="43289" y="29247"/>
                      <a:pt x="46666" y="29247"/>
                    </a:cubicBezTo>
                    <a:cubicBezTo>
                      <a:pt x="47330" y="29247"/>
                      <a:pt x="47871" y="29208"/>
                      <a:pt x="48249" y="29121"/>
                    </a:cubicBezTo>
                    <a:cubicBezTo>
                      <a:pt x="52511" y="28021"/>
                      <a:pt x="51553" y="25001"/>
                      <a:pt x="45803" y="24330"/>
                    </a:cubicBezTo>
                    <a:cubicBezTo>
                      <a:pt x="42978" y="23997"/>
                      <a:pt x="37038" y="23518"/>
                      <a:pt x="32726" y="23276"/>
                    </a:cubicBezTo>
                    <a:cubicBezTo>
                      <a:pt x="37658" y="20881"/>
                      <a:pt x="45087" y="16952"/>
                      <a:pt x="46666" y="15131"/>
                    </a:cubicBezTo>
                    <a:cubicBezTo>
                      <a:pt x="48462" y="12897"/>
                      <a:pt x="47980" y="11323"/>
                      <a:pt x="46010" y="11323"/>
                    </a:cubicBezTo>
                    <a:cubicBezTo>
                      <a:pt x="44983" y="11323"/>
                      <a:pt x="43552" y="11751"/>
                      <a:pt x="41829" y="12736"/>
                    </a:cubicBezTo>
                    <a:cubicBezTo>
                      <a:pt x="39337" y="14127"/>
                      <a:pt x="34305" y="17289"/>
                      <a:pt x="30713" y="19635"/>
                    </a:cubicBezTo>
                    <a:cubicBezTo>
                      <a:pt x="33205" y="14798"/>
                      <a:pt x="36892" y="7178"/>
                      <a:pt x="37084" y="4832"/>
                    </a:cubicBezTo>
                    <a:cubicBezTo>
                      <a:pt x="37175" y="2732"/>
                      <a:pt x="36494" y="1632"/>
                      <a:pt x="35502" y="1632"/>
                    </a:cubicBezTo>
                    <a:cubicBezTo>
                      <a:pt x="34412" y="1632"/>
                      <a:pt x="32947" y="2958"/>
                      <a:pt x="31717" y="5741"/>
                    </a:cubicBezTo>
                    <a:cubicBezTo>
                      <a:pt x="30663" y="8136"/>
                      <a:pt x="28747" y="12977"/>
                      <a:pt x="27264" y="16856"/>
                    </a:cubicBezTo>
                    <a:cubicBezTo>
                      <a:pt x="26785" y="11444"/>
                      <a:pt x="25922" y="4016"/>
                      <a:pt x="24868" y="2054"/>
                    </a:cubicBezTo>
                    <a:cubicBezTo>
                      <a:pt x="24083" y="660"/>
                      <a:pt x="23229" y="1"/>
                      <a:pt x="2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7611453" y="4853389"/>
                <a:ext cx="79092" cy="69560"/>
              </a:xfrm>
              <a:custGeom>
                <a:avLst/>
                <a:gdLst/>
                <a:ahLst/>
                <a:cxnLst/>
                <a:rect l="l" t="t" r="r" b="b"/>
                <a:pathLst>
                  <a:path w="9584" h="8429" extrusionOk="0">
                    <a:moveTo>
                      <a:pt x="4824" y="0"/>
                    </a:moveTo>
                    <a:cubicBezTo>
                      <a:pt x="3185" y="0"/>
                      <a:pt x="1625" y="932"/>
                      <a:pt x="913" y="2499"/>
                    </a:cubicBezTo>
                    <a:cubicBezTo>
                      <a:pt x="1" y="4607"/>
                      <a:pt x="959" y="7099"/>
                      <a:pt x="3067" y="8057"/>
                    </a:cubicBezTo>
                    <a:cubicBezTo>
                      <a:pt x="3635" y="8309"/>
                      <a:pt x="4225" y="8428"/>
                      <a:pt x="4804" y="8428"/>
                    </a:cubicBezTo>
                    <a:cubicBezTo>
                      <a:pt x="6426" y="8428"/>
                      <a:pt x="7955" y="7490"/>
                      <a:pt x="8625" y="5903"/>
                    </a:cubicBezTo>
                    <a:cubicBezTo>
                      <a:pt x="9583" y="3795"/>
                      <a:pt x="8625" y="1303"/>
                      <a:pt x="6517" y="345"/>
                    </a:cubicBezTo>
                    <a:cubicBezTo>
                      <a:pt x="5964" y="111"/>
                      <a:pt x="5389" y="0"/>
                      <a:pt x="4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7"/>
          <p:cNvSpPr/>
          <p:nvPr/>
        </p:nvSpPr>
        <p:spPr>
          <a:xfrm>
            <a:off x="-47725" y="4666725"/>
            <a:ext cx="9204792" cy="488770"/>
          </a:xfrm>
          <a:custGeom>
            <a:avLst/>
            <a:gdLst/>
            <a:ahLst/>
            <a:cxnLst/>
            <a:rect l="l" t="t" r="r" b="b"/>
            <a:pathLst>
              <a:path w="285730" h="37014" extrusionOk="0">
                <a:moveTo>
                  <a:pt x="100631" y="0"/>
                </a:moveTo>
                <a:cubicBezTo>
                  <a:pt x="48796" y="0"/>
                  <a:pt x="0" y="37014"/>
                  <a:pt x="0" y="37014"/>
                </a:cubicBezTo>
                <a:lnTo>
                  <a:pt x="285730" y="37014"/>
                </a:lnTo>
                <a:cubicBezTo>
                  <a:pt x="268895" y="20179"/>
                  <a:pt x="252575" y="16438"/>
                  <a:pt x="235206" y="16438"/>
                </a:cubicBezTo>
                <a:cubicBezTo>
                  <a:pt x="228198" y="16438"/>
                  <a:pt x="221019" y="17047"/>
                  <a:pt x="213567" y="17651"/>
                </a:cubicBezTo>
                <a:cubicBezTo>
                  <a:pt x="206030" y="18272"/>
                  <a:pt x="198222" y="18900"/>
                  <a:pt x="190037" y="18900"/>
                </a:cubicBezTo>
                <a:cubicBezTo>
                  <a:pt x="174705" y="18900"/>
                  <a:pt x="158048" y="16694"/>
                  <a:pt x="139362" y="8097"/>
                </a:cubicBezTo>
                <a:cubicBezTo>
                  <a:pt x="126738" y="2313"/>
                  <a:pt x="113589" y="0"/>
                  <a:pt x="100631" y="0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17"/>
          <p:cNvGrpSpPr/>
          <p:nvPr/>
        </p:nvGrpSpPr>
        <p:grpSpPr>
          <a:xfrm>
            <a:off x="9" y="4234304"/>
            <a:ext cx="1087194" cy="1052887"/>
            <a:chOff x="9" y="4234304"/>
            <a:chExt cx="1087194" cy="1052887"/>
          </a:xfrm>
        </p:grpSpPr>
        <p:grpSp>
          <p:nvGrpSpPr>
            <p:cNvPr id="445" name="Google Shape;445;p17"/>
            <p:cNvGrpSpPr/>
            <p:nvPr/>
          </p:nvGrpSpPr>
          <p:grpSpPr>
            <a:xfrm flipH="1">
              <a:off x="9" y="4234304"/>
              <a:ext cx="1087194" cy="1052887"/>
              <a:chOff x="8088734" y="4234304"/>
              <a:chExt cx="1087194" cy="1052887"/>
            </a:xfrm>
          </p:grpSpPr>
          <p:sp>
            <p:nvSpPr>
              <p:cNvPr id="446" name="Google Shape;446;p17"/>
              <p:cNvSpPr/>
              <p:nvPr/>
            </p:nvSpPr>
            <p:spPr>
              <a:xfrm rot="2027153">
                <a:off x="8254057" y="4358520"/>
                <a:ext cx="691051" cy="804456"/>
              </a:xfrm>
              <a:custGeom>
                <a:avLst/>
                <a:gdLst/>
                <a:ahLst/>
                <a:cxnLst/>
                <a:rect l="l" t="t" r="r" b="b"/>
                <a:pathLst>
                  <a:path w="35459" h="41278" extrusionOk="0">
                    <a:moveTo>
                      <a:pt x="7670" y="1"/>
                    </a:moveTo>
                    <a:cubicBezTo>
                      <a:pt x="0" y="1"/>
                      <a:pt x="632" y="8941"/>
                      <a:pt x="11474" y="18699"/>
                    </a:cubicBezTo>
                    <a:cubicBezTo>
                      <a:pt x="23567" y="29590"/>
                      <a:pt x="34053" y="41278"/>
                      <a:pt x="34053" y="41278"/>
                    </a:cubicBezTo>
                    <a:lnTo>
                      <a:pt x="35458" y="39407"/>
                    </a:lnTo>
                    <a:cubicBezTo>
                      <a:pt x="32786" y="25112"/>
                      <a:pt x="20959" y="2666"/>
                      <a:pt x="10474" y="331"/>
                    </a:cubicBezTo>
                    <a:cubicBezTo>
                      <a:pt x="9442" y="107"/>
                      <a:pt x="8506" y="1"/>
                      <a:pt x="76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 rot="2027153">
                <a:off x="8401578" y="4498913"/>
                <a:ext cx="498502" cy="602611"/>
              </a:xfrm>
              <a:custGeom>
                <a:avLst/>
                <a:gdLst/>
                <a:ahLst/>
                <a:cxnLst/>
                <a:rect l="l" t="t" r="r" b="b"/>
                <a:pathLst>
                  <a:path w="25579" h="30921" extrusionOk="0">
                    <a:moveTo>
                      <a:pt x="708" y="0"/>
                    </a:moveTo>
                    <a:cubicBezTo>
                      <a:pt x="327" y="0"/>
                      <a:pt x="0" y="376"/>
                      <a:pt x="353" y="677"/>
                    </a:cubicBezTo>
                    <a:cubicBezTo>
                      <a:pt x="9304" y="9628"/>
                      <a:pt x="18721" y="19312"/>
                      <a:pt x="24535" y="30668"/>
                    </a:cubicBezTo>
                    <a:cubicBezTo>
                      <a:pt x="24624" y="30846"/>
                      <a:pt x="24780" y="30921"/>
                      <a:pt x="24938" y="30921"/>
                    </a:cubicBezTo>
                    <a:cubicBezTo>
                      <a:pt x="25254" y="30921"/>
                      <a:pt x="25579" y="30624"/>
                      <a:pt x="25401" y="30267"/>
                    </a:cubicBezTo>
                    <a:cubicBezTo>
                      <a:pt x="19592" y="18847"/>
                      <a:pt x="10106" y="9094"/>
                      <a:pt x="1085" y="142"/>
                    </a:cubicBezTo>
                    <a:cubicBezTo>
                      <a:pt x="969" y="42"/>
                      <a:pt x="835" y="0"/>
                      <a:pt x="7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 rot="2027153">
                <a:off x="8729250" y="4578380"/>
                <a:ext cx="280696" cy="682203"/>
              </a:xfrm>
              <a:custGeom>
                <a:avLst/>
                <a:gdLst/>
                <a:ahLst/>
                <a:cxnLst/>
                <a:rect l="l" t="t" r="r" b="b"/>
                <a:pathLst>
                  <a:path w="14403" h="35005" extrusionOk="0">
                    <a:moveTo>
                      <a:pt x="9736" y="1"/>
                    </a:moveTo>
                    <a:cubicBezTo>
                      <a:pt x="7745" y="1"/>
                      <a:pt x="5363" y="2432"/>
                      <a:pt x="3742" y="8684"/>
                    </a:cubicBezTo>
                    <a:cubicBezTo>
                      <a:pt x="1" y="23381"/>
                      <a:pt x="8418" y="35004"/>
                      <a:pt x="8418" y="35004"/>
                    </a:cubicBezTo>
                    <a:lnTo>
                      <a:pt x="10224" y="34871"/>
                    </a:lnTo>
                    <a:cubicBezTo>
                      <a:pt x="10224" y="34871"/>
                      <a:pt x="8819" y="23846"/>
                      <a:pt x="12827" y="9887"/>
                    </a:cubicBezTo>
                    <a:cubicBezTo>
                      <a:pt x="14402" y="4436"/>
                      <a:pt x="12426" y="1"/>
                      <a:pt x="9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 rot="2027153">
                <a:off x="8835233" y="4661632"/>
                <a:ext cx="57726" cy="590119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0280" extrusionOk="0">
                    <a:moveTo>
                      <a:pt x="2348" y="1"/>
                    </a:moveTo>
                    <a:cubicBezTo>
                      <a:pt x="2192" y="1"/>
                      <a:pt x="2052" y="89"/>
                      <a:pt x="2004" y="303"/>
                    </a:cubicBezTo>
                    <a:cubicBezTo>
                      <a:pt x="604" y="5177"/>
                      <a:pt x="134" y="10056"/>
                      <a:pt x="70" y="15133"/>
                    </a:cubicBezTo>
                    <a:cubicBezTo>
                      <a:pt x="0" y="20141"/>
                      <a:pt x="204" y="25218"/>
                      <a:pt x="1871" y="29963"/>
                    </a:cubicBezTo>
                    <a:cubicBezTo>
                      <a:pt x="1946" y="30185"/>
                      <a:pt x="2112" y="30279"/>
                      <a:pt x="2281" y="30279"/>
                    </a:cubicBezTo>
                    <a:cubicBezTo>
                      <a:pt x="2569" y="30279"/>
                      <a:pt x="2867" y="30007"/>
                      <a:pt x="2742" y="29627"/>
                    </a:cubicBezTo>
                    <a:cubicBezTo>
                      <a:pt x="1139" y="25153"/>
                      <a:pt x="936" y="20477"/>
                      <a:pt x="1005" y="15801"/>
                    </a:cubicBezTo>
                    <a:cubicBezTo>
                      <a:pt x="1005" y="10655"/>
                      <a:pt x="1406" y="5647"/>
                      <a:pt x="2876" y="634"/>
                    </a:cubicBezTo>
                    <a:cubicBezTo>
                      <a:pt x="2962" y="290"/>
                      <a:pt x="2630" y="1"/>
                      <a:pt x="2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 rot="2027153">
                <a:off x="8550005" y="4717719"/>
                <a:ext cx="2631" cy="2611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4" extrusionOk="0">
                    <a:moveTo>
                      <a:pt x="134" y="134"/>
                    </a:moveTo>
                    <a:lnTo>
                      <a:pt x="134" y="134"/>
                    </a:lnTo>
                    <a:lnTo>
                      <a:pt x="134" y="134"/>
                    </a:lnTo>
                    <a:cubicBezTo>
                      <a:pt x="134" y="70"/>
                      <a:pt x="70" y="0"/>
                      <a:pt x="1" y="0"/>
                    </a:cubicBezTo>
                    <a:cubicBezTo>
                      <a:pt x="1" y="70"/>
                      <a:pt x="70" y="134"/>
                      <a:pt x="134" y="134"/>
                    </a:cubicBezTo>
                    <a:close/>
                  </a:path>
                </a:pathLst>
              </a:custGeom>
              <a:solidFill>
                <a:srgbClr val="A6D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17"/>
            <p:cNvGrpSpPr/>
            <p:nvPr/>
          </p:nvGrpSpPr>
          <p:grpSpPr>
            <a:xfrm rot="6705467" flipH="1">
              <a:off x="413118" y="4729721"/>
              <a:ext cx="664076" cy="284188"/>
              <a:chOff x="9967276" y="2116430"/>
              <a:chExt cx="664047" cy="284175"/>
            </a:xfrm>
          </p:grpSpPr>
          <p:sp>
            <p:nvSpPr>
              <p:cNvPr id="452" name="Google Shape;452;p17"/>
              <p:cNvSpPr/>
              <p:nvPr/>
            </p:nvSpPr>
            <p:spPr>
              <a:xfrm>
                <a:off x="9967276" y="2116430"/>
                <a:ext cx="458996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29138" h="4239" extrusionOk="0">
                    <a:moveTo>
                      <a:pt x="604" y="0"/>
                    </a:moveTo>
                    <a:cubicBezTo>
                      <a:pt x="0" y="0"/>
                      <a:pt x="0" y="936"/>
                      <a:pt x="604" y="936"/>
                    </a:cubicBezTo>
                    <a:cubicBezTo>
                      <a:pt x="9956" y="1005"/>
                      <a:pt x="19373" y="1069"/>
                      <a:pt x="28324" y="4211"/>
                    </a:cubicBezTo>
                    <a:cubicBezTo>
                      <a:pt x="28381" y="4230"/>
                      <a:pt x="28435" y="4239"/>
                      <a:pt x="28486" y="4239"/>
                    </a:cubicBezTo>
                    <a:cubicBezTo>
                      <a:pt x="28971" y="4239"/>
                      <a:pt x="29138" y="3455"/>
                      <a:pt x="28591" y="3276"/>
                    </a:cubicBezTo>
                    <a:cubicBezTo>
                      <a:pt x="19576" y="134"/>
                      <a:pt x="10090" y="70"/>
                      <a:pt x="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>
                <a:off x="10436102" y="2186591"/>
                <a:ext cx="195221" cy="9284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5894" extrusionOk="0">
                    <a:moveTo>
                      <a:pt x="384" y="1"/>
                    </a:moveTo>
                    <a:cubicBezTo>
                      <a:pt x="124" y="1"/>
                      <a:pt x="1" y="373"/>
                      <a:pt x="235" y="490"/>
                    </a:cubicBezTo>
                    <a:cubicBezTo>
                      <a:pt x="3505" y="2494"/>
                      <a:pt x="7182" y="3766"/>
                      <a:pt x="10790" y="5032"/>
                    </a:cubicBezTo>
                    <a:cubicBezTo>
                      <a:pt x="10720" y="5299"/>
                      <a:pt x="10854" y="5502"/>
                      <a:pt x="10987" y="5700"/>
                    </a:cubicBezTo>
                    <a:cubicBezTo>
                      <a:pt x="11147" y="5827"/>
                      <a:pt x="11350" y="5893"/>
                      <a:pt x="11549" y="5893"/>
                    </a:cubicBezTo>
                    <a:cubicBezTo>
                      <a:pt x="11770" y="5893"/>
                      <a:pt x="11985" y="5811"/>
                      <a:pt x="12126" y="5636"/>
                    </a:cubicBezTo>
                    <a:cubicBezTo>
                      <a:pt x="12393" y="5299"/>
                      <a:pt x="12393" y="4834"/>
                      <a:pt x="12056" y="4498"/>
                    </a:cubicBezTo>
                    <a:cubicBezTo>
                      <a:pt x="11930" y="4372"/>
                      <a:pt x="11745" y="4305"/>
                      <a:pt x="11556" y="4305"/>
                    </a:cubicBezTo>
                    <a:cubicBezTo>
                      <a:pt x="11345" y="4305"/>
                      <a:pt x="11129" y="4389"/>
                      <a:pt x="10987" y="4567"/>
                    </a:cubicBezTo>
                    <a:cubicBezTo>
                      <a:pt x="7380" y="3295"/>
                      <a:pt x="3773" y="2093"/>
                      <a:pt x="502" y="25"/>
                    </a:cubicBezTo>
                    <a:cubicBezTo>
                      <a:pt x="460" y="8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10437504" y="2235440"/>
                <a:ext cx="148562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7166" extrusionOk="0">
                    <a:moveTo>
                      <a:pt x="371" y="0"/>
                    </a:moveTo>
                    <a:cubicBezTo>
                      <a:pt x="162" y="0"/>
                      <a:pt x="0" y="238"/>
                      <a:pt x="210" y="397"/>
                    </a:cubicBezTo>
                    <a:cubicBezTo>
                      <a:pt x="2615" y="2198"/>
                      <a:pt x="5089" y="4069"/>
                      <a:pt x="7425" y="6009"/>
                    </a:cubicBezTo>
                    <a:cubicBezTo>
                      <a:pt x="7232" y="6587"/>
                      <a:pt x="7735" y="7166"/>
                      <a:pt x="8281" y="7166"/>
                    </a:cubicBezTo>
                    <a:cubicBezTo>
                      <a:pt x="8491" y="7166"/>
                      <a:pt x="8708" y="7080"/>
                      <a:pt x="8894" y="6875"/>
                    </a:cubicBezTo>
                    <a:cubicBezTo>
                      <a:pt x="9430" y="6287"/>
                      <a:pt x="8848" y="5437"/>
                      <a:pt x="8182" y="5437"/>
                    </a:cubicBezTo>
                    <a:cubicBezTo>
                      <a:pt x="8019" y="5437"/>
                      <a:pt x="7850" y="5489"/>
                      <a:pt x="7692" y="5608"/>
                    </a:cubicBezTo>
                    <a:cubicBezTo>
                      <a:pt x="5420" y="3668"/>
                      <a:pt x="2951" y="1798"/>
                      <a:pt x="547" y="61"/>
                    </a:cubicBezTo>
                    <a:cubicBezTo>
                      <a:pt x="489" y="18"/>
                      <a:pt x="428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10408126" y="2236086"/>
                <a:ext cx="130951" cy="164519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10444" extrusionOk="0">
                    <a:moveTo>
                      <a:pt x="375" y="0"/>
                    </a:moveTo>
                    <a:cubicBezTo>
                      <a:pt x="186" y="0"/>
                      <a:pt x="0" y="270"/>
                      <a:pt x="204" y="421"/>
                    </a:cubicBezTo>
                    <a:cubicBezTo>
                      <a:pt x="2545" y="2895"/>
                      <a:pt x="4613" y="5567"/>
                      <a:pt x="6153" y="8506"/>
                    </a:cubicBezTo>
                    <a:cubicBezTo>
                      <a:pt x="6153" y="8570"/>
                      <a:pt x="6083" y="8570"/>
                      <a:pt x="6019" y="8640"/>
                    </a:cubicBezTo>
                    <a:cubicBezTo>
                      <a:pt x="5353" y="9404"/>
                      <a:pt x="6096" y="10443"/>
                      <a:pt x="6901" y="10443"/>
                    </a:cubicBezTo>
                    <a:cubicBezTo>
                      <a:pt x="7149" y="10443"/>
                      <a:pt x="7402" y="10345"/>
                      <a:pt x="7622" y="10110"/>
                    </a:cubicBezTo>
                    <a:cubicBezTo>
                      <a:pt x="8312" y="9288"/>
                      <a:pt x="7583" y="8292"/>
                      <a:pt x="6767" y="8292"/>
                    </a:cubicBezTo>
                    <a:cubicBezTo>
                      <a:pt x="6718" y="8292"/>
                      <a:pt x="6668" y="8295"/>
                      <a:pt x="6617" y="8303"/>
                    </a:cubicBezTo>
                    <a:cubicBezTo>
                      <a:pt x="5084" y="5230"/>
                      <a:pt x="2946" y="2558"/>
                      <a:pt x="541" y="89"/>
                    </a:cubicBezTo>
                    <a:cubicBezTo>
                      <a:pt x="493" y="2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10361923" y="2142090"/>
                <a:ext cx="213242" cy="224646"/>
              </a:xfrm>
              <a:custGeom>
                <a:avLst/>
                <a:gdLst/>
                <a:ahLst/>
                <a:cxnLst/>
                <a:rect l="l" t="t" r="r" b="b"/>
                <a:pathLst>
                  <a:path w="13537" h="14261" extrusionOk="0">
                    <a:moveTo>
                      <a:pt x="7862" y="0"/>
                    </a:moveTo>
                    <a:cubicBezTo>
                      <a:pt x="7160" y="0"/>
                      <a:pt x="6449" y="113"/>
                      <a:pt x="5676" y="242"/>
                    </a:cubicBezTo>
                    <a:lnTo>
                      <a:pt x="198" y="6190"/>
                    </a:lnTo>
                    <a:cubicBezTo>
                      <a:pt x="0" y="8862"/>
                      <a:pt x="866" y="12068"/>
                      <a:pt x="3073" y="13602"/>
                    </a:cubicBezTo>
                    <a:cubicBezTo>
                      <a:pt x="3667" y="14028"/>
                      <a:pt x="4381" y="14261"/>
                      <a:pt x="5073" y="14261"/>
                    </a:cubicBezTo>
                    <a:cubicBezTo>
                      <a:pt x="6014" y="14261"/>
                      <a:pt x="6914" y="13831"/>
                      <a:pt x="7413" y="12870"/>
                    </a:cubicBezTo>
                    <a:cubicBezTo>
                      <a:pt x="8284" y="11197"/>
                      <a:pt x="7215" y="9594"/>
                      <a:pt x="6210" y="8327"/>
                    </a:cubicBezTo>
                    <a:lnTo>
                      <a:pt x="6210" y="8327"/>
                    </a:lnTo>
                    <a:cubicBezTo>
                      <a:pt x="6980" y="8991"/>
                      <a:pt x="8180" y="9774"/>
                      <a:pt x="9300" y="9774"/>
                    </a:cubicBezTo>
                    <a:cubicBezTo>
                      <a:pt x="9642" y="9774"/>
                      <a:pt x="9976" y="9701"/>
                      <a:pt x="10288" y="9530"/>
                    </a:cubicBezTo>
                    <a:cubicBezTo>
                      <a:pt x="12426" y="8461"/>
                      <a:pt x="9887" y="6388"/>
                      <a:pt x="8952" y="5452"/>
                    </a:cubicBezTo>
                    <a:lnTo>
                      <a:pt x="8952" y="5452"/>
                    </a:lnTo>
                    <a:cubicBezTo>
                      <a:pt x="9322" y="5552"/>
                      <a:pt x="9749" y="5607"/>
                      <a:pt x="10185" y="5607"/>
                    </a:cubicBezTo>
                    <a:cubicBezTo>
                      <a:pt x="11798" y="5607"/>
                      <a:pt x="13536" y="4861"/>
                      <a:pt x="12960" y="2914"/>
                    </a:cubicBezTo>
                    <a:cubicBezTo>
                      <a:pt x="12623" y="1711"/>
                      <a:pt x="11223" y="910"/>
                      <a:pt x="10154" y="509"/>
                    </a:cubicBezTo>
                    <a:cubicBezTo>
                      <a:pt x="9358" y="130"/>
                      <a:pt x="8615" y="0"/>
                      <a:pt x="78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10341886" y="2134844"/>
                <a:ext cx="156848" cy="144135"/>
              </a:xfrm>
              <a:custGeom>
                <a:avLst/>
                <a:gdLst/>
                <a:ahLst/>
                <a:cxnLst/>
                <a:rect l="l" t="t" r="r" b="b"/>
                <a:pathLst>
                  <a:path w="9957" h="9150" extrusionOk="0">
                    <a:moveTo>
                      <a:pt x="5798" y="1"/>
                    </a:moveTo>
                    <a:cubicBezTo>
                      <a:pt x="5271" y="1"/>
                      <a:pt x="4780" y="59"/>
                      <a:pt x="4409" y="167"/>
                    </a:cubicBezTo>
                    <a:cubicBezTo>
                      <a:pt x="3143" y="435"/>
                      <a:pt x="1" y="3240"/>
                      <a:pt x="204" y="5715"/>
                    </a:cubicBezTo>
                    <a:cubicBezTo>
                      <a:pt x="337" y="6917"/>
                      <a:pt x="1272" y="8654"/>
                      <a:pt x="2405" y="9055"/>
                    </a:cubicBezTo>
                    <a:cubicBezTo>
                      <a:pt x="2608" y="9120"/>
                      <a:pt x="2783" y="9149"/>
                      <a:pt x="2933" y="9149"/>
                    </a:cubicBezTo>
                    <a:cubicBezTo>
                      <a:pt x="4162" y="9149"/>
                      <a:pt x="3705" y="7154"/>
                      <a:pt x="3410" y="6383"/>
                    </a:cubicBezTo>
                    <a:lnTo>
                      <a:pt x="3410" y="6383"/>
                    </a:lnTo>
                    <a:cubicBezTo>
                      <a:pt x="3917" y="6609"/>
                      <a:pt x="4812" y="7553"/>
                      <a:pt x="5480" y="7553"/>
                    </a:cubicBezTo>
                    <a:cubicBezTo>
                      <a:pt x="5600" y="7553"/>
                      <a:pt x="5713" y="7522"/>
                      <a:pt x="5815" y="7451"/>
                    </a:cubicBezTo>
                    <a:cubicBezTo>
                      <a:pt x="6681" y="6917"/>
                      <a:pt x="5815" y="5180"/>
                      <a:pt x="5548" y="4576"/>
                    </a:cubicBezTo>
                    <a:lnTo>
                      <a:pt x="5548" y="4576"/>
                    </a:lnTo>
                    <a:cubicBezTo>
                      <a:pt x="5964" y="4735"/>
                      <a:pt x="6825" y="5256"/>
                      <a:pt x="7471" y="5256"/>
                    </a:cubicBezTo>
                    <a:cubicBezTo>
                      <a:pt x="7654" y="5256"/>
                      <a:pt x="7819" y="5214"/>
                      <a:pt x="7953" y="5111"/>
                    </a:cubicBezTo>
                    <a:cubicBezTo>
                      <a:pt x="8952" y="4443"/>
                      <a:pt x="7552" y="3310"/>
                      <a:pt x="7017" y="2909"/>
                    </a:cubicBezTo>
                    <a:cubicBezTo>
                      <a:pt x="8086" y="2775"/>
                      <a:pt x="9957" y="2038"/>
                      <a:pt x="8754" y="835"/>
                    </a:cubicBezTo>
                    <a:cubicBezTo>
                      <a:pt x="8124" y="252"/>
                      <a:pt x="6886" y="1"/>
                      <a:pt x="57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17"/>
          <p:cNvGrpSpPr/>
          <p:nvPr/>
        </p:nvGrpSpPr>
        <p:grpSpPr>
          <a:xfrm flipH="1">
            <a:off x="8075371" y="97202"/>
            <a:ext cx="875081" cy="488781"/>
            <a:chOff x="6553575" y="155300"/>
            <a:chExt cx="1344005" cy="750700"/>
          </a:xfrm>
        </p:grpSpPr>
        <p:sp>
          <p:nvSpPr>
            <p:cNvPr id="459" name="Google Shape;459;p17"/>
            <p:cNvSpPr/>
            <p:nvPr/>
          </p:nvSpPr>
          <p:spPr>
            <a:xfrm>
              <a:off x="6553575" y="155300"/>
              <a:ext cx="1330600" cy="750700"/>
            </a:xfrm>
            <a:custGeom>
              <a:avLst/>
              <a:gdLst/>
              <a:ahLst/>
              <a:cxnLst/>
              <a:rect l="l" t="t" r="r" b="b"/>
              <a:pathLst>
                <a:path w="53224" h="30028" extrusionOk="0">
                  <a:moveTo>
                    <a:pt x="23743" y="0"/>
                  </a:moveTo>
                  <a:cubicBezTo>
                    <a:pt x="18048" y="0"/>
                    <a:pt x="13190" y="3685"/>
                    <a:pt x="11012" y="8921"/>
                  </a:cubicBezTo>
                  <a:cubicBezTo>
                    <a:pt x="10637" y="8878"/>
                    <a:pt x="10219" y="8838"/>
                    <a:pt x="9840" y="8838"/>
                  </a:cubicBezTo>
                  <a:cubicBezTo>
                    <a:pt x="4396" y="8838"/>
                    <a:pt x="1" y="13568"/>
                    <a:pt x="1" y="19390"/>
                  </a:cubicBezTo>
                  <a:cubicBezTo>
                    <a:pt x="1" y="25210"/>
                    <a:pt x="4396" y="29900"/>
                    <a:pt x="9840" y="29900"/>
                  </a:cubicBezTo>
                  <a:cubicBezTo>
                    <a:pt x="12229" y="29900"/>
                    <a:pt x="14406" y="28979"/>
                    <a:pt x="16121" y="27471"/>
                  </a:cubicBezTo>
                  <a:cubicBezTo>
                    <a:pt x="18299" y="29022"/>
                    <a:pt x="20939" y="29900"/>
                    <a:pt x="23743" y="29900"/>
                  </a:cubicBezTo>
                  <a:cubicBezTo>
                    <a:pt x="26591" y="29900"/>
                    <a:pt x="29230" y="28979"/>
                    <a:pt x="31448" y="27431"/>
                  </a:cubicBezTo>
                  <a:cubicBezTo>
                    <a:pt x="32999" y="28979"/>
                    <a:pt x="35050" y="29900"/>
                    <a:pt x="37311" y="29900"/>
                  </a:cubicBezTo>
                  <a:cubicBezTo>
                    <a:pt x="39616" y="29900"/>
                    <a:pt x="41750" y="28938"/>
                    <a:pt x="43301" y="27303"/>
                  </a:cubicBezTo>
                  <a:cubicBezTo>
                    <a:pt x="44222" y="28938"/>
                    <a:pt x="45897" y="30027"/>
                    <a:pt x="47824" y="30027"/>
                  </a:cubicBezTo>
                  <a:cubicBezTo>
                    <a:pt x="50795" y="30027"/>
                    <a:pt x="53224" y="27431"/>
                    <a:pt x="53224" y="24248"/>
                  </a:cubicBezTo>
                  <a:cubicBezTo>
                    <a:pt x="53224" y="21066"/>
                    <a:pt x="50795" y="18469"/>
                    <a:pt x="47824" y="18469"/>
                  </a:cubicBezTo>
                  <a:cubicBezTo>
                    <a:pt x="47110" y="18469"/>
                    <a:pt x="46400" y="18637"/>
                    <a:pt x="45770" y="18928"/>
                  </a:cubicBezTo>
                  <a:cubicBezTo>
                    <a:pt x="45016" y="14657"/>
                    <a:pt x="41499" y="11434"/>
                    <a:pt x="37311" y="11434"/>
                  </a:cubicBezTo>
                  <a:cubicBezTo>
                    <a:pt x="35803" y="4858"/>
                    <a:pt x="30319" y="0"/>
                    <a:pt x="23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6553575" y="615925"/>
              <a:ext cx="1344005" cy="290061"/>
            </a:xfrm>
            <a:custGeom>
              <a:avLst/>
              <a:gdLst/>
              <a:ahLst/>
              <a:cxnLst/>
              <a:rect l="l" t="t" r="r" b="b"/>
              <a:pathLst>
                <a:path w="53814" h="12062" extrusionOk="0">
                  <a:moveTo>
                    <a:pt x="168" y="1"/>
                  </a:moveTo>
                  <a:cubicBezTo>
                    <a:pt x="44" y="547"/>
                    <a:pt x="0" y="1089"/>
                    <a:pt x="0" y="1676"/>
                  </a:cubicBezTo>
                  <a:cubicBezTo>
                    <a:pt x="0" y="7331"/>
                    <a:pt x="4439" y="11937"/>
                    <a:pt x="9927" y="11937"/>
                  </a:cubicBezTo>
                  <a:cubicBezTo>
                    <a:pt x="12356" y="11937"/>
                    <a:pt x="14573" y="11056"/>
                    <a:pt x="16292" y="9549"/>
                  </a:cubicBezTo>
                  <a:cubicBezTo>
                    <a:pt x="18510" y="11056"/>
                    <a:pt x="21150" y="11937"/>
                    <a:pt x="24037" y="11937"/>
                  </a:cubicBezTo>
                  <a:cubicBezTo>
                    <a:pt x="26885" y="11937"/>
                    <a:pt x="29565" y="11056"/>
                    <a:pt x="31786" y="9508"/>
                  </a:cubicBezTo>
                  <a:cubicBezTo>
                    <a:pt x="33334" y="11016"/>
                    <a:pt x="35428" y="11937"/>
                    <a:pt x="37733" y="11937"/>
                  </a:cubicBezTo>
                  <a:cubicBezTo>
                    <a:pt x="40078" y="11937"/>
                    <a:pt x="42212" y="10972"/>
                    <a:pt x="43763" y="9425"/>
                  </a:cubicBezTo>
                  <a:cubicBezTo>
                    <a:pt x="44724" y="10972"/>
                    <a:pt x="46443" y="12061"/>
                    <a:pt x="48369" y="12061"/>
                  </a:cubicBezTo>
                  <a:cubicBezTo>
                    <a:pt x="51341" y="12061"/>
                    <a:pt x="53813" y="9508"/>
                    <a:pt x="53813" y="6409"/>
                  </a:cubicBezTo>
                  <a:cubicBezTo>
                    <a:pt x="53813" y="5321"/>
                    <a:pt x="53478" y="4272"/>
                    <a:pt x="52932" y="3394"/>
                  </a:cubicBezTo>
                  <a:cubicBezTo>
                    <a:pt x="52095" y="5404"/>
                    <a:pt x="50168" y="6868"/>
                    <a:pt x="47907" y="6868"/>
                  </a:cubicBezTo>
                  <a:cubicBezTo>
                    <a:pt x="45941" y="6868"/>
                    <a:pt x="44265" y="5823"/>
                    <a:pt x="43301" y="4232"/>
                  </a:cubicBezTo>
                  <a:cubicBezTo>
                    <a:pt x="41753" y="5780"/>
                    <a:pt x="39616" y="6744"/>
                    <a:pt x="37270" y="6744"/>
                  </a:cubicBezTo>
                  <a:cubicBezTo>
                    <a:pt x="34969" y="6744"/>
                    <a:pt x="32875" y="5823"/>
                    <a:pt x="31324" y="4356"/>
                  </a:cubicBezTo>
                  <a:cubicBezTo>
                    <a:pt x="29106" y="5863"/>
                    <a:pt x="26426" y="6744"/>
                    <a:pt x="23578" y="6744"/>
                  </a:cubicBezTo>
                  <a:cubicBezTo>
                    <a:pt x="20687" y="6744"/>
                    <a:pt x="18051" y="5863"/>
                    <a:pt x="15830" y="4356"/>
                  </a:cubicBezTo>
                  <a:cubicBezTo>
                    <a:pt x="14114" y="5863"/>
                    <a:pt x="11893" y="6744"/>
                    <a:pt x="9464" y="6744"/>
                  </a:cubicBezTo>
                  <a:cubicBezTo>
                    <a:pt x="5193" y="6744"/>
                    <a:pt x="1551" y="3937"/>
                    <a:pt x="168" y="1"/>
                  </a:cubicBezTo>
                  <a:close/>
                </a:path>
              </a:pathLst>
            </a:custGeom>
            <a:solidFill>
              <a:srgbClr val="09A5A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3995546" y="3530325"/>
            <a:ext cx="3777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subTitle" idx="2"/>
          </p:nvPr>
        </p:nvSpPr>
        <p:spPr>
          <a:xfrm>
            <a:off x="2242950" y="1967550"/>
            <a:ext cx="3777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2"/>
          <p:cNvSpPr txBox="1">
            <a:spLocks noGrp="1"/>
          </p:cNvSpPr>
          <p:nvPr>
            <p:ph type="subTitle" idx="3"/>
          </p:nvPr>
        </p:nvSpPr>
        <p:spPr>
          <a:xfrm>
            <a:off x="2242950" y="1604350"/>
            <a:ext cx="37773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609" name="Google Shape;609;p22"/>
          <p:cNvSpPr txBox="1">
            <a:spLocks noGrp="1"/>
          </p:cNvSpPr>
          <p:nvPr>
            <p:ph type="subTitle" idx="4"/>
          </p:nvPr>
        </p:nvSpPr>
        <p:spPr>
          <a:xfrm>
            <a:off x="3995548" y="3167125"/>
            <a:ext cx="37773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610" name="Google Shape;610;p22"/>
          <p:cNvSpPr/>
          <p:nvPr/>
        </p:nvSpPr>
        <p:spPr>
          <a:xfrm rot="10800000">
            <a:off x="-374501" y="4018989"/>
            <a:ext cx="2773374" cy="1594287"/>
          </a:xfrm>
          <a:custGeom>
            <a:avLst/>
            <a:gdLst/>
            <a:ahLst/>
            <a:cxnLst/>
            <a:rect l="l" t="t" r="r" b="b"/>
            <a:pathLst>
              <a:path w="130974" h="75291" extrusionOk="0">
                <a:moveTo>
                  <a:pt x="53460" y="0"/>
                </a:moveTo>
                <a:cubicBezTo>
                  <a:pt x="51531" y="0"/>
                  <a:pt x="49603" y="43"/>
                  <a:pt x="47676" y="127"/>
                </a:cubicBezTo>
                <a:cubicBezTo>
                  <a:pt x="39154" y="480"/>
                  <a:pt x="30590" y="1671"/>
                  <a:pt x="22690" y="4895"/>
                </a:cubicBezTo>
                <a:cubicBezTo>
                  <a:pt x="19466" y="6219"/>
                  <a:pt x="16376" y="7851"/>
                  <a:pt x="13508" y="9881"/>
                </a:cubicBezTo>
                <a:cubicBezTo>
                  <a:pt x="10637" y="11912"/>
                  <a:pt x="8299" y="14296"/>
                  <a:pt x="5870" y="16814"/>
                </a:cubicBezTo>
                <a:cubicBezTo>
                  <a:pt x="4327" y="18445"/>
                  <a:pt x="2338" y="19858"/>
                  <a:pt x="1236" y="21846"/>
                </a:cubicBezTo>
                <a:cubicBezTo>
                  <a:pt x="0" y="24053"/>
                  <a:pt x="89" y="27009"/>
                  <a:pt x="530" y="29439"/>
                </a:cubicBezTo>
                <a:cubicBezTo>
                  <a:pt x="1191" y="32970"/>
                  <a:pt x="3179" y="36279"/>
                  <a:pt x="6181" y="38310"/>
                </a:cubicBezTo>
                <a:cubicBezTo>
                  <a:pt x="9535" y="40565"/>
                  <a:pt x="13526" y="41172"/>
                  <a:pt x="17638" y="41172"/>
                </a:cubicBezTo>
                <a:cubicBezTo>
                  <a:pt x="20289" y="41172"/>
                  <a:pt x="22990" y="40920"/>
                  <a:pt x="25604" y="40694"/>
                </a:cubicBezTo>
                <a:cubicBezTo>
                  <a:pt x="27079" y="40576"/>
                  <a:pt x="28599" y="40495"/>
                  <a:pt x="30122" y="40495"/>
                </a:cubicBezTo>
                <a:cubicBezTo>
                  <a:pt x="35436" y="40495"/>
                  <a:pt x="40775" y="41478"/>
                  <a:pt x="44275" y="45285"/>
                </a:cubicBezTo>
                <a:cubicBezTo>
                  <a:pt x="47852" y="49170"/>
                  <a:pt x="49000" y="55615"/>
                  <a:pt x="53944" y="57515"/>
                </a:cubicBezTo>
                <a:cubicBezTo>
                  <a:pt x="54880" y="57873"/>
                  <a:pt x="55832" y="58017"/>
                  <a:pt x="56797" y="58017"/>
                </a:cubicBezTo>
                <a:cubicBezTo>
                  <a:pt x="60703" y="58017"/>
                  <a:pt x="64811" y="55659"/>
                  <a:pt x="68848" y="55659"/>
                </a:cubicBezTo>
                <a:cubicBezTo>
                  <a:pt x="69458" y="55659"/>
                  <a:pt x="70067" y="55713"/>
                  <a:pt x="70673" y="55837"/>
                </a:cubicBezTo>
                <a:cubicBezTo>
                  <a:pt x="73809" y="56497"/>
                  <a:pt x="76235" y="58927"/>
                  <a:pt x="78089" y="61487"/>
                </a:cubicBezTo>
                <a:cubicBezTo>
                  <a:pt x="79943" y="64090"/>
                  <a:pt x="81402" y="67004"/>
                  <a:pt x="83563" y="69345"/>
                </a:cubicBezTo>
                <a:cubicBezTo>
                  <a:pt x="87192" y="73261"/>
                  <a:pt x="92592" y="75291"/>
                  <a:pt x="97931" y="75291"/>
                </a:cubicBezTo>
                <a:cubicBezTo>
                  <a:pt x="98308" y="75291"/>
                  <a:pt x="98684" y="75281"/>
                  <a:pt x="99059" y="75260"/>
                </a:cubicBezTo>
                <a:cubicBezTo>
                  <a:pt x="104798" y="74950"/>
                  <a:pt x="110226" y="72478"/>
                  <a:pt x="114729" y="68992"/>
                </a:cubicBezTo>
                <a:cubicBezTo>
                  <a:pt x="125676" y="60470"/>
                  <a:pt x="130974" y="44801"/>
                  <a:pt x="126029" y="31823"/>
                </a:cubicBezTo>
                <a:cubicBezTo>
                  <a:pt x="123427" y="24979"/>
                  <a:pt x="118306" y="19240"/>
                  <a:pt x="112302" y="15048"/>
                </a:cubicBezTo>
                <a:cubicBezTo>
                  <a:pt x="106299" y="10853"/>
                  <a:pt x="99412" y="8073"/>
                  <a:pt x="92392" y="5866"/>
                </a:cubicBezTo>
                <a:cubicBezTo>
                  <a:pt x="79801" y="1975"/>
                  <a:pt x="66638" y="0"/>
                  <a:pt x="53460" y="0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22"/>
          <p:cNvGrpSpPr/>
          <p:nvPr/>
        </p:nvGrpSpPr>
        <p:grpSpPr>
          <a:xfrm rot="123105" flipH="1">
            <a:off x="374504" y="4123596"/>
            <a:ext cx="1166736" cy="689498"/>
            <a:chOff x="2295625" y="648078"/>
            <a:chExt cx="1166805" cy="689539"/>
          </a:xfrm>
        </p:grpSpPr>
        <p:sp>
          <p:nvSpPr>
            <p:cNvPr id="612" name="Google Shape;612;p22"/>
            <p:cNvSpPr/>
            <p:nvPr/>
          </p:nvSpPr>
          <p:spPr>
            <a:xfrm>
              <a:off x="2295625" y="648078"/>
              <a:ext cx="1166805" cy="689446"/>
            </a:xfrm>
            <a:custGeom>
              <a:avLst/>
              <a:gdLst/>
              <a:ahLst/>
              <a:cxnLst/>
              <a:rect l="l" t="t" r="r" b="b"/>
              <a:pathLst>
                <a:path w="145714" h="86100" extrusionOk="0">
                  <a:moveTo>
                    <a:pt x="72282" y="1"/>
                  </a:moveTo>
                  <a:cubicBezTo>
                    <a:pt x="60292" y="1"/>
                    <a:pt x="50002" y="7399"/>
                    <a:pt x="45750" y="17859"/>
                  </a:cubicBezTo>
                  <a:cubicBezTo>
                    <a:pt x="42563" y="16029"/>
                    <a:pt x="38907" y="15008"/>
                    <a:pt x="34995" y="15008"/>
                  </a:cubicBezTo>
                  <a:cubicBezTo>
                    <a:pt x="22920" y="15008"/>
                    <a:pt x="13140" y="24788"/>
                    <a:pt x="13140" y="36863"/>
                  </a:cubicBezTo>
                  <a:cubicBezTo>
                    <a:pt x="13140" y="37418"/>
                    <a:pt x="13181" y="37928"/>
                    <a:pt x="13225" y="38479"/>
                  </a:cubicBezTo>
                  <a:cubicBezTo>
                    <a:pt x="12630" y="38394"/>
                    <a:pt x="11991" y="38309"/>
                    <a:pt x="11354" y="38309"/>
                  </a:cubicBezTo>
                  <a:cubicBezTo>
                    <a:pt x="5062" y="38309"/>
                    <a:pt x="0" y="43411"/>
                    <a:pt x="0" y="49663"/>
                  </a:cubicBezTo>
                  <a:cubicBezTo>
                    <a:pt x="0" y="55912"/>
                    <a:pt x="5062" y="61014"/>
                    <a:pt x="11354" y="61014"/>
                  </a:cubicBezTo>
                  <a:cubicBezTo>
                    <a:pt x="12035" y="61014"/>
                    <a:pt x="12671" y="60929"/>
                    <a:pt x="13310" y="60844"/>
                  </a:cubicBezTo>
                  <a:cubicBezTo>
                    <a:pt x="14372" y="67987"/>
                    <a:pt x="20494" y="73474"/>
                    <a:pt x="27937" y="73474"/>
                  </a:cubicBezTo>
                  <a:cubicBezTo>
                    <a:pt x="30954" y="73474"/>
                    <a:pt x="33719" y="72579"/>
                    <a:pt x="36056" y="71048"/>
                  </a:cubicBezTo>
                  <a:cubicBezTo>
                    <a:pt x="40903" y="80021"/>
                    <a:pt x="50387" y="86100"/>
                    <a:pt x="61312" y="86100"/>
                  </a:cubicBezTo>
                  <a:cubicBezTo>
                    <a:pt x="71177" y="86100"/>
                    <a:pt x="79850" y="81127"/>
                    <a:pt x="85038" y="73559"/>
                  </a:cubicBezTo>
                  <a:cubicBezTo>
                    <a:pt x="86017" y="74280"/>
                    <a:pt x="87249" y="74705"/>
                    <a:pt x="88569" y="74705"/>
                  </a:cubicBezTo>
                  <a:cubicBezTo>
                    <a:pt x="90480" y="74705"/>
                    <a:pt x="92140" y="73814"/>
                    <a:pt x="93246" y="72453"/>
                  </a:cubicBezTo>
                  <a:cubicBezTo>
                    <a:pt x="96137" y="74195"/>
                    <a:pt x="99494" y="75215"/>
                    <a:pt x="103110" y="75215"/>
                  </a:cubicBezTo>
                  <a:cubicBezTo>
                    <a:pt x="112889" y="75215"/>
                    <a:pt x="120968" y="67861"/>
                    <a:pt x="122114" y="58337"/>
                  </a:cubicBezTo>
                  <a:cubicBezTo>
                    <a:pt x="124580" y="60163"/>
                    <a:pt x="127601" y="61269"/>
                    <a:pt x="130917" y="61269"/>
                  </a:cubicBezTo>
                  <a:cubicBezTo>
                    <a:pt x="139081" y="61269"/>
                    <a:pt x="145714" y="54636"/>
                    <a:pt x="145714" y="46472"/>
                  </a:cubicBezTo>
                  <a:cubicBezTo>
                    <a:pt x="145714" y="38309"/>
                    <a:pt x="139081" y="31720"/>
                    <a:pt x="130917" y="31720"/>
                  </a:cubicBezTo>
                  <a:cubicBezTo>
                    <a:pt x="130023" y="31720"/>
                    <a:pt x="129172" y="31805"/>
                    <a:pt x="128322" y="31931"/>
                  </a:cubicBezTo>
                  <a:cubicBezTo>
                    <a:pt x="127727" y="21896"/>
                    <a:pt x="119393" y="13903"/>
                    <a:pt x="109188" y="13903"/>
                  </a:cubicBezTo>
                  <a:cubicBezTo>
                    <a:pt x="105277" y="13903"/>
                    <a:pt x="101620" y="15093"/>
                    <a:pt x="98559" y="17134"/>
                  </a:cubicBezTo>
                  <a:cubicBezTo>
                    <a:pt x="94096" y="7059"/>
                    <a:pt x="84017" y="1"/>
                    <a:pt x="72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295625" y="979113"/>
              <a:ext cx="1166805" cy="358504"/>
            </a:xfrm>
            <a:custGeom>
              <a:avLst/>
              <a:gdLst/>
              <a:ahLst/>
              <a:cxnLst/>
              <a:rect l="l" t="t" r="r" b="b"/>
              <a:pathLst>
                <a:path w="145714" h="44771" extrusionOk="0">
                  <a:moveTo>
                    <a:pt x="144734" y="0"/>
                  </a:moveTo>
                  <a:cubicBezTo>
                    <a:pt x="144734" y="7269"/>
                    <a:pt x="138186" y="13137"/>
                    <a:pt x="130152" y="13137"/>
                  </a:cubicBezTo>
                  <a:cubicBezTo>
                    <a:pt x="126876" y="13137"/>
                    <a:pt x="123900" y="12161"/>
                    <a:pt x="121478" y="10545"/>
                  </a:cubicBezTo>
                  <a:cubicBezTo>
                    <a:pt x="120328" y="18964"/>
                    <a:pt x="112379" y="25512"/>
                    <a:pt x="102685" y="25512"/>
                  </a:cubicBezTo>
                  <a:cubicBezTo>
                    <a:pt x="99154" y="25512"/>
                    <a:pt x="95838" y="24617"/>
                    <a:pt x="92990" y="23046"/>
                  </a:cubicBezTo>
                  <a:cubicBezTo>
                    <a:pt x="91885" y="24277"/>
                    <a:pt x="90225" y="25086"/>
                    <a:pt x="88354" y="25086"/>
                  </a:cubicBezTo>
                  <a:cubicBezTo>
                    <a:pt x="87038" y="25086"/>
                    <a:pt x="85847" y="24702"/>
                    <a:pt x="84868" y="24066"/>
                  </a:cubicBezTo>
                  <a:cubicBezTo>
                    <a:pt x="79765" y="30784"/>
                    <a:pt x="71221" y="35206"/>
                    <a:pt x="61482" y="35206"/>
                  </a:cubicBezTo>
                  <a:cubicBezTo>
                    <a:pt x="50683" y="35206"/>
                    <a:pt x="41328" y="29804"/>
                    <a:pt x="36566" y="21811"/>
                  </a:cubicBezTo>
                  <a:cubicBezTo>
                    <a:pt x="34230" y="23171"/>
                    <a:pt x="31508" y="23981"/>
                    <a:pt x="28532" y="23981"/>
                  </a:cubicBezTo>
                  <a:cubicBezTo>
                    <a:pt x="21219" y="23981"/>
                    <a:pt x="15137" y="19090"/>
                    <a:pt x="14116" y="12712"/>
                  </a:cubicBezTo>
                  <a:cubicBezTo>
                    <a:pt x="13480" y="12841"/>
                    <a:pt x="12841" y="12882"/>
                    <a:pt x="12161" y="12882"/>
                  </a:cubicBezTo>
                  <a:cubicBezTo>
                    <a:pt x="6293" y="12882"/>
                    <a:pt x="1531" y="8800"/>
                    <a:pt x="1065" y="3613"/>
                  </a:cubicBezTo>
                  <a:cubicBezTo>
                    <a:pt x="385" y="5058"/>
                    <a:pt x="0" y="6633"/>
                    <a:pt x="0" y="8334"/>
                  </a:cubicBezTo>
                  <a:cubicBezTo>
                    <a:pt x="0" y="14583"/>
                    <a:pt x="5062" y="19685"/>
                    <a:pt x="11354" y="19685"/>
                  </a:cubicBezTo>
                  <a:cubicBezTo>
                    <a:pt x="12035" y="19685"/>
                    <a:pt x="12671" y="19600"/>
                    <a:pt x="13310" y="19515"/>
                  </a:cubicBezTo>
                  <a:cubicBezTo>
                    <a:pt x="14372" y="26658"/>
                    <a:pt x="20494" y="32145"/>
                    <a:pt x="27937" y="32145"/>
                  </a:cubicBezTo>
                  <a:cubicBezTo>
                    <a:pt x="30954" y="32145"/>
                    <a:pt x="33719" y="31250"/>
                    <a:pt x="36056" y="29719"/>
                  </a:cubicBezTo>
                  <a:cubicBezTo>
                    <a:pt x="40903" y="38692"/>
                    <a:pt x="50387" y="44771"/>
                    <a:pt x="61312" y="44771"/>
                  </a:cubicBezTo>
                  <a:cubicBezTo>
                    <a:pt x="71177" y="44771"/>
                    <a:pt x="79850" y="39798"/>
                    <a:pt x="85038" y="32230"/>
                  </a:cubicBezTo>
                  <a:cubicBezTo>
                    <a:pt x="86017" y="32951"/>
                    <a:pt x="87249" y="33376"/>
                    <a:pt x="88569" y="33376"/>
                  </a:cubicBezTo>
                  <a:cubicBezTo>
                    <a:pt x="90480" y="33376"/>
                    <a:pt x="92140" y="32485"/>
                    <a:pt x="93246" y="31124"/>
                  </a:cubicBezTo>
                  <a:cubicBezTo>
                    <a:pt x="96137" y="32866"/>
                    <a:pt x="99494" y="33886"/>
                    <a:pt x="103110" y="33886"/>
                  </a:cubicBezTo>
                  <a:cubicBezTo>
                    <a:pt x="112889" y="33886"/>
                    <a:pt x="120968" y="26532"/>
                    <a:pt x="122114" y="17008"/>
                  </a:cubicBezTo>
                  <a:cubicBezTo>
                    <a:pt x="124580" y="18834"/>
                    <a:pt x="127601" y="19940"/>
                    <a:pt x="130917" y="19940"/>
                  </a:cubicBezTo>
                  <a:cubicBezTo>
                    <a:pt x="139081" y="19940"/>
                    <a:pt x="145714" y="13307"/>
                    <a:pt x="145714" y="5143"/>
                  </a:cubicBezTo>
                  <a:cubicBezTo>
                    <a:pt x="145714" y="3358"/>
                    <a:pt x="145329" y="1616"/>
                    <a:pt x="144734" y="0"/>
                  </a:cubicBezTo>
                  <a:close/>
                </a:path>
              </a:pathLst>
            </a:custGeom>
            <a:solidFill>
              <a:srgbClr val="09A5A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22"/>
          <p:cNvGrpSpPr/>
          <p:nvPr/>
        </p:nvGrpSpPr>
        <p:grpSpPr>
          <a:xfrm flipH="1">
            <a:off x="8550392" y="4249325"/>
            <a:ext cx="474383" cy="941563"/>
            <a:chOff x="94617" y="4216700"/>
            <a:chExt cx="474383" cy="941563"/>
          </a:xfrm>
        </p:grpSpPr>
        <p:sp>
          <p:nvSpPr>
            <p:cNvPr id="615" name="Google Shape;615;p22"/>
            <p:cNvSpPr/>
            <p:nvPr/>
          </p:nvSpPr>
          <p:spPr>
            <a:xfrm flipH="1">
              <a:off x="314908" y="4714755"/>
              <a:ext cx="146742" cy="443508"/>
            </a:xfrm>
            <a:custGeom>
              <a:avLst/>
              <a:gdLst/>
              <a:ahLst/>
              <a:cxnLst/>
              <a:rect l="l" t="t" r="r" b="b"/>
              <a:pathLst>
                <a:path w="5632" h="17022" extrusionOk="0">
                  <a:moveTo>
                    <a:pt x="5051" y="0"/>
                  </a:moveTo>
                  <a:cubicBezTo>
                    <a:pt x="4757" y="0"/>
                    <a:pt x="4458" y="192"/>
                    <a:pt x="4458" y="575"/>
                  </a:cubicBezTo>
                  <a:cubicBezTo>
                    <a:pt x="4313" y="6087"/>
                    <a:pt x="2684" y="11644"/>
                    <a:pt x="192" y="16481"/>
                  </a:cubicBezTo>
                  <a:cubicBezTo>
                    <a:pt x="1" y="16842"/>
                    <a:pt x="168" y="17022"/>
                    <a:pt x="426" y="17022"/>
                  </a:cubicBezTo>
                  <a:cubicBezTo>
                    <a:pt x="684" y="17022"/>
                    <a:pt x="1032" y="16842"/>
                    <a:pt x="1200" y="16481"/>
                  </a:cubicBezTo>
                  <a:cubicBezTo>
                    <a:pt x="3788" y="11499"/>
                    <a:pt x="5512" y="6278"/>
                    <a:pt x="5608" y="575"/>
                  </a:cubicBezTo>
                  <a:cubicBezTo>
                    <a:pt x="5631" y="192"/>
                    <a:pt x="5344" y="0"/>
                    <a:pt x="5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 flipH="1">
              <a:off x="373456" y="4235382"/>
              <a:ext cx="155600" cy="381680"/>
            </a:xfrm>
            <a:custGeom>
              <a:avLst/>
              <a:gdLst/>
              <a:ahLst/>
              <a:cxnLst/>
              <a:rect l="l" t="t" r="r" b="b"/>
              <a:pathLst>
                <a:path w="5972" h="14649" extrusionOk="0">
                  <a:moveTo>
                    <a:pt x="913" y="0"/>
                  </a:moveTo>
                  <a:cubicBezTo>
                    <a:pt x="434" y="0"/>
                    <a:pt x="1" y="433"/>
                    <a:pt x="1" y="912"/>
                  </a:cubicBezTo>
                  <a:cubicBezTo>
                    <a:pt x="1" y="1438"/>
                    <a:pt x="434" y="1871"/>
                    <a:pt x="913" y="1871"/>
                  </a:cubicBezTo>
                  <a:cubicBezTo>
                    <a:pt x="2684" y="5941"/>
                    <a:pt x="4504" y="10016"/>
                    <a:pt x="5367" y="14423"/>
                  </a:cubicBezTo>
                  <a:cubicBezTo>
                    <a:pt x="5387" y="14580"/>
                    <a:pt x="5495" y="14648"/>
                    <a:pt x="5612" y="14648"/>
                  </a:cubicBezTo>
                  <a:cubicBezTo>
                    <a:pt x="5782" y="14648"/>
                    <a:pt x="5971" y="14505"/>
                    <a:pt x="5942" y="14278"/>
                  </a:cubicBezTo>
                  <a:cubicBezTo>
                    <a:pt x="5079" y="9870"/>
                    <a:pt x="3259" y="5750"/>
                    <a:pt x="1488" y="1629"/>
                  </a:cubicBezTo>
                  <a:cubicBezTo>
                    <a:pt x="1725" y="1487"/>
                    <a:pt x="1871" y="1200"/>
                    <a:pt x="1871" y="912"/>
                  </a:cubicBezTo>
                  <a:cubicBezTo>
                    <a:pt x="1871" y="433"/>
                    <a:pt x="1438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flipH="1">
              <a:off x="307427" y="4216700"/>
              <a:ext cx="68030" cy="335771"/>
            </a:xfrm>
            <a:custGeom>
              <a:avLst/>
              <a:gdLst/>
              <a:ahLst/>
              <a:cxnLst/>
              <a:rect l="l" t="t" r="r" b="b"/>
              <a:pathLst>
                <a:path w="2611" h="12887" extrusionOk="0">
                  <a:moveTo>
                    <a:pt x="1292" y="0"/>
                  </a:moveTo>
                  <a:cubicBezTo>
                    <a:pt x="47" y="0"/>
                    <a:pt x="1" y="1821"/>
                    <a:pt x="1101" y="1963"/>
                  </a:cubicBezTo>
                  <a:cubicBezTo>
                    <a:pt x="1292" y="5508"/>
                    <a:pt x="1630" y="9054"/>
                    <a:pt x="2013" y="12599"/>
                  </a:cubicBezTo>
                  <a:cubicBezTo>
                    <a:pt x="2036" y="12791"/>
                    <a:pt x="2191" y="12887"/>
                    <a:pt x="2335" y="12887"/>
                  </a:cubicBezTo>
                  <a:cubicBezTo>
                    <a:pt x="2479" y="12887"/>
                    <a:pt x="2611" y="12791"/>
                    <a:pt x="2588" y="12599"/>
                  </a:cubicBezTo>
                  <a:cubicBezTo>
                    <a:pt x="2204" y="9054"/>
                    <a:pt x="1867" y="5508"/>
                    <a:pt x="1725" y="1917"/>
                  </a:cubicBezTo>
                  <a:cubicBezTo>
                    <a:pt x="2588" y="1534"/>
                    <a:pt x="2442" y="0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 flipH="1">
              <a:off x="163209" y="4219201"/>
              <a:ext cx="120504" cy="373212"/>
            </a:xfrm>
            <a:custGeom>
              <a:avLst/>
              <a:gdLst/>
              <a:ahLst/>
              <a:cxnLst/>
              <a:rect l="l" t="t" r="r" b="b"/>
              <a:pathLst>
                <a:path w="4625" h="14324" extrusionOk="0">
                  <a:moveTo>
                    <a:pt x="3041" y="0"/>
                  </a:moveTo>
                  <a:cubicBezTo>
                    <a:pt x="1750" y="0"/>
                    <a:pt x="1462" y="1629"/>
                    <a:pt x="2275" y="2250"/>
                  </a:cubicBezTo>
                  <a:cubicBezTo>
                    <a:pt x="887" y="6037"/>
                    <a:pt x="263" y="10012"/>
                    <a:pt x="25" y="14036"/>
                  </a:cubicBezTo>
                  <a:cubicBezTo>
                    <a:pt x="0" y="14228"/>
                    <a:pt x="144" y="14324"/>
                    <a:pt x="294" y="14324"/>
                  </a:cubicBezTo>
                  <a:cubicBezTo>
                    <a:pt x="444" y="14324"/>
                    <a:pt x="600" y="14228"/>
                    <a:pt x="600" y="14036"/>
                  </a:cubicBezTo>
                  <a:cubicBezTo>
                    <a:pt x="838" y="10108"/>
                    <a:pt x="1462" y="6179"/>
                    <a:pt x="2850" y="2492"/>
                  </a:cubicBezTo>
                  <a:lnTo>
                    <a:pt x="3041" y="2492"/>
                  </a:lnTo>
                  <a:cubicBezTo>
                    <a:pt x="4624" y="2492"/>
                    <a:pt x="4624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 flipH="1">
              <a:off x="94617" y="4352346"/>
              <a:ext cx="474383" cy="302499"/>
            </a:xfrm>
            <a:custGeom>
              <a:avLst/>
              <a:gdLst/>
              <a:ahLst/>
              <a:cxnLst/>
              <a:rect l="l" t="t" r="r" b="b"/>
              <a:pathLst>
                <a:path w="18207" h="11610" extrusionOk="0">
                  <a:moveTo>
                    <a:pt x="14552" y="1"/>
                  </a:moveTo>
                  <a:cubicBezTo>
                    <a:pt x="14294" y="1"/>
                    <a:pt x="14027" y="36"/>
                    <a:pt x="13753" y="111"/>
                  </a:cubicBezTo>
                  <a:cubicBezTo>
                    <a:pt x="11645" y="735"/>
                    <a:pt x="11020" y="2890"/>
                    <a:pt x="10733" y="4710"/>
                  </a:cubicBezTo>
                  <a:cubicBezTo>
                    <a:pt x="10733" y="3177"/>
                    <a:pt x="10253" y="877"/>
                    <a:pt x="8578" y="256"/>
                  </a:cubicBezTo>
                  <a:cubicBezTo>
                    <a:pt x="8301" y="160"/>
                    <a:pt x="8056" y="116"/>
                    <a:pt x="7839" y="116"/>
                  </a:cubicBezTo>
                  <a:cubicBezTo>
                    <a:pt x="5998" y="116"/>
                    <a:pt x="6219" y="3292"/>
                    <a:pt x="6133" y="4664"/>
                  </a:cubicBezTo>
                  <a:cubicBezTo>
                    <a:pt x="5462" y="3447"/>
                    <a:pt x="3975" y="2059"/>
                    <a:pt x="2605" y="2059"/>
                  </a:cubicBezTo>
                  <a:cubicBezTo>
                    <a:pt x="1926" y="2059"/>
                    <a:pt x="1275" y="2400"/>
                    <a:pt x="767" y="3273"/>
                  </a:cubicBezTo>
                  <a:cubicBezTo>
                    <a:pt x="0" y="4518"/>
                    <a:pt x="480" y="6339"/>
                    <a:pt x="913" y="7585"/>
                  </a:cubicBezTo>
                  <a:cubicBezTo>
                    <a:pt x="1534" y="9455"/>
                    <a:pt x="2733" y="10413"/>
                    <a:pt x="4266" y="11609"/>
                  </a:cubicBezTo>
                  <a:lnTo>
                    <a:pt x="13657" y="11609"/>
                  </a:lnTo>
                  <a:cubicBezTo>
                    <a:pt x="16148" y="9693"/>
                    <a:pt x="18207" y="6389"/>
                    <a:pt x="17777" y="3273"/>
                  </a:cubicBezTo>
                  <a:cubicBezTo>
                    <a:pt x="17567" y="1566"/>
                    <a:pt x="16273" y="1"/>
                    <a:pt x="1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163217" y="4540546"/>
              <a:ext cx="329596" cy="201457"/>
            </a:xfrm>
            <a:custGeom>
              <a:avLst/>
              <a:gdLst/>
              <a:ahLst/>
              <a:cxnLst/>
              <a:rect l="l" t="t" r="r" b="b"/>
              <a:pathLst>
                <a:path w="12650" h="7732" extrusionOk="0">
                  <a:moveTo>
                    <a:pt x="7832" y="1"/>
                  </a:moveTo>
                  <a:cubicBezTo>
                    <a:pt x="6797" y="1"/>
                    <a:pt x="6065" y="1846"/>
                    <a:pt x="5796" y="2520"/>
                  </a:cubicBezTo>
                  <a:cubicBezTo>
                    <a:pt x="5509" y="1895"/>
                    <a:pt x="5221" y="220"/>
                    <a:pt x="4313" y="74"/>
                  </a:cubicBezTo>
                  <a:cubicBezTo>
                    <a:pt x="4199" y="43"/>
                    <a:pt x="4095" y="28"/>
                    <a:pt x="4000" y="28"/>
                  </a:cubicBezTo>
                  <a:cubicBezTo>
                    <a:pt x="2945" y="28"/>
                    <a:pt x="3075" y="1858"/>
                    <a:pt x="3163" y="2520"/>
                  </a:cubicBezTo>
                  <a:cubicBezTo>
                    <a:pt x="2620" y="2085"/>
                    <a:pt x="1707" y="1558"/>
                    <a:pt x="1001" y="1558"/>
                  </a:cubicBezTo>
                  <a:cubicBezTo>
                    <a:pt x="461" y="1558"/>
                    <a:pt x="42" y="1866"/>
                    <a:pt x="1" y="2757"/>
                  </a:cubicBezTo>
                  <a:cubicBezTo>
                    <a:pt x="1" y="4195"/>
                    <a:pt x="1676" y="6303"/>
                    <a:pt x="2876" y="7023"/>
                  </a:cubicBezTo>
                  <a:cubicBezTo>
                    <a:pt x="3468" y="7410"/>
                    <a:pt x="4882" y="7732"/>
                    <a:pt x="6415" y="7732"/>
                  </a:cubicBezTo>
                  <a:cubicBezTo>
                    <a:pt x="8106" y="7732"/>
                    <a:pt x="9941" y="7339"/>
                    <a:pt x="10971" y="6207"/>
                  </a:cubicBezTo>
                  <a:cubicBezTo>
                    <a:pt x="11883" y="5203"/>
                    <a:pt x="12649" y="2999"/>
                    <a:pt x="12075" y="1657"/>
                  </a:cubicBezTo>
                  <a:cubicBezTo>
                    <a:pt x="11799" y="1079"/>
                    <a:pt x="11468" y="857"/>
                    <a:pt x="11125" y="857"/>
                  </a:cubicBezTo>
                  <a:cubicBezTo>
                    <a:pt x="10275" y="857"/>
                    <a:pt x="9350" y="2220"/>
                    <a:pt x="9008" y="2903"/>
                  </a:cubicBezTo>
                  <a:cubicBezTo>
                    <a:pt x="8767" y="2182"/>
                    <a:pt x="8912" y="220"/>
                    <a:pt x="8050" y="28"/>
                  </a:cubicBezTo>
                  <a:cubicBezTo>
                    <a:pt x="7976" y="10"/>
                    <a:pt x="7903" y="1"/>
                    <a:pt x="7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5"/>
          <p:cNvSpPr txBox="1">
            <a:spLocks noGrp="1"/>
          </p:cNvSpPr>
          <p:nvPr>
            <p:ph type="subTitle" idx="1"/>
          </p:nvPr>
        </p:nvSpPr>
        <p:spPr>
          <a:xfrm>
            <a:off x="717050" y="2828250"/>
            <a:ext cx="2367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5"/>
          <p:cNvSpPr txBox="1">
            <a:spLocks noGrp="1"/>
          </p:cNvSpPr>
          <p:nvPr>
            <p:ph type="subTitle" idx="2"/>
          </p:nvPr>
        </p:nvSpPr>
        <p:spPr>
          <a:xfrm>
            <a:off x="3388201" y="3437850"/>
            <a:ext cx="2367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5"/>
          <p:cNvSpPr txBox="1">
            <a:spLocks noGrp="1"/>
          </p:cNvSpPr>
          <p:nvPr>
            <p:ph type="subTitle" idx="3"/>
          </p:nvPr>
        </p:nvSpPr>
        <p:spPr>
          <a:xfrm>
            <a:off x="6059400" y="2828250"/>
            <a:ext cx="2367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5"/>
          <p:cNvSpPr txBox="1">
            <a:spLocks noGrp="1"/>
          </p:cNvSpPr>
          <p:nvPr>
            <p:ph type="subTitle" idx="4"/>
          </p:nvPr>
        </p:nvSpPr>
        <p:spPr>
          <a:xfrm>
            <a:off x="717050" y="2366725"/>
            <a:ext cx="23676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08" name="Google Shape;708;p25"/>
          <p:cNvSpPr txBox="1">
            <a:spLocks noGrp="1"/>
          </p:cNvSpPr>
          <p:nvPr>
            <p:ph type="subTitle" idx="5"/>
          </p:nvPr>
        </p:nvSpPr>
        <p:spPr>
          <a:xfrm>
            <a:off x="3388225" y="2976325"/>
            <a:ext cx="23676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09" name="Google Shape;709;p25"/>
          <p:cNvSpPr txBox="1">
            <a:spLocks noGrp="1"/>
          </p:cNvSpPr>
          <p:nvPr>
            <p:ph type="subTitle" idx="6"/>
          </p:nvPr>
        </p:nvSpPr>
        <p:spPr>
          <a:xfrm>
            <a:off x="6059400" y="2366725"/>
            <a:ext cx="23676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10" name="Google Shape;710;p25"/>
          <p:cNvSpPr/>
          <p:nvPr/>
        </p:nvSpPr>
        <p:spPr>
          <a:xfrm>
            <a:off x="-47725" y="4582823"/>
            <a:ext cx="9204792" cy="572699"/>
          </a:xfrm>
          <a:custGeom>
            <a:avLst/>
            <a:gdLst/>
            <a:ahLst/>
            <a:cxnLst/>
            <a:rect l="l" t="t" r="r" b="b"/>
            <a:pathLst>
              <a:path w="285730" h="37014" extrusionOk="0">
                <a:moveTo>
                  <a:pt x="100631" y="0"/>
                </a:moveTo>
                <a:cubicBezTo>
                  <a:pt x="48796" y="0"/>
                  <a:pt x="0" y="37014"/>
                  <a:pt x="0" y="37014"/>
                </a:cubicBezTo>
                <a:lnTo>
                  <a:pt x="285730" y="37014"/>
                </a:lnTo>
                <a:cubicBezTo>
                  <a:pt x="268895" y="20179"/>
                  <a:pt x="252575" y="16438"/>
                  <a:pt x="235206" y="16438"/>
                </a:cubicBezTo>
                <a:cubicBezTo>
                  <a:pt x="228198" y="16438"/>
                  <a:pt x="221019" y="17047"/>
                  <a:pt x="213567" y="17651"/>
                </a:cubicBezTo>
                <a:cubicBezTo>
                  <a:pt x="206030" y="18272"/>
                  <a:pt x="198222" y="18900"/>
                  <a:pt x="190037" y="18900"/>
                </a:cubicBezTo>
                <a:cubicBezTo>
                  <a:pt x="174705" y="18900"/>
                  <a:pt x="158048" y="16694"/>
                  <a:pt x="139362" y="8097"/>
                </a:cubicBezTo>
                <a:cubicBezTo>
                  <a:pt x="126738" y="2313"/>
                  <a:pt x="113589" y="0"/>
                  <a:pt x="100631" y="0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25"/>
          <p:cNvGrpSpPr/>
          <p:nvPr/>
        </p:nvGrpSpPr>
        <p:grpSpPr>
          <a:xfrm>
            <a:off x="7962473" y="3907416"/>
            <a:ext cx="1505113" cy="1328490"/>
            <a:chOff x="7962473" y="3907416"/>
            <a:chExt cx="1505113" cy="1328490"/>
          </a:xfrm>
        </p:grpSpPr>
        <p:grpSp>
          <p:nvGrpSpPr>
            <p:cNvPr id="712" name="Google Shape;712;p25"/>
            <p:cNvGrpSpPr/>
            <p:nvPr/>
          </p:nvGrpSpPr>
          <p:grpSpPr>
            <a:xfrm rot="-2213046" flipH="1">
              <a:off x="8221081" y="4157169"/>
              <a:ext cx="1108678" cy="828984"/>
              <a:chOff x="853055" y="1344281"/>
              <a:chExt cx="982034" cy="734290"/>
            </a:xfrm>
          </p:grpSpPr>
          <p:sp>
            <p:nvSpPr>
              <p:cNvPr id="713" name="Google Shape;713;p25"/>
              <p:cNvSpPr/>
              <p:nvPr/>
            </p:nvSpPr>
            <p:spPr>
              <a:xfrm>
                <a:off x="853055" y="1344281"/>
                <a:ext cx="115671" cy="137471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4534" extrusionOk="0">
                    <a:moveTo>
                      <a:pt x="698" y="0"/>
                    </a:moveTo>
                    <a:cubicBezTo>
                      <a:pt x="280" y="0"/>
                      <a:pt x="0" y="300"/>
                      <a:pt x="38" y="989"/>
                    </a:cubicBezTo>
                    <a:cubicBezTo>
                      <a:pt x="178" y="3474"/>
                      <a:pt x="3583" y="4534"/>
                      <a:pt x="3583" y="4534"/>
                    </a:cubicBezTo>
                    <a:cubicBezTo>
                      <a:pt x="3814" y="2038"/>
                      <a:pt x="1788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858270" y="1508039"/>
                <a:ext cx="180101" cy="74557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2459" extrusionOk="0">
                    <a:moveTo>
                      <a:pt x="2239" y="0"/>
                    </a:moveTo>
                    <a:cubicBezTo>
                      <a:pt x="893" y="0"/>
                      <a:pt x="0" y="666"/>
                      <a:pt x="926" y="1618"/>
                    </a:cubicBezTo>
                    <a:cubicBezTo>
                      <a:pt x="1581" y="2256"/>
                      <a:pt x="2426" y="2459"/>
                      <a:pt x="3235" y="2459"/>
                    </a:cubicBezTo>
                    <a:cubicBezTo>
                      <a:pt x="4642" y="2459"/>
                      <a:pt x="5940" y="1846"/>
                      <a:pt x="5940" y="1846"/>
                    </a:cubicBezTo>
                    <a:cubicBezTo>
                      <a:pt x="4987" y="526"/>
                      <a:pt x="3434" y="0"/>
                      <a:pt x="2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977397" y="1397886"/>
                <a:ext cx="122372" cy="166123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5479" extrusionOk="0">
                    <a:moveTo>
                      <a:pt x="1851" y="1"/>
                    </a:moveTo>
                    <a:cubicBezTo>
                      <a:pt x="713" y="1"/>
                      <a:pt x="0" y="3429"/>
                      <a:pt x="2011" y="5479"/>
                    </a:cubicBezTo>
                    <a:cubicBezTo>
                      <a:pt x="2011" y="5479"/>
                      <a:pt x="4036" y="2534"/>
                      <a:pt x="2611" y="509"/>
                    </a:cubicBezTo>
                    <a:cubicBezTo>
                      <a:pt x="2353" y="155"/>
                      <a:pt x="2093" y="1"/>
                      <a:pt x="1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947047" y="1612977"/>
                <a:ext cx="190440" cy="71495"/>
              </a:xfrm>
              <a:custGeom>
                <a:avLst/>
                <a:gdLst/>
                <a:ahLst/>
                <a:cxnLst/>
                <a:rect l="l" t="t" r="r" b="b"/>
                <a:pathLst>
                  <a:path w="6281" h="2358" extrusionOk="0">
                    <a:moveTo>
                      <a:pt x="2983" y="1"/>
                    </a:moveTo>
                    <a:cubicBezTo>
                      <a:pt x="2409" y="1"/>
                      <a:pt x="1830" y="137"/>
                      <a:pt x="1311" y="502"/>
                    </a:cubicBezTo>
                    <a:cubicBezTo>
                      <a:pt x="1" y="1375"/>
                      <a:pt x="1322" y="2358"/>
                      <a:pt x="3111" y="2358"/>
                    </a:cubicBezTo>
                    <a:cubicBezTo>
                      <a:pt x="4151" y="2358"/>
                      <a:pt x="5350" y="2025"/>
                      <a:pt x="6281" y="1146"/>
                    </a:cubicBezTo>
                    <a:cubicBezTo>
                      <a:pt x="6281" y="1146"/>
                      <a:pt x="4651" y="1"/>
                      <a:pt x="2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1063476" y="1482601"/>
                <a:ext cx="123463" cy="16512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5446" extrusionOk="0">
                    <a:moveTo>
                      <a:pt x="1900" y="0"/>
                    </a:moveTo>
                    <a:cubicBezTo>
                      <a:pt x="1638" y="0"/>
                      <a:pt x="1376" y="186"/>
                      <a:pt x="1152" y="616"/>
                    </a:cubicBezTo>
                    <a:cubicBezTo>
                      <a:pt x="0" y="2825"/>
                      <a:pt x="2441" y="5446"/>
                      <a:pt x="2441" y="5446"/>
                    </a:cubicBezTo>
                    <a:cubicBezTo>
                      <a:pt x="4072" y="3186"/>
                      <a:pt x="2985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1040008" y="1705028"/>
                <a:ext cx="195140" cy="76922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2537" extrusionOk="0">
                    <a:moveTo>
                      <a:pt x="4181" y="0"/>
                    </a:moveTo>
                    <a:cubicBezTo>
                      <a:pt x="1871" y="0"/>
                      <a:pt x="1" y="1646"/>
                      <a:pt x="1742" y="2343"/>
                    </a:cubicBezTo>
                    <a:cubicBezTo>
                      <a:pt x="2081" y="2479"/>
                      <a:pt x="2421" y="2536"/>
                      <a:pt x="2755" y="2536"/>
                    </a:cubicBezTo>
                    <a:cubicBezTo>
                      <a:pt x="4695" y="2536"/>
                      <a:pt x="6436" y="595"/>
                      <a:pt x="6436" y="595"/>
                    </a:cubicBezTo>
                    <a:cubicBezTo>
                      <a:pt x="5709" y="170"/>
                      <a:pt x="4922" y="0"/>
                      <a:pt x="4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1171445" y="1557673"/>
                <a:ext cx="122311" cy="165396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5455" extrusionOk="0">
                    <a:moveTo>
                      <a:pt x="1763" y="0"/>
                    </a:moveTo>
                    <a:cubicBezTo>
                      <a:pt x="624" y="0"/>
                      <a:pt x="1" y="3470"/>
                      <a:pt x="2101" y="5455"/>
                    </a:cubicBezTo>
                    <a:cubicBezTo>
                      <a:pt x="2101" y="5455"/>
                      <a:pt x="4034" y="2465"/>
                      <a:pt x="2513" y="485"/>
                    </a:cubicBezTo>
                    <a:cubicBezTo>
                      <a:pt x="2254" y="147"/>
                      <a:pt x="1998" y="0"/>
                      <a:pt x="1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1238119" y="1838375"/>
                <a:ext cx="188136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3199" extrusionOk="0">
                    <a:moveTo>
                      <a:pt x="5238" y="0"/>
                    </a:moveTo>
                    <a:cubicBezTo>
                      <a:pt x="2267" y="0"/>
                      <a:pt x="1" y="3025"/>
                      <a:pt x="2247" y="3191"/>
                    </a:cubicBezTo>
                    <a:cubicBezTo>
                      <a:pt x="2315" y="3196"/>
                      <a:pt x="2382" y="3198"/>
                      <a:pt x="2449" y="3198"/>
                    </a:cubicBezTo>
                    <a:cubicBezTo>
                      <a:pt x="4811" y="3198"/>
                      <a:pt x="6204" y="110"/>
                      <a:pt x="6204" y="110"/>
                    </a:cubicBezTo>
                    <a:cubicBezTo>
                      <a:pt x="5877" y="34"/>
                      <a:pt x="5554" y="0"/>
                      <a:pt x="5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1359642" y="1676224"/>
                <a:ext cx="119612" cy="165487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5458" extrusionOk="0">
                    <a:moveTo>
                      <a:pt x="1602" y="0"/>
                    </a:moveTo>
                    <a:cubicBezTo>
                      <a:pt x="450" y="0"/>
                      <a:pt x="1" y="3567"/>
                      <a:pt x="2196" y="5458"/>
                    </a:cubicBezTo>
                    <a:cubicBezTo>
                      <a:pt x="2196" y="5458"/>
                      <a:pt x="3945" y="2329"/>
                      <a:pt x="2336" y="440"/>
                    </a:cubicBezTo>
                    <a:cubicBezTo>
                      <a:pt x="2074" y="134"/>
                      <a:pt x="1825" y="0"/>
                      <a:pt x="1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1360430" y="1886342"/>
                <a:ext cx="150994" cy="133256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395" extrusionOk="0">
                    <a:moveTo>
                      <a:pt x="4979" y="0"/>
                    </a:moveTo>
                    <a:lnTo>
                      <a:pt x="4979" y="0"/>
                    </a:lnTo>
                    <a:cubicBezTo>
                      <a:pt x="4979" y="0"/>
                      <a:pt x="930" y="368"/>
                      <a:pt x="238" y="3129"/>
                    </a:cubicBezTo>
                    <a:cubicBezTo>
                      <a:pt x="1" y="4002"/>
                      <a:pt x="364" y="4394"/>
                      <a:pt x="980" y="4394"/>
                    </a:cubicBezTo>
                    <a:cubicBezTo>
                      <a:pt x="2277" y="4394"/>
                      <a:pt x="4697" y="2652"/>
                      <a:pt x="4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1444416" y="1699237"/>
                <a:ext cx="137441" cy="18713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6172" extrusionOk="0">
                    <a:moveTo>
                      <a:pt x="2550" y="1"/>
                    </a:moveTo>
                    <a:cubicBezTo>
                      <a:pt x="2284" y="1"/>
                      <a:pt x="1994" y="169"/>
                      <a:pt x="1701" y="557"/>
                    </a:cubicBezTo>
                    <a:cubicBezTo>
                      <a:pt x="0" y="2766"/>
                      <a:pt x="2209" y="6171"/>
                      <a:pt x="2209" y="6171"/>
                    </a:cubicBezTo>
                    <a:cubicBezTo>
                      <a:pt x="4532" y="3921"/>
                      <a:pt x="3828" y="1"/>
                      <a:pt x="2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1428832" y="1930973"/>
                <a:ext cx="164850" cy="147598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4868" extrusionOk="0">
                    <a:moveTo>
                      <a:pt x="5436" y="1"/>
                    </a:moveTo>
                    <a:lnTo>
                      <a:pt x="5436" y="1"/>
                    </a:lnTo>
                    <a:cubicBezTo>
                      <a:pt x="1844" y="428"/>
                      <a:pt x="1" y="4867"/>
                      <a:pt x="1938" y="4867"/>
                    </a:cubicBezTo>
                    <a:cubicBezTo>
                      <a:pt x="2085" y="4867"/>
                      <a:pt x="2255" y="4842"/>
                      <a:pt x="2447" y="4786"/>
                    </a:cubicBezTo>
                    <a:cubicBezTo>
                      <a:pt x="5160" y="4002"/>
                      <a:pt x="5436" y="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1553356" y="1749417"/>
                <a:ext cx="137986" cy="181586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5989" extrusionOk="0">
                    <a:moveTo>
                      <a:pt x="2907" y="0"/>
                    </a:moveTo>
                    <a:cubicBezTo>
                      <a:pt x="1704" y="0"/>
                      <a:pt x="0" y="3218"/>
                      <a:pt x="1329" y="5989"/>
                    </a:cubicBezTo>
                    <a:cubicBezTo>
                      <a:pt x="1329" y="5989"/>
                      <a:pt x="4550" y="3548"/>
                      <a:pt x="3722" y="835"/>
                    </a:cubicBezTo>
                    <a:cubicBezTo>
                      <a:pt x="3541" y="252"/>
                      <a:pt x="3244" y="0"/>
                      <a:pt x="2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1174629" y="1783496"/>
                <a:ext cx="170702" cy="7989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2635" extrusionOk="0">
                    <a:moveTo>
                      <a:pt x="3565" y="0"/>
                    </a:moveTo>
                    <a:cubicBezTo>
                      <a:pt x="2564" y="0"/>
                      <a:pt x="1425" y="247"/>
                      <a:pt x="708" y="1184"/>
                    </a:cubicBezTo>
                    <a:cubicBezTo>
                      <a:pt x="0" y="2103"/>
                      <a:pt x="648" y="2635"/>
                      <a:pt x="1714" y="2635"/>
                    </a:cubicBezTo>
                    <a:cubicBezTo>
                      <a:pt x="2940" y="2635"/>
                      <a:pt x="4720" y="1932"/>
                      <a:pt x="5629" y="307"/>
                    </a:cubicBezTo>
                    <a:cubicBezTo>
                      <a:pt x="5629" y="307"/>
                      <a:pt x="4683" y="0"/>
                      <a:pt x="35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5"/>
              <p:cNvSpPr/>
              <p:nvPr/>
            </p:nvSpPr>
            <p:spPr>
              <a:xfrm>
                <a:off x="1268621" y="1628137"/>
                <a:ext cx="122523" cy="164698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32" extrusionOk="0">
                    <a:moveTo>
                      <a:pt x="1758" y="0"/>
                    </a:moveTo>
                    <a:cubicBezTo>
                      <a:pt x="1487" y="0"/>
                      <a:pt x="1224" y="195"/>
                      <a:pt x="1013" y="646"/>
                    </a:cubicBezTo>
                    <a:cubicBezTo>
                      <a:pt x="0" y="2902"/>
                      <a:pt x="2529" y="5431"/>
                      <a:pt x="2529" y="5431"/>
                    </a:cubicBezTo>
                    <a:cubicBezTo>
                      <a:pt x="4040" y="3114"/>
                      <a:pt x="2839" y="0"/>
                      <a:pt x="1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5"/>
              <p:cNvSpPr/>
              <p:nvPr/>
            </p:nvSpPr>
            <p:spPr>
              <a:xfrm>
                <a:off x="914241" y="1427085"/>
                <a:ext cx="920849" cy="586177"/>
              </a:xfrm>
              <a:custGeom>
                <a:avLst/>
                <a:gdLst/>
                <a:ahLst/>
                <a:cxnLst/>
                <a:rect l="l" t="t" r="r" b="b"/>
                <a:pathLst>
                  <a:path w="30371" h="19333" extrusionOk="0">
                    <a:moveTo>
                      <a:pt x="206" y="0"/>
                    </a:moveTo>
                    <a:cubicBezTo>
                      <a:pt x="171" y="0"/>
                      <a:pt x="132" y="15"/>
                      <a:pt x="92" y="54"/>
                    </a:cubicBezTo>
                    <a:cubicBezTo>
                      <a:pt x="45" y="98"/>
                      <a:pt x="0" y="190"/>
                      <a:pt x="92" y="282"/>
                    </a:cubicBezTo>
                    <a:cubicBezTo>
                      <a:pt x="4186" y="5436"/>
                      <a:pt x="9664" y="9809"/>
                      <a:pt x="16842" y="13675"/>
                    </a:cubicBezTo>
                    <a:cubicBezTo>
                      <a:pt x="17302" y="13951"/>
                      <a:pt x="17899" y="14271"/>
                      <a:pt x="18591" y="14687"/>
                    </a:cubicBezTo>
                    <a:cubicBezTo>
                      <a:pt x="21304" y="16344"/>
                      <a:pt x="25353" y="18828"/>
                      <a:pt x="30187" y="19333"/>
                    </a:cubicBezTo>
                    <a:cubicBezTo>
                      <a:pt x="30279" y="19333"/>
                      <a:pt x="30323" y="19289"/>
                      <a:pt x="30371" y="19241"/>
                    </a:cubicBezTo>
                    <a:lnTo>
                      <a:pt x="30371" y="19197"/>
                    </a:lnTo>
                    <a:cubicBezTo>
                      <a:pt x="30371" y="19105"/>
                      <a:pt x="30323" y="19013"/>
                      <a:pt x="30231" y="19013"/>
                    </a:cubicBezTo>
                    <a:cubicBezTo>
                      <a:pt x="25493" y="18505"/>
                      <a:pt x="21444" y="16068"/>
                      <a:pt x="18775" y="14411"/>
                    </a:cubicBezTo>
                    <a:cubicBezTo>
                      <a:pt x="18083" y="13995"/>
                      <a:pt x="17486" y="13627"/>
                      <a:pt x="16978" y="13399"/>
                    </a:cubicBezTo>
                    <a:cubicBezTo>
                      <a:pt x="9892" y="9533"/>
                      <a:pt x="4418" y="5208"/>
                      <a:pt x="321" y="54"/>
                    </a:cubicBezTo>
                    <a:cubicBezTo>
                      <a:pt x="295" y="27"/>
                      <a:pt x="254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25"/>
            <p:cNvGrpSpPr/>
            <p:nvPr/>
          </p:nvGrpSpPr>
          <p:grpSpPr>
            <a:xfrm rot="-3237115" flipH="1">
              <a:off x="8037632" y="4414607"/>
              <a:ext cx="779167" cy="582585"/>
              <a:chOff x="853055" y="1344281"/>
              <a:chExt cx="982034" cy="734290"/>
            </a:xfrm>
          </p:grpSpPr>
          <p:sp>
            <p:nvSpPr>
              <p:cNvPr id="730" name="Google Shape;730;p25"/>
              <p:cNvSpPr/>
              <p:nvPr/>
            </p:nvSpPr>
            <p:spPr>
              <a:xfrm>
                <a:off x="853055" y="1344281"/>
                <a:ext cx="115671" cy="137471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4534" extrusionOk="0">
                    <a:moveTo>
                      <a:pt x="698" y="0"/>
                    </a:moveTo>
                    <a:cubicBezTo>
                      <a:pt x="280" y="0"/>
                      <a:pt x="0" y="300"/>
                      <a:pt x="38" y="989"/>
                    </a:cubicBezTo>
                    <a:cubicBezTo>
                      <a:pt x="178" y="3474"/>
                      <a:pt x="3583" y="4534"/>
                      <a:pt x="3583" y="4534"/>
                    </a:cubicBezTo>
                    <a:cubicBezTo>
                      <a:pt x="3814" y="2038"/>
                      <a:pt x="1788" y="0"/>
                      <a:pt x="6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858270" y="1508039"/>
                <a:ext cx="180101" cy="74557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2459" extrusionOk="0">
                    <a:moveTo>
                      <a:pt x="2239" y="0"/>
                    </a:moveTo>
                    <a:cubicBezTo>
                      <a:pt x="893" y="0"/>
                      <a:pt x="0" y="666"/>
                      <a:pt x="926" y="1618"/>
                    </a:cubicBezTo>
                    <a:cubicBezTo>
                      <a:pt x="1581" y="2256"/>
                      <a:pt x="2426" y="2459"/>
                      <a:pt x="3235" y="2459"/>
                    </a:cubicBezTo>
                    <a:cubicBezTo>
                      <a:pt x="4642" y="2459"/>
                      <a:pt x="5940" y="1846"/>
                      <a:pt x="5940" y="1846"/>
                    </a:cubicBezTo>
                    <a:cubicBezTo>
                      <a:pt x="4987" y="526"/>
                      <a:pt x="3434" y="0"/>
                      <a:pt x="2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977397" y="1397886"/>
                <a:ext cx="122372" cy="166123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5479" extrusionOk="0">
                    <a:moveTo>
                      <a:pt x="1851" y="1"/>
                    </a:moveTo>
                    <a:cubicBezTo>
                      <a:pt x="713" y="1"/>
                      <a:pt x="0" y="3429"/>
                      <a:pt x="2011" y="5479"/>
                    </a:cubicBezTo>
                    <a:cubicBezTo>
                      <a:pt x="2011" y="5479"/>
                      <a:pt x="4036" y="2534"/>
                      <a:pt x="2611" y="509"/>
                    </a:cubicBezTo>
                    <a:cubicBezTo>
                      <a:pt x="2353" y="155"/>
                      <a:pt x="2093" y="1"/>
                      <a:pt x="1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5"/>
              <p:cNvSpPr/>
              <p:nvPr/>
            </p:nvSpPr>
            <p:spPr>
              <a:xfrm>
                <a:off x="947047" y="1612977"/>
                <a:ext cx="190440" cy="71495"/>
              </a:xfrm>
              <a:custGeom>
                <a:avLst/>
                <a:gdLst/>
                <a:ahLst/>
                <a:cxnLst/>
                <a:rect l="l" t="t" r="r" b="b"/>
                <a:pathLst>
                  <a:path w="6281" h="2358" extrusionOk="0">
                    <a:moveTo>
                      <a:pt x="2983" y="1"/>
                    </a:moveTo>
                    <a:cubicBezTo>
                      <a:pt x="2409" y="1"/>
                      <a:pt x="1830" y="137"/>
                      <a:pt x="1311" y="502"/>
                    </a:cubicBezTo>
                    <a:cubicBezTo>
                      <a:pt x="1" y="1375"/>
                      <a:pt x="1322" y="2358"/>
                      <a:pt x="3111" y="2358"/>
                    </a:cubicBezTo>
                    <a:cubicBezTo>
                      <a:pt x="4151" y="2358"/>
                      <a:pt x="5350" y="2025"/>
                      <a:pt x="6281" y="1146"/>
                    </a:cubicBezTo>
                    <a:cubicBezTo>
                      <a:pt x="6281" y="1146"/>
                      <a:pt x="4651" y="1"/>
                      <a:pt x="29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5"/>
              <p:cNvSpPr/>
              <p:nvPr/>
            </p:nvSpPr>
            <p:spPr>
              <a:xfrm>
                <a:off x="1063476" y="1482601"/>
                <a:ext cx="123463" cy="16512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5446" extrusionOk="0">
                    <a:moveTo>
                      <a:pt x="1900" y="0"/>
                    </a:moveTo>
                    <a:cubicBezTo>
                      <a:pt x="1638" y="0"/>
                      <a:pt x="1376" y="186"/>
                      <a:pt x="1152" y="616"/>
                    </a:cubicBezTo>
                    <a:cubicBezTo>
                      <a:pt x="0" y="2825"/>
                      <a:pt x="2441" y="5446"/>
                      <a:pt x="2441" y="5446"/>
                    </a:cubicBezTo>
                    <a:cubicBezTo>
                      <a:pt x="4072" y="3186"/>
                      <a:pt x="2985" y="0"/>
                      <a:pt x="19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1040008" y="1705028"/>
                <a:ext cx="195140" cy="76922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2537" extrusionOk="0">
                    <a:moveTo>
                      <a:pt x="4181" y="0"/>
                    </a:moveTo>
                    <a:cubicBezTo>
                      <a:pt x="1871" y="0"/>
                      <a:pt x="1" y="1646"/>
                      <a:pt x="1742" y="2343"/>
                    </a:cubicBezTo>
                    <a:cubicBezTo>
                      <a:pt x="2081" y="2479"/>
                      <a:pt x="2421" y="2536"/>
                      <a:pt x="2755" y="2536"/>
                    </a:cubicBezTo>
                    <a:cubicBezTo>
                      <a:pt x="4695" y="2536"/>
                      <a:pt x="6436" y="595"/>
                      <a:pt x="6436" y="595"/>
                    </a:cubicBezTo>
                    <a:cubicBezTo>
                      <a:pt x="5709" y="170"/>
                      <a:pt x="4922" y="0"/>
                      <a:pt x="4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1171445" y="1557673"/>
                <a:ext cx="122311" cy="165396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5455" extrusionOk="0">
                    <a:moveTo>
                      <a:pt x="1763" y="0"/>
                    </a:moveTo>
                    <a:cubicBezTo>
                      <a:pt x="624" y="0"/>
                      <a:pt x="1" y="3470"/>
                      <a:pt x="2101" y="5455"/>
                    </a:cubicBezTo>
                    <a:cubicBezTo>
                      <a:pt x="2101" y="5455"/>
                      <a:pt x="4034" y="2465"/>
                      <a:pt x="2513" y="485"/>
                    </a:cubicBezTo>
                    <a:cubicBezTo>
                      <a:pt x="2254" y="147"/>
                      <a:pt x="1998" y="0"/>
                      <a:pt x="17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1238119" y="1838375"/>
                <a:ext cx="188136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3199" extrusionOk="0">
                    <a:moveTo>
                      <a:pt x="5238" y="0"/>
                    </a:moveTo>
                    <a:cubicBezTo>
                      <a:pt x="2267" y="0"/>
                      <a:pt x="1" y="3025"/>
                      <a:pt x="2247" y="3191"/>
                    </a:cubicBezTo>
                    <a:cubicBezTo>
                      <a:pt x="2315" y="3196"/>
                      <a:pt x="2382" y="3198"/>
                      <a:pt x="2449" y="3198"/>
                    </a:cubicBezTo>
                    <a:cubicBezTo>
                      <a:pt x="4811" y="3198"/>
                      <a:pt x="6204" y="110"/>
                      <a:pt x="6204" y="110"/>
                    </a:cubicBezTo>
                    <a:cubicBezTo>
                      <a:pt x="5877" y="34"/>
                      <a:pt x="5554" y="0"/>
                      <a:pt x="5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1359642" y="1676224"/>
                <a:ext cx="119612" cy="165487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5458" extrusionOk="0">
                    <a:moveTo>
                      <a:pt x="1602" y="0"/>
                    </a:moveTo>
                    <a:cubicBezTo>
                      <a:pt x="450" y="0"/>
                      <a:pt x="1" y="3567"/>
                      <a:pt x="2196" y="5458"/>
                    </a:cubicBezTo>
                    <a:cubicBezTo>
                      <a:pt x="2196" y="5458"/>
                      <a:pt x="3945" y="2329"/>
                      <a:pt x="2336" y="440"/>
                    </a:cubicBezTo>
                    <a:cubicBezTo>
                      <a:pt x="2074" y="134"/>
                      <a:pt x="1825" y="0"/>
                      <a:pt x="1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1360430" y="1886342"/>
                <a:ext cx="150994" cy="133256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395" extrusionOk="0">
                    <a:moveTo>
                      <a:pt x="4979" y="0"/>
                    </a:moveTo>
                    <a:lnTo>
                      <a:pt x="4979" y="0"/>
                    </a:lnTo>
                    <a:cubicBezTo>
                      <a:pt x="4979" y="0"/>
                      <a:pt x="930" y="368"/>
                      <a:pt x="238" y="3129"/>
                    </a:cubicBezTo>
                    <a:cubicBezTo>
                      <a:pt x="1" y="4002"/>
                      <a:pt x="364" y="4394"/>
                      <a:pt x="980" y="4394"/>
                    </a:cubicBezTo>
                    <a:cubicBezTo>
                      <a:pt x="2277" y="4394"/>
                      <a:pt x="4697" y="2652"/>
                      <a:pt x="4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1444416" y="1699237"/>
                <a:ext cx="137441" cy="18713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6172" extrusionOk="0">
                    <a:moveTo>
                      <a:pt x="2550" y="1"/>
                    </a:moveTo>
                    <a:cubicBezTo>
                      <a:pt x="2284" y="1"/>
                      <a:pt x="1994" y="169"/>
                      <a:pt x="1701" y="557"/>
                    </a:cubicBezTo>
                    <a:cubicBezTo>
                      <a:pt x="0" y="2766"/>
                      <a:pt x="2209" y="6171"/>
                      <a:pt x="2209" y="6171"/>
                    </a:cubicBezTo>
                    <a:cubicBezTo>
                      <a:pt x="4532" y="3921"/>
                      <a:pt x="3828" y="1"/>
                      <a:pt x="25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1428832" y="1930973"/>
                <a:ext cx="164850" cy="147598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4868" extrusionOk="0">
                    <a:moveTo>
                      <a:pt x="5436" y="1"/>
                    </a:moveTo>
                    <a:lnTo>
                      <a:pt x="5436" y="1"/>
                    </a:lnTo>
                    <a:cubicBezTo>
                      <a:pt x="1844" y="428"/>
                      <a:pt x="1" y="4867"/>
                      <a:pt x="1938" y="4867"/>
                    </a:cubicBezTo>
                    <a:cubicBezTo>
                      <a:pt x="2085" y="4867"/>
                      <a:pt x="2255" y="4842"/>
                      <a:pt x="2447" y="4786"/>
                    </a:cubicBezTo>
                    <a:cubicBezTo>
                      <a:pt x="5160" y="4002"/>
                      <a:pt x="5436" y="1"/>
                      <a:pt x="54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1553356" y="1749417"/>
                <a:ext cx="137986" cy="181586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5989" extrusionOk="0">
                    <a:moveTo>
                      <a:pt x="2907" y="0"/>
                    </a:moveTo>
                    <a:cubicBezTo>
                      <a:pt x="1704" y="0"/>
                      <a:pt x="0" y="3218"/>
                      <a:pt x="1329" y="5989"/>
                    </a:cubicBezTo>
                    <a:cubicBezTo>
                      <a:pt x="1329" y="5989"/>
                      <a:pt x="4550" y="3548"/>
                      <a:pt x="3722" y="835"/>
                    </a:cubicBezTo>
                    <a:cubicBezTo>
                      <a:pt x="3541" y="252"/>
                      <a:pt x="3244" y="0"/>
                      <a:pt x="2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1174629" y="1783496"/>
                <a:ext cx="170702" cy="7989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2635" extrusionOk="0">
                    <a:moveTo>
                      <a:pt x="3565" y="0"/>
                    </a:moveTo>
                    <a:cubicBezTo>
                      <a:pt x="2564" y="0"/>
                      <a:pt x="1425" y="247"/>
                      <a:pt x="708" y="1184"/>
                    </a:cubicBezTo>
                    <a:cubicBezTo>
                      <a:pt x="0" y="2103"/>
                      <a:pt x="648" y="2635"/>
                      <a:pt x="1714" y="2635"/>
                    </a:cubicBezTo>
                    <a:cubicBezTo>
                      <a:pt x="2940" y="2635"/>
                      <a:pt x="4720" y="1932"/>
                      <a:pt x="5629" y="307"/>
                    </a:cubicBezTo>
                    <a:cubicBezTo>
                      <a:pt x="5629" y="307"/>
                      <a:pt x="4683" y="0"/>
                      <a:pt x="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1268621" y="1628137"/>
                <a:ext cx="122523" cy="164698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32" extrusionOk="0">
                    <a:moveTo>
                      <a:pt x="1758" y="0"/>
                    </a:moveTo>
                    <a:cubicBezTo>
                      <a:pt x="1487" y="0"/>
                      <a:pt x="1224" y="195"/>
                      <a:pt x="1013" y="646"/>
                    </a:cubicBezTo>
                    <a:cubicBezTo>
                      <a:pt x="0" y="2902"/>
                      <a:pt x="2529" y="5431"/>
                      <a:pt x="2529" y="5431"/>
                    </a:cubicBezTo>
                    <a:cubicBezTo>
                      <a:pt x="4040" y="3114"/>
                      <a:pt x="2839" y="0"/>
                      <a:pt x="17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914241" y="1427085"/>
                <a:ext cx="920849" cy="586177"/>
              </a:xfrm>
              <a:custGeom>
                <a:avLst/>
                <a:gdLst/>
                <a:ahLst/>
                <a:cxnLst/>
                <a:rect l="l" t="t" r="r" b="b"/>
                <a:pathLst>
                  <a:path w="30371" h="19333" extrusionOk="0">
                    <a:moveTo>
                      <a:pt x="206" y="0"/>
                    </a:moveTo>
                    <a:cubicBezTo>
                      <a:pt x="171" y="0"/>
                      <a:pt x="132" y="15"/>
                      <a:pt x="92" y="54"/>
                    </a:cubicBezTo>
                    <a:cubicBezTo>
                      <a:pt x="45" y="98"/>
                      <a:pt x="0" y="190"/>
                      <a:pt x="92" y="282"/>
                    </a:cubicBezTo>
                    <a:cubicBezTo>
                      <a:pt x="4186" y="5436"/>
                      <a:pt x="9664" y="9809"/>
                      <a:pt x="16842" y="13675"/>
                    </a:cubicBezTo>
                    <a:cubicBezTo>
                      <a:pt x="17302" y="13951"/>
                      <a:pt x="17899" y="14271"/>
                      <a:pt x="18591" y="14687"/>
                    </a:cubicBezTo>
                    <a:cubicBezTo>
                      <a:pt x="21304" y="16344"/>
                      <a:pt x="25353" y="18828"/>
                      <a:pt x="30187" y="19333"/>
                    </a:cubicBezTo>
                    <a:cubicBezTo>
                      <a:pt x="30279" y="19333"/>
                      <a:pt x="30323" y="19289"/>
                      <a:pt x="30371" y="19241"/>
                    </a:cubicBezTo>
                    <a:lnTo>
                      <a:pt x="30371" y="19197"/>
                    </a:lnTo>
                    <a:cubicBezTo>
                      <a:pt x="30371" y="19105"/>
                      <a:pt x="30323" y="19013"/>
                      <a:pt x="30231" y="19013"/>
                    </a:cubicBezTo>
                    <a:cubicBezTo>
                      <a:pt x="25493" y="18505"/>
                      <a:pt x="21444" y="16068"/>
                      <a:pt x="18775" y="14411"/>
                    </a:cubicBezTo>
                    <a:cubicBezTo>
                      <a:pt x="18083" y="13995"/>
                      <a:pt x="17486" y="13627"/>
                      <a:pt x="16978" y="13399"/>
                    </a:cubicBezTo>
                    <a:cubicBezTo>
                      <a:pt x="9892" y="9533"/>
                      <a:pt x="4418" y="5208"/>
                      <a:pt x="321" y="54"/>
                    </a:cubicBezTo>
                    <a:cubicBezTo>
                      <a:pt x="295" y="27"/>
                      <a:pt x="254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6" name="Google Shape;746;p25"/>
          <p:cNvGrpSpPr/>
          <p:nvPr/>
        </p:nvGrpSpPr>
        <p:grpSpPr>
          <a:xfrm>
            <a:off x="254230" y="4769007"/>
            <a:ext cx="331510" cy="309105"/>
            <a:chOff x="7435925" y="4685897"/>
            <a:chExt cx="433347" cy="404059"/>
          </a:xfrm>
        </p:grpSpPr>
        <p:sp>
          <p:nvSpPr>
            <p:cNvPr id="747" name="Google Shape;747;p25"/>
            <p:cNvSpPr/>
            <p:nvPr/>
          </p:nvSpPr>
          <p:spPr>
            <a:xfrm>
              <a:off x="7435925" y="4685897"/>
              <a:ext cx="433347" cy="404059"/>
            </a:xfrm>
            <a:custGeom>
              <a:avLst/>
              <a:gdLst/>
              <a:ahLst/>
              <a:cxnLst/>
              <a:rect l="l" t="t" r="r" b="b"/>
              <a:pathLst>
                <a:path w="52511" h="48962" extrusionOk="0">
                  <a:moveTo>
                    <a:pt x="22501" y="1"/>
                  </a:moveTo>
                  <a:cubicBezTo>
                    <a:pt x="21228" y="1"/>
                    <a:pt x="20341" y="2018"/>
                    <a:pt x="20890" y="5645"/>
                  </a:cubicBezTo>
                  <a:cubicBezTo>
                    <a:pt x="21273" y="8474"/>
                    <a:pt x="22377" y="14365"/>
                    <a:pt x="23239" y="18535"/>
                  </a:cubicBezTo>
                  <a:cubicBezTo>
                    <a:pt x="19644" y="14461"/>
                    <a:pt x="13894" y="8232"/>
                    <a:pt x="11786" y="7228"/>
                  </a:cubicBezTo>
                  <a:cubicBezTo>
                    <a:pt x="10964" y="6865"/>
                    <a:pt x="10261" y="6699"/>
                    <a:pt x="9699" y="6699"/>
                  </a:cubicBezTo>
                  <a:cubicBezTo>
                    <a:pt x="7510" y="6699"/>
                    <a:pt x="7445" y="9220"/>
                    <a:pt x="10686" y="12498"/>
                  </a:cubicBezTo>
                  <a:cubicBezTo>
                    <a:pt x="12699" y="14556"/>
                    <a:pt x="17057" y="18631"/>
                    <a:pt x="20219" y="21456"/>
                  </a:cubicBezTo>
                  <a:cubicBezTo>
                    <a:pt x="15513" y="20438"/>
                    <a:pt x="8478" y="19084"/>
                    <a:pt x="5328" y="19084"/>
                  </a:cubicBezTo>
                  <a:cubicBezTo>
                    <a:pt x="4920" y="19084"/>
                    <a:pt x="4576" y="19107"/>
                    <a:pt x="4312" y="19156"/>
                  </a:cubicBezTo>
                  <a:cubicBezTo>
                    <a:pt x="0" y="20114"/>
                    <a:pt x="817" y="23180"/>
                    <a:pt x="6566" y="24043"/>
                  </a:cubicBezTo>
                  <a:cubicBezTo>
                    <a:pt x="9391" y="24522"/>
                    <a:pt x="15286" y="25193"/>
                    <a:pt x="19548" y="25626"/>
                  </a:cubicBezTo>
                  <a:cubicBezTo>
                    <a:pt x="14565" y="27830"/>
                    <a:pt x="6995" y="31471"/>
                    <a:pt x="5366" y="33196"/>
                  </a:cubicBezTo>
                  <a:cubicBezTo>
                    <a:pt x="3422" y="35431"/>
                    <a:pt x="3933" y="37054"/>
                    <a:pt x="6054" y="37054"/>
                  </a:cubicBezTo>
                  <a:cubicBezTo>
                    <a:pt x="7069" y="37054"/>
                    <a:pt x="8452" y="36682"/>
                    <a:pt x="10111" y="35829"/>
                  </a:cubicBezTo>
                  <a:cubicBezTo>
                    <a:pt x="12649" y="34487"/>
                    <a:pt x="17823" y="31517"/>
                    <a:pt x="21464" y="29313"/>
                  </a:cubicBezTo>
                  <a:lnTo>
                    <a:pt x="21464" y="29313"/>
                  </a:lnTo>
                  <a:cubicBezTo>
                    <a:pt x="18781" y="34058"/>
                    <a:pt x="14853" y="41532"/>
                    <a:pt x="14565" y="43878"/>
                  </a:cubicBezTo>
                  <a:cubicBezTo>
                    <a:pt x="14379" y="45993"/>
                    <a:pt x="15039" y="47116"/>
                    <a:pt x="16057" y="47116"/>
                  </a:cubicBezTo>
                  <a:cubicBezTo>
                    <a:pt x="17139" y="47116"/>
                    <a:pt x="18624" y="45850"/>
                    <a:pt x="19931" y="43161"/>
                  </a:cubicBezTo>
                  <a:cubicBezTo>
                    <a:pt x="21177" y="40620"/>
                    <a:pt x="23573" y="35112"/>
                    <a:pt x="25251" y="31184"/>
                  </a:cubicBezTo>
                  <a:cubicBezTo>
                    <a:pt x="25872" y="36596"/>
                    <a:pt x="27118" y="44932"/>
                    <a:pt x="28318" y="46994"/>
                  </a:cubicBezTo>
                  <a:cubicBezTo>
                    <a:pt x="29140" y="48330"/>
                    <a:pt x="30004" y="48961"/>
                    <a:pt x="30728" y="48961"/>
                  </a:cubicBezTo>
                  <a:cubicBezTo>
                    <a:pt x="32029" y="48961"/>
                    <a:pt x="32874" y="46920"/>
                    <a:pt x="32197" y="43257"/>
                  </a:cubicBezTo>
                  <a:cubicBezTo>
                    <a:pt x="31671" y="40428"/>
                    <a:pt x="30376" y="34633"/>
                    <a:pt x="29322" y="30463"/>
                  </a:cubicBezTo>
                  <a:lnTo>
                    <a:pt x="29322" y="30463"/>
                  </a:lnTo>
                  <a:cubicBezTo>
                    <a:pt x="33109" y="34441"/>
                    <a:pt x="39050" y="40382"/>
                    <a:pt x="41204" y="41341"/>
                  </a:cubicBezTo>
                  <a:cubicBezTo>
                    <a:pt x="41984" y="41652"/>
                    <a:pt x="42653" y="41796"/>
                    <a:pt x="43196" y="41796"/>
                  </a:cubicBezTo>
                  <a:cubicBezTo>
                    <a:pt x="45489" y="41796"/>
                    <a:pt x="45525" y="39238"/>
                    <a:pt x="42116" y="36021"/>
                  </a:cubicBezTo>
                  <a:cubicBezTo>
                    <a:pt x="40008" y="34058"/>
                    <a:pt x="35504" y="30175"/>
                    <a:pt x="32246" y="27397"/>
                  </a:cubicBezTo>
                  <a:lnTo>
                    <a:pt x="32246" y="27397"/>
                  </a:lnTo>
                  <a:cubicBezTo>
                    <a:pt x="36731" y="28239"/>
                    <a:pt x="43289" y="29247"/>
                    <a:pt x="46666" y="29247"/>
                  </a:cubicBezTo>
                  <a:cubicBezTo>
                    <a:pt x="47330" y="29247"/>
                    <a:pt x="47871" y="29208"/>
                    <a:pt x="48249" y="29121"/>
                  </a:cubicBezTo>
                  <a:cubicBezTo>
                    <a:pt x="52511" y="28021"/>
                    <a:pt x="51553" y="25001"/>
                    <a:pt x="45803" y="24330"/>
                  </a:cubicBezTo>
                  <a:cubicBezTo>
                    <a:pt x="42978" y="23997"/>
                    <a:pt x="37038" y="23518"/>
                    <a:pt x="32726" y="23276"/>
                  </a:cubicBezTo>
                  <a:cubicBezTo>
                    <a:pt x="37658" y="20881"/>
                    <a:pt x="45087" y="16952"/>
                    <a:pt x="46666" y="15131"/>
                  </a:cubicBezTo>
                  <a:cubicBezTo>
                    <a:pt x="48462" y="12897"/>
                    <a:pt x="47980" y="11323"/>
                    <a:pt x="46010" y="11323"/>
                  </a:cubicBezTo>
                  <a:cubicBezTo>
                    <a:pt x="44983" y="11323"/>
                    <a:pt x="43552" y="11751"/>
                    <a:pt x="41829" y="12736"/>
                  </a:cubicBezTo>
                  <a:cubicBezTo>
                    <a:pt x="39337" y="14127"/>
                    <a:pt x="34305" y="17289"/>
                    <a:pt x="30713" y="19635"/>
                  </a:cubicBezTo>
                  <a:cubicBezTo>
                    <a:pt x="33205" y="14798"/>
                    <a:pt x="36892" y="7178"/>
                    <a:pt x="37084" y="4832"/>
                  </a:cubicBezTo>
                  <a:cubicBezTo>
                    <a:pt x="37175" y="2732"/>
                    <a:pt x="36494" y="1632"/>
                    <a:pt x="35502" y="1632"/>
                  </a:cubicBezTo>
                  <a:cubicBezTo>
                    <a:pt x="34412" y="1632"/>
                    <a:pt x="32947" y="2958"/>
                    <a:pt x="31717" y="5741"/>
                  </a:cubicBezTo>
                  <a:cubicBezTo>
                    <a:pt x="30663" y="8136"/>
                    <a:pt x="28747" y="12977"/>
                    <a:pt x="27264" y="16856"/>
                  </a:cubicBezTo>
                  <a:cubicBezTo>
                    <a:pt x="26785" y="11444"/>
                    <a:pt x="25922" y="4016"/>
                    <a:pt x="24868" y="2054"/>
                  </a:cubicBezTo>
                  <a:cubicBezTo>
                    <a:pt x="24083" y="660"/>
                    <a:pt x="23229" y="1"/>
                    <a:pt x="22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7611453" y="4853389"/>
              <a:ext cx="79092" cy="69560"/>
            </a:xfrm>
            <a:custGeom>
              <a:avLst/>
              <a:gdLst/>
              <a:ahLst/>
              <a:cxnLst/>
              <a:rect l="l" t="t" r="r" b="b"/>
              <a:pathLst>
                <a:path w="9584" h="8429" extrusionOk="0">
                  <a:moveTo>
                    <a:pt x="4824" y="0"/>
                  </a:moveTo>
                  <a:cubicBezTo>
                    <a:pt x="3185" y="0"/>
                    <a:pt x="1625" y="932"/>
                    <a:pt x="913" y="2499"/>
                  </a:cubicBezTo>
                  <a:cubicBezTo>
                    <a:pt x="1" y="4607"/>
                    <a:pt x="959" y="7099"/>
                    <a:pt x="3067" y="8057"/>
                  </a:cubicBezTo>
                  <a:cubicBezTo>
                    <a:pt x="3635" y="8309"/>
                    <a:pt x="4225" y="8428"/>
                    <a:pt x="4804" y="8428"/>
                  </a:cubicBezTo>
                  <a:cubicBezTo>
                    <a:pt x="6426" y="8428"/>
                    <a:pt x="7955" y="7490"/>
                    <a:pt x="8625" y="5903"/>
                  </a:cubicBezTo>
                  <a:cubicBezTo>
                    <a:pt x="9583" y="3795"/>
                    <a:pt x="8625" y="1303"/>
                    <a:pt x="6517" y="345"/>
                  </a:cubicBezTo>
                  <a:cubicBezTo>
                    <a:pt x="5964" y="111"/>
                    <a:pt x="5389" y="0"/>
                    <a:pt x="4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25"/>
          <p:cNvGrpSpPr/>
          <p:nvPr/>
        </p:nvGrpSpPr>
        <p:grpSpPr>
          <a:xfrm>
            <a:off x="7281214" y="4500832"/>
            <a:ext cx="929514" cy="519184"/>
            <a:chOff x="6553575" y="155300"/>
            <a:chExt cx="1344005" cy="750700"/>
          </a:xfrm>
        </p:grpSpPr>
        <p:sp>
          <p:nvSpPr>
            <p:cNvPr id="750" name="Google Shape;750;p25"/>
            <p:cNvSpPr/>
            <p:nvPr/>
          </p:nvSpPr>
          <p:spPr>
            <a:xfrm>
              <a:off x="6553575" y="155300"/>
              <a:ext cx="1330600" cy="750700"/>
            </a:xfrm>
            <a:custGeom>
              <a:avLst/>
              <a:gdLst/>
              <a:ahLst/>
              <a:cxnLst/>
              <a:rect l="l" t="t" r="r" b="b"/>
              <a:pathLst>
                <a:path w="53224" h="30028" extrusionOk="0">
                  <a:moveTo>
                    <a:pt x="23743" y="0"/>
                  </a:moveTo>
                  <a:cubicBezTo>
                    <a:pt x="18048" y="0"/>
                    <a:pt x="13190" y="3685"/>
                    <a:pt x="11012" y="8921"/>
                  </a:cubicBezTo>
                  <a:cubicBezTo>
                    <a:pt x="10637" y="8878"/>
                    <a:pt x="10219" y="8838"/>
                    <a:pt x="9840" y="8838"/>
                  </a:cubicBezTo>
                  <a:cubicBezTo>
                    <a:pt x="4396" y="8838"/>
                    <a:pt x="1" y="13568"/>
                    <a:pt x="1" y="19390"/>
                  </a:cubicBezTo>
                  <a:cubicBezTo>
                    <a:pt x="1" y="25210"/>
                    <a:pt x="4396" y="29900"/>
                    <a:pt x="9840" y="29900"/>
                  </a:cubicBezTo>
                  <a:cubicBezTo>
                    <a:pt x="12229" y="29900"/>
                    <a:pt x="14406" y="28979"/>
                    <a:pt x="16121" y="27471"/>
                  </a:cubicBezTo>
                  <a:cubicBezTo>
                    <a:pt x="18299" y="29022"/>
                    <a:pt x="20939" y="29900"/>
                    <a:pt x="23743" y="29900"/>
                  </a:cubicBezTo>
                  <a:cubicBezTo>
                    <a:pt x="26591" y="29900"/>
                    <a:pt x="29230" y="28979"/>
                    <a:pt x="31448" y="27431"/>
                  </a:cubicBezTo>
                  <a:cubicBezTo>
                    <a:pt x="32999" y="28979"/>
                    <a:pt x="35050" y="29900"/>
                    <a:pt x="37311" y="29900"/>
                  </a:cubicBezTo>
                  <a:cubicBezTo>
                    <a:pt x="39616" y="29900"/>
                    <a:pt x="41750" y="28938"/>
                    <a:pt x="43301" y="27303"/>
                  </a:cubicBezTo>
                  <a:cubicBezTo>
                    <a:pt x="44222" y="28938"/>
                    <a:pt x="45897" y="30027"/>
                    <a:pt x="47824" y="30027"/>
                  </a:cubicBezTo>
                  <a:cubicBezTo>
                    <a:pt x="50795" y="30027"/>
                    <a:pt x="53224" y="27431"/>
                    <a:pt x="53224" y="24248"/>
                  </a:cubicBezTo>
                  <a:cubicBezTo>
                    <a:pt x="53224" y="21066"/>
                    <a:pt x="50795" y="18469"/>
                    <a:pt x="47824" y="18469"/>
                  </a:cubicBezTo>
                  <a:cubicBezTo>
                    <a:pt x="47110" y="18469"/>
                    <a:pt x="46400" y="18637"/>
                    <a:pt x="45770" y="18928"/>
                  </a:cubicBezTo>
                  <a:cubicBezTo>
                    <a:pt x="45016" y="14657"/>
                    <a:pt x="41499" y="11434"/>
                    <a:pt x="37311" y="11434"/>
                  </a:cubicBezTo>
                  <a:cubicBezTo>
                    <a:pt x="35803" y="4858"/>
                    <a:pt x="30319" y="0"/>
                    <a:pt x="23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553575" y="615925"/>
              <a:ext cx="1344005" cy="290061"/>
            </a:xfrm>
            <a:custGeom>
              <a:avLst/>
              <a:gdLst/>
              <a:ahLst/>
              <a:cxnLst/>
              <a:rect l="l" t="t" r="r" b="b"/>
              <a:pathLst>
                <a:path w="53814" h="12062" extrusionOk="0">
                  <a:moveTo>
                    <a:pt x="168" y="1"/>
                  </a:moveTo>
                  <a:cubicBezTo>
                    <a:pt x="44" y="547"/>
                    <a:pt x="0" y="1089"/>
                    <a:pt x="0" y="1676"/>
                  </a:cubicBezTo>
                  <a:cubicBezTo>
                    <a:pt x="0" y="7331"/>
                    <a:pt x="4439" y="11937"/>
                    <a:pt x="9927" y="11937"/>
                  </a:cubicBezTo>
                  <a:cubicBezTo>
                    <a:pt x="12356" y="11937"/>
                    <a:pt x="14573" y="11056"/>
                    <a:pt x="16292" y="9549"/>
                  </a:cubicBezTo>
                  <a:cubicBezTo>
                    <a:pt x="18510" y="11056"/>
                    <a:pt x="21150" y="11937"/>
                    <a:pt x="24037" y="11937"/>
                  </a:cubicBezTo>
                  <a:cubicBezTo>
                    <a:pt x="26885" y="11937"/>
                    <a:pt x="29565" y="11056"/>
                    <a:pt x="31786" y="9508"/>
                  </a:cubicBezTo>
                  <a:cubicBezTo>
                    <a:pt x="33334" y="11016"/>
                    <a:pt x="35428" y="11937"/>
                    <a:pt x="37733" y="11937"/>
                  </a:cubicBezTo>
                  <a:cubicBezTo>
                    <a:pt x="40078" y="11937"/>
                    <a:pt x="42212" y="10972"/>
                    <a:pt x="43763" y="9425"/>
                  </a:cubicBezTo>
                  <a:cubicBezTo>
                    <a:pt x="44724" y="10972"/>
                    <a:pt x="46443" y="12061"/>
                    <a:pt x="48369" y="12061"/>
                  </a:cubicBezTo>
                  <a:cubicBezTo>
                    <a:pt x="51341" y="12061"/>
                    <a:pt x="53813" y="9508"/>
                    <a:pt x="53813" y="6409"/>
                  </a:cubicBezTo>
                  <a:cubicBezTo>
                    <a:pt x="53813" y="5321"/>
                    <a:pt x="53478" y="4272"/>
                    <a:pt x="52932" y="3394"/>
                  </a:cubicBezTo>
                  <a:cubicBezTo>
                    <a:pt x="52095" y="5404"/>
                    <a:pt x="50168" y="6868"/>
                    <a:pt x="47907" y="6868"/>
                  </a:cubicBezTo>
                  <a:cubicBezTo>
                    <a:pt x="45941" y="6868"/>
                    <a:pt x="44265" y="5823"/>
                    <a:pt x="43301" y="4232"/>
                  </a:cubicBezTo>
                  <a:cubicBezTo>
                    <a:pt x="41753" y="5780"/>
                    <a:pt x="39616" y="6744"/>
                    <a:pt x="37270" y="6744"/>
                  </a:cubicBezTo>
                  <a:cubicBezTo>
                    <a:pt x="34969" y="6744"/>
                    <a:pt x="32875" y="5823"/>
                    <a:pt x="31324" y="4356"/>
                  </a:cubicBezTo>
                  <a:cubicBezTo>
                    <a:pt x="29106" y="5863"/>
                    <a:pt x="26426" y="6744"/>
                    <a:pt x="23578" y="6744"/>
                  </a:cubicBezTo>
                  <a:cubicBezTo>
                    <a:pt x="20687" y="6744"/>
                    <a:pt x="18051" y="5863"/>
                    <a:pt x="15830" y="4356"/>
                  </a:cubicBezTo>
                  <a:cubicBezTo>
                    <a:pt x="14114" y="5863"/>
                    <a:pt x="11893" y="6744"/>
                    <a:pt x="9464" y="6744"/>
                  </a:cubicBezTo>
                  <a:cubicBezTo>
                    <a:pt x="5193" y="6744"/>
                    <a:pt x="1551" y="3937"/>
                    <a:pt x="168" y="1"/>
                  </a:cubicBezTo>
                  <a:close/>
                </a:path>
              </a:pathLst>
            </a:custGeom>
            <a:solidFill>
              <a:srgbClr val="09A5A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subTitle" idx="1"/>
          </p:nvPr>
        </p:nvSpPr>
        <p:spPr>
          <a:xfrm>
            <a:off x="717946" y="2018691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2"/>
          </p:nvPr>
        </p:nvSpPr>
        <p:spPr>
          <a:xfrm>
            <a:off x="3469712" y="2018691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subTitle" idx="3"/>
          </p:nvPr>
        </p:nvSpPr>
        <p:spPr>
          <a:xfrm>
            <a:off x="717946" y="3375875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3469712" y="3375875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subTitle" idx="5"/>
          </p:nvPr>
        </p:nvSpPr>
        <p:spPr>
          <a:xfrm>
            <a:off x="6221478" y="2018691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6221478" y="3375875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subTitle" idx="7"/>
          </p:nvPr>
        </p:nvSpPr>
        <p:spPr>
          <a:xfrm>
            <a:off x="716275" y="1757200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3468041" y="1757200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92" name="Google Shape;792;p27"/>
          <p:cNvSpPr txBox="1">
            <a:spLocks noGrp="1"/>
          </p:cNvSpPr>
          <p:nvPr>
            <p:ph type="subTitle" idx="9"/>
          </p:nvPr>
        </p:nvSpPr>
        <p:spPr>
          <a:xfrm>
            <a:off x="6219807" y="1757200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93" name="Google Shape;793;p27"/>
          <p:cNvSpPr txBox="1">
            <a:spLocks noGrp="1"/>
          </p:cNvSpPr>
          <p:nvPr>
            <p:ph type="subTitle" idx="13"/>
          </p:nvPr>
        </p:nvSpPr>
        <p:spPr>
          <a:xfrm>
            <a:off x="716275" y="3113246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94" name="Google Shape;794;p27"/>
          <p:cNvSpPr txBox="1">
            <a:spLocks noGrp="1"/>
          </p:cNvSpPr>
          <p:nvPr>
            <p:ph type="subTitle" idx="14"/>
          </p:nvPr>
        </p:nvSpPr>
        <p:spPr>
          <a:xfrm>
            <a:off x="3468041" y="3113246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95" name="Google Shape;795;p27"/>
          <p:cNvSpPr txBox="1">
            <a:spLocks noGrp="1"/>
          </p:cNvSpPr>
          <p:nvPr>
            <p:ph type="subTitle" idx="15"/>
          </p:nvPr>
        </p:nvSpPr>
        <p:spPr>
          <a:xfrm>
            <a:off x="6219807" y="3113246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 SemiBold"/>
              <a:buNone/>
              <a:defRPr sz="240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96" name="Google Shape;796;p27"/>
          <p:cNvSpPr/>
          <p:nvPr/>
        </p:nvSpPr>
        <p:spPr>
          <a:xfrm rot="10800000">
            <a:off x="7340066" y="4228990"/>
            <a:ext cx="2381909" cy="1659685"/>
          </a:xfrm>
          <a:custGeom>
            <a:avLst/>
            <a:gdLst/>
            <a:ahLst/>
            <a:cxnLst/>
            <a:rect l="l" t="t" r="r" b="b"/>
            <a:pathLst>
              <a:path w="112169" h="78158" extrusionOk="0">
                <a:moveTo>
                  <a:pt x="60093" y="1"/>
                </a:moveTo>
                <a:cubicBezTo>
                  <a:pt x="58806" y="1"/>
                  <a:pt x="57521" y="34"/>
                  <a:pt x="56240" y="98"/>
                </a:cubicBezTo>
                <a:cubicBezTo>
                  <a:pt x="39596" y="939"/>
                  <a:pt x="21232" y="8662"/>
                  <a:pt x="10860" y="22128"/>
                </a:cubicBezTo>
                <a:cubicBezTo>
                  <a:pt x="1544" y="34223"/>
                  <a:pt x="1" y="51616"/>
                  <a:pt x="9359" y="64153"/>
                </a:cubicBezTo>
                <a:cubicBezTo>
                  <a:pt x="10419" y="65608"/>
                  <a:pt x="11655" y="67067"/>
                  <a:pt x="12933" y="68479"/>
                </a:cubicBezTo>
                <a:cubicBezTo>
                  <a:pt x="16906" y="72759"/>
                  <a:pt x="21808" y="76467"/>
                  <a:pt x="27370" y="77704"/>
                </a:cubicBezTo>
                <a:cubicBezTo>
                  <a:pt x="28792" y="78012"/>
                  <a:pt x="30232" y="78157"/>
                  <a:pt x="31673" y="78157"/>
                </a:cubicBezTo>
                <a:cubicBezTo>
                  <a:pt x="37658" y="78157"/>
                  <a:pt x="43657" y="75648"/>
                  <a:pt x="48425" y="71877"/>
                </a:cubicBezTo>
                <a:cubicBezTo>
                  <a:pt x="51780" y="69185"/>
                  <a:pt x="54870" y="65785"/>
                  <a:pt x="59065" y="64771"/>
                </a:cubicBezTo>
                <a:cubicBezTo>
                  <a:pt x="59955" y="64559"/>
                  <a:pt x="60842" y="64466"/>
                  <a:pt x="61726" y="64466"/>
                </a:cubicBezTo>
                <a:cubicBezTo>
                  <a:pt x="66932" y="64466"/>
                  <a:pt x="72045" y="67712"/>
                  <a:pt x="77252" y="69185"/>
                </a:cubicBezTo>
                <a:cubicBezTo>
                  <a:pt x="79256" y="69741"/>
                  <a:pt x="81310" y="70004"/>
                  <a:pt x="83365" y="70004"/>
                </a:cubicBezTo>
                <a:cubicBezTo>
                  <a:pt x="91770" y="70004"/>
                  <a:pt x="100185" y="65595"/>
                  <a:pt x="105151" y="58679"/>
                </a:cubicBezTo>
                <a:cubicBezTo>
                  <a:pt x="111286" y="50069"/>
                  <a:pt x="112169" y="38239"/>
                  <a:pt x="108418" y="28396"/>
                </a:cubicBezTo>
                <a:cubicBezTo>
                  <a:pt x="104622" y="18508"/>
                  <a:pt x="96587" y="10562"/>
                  <a:pt x="87095" y="5883"/>
                </a:cubicBezTo>
                <a:cubicBezTo>
                  <a:pt x="78758" y="1732"/>
                  <a:pt x="69397" y="1"/>
                  <a:pt x="60093" y="1"/>
                </a:cubicBezTo>
                <a:close/>
              </a:path>
            </a:pathLst>
          </a:cu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27"/>
          <p:cNvGrpSpPr/>
          <p:nvPr/>
        </p:nvGrpSpPr>
        <p:grpSpPr>
          <a:xfrm>
            <a:off x="97876" y="4228998"/>
            <a:ext cx="881201" cy="422800"/>
            <a:chOff x="1135925" y="399450"/>
            <a:chExt cx="1634275" cy="784125"/>
          </a:xfrm>
        </p:grpSpPr>
        <p:sp>
          <p:nvSpPr>
            <p:cNvPr id="798" name="Google Shape;798;p27"/>
            <p:cNvSpPr/>
            <p:nvPr/>
          </p:nvSpPr>
          <p:spPr>
            <a:xfrm>
              <a:off x="1135975" y="399450"/>
              <a:ext cx="1634200" cy="784125"/>
            </a:xfrm>
            <a:custGeom>
              <a:avLst/>
              <a:gdLst/>
              <a:ahLst/>
              <a:cxnLst/>
              <a:rect l="l" t="t" r="r" b="b"/>
              <a:pathLst>
                <a:path w="65368" h="31365" extrusionOk="0">
                  <a:moveTo>
                    <a:pt x="16959" y="1"/>
                  </a:moveTo>
                  <a:cubicBezTo>
                    <a:pt x="8918" y="1"/>
                    <a:pt x="2386" y="6992"/>
                    <a:pt x="2386" y="15662"/>
                  </a:cubicBezTo>
                  <a:cubicBezTo>
                    <a:pt x="2386" y="16708"/>
                    <a:pt x="2469" y="17713"/>
                    <a:pt x="2637" y="18677"/>
                  </a:cubicBezTo>
                  <a:cubicBezTo>
                    <a:pt x="1046" y="19974"/>
                    <a:pt x="0" y="22028"/>
                    <a:pt x="0" y="24329"/>
                  </a:cubicBezTo>
                  <a:cubicBezTo>
                    <a:pt x="0" y="28225"/>
                    <a:pt x="2932" y="31364"/>
                    <a:pt x="6533" y="31364"/>
                  </a:cubicBezTo>
                  <a:cubicBezTo>
                    <a:pt x="8081" y="31364"/>
                    <a:pt x="9505" y="30778"/>
                    <a:pt x="10637" y="29817"/>
                  </a:cubicBezTo>
                  <a:cubicBezTo>
                    <a:pt x="12520" y="30822"/>
                    <a:pt x="14697" y="31364"/>
                    <a:pt x="16959" y="31364"/>
                  </a:cubicBezTo>
                  <a:cubicBezTo>
                    <a:pt x="20644" y="31364"/>
                    <a:pt x="24038" y="29857"/>
                    <a:pt x="26590" y="27428"/>
                  </a:cubicBezTo>
                  <a:cubicBezTo>
                    <a:pt x="28811" y="29857"/>
                    <a:pt x="31910" y="31364"/>
                    <a:pt x="35344" y="31364"/>
                  </a:cubicBezTo>
                  <a:cubicBezTo>
                    <a:pt x="38316" y="31364"/>
                    <a:pt x="41080" y="30235"/>
                    <a:pt x="43173" y="28309"/>
                  </a:cubicBezTo>
                  <a:cubicBezTo>
                    <a:pt x="44681" y="30192"/>
                    <a:pt x="46902" y="31364"/>
                    <a:pt x="49371" y="31364"/>
                  </a:cubicBezTo>
                  <a:cubicBezTo>
                    <a:pt x="51509" y="31364"/>
                    <a:pt x="53475" y="30443"/>
                    <a:pt x="54942" y="28979"/>
                  </a:cubicBezTo>
                  <a:cubicBezTo>
                    <a:pt x="56031" y="30443"/>
                    <a:pt x="57663" y="31364"/>
                    <a:pt x="59505" y="31364"/>
                  </a:cubicBezTo>
                  <a:cubicBezTo>
                    <a:pt x="62731" y="31364"/>
                    <a:pt x="65368" y="28560"/>
                    <a:pt x="65368" y="25083"/>
                  </a:cubicBezTo>
                  <a:cubicBezTo>
                    <a:pt x="65368" y="21609"/>
                    <a:pt x="62731" y="18761"/>
                    <a:pt x="59505" y="18761"/>
                  </a:cubicBezTo>
                  <a:cubicBezTo>
                    <a:pt x="58584" y="18761"/>
                    <a:pt x="57746" y="19012"/>
                    <a:pt x="56993" y="19431"/>
                  </a:cubicBezTo>
                  <a:cubicBezTo>
                    <a:pt x="55780" y="16121"/>
                    <a:pt x="52849" y="13776"/>
                    <a:pt x="49371" y="13776"/>
                  </a:cubicBezTo>
                  <a:cubicBezTo>
                    <a:pt x="48577" y="13776"/>
                    <a:pt x="47780" y="13904"/>
                    <a:pt x="47070" y="14155"/>
                  </a:cubicBezTo>
                  <a:cubicBezTo>
                    <a:pt x="45518" y="8795"/>
                    <a:pt x="40828" y="4898"/>
                    <a:pt x="35344" y="4898"/>
                  </a:cubicBezTo>
                  <a:cubicBezTo>
                    <a:pt x="32999" y="4898"/>
                    <a:pt x="30822" y="5568"/>
                    <a:pt x="28979" y="6785"/>
                  </a:cubicBezTo>
                  <a:cubicBezTo>
                    <a:pt x="26339" y="2681"/>
                    <a:pt x="21944" y="1"/>
                    <a:pt x="16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135925" y="965800"/>
              <a:ext cx="1634275" cy="217775"/>
            </a:xfrm>
            <a:custGeom>
              <a:avLst/>
              <a:gdLst/>
              <a:ahLst/>
              <a:cxnLst/>
              <a:rect l="l" t="t" r="r" b="b"/>
              <a:pathLst>
                <a:path w="66038" h="8711" extrusionOk="0">
                  <a:moveTo>
                    <a:pt x="168" y="0"/>
                  </a:moveTo>
                  <a:cubicBezTo>
                    <a:pt x="84" y="543"/>
                    <a:pt x="0" y="1089"/>
                    <a:pt x="0" y="1675"/>
                  </a:cubicBezTo>
                  <a:cubicBezTo>
                    <a:pt x="0" y="5568"/>
                    <a:pt x="2972" y="8711"/>
                    <a:pt x="6617" y="8711"/>
                  </a:cubicBezTo>
                  <a:cubicBezTo>
                    <a:pt x="8164" y="8711"/>
                    <a:pt x="9588" y="8124"/>
                    <a:pt x="10721" y="7160"/>
                  </a:cubicBezTo>
                  <a:cubicBezTo>
                    <a:pt x="12687" y="8124"/>
                    <a:pt x="14824" y="8711"/>
                    <a:pt x="17126" y="8711"/>
                  </a:cubicBezTo>
                  <a:cubicBezTo>
                    <a:pt x="20855" y="8711"/>
                    <a:pt x="24289" y="7203"/>
                    <a:pt x="26885" y="4774"/>
                  </a:cubicBezTo>
                  <a:cubicBezTo>
                    <a:pt x="29146" y="7203"/>
                    <a:pt x="32245" y="8711"/>
                    <a:pt x="35719" y="8711"/>
                  </a:cubicBezTo>
                  <a:cubicBezTo>
                    <a:pt x="38734" y="8711"/>
                    <a:pt x="41498" y="7538"/>
                    <a:pt x="43635" y="5652"/>
                  </a:cubicBezTo>
                  <a:cubicBezTo>
                    <a:pt x="45143" y="7538"/>
                    <a:pt x="47361" y="8711"/>
                    <a:pt x="49873" y="8711"/>
                  </a:cubicBezTo>
                  <a:cubicBezTo>
                    <a:pt x="52051" y="8711"/>
                    <a:pt x="54021" y="7789"/>
                    <a:pt x="55528" y="6322"/>
                  </a:cubicBezTo>
                  <a:cubicBezTo>
                    <a:pt x="56574" y="7789"/>
                    <a:pt x="58249" y="8711"/>
                    <a:pt x="60135" y="8711"/>
                  </a:cubicBezTo>
                  <a:cubicBezTo>
                    <a:pt x="63401" y="8711"/>
                    <a:pt x="66038" y="5903"/>
                    <a:pt x="66038" y="2429"/>
                  </a:cubicBezTo>
                  <a:cubicBezTo>
                    <a:pt x="66038" y="1843"/>
                    <a:pt x="65954" y="1297"/>
                    <a:pt x="65830" y="754"/>
                  </a:cubicBezTo>
                  <a:cubicBezTo>
                    <a:pt x="65116" y="3434"/>
                    <a:pt x="62855" y="5401"/>
                    <a:pt x="60135" y="5401"/>
                  </a:cubicBezTo>
                  <a:cubicBezTo>
                    <a:pt x="58249" y="5401"/>
                    <a:pt x="56574" y="4479"/>
                    <a:pt x="55528" y="3015"/>
                  </a:cubicBezTo>
                  <a:cubicBezTo>
                    <a:pt x="54021" y="4523"/>
                    <a:pt x="52051" y="5401"/>
                    <a:pt x="49873" y="5401"/>
                  </a:cubicBezTo>
                  <a:cubicBezTo>
                    <a:pt x="47361" y="5401"/>
                    <a:pt x="45143" y="4228"/>
                    <a:pt x="43635" y="2345"/>
                  </a:cubicBezTo>
                  <a:cubicBezTo>
                    <a:pt x="41498" y="4272"/>
                    <a:pt x="38734" y="5401"/>
                    <a:pt x="35719" y="5401"/>
                  </a:cubicBezTo>
                  <a:cubicBezTo>
                    <a:pt x="32245" y="5401"/>
                    <a:pt x="29146" y="3893"/>
                    <a:pt x="26885" y="1464"/>
                  </a:cubicBezTo>
                  <a:cubicBezTo>
                    <a:pt x="24289" y="3937"/>
                    <a:pt x="20855" y="5401"/>
                    <a:pt x="17126" y="5401"/>
                  </a:cubicBezTo>
                  <a:cubicBezTo>
                    <a:pt x="14824" y="5401"/>
                    <a:pt x="12687" y="4858"/>
                    <a:pt x="10721" y="3853"/>
                  </a:cubicBezTo>
                  <a:cubicBezTo>
                    <a:pt x="9588" y="4814"/>
                    <a:pt x="8164" y="5401"/>
                    <a:pt x="6617" y="5401"/>
                  </a:cubicBezTo>
                  <a:cubicBezTo>
                    <a:pt x="3474" y="5401"/>
                    <a:pt x="878" y="3099"/>
                    <a:pt x="168" y="0"/>
                  </a:cubicBezTo>
                  <a:close/>
                </a:path>
              </a:pathLst>
            </a:custGeom>
            <a:solidFill>
              <a:srgbClr val="09A5A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7"/>
          <p:cNvGrpSpPr/>
          <p:nvPr/>
        </p:nvGrpSpPr>
        <p:grpSpPr>
          <a:xfrm>
            <a:off x="685735" y="3656874"/>
            <a:ext cx="8492834" cy="1863237"/>
            <a:chOff x="685735" y="3656874"/>
            <a:chExt cx="8492834" cy="1863237"/>
          </a:xfrm>
        </p:grpSpPr>
        <p:grpSp>
          <p:nvGrpSpPr>
            <p:cNvPr id="801" name="Google Shape;801;p27"/>
            <p:cNvGrpSpPr/>
            <p:nvPr/>
          </p:nvGrpSpPr>
          <p:grpSpPr>
            <a:xfrm>
              <a:off x="685735" y="4511776"/>
              <a:ext cx="1028681" cy="631687"/>
              <a:chOff x="685735" y="4511776"/>
              <a:chExt cx="1028681" cy="631687"/>
            </a:xfrm>
          </p:grpSpPr>
          <p:sp>
            <p:nvSpPr>
              <p:cNvPr id="802" name="Google Shape;802;p27"/>
              <p:cNvSpPr/>
              <p:nvPr/>
            </p:nvSpPr>
            <p:spPr>
              <a:xfrm>
                <a:off x="685735" y="4511776"/>
                <a:ext cx="1028681" cy="631687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33458" extrusionOk="0">
                    <a:moveTo>
                      <a:pt x="29017" y="1"/>
                    </a:moveTo>
                    <a:cubicBezTo>
                      <a:pt x="19462" y="1"/>
                      <a:pt x="18399" y="17023"/>
                      <a:pt x="18399" y="17023"/>
                    </a:cubicBezTo>
                    <a:cubicBezTo>
                      <a:pt x="18399" y="17023"/>
                      <a:pt x="15537" y="9319"/>
                      <a:pt x="11453" y="9319"/>
                    </a:cubicBezTo>
                    <a:cubicBezTo>
                      <a:pt x="10870" y="9319"/>
                      <a:pt x="10261" y="9477"/>
                      <a:pt x="9633" y="9836"/>
                    </a:cubicBezTo>
                    <a:cubicBezTo>
                      <a:pt x="5654" y="12040"/>
                      <a:pt x="9441" y="22005"/>
                      <a:pt x="9441" y="22005"/>
                    </a:cubicBezTo>
                    <a:cubicBezTo>
                      <a:pt x="9441" y="22005"/>
                      <a:pt x="9411" y="22005"/>
                      <a:pt x="9355" y="22005"/>
                    </a:cubicBezTo>
                    <a:cubicBezTo>
                      <a:pt x="8505" y="22005"/>
                      <a:pt x="1672" y="22129"/>
                      <a:pt x="863" y="26126"/>
                    </a:cubicBezTo>
                    <a:cubicBezTo>
                      <a:pt x="1" y="30438"/>
                      <a:pt x="6708" y="33458"/>
                      <a:pt x="6708" y="33458"/>
                    </a:cubicBezTo>
                    <a:lnTo>
                      <a:pt x="37467" y="33458"/>
                    </a:lnTo>
                    <a:cubicBezTo>
                      <a:pt x="37467" y="33458"/>
                      <a:pt x="54478" y="23301"/>
                      <a:pt x="48633" y="15681"/>
                    </a:cubicBezTo>
                    <a:cubicBezTo>
                      <a:pt x="47105" y="13670"/>
                      <a:pt x="45367" y="12973"/>
                      <a:pt x="43689" y="12973"/>
                    </a:cubicBezTo>
                    <a:cubicBezTo>
                      <a:pt x="39894" y="12973"/>
                      <a:pt x="36413" y="16543"/>
                      <a:pt x="36413" y="16543"/>
                    </a:cubicBezTo>
                    <a:cubicBezTo>
                      <a:pt x="36413" y="16543"/>
                      <a:pt x="38763" y="1883"/>
                      <a:pt x="30905" y="208"/>
                    </a:cubicBezTo>
                    <a:cubicBezTo>
                      <a:pt x="30242" y="67"/>
                      <a:pt x="29613" y="1"/>
                      <a:pt x="290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831417" y="4838557"/>
                <a:ext cx="635981" cy="264528"/>
              </a:xfrm>
              <a:custGeom>
                <a:avLst/>
                <a:gdLst/>
                <a:ahLst/>
                <a:cxnLst/>
                <a:rect l="l" t="t" r="r" b="b"/>
                <a:pathLst>
                  <a:path w="33681" h="14011" extrusionOk="0">
                    <a:moveTo>
                      <a:pt x="14420" y="4555"/>
                    </a:moveTo>
                    <a:lnTo>
                      <a:pt x="14420" y="4555"/>
                    </a:lnTo>
                    <a:cubicBezTo>
                      <a:pt x="14565" y="4697"/>
                      <a:pt x="14661" y="4843"/>
                      <a:pt x="14803" y="4939"/>
                    </a:cubicBezTo>
                    <a:cubicBezTo>
                      <a:pt x="15091" y="5322"/>
                      <a:pt x="15378" y="5705"/>
                      <a:pt x="15619" y="6135"/>
                    </a:cubicBezTo>
                    <a:cubicBezTo>
                      <a:pt x="16342" y="7017"/>
                      <a:pt x="16155" y="8472"/>
                      <a:pt x="15344" y="8472"/>
                    </a:cubicBezTo>
                    <a:cubicBezTo>
                      <a:pt x="15187" y="8472"/>
                      <a:pt x="15006" y="8417"/>
                      <a:pt x="14803" y="8293"/>
                    </a:cubicBezTo>
                    <a:cubicBezTo>
                      <a:pt x="13845" y="7668"/>
                      <a:pt x="14086" y="5610"/>
                      <a:pt x="14420" y="4555"/>
                    </a:cubicBezTo>
                    <a:close/>
                    <a:moveTo>
                      <a:pt x="24002" y="4793"/>
                    </a:moveTo>
                    <a:cubicBezTo>
                      <a:pt x="24243" y="5560"/>
                      <a:pt x="24339" y="6376"/>
                      <a:pt x="24002" y="7093"/>
                    </a:cubicBezTo>
                    <a:cubicBezTo>
                      <a:pt x="23463" y="8126"/>
                      <a:pt x="22976" y="8519"/>
                      <a:pt x="22622" y="8519"/>
                    </a:cubicBezTo>
                    <a:cubicBezTo>
                      <a:pt x="21843" y="8519"/>
                      <a:pt x="21710" y="6618"/>
                      <a:pt x="23094" y="5464"/>
                    </a:cubicBezTo>
                    <a:cubicBezTo>
                      <a:pt x="23381" y="5176"/>
                      <a:pt x="23715" y="4985"/>
                      <a:pt x="24002" y="4793"/>
                    </a:cubicBezTo>
                    <a:close/>
                    <a:moveTo>
                      <a:pt x="6995" y="6951"/>
                    </a:moveTo>
                    <a:cubicBezTo>
                      <a:pt x="7187" y="6951"/>
                      <a:pt x="7379" y="6997"/>
                      <a:pt x="7616" y="7047"/>
                    </a:cubicBezTo>
                    <a:cubicBezTo>
                      <a:pt x="8191" y="7189"/>
                      <a:pt x="8766" y="7334"/>
                      <a:pt x="9199" y="7764"/>
                    </a:cubicBezTo>
                    <a:cubicBezTo>
                      <a:pt x="10533" y="8961"/>
                      <a:pt x="10408" y="10647"/>
                      <a:pt x="9460" y="10647"/>
                    </a:cubicBezTo>
                    <a:cubicBezTo>
                      <a:pt x="9422" y="10647"/>
                      <a:pt x="9382" y="10644"/>
                      <a:pt x="9341" y="10638"/>
                    </a:cubicBezTo>
                    <a:cubicBezTo>
                      <a:pt x="8816" y="10592"/>
                      <a:pt x="8191" y="9488"/>
                      <a:pt x="7858" y="9059"/>
                    </a:cubicBezTo>
                    <a:cubicBezTo>
                      <a:pt x="7425" y="8434"/>
                      <a:pt x="7091" y="7718"/>
                      <a:pt x="6995" y="6951"/>
                    </a:cubicBezTo>
                    <a:close/>
                    <a:moveTo>
                      <a:pt x="18882" y="1"/>
                    </a:moveTo>
                    <a:cubicBezTo>
                      <a:pt x="18848" y="1"/>
                      <a:pt x="18815" y="1"/>
                      <a:pt x="18782" y="2"/>
                    </a:cubicBezTo>
                    <a:cubicBezTo>
                      <a:pt x="16673" y="52"/>
                      <a:pt x="14899" y="1393"/>
                      <a:pt x="13990" y="3118"/>
                    </a:cubicBezTo>
                    <a:cubicBezTo>
                      <a:pt x="12881" y="2484"/>
                      <a:pt x="11566" y="2096"/>
                      <a:pt x="10324" y="2096"/>
                    </a:cubicBezTo>
                    <a:cubicBezTo>
                      <a:pt x="8563" y="2096"/>
                      <a:pt x="6949" y="2876"/>
                      <a:pt x="6275" y="4843"/>
                    </a:cubicBezTo>
                    <a:cubicBezTo>
                      <a:pt x="6179" y="5130"/>
                      <a:pt x="6133" y="5464"/>
                      <a:pt x="6083" y="5801"/>
                    </a:cubicBezTo>
                    <a:cubicBezTo>
                      <a:pt x="5796" y="5801"/>
                      <a:pt x="5508" y="5847"/>
                      <a:pt x="5271" y="5847"/>
                    </a:cubicBezTo>
                    <a:cubicBezTo>
                      <a:pt x="0" y="6614"/>
                      <a:pt x="767" y="11071"/>
                      <a:pt x="4121" y="13896"/>
                    </a:cubicBezTo>
                    <a:cubicBezTo>
                      <a:pt x="4218" y="13976"/>
                      <a:pt x="4315" y="14010"/>
                      <a:pt x="4406" y="14010"/>
                    </a:cubicBezTo>
                    <a:cubicBezTo>
                      <a:pt x="4807" y="14010"/>
                      <a:pt x="5086" y="13346"/>
                      <a:pt x="4696" y="13034"/>
                    </a:cubicBezTo>
                    <a:cubicBezTo>
                      <a:pt x="3067" y="11646"/>
                      <a:pt x="526" y="8005"/>
                      <a:pt x="4312" y="7093"/>
                    </a:cubicBezTo>
                    <a:cubicBezTo>
                      <a:pt x="4887" y="6951"/>
                      <a:pt x="5508" y="6855"/>
                      <a:pt x="6133" y="6855"/>
                    </a:cubicBezTo>
                    <a:cubicBezTo>
                      <a:pt x="6376" y="8998"/>
                      <a:pt x="7676" y="11484"/>
                      <a:pt x="9605" y="11484"/>
                    </a:cubicBezTo>
                    <a:cubicBezTo>
                      <a:pt x="9960" y="11484"/>
                      <a:pt x="10337" y="11400"/>
                      <a:pt x="10733" y="11213"/>
                    </a:cubicBezTo>
                    <a:cubicBezTo>
                      <a:pt x="12170" y="10496"/>
                      <a:pt x="11020" y="8101"/>
                      <a:pt x="10349" y="7334"/>
                    </a:cubicBezTo>
                    <a:cubicBezTo>
                      <a:pt x="9583" y="6472"/>
                      <a:pt x="8287" y="6039"/>
                      <a:pt x="7041" y="5897"/>
                    </a:cubicBezTo>
                    <a:cubicBezTo>
                      <a:pt x="7041" y="5801"/>
                      <a:pt x="7041" y="5705"/>
                      <a:pt x="7091" y="5610"/>
                    </a:cubicBezTo>
                    <a:cubicBezTo>
                      <a:pt x="7683" y="3862"/>
                      <a:pt x="9190" y="3084"/>
                      <a:pt x="10786" y="3084"/>
                    </a:cubicBezTo>
                    <a:cubicBezTo>
                      <a:pt x="11773" y="3084"/>
                      <a:pt x="12793" y="3382"/>
                      <a:pt x="13653" y="3931"/>
                    </a:cubicBezTo>
                    <a:cubicBezTo>
                      <a:pt x="13128" y="5464"/>
                      <a:pt x="13174" y="7189"/>
                      <a:pt x="14086" y="8580"/>
                    </a:cubicBezTo>
                    <a:cubicBezTo>
                      <a:pt x="14429" y="9151"/>
                      <a:pt x="15095" y="9569"/>
                      <a:pt x="15730" y="9569"/>
                    </a:cubicBezTo>
                    <a:cubicBezTo>
                      <a:pt x="16159" y="9569"/>
                      <a:pt x="16574" y="9378"/>
                      <a:pt x="16865" y="8913"/>
                    </a:cubicBezTo>
                    <a:cubicBezTo>
                      <a:pt x="17728" y="7572"/>
                      <a:pt x="16673" y="5656"/>
                      <a:pt x="15811" y="4601"/>
                    </a:cubicBezTo>
                    <a:cubicBezTo>
                      <a:pt x="15570" y="4268"/>
                      <a:pt x="15236" y="3981"/>
                      <a:pt x="14899" y="3693"/>
                    </a:cubicBezTo>
                    <a:cubicBezTo>
                      <a:pt x="15964" y="2095"/>
                      <a:pt x="17733" y="1071"/>
                      <a:pt x="19489" y="1071"/>
                    </a:cubicBezTo>
                    <a:cubicBezTo>
                      <a:pt x="20735" y="1071"/>
                      <a:pt x="21974" y="1587"/>
                      <a:pt x="22948" y="2781"/>
                    </a:cubicBezTo>
                    <a:cubicBezTo>
                      <a:pt x="23189" y="3118"/>
                      <a:pt x="23427" y="3501"/>
                      <a:pt x="23619" y="3885"/>
                    </a:cubicBezTo>
                    <a:cubicBezTo>
                      <a:pt x="22998" y="4218"/>
                      <a:pt x="22469" y="4651"/>
                      <a:pt x="21990" y="5130"/>
                    </a:cubicBezTo>
                    <a:cubicBezTo>
                      <a:pt x="20229" y="6960"/>
                      <a:pt x="21256" y="9562"/>
                      <a:pt x="22792" y="9562"/>
                    </a:cubicBezTo>
                    <a:cubicBezTo>
                      <a:pt x="23387" y="9562"/>
                      <a:pt x="24058" y="9172"/>
                      <a:pt x="24673" y="8197"/>
                    </a:cubicBezTo>
                    <a:cubicBezTo>
                      <a:pt x="25489" y="6901"/>
                      <a:pt x="25535" y="5560"/>
                      <a:pt x="25106" y="4364"/>
                    </a:cubicBezTo>
                    <a:cubicBezTo>
                      <a:pt x="25587" y="4250"/>
                      <a:pt x="26132" y="4191"/>
                      <a:pt x="26691" y="4191"/>
                    </a:cubicBezTo>
                    <a:cubicBezTo>
                      <a:pt x="29417" y="4191"/>
                      <a:pt x="32482" y="5583"/>
                      <a:pt x="30135" y="8722"/>
                    </a:cubicBezTo>
                    <a:cubicBezTo>
                      <a:pt x="28697" y="10638"/>
                      <a:pt x="26543" y="11934"/>
                      <a:pt x="24289" y="12746"/>
                    </a:cubicBezTo>
                    <a:cubicBezTo>
                      <a:pt x="23733" y="12963"/>
                      <a:pt x="23829" y="13791"/>
                      <a:pt x="24337" y="13791"/>
                    </a:cubicBezTo>
                    <a:cubicBezTo>
                      <a:pt x="24396" y="13791"/>
                      <a:pt x="24461" y="13779"/>
                      <a:pt x="24531" y="13754"/>
                    </a:cubicBezTo>
                    <a:cubicBezTo>
                      <a:pt x="27260" y="12746"/>
                      <a:pt x="33680" y="9297"/>
                      <a:pt x="31526" y="5272"/>
                    </a:cubicBezTo>
                    <a:cubicBezTo>
                      <a:pt x="30600" y="3648"/>
                      <a:pt x="28956" y="2955"/>
                      <a:pt x="27225" y="2955"/>
                    </a:cubicBezTo>
                    <a:cubicBezTo>
                      <a:pt x="26354" y="2955"/>
                      <a:pt x="25461" y="3131"/>
                      <a:pt x="24627" y="3452"/>
                    </a:cubicBezTo>
                    <a:cubicBezTo>
                      <a:pt x="23445" y="1470"/>
                      <a:pt x="21059" y="1"/>
                      <a:pt x="18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27"/>
            <p:cNvGrpSpPr/>
            <p:nvPr/>
          </p:nvGrpSpPr>
          <p:grpSpPr>
            <a:xfrm>
              <a:off x="8101582" y="3656874"/>
              <a:ext cx="1076987" cy="1863237"/>
              <a:chOff x="8101582" y="3656874"/>
              <a:chExt cx="1076987" cy="1863237"/>
            </a:xfrm>
          </p:grpSpPr>
          <p:sp>
            <p:nvSpPr>
              <p:cNvPr id="805" name="Google Shape;805;p27"/>
              <p:cNvSpPr/>
              <p:nvPr/>
            </p:nvSpPr>
            <p:spPr>
              <a:xfrm rot="-712129" flipH="1">
                <a:off x="8503835" y="4666938"/>
                <a:ext cx="249273" cy="836481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40889" extrusionOk="0">
                    <a:moveTo>
                      <a:pt x="11060" y="0"/>
                    </a:moveTo>
                    <a:cubicBezTo>
                      <a:pt x="10810" y="0"/>
                      <a:pt x="10559" y="117"/>
                      <a:pt x="10396" y="399"/>
                    </a:cubicBezTo>
                    <a:cubicBezTo>
                      <a:pt x="3451" y="12327"/>
                      <a:pt x="1" y="26317"/>
                      <a:pt x="1676" y="40115"/>
                    </a:cubicBezTo>
                    <a:cubicBezTo>
                      <a:pt x="1750" y="40625"/>
                      <a:pt x="2214" y="40889"/>
                      <a:pt x="2637" y="40889"/>
                    </a:cubicBezTo>
                    <a:cubicBezTo>
                      <a:pt x="3051" y="40889"/>
                      <a:pt x="3425" y="40636"/>
                      <a:pt x="3355" y="40115"/>
                    </a:cubicBezTo>
                    <a:cubicBezTo>
                      <a:pt x="1726" y="26558"/>
                      <a:pt x="5030" y="12952"/>
                      <a:pt x="11787" y="1211"/>
                    </a:cubicBezTo>
                    <a:cubicBezTo>
                      <a:pt x="12184" y="584"/>
                      <a:pt x="11621" y="0"/>
                      <a:pt x="11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 rot="-712129" flipH="1">
                <a:off x="8199177" y="4402143"/>
                <a:ext cx="336155" cy="256044"/>
              </a:xfrm>
              <a:custGeom>
                <a:avLst/>
                <a:gdLst/>
                <a:ahLst/>
                <a:cxnLst/>
                <a:rect l="l" t="t" r="r" b="b"/>
                <a:pathLst>
                  <a:path w="16432" h="12516" extrusionOk="0">
                    <a:moveTo>
                      <a:pt x="4241" y="0"/>
                    </a:moveTo>
                    <a:cubicBezTo>
                      <a:pt x="1860" y="0"/>
                      <a:pt x="436" y="1883"/>
                      <a:pt x="0" y="3841"/>
                    </a:cubicBezTo>
                    <a:lnTo>
                      <a:pt x="5125" y="12515"/>
                    </a:lnTo>
                    <a:lnTo>
                      <a:pt x="14132" y="10311"/>
                    </a:lnTo>
                    <a:cubicBezTo>
                      <a:pt x="15378" y="8299"/>
                      <a:pt x="16432" y="3841"/>
                      <a:pt x="13990" y="2308"/>
                    </a:cubicBezTo>
                    <a:cubicBezTo>
                      <a:pt x="13408" y="1968"/>
                      <a:pt x="12861" y="1822"/>
                      <a:pt x="12347" y="1822"/>
                    </a:cubicBezTo>
                    <a:cubicBezTo>
                      <a:pt x="10106" y="1822"/>
                      <a:pt x="8480" y="4592"/>
                      <a:pt x="7233" y="6191"/>
                    </a:cubicBezTo>
                    <a:cubicBezTo>
                      <a:pt x="7378" y="4179"/>
                      <a:pt x="7424" y="442"/>
                      <a:pt x="4983" y="58"/>
                    </a:cubicBezTo>
                    <a:cubicBezTo>
                      <a:pt x="4726" y="19"/>
                      <a:pt x="4479" y="0"/>
                      <a:pt x="4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7"/>
              <p:cNvSpPr/>
              <p:nvPr/>
            </p:nvSpPr>
            <p:spPr>
              <a:xfrm rot="-712129" flipH="1">
                <a:off x="8135821" y="4409943"/>
                <a:ext cx="491017" cy="383985"/>
              </a:xfrm>
              <a:custGeom>
                <a:avLst/>
                <a:gdLst/>
                <a:ahLst/>
                <a:cxnLst/>
                <a:rect l="l" t="t" r="r" b="b"/>
                <a:pathLst>
                  <a:path w="24002" h="18770" extrusionOk="0">
                    <a:moveTo>
                      <a:pt x="4302" y="1"/>
                    </a:moveTo>
                    <a:cubicBezTo>
                      <a:pt x="3688" y="1"/>
                      <a:pt x="3030" y="240"/>
                      <a:pt x="2346" y="806"/>
                    </a:cubicBezTo>
                    <a:cubicBezTo>
                      <a:pt x="862" y="2006"/>
                      <a:pt x="767" y="4497"/>
                      <a:pt x="525" y="6222"/>
                    </a:cubicBezTo>
                    <a:cubicBezTo>
                      <a:pt x="0" y="10772"/>
                      <a:pt x="2825" y="16713"/>
                      <a:pt x="6803" y="18200"/>
                    </a:cubicBezTo>
                    <a:cubicBezTo>
                      <a:pt x="7886" y="18594"/>
                      <a:pt x="8973" y="18770"/>
                      <a:pt x="10043" y="18770"/>
                    </a:cubicBezTo>
                    <a:cubicBezTo>
                      <a:pt x="16646" y="18770"/>
                      <a:pt x="22639" y="12074"/>
                      <a:pt x="23381" y="8568"/>
                    </a:cubicBezTo>
                    <a:cubicBezTo>
                      <a:pt x="24002" y="6030"/>
                      <a:pt x="22710" y="3106"/>
                      <a:pt x="19835" y="2868"/>
                    </a:cubicBezTo>
                    <a:cubicBezTo>
                      <a:pt x="19703" y="2857"/>
                      <a:pt x="19572" y="2852"/>
                      <a:pt x="19445" y="2852"/>
                    </a:cubicBezTo>
                    <a:cubicBezTo>
                      <a:pt x="16803" y="2852"/>
                      <a:pt x="15180" y="5169"/>
                      <a:pt x="14036" y="7180"/>
                    </a:cubicBezTo>
                    <a:cubicBezTo>
                      <a:pt x="14757" y="5310"/>
                      <a:pt x="15186" y="2148"/>
                      <a:pt x="13365" y="664"/>
                    </a:cubicBezTo>
                    <a:cubicBezTo>
                      <a:pt x="12833" y="222"/>
                      <a:pt x="12353" y="34"/>
                      <a:pt x="11920" y="34"/>
                    </a:cubicBezTo>
                    <a:cubicBezTo>
                      <a:pt x="10053" y="34"/>
                      <a:pt x="9045" y="3508"/>
                      <a:pt x="8383" y="5022"/>
                    </a:cubicBezTo>
                    <a:cubicBezTo>
                      <a:pt x="8049" y="2902"/>
                      <a:pt x="6441" y="1"/>
                      <a:pt x="4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 rot="-712129" flipH="1">
                <a:off x="8238823" y="4517998"/>
                <a:ext cx="337014" cy="172721"/>
              </a:xfrm>
              <a:custGeom>
                <a:avLst/>
                <a:gdLst/>
                <a:ahLst/>
                <a:cxnLst/>
                <a:rect l="l" t="t" r="r" b="b"/>
                <a:pathLst>
                  <a:path w="16474" h="8443" extrusionOk="0">
                    <a:moveTo>
                      <a:pt x="2588" y="0"/>
                    </a:moveTo>
                    <a:cubicBezTo>
                      <a:pt x="1247" y="0"/>
                      <a:pt x="486" y="1476"/>
                      <a:pt x="88" y="2789"/>
                    </a:cubicBezTo>
                    <a:cubicBezTo>
                      <a:pt x="0" y="3087"/>
                      <a:pt x="243" y="3310"/>
                      <a:pt x="486" y="3310"/>
                    </a:cubicBezTo>
                    <a:cubicBezTo>
                      <a:pt x="634" y="3310"/>
                      <a:pt x="782" y="3227"/>
                      <a:pt x="855" y="3027"/>
                    </a:cubicBezTo>
                    <a:cubicBezTo>
                      <a:pt x="1149" y="1996"/>
                      <a:pt x="1700" y="795"/>
                      <a:pt x="2634" y="795"/>
                    </a:cubicBezTo>
                    <a:cubicBezTo>
                      <a:pt x="2916" y="795"/>
                      <a:pt x="3233" y="905"/>
                      <a:pt x="3588" y="1160"/>
                    </a:cubicBezTo>
                    <a:cubicBezTo>
                      <a:pt x="4400" y="1735"/>
                      <a:pt x="4975" y="2931"/>
                      <a:pt x="5025" y="3889"/>
                    </a:cubicBezTo>
                    <a:cubicBezTo>
                      <a:pt x="5025" y="4152"/>
                      <a:pt x="5236" y="4325"/>
                      <a:pt x="5445" y="4325"/>
                    </a:cubicBezTo>
                    <a:cubicBezTo>
                      <a:pt x="5581" y="4325"/>
                      <a:pt x="5716" y="4252"/>
                      <a:pt x="5792" y="4081"/>
                    </a:cubicBezTo>
                    <a:cubicBezTo>
                      <a:pt x="6324" y="2922"/>
                      <a:pt x="7074" y="2427"/>
                      <a:pt x="7786" y="2427"/>
                    </a:cubicBezTo>
                    <a:cubicBezTo>
                      <a:pt x="8869" y="2427"/>
                      <a:pt x="9862" y="3574"/>
                      <a:pt x="9862" y="5281"/>
                    </a:cubicBezTo>
                    <a:cubicBezTo>
                      <a:pt x="9862" y="5526"/>
                      <a:pt x="10039" y="5693"/>
                      <a:pt x="10242" y="5693"/>
                    </a:cubicBezTo>
                    <a:cubicBezTo>
                      <a:pt x="10357" y="5693"/>
                      <a:pt x="10479" y="5640"/>
                      <a:pt x="10583" y="5518"/>
                    </a:cubicBezTo>
                    <a:cubicBezTo>
                      <a:pt x="11395" y="4610"/>
                      <a:pt x="12258" y="3460"/>
                      <a:pt x="13503" y="3077"/>
                    </a:cubicBezTo>
                    <a:cubicBezTo>
                      <a:pt x="13695" y="3021"/>
                      <a:pt x="13861" y="2995"/>
                      <a:pt x="14003" y="2995"/>
                    </a:cubicBezTo>
                    <a:cubicBezTo>
                      <a:pt x="15326" y="2995"/>
                      <a:pt x="14684" y="5186"/>
                      <a:pt x="14511" y="5664"/>
                    </a:cubicBezTo>
                    <a:cubicBezTo>
                      <a:pt x="14224" y="6430"/>
                      <a:pt x="13745" y="7147"/>
                      <a:pt x="13216" y="7722"/>
                    </a:cubicBezTo>
                    <a:cubicBezTo>
                      <a:pt x="12949" y="7992"/>
                      <a:pt x="13202" y="8442"/>
                      <a:pt x="13484" y="8442"/>
                    </a:cubicBezTo>
                    <a:cubicBezTo>
                      <a:pt x="13555" y="8442"/>
                      <a:pt x="13628" y="8414"/>
                      <a:pt x="13695" y="8347"/>
                    </a:cubicBezTo>
                    <a:cubicBezTo>
                      <a:pt x="14895" y="7101"/>
                      <a:pt x="16474" y="4418"/>
                      <a:pt x="15086" y="2835"/>
                    </a:cubicBezTo>
                    <a:cubicBezTo>
                      <a:pt x="14702" y="2399"/>
                      <a:pt x="14274" y="2222"/>
                      <a:pt x="13830" y="2222"/>
                    </a:cubicBezTo>
                    <a:cubicBezTo>
                      <a:pt x="12669" y="2222"/>
                      <a:pt x="11401" y="3434"/>
                      <a:pt x="10533" y="4368"/>
                    </a:cubicBezTo>
                    <a:cubicBezTo>
                      <a:pt x="10232" y="2686"/>
                      <a:pt x="9048" y="1644"/>
                      <a:pt x="7792" y="1644"/>
                    </a:cubicBezTo>
                    <a:cubicBezTo>
                      <a:pt x="7045" y="1644"/>
                      <a:pt x="6272" y="2013"/>
                      <a:pt x="5646" y="2835"/>
                    </a:cubicBezTo>
                    <a:cubicBezTo>
                      <a:pt x="5312" y="1735"/>
                      <a:pt x="4546" y="631"/>
                      <a:pt x="3492" y="202"/>
                    </a:cubicBezTo>
                    <a:cubicBezTo>
                      <a:pt x="3165" y="63"/>
                      <a:pt x="2864" y="0"/>
                      <a:pt x="2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9" name="Google Shape;809;p27"/>
              <p:cNvGrpSpPr/>
              <p:nvPr/>
            </p:nvGrpSpPr>
            <p:grpSpPr>
              <a:xfrm>
                <a:off x="8301040" y="3656874"/>
                <a:ext cx="877529" cy="1592307"/>
                <a:chOff x="8301040" y="3656874"/>
                <a:chExt cx="877529" cy="1592307"/>
              </a:xfrm>
            </p:grpSpPr>
            <p:sp>
              <p:nvSpPr>
                <p:cNvPr id="810" name="Google Shape;810;p27"/>
                <p:cNvSpPr/>
                <p:nvPr/>
              </p:nvSpPr>
              <p:spPr>
                <a:xfrm rot="-712105" flipH="1">
                  <a:off x="8406842" y="4113842"/>
                  <a:ext cx="571106" cy="108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6" h="45934" extrusionOk="0">
                      <a:moveTo>
                        <a:pt x="795" y="1"/>
                      </a:moveTo>
                      <a:cubicBezTo>
                        <a:pt x="386" y="1"/>
                        <a:pt x="0" y="264"/>
                        <a:pt x="25" y="809"/>
                      </a:cubicBezTo>
                      <a:cubicBezTo>
                        <a:pt x="1079" y="17915"/>
                        <a:pt x="11715" y="32959"/>
                        <a:pt x="22398" y="45653"/>
                      </a:cubicBezTo>
                      <a:cubicBezTo>
                        <a:pt x="22572" y="45851"/>
                        <a:pt x="22771" y="45933"/>
                        <a:pt x="22964" y="45933"/>
                      </a:cubicBezTo>
                      <a:cubicBezTo>
                        <a:pt x="23568" y="45933"/>
                        <a:pt x="24106" y="45122"/>
                        <a:pt x="23597" y="44503"/>
                      </a:cubicBezTo>
                      <a:cubicBezTo>
                        <a:pt x="13199" y="32142"/>
                        <a:pt x="2708" y="17436"/>
                        <a:pt x="1700" y="809"/>
                      </a:cubicBezTo>
                      <a:cubicBezTo>
                        <a:pt x="1652" y="276"/>
                        <a:pt x="1212" y="1"/>
                        <a:pt x="7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7"/>
                <p:cNvSpPr/>
                <p:nvPr/>
              </p:nvSpPr>
              <p:spPr>
                <a:xfrm rot="-712105" flipH="1">
                  <a:off x="8600176" y="3711626"/>
                  <a:ext cx="437060" cy="340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8" h="14360" extrusionOk="0">
                      <a:moveTo>
                        <a:pt x="13789" y="0"/>
                      </a:moveTo>
                      <a:cubicBezTo>
                        <a:pt x="10479" y="0"/>
                        <a:pt x="9761" y="4305"/>
                        <a:pt x="8961" y="6840"/>
                      </a:cubicBezTo>
                      <a:cubicBezTo>
                        <a:pt x="8331" y="4768"/>
                        <a:pt x="7064" y="1089"/>
                        <a:pt x="4649" y="1089"/>
                      </a:cubicBezTo>
                      <a:cubicBezTo>
                        <a:pt x="4494" y="1089"/>
                        <a:pt x="4335" y="1105"/>
                        <a:pt x="4170" y="1136"/>
                      </a:cubicBezTo>
                      <a:cubicBezTo>
                        <a:pt x="1008" y="1807"/>
                        <a:pt x="0" y="4636"/>
                        <a:pt x="337" y="7173"/>
                      </a:cubicBezTo>
                      <a:lnTo>
                        <a:pt x="9153" y="14360"/>
                      </a:lnTo>
                      <a:lnTo>
                        <a:pt x="17919" y="8469"/>
                      </a:lnTo>
                      <a:cubicBezTo>
                        <a:pt x="18448" y="5831"/>
                        <a:pt x="17777" y="707"/>
                        <a:pt x="14615" y="82"/>
                      </a:cubicBezTo>
                      <a:cubicBezTo>
                        <a:pt x="14323" y="27"/>
                        <a:pt x="14048" y="0"/>
                        <a:pt x="13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7"/>
                <p:cNvSpPr/>
                <p:nvPr/>
              </p:nvSpPr>
              <p:spPr>
                <a:xfrm rot="-712105" flipH="1">
                  <a:off x="8489327" y="3717608"/>
                  <a:ext cx="643650" cy="51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8" h="21538" extrusionOk="0">
                      <a:moveTo>
                        <a:pt x="21727" y="1"/>
                      </a:moveTo>
                      <a:cubicBezTo>
                        <a:pt x="21334" y="1"/>
                        <a:pt x="20926" y="54"/>
                        <a:pt x="20506" y="169"/>
                      </a:cubicBezTo>
                      <a:cubicBezTo>
                        <a:pt x="17344" y="1031"/>
                        <a:pt x="16482" y="4339"/>
                        <a:pt x="16052" y="7022"/>
                      </a:cubicBezTo>
                      <a:cubicBezTo>
                        <a:pt x="16052" y="4768"/>
                        <a:pt x="15286" y="1273"/>
                        <a:pt x="12794" y="410"/>
                      </a:cubicBezTo>
                      <a:cubicBezTo>
                        <a:pt x="12361" y="252"/>
                        <a:pt x="11981" y="179"/>
                        <a:pt x="11647" y="179"/>
                      </a:cubicBezTo>
                      <a:cubicBezTo>
                        <a:pt x="8953" y="179"/>
                        <a:pt x="9279" y="4880"/>
                        <a:pt x="9153" y="6926"/>
                      </a:cubicBezTo>
                      <a:cubicBezTo>
                        <a:pt x="8130" y="5103"/>
                        <a:pt x="5912" y="3045"/>
                        <a:pt x="3867" y="3045"/>
                      </a:cubicBezTo>
                      <a:cubicBezTo>
                        <a:pt x="2847" y="3045"/>
                        <a:pt x="1869" y="3557"/>
                        <a:pt x="1104" y="4864"/>
                      </a:cubicBezTo>
                      <a:cubicBezTo>
                        <a:pt x="0" y="6735"/>
                        <a:pt x="862" y="9368"/>
                        <a:pt x="1296" y="11284"/>
                      </a:cubicBezTo>
                      <a:cubicBezTo>
                        <a:pt x="2491" y="16317"/>
                        <a:pt x="7858" y="21537"/>
                        <a:pt x="12649" y="21537"/>
                      </a:cubicBezTo>
                      <a:cubicBezTo>
                        <a:pt x="22039" y="21537"/>
                        <a:pt x="27168" y="9559"/>
                        <a:pt x="26497" y="4864"/>
                      </a:cubicBezTo>
                      <a:cubicBezTo>
                        <a:pt x="26204" y="2288"/>
                        <a:pt x="24292" y="1"/>
                        <a:pt x="217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7"/>
                <p:cNvSpPr/>
                <p:nvPr/>
              </p:nvSpPr>
              <p:spPr>
                <a:xfrm rot="-712105" flipH="1">
                  <a:off x="8598245" y="3873635"/>
                  <a:ext cx="430142" cy="16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6" h="6907" extrusionOk="0">
                      <a:moveTo>
                        <a:pt x="15087" y="0"/>
                      </a:moveTo>
                      <a:cubicBezTo>
                        <a:pt x="13522" y="0"/>
                        <a:pt x="12474" y="2140"/>
                        <a:pt x="11831" y="3706"/>
                      </a:cubicBezTo>
                      <a:cubicBezTo>
                        <a:pt x="11037" y="2399"/>
                        <a:pt x="9857" y="1728"/>
                        <a:pt x="8744" y="1728"/>
                      </a:cubicBezTo>
                      <a:cubicBezTo>
                        <a:pt x="7573" y="1728"/>
                        <a:pt x="6477" y="2470"/>
                        <a:pt x="5986" y="3993"/>
                      </a:cubicBezTo>
                      <a:cubicBezTo>
                        <a:pt x="5219" y="2939"/>
                        <a:pt x="3974" y="2077"/>
                        <a:pt x="2682" y="1981"/>
                      </a:cubicBezTo>
                      <a:cubicBezTo>
                        <a:pt x="2636" y="1979"/>
                        <a:pt x="2590" y="1978"/>
                        <a:pt x="2545" y="1978"/>
                      </a:cubicBezTo>
                      <a:cubicBezTo>
                        <a:pt x="319" y="1978"/>
                        <a:pt x="1" y="4272"/>
                        <a:pt x="95" y="6101"/>
                      </a:cubicBezTo>
                      <a:cubicBezTo>
                        <a:pt x="118" y="6389"/>
                        <a:pt x="345" y="6533"/>
                        <a:pt x="566" y="6533"/>
                      </a:cubicBezTo>
                      <a:cubicBezTo>
                        <a:pt x="788" y="6533"/>
                        <a:pt x="1003" y="6389"/>
                        <a:pt x="1003" y="6101"/>
                      </a:cubicBezTo>
                      <a:cubicBezTo>
                        <a:pt x="918" y="4695"/>
                        <a:pt x="1061" y="2905"/>
                        <a:pt x="2583" y="2905"/>
                      </a:cubicBezTo>
                      <a:cubicBezTo>
                        <a:pt x="2770" y="2905"/>
                        <a:pt x="2977" y="2931"/>
                        <a:pt x="3207" y="2989"/>
                      </a:cubicBezTo>
                      <a:cubicBezTo>
                        <a:pt x="4311" y="3323"/>
                        <a:pt x="5365" y="4331"/>
                        <a:pt x="5794" y="5335"/>
                      </a:cubicBezTo>
                      <a:cubicBezTo>
                        <a:pt x="5884" y="5558"/>
                        <a:pt x="6066" y="5667"/>
                        <a:pt x="6241" y="5667"/>
                      </a:cubicBezTo>
                      <a:cubicBezTo>
                        <a:pt x="6442" y="5667"/>
                        <a:pt x="6632" y="5522"/>
                        <a:pt x="6657" y="5239"/>
                      </a:cubicBezTo>
                      <a:cubicBezTo>
                        <a:pt x="6778" y="3419"/>
                        <a:pt x="7711" y="2593"/>
                        <a:pt x="8747" y="2593"/>
                      </a:cubicBezTo>
                      <a:cubicBezTo>
                        <a:pt x="9783" y="2593"/>
                        <a:pt x="10921" y="3420"/>
                        <a:pt x="11448" y="4906"/>
                      </a:cubicBezTo>
                      <a:cubicBezTo>
                        <a:pt x="11521" y="5120"/>
                        <a:pt x="11701" y="5228"/>
                        <a:pt x="11881" y="5228"/>
                      </a:cubicBezTo>
                      <a:cubicBezTo>
                        <a:pt x="12060" y="5228"/>
                        <a:pt x="12239" y="5120"/>
                        <a:pt x="12310" y="4906"/>
                      </a:cubicBezTo>
                      <a:cubicBezTo>
                        <a:pt x="12839" y="3610"/>
                        <a:pt x="13318" y="2031"/>
                        <a:pt x="14514" y="1169"/>
                      </a:cubicBezTo>
                      <a:cubicBezTo>
                        <a:pt x="14841" y="919"/>
                        <a:pt x="15115" y="815"/>
                        <a:pt x="15345" y="815"/>
                      </a:cubicBezTo>
                      <a:cubicBezTo>
                        <a:pt x="16397" y="815"/>
                        <a:pt x="16527" y="3005"/>
                        <a:pt x="16527" y="3514"/>
                      </a:cubicBezTo>
                      <a:cubicBezTo>
                        <a:pt x="16527" y="4427"/>
                        <a:pt x="16335" y="5385"/>
                        <a:pt x="15952" y="6197"/>
                      </a:cubicBezTo>
                      <a:cubicBezTo>
                        <a:pt x="15819" y="6564"/>
                        <a:pt x="16146" y="6906"/>
                        <a:pt x="16423" y="6906"/>
                      </a:cubicBezTo>
                      <a:cubicBezTo>
                        <a:pt x="16546" y="6906"/>
                        <a:pt x="16659" y="6839"/>
                        <a:pt x="16718" y="6676"/>
                      </a:cubicBezTo>
                      <a:cubicBezTo>
                        <a:pt x="17535" y="4856"/>
                        <a:pt x="18156" y="1406"/>
                        <a:pt x="16047" y="256"/>
                      </a:cubicBezTo>
                      <a:cubicBezTo>
                        <a:pt x="15708" y="79"/>
                        <a:pt x="15388" y="0"/>
                        <a:pt x="150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0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44481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30"/>
          <p:cNvSpPr txBox="1">
            <a:spLocks noGrp="1"/>
          </p:cNvSpPr>
          <p:nvPr>
            <p:ph type="subTitle" idx="1"/>
          </p:nvPr>
        </p:nvSpPr>
        <p:spPr>
          <a:xfrm>
            <a:off x="713225" y="1719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30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CREDITS: This presentation template was created by </a:t>
            </a:r>
            <a:r>
              <a:rPr lang="en" sz="1200" u="sng">
                <a:solidFill>
                  <a:schemeClr val="hlink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rPr>
              <a:t>,</a:t>
            </a:r>
            <a:r>
              <a:rPr lang="en" sz="1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and includes icons by </a:t>
            </a:r>
            <a:r>
              <a:rPr lang="en" sz="1200" u="sng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rPr>
              <a:t>, </a:t>
            </a:r>
            <a:r>
              <a:rPr lang="en" sz="12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and infographics &amp; images by</a:t>
            </a:r>
            <a:r>
              <a:rPr lang="en" sz="12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rPr>
              <a:t> </a:t>
            </a:r>
            <a:r>
              <a:rPr lang="en" sz="1200" u="sng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rPr>
              <a:t> </a:t>
            </a:r>
            <a:endParaRPr sz="1200" u="sng">
              <a:solidFill>
                <a:schemeClr val="dk1"/>
              </a:solidFill>
              <a:latin typeface="Schibsted Grotesk SemiBold"/>
              <a:ea typeface="Schibsted Grotesk SemiBold"/>
              <a:cs typeface="Schibsted Grotesk SemiBold"/>
              <a:sym typeface="Schibsted Grotesk SemiBold"/>
            </a:endParaRPr>
          </a:p>
        </p:txBody>
      </p:sp>
      <p:grpSp>
        <p:nvGrpSpPr>
          <p:cNvPr id="894" name="Google Shape;894;p30"/>
          <p:cNvGrpSpPr/>
          <p:nvPr/>
        </p:nvGrpSpPr>
        <p:grpSpPr>
          <a:xfrm>
            <a:off x="-480225" y="1092178"/>
            <a:ext cx="10127026" cy="4609297"/>
            <a:chOff x="-480225" y="1092178"/>
            <a:chExt cx="10127026" cy="4609297"/>
          </a:xfrm>
        </p:grpSpPr>
        <p:sp>
          <p:nvSpPr>
            <p:cNvPr id="895" name="Google Shape;895;p30"/>
            <p:cNvSpPr/>
            <p:nvPr/>
          </p:nvSpPr>
          <p:spPr>
            <a:xfrm rot="5710918" flipH="1">
              <a:off x="6032699" y="1939652"/>
              <a:ext cx="4165626" cy="2697375"/>
            </a:xfrm>
            <a:custGeom>
              <a:avLst/>
              <a:gdLst/>
              <a:ahLst/>
              <a:cxnLst/>
              <a:rect l="l" t="t" r="r" b="b"/>
              <a:pathLst>
                <a:path w="166845" h="93560" extrusionOk="0">
                  <a:moveTo>
                    <a:pt x="5147" y="0"/>
                  </a:moveTo>
                  <a:cubicBezTo>
                    <a:pt x="4977" y="0"/>
                    <a:pt x="4806" y="6"/>
                    <a:pt x="4637" y="18"/>
                  </a:cubicBezTo>
                  <a:cubicBezTo>
                    <a:pt x="3701" y="103"/>
                    <a:pt x="2766" y="443"/>
                    <a:pt x="2426" y="1423"/>
                  </a:cubicBezTo>
                  <a:cubicBezTo>
                    <a:pt x="2127" y="2273"/>
                    <a:pt x="2382" y="3334"/>
                    <a:pt x="2467" y="4229"/>
                  </a:cubicBezTo>
                  <a:cubicBezTo>
                    <a:pt x="2637" y="6440"/>
                    <a:pt x="2807" y="8651"/>
                    <a:pt x="2936" y="10862"/>
                  </a:cubicBezTo>
                  <a:cubicBezTo>
                    <a:pt x="3232" y="15284"/>
                    <a:pt x="3446" y="19706"/>
                    <a:pt x="3531" y="24128"/>
                  </a:cubicBezTo>
                  <a:cubicBezTo>
                    <a:pt x="3742" y="32928"/>
                    <a:pt x="3616" y="41772"/>
                    <a:pt x="3106" y="50530"/>
                  </a:cubicBezTo>
                  <a:cubicBezTo>
                    <a:pt x="2256" y="64861"/>
                    <a:pt x="1" y="79273"/>
                    <a:pt x="1191" y="93560"/>
                  </a:cubicBezTo>
                  <a:lnTo>
                    <a:pt x="2766" y="93560"/>
                  </a:lnTo>
                  <a:cubicBezTo>
                    <a:pt x="10630" y="93349"/>
                    <a:pt x="19263" y="89607"/>
                    <a:pt x="23301" y="82505"/>
                  </a:cubicBezTo>
                  <a:cubicBezTo>
                    <a:pt x="24281" y="80763"/>
                    <a:pt x="24961" y="78763"/>
                    <a:pt x="24961" y="76722"/>
                  </a:cubicBezTo>
                  <a:cubicBezTo>
                    <a:pt x="25002" y="74596"/>
                    <a:pt x="24321" y="72555"/>
                    <a:pt x="23345" y="70644"/>
                  </a:cubicBezTo>
                  <a:cubicBezTo>
                    <a:pt x="21389" y="66902"/>
                    <a:pt x="18454" y="63711"/>
                    <a:pt x="16882" y="59800"/>
                  </a:cubicBezTo>
                  <a:cubicBezTo>
                    <a:pt x="15477" y="56313"/>
                    <a:pt x="15307" y="52316"/>
                    <a:pt x="17733" y="49255"/>
                  </a:cubicBezTo>
                  <a:cubicBezTo>
                    <a:pt x="19729" y="46748"/>
                    <a:pt x="22876" y="45387"/>
                    <a:pt x="25937" y="44748"/>
                  </a:cubicBezTo>
                  <a:cubicBezTo>
                    <a:pt x="27713" y="44389"/>
                    <a:pt x="29535" y="44236"/>
                    <a:pt x="31360" y="44236"/>
                  </a:cubicBezTo>
                  <a:cubicBezTo>
                    <a:pt x="33426" y="44236"/>
                    <a:pt x="35494" y="44432"/>
                    <a:pt x="37502" y="44748"/>
                  </a:cubicBezTo>
                  <a:cubicBezTo>
                    <a:pt x="41968" y="45428"/>
                    <a:pt x="46261" y="46833"/>
                    <a:pt x="50302" y="48830"/>
                  </a:cubicBezTo>
                  <a:cubicBezTo>
                    <a:pt x="54085" y="50786"/>
                    <a:pt x="57700" y="53252"/>
                    <a:pt x="61908" y="54316"/>
                  </a:cubicBezTo>
                  <a:cubicBezTo>
                    <a:pt x="63109" y="54637"/>
                    <a:pt x="64323" y="54793"/>
                    <a:pt x="65531" y="54793"/>
                  </a:cubicBezTo>
                  <a:cubicBezTo>
                    <a:pt x="68000" y="54793"/>
                    <a:pt x="70439" y="54141"/>
                    <a:pt x="72667" y="52911"/>
                  </a:cubicBezTo>
                  <a:cubicBezTo>
                    <a:pt x="75769" y="51211"/>
                    <a:pt x="78405" y="48449"/>
                    <a:pt x="79725" y="45132"/>
                  </a:cubicBezTo>
                  <a:cubicBezTo>
                    <a:pt x="81126" y="41516"/>
                    <a:pt x="80660" y="37520"/>
                    <a:pt x="81256" y="33778"/>
                  </a:cubicBezTo>
                  <a:cubicBezTo>
                    <a:pt x="81552" y="31951"/>
                    <a:pt x="82106" y="30121"/>
                    <a:pt x="83252" y="28635"/>
                  </a:cubicBezTo>
                  <a:cubicBezTo>
                    <a:pt x="84402" y="27145"/>
                    <a:pt x="86018" y="26040"/>
                    <a:pt x="87719" y="25233"/>
                  </a:cubicBezTo>
                  <a:cubicBezTo>
                    <a:pt x="90974" y="23730"/>
                    <a:pt x="94533" y="23131"/>
                    <a:pt x="98087" y="23131"/>
                  </a:cubicBezTo>
                  <a:cubicBezTo>
                    <a:pt x="98755" y="23131"/>
                    <a:pt x="99424" y="23152"/>
                    <a:pt x="100090" y="23192"/>
                  </a:cubicBezTo>
                  <a:cubicBezTo>
                    <a:pt x="109189" y="23788"/>
                    <a:pt x="117737" y="27485"/>
                    <a:pt x="126581" y="29441"/>
                  </a:cubicBezTo>
                  <a:cubicBezTo>
                    <a:pt x="130670" y="30375"/>
                    <a:pt x="134962" y="30993"/>
                    <a:pt x="139230" y="30993"/>
                  </a:cubicBezTo>
                  <a:cubicBezTo>
                    <a:pt x="144103" y="30993"/>
                    <a:pt x="148943" y="30187"/>
                    <a:pt x="153408" y="28125"/>
                  </a:cubicBezTo>
                  <a:cubicBezTo>
                    <a:pt x="159531" y="25318"/>
                    <a:pt x="164803" y="20257"/>
                    <a:pt x="166844" y="13794"/>
                  </a:cubicBezTo>
                  <a:cubicBezTo>
                    <a:pt x="164593" y="12733"/>
                    <a:pt x="162977" y="10393"/>
                    <a:pt x="163018" y="7886"/>
                  </a:cubicBezTo>
                  <a:cubicBezTo>
                    <a:pt x="160977" y="7631"/>
                    <a:pt x="158936" y="7416"/>
                    <a:pt x="156895" y="7205"/>
                  </a:cubicBezTo>
                  <a:cubicBezTo>
                    <a:pt x="143277" y="5879"/>
                    <a:pt x="129576" y="5587"/>
                    <a:pt x="115902" y="5587"/>
                  </a:cubicBezTo>
                  <a:cubicBezTo>
                    <a:pt x="112458" y="5587"/>
                    <a:pt x="109015" y="5605"/>
                    <a:pt x="105576" y="5630"/>
                  </a:cubicBezTo>
                  <a:cubicBezTo>
                    <a:pt x="95487" y="5707"/>
                    <a:pt x="85399" y="5870"/>
                    <a:pt x="75310" y="5870"/>
                  </a:cubicBezTo>
                  <a:cubicBezTo>
                    <a:pt x="68264" y="5870"/>
                    <a:pt x="61217" y="5790"/>
                    <a:pt x="54170" y="5545"/>
                  </a:cubicBezTo>
                  <a:cubicBezTo>
                    <a:pt x="45581" y="5205"/>
                    <a:pt x="37036" y="4654"/>
                    <a:pt x="28532" y="3675"/>
                  </a:cubicBezTo>
                  <a:cubicBezTo>
                    <a:pt x="24406" y="3209"/>
                    <a:pt x="20284" y="2654"/>
                    <a:pt x="16158" y="1933"/>
                  </a:cubicBezTo>
                  <a:cubicBezTo>
                    <a:pt x="14117" y="1593"/>
                    <a:pt x="12035" y="1253"/>
                    <a:pt x="9994" y="828"/>
                  </a:cubicBezTo>
                  <a:cubicBezTo>
                    <a:pt x="8455" y="520"/>
                    <a:pt x="6776" y="0"/>
                    <a:pt x="5147" y="0"/>
                  </a:cubicBezTo>
                  <a:close/>
                </a:path>
              </a:pathLst>
            </a:custGeom>
            <a:solidFill>
              <a:srgbClr val="64A532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-480225" y="3746800"/>
              <a:ext cx="2041196" cy="1954675"/>
            </a:xfrm>
            <a:custGeom>
              <a:avLst/>
              <a:gdLst/>
              <a:ahLst/>
              <a:cxnLst/>
              <a:rect l="l" t="t" r="r" b="b"/>
              <a:pathLst>
                <a:path w="109301" h="104682" extrusionOk="0">
                  <a:moveTo>
                    <a:pt x="26729" y="0"/>
                  </a:moveTo>
                  <a:cubicBezTo>
                    <a:pt x="21861" y="0"/>
                    <a:pt x="17104" y="2485"/>
                    <a:pt x="13642" y="5987"/>
                  </a:cubicBezTo>
                  <a:cubicBezTo>
                    <a:pt x="9800" y="9960"/>
                    <a:pt x="7416" y="15123"/>
                    <a:pt x="5608" y="20332"/>
                  </a:cubicBezTo>
                  <a:cubicBezTo>
                    <a:pt x="1501" y="32120"/>
                    <a:pt x="0" y="44922"/>
                    <a:pt x="2165" y="57237"/>
                  </a:cubicBezTo>
                  <a:cubicBezTo>
                    <a:pt x="4326" y="69555"/>
                    <a:pt x="10288" y="81297"/>
                    <a:pt x="19512" y="89684"/>
                  </a:cubicBezTo>
                  <a:cubicBezTo>
                    <a:pt x="30018" y="99173"/>
                    <a:pt x="44232" y="103987"/>
                    <a:pt x="58358" y="104605"/>
                  </a:cubicBezTo>
                  <a:cubicBezTo>
                    <a:pt x="59476" y="104657"/>
                    <a:pt x="60593" y="104681"/>
                    <a:pt x="61710" y="104681"/>
                  </a:cubicBezTo>
                  <a:cubicBezTo>
                    <a:pt x="65314" y="104681"/>
                    <a:pt x="68912" y="104424"/>
                    <a:pt x="72485" y="103987"/>
                  </a:cubicBezTo>
                  <a:cubicBezTo>
                    <a:pt x="77252" y="103411"/>
                    <a:pt x="81931" y="102440"/>
                    <a:pt x="86568" y="101162"/>
                  </a:cubicBezTo>
                  <a:cubicBezTo>
                    <a:pt x="90365" y="100145"/>
                    <a:pt x="94161" y="98955"/>
                    <a:pt x="97869" y="97673"/>
                  </a:cubicBezTo>
                  <a:cubicBezTo>
                    <a:pt x="100030" y="96924"/>
                    <a:pt x="101884" y="95907"/>
                    <a:pt x="103297" y="94053"/>
                  </a:cubicBezTo>
                  <a:cubicBezTo>
                    <a:pt x="105638" y="91051"/>
                    <a:pt x="107228" y="87212"/>
                    <a:pt x="108110" y="83592"/>
                  </a:cubicBezTo>
                  <a:cubicBezTo>
                    <a:pt x="108241" y="83017"/>
                    <a:pt x="108375" y="82445"/>
                    <a:pt x="108464" y="81869"/>
                  </a:cubicBezTo>
                  <a:cubicBezTo>
                    <a:pt x="109301" y="76706"/>
                    <a:pt x="108329" y="71098"/>
                    <a:pt x="105151" y="66948"/>
                  </a:cubicBezTo>
                  <a:cubicBezTo>
                    <a:pt x="102283" y="63240"/>
                    <a:pt x="97957" y="60991"/>
                    <a:pt x="93543" y="59490"/>
                  </a:cubicBezTo>
                  <a:cubicBezTo>
                    <a:pt x="89129" y="58031"/>
                    <a:pt x="84492" y="57283"/>
                    <a:pt x="80035" y="55870"/>
                  </a:cubicBezTo>
                  <a:cubicBezTo>
                    <a:pt x="70189" y="52822"/>
                    <a:pt x="61141" y="46642"/>
                    <a:pt x="55579" y="37990"/>
                  </a:cubicBezTo>
                  <a:cubicBezTo>
                    <a:pt x="49929" y="29249"/>
                    <a:pt x="48029" y="18478"/>
                    <a:pt x="42248" y="9872"/>
                  </a:cubicBezTo>
                  <a:cubicBezTo>
                    <a:pt x="39023" y="5058"/>
                    <a:pt x="34256" y="866"/>
                    <a:pt x="28517" y="114"/>
                  </a:cubicBezTo>
                  <a:cubicBezTo>
                    <a:pt x="27921" y="37"/>
                    <a:pt x="27324" y="0"/>
                    <a:pt x="26729" y="0"/>
                  </a:cubicBezTo>
                  <a:close/>
                </a:path>
              </a:pathLst>
            </a:custGeom>
            <a:solidFill>
              <a:srgbClr val="64A532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30"/>
          <p:cNvGrpSpPr/>
          <p:nvPr/>
        </p:nvGrpSpPr>
        <p:grpSpPr>
          <a:xfrm>
            <a:off x="8270925" y="135447"/>
            <a:ext cx="790086" cy="718405"/>
            <a:chOff x="8270925" y="135447"/>
            <a:chExt cx="790086" cy="718405"/>
          </a:xfrm>
        </p:grpSpPr>
        <p:grpSp>
          <p:nvGrpSpPr>
            <p:cNvPr id="898" name="Google Shape;898;p30"/>
            <p:cNvGrpSpPr/>
            <p:nvPr/>
          </p:nvGrpSpPr>
          <p:grpSpPr>
            <a:xfrm>
              <a:off x="8270925" y="135447"/>
              <a:ext cx="433347" cy="404059"/>
              <a:chOff x="7435925" y="4685897"/>
              <a:chExt cx="433347" cy="404059"/>
            </a:xfrm>
          </p:grpSpPr>
          <p:sp>
            <p:nvSpPr>
              <p:cNvPr id="899" name="Google Shape;899;p30"/>
              <p:cNvSpPr/>
              <p:nvPr/>
            </p:nvSpPr>
            <p:spPr>
              <a:xfrm>
                <a:off x="7435925" y="4685897"/>
                <a:ext cx="433347" cy="404059"/>
              </a:xfrm>
              <a:custGeom>
                <a:avLst/>
                <a:gdLst/>
                <a:ahLst/>
                <a:cxnLst/>
                <a:rect l="l" t="t" r="r" b="b"/>
                <a:pathLst>
                  <a:path w="52511" h="48962" extrusionOk="0">
                    <a:moveTo>
                      <a:pt x="22501" y="1"/>
                    </a:moveTo>
                    <a:cubicBezTo>
                      <a:pt x="21228" y="1"/>
                      <a:pt x="20341" y="2018"/>
                      <a:pt x="20890" y="5645"/>
                    </a:cubicBezTo>
                    <a:cubicBezTo>
                      <a:pt x="21273" y="8474"/>
                      <a:pt x="22377" y="14365"/>
                      <a:pt x="23239" y="18535"/>
                    </a:cubicBezTo>
                    <a:cubicBezTo>
                      <a:pt x="19644" y="14461"/>
                      <a:pt x="13894" y="8232"/>
                      <a:pt x="11786" y="7228"/>
                    </a:cubicBezTo>
                    <a:cubicBezTo>
                      <a:pt x="10964" y="6865"/>
                      <a:pt x="10261" y="6699"/>
                      <a:pt x="9699" y="6699"/>
                    </a:cubicBezTo>
                    <a:cubicBezTo>
                      <a:pt x="7510" y="6699"/>
                      <a:pt x="7445" y="9220"/>
                      <a:pt x="10686" y="12498"/>
                    </a:cubicBezTo>
                    <a:cubicBezTo>
                      <a:pt x="12699" y="14556"/>
                      <a:pt x="17057" y="18631"/>
                      <a:pt x="20219" y="21456"/>
                    </a:cubicBezTo>
                    <a:cubicBezTo>
                      <a:pt x="15513" y="20438"/>
                      <a:pt x="8478" y="19084"/>
                      <a:pt x="5328" y="19084"/>
                    </a:cubicBezTo>
                    <a:cubicBezTo>
                      <a:pt x="4920" y="19084"/>
                      <a:pt x="4576" y="19107"/>
                      <a:pt x="4312" y="19156"/>
                    </a:cubicBezTo>
                    <a:cubicBezTo>
                      <a:pt x="0" y="20114"/>
                      <a:pt x="817" y="23180"/>
                      <a:pt x="6566" y="24043"/>
                    </a:cubicBezTo>
                    <a:cubicBezTo>
                      <a:pt x="9391" y="24522"/>
                      <a:pt x="15286" y="25193"/>
                      <a:pt x="19548" y="25626"/>
                    </a:cubicBezTo>
                    <a:cubicBezTo>
                      <a:pt x="14565" y="27830"/>
                      <a:pt x="6995" y="31471"/>
                      <a:pt x="5366" y="33196"/>
                    </a:cubicBezTo>
                    <a:cubicBezTo>
                      <a:pt x="3422" y="35431"/>
                      <a:pt x="3933" y="37054"/>
                      <a:pt x="6054" y="37054"/>
                    </a:cubicBezTo>
                    <a:cubicBezTo>
                      <a:pt x="7069" y="37054"/>
                      <a:pt x="8452" y="36682"/>
                      <a:pt x="10111" y="35829"/>
                    </a:cubicBezTo>
                    <a:cubicBezTo>
                      <a:pt x="12649" y="34487"/>
                      <a:pt x="17823" y="31517"/>
                      <a:pt x="21464" y="29313"/>
                    </a:cubicBezTo>
                    <a:lnTo>
                      <a:pt x="21464" y="29313"/>
                    </a:lnTo>
                    <a:cubicBezTo>
                      <a:pt x="18781" y="34058"/>
                      <a:pt x="14853" y="41532"/>
                      <a:pt x="14565" y="43878"/>
                    </a:cubicBezTo>
                    <a:cubicBezTo>
                      <a:pt x="14379" y="45993"/>
                      <a:pt x="15039" y="47116"/>
                      <a:pt x="16057" y="47116"/>
                    </a:cubicBezTo>
                    <a:cubicBezTo>
                      <a:pt x="17139" y="47116"/>
                      <a:pt x="18624" y="45850"/>
                      <a:pt x="19931" y="43161"/>
                    </a:cubicBezTo>
                    <a:cubicBezTo>
                      <a:pt x="21177" y="40620"/>
                      <a:pt x="23573" y="35112"/>
                      <a:pt x="25251" y="31184"/>
                    </a:cubicBezTo>
                    <a:cubicBezTo>
                      <a:pt x="25872" y="36596"/>
                      <a:pt x="27118" y="44932"/>
                      <a:pt x="28318" y="46994"/>
                    </a:cubicBezTo>
                    <a:cubicBezTo>
                      <a:pt x="29140" y="48330"/>
                      <a:pt x="30004" y="48961"/>
                      <a:pt x="30728" y="48961"/>
                    </a:cubicBezTo>
                    <a:cubicBezTo>
                      <a:pt x="32029" y="48961"/>
                      <a:pt x="32874" y="46920"/>
                      <a:pt x="32197" y="43257"/>
                    </a:cubicBezTo>
                    <a:cubicBezTo>
                      <a:pt x="31671" y="40428"/>
                      <a:pt x="30376" y="34633"/>
                      <a:pt x="29322" y="30463"/>
                    </a:cubicBezTo>
                    <a:lnTo>
                      <a:pt x="29322" y="30463"/>
                    </a:lnTo>
                    <a:cubicBezTo>
                      <a:pt x="33109" y="34441"/>
                      <a:pt x="39050" y="40382"/>
                      <a:pt x="41204" y="41341"/>
                    </a:cubicBezTo>
                    <a:cubicBezTo>
                      <a:pt x="41984" y="41652"/>
                      <a:pt x="42653" y="41796"/>
                      <a:pt x="43196" y="41796"/>
                    </a:cubicBezTo>
                    <a:cubicBezTo>
                      <a:pt x="45489" y="41796"/>
                      <a:pt x="45525" y="39238"/>
                      <a:pt x="42116" y="36021"/>
                    </a:cubicBezTo>
                    <a:cubicBezTo>
                      <a:pt x="40008" y="34058"/>
                      <a:pt x="35504" y="30175"/>
                      <a:pt x="32246" y="27397"/>
                    </a:cubicBezTo>
                    <a:lnTo>
                      <a:pt x="32246" y="27397"/>
                    </a:lnTo>
                    <a:cubicBezTo>
                      <a:pt x="36731" y="28239"/>
                      <a:pt x="43289" y="29247"/>
                      <a:pt x="46666" y="29247"/>
                    </a:cubicBezTo>
                    <a:cubicBezTo>
                      <a:pt x="47330" y="29247"/>
                      <a:pt x="47871" y="29208"/>
                      <a:pt x="48249" y="29121"/>
                    </a:cubicBezTo>
                    <a:cubicBezTo>
                      <a:pt x="52511" y="28021"/>
                      <a:pt x="51553" y="25001"/>
                      <a:pt x="45803" y="24330"/>
                    </a:cubicBezTo>
                    <a:cubicBezTo>
                      <a:pt x="42978" y="23997"/>
                      <a:pt x="37038" y="23518"/>
                      <a:pt x="32726" y="23276"/>
                    </a:cubicBezTo>
                    <a:cubicBezTo>
                      <a:pt x="37658" y="20881"/>
                      <a:pt x="45087" y="16952"/>
                      <a:pt x="46666" y="15131"/>
                    </a:cubicBezTo>
                    <a:cubicBezTo>
                      <a:pt x="48462" y="12897"/>
                      <a:pt x="47980" y="11323"/>
                      <a:pt x="46010" y="11323"/>
                    </a:cubicBezTo>
                    <a:cubicBezTo>
                      <a:pt x="44983" y="11323"/>
                      <a:pt x="43552" y="11751"/>
                      <a:pt x="41829" y="12736"/>
                    </a:cubicBezTo>
                    <a:cubicBezTo>
                      <a:pt x="39337" y="14127"/>
                      <a:pt x="34305" y="17289"/>
                      <a:pt x="30713" y="19635"/>
                    </a:cubicBezTo>
                    <a:cubicBezTo>
                      <a:pt x="33205" y="14798"/>
                      <a:pt x="36892" y="7178"/>
                      <a:pt x="37084" y="4832"/>
                    </a:cubicBezTo>
                    <a:cubicBezTo>
                      <a:pt x="37175" y="2732"/>
                      <a:pt x="36494" y="1632"/>
                      <a:pt x="35502" y="1632"/>
                    </a:cubicBezTo>
                    <a:cubicBezTo>
                      <a:pt x="34412" y="1632"/>
                      <a:pt x="32947" y="2958"/>
                      <a:pt x="31717" y="5741"/>
                    </a:cubicBezTo>
                    <a:cubicBezTo>
                      <a:pt x="30663" y="8136"/>
                      <a:pt x="28747" y="12977"/>
                      <a:pt x="27264" y="16856"/>
                    </a:cubicBezTo>
                    <a:cubicBezTo>
                      <a:pt x="26785" y="11444"/>
                      <a:pt x="25922" y="4016"/>
                      <a:pt x="24868" y="2054"/>
                    </a:cubicBezTo>
                    <a:cubicBezTo>
                      <a:pt x="24083" y="660"/>
                      <a:pt x="23229" y="1"/>
                      <a:pt x="22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7611453" y="4853389"/>
                <a:ext cx="79092" cy="69560"/>
              </a:xfrm>
              <a:custGeom>
                <a:avLst/>
                <a:gdLst/>
                <a:ahLst/>
                <a:cxnLst/>
                <a:rect l="l" t="t" r="r" b="b"/>
                <a:pathLst>
                  <a:path w="9584" h="8429" extrusionOk="0">
                    <a:moveTo>
                      <a:pt x="4824" y="0"/>
                    </a:moveTo>
                    <a:cubicBezTo>
                      <a:pt x="3185" y="0"/>
                      <a:pt x="1625" y="932"/>
                      <a:pt x="913" y="2499"/>
                    </a:cubicBezTo>
                    <a:cubicBezTo>
                      <a:pt x="1" y="4607"/>
                      <a:pt x="959" y="7099"/>
                      <a:pt x="3067" y="8057"/>
                    </a:cubicBezTo>
                    <a:cubicBezTo>
                      <a:pt x="3635" y="8309"/>
                      <a:pt x="4225" y="8428"/>
                      <a:pt x="4804" y="8428"/>
                    </a:cubicBezTo>
                    <a:cubicBezTo>
                      <a:pt x="6426" y="8428"/>
                      <a:pt x="7955" y="7490"/>
                      <a:pt x="8625" y="5903"/>
                    </a:cubicBezTo>
                    <a:cubicBezTo>
                      <a:pt x="9583" y="3795"/>
                      <a:pt x="8625" y="1303"/>
                      <a:pt x="6517" y="345"/>
                    </a:cubicBezTo>
                    <a:cubicBezTo>
                      <a:pt x="5964" y="111"/>
                      <a:pt x="5389" y="0"/>
                      <a:pt x="4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0"/>
            <p:cNvGrpSpPr/>
            <p:nvPr/>
          </p:nvGrpSpPr>
          <p:grpSpPr>
            <a:xfrm rot="1737192">
              <a:off x="8646090" y="455726"/>
              <a:ext cx="356725" cy="332561"/>
              <a:chOff x="7435925" y="4685897"/>
              <a:chExt cx="433347" cy="404059"/>
            </a:xfrm>
          </p:grpSpPr>
          <p:sp>
            <p:nvSpPr>
              <p:cNvPr id="902" name="Google Shape;902;p30"/>
              <p:cNvSpPr/>
              <p:nvPr/>
            </p:nvSpPr>
            <p:spPr>
              <a:xfrm>
                <a:off x="7435925" y="4685897"/>
                <a:ext cx="433347" cy="404059"/>
              </a:xfrm>
              <a:custGeom>
                <a:avLst/>
                <a:gdLst/>
                <a:ahLst/>
                <a:cxnLst/>
                <a:rect l="l" t="t" r="r" b="b"/>
                <a:pathLst>
                  <a:path w="52511" h="48962" extrusionOk="0">
                    <a:moveTo>
                      <a:pt x="22501" y="1"/>
                    </a:moveTo>
                    <a:cubicBezTo>
                      <a:pt x="21228" y="1"/>
                      <a:pt x="20341" y="2018"/>
                      <a:pt x="20890" y="5645"/>
                    </a:cubicBezTo>
                    <a:cubicBezTo>
                      <a:pt x="21273" y="8474"/>
                      <a:pt x="22377" y="14365"/>
                      <a:pt x="23239" y="18535"/>
                    </a:cubicBezTo>
                    <a:cubicBezTo>
                      <a:pt x="19644" y="14461"/>
                      <a:pt x="13894" y="8232"/>
                      <a:pt x="11786" y="7228"/>
                    </a:cubicBezTo>
                    <a:cubicBezTo>
                      <a:pt x="10964" y="6865"/>
                      <a:pt x="10261" y="6699"/>
                      <a:pt x="9699" y="6699"/>
                    </a:cubicBezTo>
                    <a:cubicBezTo>
                      <a:pt x="7510" y="6699"/>
                      <a:pt x="7445" y="9220"/>
                      <a:pt x="10686" y="12498"/>
                    </a:cubicBezTo>
                    <a:cubicBezTo>
                      <a:pt x="12699" y="14556"/>
                      <a:pt x="17057" y="18631"/>
                      <a:pt x="20219" y="21456"/>
                    </a:cubicBezTo>
                    <a:cubicBezTo>
                      <a:pt x="15513" y="20438"/>
                      <a:pt x="8478" y="19084"/>
                      <a:pt x="5328" y="19084"/>
                    </a:cubicBezTo>
                    <a:cubicBezTo>
                      <a:pt x="4920" y="19084"/>
                      <a:pt x="4576" y="19107"/>
                      <a:pt x="4312" y="19156"/>
                    </a:cubicBezTo>
                    <a:cubicBezTo>
                      <a:pt x="0" y="20114"/>
                      <a:pt x="817" y="23180"/>
                      <a:pt x="6566" y="24043"/>
                    </a:cubicBezTo>
                    <a:cubicBezTo>
                      <a:pt x="9391" y="24522"/>
                      <a:pt x="15286" y="25193"/>
                      <a:pt x="19548" y="25626"/>
                    </a:cubicBezTo>
                    <a:cubicBezTo>
                      <a:pt x="14565" y="27830"/>
                      <a:pt x="6995" y="31471"/>
                      <a:pt x="5366" y="33196"/>
                    </a:cubicBezTo>
                    <a:cubicBezTo>
                      <a:pt x="3422" y="35431"/>
                      <a:pt x="3933" y="37054"/>
                      <a:pt x="6054" y="37054"/>
                    </a:cubicBezTo>
                    <a:cubicBezTo>
                      <a:pt x="7069" y="37054"/>
                      <a:pt x="8452" y="36682"/>
                      <a:pt x="10111" y="35829"/>
                    </a:cubicBezTo>
                    <a:cubicBezTo>
                      <a:pt x="12649" y="34487"/>
                      <a:pt x="17823" y="31517"/>
                      <a:pt x="21464" y="29313"/>
                    </a:cubicBezTo>
                    <a:lnTo>
                      <a:pt x="21464" y="29313"/>
                    </a:lnTo>
                    <a:cubicBezTo>
                      <a:pt x="18781" y="34058"/>
                      <a:pt x="14853" y="41532"/>
                      <a:pt x="14565" y="43878"/>
                    </a:cubicBezTo>
                    <a:cubicBezTo>
                      <a:pt x="14379" y="45993"/>
                      <a:pt x="15039" y="47116"/>
                      <a:pt x="16057" y="47116"/>
                    </a:cubicBezTo>
                    <a:cubicBezTo>
                      <a:pt x="17139" y="47116"/>
                      <a:pt x="18624" y="45850"/>
                      <a:pt x="19931" y="43161"/>
                    </a:cubicBezTo>
                    <a:cubicBezTo>
                      <a:pt x="21177" y="40620"/>
                      <a:pt x="23573" y="35112"/>
                      <a:pt x="25251" y="31184"/>
                    </a:cubicBezTo>
                    <a:cubicBezTo>
                      <a:pt x="25872" y="36596"/>
                      <a:pt x="27118" y="44932"/>
                      <a:pt x="28318" y="46994"/>
                    </a:cubicBezTo>
                    <a:cubicBezTo>
                      <a:pt x="29140" y="48330"/>
                      <a:pt x="30004" y="48961"/>
                      <a:pt x="30728" y="48961"/>
                    </a:cubicBezTo>
                    <a:cubicBezTo>
                      <a:pt x="32029" y="48961"/>
                      <a:pt x="32874" y="46920"/>
                      <a:pt x="32197" y="43257"/>
                    </a:cubicBezTo>
                    <a:cubicBezTo>
                      <a:pt x="31671" y="40428"/>
                      <a:pt x="30376" y="34633"/>
                      <a:pt x="29322" y="30463"/>
                    </a:cubicBezTo>
                    <a:lnTo>
                      <a:pt x="29322" y="30463"/>
                    </a:lnTo>
                    <a:cubicBezTo>
                      <a:pt x="33109" y="34441"/>
                      <a:pt x="39050" y="40382"/>
                      <a:pt x="41204" y="41341"/>
                    </a:cubicBezTo>
                    <a:cubicBezTo>
                      <a:pt x="41984" y="41652"/>
                      <a:pt x="42653" y="41796"/>
                      <a:pt x="43196" y="41796"/>
                    </a:cubicBezTo>
                    <a:cubicBezTo>
                      <a:pt x="45489" y="41796"/>
                      <a:pt x="45525" y="39238"/>
                      <a:pt x="42116" y="36021"/>
                    </a:cubicBezTo>
                    <a:cubicBezTo>
                      <a:pt x="40008" y="34058"/>
                      <a:pt x="35504" y="30175"/>
                      <a:pt x="32246" y="27397"/>
                    </a:cubicBezTo>
                    <a:lnTo>
                      <a:pt x="32246" y="27397"/>
                    </a:lnTo>
                    <a:cubicBezTo>
                      <a:pt x="36731" y="28239"/>
                      <a:pt x="43289" y="29247"/>
                      <a:pt x="46666" y="29247"/>
                    </a:cubicBezTo>
                    <a:cubicBezTo>
                      <a:pt x="47330" y="29247"/>
                      <a:pt x="47871" y="29208"/>
                      <a:pt x="48249" y="29121"/>
                    </a:cubicBezTo>
                    <a:cubicBezTo>
                      <a:pt x="52511" y="28021"/>
                      <a:pt x="51553" y="25001"/>
                      <a:pt x="45803" y="24330"/>
                    </a:cubicBezTo>
                    <a:cubicBezTo>
                      <a:pt x="42978" y="23997"/>
                      <a:pt x="37038" y="23518"/>
                      <a:pt x="32726" y="23276"/>
                    </a:cubicBezTo>
                    <a:cubicBezTo>
                      <a:pt x="37658" y="20881"/>
                      <a:pt x="45087" y="16952"/>
                      <a:pt x="46666" y="15131"/>
                    </a:cubicBezTo>
                    <a:cubicBezTo>
                      <a:pt x="48462" y="12897"/>
                      <a:pt x="47980" y="11323"/>
                      <a:pt x="46010" y="11323"/>
                    </a:cubicBezTo>
                    <a:cubicBezTo>
                      <a:pt x="44983" y="11323"/>
                      <a:pt x="43552" y="11751"/>
                      <a:pt x="41829" y="12736"/>
                    </a:cubicBezTo>
                    <a:cubicBezTo>
                      <a:pt x="39337" y="14127"/>
                      <a:pt x="34305" y="17289"/>
                      <a:pt x="30713" y="19635"/>
                    </a:cubicBezTo>
                    <a:cubicBezTo>
                      <a:pt x="33205" y="14798"/>
                      <a:pt x="36892" y="7178"/>
                      <a:pt x="37084" y="4832"/>
                    </a:cubicBezTo>
                    <a:cubicBezTo>
                      <a:pt x="37175" y="2732"/>
                      <a:pt x="36494" y="1632"/>
                      <a:pt x="35502" y="1632"/>
                    </a:cubicBezTo>
                    <a:cubicBezTo>
                      <a:pt x="34412" y="1632"/>
                      <a:pt x="32947" y="2958"/>
                      <a:pt x="31717" y="5741"/>
                    </a:cubicBezTo>
                    <a:cubicBezTo>
                      <a:pt x="30663" y="8136"/>
                      <a:pt x="28747" y="12977"/>
                      <a:pt x="27264" y="16856"/>
                    </a:cubicBezTo>
                    <a:cubicBezTo>
                      <a:pt x="26785" y="11444"/>
                      <a:pt x="25922" y="4016"/>
                      <a:pt x="24868" y="2054"/>
                    </a:cubicBezTo>
                    <a:cubicBezTo>
                      <a:pt x="24083" y="660"/>
                      <a:pt x="23229" y="1"/>
                      <a:pt x="22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7611453" y="4853389"/>
                <a:ext cx="79092" cy="69560"/>
              </a:xfrm>
              <a:custGeom>
                <a:avLst/>
                <a:gdLst/>
                <a:ahLst/>
                <a:cxnLst/>
                <a:rect l="l" t="t" r="r" b="b"/>
                <a:pathLst>
                  <a:path w="9584" h="8429" extrusionOk="0">
                    <a:moveTo>
                      <a:pt x="4824" y="0"/>
                    </a:moveTo>
                    <a:cubicBezTo>
                      <a:pt x="3185" y="0"/>
                      <a:pt x="1625" y="932"/>
                      <a:pt x="913" y="2499"/>
                    </a:cubicBezTo>
                    <a:cubicBezTo>
                      <a:pt x="1" y="4607"/>
                      <a:pt x="959" y="7099"/>
                      <a:pt x="3067" y="8057"/>
                    </a:cubicBezTo>
                    <a:cubicBezTo>
                      <a:pt x="3635" y="8309"/>
                      <a:pt x="4225" y="8428"/>
                      <a:pt x="4804" y="8428"/>
                    </a:cubicBezTo>
                    <a:cubicBezTo>
                      <a:pt x="6426" y="8428"/>
                      <a:pt x="7955" y="7490"/>
                      <a:pt x="8625" y="5903"/>
                    </a:cubicBezTo>
                    <a:cubicBezTo>
                      <a:pt x="9583" y="3795"/>
                      <a:pt x="8625" y="1303"/>
                      <a:pt x="6517" y="345"/>
                    </a:cubicBezTo>
                    <a:cubicBezTo>
                      <a:pt x="5964" y="111"/>
                      <a:pt x="5389" y="0"/>
                      <a:pt x="4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 SemiBold"/>
              <a:buNone/>
              <a:defRPr sz="32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●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○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■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●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○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■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●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Char char="○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chibsted Grotesk"/>
              <a:buChar char="■"/>
              <a:defRPr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3" r:id="rId5"/>
    <p:sldLayoutId id="2147483668" r:id="rId6"/>
    <p:sldLayoutId id="2147483671" r:id="rId7"/>
    <p:sldLayoutId id="2147483673" r:id="rId8"/>
    <p:sldLayoutId id="2147483676" r:id="rId9"/>
    <p:sldLayoutId id="2147483677" r:id="rId10"/>
    <p:sldLayoutId id="2147483678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ky.edu/KGS/coal/coal-rank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zhuanlan.zhihu.com/p/353679618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1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6"/>
          <p:cNvGrpSpPr/>
          <p:nvPr/>
        </p:nvGrpSpPr>
        <p:grpSpPr>
          <a:xfrm>
            <a:off x="5415875" y="1424018"/>
            <a:ext cx="3328540" cy="3719716"/>
            <a:chOff x="5415875" y="1424018"/>
            <a:chExt cx="3328540" cy="3719716"/>
          </a:xfrm>
        </p:grpSpPr>
        <p:sp>
          <p:nvSpPr>
            <p:cNvPr id="1093" name="Google Shape;1093;p36"/>
            <p:cNvSpPr/>
            <p:nvPr/>
          </p:nvSpPr>
          <p:spPr>
            <a:xfrm>
              <a:off x="6555025" y="1424018"/>
              <a:ext cx="731233" cy="719411"/>
            </a:xfrm>
            <a:custGeom>
              <a:avLst/>
              <a:gdLst/>
              <a:ahLst/>
              <a:cxnLst/>
              <a:rect l="l" t="t" r="r" b="b"/>
              <a:pathLst>
                <a:path w="26782" h="26349" extrusionOk="0">
                  <a:moveTo>
                    <a:pt x="19840" y="0"/>
                  </a:moveTo>
                  <a:cubicBezTo>
                    <a:pt x="19338" y="0"/>
                    <a:pt x="18769" y="736"/>
                    <a:pt x="18543" y="1038"/>
                  </a:cubicBezTo>
                  <a:cubicBezTo>
                    <a:pt x="16842" y="3155"/>
                    <a:pt x="16334" y="5868"/>
                    <a:pt x="15646" y="8445"/>
                  </a:cubicBezTo>
                  <a:cubicBezTo>
                    <a:pt x="15042" y="7160"/>
                    <a:pt x="13563" y="3598"/>
                    <a:pt x="12584" y="3598"/>
                  </a:cubicBezTo>
                  <a:cubicBezTo>
                    <a:pt x="12442" y="3598"/>
                    <a:pt x="12310" y="3674"/>
                    <a:pt x="12193" y="3843"/>
                  </a:cubicBezTo>
                  <a:cubicBezTo>
                    <a:pt x="11596" y="4719"/>
                    <a:pt x="13989" y="9321"/>
                    <a:pt x="14449" y="9965"/>
                  </a:cubicBezTo>
                  <a:cubicBezTo>
                    <a:pt x="13658" y="9174"/>
                    <a:pt x="10108" y="6917"/>
                    <a:pt x="8633" y="6917"/>
                  </a:cubicBezTo>
                  <a:cubicBezTo>
                    <a:pt x="8393" y="6917"/>
                    <a:pt x="8208" y="6977"/>
                    <a:pt x="8099" y="7112"/>
                  </a:cubicBezTo>
                  <a:cubicBezTo>
                    <a:pt x="6995" y="8493"/>
                    <a:pt x="11780" y="12494"/>
                    <a:pt x="12517" y="13554"/>
                  </a:cubicBezTo>
                  <a:cubicBezTo>
                    <a:pt x="10873" y="12860"/>
                    <a:pt x="7207" y="11126"/>
                    <a:pt x="5368" y="11126"/>
                  </a:cubicBezTo>
                  <a:cubicBezTo>
                    <a:pt x="4888" y="11126"/>
                    <a:pt x="4532" y="11244"/>
                    <a:pt x="4370" y="11530"/>
                  </a:cubicBezTo>
                  <a:cubicBezTo>
                    <a:pt x="3774" y="12542"/>
                    <a:pt x="9156" y="15715"/>
                    <a:pt x="9940" y="16591"/>
                  </a:cubicBezTo>
                  <a:cubicBezTo>
                    <a:pt x="9504" y="16529"/>
                    <a:pt x="5908" y="15329"/>
                    <a:pt x="3856" y="15329"/>
                  </a:cubicBezTo>
                  <a:cubicBezTo>
                    <a:pt x="2875" y="15329"/>
                    <a:pt x="2247" y="15604"/>
                    <a:pt x="2485" y="16407"/>
                  </a:cubicBezTo>
                  <a:cubicBezTo>
                    <a:pt x="2669" y="17004"/>
                    <a:pt x="7131" y="19396"/>
                    <a:pt x="9708" y="21377"/>
                  </a:cubicBezTo>
                  <a:cubicBezTo>
                    <a:pt x="7224" y="20331"/>
                    <a:pt x="4542" y="19202"/>
                    <a:pt x="2919" y="19202"/>
                  </a:cubicBezTo>
                  <a:cubicBezTo>
                    <a:pt x="2469" y="19202"/>
                    <a:pt x="2101" y="19289"/>
                    <a:pt x="1841" y="19489"/>
                  </a:cubicBezTo>
                  <a:cubicBezTo>
                    <a:pt x="0" y="20869"/>
                    <a:pt x="3173" y="22113"/>
                    <a:pt x="4142" y="22573"/>
                  </a:cubicBezTo>
                  <a:cubicBezTo>
                    <a:pt x="5907" y="23480"/>
                    <a:pt x="13608" y="26349"/>
                    <a:pt x="14459" y="26349"/>
                  </a:cubicBezTo>
                  <a:cubicBezTo>
                    <a:pt x="14472" y="26349"/>
                    <a:pt x="14483" y="26348"/>
                    <a:pt x="14493" y="26347"/>
                  </a:cubicBezTo>
                  <a:cubicBezTo>
                    <a:pt x="17670" y="25102"/>
                    <a:pt x="22868" y="23630"/>
                    <a:pt x="24665" y="22297"/>
                  </a:cubicBezTo>
                  <a:cubicBezTo>
                    <a:pt x="25721" y="21421"/>
                    <a:pt x="26781" y="20273"/>
                    <a:pt x="24849" y="19628"/>
                  </a:cubicBezTo>
                  <a:cubicBezTo>
                    <a:pt x="24498" y="19521"/>
                    <a:pt x="23996" y="19477"/>
                    <a:pt x="23407" y="19477"/>
                  </a:cubicBezTo>
                  <a:cubicBezTo>
                    <a:pt x="21215" y="19477"/>
                    <a:pt x="17814" y="20080"/>
                    <a:pt x="16474" y="20225"/>
                  </a:cubicBezTo>
                  <a:cubicBezTo>
                    <a:pt x="17806" y="19765"/>
                    <a:pt x="25033" y="17512"/>
                    <a:pt x="25813" y="16315"/>
                  </a:cubicBezTo>
                  <a:cubicBezTo>
                    <a:pt x="26397" y="15467"/>
                    <a:pt x="24045" y="15183"/>
                    <a:pt x="21623" y="15183"/>
                  </a:cubicBezTo>
                  <a:cubicBezTo>
                    <a:pt x="19842" y="15183"/>
                    <a:pt x="18023" y="15336"/>
                    <a:pt x="17302" y="15531"/>
                  </a:cubicBezTo>
                  <a:cubicBezTo>
                    <a:pt x="18591" y="14979"/>
                    <a:pt x="20015" y="14703"/>
                    <a:pt x="21352" y="14199"/>
                  </a:cubicBezTo>
                  <a:cubicBezTo>
                    <a:pt x="22132" y="13923"/>
                    <a:pt x="25261" y="13046"/>
                    <a:pt x="25537" y="12082"/>
                  </a:cubicBezTo>
                  <a:cubicBezTo>
                    <a:pt x="25776" y="11321"/>
                    <a:pt x="25076" y="11057"/>
                    <a:pt x="23992" y="11057"/>
                  </a:cubicBezTo>
                  <a:cubicBezTo>
                    <a:pt x="21732" y="11057"/>
                    <a:pt x="17800" y="12201"/>
                    <a:pt x="17210" y="12358"/>
                  </a:cubicBezTo>
                  <a:cubicBezTo>
                    <a:pt x="18407" y="11898"/>
                    <a:pt x="24985" y="9733"/>
                    <a:pt x="24757" y="8353"/>
                  </a:cubicBezTo>
                  <a:cubicBezTo>
                    <a:pt x="24680" y="7758"/>
                    <a:pt x="24182" y="7537"/>
                    <a:pt x="23447" y="7537"/>
                  </a:cubicBezTo>
                  <a:cubicBezTo>
                    <a:pt x="21968" y="7537"/>
                    <a:pt x="19528" y="8429"/>
                    <a:pt x="17622" y="8953"/>
                  </a:cubicBezTo>
                  <a:cubicBezTo>
                    <a:pt x="18359" y="6928"/>
                    <a:pt x="19235" y="4996"/>
                    <a:pt x="19923" y="2879"/>
                  </a:cubicBezTo>
                  <a:cubicBezTo>
                    <a:pt x="20107" y="2327"/>
                    <a:pt x="20707" y="578"/>
                    <a:pt x="20155" y="118"/>
                  </a:cubicBezTo>
                  <a:cubicBezTo>
                    <a:pt x="20056" y="35"/>
                    <a:pt x="19950" y="0"/>
                    <a:pt x="19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6739867" y="1555701"/>
              <a:ext cx="396114" cy="574950"/>
            </a:xfrm>
            <a:custGeom>
              <a:avLst/>
              <a:gdLst/>
              <a:ahLst/>
              <a:cxnLst/>
              <a:rect l="l" t="t" r="r" b="b"/>
              <a:pathLst>
                <a:path w="14508" h="21058" extrusionOk="0">
                  <a:moveTo>
                    <a:pt x="10757" y="1"/>
                  </a:moveTo>
                  <a:cubicBezTo>
                    <a:pt x="10629" y="1"/>
                    <a:pt x="10496" y="66"/>
                    <a:pt x="10440" y="217"/>
                  </a:cubicBezTo>
                  <a:cubicBezTo>
                    <a:pt x="9748" y="2702"/>
                    <a:pt x="8920" y="5234"/>
                    <a:pt x="8276" y="7811"/>
                  </a:cubicBezTo>
                  <a:cubicBezTo>
                    <a:pt x="6895" y="7119"/>
                    <a:pt x="5654" y="5878"/>
                    <a:pt x="4502" y="4910"/>
                  </a:cubicBezTo>
                  <a:cubicBezTo>
                    <a:pt x="4442" y="4850"/>
                    <a:pt x="4374" y="4825"/>
                    <a:pt x="4306" y="4825"/>
                  </a:cubicBezTo>
                  <a:cubicBezTo>
                    <a:pt x="4063" y="4825"/>
                    <a:pt x="3836" y="5154"/>
                    <a:pt x="4090" y="5370"/>
                  </a:cubicBezTo>
                  <a:cubicBezTo>
                    <a:pt x="5286" y="6431"/>
                    <a:pt x="6619" y="7719"/>
                    <a:pt x="8091" y="8407"/>
                  </a:cubicBezTo>
                  <a:cubicBezTo>
                    <a:pt x="7815" y="9560"/>
                    <a:pt x="7587" y="10664"/>
                    <a:pt x="7355" y="11813"/>
                  </a:cubicBezTo>
                  <a:cubicBezTo>
                    <a:pt x="6527" y="11536"/>
                    <a:pt x="5747" y="11076"/>
                    <a:pt x="4962" y="10616"/>
                  </a:cubicBezTo>
                  <a:cubicBezTo>
                    <a:pt x="3906" y="10064"/>
                    <a:pt x="2894" y="9468"/>
                    <a:pt x="1973" y="8731"/>
                  </a:cubicBezTo>
                  <a:cubicBezTo>
                    <a:pt x="1913" y="8671"/>
                    <a:pt x="1843" y="8646"/>
                    <a:pt x="1775" y="8646"/>
                  </a:cubicBezTo>
                  <a:cubicBezTo>
                    <a:pt x="1533" y="8646"/>
                    <a:pt x="1307" y="8965"/>
                    <a:pt x="1557" y="9144"/>
                  </a:cubicBezTo>
                  <a:cubicBezTo>
                    <a:pt x="2478" y="9880"/>
                    <a:pt x="3490" y="10480"/>
                    <a:pt x="4458" y="11076"/>
                  </a:cubicBezTo>
                  <a:cubicBezTo>
                    <a:pt x="5378" y="11584"/>
                    <a:pt x="6299" y="12089"/>
                    <a:pt x="7263" y="12457"/>
                  </a:cubicBezTo>
                  <a:cubicBezTo>
                    <a:pt x="7127" y="13241"/>
                    <a:pt x="7035" y="14021"/>
                    <a:pt x="6943" y="14805"/>
                  </a:cubicBezTo>
                  <a:cubicBezTo>
                    <a:pt x="6023" y="14666"/>
                    <a:pt x="5054" y="14297"/>
                    <a:pt x="4134" y="13977"/>
                  </a:cubicBezTo>
                  <a:cubicBezTo>
                    <a:pt x="2938" y="13561"/>
                    <a:pt x="1741" y="13193"/>
                    <a:pt x="593" y="12641"/>
                  </a:cubicBezTo>
                  <a:cubicBezTo>
                    <a:pt x="541" y="12615"/>
                    <a:pt x="491" y="12604"/>
                    <a:pt x="445" y="12604"/>
                  </a:cubicBezTo>
                  <a:cubicBezTo>
                    <a:pt x="160" y="12604"/>
                    <a:pt x="0" y="13029"/>
                    <a:pt x="317" y="13149"/>
                  </a:cubicBezTo>
                  <a:cubicBezTo>
                    <a:pt x="1373" y="13701"/>
                    <a:pt x="2525" y="14069"/>
                    <a:pt x="3630" y="14437"/>
                  </a:cubicBezTo>
                  <a:cubicBezTo>
                    <a:pt x="4686" y="14805"/>
                    <a:pt x="5791" y="15266"/>
                    <a:pt x="6895" y="15450"/>
                  </a:cubicBezTo>
                  <a:cubicBezTo>
                    <a:pt x="6851" y="16738"/>
                    <a:pt x="6851" y="18071"/>
                    <a:pt x="6987" y="19451"/>
                  </a:cubicBezTo>
                  <a:cubicBezTo>
                    <a:pt x="6023" y="19267"/>
                    <a:pt x="5102" y="18947"/>
                    <a:pt x="4182" y="18671"/>
                  </a:cubicBezTo>
                  <a:cubicBezTo>
                    <a:pt x="4144" y="18656"/>
                    <a:pt x="4108" y="18650"/>
                    <a:pt x="4076" y="18650"/>
                  </a:cubicBezTo>
                  <a:cubicBezTo>
                    <a:pt x="3790" y="18650"/>
                    <a:pt x="3712" y="19145"/>
                    <a:pt x="4042" y="19267"/>
                  </a:cubicBezTo>
                  <a:cubicBezTo>
                    <a:pt x="5010" y="19591"/>
                    <a:pt x="6023" y="19911"/>
                    <a:pt x="7035" y="20051"/>
                  </a:cubicBezTo>
                  <a:cubicBezTo>
                    <a:pt x="7079" y="20279"/>
                    <a:pt x="7127" y="20555"/>
                    <a:pt x="7127" y="20787"/>
                  </a:cubicBezTo>
                  <a:cubicBezTo>
                    <a:pt x="7172" y="20966"/>
                    <a:pt x="7335" y="21058"/>
                    <a:pt x="7486" y="21058"/>
                  </a:cubicBezTo>
                  <a:cubicBezTo>
                    <a:pt x="7647" y="21058"/>
                    <a:pt x="7794" y="20954"/>
                    <a:pt x="7771" y="20740"/>
                  </a:cubicBezTo>
                  <a:cubicBezTo>
                    <a:pt x="7631" y="20095"/>
                    <a:pt x="7587" y="19407"/>
                    <a:pt x="7539" y="18763"/>
                  </a:cubicBezTo>
                  <a:cubicBezTo>
                    <a:pt x="9704" y="18347"/>
                    <a:pt x="11913" y="17750"/>
                    <a:pt x="13937" y="17014"/>
                  </a:cubicBezTo>
                  <a:cubicBezTo>
                    <a:pt x="14268" y="16888"/>
                    <a:pt x="14189" y="16394"/>
                    <a:pt x="13870" y="16394"/>
                  </a:cubicBezTo>
                  <a:cubicBezTo>
                    <a:pt x="13834" y="16394"/>
                    <a:pt x="13795" y="16400"/>
                    <a:pt x="13753" y="16414"/>
                  </a:cubicBezTo>
                  <a:cubicBezTo>
                    <a:pt x="11773" y="17150"/>
                    <a:pt x="9612" y="17750"/>
                    <a:pt x="7495" y="18163"/>
                  </a:cubicBezTo>
                  <a:cubicBezTo>
                    <a:pt x="7447" y="16690"/>
                    <a:pt x="7495" y="15266"/>
                    <a:pt x="7679" y="13837"/>
                  </a:cubicBezTo>
                  <a:cubicBezTo>
                    <a:pt x="9888" y="13517"/>
                    <a:pt x="12005" y="13057"/>
                    <a:pt x="14166" y="12505"/>
                  </a:cubicBezTo>
                  <a:cubicBezTo>
                    <a:pt x="14508" y="12419"/>
                    <a:pt x="14373" y="11895"/>
                    <a:pt x="14057" y="11895"/>
                  </a:cubicBezTo>
                  <a:cubicBezTo>
                    <a:pt x="14033" y="11895"/>
                    <a:pt x="14008" y="11898"/>
                    <a:pt x="13981" y="11905"/>
                  </a:cubicBezTo>
                  <a:cubicBezTo>
                    <a:pt x="11913" y="12457"/>
                    <a:pt x="9840" y="12917"/>
                    <a:pt x="7771" y="13193"/>
                  </a:cubicBezTo>
                  <a:cubicBezTo>
                    <a:pt x="7907" y="12044"/>
                    <a:pt x="8139" y="10940"/>
                    <a:pt x="8415" y="9788"/>
                  </a:cubicBezTo>
                  <a:cubicBezTo>
                    <a:pt x="9796" y="9376"/>
                    <a:pt x="11221" y="9144"/>
                    <a:pt x="12601" y="8776"/>
                  </a:cubicBezTo>
                  <a:cubicBezTo>
                    <a:pt x="12932" y="8693"/>
                    <a:pt x="12817" y="8203"/>
                    <a:pt x="12523" y="8203"/>
                  </a:cubicBezTo>
                  <a:cubicBezTo>
                    <a:pt x="12490" y="8203"/>
                    <a:pt x="12454" y="8210"/>
                    <a:pt x="12417" y="8223"/>
                  </a:cubicBezTo>
                  <a:cubicBezTo>
                    <a:pt x="11129" y="8547"/>
                    <a:pt x="9840" y="8776"/>
                    <a:pt x="8552" y="9100"/>
                  </a:cubicBezTo>
                  <a:cubicBezTo>
                    <a:pt x="8784" y="8179"/>
                    <a:pt x="9012" y="7303"/>
                    <a:pt x="9288" y="6383"/>
                  </a:cubicBezTo>
                  <a:cubicBezTo>
                    <a:pt x="10760" y="6015"/>
                    <a:pt x="12141" y="5510"/>
                    <a:pt x="13521" y="4818"/>
                  </a:cubicBezTo>
                  <a:cubicBezTo>
                    <a:pt x="13834" y="4662"/>
                    <a:pt x="13615" y="4274"/>
                    <a:pt x="13346" y="4274"/>
                  </a:cubicBezTo>
                  <a:cubicBezTo>
                    <a:pt x="13298" y="4274"/>
                    <a:pt x="13249" y="4286"/>
                    <a:pt x="13201" y="4314"/>
                  </a:cubicBezTo>
                  <a:cubicBezTo>
                    <a:pt x="12005" y="4866"/>
                    <a:pt x="10760" y="5326"/>
                    <a:pt x="9472" y="5694"/>
                  </a:cubicBezTo>
                  <a:cubicBezTo>
                    <a:pt x="9980" y="3898"/>
                    <a:pt x="10532" y="2105"/>
                    <a:pt x="11036" y="357"/>
                  </a:cubicBezTo>
                  <a:cubicBezTo>
                    <a:pt x="11119" y="139"/>
                    <a:pt x="10943" y="1"/>
                    <a:pt x="10757" y="1"/>
                  </a:cubicBezTo>
                  <a:close/>
                </a:path>
              </a:pathLst>
            </a:custGeom>
            <a:solidFill>
              <a:srgbClr val="F4F7E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36"/>
            <p:cNvGrpSpPr/>
            <p:nvPr/>
          </p:nvGrpSpPr>
          <p:grpSpPr>
            <a:xfrm>
              <a:off x="7791285" y="1835504"/>
              <a:ext cx="561571" cy="569844"/>
              <a:chOff x="7791285" y="1835504"/>
              <a:chExt cx="561571" cy="569844"/>
            </a:xfrm>
          </p:grpSpPr>
          <p:sp>
            <p:nvSpPr>
              <p:cNvPr id="1096" name="Google Shape;1096;p36"/>
              <p:cNvSpPr/>
              <p:nvPr/>
            </p:nvSpPr>
            <p:spPr>
              <a:xfrm>
                <a:off x="8190812" y="1835504"/>
                <a:ext cx="159532" cy="209879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7687" extrusionOk="0">
                    <a:moveTo>
                      <a:pt x="4370" y="0"/>
                    </a:moveTo>
                    <a:lnTo>
                      <a:pt x="4370" y="0"/>
                    </a:lnTo>
                    <a:cubicBezTo>
                      <a:pt x="4370" y="0"/>
                      <a:pt x="93" y="1705"/>
                      <a:pt x="1" y="7686"/>
                    </a:cubicBezTo>
                    <a:cubicBezTo>
                      <a:pt x="1" y="7686"/>
                      <a:pt x="5843" y="4878"/>
                      <a:pt x="43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>
                <a:off x="8042556" y="1939830"/>
                <a:ext cx="126878" cy="202235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7407" extrusionOk="0">
                    <a:moveTo>
                      <a:pt x="2394" y="0"/>
                    </a:moveTo>
                    <a:cubicBezTo>
                      <a:pt x="2393" y="0"/>
                      <a:pt x="1" y="2345"/>
                      <a:pt x="2714" y="7407"/>
                    </a:cubicBezTo>
                    <a:cubicBezTo>
                      <a:pt x="2714" y="7407"/>
                      <a:pt x="4647" y="4094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6"/>
              <p:cNvSpPr/>
              <p:nvPr/>
            </p:nvSpPr>
            <p:spPr>
              <a:xfrm>
                <a:off x="8149311" y="2052783"/>
                <a:ext cx="203545" cy="6864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2514" extrusionOk="0">
                    <a:moveTo>
                      <a:pt x="4640" y="0"/>
                    </a:moveTo>
                    <a:cubicBezTo>
                      <a:pt x="2026" y="0"/>
                      <a:pt x="0" y="1845"/>
                      <a:pt x="0" y="1845"/>
                    </a:cubicBezTo>
                    <a:cubicBezTo>
                      <a:pt x="769" y="2331"/>
                      <a:pt x="1609" y="2514"/>
                      <a:pt x="2440" y="2514"/>
                    </a:cubicBezTo>
                    <a:cubicBezTo>
                      <a:pt x="4993" y="2514"/>
                      <a:pt x="7455" y="785"/>
                      <a:pt x="7455" y="785"/>
                    </a:cubicBezTo>
                    <a:cubicBezTo>
                      <a:pt x="6486" y="213"/>
                      <a:pt x="5529" y="0"/>
                      <a:pt x="46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6"/>
              <p:cNvSpPr/>
              <p:nvPr/>
            </p:nvSpPr>
            <p:spPr>
              <a:xfrm>
                <a:off x="7923159" y="2093109"/>
                <a:ext cx="126960" cy="179627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6579" extrusionOk="0">
                    <a:moveTo>
                      <a:pt x="2809" y="0"/>
                    </a:moveTo>
                    <a:cubicBezTo>
                      <a:pt x="2809" y="0"/>
                      <a:pt x="1" y="2897"/>
                      <a:pt x="1705" y="6578"/>
                    </a:cubicBezTo>
                    <a:cubicBezTo>
                      <a:pt x="1705" y="6578"/>
                      <a:pt x="4650" y="3817"/>
                      <a:pt x="28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6"/>
              <p:cNvSpPr/>
              <p:nvPr/>
            </p:nvSpPr>
            <p:spPr>
              <a:xfrm>
                <a:off x="8036221" y="2184138"/>
                <a:ext cx="191013" cy="60722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2224" extrusionOk="0">
                    <a:moveTo>
                      <a:pt x="4347" y="1"/>
                    </a:moveTo>
                    <a:cubicBezTo>
                      <a:pt x="1830" y="1"/>
                      <a:pt x="1" y="1360"/>
                      <a:pt x="1" y="1360"/>
                    </a:cubicBezTo>
                    <a:cubicBezTo>
                      <a:pt x="1168" y="1992"/>
                      <a:pt x="2214" y="2223"/>
                      <a:pt x="3120" y="2223"/>
                    </a:cubicBezTo>
                    <a:cubicBezTo>
                      <a:pt x="5572" y="2223"/>
                      <a:pt x="6995" y="531"/>
                      <a:pt x="6995" y="531"/>
                    </a:cubicBezTo>
                    <a:cubicBezTo>
                      <a:pt x="6066" y="146"/>
                      <a:pt x="5169" y="1"/>
                      <a:pt x="43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6"/>
              <p:cNvSpPr/>
              <p:nvPr/>
            </p:nvSpPr>
            <p:spPr>
              <a:xfrm>
                <a:off x="7791285" y="2163442"/>
                <a:ext cx="135724" cy="189702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6948" extrusionOk="0">
                    <a:moveTo>
                      <a:pt x="3590" y="1"/>
                    </a:moveTo>
                    <a:cubicBezTo>
                      <a:pt x="3590" y="1"/>
                      <a:pt x="1" y="2162"/>
                      <a:pt x="1381" y="6947"/>
                    </a:cubicBezTo>
                    <a:cubicBezTo>
                      <a:pt x="1381" y="6947"/>
                      <a:pt x="4970" y="4739"/>
                      <a:pt x="3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6"/>
              <p:cNvSpPr/>
              <p:nvPr/>
            </p:nvSpPr>
            <p:spPr>
              <a:xfrm>
                <a:off x="7903064" y="2309869"/>
                <a:ext cx="179737" cy="95479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3497" extrusionOk="0">
                    <a:moveTo>
                      <a:pt x="1301" y="0"/>
                    </a:moveTo>
                    <a:cubicBezTo>
                      <a:pt x="519" y="0"/>
                      <a:pt x="0" y="160"/>
                      <a:pt x="0" y="160"/>
                    </a:cubicBezTo>
                    <a:cubicBezTo>
                      <a:pt x="1819" y="3023"/>
                      <a:pt x="4152" y="3496"/>
                      <a:pt x="5496" y="3496"/>
                    </a:cubicBezTo>
                    <a:cubicBezTo>
                      <a:pt x="6160" y="3496"/>
                      <a:pt x="6582" y="3381"/>
                      <a:pt x="6582" y="3381"/>
                    </a:cubicBezTo>
                    <a:cubicBezTo>
                      <a:pt x="4956" y="513"/>
                      <a:pt x="2704" y="0"/>
                      <a:pt x="1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3" name="Google Shape;1103;p36"/>
            <p:cNvSpPr/>
            <p:nvPr/>
          </p:nvSpPr>
          <p:spPr>
            <a:xfrm>
              <a:off x="7612886" y="1968716"/>
              <a:ext cx="656286" cy="456099"/>
            </a:xfrm>
            <a:custGeom>
              <a:avLst/>
              <a:gdLst/>
              <a:ahLst/>
              <a:cxnLst/>
              <a:rect l="l" t="t" r="r" b="b"/>
              <a:pathLst>
                <a:path w="24037" h="16705" extrusionOk="0">
                  <a:moveTo>
                    <a:pt x="22662" y="0"/>
                  </a:moveTo>
                  <a:cubicBezTo>
                    <a:pt x="22546" y="0"/>
                    <a:pt x="22425" y="61"/>
                    <a:pt x="22364" y="183"/>
                  </a:cubicBezTo>
                  <a:cubicBezTo>
                    <a:pt x="21168" y="2255"/>
                    <a:pt x="19971" y="4048"/>
                    <a:pt x="18635" y="5660"/>
                  </a:cubicBezTo>
                  <a:cubicBezTo>
                    <a:pt x="18359" y="4508"/>
                    <a:pt x="18359" y="3360"/>
                    <a:pt x="18451" y="2207"/>
                  </a:cubicBezTo>
                  <a:cubicBezTo>
                    <a:pt x="18451" y="2074"/>
                    <a:pt x="18342" y="2002"/>
                    <a:pt x="18251" y="2002"/>
                  </a:cubicBezTo>
                  <a:cubicBezTo>
                    <a:pt x="18186" y="2002"/>
                    <a:pt x="18131" y="2039"/>
                    <a:pt x="18131" y="2115"/>
                  </a:cubicBezTo>
                  <a:cubicBezTo>
                    <a:pt x="18039" y="3404"/>
                    <a:pt x="18039" y="4692"/>
                    <a:pt x="18359" y="5937"/>
                  </a:cubicBezTo>
                  <a:cubicBezTo>
                    <a:pt x="16842" y="7685"/>
                    <a:pt x="15186" y="9202"/>
                    <a:pt x="13345" y="10538"/>
                  </a:cubicBezTo>
                  <a:cubicBezTo>
                    <a:pt x="13297" y="9386"/>
                    <a:pt x="13437" y="8237"/>
                    <a:pt x="13805" y="7133"/>
                  </a:cubicBezTo>
                  <a:cubicBezTo>
                    <a:pt x="13835" y="7010"/>
                    <a:pt x="13721" y="6907"/>
                    <a:pt x="13615" y="6907"/>
                  </a:cubicBezTo>
                  <a:cubicBezTo>
                    <a:pt x="13562" y="6907"/>
                    <a:pt x="13512" y="6932"/>
                    <a:pt x="13481" y="6993"/>
                  </a:cubicBezTo>
                  <a:cubicBezTo>
                    <a:pt x="13113" y="8237"/>
                    <a:pt x="12929" y="9478"/>
                    <a:pt x="13021" y="10766"/>
                  </a:cubicBezTo>
                  <a:cubicBezTo>
                    <a:pt x="12977" y="10766"/>
                    <a:pt x="12929" y="10814"/>
                    <a:pt x="12885" y="10858"/>
                  </a:cubicBezTo>
                  <a:cubicBezTo>
                    <a:pt x="11780" y="11595"/>
                    <a:pt x="10216" y="12563"/>
                    <a:pt x="8375" y="13483"/>
                  </a:cubicBezTo>
                  <a:cubicBezTo>
                    <a:pt x="8467" y="12239"/>
                    <a:pt x="8880" y="11090"/>
                    <a:pt x="9204" y="9894"/>
                  </a:cubicBezTo>
                  <a:cubicBezTo>
                    <a:pt x="9228" y="9766"/>
                    <a:pt x="9142" y="9696"/>
                    <a:pt x="9052" y="9696"/>
                  </a:cubicBezTo>
                  <a:cubicBezTo>
                    <a:pt x="8978" y="9696"/>
                    <a:pt x="8901" y="9743"/>
                    <a:pt x="8880" y="9846"/>
                  </a:cubicBezTo>
                  <a:cubicBezTo>
                    <a:pt x="8512" y="11090"/>
                    <a:pt x="8099" y="12331"/>
                    <a:pt x="8007" y="13619"/>
                  </a:cubicBezTo>
                  <a:lnTo>
                    <a:pt x="8007" y="13667"/>
                  </a:lnTo>
                  <a:cubicBezTo>
                    <a:pt x="5706" y="14771"/>
                    <a:pt x="2990" y="15784"/>
                    <a:pt x="277" y="16060"/>
                  </a:cubicBezTo>
                  <a:cubicBezTo>
                    <a:pt x="92" y="16060"/>
                    <a:pt x="0" y="16244"/>
                    <a:pt x="0" y="16428"/>
                  </a:cubicBezTo>
                  <a:cubicBezTo>
                    <a:pt x="0" y="16472"/>
                    <a:pt x="45" y="16520"/>
                    <a:pt x="45" y="16564"/>
                  </a:cubicBezTo>
                  <a:cubicBezTo>
                    <a:pt x="137" y="16656"/>
                    <a:pt x="229" y="16704"/>
                    <a:pt x="369" y="16704"/>
                  </a:cubicBezTo>
                  <a:cubicBezTo>
                    <a:pt x="4278" y="16288"/>
                    <a:pt x="8191" y="14448"/>
                    <a:pt x="10952" y="12839"/>
                  </a:cubicBezTo>
                  <a:cubicBezTo>
                    <a:pt x="12057" y="13619"/>
                    <a:pt x="13205" y="14311"/>
                    <a:pt x="14494" y="14724"/>
                  </a:cubicBezTo>
                  <a:cubicBezTo>
                    <a:pt x="14508" y="14727"/>
                    <a:pt x="14522" y="14729"/>
                    <a:pt x="14536" y="14729"/>
                  </a:cubicBezTo>
                  <a:cubicBezTo>
                    <a:pt x="14698" y="14729"/>
                    <a:pt x="14803" y="14488"/>
                    <a:pt x="14633" y="14403"/>
                  </a:cubicBezTo>
                  <a:cubicBezTo>
                    <a:pt x="13389" y="14035"/>
                    <a:pt x="12285" y="13391"/>
                    <a:pt x="11272" y="12655"/>
                  </a:cubicBezTo>
                  <a:cubicBezTo>
                    <a:pt x="12057" y="12195"/>
                    <a:pt x="12701" y="11779"/>
                    <a:pt x="13253" y="11411"/>
                  </a:cubicBezTo>
                  <a:cubicBezTo>
                    <a:pt x="14265" y="10722"/>
                    <a:pt x="15186" y="9986"/>
                    <a:pt x="16058" y="9202"/>
                  </a:cubicBezTo>
                  <a:cubicBezTo>
                    <a:pt x="16275" y="9211"/>
                    <a:pt x="16490" y="9215"/>
                    <a:pt x="16704" y="9215"/>
                  </a:cubicBezTo>
                  <a:cubicBezTo>
                    <a:pt x="17581" y="9215"/>
                    <a:pt x="18440" y="9148"/>
                    <a:pt x="19327" y="9110"/>
                  </a:cubicBezTo>
                  <a:cubicBezTo>
                    <a:pt x="19511" y="9110"/>
                    <a:pt x="19463" y="8789"/>
                    <a:pt x="19279" y="8789"/>
                  </a:cubicBezTo>
                  <a:cubicBezTo>
                    <a:pt x="18315" y="8834"/>
                    <a:pt x="17394" y="8881"/>
                    <a:pt x="16426" y="8881"/>
                  </a:cubicBezTo>
                  <a:cubicBezTo>
                    <a:pt x="17715" y="7685"/>
                    <a:pt x="18911" y="6397"/>
                    <a:pt x="20015" y="4924"/>
                  </a:cubicBezTo>
                  <a:cubicBezTo>
                    <a:pt x="20106" y="4927"/>
                    <a:pt x="20196" y="4929"/>
                    <a:pt x="20287" y="4929"/>
                  </a:cubicBezTo>
                  <a:cubicBezTo>
                    <a:pt x="21490" y="4929"/>
                    <a:pt x="22724" y="4660"/>
                    <a:pt x="23837" y="4232"/>
                  </a:cubicBezTo>
                  <a:cubicBezTo>
                    <a:pt x="24037" y="4151"/>
                    <a:pt x="23957" y="3895"/>
                    <a:pt x="23810" y="3895"/>
                  </a:cubicBezTo>
                  <a:cubicBezTo>
                    <a:pt x="23789" y="3895"/>
                    <a:pt x="23767" y="3900"/>
                    <a:pt x="23745" y="3912"/>
                  </a:cubicBezTo>
                  <a:cubicBezTo>
                    <a:pt x="22640" y="4372"/>
                    <a:pt x="21444" y="4600"/>
                    <a:pt x="20292" y="4600"/>
                  </a:cubicBezTo>
                  <a:cubicBezTo>
                    <a:pt x="21212" y="3360"/>
                    <a:pt x="22088" y="2023"/>
                    <a:pt x="22960" y="507"/>
                  </a:cubicBezTo>
                  <a:cubicBezTo>
                    <a:pt x="23052" y="323"/>
                    <a:pt x="23008" y="139"/>
                    <a:pt x="22824" y="47"/>
                  </a:cubicBezTo>
                  <a:cubicBezTo>
                    <a:pt x="22777" y="16"/>
                    <a:pt x="22720" y="0"/>
                    <a:pt x="2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5963229" y="1679712"/>
              <a:ext cx="623167" cy="706087"/>
            </a:xfrm>
            <a:custGeom>
              <a:avLst/>
              <a:gdLst/>
              <a:ahLst/>
              <a:cxnLst/>
              <a:rect l="l" t="t" r="r" b="b"/>
              <a:pathLst>
                <a:path w="22824" h="25861" extrusionOk="0">
                  <a:moveTo>
                    <a:pt x="0" y="0"/>
                  </a:moveTo>
                  <a:cubicBezTo>
                    <a:pt x="0" y="0"/>
                    <a:pt x="828" y="10079"/>
                    <a:pt x="8147" y="16658"/>
                  </a:cubicBezTo>
                  <a:cubicBezTo>
                    <a:pt x="15417" y="23284"/>
                    <a:pt x="20247" y="25861"/>
                    <a:pt x="20247" y="25861"/>
                  </a:cubicBezTo>
                  <a:lnTo>
                    <a:pt x="22824" y="23148"/>
                  </a:lnTo>
                  <a:cubicBezTo>
                    <a:pt x="19971" y="12424"/>
                    <a:pt x="11044" y="253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992170" y="1716817"/>
              <a:ext cx="546500" cy="600424"/>
            </a:xfrm>
            <a:custGeom>
              <a:avLst/>
              <a:gdLst/>
              <a:ahLst/>
              <a:cxnLst/>
              <a:rect l="l" t="t" r="r" b="b"/>
              <a:pathLst>
                <a:path w="20016" h="21991" extrusionOk="0">
                  <a:moveTo>
                    <a:pt x="138" y="0"/>
                  </a:moveTo>
                  <a:cubicBezTo>
                    <a:pt x="103" y="0"/>
                    <a:pt x="68" y="23"/>
                    <a:pt x="44" y="69"/>
                  </a:cubicBezTo>
                  <a:cubicBezTo>
                    <a:pt x="0" y="114"/>
                    <a:pt x="0" y="206"/>
                    <a:pt x="44" y="254"/>
                  </a:cubicBezTo>
                  <a:cubicBezTo>
                    <a:pt x="92" y="298"/>
                    <a:pt x="1657" y="1770"/>
                    <a:pt x="3910" y="3979"/>
                  </a:cubicBezTo>
                  <a:cubicBezTo>
                    <a:pt x="3818" y="4119"/>
                    <a:pt x="3681" y="4211"/>
                    <a:pt x="3497" y="4255"/>
                  </a:cubicBezTo>
                  <a:cubicBezTo>
                    <a:pt x="3261" y="4364"/>
                    <a:pt x="3010" y="4409"/>
                    <a:pt x="2757" y="4409"/>
                  </a:cubicBezTo>
                  <a:cubicBezTo>
                    <a:pt x="2368" y="4409"/>
                    <a:pt x="1972" y="4303"/>
                    <a:pt x="1609" y="4163"/>
                  </a:cubicBezTo>
                  <a:cubicBezTo>
                    <a:pt x="1595" y="4160"/>
                    <a:pt x="1582" y="4158"/>
                    <a:pt x="1570" y="4158"/>
                  </a:cubicBezTo>
                  <a:cubicBezTo>
                    <a:pt x="1413" y="4158"/>
                    <a:pt x="1346" y="4402"/>
                    <a:pt x="1517" y="4487"/>
                  </a:cubicBezTo>
                  <a:cubicBezTo>
                    <a:pt x="1905" y="4607"/>
                    <a:pt x="2383" y="4729"/>
                    <a:pt x="2843" y="4729"/>
                  </a:cubicBezTo>
                  <a:cubicBezTo>
                    <a:pt x="3255" y="4729"/>
                    <a:pt x="3653" y="4631"/>
                    <a:pt x="3958" y="4347"/>
                  </a:cubicBezTo>
                  <a:cubicBezTo>
                    <a:pt x="4002" y="4303"/>
                    <a:pt x="4050" y="4211"/>
                    <a:pt x="4094" y="4163"/>
                  </a:cubicBezTo>
                  <a:cubicBezTo>
                    <a:pt x="5062" y="5131"/>
                    <a:pt x="6166" y="6280"/>
                    <a:pt x="7363" y="7476"/>
                  </a:cubicBezTo>
                  <a:cubicBezTo>
                    <a:pt x="7058" y="7636"/>
                    <a:pt x="6703" y="7702"/>
                    <a:pt x="6335" y="7702"/>
                  </a:cubicBezTo>
                  <a:cubicBezTo>
                    <a:pt x="5646" y="7702"/>
                    <a:pt x="4910" y="7471"/>
                    <a:pt x="4370" y="7200"/>
                  </a:cubicBezTo>
                  <a:cubicBezTo>
                    <a:pt x="4344" y="7187"/>
                    <a:pt x="4320" y="7181"/>
                    <a:pt x="4299" y="7181"/>
                  </a:cubicBezTo>
                  <a:cubicBezTo>
                    <a:pt x="4165" y="7181"/>
                    <a:pt x="4119" y="7397"/>
                    <a:pt x="4278" y="7476"/>
                  </a:cubicBezTo>
                  <a:cubicBezTo>
                    <a:pt x="4798" y="7765"/>
                    <a:pt x="5610" y="8018"/>
                    <a:pt x="6369" y="8018"/>
                  </a:cubicBezTo>
                  <a:cubicBezTo>
                    <a:pt x="6818" y="8018"/>
                    <a:pt x="7249" y="7930"/>
                    <a:pt x="7591" y="7708"/>
                  </a:cubicBezTo>
                  <a:cubicBezTo>
                    <a:pt x="8651" y="8812"/>
                    <a:pt x="9756" y="9961"/>
                    <a:pt x="10860" y="11113"/>
                  </a:cubicBezTo>
                  <a:cubicBezTo>
                    <a:pt x="10450" y="11523"/>
                    <a:pt x="9875" y="11678"/>
                    <a:pt x="9266" y="11678"/>
                  </a:cubicBezTo>
                  <a:cubicBezTo>
                    <a:pt x="8509" y="11678"/>
                    <a:pt x="7699" y="11439"/>
                    <a:pt x="7087" y="11157"/>
                  </a:cubicBezTo>
                  <a:cubicBezTo>
                    <a:pt x="7067" y="11144"/>
                    <a:pt x="7048" y="11139"/>
                    <a:pt x="7029" y="11139"/>
                  </a:cubicBezTo>
                  <a:cubicBezTo>
                    <a:pt x="6915" y="11139"/>
                    <a:pt x="6836" y="11354"/>
                    <a:pt x="6995" y="11433"/>
                  </a:cubicBezTo>
                  <a:cubicBezTo>
                    <a:pt x="7644" y="11733"/>
                    <a:pt x="8483" y="11979"/>
                    <a:pt x="9283" y="11979"/>
                  </a:cubicBezTo>
                  <a:cubicBezTo>
                    <a:pt x="9958" y="11979"/>
                    <a:pt x="10605" y="11804"/>
                    <a:pt x="11088" y="11341"/>
                  </a:cubicBezTo>
                  <a:cubicBezTo>
                    <a:pt x="12332" y="12678"/>
                    <a:pt x="13573" y="14058"/>
                    <a:pt x="14725" y="15439"/>
                  </a:cubicBezTo>
                  <a:cubicBezTo>
                    <a:pt x="14151" y="15948"/>
                    <a:pt x="13469" y="16144"/>
                    <a:pt x="12757" y="16144"/>
                  </a:cubicBezTo>
                  <a:cubicBezTo>
                    <a:pt x="11926" y="16144"/>
                    <a:pt x="11053" y="15878"/>
                    <a:pt x="10260" y="15531"/>
                  </a:cubicBezTo>
                  <a:cubicBezTo>
                    <a:pt x="10245" y="15527"/>
                    <a:pt x="10231" y="15525"/>
                    <a:pt x="10218" y="15525"/>
                  </a:cubicBezTo>
                  <a:cubicBezTo>
                    <a:pt x="10063" y="15525"/>
                    <a:pt x="9998" y="15766"/>
                    <a:pt x="10168" y="15851"/>
                  </a:cubicBezTo>
                  <a:cubicBezTo>
                    <a:pt x="10975" y="16170"/>
                    <a:pt x="11911" y="16435"/>
                    <a:pt x="12805" y="16435"/>
                  </a:cubicBezTo>
                  <a:cubicBezTo>
                    <a:pt x="13594" y="16435"/>
                    <a:pt x="14349" y="16228"/>
                    <a:pt x="14953" y="15667"/>
                  </a:cubicBezTo>
                  <a:cubicBezTo>
                    <a:pt x="15782" y="16679"/>
                    <a:pt x="16610" y="17647"/>
                    <a:pt x="17346" y="18612"/>
                  </a:cubicBezTo>
                  <a:cubicBezTo>
                    <a:pt x="17210" y="18704"/>
                    <a:pt x="17070" y="18752"/>
                    <a:pt x="16934" y="18796"/>
                  </a:cubicBezTo>
                  <a:cubicBezTo>
                    <a:pt x="16599" y="18874"/>
                    <a:pt x="16232" y="18928"/>
                    <a:pt x="15870" y="18928"/>
                  </a:cubicBezTo>
                  <a:cubicBezTo>
                    <a:pt x="15385" y="18928"/>
                    <a:pt x="14910" y="18831"/>
                    <a:pt x="14541" y="18568"/>
                  </a:cubicBezTo>
                  <a:cubicBezTo>
                    <a:pt x="14511" y="18553"/>
                    <a:pt x="14483" y="18546"/>
                    <a:pt x="14456" y="18546"/>
                  </a:cubicBezTo>
                  <a:cubicBezTo>
                    <a:pt x="14319" y="18546"/>
                    <a:pt x="14240" y="18719"/>
                    <a:pt x="14357" y="18796"/>
                  </a:cubicBezTo>
                  <a:cubicBezTo>
                    <a:pt x="14805" y="19088"/>
                    <a:pt x="15437" y="19242"/>
                    <a:pt x="16050" y="19242"/>
                  </a:cubicBezTo>
                  <a:cubicBezTo>
                    <a:pt x="16505" y="19242"/>
                    <a:pt x="16949" y="19157"/>
                    <a:pt x="17302" y="18980"/>
                  </a:cubicBezTo>
                  <a:cubicBezTo>
                    <a:pt x="17394" y="18936"/>
                    <a:pt x="17486" y="18888"/>
                    <a:pt x="17530" y="18844"/>
                  </a:cubicBezTo>
                  <a:cubicBezTo>
                    <a:pt x="18359" y="19948"/>
                    <a:pt x="19095" y="20960"/>
                    <a:pt x="19695" y="21925"/>
                  </a:cubicBezTo>
                  <a:cubicBezTo>
                    <a:pt x="19726" y="21959"/>
                    <a:pt x="19782" y="21991"/>
                    <a:pt x="19828" y="21991"/>
                  </a:cubicBezTo>
                  <a:cubicBezTo>
                    <a:pt x="19847" y="21991"/>
                    <a:pt x="19865" y="21986"/>
                    <a:pt x="19879" y="21973"/>
                  </a:cubicBezTo>
                  <a:lnTo>
                    <a:pt x="19923" y="21973"/>
                  </a:lnTo>
                  <a:cubicBezTo>
                    <a:pt x="19971" y="21925"/>
                    <a:pt x="20015" y="21833"/>
                    <a:pt x="19971" y="21789"/>
                  </a:cubicBezTo>
                  <a:cubicBezTo>
                    <a:pt x="19371" y="20821"/>
                    <a:pt x="18591" y="19764"/>
                    <a:pt x="17762" y="18660"/>
                  </a:cubicBezTo>
                  <a:cubicBezTo>
                    <a:pt x="18314" y="18107"/>
                    <a:pt x="18314" y="17139"/>
                    <a:pt x="18130" y="16359"/>
                  </a:cubicBezTo>
                  <a:cubicBezTo>
                    <a:pt x="18109" y="16278"/>
                    <a:pt x="18044" y="16241"/>
                    <a:pt x="17981" y="16241"/>
                  </a:cubicBezTo>
                  <a:cubicBezTo>
                    <a:pt x="17902" y="16241"/>
                    <a:pt x="17828" y="16300"/>
                    <a:pt x="17854" y="16403"/>
                  </a:cubicBezTo>
                  <a:cubicBezTo>
                    <a:pt x="17991" y="17095"/>
                    <a:pt x="18038" y="17923"/>
                    <a:pt x="17578" y="18428"/>
                  </a:cubicBezTo>
                  <a:cubicBezTo>
                    <a:pt x="16842" y="17463"/>
                    <a:pt x="16014" y="16451"/>
                    <a:pt x="15138" y="15483"/>
                  </a:cubicBezTo>
                  <a:cubicBezTo>
                    <a:pt x="15230" y="15391"/>
                    <a:pt x="15277" y="15299"/>
                    <a:pt x="15322" y="15255"/>
                  </a:cubicBezTo>
                  <a:cubicBezTo>
                    <a:pt x="16242" y="13918"/>
                    <a:pt x="15738" y="12354"/>
                    <a:pt x="15138" y="11021"/>
                  </a:cubicBezTo>
                  <a:cubicBezTo>
                    <a:pt x="15123" y="10959"/>
                    <a:pt x="15082" y="10934"/>
                    <a:pt x="15036" y="10934"/>
                  </a:cubicBezTo>
                  <a:cubicBezTo>
                    <a:pt x="14944" y="10934"/>
                    <a:pt x="14832" y="11035"/>
                    <a:pt x="14861" y="11157"/>
                  </a:cubicBezTo>
                  <a:cubicBezTo>
                    <a:pt x="15414" y="12310"/>
                    <a:pt x="16014" y="13918"/>
                    <a:pt x="15093" y="15070"/>
                  </a:cubicBezTo>
                  <a:lnTo>
                    <a:pt x="14953" y="15207"/>
                  </a:lnTo>
                  <a:cubicBezTo>
                    <a:pt x="13757" y="13874"/>
                    <a:pt x="12516" y="12494"/>
                    <a:pt x="11272" y="11113"/>
                  </a:cubicBezTo>
                  <a:cubicBezTo>
                    <a:pt x="11320" y="11065"/>
                    <a:pt x="11364" y="11021"/>
                    <a:pt x="11412" y="10929"/>
                  </a:cubicBezTo>
                  <a:cubicBezTo>
                    <a:pt x="12056" y="9869"/>
                    <a:pt x="11640" y="8396"/>
                    <a:pt x="11272" y="7340"/>
                  </a:cubicBezTo>
                  <a:cubicBezTo>
                    <a:pt x="11240" y="7276"/>
                    <a:pt x="11186" y="7251"/>
                    <a:pt x="11133" y="7251"/>
                  </a:cubicBezTo>
                  <a:cubicBezTo>
                    <a:pt x="11033" y="7251"/>
                    <a:pt x="10936" y="7341"/>
                    <a:pt x="10996" y="7432"/>
                  </a:cubicBezTo>
                  <a:cubicBezTo>
                    <a:pt x="11320" y="8396"/>
                    <a:pt x="11688" y="9685"/>
                    <a:pt x="11228" y="10653"/>
                  </a:cubicBezTo>
                  <a:cubicBezTo>
                    <a:pt x="11180" y="10745"/>
                    <a:pt x="11136" y="10837"/>
                    <a:pt x="11044" y="10881"/>
                  </a:cubicBezTo>
                  <a:cubicBezTo>
                    <a:pt x="9984" y="9733"/>
                    <a:pt x="8879" y="8580"/>
                    <a:pt x="7823" y="7524"/>
                  </a:cubicBezTo>
                  <a:cubicBezTo>
                    <a:pt x="7915" y="7432"/>
                    <a:pt x="7959" y="7340"/>
                    <a:pt x="8051" y="7248"/>
                  </a:cubicBezTo>
                  <a:cubicBezTo>
                    <a:pt x="8695" y="6280"/>
                    <a:pt x="8327" y="5039"/>
                    <a:pt x="7867" y="4071"/>
                  </a:cubicBezTo>
                  <a:cubicBezTo>
                    <a:pt x="7837" y="4010"/>
                    <a:pt x="7786" y="3985"/>
                    <a:pt x="7735" y="3985"/>
                  </a:cubicBezTo>
                  <a:cubicBezTo>
                    <a:pt x="7632" y="3985"/>
                    <a:pt x="7529" y="4088"/>
                    <a:pt x="7591" y="4211"/>
                  </a:cubicBezTo>
                  <a:cubicBezTo>
                    <a:pt x="7959" y="4991"/>
                    <a:pt x="8467" y="6280"/>
                    <a:pt x="7775" y="7108"/>
                  </a:cubicBezTo>
                  <a:cubicBezTo>
                    <a:pt x="7731" y="7156"/>
                    <a:pt x="7683" y="7248"/>
                    <a:pt x="7591" y="7292"/>
                  </a:cubicBezTo>
                  <a:cubicBezTo>
                    <a:pt x="6395" y="6051"/>
                    <a:pt x="5246" y="4899"/>
                    <a:pt x="4234" y="3935"/>
                  </a:cubicBezTo>
                  <a:cubicBezTo>
                    <a:pt x="4510" y="3383"/>
                    <a:pt x="4370" y="2783"/>
                    <a:pt x="4142" y="2230"/>
                  </a:cubicBezTo>
                  <a:cubicBezTo>
                    <a:pt x="4123" y="2160"/>
                    <a:pt x="4072" y="2130"/>
                    <a:pt x="4018" y="2130"/>
                  </a:cubicBezTo>
                  <a:cubicBezTo>
                    <a:pt x="3930" y="2130"/>
                    <a:pt x="3836" y="2209"/>
                    <a:pt x="3866" y="2322"/>
                  </a:cubicBezTo>
                  <a:cubicBezTo>
                    <a:pt x="4050" y="2738"/>
                    <a:pt x="4186" y="3291"/>
                    <a:pt x="4050" y="3703"/>
                  </a:cubicBezTo>
                  <a:cubicBezTo>
                    <a:pt x="1841" y="1542"/>
                    <a:pt x="320" y="114"/>
                    <a:pt x="228" y="69"/>
                  </a:cubicBezTo>
                  <a:cubicBezTo>
                    <a:pt x="206" y="23"/>
                    <a:pt x="172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5416772" y="2815703"/>
              <a:ext cx="662102" cy="238056"/>
            </a:xfrm>
            <a:custGeom>
              <a:avLst/>
              <a:gdLst/>
              <a:ahLst/>
              <a:cxnLst/>
              <a:rect l="l" t="t" r="r" b="b"/>
              <a:pathLst>
                <a:path w="24250" h="8719" extrusionOk="0">
                  <a:moveTo>
                    <a:pt x="8443" y="1"/>
                  </a:moveTo>
                  <a:cubicBezTo>
                    <a:pt x="3698" y="1"/>
                    <a:pt x="1" y="1749"/>
                    <a:pt x="1" y="1749"/>
                  </a:cubicBezTo>
                  <a:cubicBezTo>
                    <a:pt x="4295" y="6390"/>
                    <a:pt x="10772" y="8719"/>
                    <a:pt x="17132" y="8719"/>
                  </a:cubicBezTo>
                  <a:cubicBezTo>
                    <a:pt x="19287" y="8719"/>
                    <a:pt x="21430" y="8451"/>
                    <a:pt x="23469" y="7915"/>
                  </a:cubicBezTo>
                  <a:lnTo>
                    <a:pt x="24249" y="5247"/>
                  </a:lnTo>
                  <a:cubicBezTo>
                    <a:pt x="24249" y="5247"/>
                    <a:pt x="20800" y="3086"/>
                    <a:pt x="13805" y="829"/>
                  </a:cubicBezTo>
                  <a:cubicBezTo>
                    <a:pt x="11965" y="224"/>
                    <a:pt x="10137" y="1"/>
                    <a:pt x="8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451966" y="2848986"/>
              <a:ext cx="589202" cy="175314"/>
            </a:xfrm>
            <a:custGeom>
              <a:avLst/>
              <a:gdLst/>
              <a:ahLst/>
              <a:cxnLst/>
              <a:rect l="l" t="t" r="r" b="b"/>
              <a:pathLst>
                <a:path w="21580" h="6421" extrusionOk="0">
                  <a:moveTo>
                    <a:pt x="3373" y="1"/>
                  </a:moveTo>
                  <a:cubicBezTo>
                    <a:pt x="3268" y="1"/>
                    <a:pt x="3191" y="136"/>
                    <a:pt x="3265" y="210"/>
                  </a:cubicBezTo>
                  <a:cubicBezTo>
                    <a:pt x="3681" y="530"/>
                    <a:pt x="4002" y="899"/>
                    <a:pt x="4050" y="1407"/>
                  </a:cubicBezTo>
                  <a:cubicBezTo>
                    <a:pt x="4050" y="1543"/>
                    <a:pt x="4050" y="1635"/>
                    <a:pt x="4002" y="1727"/>
                  </a:cubicBezTo>
                  <a:cubicBezTo>
                    <a:pt x="1749" y="1130"/>
                    <a:pt x="228" y="670"/>
                    <a:pt x="184" y="622"/>
                  </a:cubicBezTo>
                  <a:cubicBezTo>
                    <a:pt x="92" y="622"/>
                    <a:pt x="44" y="670"/>
                    <a:pt x="44" y="714"/>
                  </a:cubicBezTo>
                  <a:cubicBezTo>
                    <a:pt x="0" y="762"/>
                    <a:pt x="44" y="854"/>
                    <a:pt x="92" y="854"/>
                  </a:cubicBezTo>
                  <a:cubicBezTo>
                    <a:pt x="136" y="854"/>
                    <a:pt x="1657" y="1314"/>
                    <a:pt x="3865" y="1959"/>
                  </a:cubicBezTo>
                  <a:cubicBezTo>
                    <a:pt x="3634" y="2187"/>
                    <a:pt x="3265" y="2327"/>
                    <a:pt x="2945" y="2371"/>
                  </a:cubicBezTo>
                  <a:cubicBezTo>
                    <a:pt x="2818" y="2371"/>
                    <a:pt x="2807" y="2562"/>
                    <a:pt x="2910" y="2562"/>
                  </a:cubicBezTo>
                  <a:cubicBezTo>
                    <a:pt x="2920" y="2562"/>
                    <a:pt x="2932" y="2560"/>
                    <a:pt x="2945" y="2555"/>
                  </a:cubicBezTo>
                  <a:cubicBezTo>
                    <a:pt x="3405" y="2511"/>
                    <a:pt x="3865" y="2371"/>
                    <a:pt x="4094" y="2003"/>
                  </a:cubicBezTo>
                  <a:cubicBezTo>
                    <a:pt x="5106" y="2279"/>
                    <a:pt x="6258" y="2603"/>
                    <a:pt x="7499" y="2923"/>
                  </a:cubicBezTo>
                  <a:cubicBezTo>
                    <a:pt x="7499" y="2971"/>
                    <a:pt x="7499" y="3063"/>
                    <a:pt x="7455" y="3107"/>
                  </a:cubicBezTo>
                  <a:cubicBezTo>
                    <a:pt x="7179" y="3843"/>
                    <a:pt x="6166" y="4028"/>
                    <a:pt x="5522" y="4075"/>
                  </a:cubicBezTo>
                  <a:cubicBezTo>
                    <a:pt x="5395" y="4075"/>
                    <a:pt x="5383" y="4265"/>
                    <a:pt x="5488" y="4265"/>
                  </a:cubicBezTo>
                  <a:cubicBezTo>
                    <a:pt x="5498" y="4265"/>
                    <a:pt x="5510" y="4263"/>
                    <a:pt x="5522" y="4259"/>
                  </a:cubicBezTo>
                  <a:cubicBezTo>
                    <a:pt x="6350" y="4212"/>
                    <a:pt x="7271" y="3983"/>
                    <a:pt x="7683" y="3199"/>
                  </a:cubicBezTo>
                  <a:cubicBezTo>
                    <a:pt x="7683" y="3155"/>
                    <a:pt x="7731" y="3063"/>
                    <a:pt x="7731" y="2971"/>
                  </a:cubicBezTo>
                  <a:cubicBezTo>
                    <a:pt x="8835" y="3247"/>
                    <a:pt x="9984" y="3567"/>
                    <a:pt x="11136" y="3799"/>
                  </a:cubicBezTo>
                  <a:cubicBezTo>
                    <a:pt x="11136" y="3891"/>
                    <a:pt x="11088" y="3936"/>
                    <a:pt x="11044" y="4028"/>
                  </a:cubicBezTo>
                  <a:cubicBezTo>
                    <a:pt x="10584" y="4672"/>
                    <a:pt x="9616" y="4948"/>
                    <a:pt x="8879" y="5040"/>
                  </a:cubicBezTo>
                  <a:cubicBezTo>
                    <a:pt x="8755" y="5084"/>
                    <a:pt x="8744" y="5277"/>
                    <a:pt x="8883" y="5277"/>
                  </a:cubicBezTo>
                  <a:cubicBezTo>
                    <a:pt x="8896" y="5277"/>
                    <a:pt x="8911" y="5276"/>
                    <a:pt x="8927" y="5272"/>
                  </a:cubicBezTo>
                  <a:cubicBezTo>
                    <a:pt x="9755" y="5132"/>
                    <a:pt x="10860" y="4856"/>
                    <a:pt x="11272" y="4028"/>
                  </a:cubicBezTo>
                  <a:cubicBezTo>
                    <a:pt x="11320" y="3983"/>
                    <a:pt x="11320" y="3936"/>
                    <a:pt x="11364" y="3891"/>
                  </a:cubicBezTo>
                  <a:cubicBezTo>
                    <a:pt x="12701" y="4167"/>
                    <a:pt x="14081" y="4488"/>
                    <a:pt x="15369" y="4720"/>
                  </a:cubicBezTo>
                  <a:cubicBezTo>
                    <a:pt x="15369" y="4764"/>
                    <a:pt x="15369" y="4812"/>
                    <a:pt x="15322" y="4856"/>
                  </a:cubicBezTo>
                  <a:cubicBezTo>
                    <a:pt x="14953" y="5916"/>
                    <a:pt x="13665" y="6100"/>
                    <a:pt x="12701" y="6192"/>
                  </a:cubicBezTo>
                  <a:cubicBezTo>
                    <a:pt x="12561" y="6192"/>
                    <a:pt x="12608" y="6420"/>
                    <a:pt x="12745" y="6420"/>
                  </a:cubicBezTo>
                  <a:cubicBezTo>
                    <a:pt x="13805" y="6328"/>
                    <a:pt x="15045" y="6052"/>
                    <a:pt x="15553" y="4996"/>
                  </a:cubicBezTo>
                  <a:cubicBezTo>
                    <a:pt x="15553" y="4904"/>
                    <a:pt x="15598" y="4856"/>
                    <a:pt x="15598" y="4764"/>
                  </a:cubicBezTo>
                  <a:cubicBezTo>
                    <a:pt x="16566" y="4948"/>
                    <a:pt x="17530" y="5132"/>
                    <a:pt x="18406" y="5224"/>
                  </a:cubicBezTo>
                  <a:cubicBezTo>
                    <a:pt x="18267" y="5732"/>
                    <a:pt x="17714" y="6008"/>
                    <a:pt x="17254" y="6144"/>
                  </a:cubicBezTo>
                  <a:cubicBezTo>
                    <a:pt x="17130" y="6188"/>
                    <a:pt x="17156" y="6382"/>
                    <a:pt x="17268" y="6382"/>
                  </a:cubicBezTo>
                  <a:cubicBezTo>
                    <a:pt x="17278" y="6382"/>
                    <a:pt x="17290" y="6380"/>
                    <a:pt x="17302" y="6376"/>
                  </a:cubicBezTo>
                  <a:cubicBezTo>
                    <a:pt x="17898" y="6192"/>
                    <a:pt x="18498" y="5824"/>
                    <a:pt x="18635" y="5272"/>
                  </a:cubicBezTo>
                  <a:cubicBezTo>
                    <a:pt x="19695" y="5408"/>
                    <a:pt x="20615" y="5500"/>
                    <a:pt x="21488" y="5548"/>
                  </a:cubicBezTo>
                  <a:cubicBezTo>
                    <a:pt x="21536" y="5548"/>
                    <a:pt x="21580" y="5500"/>
                    <a:pt x="21580" y="5456"/>
                  </a:cubicBezTo>
                  <a:lnTo>
                    <a:pt x="21580" y="5408"/>
                  </a:lnTo>
                  <a:cubicBezTo>
                    <a:pt x="21580" y="5364"/>
                    <a:pt x="21536" y="5316"/>
                    <a:pt x="21488" y="5316"/>
                  </a:cubicBezTo>
                  <a:cubicBezTo>
                    <a:pt x="20659" y="5272"/>
                    <a:pt x="19695" y="5180"/>
                    <a:pt x="18683" y="5040"/>
                  </a:cubicBezTo>
                  <a:lnTo>
                    <a:pt x="18683" y="4856"/>
                  </a:lnTo>
                  <a:cubicBezTo>
                    <a:pt x="18635" y="4167"/>
                    <a:pt x="18082" y="3339"/>
                    <a:pt x="17486" y="3015"/>
                  </a:cubicBezTo>
                  <a:cubicBezTo>
                    <a:pt x="17471" y="3011"/>
                    <a:pt x="17457" y="3008"/>
                    <a:pt x="17444" y="3008"/>
                  </a:cubicBezTo>
                  <a:cubicBezTo>
                    <a:pt x="17329" y="3008"/>
                    <a:pt x="17269" y="3160"/>
                    <a:pt x="17394" y="3199"/>
                  </a:cubicBezTo>
                  <a:cubicBezTo>
                    <a:pt x="17946" y="3475"/>
                    <a:pt x="18267" y="4120"/>
                    <a:pt x="18406" y="4672"/>
                  </a:cubicBezTo>
                  <a:cubicBezTo>
                    <a:pt x="18451" y="4812"/>
                    <a:pt x="18498" y="4904"/>
                    <a:pt x="18451" y="5040"/>
                  </a:cubicBezTo>
                  <a:cubicBezTo>
                    <a:pt x="17578" y="4904"/>
                    <a:pt x="16658" y="4720"/>
                    <a:pt x="15690" y="4536"/>
                  </a:cubicBezTo>
                  <a:cubicBezTo>
                    <a:pt x="15966" y="3291"/>
                    <a:pt x="14953" y="2143"/>
                    <a:pt x="13989" y="1407"/>
                  </a:cubicBezTo>
                  <a:cubicBezTo>
                    <a:pt x="13971" y="1389"/>
                    <a:pt x="13952" y="1381"/>
                    <a:pt x="13933" y="1381"/>
                  </a:cubicBezTo>
                  <a:cubicBezTo>
                    <a:pt x="13852" y="1381"/>
                    <a:pt x="13775" y="1516"/>
                    <a:pt x="13849" y="1591"/>
                  </a:cubicBezTo>
                  <a:cubicBezTo>
                    <a:pt x="14817" y="2327"/>
                    <a:pt x="15690" y="3291"/>
                    <a:pt x="15414" y="4488"/>
                  </a:cubicBezTo>
                  <a:cubicBezTo>
                    <a:pt x="14125" y="4259"/>
                    <a:pt x="12745" y="3983"/>
                    <a:pt x="11412" y="3659"/>
                  </a:cubicBezTo>
                  <a:cubicBezTo>
                    <a:pt x="11688" y="2603"/>
                    <a:pt x="10768" y="1591"/>
                    <a:pt x="9984" y="991"/>
                  </a:cubicBezTo>
                  <a:cubicBezTo>
                    <a:pt x="9958" y="973"/>
                    <a:pt x="9932" y="965"/>
                    <a:pt x="9907" y="965"/>
                  </a:cubicBezTo>
                  <a:cubicBezTo>
                    <a:pt x="9804" y="965"/>
                    <a:pt x="9734" y="1100"/>
                    <a:pt x="9848" y="1175"/>
                  </a:cubicBezTo>
                  <a:cubicBezTo>
                    <a:pt x="10536" y="1683"/>
                    <a:pt x="11456" y="2647"/>
                    <a:pt x="11228" y="3615"/>
                  </a:cubicBezTo>
                  <a:cubicBezTo>
                    <a:pt x="10032" y="3339"/>
                    <a:pt x="8879" y="3063"/>
                    <a:pt x="7775" y="2787"/>
                  </a:cubicBezTo>
                  <a:cubicBezTo>
                    <a:pt x="7823" y="1959"/>
                    <a:pt x="6995" y="1083"/>
                    <a:pt x="6395" y="670"/>
                  </a:cubicBezTo>
                  <a:cubicBezTo>
                    <a:pt x="6384" y="665"/>
                    <a:pt x="6372" y="662"/>
                    <a:pt x="6360" y="662"/>
                  </a:cubicBezTo>
                  <a:cubicBezTo>
                    <a:pt x="6265" y="662"/>
                    <a:pt x="6134" y="812"/>
                    <a:pt x="6258" y="854"/>
                  </a:cubicBezTo>
                  <a:cubicBezTo>
                    <a:pt x="6855" y="1222"/>
                    <a:pt x="7547" y="1959"/>
                    <a:pt x="7547" y="2695"/>
                  </a:cubicBezTo>
                  <a:cubicBezTo>
                    <a:pt x="6302" y="2371"/>
                    <a:pt x="5198" y="2095"/>
                    <a:pt x="4186" y="1819"/>
                  </a:cubicBezTo>
                  <a:cubicBezTo>
                    <a:pt x="4234" y="1775"/>
                    <a:pt x="4234" y="1727"/>
                    <a:pt x="4234" y="1635"/>
                  </a:cubicBezTo>
                  <a:cubicBezTo>
                    <a:pt x="4418" y="1038"/>
                    <a:pt x="3865" y="394"/>
                    <a:pt x="3450" y="26"/>
                  </a:cubicBezTo>
                  <a:cubicBezTo>
                    <a:pt x="3423" y="8"/>
                    <a:pt x="3397" y="1"/>
                    <a:pt x="3373" y="1"/>
                  </a:cubicBezTo>
                  <a:close/>
                </a:path>
              </a:pathLst>
            </a:custGeom>
            <a:solidFill>
              <a:srgbClr val="004A53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8027484" y="2466535"/>
              <a:ext cx="434748" cy="442475"/>
            </a:xfrm>
            <a:custGeom>
              <a:avLst/>
              <a:gdLst/>
              <a:ahLst/>
              <a:cxnLst/>
              <a:rect l="l" t="t" r="r" b="b"/>
              <a:pathLst>
                <a:path w="15923" h="16206" extrusionOk="0">
                  <a:moveTo>
                    <a:pt x="3695" y="1"/>
                  </a:moveTo>
                  <a:cubicBezTo>
                    <a:pt x="3377" y="1"/>
                    <a:pt x="3007" y="124"/>
                    <a:pt x="2578" y="404"/>
                  </a:cubicBezTo>
                  <a:cubicBezTo>
                    <a:pt x="1013" y="1416"/>
                    <a:pt x="185" y="10987"/>
                    <a:pt x="1" y="13196"/>
                  </a:cubicBezTo>
                  <a:lnTo>
                    <a:pt x="2762" y="15865"/>
                  </a:lnTo>
                  <a:cubicBezTo>
                    <a:pt x="3959" y="16067"/>
                    <a:pt x="5700" y="16206"/>
                    <a:pt x="7526" y="16206"/>
                  </a:cubicBezTo>
                  <a:cubicBezTo>
                    <a:pt x="11521" y="16206"/>
                    <a:pt x="15922" y="15542"/>
                    <a:pt x="15922" y="13424"/>
                  </a:cubicBezTo>
                  <a:cubicBezTo>
                    <a:pt x="15922" y="12362"/>
                    <a:pt x="13248" y="11809"/>
                    <a:pt x="10623" y="11809"/>
                  </a:cubicBezTo>
                  <a:cubicBezTo>
                    <a:pt x="9383" y="11809"/>
                    <a:pt x="8154" y="11932"/>
                    <a:pt x="7223" y="12184"/>
                  </a:cubicBezTo>
                  <a:cubicBezTo>
                    <a:pt x="8468" y="11355"/>
                    <a:pt x="9848" y="10571"/>
                    <a:pt x="10952" y="9467"/>
                  </a:cubicBezTo>
                  <a:cubicBezTo>
                    <a:pt x="11781" y="8687"/>
                    <a:pt x="13942" y="6338"/>
                    <a:pt x="12837" y="5049"/>
                  </a:cubicBezTo>
                  <a:cubicBezTo>
                    <a:pt x="12500" y="4682"/>
                    <a:pt x="12068" y="4545"/>
                    <a:pt x="11600" y="4545"/>
                  </a:cubicBezTo>
                  <a:cubicBezTo>
                    <a:pt x="10604" y="4545"/>
                    <a:pt x="9447" y="5166"/>
                    <a:pt x="8696" y="5510"/>
                  </a:cubicBezTo>
                  <a:cubicBezTo>
                    <a:pt x="7591" y="6018"/>
                    <a:pt x="5154" y="8363"/>
                    <a:pt x="4786" y="8779"/>
                  </a:cubicBezTo>
                  <a:cubicBezTo>
                    <a:pt x="5014" y="6846"/>
                    <a:pt x="5430" y="5234"/>
                    <a:pt x="5383" y="3301"/>
                  </a:cubicBezTo>
                  <a:cubicBezTo>
                    <a:pt x="5311" y="1609"/>
                    <a:pt x="4844" y="1"/>
                    <a:pt x="3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8027484" y="2619351"/>
              <a:ext cx="271421" cy="280349"/>
            </a:xfrm>
            <a:custGeom>
              <a:avLst/>
              <a:gdLst/>
              <a:ahLst/>
              <a:cxnLst/>
              <a:rect l="l" t="t" r="r" b="b"/>
              <a:pathLst>
                <a:path w="9941" h="10268" extrusionOk="0">
                  <a:moveTo>
                    <a:pt x="2822" y="0"/>
                  </a:moveTo>
                  <a:cubicBezTo>
                    <a:pt x="1300" y="0"/>
                    <a:pt x="1" y="7599"/>
                    <a:pt x="1" y="7599"/>
                  </a:cubicBezTo>
                  <a:lnTo>
                    <a:pt x="2762" y="10268"/>
                  </a:lnTo>
                  <a:cubicBezTo>
                    <a:pt x="2762" y="10268"/>
                    <a:pt x="9940" y="10084"/>
                    <a:pt x="9800" y="8519"/>
                  </a:cubicBezTo>
                  <a:cubicBezTo>
                    <a:pt x="9761" y="7854"/>
                    <a:pt x="8756" y="7663"/>
                    <a:pt x="7614" y="7663"/>
                  </a:cubicBezTo>
                  <a:cubicBezTo>
                    <a:pt x="6071" y="7663"/>
                    <a:pt x="4278" y="8011"/>
                    <a:pt x="4278" y="8011"/>
                  </a:cubicBezTo>
                  <a:cubicBezTo>
                    <a:pt x="4278" y="8011"/>
                    <a:pt x="9848" y="3778"/>
                    <a:pt x="8560" y="2582"/>
                  </a:cubicBezTo>
                  <a:cubicBezTo>
                    <a:pt x="8421" y="2457"/>
                    <a:pt x="8249" y="2401"/>
                    <a:pt x="8053" y="2401"/>
                  </a:cubicBezTo>
                  <a:cubicBezTo>
                    <a:pt x="6362" y="2401"/>
                    <a:pt x="2854" y="6539"/>
                    <a:pt x="2854" y="6539"/>
                  </a:cubicBezTo>
                  <a:cubicBezTo>
                    <a:pt x="2854" y="6539"/>
                    <a:pt x="4646" y="789"/>
                    <a:pt x="3038" y="53"/>
                  </a:cubicBezTo>
                  <a:cubicBezTo>
                    <a:pt x="2965" y="17"/>
                    <a:pt x="2893" y="0"/>
                    <a:pt x="2822" y="0"/>
                  </a:cubicBezTo>
                  <a:close/>
                </a:path>
              </a:pathLst>
            </a:custGeom>
            <a:solidFill>
              <a:srgbClr val="F4F7E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6"/>
            <p:cNvGrpSpPr/>
            <p:nvPr/>
          </p:nvGrpSpPr>
          <p:grpSpPr>
            <a:xfrm>
              <a:off x="5467185" y="2029630"/>
              <a:ext cx="884322" cy="661228"/>
              <a:chOff x="5467185" y="2029630"/>
              <a:chExt cx="884322" cy="661228"/>
            </a:xfrm>
          </p:grpSpPr>
          <p:sp>
            <p:nvSpPr>
              <p:cNvPr id="1111" name="Google Shape;1111;p36"/>
              <p:cNvSpPr/>
              <p:nvPr/>
            </p:nvSpPr>
            <p:spPr>
              <a:xfrm>
                <a:off x="5467185" y="2029630"/>
                <a:ext cx="104162" cy="123793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4534" extrusionOk="0">
                    <a:moveTo>
                      <a:pt x="698" y="0"/>
                    </a:moveTo>
                    <a:cubicBezTo>
                      <a:pt x="280" y="0"/>
                      <a:pt x="0" y="300"/>
                      <a:pt x="38" y="989"/>
                    </a:cubicBezTo>
                    <a:cubicBezTo>
                      <a:pt x="178" y="3474"/>
                      <a:pt x="3583" y="4534"/>
                      <a:pt x="3583" y="4534"/>
                    </a:cubicBezTo>
                    <a:cubicBezTo>
                      <a:pt x="3814" y="2038"/>
                      <a:pt x="1788" y="0"/>
                      <a:pt x="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>
                <a:off x="5471881" y="2177094"/>
                <a:ext cx="162181" cy="6713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2459" extrusionOk="0">
                    <a:moveTo>
                      <a:pt x="2239" y="0"/>
                    </a:moveTo>
                    <a:cubicBezTo>
                      <a:pt x="893" y="0"/>
                      <a:pt x="0" y="666"/>
                      <a:pt x="926" y="1618"/>
                    </a:cubicBezTo>
                    <a:cubicBezTo>
                      <a:pt x="1581" y="2256"/>
                      <a:pt x="2426" y="2459"/>
                      <a:pt x="3235" y="2459"/>
                    </a:cubicBezTo>
                    <a:cubicBezTo>
                      <a:pt x="4642" y="2459"/>
                      <a:pt x="5940" y="1846"/>
                      <a:pt x="5940" y="1846"/>
                    </a:cubicBezTo>
                    <a:cubicBezTo>
                      <a:pt x="4987" y="526"/>
                      <a:pt x="3434" y="0"/>
                      <a:pt x="2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>
                <a:off x="5579156" y="2077902"/>
                <a:ext cx="110196" cy="149594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5479" extrusionOk="0">
                    <a:moveTo>
                      <a:pt x="1851" y="1"/>
                    </a:moveTo>
                    <a:cubicBezTo>
                      <a:pt x="713" y="1"/>
                      <a:pt x="0" y="3429"/>
                      <a:pt x="2011" y="5479"/>
                    </a:cubicBezTo>
                    <a:cubicBezTo>
                      <a:pt x="2011" y="5479"/>
                      <a:pt x="4036" y="2534"/>
                      <a:pt x="2611" y="509"/>
                    </a:cubicBezTo>
                    <a:cubicBezTo>
                      <a:pt x="2353" y="155"/>
                      <a:pt x="2093" y="1"/>
                      <a:pt x="1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>
                <a:off x="5551825" y="2271590"/>
                <a:ext cx="171491" cy="64381"/>
              </a:xfrm>
              <a:custGeom>
                <a:avLst/>
                <a:gdLst/>
                <a:ahLst/>
                <a:cxnLst/>
                <a:rect l="l" t="t" r="r" b="b"/>
                <a:pathLst>
                  <a:path w="6281" h="2358" extrusionOk="0">
                    <a:moveTo>
                      <a:pt x="2983" y="1"/>
                    </a:moveTo>
                    <a:cubicBezTo>
                      <a:pt x="2409" y="1"/>
                      <a:pt x="1830" y="137"/>
                      <a:pt x="1311" y="502"/>
                    </a:cubicBezTo>
                    <a:cubicBezTo>
                      <a:pt x="1" y="1375"/>
                      <a:pt x="1322" y="2358"/>
                      <a:pt x="3111" y="2358"/>
                    </a:cubicBezTo>
                    <a:cubicBezTo>
                      <a:pt x="4151" y="2358"/>
                      <a:pt x="5350" y="2025"/>
                      <a:pt x="6281" y="1146"/>
                    </a:cubicBezTo>
                    <a:cubicBezTo>
                      <a:pt x="6281" y="1146"/>
                      <a:pt x="4651" y="1"/>
                      <a:pt x="2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>
                <a:off x="5656669" y="2154187"/>
                <a:ext cx="111178" cy="14869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5446" extrusionOk="0">
                    <a:moveTo>
                      <a:pt x="1900" y="0"/>
                    </a:moveTo>
                    <a:cubicBezTo>
                      <a:pt x="1638" y="0"/>
                      <a:pt x="1376" y="186"/>
                      <a:pt x="1152" y="616"/>
                    </a:cubicBezTo>
                    <a:cubicBezTo>
                      <a:pt x="0" y="2825"/>
                      <a:pt x="2441" y="5446"/>
                      <a:pt x="2441" y="5446"/>
                    </a:cubicBezTo>
                    <a:cubicBezTo>
                      <a:pt x="4072" y="3186"/>
                      <a:pt x="2985" y="0"/>
                      <a:pt x="19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>
                <a:off x="5635537" y="2354483"/>
                <a:ext cx="175723" cy="69268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2537" extrusionOk="0">
                    <a:moveTo>
                      <a:pt x="4181" y="0"/>
                    </a:moveTo>
                    <a:cubicBezTo>
                      <a:pt x="1871" y="0"/>
                      <a:pt x="1" y="1646"/>
                      <a:pt x="1742" y="2343"/>
                    </a:cubicBezTo>
                    <a:cubicBezTo>
                      <a:pt x="2081" y="2479"/>
                      <a:pt x="2421" y="2536"/>
                      <a:pt x="2755" y="2536"/>
                    </a:cubicBezTo>
                    <a:cubicBezTo>
                      <a:pt x="4695" y="2536"/>
                      <a:pt x="6436" y="595"/>
                      <a:pt x="6436" y="595"/>
                    </a:cubicBezTo>
                    <a:cubicBezTo>
                      <a:pt x="5709" y="170"/>
                      <a:pt x="4922" y="0"/>
                      <a:pt x="4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6"/>
              <p:cNvSpPr/>
              <p:nvPr/>
            </p:nvSpPr>
            <p:spPr>
              <a:xfrm>
                <a:off x="5753896" y="2221789"/>
                <a:ext cx="110141" cy="148939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5455" extrusionOk="0">
                    <a:moveTo>
                      <a:pt x="1763" y="0"/>
                    </a:moveTo>
                    <a:cubicBezTo>
                      <a:pt x="624" y="0"/>
                      <a:pt x="1" y="3470"/>
                      <a:pt x="2101" y="5455"/>
                    </a:cubicBezTo>
                    <a:cubicBezTo>
                      <a:pt x="2101" y="5455"/>
                      <a:pt x="4034" y="2465"/>
                      <a:pt x="2513" y="485"/>
                    </a:cubicBezTo>
                    <a:cubicBezTo>
                      <a:pt x="2254" y="147"/>
                      <a:pt x="1998" y="0"/>
                      <a:pt x="1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6"/>
              <p:cNvSpPr/>
              <p:nvPr/>
            </p:nvSpPr>
            <p:spPr>
              <a:xfrm>
                <a:off x="5813935" y="2474562"/>
                <a:ext cx="169416" cy="8734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3199" extrusionOk="0">
                    <a:moveTo>
                      <a:pt x="5238" y="0"/>
                    </a:moveTo>
                    <a:cubicBezTo>
                      <a:pt x="2267" y="0"/>
                      <a:pt x="1" y="3025"/>
                      <a:pt x="2247" y="3191"/>
                    </a:cubicBezTo>
                    <a:cubicBezTo>
                      <a:pt x="2315" y="3196"/>
                      <a:pt x="2382" y="3198"/>
                      <a:pt x="2449" y="3198"/>
                    </a:cubicBezTo>
                    <a:cubicBezTo>
                      <a:pt x="4811" y="3198"/>
                      <a:pt x="6204" y="110"/>
                      <a:pt x="6204" y="110"/>
                    </a:cubicBezTo>
                    <a:cubicBezTo>
                      <a:pt x="5877" y="34"/>
                      <a:pt x="5554" y="0"/>
                      <a:pt x="5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6"/>
              <p:cNvSpPr/>
              <p:nvPr/>
            </p:nvSpPr>
            <p:spPr>
              <a:xfrm>
                <a:off x="5923366" y="2328545"/>
                <a:ext cx="107711" cy="149021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5458" extrusionOk="0">
                    <a:moveTo>
                      <a:pt x="1602" y="0"/>
                    </a:moveTo>
                    <a:cubicBezTo>
                      <a:pt x="450" y="0"/>
                      <a:pt x="1" y="3567"/>
                      <a:pt x="2196" y="5458"/>
                    </a:cubicBezTo>
                    <a:cubicBezTo>
                      <a:pt x="2196" y="5458"/>
                      <a:pt x="3945" y="2329"/>
                      <a:pt x="2336" y="440"/>
                    </a:cubicBezTo>
                    <a:cubicBezTo>
                      <a:pt x="2074" y="134"/>
                      <a:pt x="1825" y="0"/>
                      <a:pt x="1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6"/>
              <p:cNvSpPr/>
              <p:nvPr/>
            </p:nvSpPr>
            <p:spPr>
              <a:xfrm>
                <a:off x="5924076" y="2517756"/>
                <a:ext cx="135970" cy="119997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4395" extrusionOk="0">
                    <a:moveTo>
                      <a:pt x="4979" y="0"/>
                    </a:moveTo>
                    <a:lnTo>
                      <a:pt x="4979" y="0"/>
                    </a:lnTo>
                    <a:cubicBezTo>
                      <a:pt x="4979" y="0"/>
                      <a:pt x="930" y="368"/>
                      <a:pt x="238" y="3129"/>
                    </a:cubicBezTo>
                    <a:cubicBezTo>
                      <a:pt x="1" y="4002"/>
                      <a:pt x="364" y="4394"/>
                      <a:pt x="980" y="4394"/>
                    </a:cubicBezTo>
                    <a:cubicBezTo>
                      <a:pt x="2277" y="4394"/>
                      <a:pt x="4697" y="2652"/>
                      <a:pt x="4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6"/>
              <p:cNvSpPr/>
              <p:nvPr/>
            </p:nvSpPr>
            <p:spPr>
              <a:xfrm>
                <a:off x="5999706" y="2349268"/>
                <a:ext cx="123765" cy="16851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6172" extrusionOk="0">
                    <a:moveTo>
                      <a:pt x="2550" y="1"/>
                    </a:moveTo>
                    <a:cubicBezTo>
                      <a:pt x="2284" y="1"/>
                      <a:pt x="1994" y="169"/>
                      <a:pt x="1701" y="557"/>
                    </a:cubicBezTo>
                    <a:cubicBezTo>
                      <a:pt x="0" y="2766"/>
                      <a:pt x="2209" y="6171"/>
                      <a:pt x="2209" y="6171"/>
                    </a:cubicBezTo>
                    <a:cubicBezTo>
                      <a:pt x="4532" y="3921"/>
                      <a:pt x="3828" y="1"/>
                      <a:pt x="2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6"/>
              <p:cNvSpPr/>
              <p:nvPr/>
            </p:nvSpPr>
            <p:spPr>
              <a:xfrm>
                <a:off x="5985672" y="2557946"/>
                <a:ext cx="148447" cy="132912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4868" extrusionOk="0">
                    <a:moveTo>
                      <a:pt x="5436" y="1"/>
                    </a:moveTo>
                    <a:lnTo>
                      <a:pt x="5436" y="1"/>
                    </a:lnTo>
                    <a:cubicBezTo>
                      <a:pt x="1844" y="428"/>
                      <a:pt x="1" y="4867"/>
                      <a:pt x="1938" y="4867"/>
                    </a:cubicBezTo>
                    <a:cubicBezTo>
                      <a:pt x="2085" y="4867"/>
                      <a:pt x="2255" y="4842"/>
                      <a:pt x="2447" y="4786"/>
                    </a:cubicBezTo>
                    <a:cubicBezTo>
                      <a:pt x="5160" y="4002"/>
                      <a:pt x="5436" y="1"/>
                      <a:pt x="5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6"/>
              <p:cNvSpPr/>
              <p:nvPr/>
            </p:nvSpPr>
            <p:spPr>
              <a:xfrm>
                <a:off x="6097806" y="2394454"/>
                <a:ext cx="124257" cy="163519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5989" extrusionOk="0">
                    <a:moveTo>
                      <a:pt x="2907" y="0"/>
                    </a:moveTo>
                    <a:cubicBezTo>
                      <a:pt x="1704" y="0"/>
                      <a:pt x="0" y="3218"/>
                      <a:pt x="1329" y="5989"/>
                    </a:cubicBezTo>
                    <a:cubicBezTo>
                      <a:pt x="1329" y="5989"/>
                      <a:pt x="4550" y="3548"/>
                      <a:pt x="3722" y="835"/>
                    </a:cubicBezTo>
                    <a:cubicBezTo>
                      <a:pt x="3541" y="252"/>
                      <a:pt x="3244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>
                <a:off x="5756763" y="2425143"/>
                <a:ext cx="153717" cy="71944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2635" extrusionOk="0">
                    <a:moveTo>
                      <a:pt x="3565" y="0"/>
                    </a:moveTo>
                    <a:cubicBezTo>
                      <a:pt x="2564" y="0"/>
                      <a:pt x="1425" y="247"/>
                      <a:pt x="708" y="1184"/>
                    </a:cubicBezTo>
                    <a:cubicBezTo>
                      <a:pt x="0" y="2103"/>
                      <a:pt x="648" y="2635"/>
                      <a:pt x="1714" y="2635"/>
                    </a:cubicBezTo>
                    <a:cubicBezTo>
                      <a:pt x="2940" y="2635"/>
                      <a:pt x="4720" y="1932"/>
                      <a:pt x="5629" y="307"/>
                    </a:cubicBezTo>
                    <a:cubicBezTo>
                      <a:pt x="5629" y="307"/>
                      <a:pt x="4683" y="0"/>
                      <a:pt x="3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>
                <a:off x="5841402" y="2285242"/>
                <a:ext cx="110332" cy="148311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5432" extrusionOk="0">
                    <a:moveTo>
                      <a:pt x="1758" y="0"/>
                    </a:moveTo>
                    <a:cubicBezTo>
                      <a:pt x="1487" y="0"/>
                      <a:pt x="1224" y="195"/>
                      <a:pt x="1013" y="646"/>
                    </a:cubicBezTo>
                    <a:cubicBezTo>
                      <a:pt x="0" y="2902"/>
                      <a:pt x="2529" y="5431"/>
                      <a:pt x="2529" y="5431"/>
                    </a:cubicBezTo>
                    <a:cubicBezTo>
                      <a:pt x="4040" y="3114"/>
                      <a:pt x="2839" y="0"/>
                      <a:pt x="1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6"/>
              <p:cNvSpPr/>
              <p:nvPr/>
            </p:nvSpPr>
            <p:spPr>
              <a:xfrm>
                <a:off x="5522283" y="2104195"/>
                <a:ext cx="829224" cy="527852"/>
              </a:xfrm>
              <a:custGeom>
                <a:avLst/>
                <a:gdLst/>
                <a:ahLst/>
                <a:cxnLst/>
                <a:rect l="l" t="t" r="r" b="b"/>
                <a:pathLst>
                  <a:path w="30371" h="19333" extrusionOk="0">
                    <a:moveTo>
                      <a:pt x="206" y="0"/>
                    </a:moveTo>
                    <a:cubicBezTo>
                      <a:pt x="171" y="0"/>
                      <a:pt x="132" y="15"/>
                      <a:pt x="92" y="54"/>
                    </a:cubicBezTo>
                    <a:cubicBezTo>
                      <a:pt x="45" y="98"/>
                      <a:pt x="0" y="190"/>
                      <a:pt x="92" y="282"/>
                    </a:cubicBezTo>
                    <a:cubicBezTo>
                      <a:pt x="4186" y="5436"/>
                      <a:pt x="9664" y="9809"/>
                      <a:pt x="16842" y="13675"/>
                    </a:cubicBezTo>
                    <a:cubicBezTo>
                      <a:pt x="17302" y="13951"/>
                      <a:pt x="17899" y="14271"/>
                      <a:pt x="18591" y="14687"/>
                    </a:cubicBezTo>
                    <a:cubicBezTo>
                      <a:pt x="21304" y="16344"/>
                      <a:pt x="25353" y="18828"/>
                      <a:pt x="30187" y="19333"/>
                    </a:cubicBezTo>
                    <a:cubicBezTo>
                      <a:pt x="30279" y="19333"/>
                      <a:pt x="30323" y="19289"/>
                      <a:pt x="30371" y="19241"/>
                    </a:cubicBezTo>
                    <a:lnTo>
                      <a:pt x="30371" y="19197"/>
                    </a:lnTo>
                    <a:cubicBezTo>
                      <a:pt x="30371" y="19105"/>
                      <a:pt x="30323" y="19013"/>
                      <a:pt x="30231" y="19013"/>
                    </a:cubicBezTo>
                    <a:cubicBezTo>
                      <a:pt x="25493" y="18505"/>
                      <a:pt x="21444" y="16068"/>
                      <a:pt x="18775" y="14411"/>
                    </a:cubicBezTo>
                    <a:cubicBezTo>
                      <a:pt x="18083" y="13995"/>
                      <a:pt x="17486" y="13627"/>
                      <a:pt x="16978" y="13399"/>
                    </a:cubicBezTo>
                    <a:cubicBezTo>
                      <a:pt x="9892" y="9533"/>
                      <a:pt x="4418" y="5208"/>
                      <a:pt x="321" y="54"/>
                    </a:cubicBezTo>
                    <a:cubicBezTo>
                      <a:pt x="295" y="27"/>
                      <a:pt x="25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7" name="Google Shape;1127;p36"/>
            <p:cNvSpPr/>
            <p:nvPr/>
          </p:nvSpPr>
          <p:spPr>
            <a:xfrm>
              <a:off x="7385423" y="1763943"/>
              <a:ext cx="414626" cy="454816"/>
            </a:xfrm>
            <a:custGeom>
              <a:avLst/>
              <a:gdLst/>
              <a:ahLst/>
              <a:cxnLst/>
              <a:rect l="l" t="t" r="r" b="b"/>
              <a:pathLst>
                <a:path w="15186" h="16658" extrusionOk="0">
                  <a:moveTo>
                    <a:pt x="6123" y="0"/>
                  </a:moveTo>
                  <a:cubicBezTo>
                    <a:pt x="6031" y="0"/>
                    <a:pt x="5939" y="92"/>
                    <a:pt x="5939" y="184"/>
                  </a:cubicBezTo>
                  <a:cubicBezTo>
                    <a:pt x="5891" y="1380"/>
                    <a:pt x="5799" y="3265"/>
                    <a:pt x="5431" y="5338"/>
                  </a:cubicBezTo>
                  <a:cubicBezTo>
                    <a:pt x="4694" y="4233"/>
                    <a:pt x="3914" y="2805"/>
                    <a:pt x="3546" y="1196"/>
                  </a:cubicBezTo>
                  <a:cubicBezTo>
                    <a:pt x="3546" y="1121"/>
                    <a:pt x="3484" y="1045"/>
                    <a:pt x="3410" y="1045"/>
                  </a:cubicBezTo>
                  <a:cubicBezTo>
                    <a:pt x="3395" y="1045"/>
                    <a:pt x="3378" y="1049"/>
                    <a:pt x="3362" y="1057"/>
                  </a:cubicBezTo>
                  <a:cubicBezTo>
                    <a:pt x="3270" y="1057"/>
                    <a:pt x="3222" y="1149"/>
                    <a:pt x="3222" y="1241"/>
                  </a:cubicBezTo>
                  <a:cubicBezTo>
                    <a:pt x="3590" y="3081"/>
                    <a:pt x="4558" y="4646"/>
                    <a:pt x="5339" y="5798"/>
                  </a:cubicBezTo>
                  <a:cubicBezTo>
                    <a:pt x="4650" y="9479"/>
                    <a:pt x="3178" y="13713"/>
                    <a:pt x="93" y="16381"/>
                  </a:cubicBezTo>
                  <a:cubicBezTo>
                    <a:pt x="1" y="16426"/>
                    <a:pt x="1" y="16518"/>
                    <a:pt x="49" y="16610"/>
                  </a:cubicBezTo>
                  <a:cubicBezTo>
                    <a:pt x="93" y="16658"/>
                    <a:pt x="185" y="16658"/>
                    <a:pt x="277" y="16658"/>
                  </a:cubicBezTo>
                  <a:lnTo>
                    <a:pt x="277" y="16610"/>
                  </a:lnTo>
                  <a:cubicBezTo>
                    <a:pt x="1061" y="15966"/>
                    <a:pt x="1749" y="15229"/>
                    <a:pt x="2349" y="14401"/>
                  </a:cubicBezTo>
                  <a:cubicBezTo>
                    <a:pt x="3086" y="13849"/>
                    <a:pt x="3774" y="13252"/>
                    <a:pt x="4466" y="12652"/>
                  </a:cubicBezTo>
                  <a:cubicBezTo>
                    <a:pt x="5983" y="12652"/>
                    <a:pt x="10584" y="11548"/>
                    <a:pt x="13437" y="10307"/>
                  </a:cubicBezTo>
                  <a:cubicBezTo>
                    <a:pt x="14082" y="9984"/>
                    <a:pt x="14634" y="9707"/>
                    <a:pt x="15050" y="9387"/>
                  </a:cubicBezTo>
                  <a:cubicBezTo>
                    <a:pt x="15142" y="9339"/>
                    <a:pt x="15142" y="9247"/>
                    <a:pt x="15094" y="9155"/>
                  </a:cubicBezTo>
                  <a:cubicBezTo>
                    <a:pt x="15068" y="9102"/>
                    <a:pt x="15026" y="9079"/>
                    <a:pt x="14978" y="9079"/>
                  </a:cubicBezTo>
                  <a:cubicBezTo>
                    <a:pt x="14943" y="9079"/>
                    <a:pt x="14904" y="9091"/>
                    <a:pt x="14866" y="9111"/>
                  </a:cubicBezTo>
                  <a:cubicBezTo>
                    <a:pt x="12841" y="10628"/>
                    <a:pt x="7043" y="12148"/>
                    <a:pt x="4834" y="12284"/>
                  </a:cubicBezTo>
                  <a:cubicBezTo>
                    <a:pt x="5983" y="11228"/>
                    <a:pt x="6995" y="10031"/>
                    <a:pt x="7963" y="8787"/>
                  </a:cubicBezTo>
                  <a:lnTo>
                    <a:pt x="8008" y="8787"/>
                  </a:lnTo>
                  <a:cubicBezTo>
                    <a:pt x="8744" y="8603"/>
                    <a:pt x="9344" y="8375"/>
                    <a:pt x="9896" y="8143"/>
                  </a:cubicBezTo>
                  <a:cubicBezTo>
                    <a:pt x="11737" y="7315"/>
                    <a:pt x="12701" y="6210"/>
                    <a:pt x="14129" y="4646"/>
                  </a:cubicBezTo>
                  <a:cubicBezTo>
                    <a:pt x="14406" y="4325"/>
                    <a:pt x="14726" y="3957"/>
                    <a:pt x="15094" y="3589"/>
                  </a:cubicBezTo>
                  <a:cubicBezTo>
                    <a:pt x="15186" y="3497"/>
                    <a:pt x="15142" y="3405"/>
                    <a:pt x="15094" y="3357"/>
                  </a:cubicBezTo>
                  <a:cubicBezTo>
                    <a:pt x="15072" y="3311"/>
                    <a:pt x="15026" y="3288"/>
                    <a:pt x="14980" y="3288"/>
                  </a:cubicBezTo>
                  <a:cubicBezTo>
                    <a:pt x="14934" y="3288"/>
                    <a:pt x="14888" y="3311"/>
                    <a:pt x="14866" y="3357"/>
                  </a:cubicBezTo>
                  <a:cubicBezTo>
                    <a:pt x="14498" y="3725"/>
                    <a:pt x="14174" y="4094"/>
                    <a:pt x="13853" y="4462"/>
                  </a:cubicBezTo>
                  <a:cubicBezTo>
                    <a:pt x="12149" y="6350"/>
                    <a:pt x="11045" y="7547"/>
                    <a:pt x="8284" y="8375"/>
                  </a:cubicBezTo>
                  <a:cubicBezTo>
                    <a:pt x="9940" y="6074"/>
                    <a:pt x="11229" y="3497"/>
                    <a:pt x="12057" y="872"/>
                  </a:cubicBezTo>
                  <a:cubicBezTo>
                    <a:pt x="12057" y="780"/>
                    <a:pt x="12013" y="688"/>
                    <a:pt x="11965" y="644"/>
                  </a:cubicBezTo>
                  <a:cubicBezTo>
                    <a:pt x="11873" y="644"/>
                    <a:pt x="11781" y="688"/>
                    <a:pt x="11737" y="780"/>
                  </a:cubicBezTo>
                  <a:cubicBezTo>
                    <a:pt x="10216" y="5658"/>
                    <a:pt x="7043" y="10260"/>
                    <a:pt x="2902" y="13529"/>
                  </a:cubicBezTo>
                  <a:cubicBezTo>
                    <a:pt x="5707" y="9019"/>
                    <a:pt x="6215" y="2989"/>
                    <a:pt x="6259" y="184"/>
                  </a:cubicBezTo>
                  <a:cubicBezTo>
                    <a:pt x="6259" y="92"/>
                    <a:pt x="6215" y="0"/>
                    <a:pt x="6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8" name="Google Shape;1128;p36"/>
            <p:cNvGrpSpPr/>
            <p:nvPr/>
          </p:nvGrpSpPr>
          <p:grpSpPr>
            <a:xfrm>
              <a:off x="7433177" y="1733827"/>
              <a:ext cx="418448" cy="328512"/>
              <a:chOff x="7433177" y="1733827"/>
              <a:chExt cx="418448" cy="328512"/>
            </a:xfrm>
          </p:grpSpPr>
          <p:sp>
            <p:nvSpPr>
              <p:cNvPr id="1129" name="Google Shape;1129;p36"/>
              <p:cNvSpPr/>
              <p:nvPr/>
            </p:nvSpPr>
            <p:spPr>
              <a:xfrm>
                <a:off x="7433177" y="1750427"/>
                <a:ext cx="82947" cy="7350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2692" extrusionOk="0">
                    <a:moveTo>
                      <a:pt x="1526" y="1"/>
                    </a:moveTo>
                    <a:cubicBezTo>
                      <a:pt x="1341" y="1"/>
                      <a:pt x="1151" y="41"/>
                      <a:pt x="969" y="127"/>
                    </a:cubicBezTo>
                    <a:cubicBezTo>
                      <a:pt x="324" y="403"/>
                      <a:pt x="0" y="1231"/>
                      <a:pt x="324" y="1920"/>
                    </a:cubicBezTo>
                    <a:cubicBezTo>
                      <a:pt x="526" y="2391"/>
                      <a:pt x="1024" y="2691"/>
                      <a:pt x="1529" y="2691"/>
                    </a:cubicBezTo>
                    <a:cubicBezTo>
                      <a:pt x="1714" y="2691"/>
                      <a:pt x="1900" y="2651"/>
                      <a:pt x="2073" y="2564"/>
                    </a:cubicBezTo>
                    <a:cubicBezTo>
                      <a:pt x="2761" y="2288"/>
                      <a:pt x="3037" y="1459"/>
                      <a:pt x="2761" y="815"/>
                    </a:cubicBezTo>
                    <a:cubicBezTo>
                      <a:pt x="2526" y="310"/>
                      <a:pt x="2040" y="1"/>
                      <a:pt x="1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6"/>
              <p:cNvSpPr/>
              <p:nvPr/>
            </p:nvSpPr>
            <p:spPr>
              <a:xfrm>
                <a:off x="7528656" y="1733827"/>
                <a:ext cx="62852" cy="55152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20" extrusionOk="0">
                    <a:moveTo>
                      <a:pt x="1150" y="0"/>
                    </a:moveTo>
                    <a:cubicBezTo>
                      <a:pt x="1012" y="0"/>
                      <a:pt x="871" y="29"/>
                      <a:pt x="737" y="91"/>
                    </a:cubicBezTo>
                    <a:cubicBezTo>
                      <a:pt x="232" y="319"/>
                      <a:pt x="1" y="919"/>
                      <a:pt x="232" y="1423"/>
                    </a:cubicBezTo>
                    <a:cubicBezTo>
                      <a:pt x="401" y="1797"/>
                      <a:pt x="770" y="2020"/>
                      <a:pt x="1155" y="2020"/>
                    </a:cubicBezTo>
                    <a:cubicBezTo>
                      <a:pt x="1293" y="2020"/>
                      <a:pt x="1432" y="1991"/>
                      <a:pt x="1565" y="1931"/>
                    </a:cubicBezTo>
                    <a:cubicBezTo>
                      <a:pt x="2073" y="1747"/>
                      <a:pt x="2301" y="1103"/>
                      <a:pt x="2073" y="595"/>
                    </a:cubicBezTo>
                    <a:cubicBezTo>
                      <a:pt x="1903" y="224"/>
                      <a:pt x="1535" y="0"/>
                      <a:pt x="1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6"/>
              <p:cNvSpPr/>
              <p:nvPr/>
            </p:nvSpPr>
            <p:spPr>
              <a:xfrm>
                <a:off x="7673199" y="1747861"/>
                <a:ext cx="77923" cy="67958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489" extrusionOk="0">
                    <a:moveTo>
                      <a:pt x="1434" y="1"/>
                    </a:moveTo>
                    <a:cubicBezTo>
                      <a:pt x="1258" y="1"/>
                      <a:pt x="1082" y="41"/>
                      <a:pt x="921" y="129"/>
                    </a:cubicBezTo>
                    <a:cubicBezTo>
                      <a:pt x="276" y="405"/>
                      <a:pt x="0" y="1141"/>
                      <a:pt x="276" y="1738"/>
                    </a:cubicBezTo>
                    <a:cubicBezTo>
                      <a:pt x="480" y="2213"/>
                      <a:pt x="959" y="2488"/>
                      <a:pt x="1438" y="2488"/>
                    </a:cubicBezTo>
                    <a:cubicBezTo>
                      <a:pt x="1607" y="2488"/>
                      <a:pt x="1776" y="2454"/>
                      <a:pt x="1933" y="2382"/>
                    </a:cubicBezTo>
                    <a:cubicBezTo>
                      <a:pt x="2577" y="2106"/>
                      <a:pt x="2853" y="1369"/>
                      <a:pt x="2577" y="725"/>
                    </a:cubicBezTo>
                    <a:cubicBezTo>
                      <a:pt x="2376" y="291"/>
                      <a:pt x="1905" y="1"/>
                      <a:pt x="1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6"/>
              <p:cNvSpPr/>
              <p:nvPr/>
            </p:nvSpPr>
            <p:spPr>
              <a:xfrm>
                <a:off x="7756118" y="1821334"/>
                <a:ext cx="77923" cy="6738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468" extrusionOk="0">
                    <a:moveTo>
                      <a:pt x="1414" y="0"/>
                    </a:moveTo>
                    <a:cubicBezTo>
                      <a:pt x="1245" y="0"/>
                      <a:pt x="1076" y="35"/>
                      <a:pt x="921" y="107"/>
                    </a:cubicBezTo>
                    <a:cubicBezTo>
                      <a:pt x="276" y="383"/>
                      <a:pt x="0" y="1119"/>
                      <a:pt x="276" y="1763"/>
                    </a:cubicBezTo>
                    <a:cubicBezTo>
                      <a:pt x="479" y="2202"/>
                      <a:pt x="955" y="2467"/>
                      <a:pt x="1431" y="2467"/>
                    </a:cubicBezTo>
                    <a:cubicBezTo>
                      <a:pt x="1603" y="2467"/>
                      <a:pt x="1774" y="2433"/>
                      <a:pt x="1933" y="2360"/>
                    </a:cubicBezTo>
                    <a:cubicBezTo>
                      <a:pt x="2529" y="2084"/>
                      <a:pt x="2853" y="1347"/>
                      <a:pt x="2577" y="751"/>
                    </a:cubicBezTo>
                    <a:cubicBezTo>
                      <a:pt x="2373" y="275"/>
                      <a:pt x="1892" y="0"/>
                      <a:pt x="1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6"/>
              <p:cNvSpPr/>
              <p:nvPr/>
            </p:nvSpPr>
            <p:spPr>
              <a:xfrm>
                <a:off x="7744760" y="1968061"/>
                <a:ext cx="106865" cy="94278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453" extrusionOk="0">
                    <a:moveTo>
                      <a:pt x="1956" y="0"/>
                    </a:moveTo>
                    <a:cubicBezTo>
                      <a:pt x="1719" y="0"/>
                      <a:pt x="1477" y="52"/>
                      <a:pt x="1245" y="163"/>
                    </a:cubicBezTo>
                    <a:cubicBezTo>
                      <a:pt x="368" y="531"/>
                      <a:pt x="0" y="1587"/>
                      <a:pt x="368" y="2415"/>
                    </a:cubicBezTo>
                    <a:cubicBezTo>
                      <a:pt x="639" y="3059"/>
                      <a:pt x="1283" y="3452"/>
                      <a:pt x="1951" y="3452"/>
                    </a:cubicBezTo>
                    <a:cubicBezTo>
                      <a:pt x="2193" y="3452"/>
                      <a:pt x="2438" y="3401"/>
                      <a:pt x="2669" y="3292"/>
                    </a:cubicBezTo>
                    <a:cubicBezTo>
                      <a:pt x="3497" y="2923"/>
                      <a:pt x="3913" y="1863"/>
                      <a:pt x="3545" y="1035"/>
                    </a:cubicBezTo>
                    <a:cubicBezTo>
                      <a:pt x="3240" y="395"/>
                      <a:pt x="2613" y="0"/>
                      <a:pt x="19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36"/>
            <p:cNvSpPr/>
            <p:nvPr/>
          </p:nvSpPr>
          <p:spPr>
            <a:xfrm>
              <a:off x="5931858" y="2057916"/>
              <a:ext cx="2243910" cy="2243910"/>
            </a:xfrm>
            <a:custGeom>
              <a:avLst/>
              <a:gdLst/>
              <a:ahLst/>
              <a:cxnLst/>
              <a:rect l="l" t="t" r="r" b="b"/>
              <a:pathLst>
                <a:path w="82185" h="82185" extrusionOk="0">
                  <a:moveTo>
                    <a:pt x="41091" y="1"/>
                  </a:moveTo>
                  <a:cubicBezTo>
                    <a:pt x="18407" y="1"/>
                    <a:pt x="0" y="18407"/>
                    <a:pt x="0" y="41091"/>
                  </a:cubicBezTo>
                  <a:cubicBezTo>
                    <a:pt x="0" y="63778"/>
                    <a:pt x="18407" y="82184"/>
                    <a:pt x="41091" y="82184"/>
                  </a:cubicBezTo>
                  <a:cubicBezTo>
                    <a:pt x="63778" y="82184"/>
                    <a:pt x="82184" y="63778"/>
                    <a:pt x="82184" y="41091"/>
                  </a:cubicBezTo>
                  <a:cubicBezTo>
                    <a:pt x="82184" y="18407"/>
                    <a:pt x="63778" y="1"/>
                    <a:pt x="41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6215811" y="2057916"/>
              <a:ext cx="1674721" cy="1674721"/>
            </a:xfrm>
            <a:custGeom>
              <a:avLst/>
              <a:gdLst/>
              <a:ahLst/>
              <a:cxnLst/>
              <a:rect l="l" t="t" r="r" b="b"/>
              <a:pathLst>
                <a:path w="61338" h="61338" extrusionOk="0">
                  <a:moveTo>
                    <a:pt x="30691" y="1"/>
                  </a:moveTo>
                  <a:cubicBezTo>
                    <a:pt x="13713" y="1"/>
                    <a:pt x="0" y="13713"/>
                    <a:pt x="0" y="30647"/>
                  </a:cubicBezTo>
                  <a:cubicBezTo>
                    <a:pt x="0" y="47625"/>
                    <a:pt x="13713" y="61337"/>
                    <a:pt x="30691" y="61337"/>
                  </a:cubicBezTo>
                  <a:cubicBezTo>
                    <a:pt x="47624" y="61337"/>
                    <a:pt x="61337" y="47625"/>
                    <a:pt x="61337" y="30647"/>
                  </a:cubicBezTo>
                  <a:cubicBezTo>
                    <a:pt x="61337" y="13713"/>
                    <a:pt x="47624" y="1"/>
                    <a:pt x="30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5931858" y="2315357"/>
              <a:ext cx="944826" cy="1860820"/>
            </a:xfrm>
            <a:custGeom>
              <a:avLst/>
              <a:gdLst/>
              <a:ahLst/>
              <a:cxnLst/>
              <a:rect l="l" t="t" r="r" b="b"/>
              <a:pathLst>
                <a:path w="34605" h="68154" extrusionOk="0">
                  <a:moveTo>
                    <a:pt x="21237" y="1"/>
                  </a:moveTo>
                  <a:cubicBezTo>
                    <a:pt x="20640" y="1"/>
                    <a:pt x="20377" y="571"/>
                    <a:pt x="20200" y="1015"/>
                  </a:cubicBezTo>
                  <a:cubicBezTo>
                    <a:pt x="19327" y="2904"/>
                    <a:pt x="18039" y="4512"/>
                    <a:pt x="17026" y="6309"/>
                  </a:cubicBezTo>
                  <a:cubicBezTo>
                    <a:pt x="16862" y="6595"/>
                    <a:pt x="16733" y="6920"/>
                    <a:pt x="16413" y="6920"/>
                  </a:cubicBezTo>
                  <a:cubicBezTo>
                    <a:pt x="16375" y="6920"/>
                    <a:pt x="16334" y="6915"/>
                    <a:pt x="16290" y="6905"/>
                  </a:cubicBezTo>
                  <a:cubicBezTo>
                    <a:pt x="16150" y="6905"/>
                    <a:pt x="15874" y="6629"/>
                    <a:pt x="15874" y="6445"/>
                  </a:cubicBezTo>
                  <a:cubicBezTo>
                    <a:pt x="15874" y="4560"/>
                    <a:pt x="14357" y="4376"/>
                    <a:pt x="13113" y="3960"/>
                  </a:cubicBezTo>
                  <a:cubicBezTo>
                    <a:pt x="12377" y="3776"/>
                    <a:pt x="12149" y="3316"/>
                    <a:pt x="12101" y="2720"/>
                  </a:cubicBezTo>
                  <a:cubicBezTo>
                    <a:pt x="12057" y="2628"/>
                    <a:pt x="12101" y="2580"/>
                    <a:pt x="12101" y="2536"/>
                  </a:cubicBezTo>
                  <a:lnTo>
                    <a:pt x="12101" y="2536"/>
                  </a:lnTo>
                  <a:cubicBezTo>
                    <a:pt x="4922" y="9666"/>
                    <a:pt x="369" y="19469"/>
                    <a:pt x="0" y="30329"/>
                  </a:cubicBezTo>
                  <a:cubicBezTo>
                    <a:pt x="597" y="30833"/>
                    <a:pt x="1333" y="31201"/>
                    <a:pt x="2161" y="31477"/>
                  </a:cubicBezTo>
                  <a:cubicBezTo>
                    <a:pt x="4602" y="32306"/>
                    <a:pt x="6487" y="33826"/>
                    <a:pt x="8191" y="35667"/>
                  </a:cubicBezTo>
                  <a:cubicBezTo>
                    <a:pt x="8651" y="36219"/>
                    <a:pt x="9204" y="36447"/>
                    <a:pt x="9892" y="36447"/>
                  </a:cubicBezTo>
                  <a:cubicBezTo>
                    <a:pt x="10109" y="36434"/>
                    <a:pt x="10339" y="36413"/>
                    <a:pt x="10564" y="36413"/>
                  </a:cubicBezTo>
                  <a:cubicBezTo>
                    <a:pt x="11101" y="36413"/>
                    <a:pt x="11613" y="36535"/>
                    <a:pt x="11873" y="37183"/>
                  </a:cubicBezTo>
                  <a:cubicBezTo>
                    <a:pt x="12193" y="38012"/>
                    <a:pt x="11965" y="38796"/>
                    <a:pt x="11412" y="39532"/>
                  </a:cubicBezTo>
                  <a:cubicBezTo>
                    <a:pt x="9572" y="41925"/>
                    <a:pt x="9432" y="44638"/>
                    <a:pt x="10076" y="47491"/>
                  </a:cubicBezTo>
                  <a:cubicBezTo>
                    <a:pt x="10628" y="49976"/>
                    <a:pt x="12377" y="51448"/>
                    <a:pt x="14357" y="52645"/>
                  </a:cubicBezTo>
                  <a:cubicBezTo>
                    <a:pt x="16198" y="53749"/>
                    <a:pt x="16750" y="55361"/>
                    <a:pt x="16610" y="57294"/>
                  </a:cubicBezTo>
                  <a:cubicBezTo>
                    <a:pt x="16382" y="59731"/>
                    <a:pt x="16566" y="62124"/>
                    <a:pt x="16426" y="64517"/>
                  </a:cubicBezTo>
                  <a:cubicBezTo>
                    <a:pt x="18267" y="65897"/>
                    <a:pt x="20200" y="67093"/>
                    <a:pt x="22224" y="68154"/>
                  </a:cubicBezTo>
                  <a:cubicBezTo>
                    <a:pt x="22272" y="68014"/>
                    <a:pt x="22364" y="67878"/>
                    <a:pt x="22500" y="67785"/>
                  </a:cubicBezTo>
                  <a:cubicBezTo>
                    <a:pt x="23629" y="66794"/>
                    <a:pt x="23694" y="64698"/>
                    <a:pt x="25771" y="64698"/>
                  </a:cubicBezTo>
                  <a:cubicBezTo>
                    <a:pt x="25815" y="64698"/>
                    <a:pt x="25860" y="64699"/>
                    <a:pt x="25905" y="64701"/>
                  </a:cubicBezTo>
                  <a:cubicBezTo>
                    <a:pt x="25997" y="64701"/>
                    <a:pt x="26137" y="64332"/>
                    <a:pt x="26229" y="64104"/>
                  </a:cubicBezTo>
                  <a:cubicBezTo>
                    <a:pt x="26642" y="63000"/>
                    <a:pt x="27518" y="61756"/>
                    <a:pt x="27286" y="60791"/>
                  </a:cubicBezTo>
                  <a:cubicBezTo>
                    <a:pt x="26642" y="58166"/>
                    <a:pt x="28482" y="58030"/>
                    <a:pt x="30047" y="57338"/>
                  </a:cubicBezTo>
                  <a:cubicBezTo>
                    <a:pt x="32488" y="56282"/>
                    <a:pt x="32948" y="55590"/>
                    <a:pt x="32348" y="53705"/>
                  </a:cubicBezTo>
                  <a:cubicBezTo>
                    <a:pt x="31659" y="51632"/>
                    <a:pt x="32027" y="49931"/>
                    <a:pt x="33224" y="48183"/>
                  </a:cubicBezTo>
                  <a:cubicBezTo>
                    <a:pt x="34604" y="46158"/>
                    <a:pt x="34236" y="44962"/>
                    <a:pt x="32164" y="43765"/>
                  </a:cubicBezTo>
                  <a:cubicBezTo>
                    <a:pt x="31291" y="43257"/>
                    <a:pt x="30463" y="42753"/>
                    <a:pt x="29543" y="42385"/>
                  </a:cubicBezTo>
                  <a:cubicBezTo>
                    <a:pt x="27654" y="41649"/>
                    <a:pt x="25953" y="40773"/>
                    <a:pt x="25077" y="38796"/>
                  </a:cubicBezTo>
                  <a:cubicBezTo>
                    <a:pt x="24734" y="37979"/>
                    <a:pt x="24193" y="37406"/>
                    <a:pt x="23263" y="37406"/>
                  </a:cubicBezTo>
                  <a:cubicBezTo>
                    <a:pt x="23195" y="37406"/>
                    <a:pt x="23125" y="37409"/>
                    <a:pt x="23052" y="37415"/>
                  </a:cubicBezTo>
                  <a:cubicBezTo>
                    <a:pt x="23008" y="37421"/>
                    <a:pt x="22965" y="37424"/>
                    <a:pt x="22924" y="37424"/>
                  </a:cubicBezTo>
                  <a:cubicBezTo>
                    <a:pt x="22300" y="37424"/>
                    <a:pt x="22174" y="36787"/>
                    <a:pt x="22088" y="36355"/>
                  </a:cubicBezTo>
                  <a:cubicBezTo>
                    <a:pt x="21803" y="34966"/>
                    <a:pt x="21063" y="34487"/>
                    <a:pt x="20122" y="34487"/>
                  </a:cubicBezTo>
                  <a:cubicBezTo>
                    <a:pt x="19691" y="34487"/>
                    <a:pt x="19218" y="34587"/>
                    <a:pt x="18727" y="34746"/>
                  </a:cubicBezTo>
                  <a:cubicBezTo>
                    <a:pt x="18413" y="34846"/>
                    <a:pt x="18123" y="34909"/>
                    <a:pt x="17863" y="34909"/>
                  </a:cubicBezTo>
                  <a:cubicBezTo>
                    <a:pt x="17399" y="34909"/>
                    <a:pt x="17030" y="34707"/>
                    <a:pt x="16794" y="34146"/>
                  </a:cubicBezTo>
                  <a:cubicBezTo>
                    <a:pt x="16361" y="33142"/>
                    <a:pt x="15860" y="32749"/>
                    <a:pt x="15312" y="32749"/>
                  </a:cubicBezTo>
                  <a:cubicBezTo>
                    <a:pt x="14757" y="32749"/>
                    <a:pt x="14154" y="33154"/>
                    <a:pt x="13529" y="33734"/>
                  </a:cubicBezTo>
                  <a:cubicBezTo>
                    <a:pt x="13161" y="34010"/>
                    <a:pt x="12745" y="34286"/>
                    <a:pt x="12333" y="34514"/>
                  </a:cubicBezTo>
                  <a:cubicBezTo>
                    <a:pt x="11826" y="34829"/>
                    <a:pt x="11392" y="34991"/>
                    <a:pt x="11014" y="34991"/>
                  </a:cubicBezTo>
                  <a:cubicBezTo>
                    <a:pt x="10395" y="34991"/>
                    <a:pt x="9924" y="34556"/>
                    <a:pt x="9524" y="33642"/>
                  </a:cubicBezTo>
                  <a:cubicBezTo>
                    <a:pt x="9296" y="33226"/>
                    <a:pt x="9156" y="32722"/>
                    <a:pt x="9112" y="32262"/>
                  </a:cubicBezTo>
                  <a:cubicBezTo>
                    <a:pt x="9020" y="31617"/>
                    <a:pt x="8696" y="31341"/>
                    <a:pt x="8051" y="31341"/>
                  </a:cubicBezTo>
                  <a:cubicBezTo>
                    <a:pt x="6395" y="31293"/>
                    <a:pt x="6211" y="30605"/>
                    <a:pt x="7131" y="29317"/>
                  </a:cubicBezTo>
                  <a:cubicBezTo>
                    <a:pt x="7499" y="28809"/>
                    <a:pt x="7639" y="27980"/>
                    <a:pt x="7039" y="27520"/>
                  </a:cubicBezTo>
                  <a:cubicBezTo>
                    <a:pt x="6882" y="27420"/>
                    <a:pt x="6711" y="27374"/>
                    <a:pt x="6538" y="27374"/>
                  </a:cubicBezTo>
                  <a:cubicBezTo>
                    <a:pt x="6155" y="27374"/>
                    <a:pt x="5761" y="27600"/>
                    <a:pt x="5474" y="27980"/>
                  </a:cubicBezTo>
                  <a:cubicBezTo>
                    <a:pt x="5093" y="28530"/>
                    <a:pt x="4601" y="28781"/>
                    <a:pt x="4151" y="28781"/>
                  </a:cubicBezTo>
                  <a:cubicBezTo>
                    <a:pt x="3733" y="28781"/>
                    <a:pt x="3351" y="28564"/>
                    <a:pt x="3130" y="28164"/>
                  </a:cubicBezTo>
                  <a:cubicBezTo>
                    <a:pt x="2577" y="27200"/>
                    <a:pt x="965" y="26324"/>
                    <a:pt x="2161" y="24715"/>
                  </a:cubicBezTo>
                  <a:cubicBezTo>
                    <a:pt x="3682" y="22782"/>
                    <a:pt x="5935" y="22414"/>
                    <a:pt x="8051" y="21770"/>
                  </a:cubicBezTo>
                  <a:cubicBezTo>
                    <a:pt x="8199" y="21728"/>
                    <a:pt x="8338" y="21709"/>
                    <a:pt x="8471" y="21709"/>
                  </a:cubicBezTo>
                  <a:cubicBezTo>
                    <a:pt x="9501" y="21709"/>
                    <a:pt x="10137" y="22861"/>
                    <a:pt x="10952" y="23471"/>
                  </a:cubicBezTo>
                  <a:cubicBezTo>
                    <a:pt x="10983" y="23487"/>
                    <a:pt x="11018" y="23492"/>
                    <a:pt x="11056" y="23492"/>
                  </a:cubicBezTo>
                  <a:cubicBezTo>
                    <a:pt x="11130" y="23492"/>
                    <a:pt x="11211" y="23471"/>
                    <a:pt x="11272" y="23471"/>
                  </a:cubicBezTo>
                  <a:cubicBezTo>
                    <a:pt x="11365" y="23379"/>
                    <a:pt x="11457" y="23287"/>
                    <a:pt x="11412" y="23195"/>
                  </a:cubicBezTo>
                  <a:cubicBezTo>
                    <a:pt x="11412" y="23011"/>
                    <a:pt x="11272" y="22874"/>
                    <a:pt x="11272" y="22690"/>
                  </a:cubicBezTo>
                  <a:cubicBezTo>
                    <a:pt x="11180" y="20894"/>
                    <a:pt x="11320" y="19237"/>
                    <a:pt x="13529" y="18733"/>
                  </a:cubicBezTo>
                  <a:cubicBezTo>
                    <a:pt x="14541" y="18501"/>
                    <a:pt x="14862" y="17581"/>
                    <a:pt x="15002" y="16708"/>
                  </a:cubicBezTo>
                  <a:cubicBezTo>
                    <a:pt x="15186" y="15512"/>
                    <a:pt x="15830" y="14820"/>
                    <a:pt x="16934" y="14544"/>
                  </a:cubicBezTo>
                  <a:cubicBezTo>
                    <a:pt x="18175" y="14268"/>
                    <a:pt x="18959" y="13808"/>
                    <a:pt x="19419" y="12383"/>
                  </a:cubicBezTo>
                  <a:cubicBezTo>
                    <a:pt x="19647" y="11647"/>
                    <a:pt x="21948" y="12475"/>
                    <a:pt x="22824" y="11139"/>
                  </a:cubicBezTo>
                  <a:cubicBezTo>
                    <a:pt x="22824" y="11047"/>
                    <a:pt x="22868" y="11047"/>
                    <a:pt x="22916" y="11002"/>
                  </a:cubicBezTo>
                  <a:cubicBezTo>
                    <a:pt x="23329" y="10494"/>
                    <a:pt x="24065" y="10034"/>
                    <a:pt x="23697" y="9346"/>
                  </a:cubicBezTo>
                  <a:cubicBezTo>
                    <a:pt x="23547" y="9079"/>
                    <a:pt x="23356" y="8987"/>
                    <a:pt x="23146" y="8987"/>
                  </a:cubicBezTo>
                  <a:cubicBezTo>
                    <a:pt x="22775" y="8987"/>
                    <a:pt x="22348" y="9273"/>
                    <a:pt x="21996" y="9390"/>
                  </a:cubicBezTo>
                  <a:cubicBezTo>
                    <a:pt x="21721" y="9466"/>
                    <a:pt x="21420" y="9594"/>
                    <a:pt x="21166" y="9594"/>
                  </a:cubicBezTo>
                  <a:cubicBezTo>
                    <a:pt x="20949" y="9594"/>
                    <a:pt x="20766" y="9502"/>
                    <a:pt x="20660" y="9206"/>
                  </a:cubicBezTo>
                  <a:cubicBezTo>
                    <a:pt x="20476" y="8654"/>
                    <a:pt x="21028" y="8194"/>
                    <a:pt x="21444" y="7918"/>
                  </a:cubicBezTo>
                  <a:cubicBezTo>
                    <a:pt x="21764" y="7689"/>
                    <a:pt x="22224" y="7689"/>
                    <a:pt x="22640" y="7689"/>
                  </a:cubicBezTo>
                  <a:cubicBezTo>
                    <a:pt x="23789" y="7641"/>
                    <a:pt x="24893" y="7641"/>
                    <a:pt x="25997" y="7549"/>
                  </a:cubicBezTo>
                  <a:cubicBezTo>
                    <a:pt x="26598" y="7505"/>
                    <a:pt x="27286" y="7321"/>
                    <a:pt x="27470" y="6677"/>
                  </a:cubicBezTo>
                  <a:cubicBezTo>
                    <a:pt x="27610" y="5985"/>
                    <a:pt x="26966" y="5801"/>
                    <a:pt x="26413" y="5525"/>
                  </a:cubicBezTo>
                  <a:cubicBezTo>
                    <a:pt x="25905" y="5297"/>
                    <a:pt x="25309" y="5065"/>
                    <a:pt x="25261" y="4328"/>
                  </a:cubicBezTo>
                  <a:cubicBezTo>
                    <a:pt x="25217" y="3180"/>
                    <a:pt x="24433" y="2672"/>
                    <a:pt x="23513" y="2352"/>
                  </a:cubicBezTo>
                  <a:cubicBezTo>
                    <a:pt x="22916" y="2167"/>
                    <a:pt x="22592" y="1844"/>
                    <a:pt x="22456" y="1199"/>
                  </a:cubicBezTo>
                  <a:cubicBezTo>
                    <a:pt x="22364" y="555"/>
                    <a:pt x="21948" y="51"/>
                    <a:pt x="21304" y="3"/>
                  </a:cubicBezTo>
                  <a:cubicBezTo>
                    <a:pt x="21281" y="1"/>
                    <a:pt x="21259" y="1"/>
                    <a:pt x="2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7073840" y="2191101"/>
              <a:ext cx="1081424" cy="1898826"/>
            </a:xfrm>
            <a:custGeom>
              <a:avLst/>
              <a:gdLst/>
              <a:ahLst/>
              <a:cxnLst/>
              <a:rect l="l" t="t" r="r" b="b"/>
              <a:pathLst>
                <a:path w="39608" h="69546" extrusionOk="0">
                  <a:moveTo>
                    <a:pt x="27667" y="26739"/>
                  </a:moveTo>
                  <a:cubicBezTo>
                    <a:pt x="27757" y="26739"/>
                    <a:pt x="27848" y="26752"/>
                    <a:pt x="27934" y="26781"/>
                  </a:cubicBezTo>
                  <a:cubicBezTo>
                    <a:pt x="29131" y="27241"/>
                    <a:pt x="29867" y="28114"/>
                    <a:pt x="30095" y="29402"/>
                  </a:cubicBezTo>
                  <a:cubicBezTo>
                    <a:pt x="30327" y="30783"/>
                    <a:pt x="29683" y="32439"/>
                    <a:pt x="31200" y="33452"/>
                  </a:cubicBezTo>
                  <a:cubicBezTo>
                    <a:pt x="32720" y="34696"/>
                    <a:pt x="31708" y="36260"/>
                    <a:pt x="31892" y="37777"/>
                  </a:cubicBezTo>
                  <a:cubicBezTo>
                    <a:pt x="31063" y="37733"/>
                    <a:pt x="31107" y="36949"/>
                    <a:pt x="30647" y="36765"/>
                  </a:cubicBezTo>
                  <a:cubicBezTo>
                    <a:pt x="30235" y="36028"/>
                    <a:pt x="29775" y="35340"/>
                    <a:pt x="29543" y="34556"/>
                  </a:cubicBezTo>
                  <a:cubicBezTo>
                    <a:pt x="29131" y="33039"/>
                    <a:pt x="29175" y="31335"/>
                    <a:pt x="27334" y="30599"/>
                  </a:cubicBezTo>
                  <a:cubicBezTo>
                    <a:pt x="27334" y="30599"/>
                    <a:pt x="27334" y="30507"/>
                    <a:pt x="27290" y="30462"/>
                  </a:cubicBezTo>
                  <a:cubicBezTo>
                    <a:pt x="26782" y="29494"/>
                    <a:pt x="26186" y="28482"/>
                    <a:pt x="26598" y="27425"/>
                  </a:cubicBezTo>
                  <a:cubicBezTo>
                    <a:pt x="26676" y="27115"/>
                    <a:pt x="27180" y="26739"/>
                    <a:pt x="27667" y="26739"/>
                  </a:cubicBezTo>
                  <a:close/>
                  <a:moveTo>
                    <a:pt x="18683" y="0"/>
                  </a:moveTo>
                  <a:cubicBezTo>
                    <a:pt x="17627" y="136"/>
                    <a:pt x="16567" y="644"/>
                    <a:pt x="15646" y="1289"/>
                  </a:cubicBezTo>
                  <a:cubicBezTo>
                    <a:pt x="14406" y="2161"/>
                    <a:pt x="13622" y="3910"/>
                    <a:pt x="12149" y="4878"/>
                  </a:cubicBezTo>
                  <a:cubicBezTo>
                    <a:pt x="11505" y="5338"/>
                    <a:pt x="11737" y="6395"/>
                    <a:pt x="12105" y="7087"/>
                  </a:cubicBezTo>
                  <a:cubicBezTo>
                    <a:pt x="12209" y="7311"/>
                    <a:pt x="12344" y="7389"/>
                    <a:pt x="12493" y="7389"/>
                  </a:cubicBezTo>
                  <a:cubicBezTo>
                    <a:pt x="12802" y="7389"/>
                    <a:pt x="13175" y="7057"/>
                    <a:pt x="13485" y="6995"/>
                  </a:cubicBezTo>
                  <a:cubicBezTo>
                    <a:pt x="13625" y="6976"/>
                    <a:pt x="13758" y="6965"/>
                    <a:pt x="13884" y="6965"/>
                  </a:cubicBezTo>
                  <a:cubicBezTo>
                    <a:pt x="14379" y="6965"/>
                    <a:pt x="14775" y="7135"/>
                    <a:pt x="15142" y="7683"/>
                  </a:cubicBezTo>
                  <a:cubicBezTo>
                    <a:pt x="15481" y="8143"/>
                    <a:pt x="15829" y="8360"/>
                    <a:pt x="16163" y="8360"/>
                  </a:cubicBezTo>
                  <a:cubicBezTo>
                    <a:pt x="16598" y="8360"/>
                    <a:pt x="17011" y="7992"/>
                    <a:pt x="17351" y="7315"/>
                  </a:cubicBezTo>
                  <a:cubicBezTo>
                    <a:pt x="17579" y="6811"/>
                    <a:pt x="17303" y="6395"/>
                    <a:pt x="17303" y="5982"/>
                  </a:cubicBezTo>
                  <a:cubicBezTo>
                    <a:pt x="17219" y="4062"/>
                    <a:pt x="18160" y="2859"/>
                    <a:pt x="19812" y="2859"/>
                  </a:cubicBezTo>
                  <a:cubicBezTo>
                    <a:pt x="19981" y="2859"/>
                    <a:pt x="20157" y="2872"/>
                    <a:pt x="20340" y="2897"/>
                  </a:cubicBezTo>
                  <a:cubicBezTo>
                    <a:pt x="18639" y="3405"/>
                    <a:pt x="18775" y="4830"/>
                    <a:pt x="18915" y="5842"/>
                  </a:cubicBezTo>
                  <a:cubicBezTo>
                    <a:pt x="18985" y="6152"/>
                    <a:pt x="19105" y="6253"/>
                    <a:pt x="19262" y="6253"/>
                  </a:cubicBezTo>
                  <a:cubicBezTo>
                    <a:pt x="19409" y="6253"/>
                    <a:pt x="19588" y="6163"/>
                    <a:pt x="19788" y="6074"/>
                  </a:cubicBezTo>
                  <a:cubicBezTo>
                    <a:pt x="19986" y="5989"/>
                    <a:pt x="20201" y="5904"/>
                    <a:pt x="20390" y="5904"/>
                  </a:cubicBezTo>
                  <a:cubicBezTo>
                    <a:pt x="20510" y="5904"/>
                    <a:pt x="20620" y="5938"/>
                    <a:pt x="20708" y="6026"/>
                  </a:cubicBezTo>
                  <a:cubicBezTo>
                    <a:pt x="20340" y="6855"/>
                    <a:pt x="19235" y="7179"/>
                    <a:pt x="19099" y="8235"/>
                  </a:cubicBezTo>
                  <a:cubicBezTo>
                    <a:pt x="18823" y="9756"/>
                    <a:pt x="17351" y="10032"/>
                    <a:pt x="16290" y="10352"/>
                  </a:cubicBezTo>
                  <a:cubicBezTo>
                    <a:pt x="16217" y="10373"/>
                    <a:pt x="16137" y="10383"/>
                    <a:pt x="16054" y="10383"/>
                  </a:cubicBezTo>
                  <a:cubicBezTo>
                    <a:pt x="15413" y="10383"/>
                    <a:pt x="14553" y="9776"/>
                    <a:pt x="14266" y="8879"/>
                  </a:cubicBezTo>
                  <a:cubicBezTo>
                    <a:pt x="14175" y="8512"/>
                    <a:pt x="13920" y="8389"/>
                    <a:pt x="13651" y="8389"/>
                  </a:cubicBezTo>
                  <a:cubicBezTo>
                    <a:pt x="13516" y="8389"/>
                    <a:pt x="13377" y="8420"/>
                    <a:pt x="13253" y="8467"/>
                  </a:cubicBezTo>
                  <a:cubicBezTo>
                    <a:pt x="12793" y="8651"/>
                    <a:pt x="12933" y="9063"/>
                    <a:pt x="13117" y="9387"/>
                  </a:cubicBezTo>
                  <a:cubicBezTo>
                    <a:pt x="13622" y="10308"/>
                    <a:pt x="13069" y="10492"/>
                    <a:pt x="12289" y="10584"/>
                  </a:cubicBezTo>
                  <a:cubicBezTo>
                    <a:pt x="11930" y="10986"/>
                    <a:pt x="12138" y="11918"/>
                    <a:pt x="11252" y="11918"/>
                  </a:cubicBezTo>
                  <a:cubicBezTo>
                    <a:pt x="11230" y="11918"/>
                    <a:pt x="11208" y="11918"/>
                    <a:pt x="11185" y="11916"/>
                  </a:cubicBezTo>
                  <a:lnTo>
                    <a:pt x="11185" y="11916"/>
                  </a:lnTo>
                  <a:lnTo>
                    <a:pt x="11229" y="11964"/>
                  </a:lnTo>
                  <a:cubicBezTo>
                    <a:pt x="11093" y="12056"/>
                    <a:pt x="10953" y="12192"/>
                    <a:pt x="10861" y="12332"/>
                  </a:cubicBezTo>
                  <a:lnTo>
                    <a:pt x="10861" y="12285"/>
                  </a:lnTo>
                  <a:cubicBezTo>
                    <a:pt x="10784" y="12293"/>
                    <a:pt x="10709" y="12299"/>
                    <a:pt x="10639" y="12299"/>
                  </a:cubicBezTo>
                  <a:cubicBezTo>
                    <a:pt x="10332" y="12299"/>
                    <a:pt x="10122" y="12191"/>
                    <a:pt x="10308" y="11780"/>
                  </a:cubicBezTo>
                  <a:cubicBezTo>
                    <a:pt x="11229" y="9340"/>
                    <a:pt x="10308" y="7591"/>
                    <a:pt x="7687" y="7131"/>
                  </a:cubicBezTo>
                  <a:lnTo>
                    <a:pt x="7687" y="7131"/>
                  </a:lnTo>
                  <a:cubicBezTo>
                    <a:pt x="7916" y="8191"/>
                    <a:pt x="8652" y="9063"/>
                    <a:pt x="8516" y="10168"/>
                  </a:cubicBezTo>
                  <a:cubicBezTo>
                    <a:pt x="8424" y="11180"/>
                    <a:pt x="7547" y="12424"/>
                    <a:pt x="9252" y="12929"/>
                  </a:cubicBezTo>
                  <a:lnTo>
                    <a:pt x="8976" y="13345"/>
                  </a:lnTo>
                  <a:cubicBezTo>
                    <a:pt x="8608" y="13389"/>
                    <a:pt x="8148" y="13253"/>
                    <a:pt x="7779" y="13849"/>
                  </a:cubicBezTo>
                  <a:cubicBezTo>
                    <a:pt x="8652" y="14217"/>
                    <a:pt x="9388" y="14769"/>
                    <a:pt x="9020" y="15830"/>
                  </a:cubicBezTo>
                  <a:cubicBezTo>
                    <a:pt x="8806" y="16506"/>
                    <a:pt x="8371" y="16631"/>
                    <a:pt x="7886" y="16631"/>
                  </a:cubicBezTo>
                  <a:cubicBezTo>
                    <a:pt x="7745" y="16631"/>
                    <a:pt x="7600" y="16621"/>
                    <a:pt x="7455" y="16610"/>
                  </a:cubicBezTo>
                  <a:cubicBezTo>
                    <a:pt x="7303" y="16610"/>
                    <a:pt x="7130" y="16590"/>
                    <a:pt x="6962" y="16590"/>
                  </a:cubicBezTo>
                  <a:cubicBezTo>
                    <a:pt x="6879" y="16590"/>
                    <a:pt x="6796" y="16595"/>
                    <a:pt x="6719" y="16610"/>
                  </a:cubicBezTo>
                  <a:lnTo>
                    <a:pt x="6351" y="16610"/>
                  </a:lnTo>
                  <a:cubicBezTo>
                    <a:pt x="6217" y="16588"/>
                    <a:pt x="6090" y="16577"/>
                    <a:pt x="5970" y="16577"/>
                  </a:cubicBezTo>
                  <a:cubicBezTo>
                    <a:pt x="5099" y="16577"/>
                    <a:pt x="4591" y="17143"/>
                    <a:pt x="4510" y="17990"/>
                  </a:cubicBezTo>
                  <a:cubicBezTo>
                    <a:pt x="4418" y="18911"/>
                    <a:pt x="3914" y="20199"/>
                    <a:pt x="5339" y="20567"/>
                  </a:cubicBezTo>
                  <a:cubicBezTo>
                    <a:pt x="6055" y="20754"/>
                    <a:pt x="6834" y="21509"/>
                    <a:pt x="7577" y="21509"/>
                  </a:cubicBezTo>
                  <a:cubicBezTo>
                    <a:pt x="7932" y="21509"/>
                    <a:pt x="8280" y="21336"/>
                    <a:pt x="8608" y="20843"/>
                  </a:cubicBezTo>
                  <a:cubicBezTo>
                    <a:pt x="9480" y="19463"/>
                    <a:pt x="10632" y="18498"/>
                    <a:pt x="11689" y="17346"/>
                  </a:cubicBezTo>
                  <a:cubicBezTo>
                    <a:pt x="12164" y="16811"/>
                    <a:pt x="12755" y="16507"/>
                    <a:pt x="13325" y="16507"/>
                  </a:cubicBezTo>
                  <a:cubicBezTo>
                    <a:pt x="13637" y="16507"/>
                    <a:pt x="13944" y="16598"/>
                    <a:pt x="14222" y="16794"/>
                  </a:cubicBezTo>
                  <a:cubicBezTo>
                    <a:pt x="15002" y="17394"/>
                    <a:pt x="16475" y="17670"/>
                    <a:pt x="16198" y="19235"/>
                  </a:cubicBezTo>
                  <a:cubicBezTo>
                    <a:pt x="16106" y="19555"/>
                    <a:pt x="15602" y="19971"/>
                    <a:pt x="16338" y="20155"/>
                  </a:cubicBezTo>
                  <a:cubicBezTo>
                    <a:pt x="16412" y="20177"/>
                    <a:pt x="16482" y="20187"/>
                    <a:pt x="16550" y="20187"/>
                  </a:cubicBezTo>
                  <a:cubicBezTo>
                    <a:pt x="16909" y="20187"/>
                    <a:pt x="17181" y="19905"/>
                    <a:pt x="17259" y="19555"/>
                  </a:cubicBezTo>
                  <a:cubicBezTo>
                    <a:pt x="17443" y="18867"/>
                    <a:pt x="18131" y="18222"/>
                    <a:pt x="17443" y="17438"/>
                  </a:cubicBezTo>
                  <a:cubicBezTo>
                    <a:pt x="17167" y="17162"/>
                    <a:pt x="16890" y="16702"/>
                    <a:pt x="17443" y="16382"/>
                  </a:cubicBezTo>
                  <a:cubicBezTo>
                    <a:pt x="17545" y="16326"/>
                    <a:pt x="17635" y="16302"/>
                    <a:pt x="17717" y="16302"/>
                  </a:cubicBezTo>
                  <a:cubicBezTo>
                    <a:pt x="18041" y="16302"/>
                    <a:pt x="18225" y="16675"/>
                    <a:pt x="18407" y="16934"/>
                  </a:cubicBezTo>
                  <a:cubicBezTo>
                    <a:pt x="18867" y="17486"/>
                    <a:pt x="19051" y="18174"/>
                    <a:pt x="19007" y="18911"/>
                  </a:cubicBezTo>
                  <a:cubicBezTo>
                    <a:pt x="18959" y="19555"/>
                    <a:pt x="19099" y="20063"/>
                    <a:pt x="19559" y="20523"/>
                  </a:cubicBezTo>
                  <a:cubicBezTo>
                    <a:pt x="19746" y="20710"/>
                    <a:pt x="19936" y="20868"/>
                    <a:pt x="20175" y="20868"/>
                  </a:cubicBezTo>
                  <a:cubicBezTo>
                    <a:pt x="20227" y="20868"/>
                    <a:pt x="20282" y="20860"/>
                    <a:pt x="20340" y="20843"/>
                  </a:cubicBezTo>
                  <a:cubicBezTo>
                    <a:pt x="21032" y="20751"/>
                    <a:pt x="20524" y="20339"/>
                    <a:pt x="20480" y="20063"/>
                  </a:cubicBezTo>
                  <a:cubicBezTo>
                    <a:pt x="20480" y="19327"/>
                    <a:pt x="20756" y="18727"/>
                    <a:pt x="21352" y="18451"/>
                  </a:cubicBezTo>
                  <a:cubicBezTo>
                    <a:pt x="21472" y="18403"/>
                    <a:pt x="21582" y="18381"/>
                    <a:pt x="21684" y="18381"/>
                  </a:cubicBezTo>
                  <a:cubicBezTo>
                    <a:pt x="22170" y="18381"/>
                    <a:pt x="22468" y="18870"/>
                    <a:pt x="22733" y="19327"/>
                  </a:cubicBezTo>
                  <a:cubicBezTo>
                    <a:pt x="23425" y="20567"/>
                    <a:pt x="24529" y="21075"/>
                    <a:pt x="25862" y="21396"/>
                  </a:cubicBezTo>
                  <a:cubicBezTo>
                    <a:pt x="26554" y="21580"/>
                    <a:pt x="27750" y="21443"/>
                    <a:pt x="27566" y="22500"/>
                  </a:cubicBezTo>
                  <a:cubicBezTo>
                    <a:pt x="27426" y="23420"/>
                    <a:pt x="26874" y="24341"/>
                    <a:pt x="25633" y="24572"/>
                  </a:cubicBezTo>
                  <a:cubicBezTo>
                    <a:pt x="25326" y="24625"/>
                    <a:pt x="25024" y="24648"/>
                    <a:pt x="24726" y="24648"/>
                  </a:cubicBezTo>
                  <a:cubicBezTo>
                    <a:pt x="23727" y="24648"/>
                    <a:pt x="22771" y="24385"/>
                    <a:pt x="21812" y="24064"/>
                  </a:cubicBezTo>
                  <a:cubicBezTo>
                    <a:pt x="21269" y="23867"/>
                    <a:pt x="20700" y="23683"/>
                    <a:pt x="20154" y="23683"/>
                  </a:cubicBezTo>
                  <a:cubicBezTo>
                    <a:pt x="19682" y="23683"/>
                    <a:pt x="19228" y="23820"/>
                    <a:pt x="18823" y="24204"/>
                  </a:cubicBezTo>
                  <a:cubicBezTo>
                    <a:pt x="18519" y="24488"/>
                    <a:pt x="18277" y="24619"/>
                    <a:pt x="18067" y="24619"/>
                  </a:cubicBezTo>
                  <a:cubicBezTo>
                    <a:pt x="17799" y="24619"/>
                    <a:pt x="17582" y="24406"/>
                    <a:pt x="17351" y="24020"/>
                  </a:cubicBezTo>
                  <a:cubicBezTo>
                    <a:pt x="16567" y="22684"/>
                    <a:pt x="15510" y="22224"/>
                    <a:pt x="13945" y="21720"/>
                  </a:cubicBezTo>
                  <a:cubicBezTo>
                    <a:pt x="13215" y="21495"/>
                    <a:pt x="12518" y="21398"/>
                    <a:pt x="11849" y="21398"/>
                  </a:cubicBezTo>
                  <a:cubicBezTo>
                    <a:pt x="9903" y="21398"/>
                    <a:pt x="8191" y="22221"/>
                    <a:pt x="6583" y="23144"/>
                  </a:cubicBezTo>
                  <a:cubicBezTo>
                    <a:pt x="2118" y="25677"/>
                    <a:pt x="1613" y="30691"/>
                    <a:pt x="417" y="35016"/>
                  </a:cubicBezTo>
                  <a:cubicBezTo>
                    <a:pt x="1" y="36673"/>
                    <a:pt x="2073" y="38561"/>
                    <a:pt x="3038" y="40310"/>
                  </a:cubicBezTo>
                  <a:cubicBezTo>
                    <a:pt x="3406" y="40954"/>
                    <a:pt x="3866" y="41458"/>
                    <a:pt x="4282" y="42058"/>
                  </a:cubicBezTo>
                  <a:cubicBezTo>
                    <a:pt x="4782" y="42781"/>
                    <a:pt x="5484" y="43168"/>
                    <a:pt x="6205" y="43168"/>
                  </a:cubicBezTo>
                  <a:cubicBezTo>
                    <a:pt x="6677" y="43168"/>
                    <a:pt x="7158" y="43002"/>
                    <a:pt x="7595" y="42655"/>
                  </a:cubicBezTo>
                  <a:cubicBezTo>
                    <a:pt x="8182" y="42184"/>
                    <a:pt x="8870" y="42149"/>
                    <a:pt x="9574" y="42149"/>
                  </a:cubicBezTo>
                  <a:cubicBezTo>
                    <a:pt x="9696" y="42149"/>
                    <a:pt x="9818" y="42150"/>
                    <a:pt x="9940" y="42150"/>
                  </a:cubicBezTo>
                  <a:cubicBezTo>
                    <a:pt x="10126" y="42161"/>
                    <a:pt x="10311" y="42169"/>
                    <a:pt x="10495" y="42169"/>
                  </a:cubicBezTo>
                  <a:cubicBezTo>
                    <a:pt x="11089" y="42169"/>
                    <a:pt x="11669" y="42086"/>
                    <a:pt x="12197" y="41734"/>
                  </a:cubicBezTo>
                  <a:cubicBezTo>
                    <a:pt x="12201" y="41730"/>
                    <a:pt x="12209" y="41728"/>
                    <a:pt x="12218" y="41728"/>
                  </a:cubicBezTo>
                  <a:cubicBezTo>
                    <a:pt x="12297" y="41728"/>
                    <a:pt x="12532" y="41884"/>
                    <a:pt x="12657" y="41966"/>
                  </a:cubicBezTo>
                  <a:cubicBezTo>
                    <a:pt x="13529" y="42839"/>
                    <a:pt x="14634" y="43391"/>
                    <a:pt x="15786" y="43899"/>
                  </a:cubicBezTo>
                  <a:cubicBezTo>
                    <a:pt x="14358" y="45508"/>
                    <a:pt x="14130" y="45648"/>
                    <a:pt x="15234" y="47532"/>
                  </a:cubicBezTo>
                  <a:cubicBezTo>
                    <a:pt x="16382" y="49513"/>
                    <a:pt x="15462" y="51950"/>
                    <a:pt x="16843" y="53882"/>
                  </a:cubicBezTo>
                  <a:cubicBezTo>
                    <a:pt x="17027" y="54067"/>
                    <a:pt x="16798" y="54667"/>
                    <a:pt x="16614" y="55035"/>
                  </a:cubicBezTo>
                  <a:cubicBezTo>
                    <a:pt x="15418" y="58072"/>
                    <a:pt x="15786" y="60925"/>
                    <a:pt x="17303" y="63730"/>
                  </a:cubicBezTo>
                  <a:cubicBezTo>
                    <a:pt x="17395" y="63778"/>
                    <a:pt x="17487" y="63778"/>
                    <a:pt x="17579" y="63822"/>
                  </a:cubicBezTo>
                  <a:cubicBezTo>
                    <a:pt x="18179" y="65250"/>
                    <a:pt x="18547" y="66723"/>
                    <a:pt x="18363" y="68331"/>
                  </a:cubicBezTo>
                  <a:cubicBezTo>
                    <a:pt x="18322" y="68954"/>
                    <a:pt x="18482" y="69546"/>
                    <a:pt x="19061" y="69546"/>
                  </a:cubicBezTo>
                  <a:cubicBezTo>
                    <a:pt x="19166" y="69546"/>
                    <a:pt x="19285" y="69526"/>
                    <a:pt x="19420" y="69484"/>
                  </a:cubicBezTo>
                  <a:cubicBezTo>
                    <a:pt x="21400" y="68791"/>
                    <a:pt x="23745" y="69299"/>
                    <a:pt x="25357" y="67411"/>
                  </a:cubicBezTo>
                  <a:cubicBezTo>
                    <a:pt x="26138" y="66491"/>
                    <a:pt x="26966" y="65710"/>
                    <a:pt x="26782" y="64374"/>
                  </a:cubicBezTo>
                  <a:cubicBezTo>
                    <a:pt x="26690" y="63730"/>
                    <a:pt x="27014" y="63270"/>
                    <a:pt x="27474" y="62857"/>
                  </a:cubicBezTo>
                  <a:cubicBezTo>
                    <a:pt x="27934" y="62397"/>
                    <a:pt x="28439" y="61797"/>
                    <a:pt x="28162" y="61153"/>
                  </a:cubicBezTo>
                  <a:cubicBezTo>
                    <a:pt x="27426" y="59452"/>
                    <a:pt x="28439" y="58624"/>
                    <a:pt x="29683" y="57980"/>
                  </a:cubicBezTo>
                  <a:cubicBezTo>
                    <a:pt x="31063" y="57335"/>
                    <a:pt x="31384" y="56323"/>
                    <a:pt x="31292" y="54895"/>
                  </a:cubicBezTo>
                  <a:cubicBezTo>
                    <a:pt x="31155" y="53054"/>
                    <a:pt x="31292" y="51214"/>
                    <a:pt x="31200" y="49373"/>
                  </a:cubicBezTo>
                  <a:cubicBezTo>
                    <a:pt x="31107" y="47580"/>
                    <a:pt x="32580" y="46568"/>
                    <a:pt x="33364" y="45232"/>
                  </a:cubicBezTo>
                  <a:cubicBezTo>
                    <a:pt x="34513" y="43347"/>
                    <a:pt x="35113" y="41322"/>
                    <a:pt x="35849" y="39297"/>
                  </a:cubicBezTo>
                  <a:cubicBezTo>
                    <a:pt x="35985" y="38929"/>
                    <a:pt x="36353" y="38513"/>
                    <a:pt x="35941" y="38145"/>
                  </a:cubicBezTo>
                  <a:cubicBezTo>
                    <a:pt x="35850" y="38077"/>
                    <a:pt x="35765" y="38051"/>
                    <a:pt x="35684" y="38051"/>
                  </a:cubicBezTo>
                  <a:cubicBezTo>
                    <a:pt x="35434" y="38051"/>
                    <a:pt x="35217" y="38296"/>
                    <a:pt x="34973" y="38329"/>
                  </a:cubicBezTo>
                  <a:cubicBezTo>
                    <a:pt x="34427" y="38361"/>
                    <a:pt x="33720" y="38831"/>
                    <a:pt x="33211" y="38831"/>
                  </a:cubicBezTo>
                  <a:cubicBezTo>
                    <a:pt x="32948" y="38831"/>
                    <a:pt x="32737" y="38705"/>
                    <a:pt x="32628" y="38329"/>
                  </a:cubicBezTo>
                  <a:cubicBezTo>
                    <a:pt x="32396" y="37501"/>
                    <a:pt x="33868" y="37181"/>
                    <a:pt x="34697" y="36949"/>
                  </a:cubicBezTo>
                  <a:cubicBezTo>
                    <a:pt x="37550" y="35984"/>
                    <a:pt x="39482" y="34420"/>
                    <a:pt x="39574" y="31015"/>
                  </a:cubicBezTo>
                  <a:cubicBezTo>
                    <a:pt x="39607" y="29976"/>
                    <a:pt x="39294" y="29626"/>
                    <a:pt x="38815" y="29626"/>
                  </a:cubicBezTo>
                  <a:cubicBezTo>
                    <a:pt x="38593" y="29626"/>
                    <a:pt x="38334" y="29702"/>
                    <a:pt x="38058" y="29818"/>
                  </a:cubicBezTo>
                  <a:cubicBezTo>
                    <a:pt x="37760" y="29948"/>
                    <a:pt x="37503" y="30005"/>
                    <a:pt x="37274" y="30005"/>
                  </a:cubicBezTo>
                  <a:cubicBezTo>
                    <a:pt x="36617" y="30005"/>
                    <a:pt x="36199" y="29536"/>
                    <a:pt x="35757" y="28990"/>
                  </a:cubicBezTo>
                  <a:cubicBezTo>
                    <a:pt x="35205" y="28390"/>
                    <a:pt x="34513" y="27609"/>
                    <a:pt x="35205" y="26917"/>
                  </a:cubicBezTo>
                  <a:cubicBezTo>
                    <a:pt x="35451" y="26671"/>
                    <a:pt x="35692" y="26571"/>
                    <a:pt x="35925" y="26571"/>
                  </a:cubicBezTo>
                  <a:cubicBezTo>
                    <a:pt x="36431" y="26571"/>
                    <a:pt x="36895" y="27044"/>
                    <a:pt x="37274" y="27517"/>
                  </a:cubicBezTo>
                  <a:cubicBezTo>
                    <a:pt x="37598" y="27930"/>
                    <a:pt x="38010" y="28070"/>
                    <a:pt x="38518" y="28070"/>
                  </a:cubicBezTo>
                  <a:cubicBezTo>
                    <a:pt x="38886" y="28070"/>
                    <a:pt x="39390" y="28114"/>
                    <a:pt x="39574" y="28390"/>
                  </a:cubicBezTo>
                  <a:cubicBezTo>
                    <a:pt x="37734" y="18727"/>
                    <a:pt x="32488" y="10260"/>
                    <a:pt x="25173" y="4326"/>
                  </a:cubicBezTo>
                  <a:cubicBezTo>
                    <a:pt x="24941" y="4418"/>
                    <a:pt x="24713" y="4462"/>
                    <a:pt x="24437" y="4510"/>
                  </a:cubicBezTo>
                  <a:cubicBezTo>
                    <a:pt x="23929" y="3958"/>
                    <a:pt x="23241" y="3542"/>
                    <a:pt x="23057" y="2713"/>
                  </a:cubicBezTo>
                  <a:cubicBezTo>
                    <a:pt x="21676" y="1749"/>
                    <a:pt x="20204" y="829"/>
                    <a:pt x="18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6744673" y="2057916"/>
              <a:ext cx="415936" cy="302847"/>
            </a:xfrm>
            <a:custGeom>
              <a:avLst/>
              <a:gdLst/>
              <a:ahLst/>
              <a:cxnLst/>
              <a:rect l="l" t="t" r="r" b="b"/>
              <a:pathLst>
                <a:path w="15234" h="11092" extrusionOk="0">
                  <a:moveTo>
                    <a:pt x="11321" y="1"/>
                  </a:moveTo>
                  <a:cubicBezTo>
                    <a:pt x="7411" y="1"/>
                    <a:pt x="3590" y="553"/>
                    <a:pt x="1" y="1565"/>
                  </a:cubicBezTo>
                  <a:cubicBezTo>
                    <a:pt x="185" y="1749"/>
                    <a:pt x="461" y="1793"/>
                    <a:pt x="601" y="1977"/>
                  </a:cubicBezTo>
                  <a:cubicBezTo>
                    <a:pt x="1381" y="3082"/>
                    <a:pt x="3178" y="4186"/>
                    <a:pt x="2486" y="5338"/>
                  </a:cubicBezTo>
                  <a:cubicBezTo>
                    <a:pt x="1473" y="6995"/>
                    <a:pt x="1841" y="8191"/>
                    <a:pt x="2486" y="9616"/>
                  </a:cubicBezTo>
                  <a:cubicBezTo>
                    <a:pt x="2718" y="10168"/>
                    <a:pt x="2626" y="11088"/>
                    <a:pt x="3454" y="11088"/>
                  </a:cubicBezTo>
                  <a:cubicBezTo>
                    <a:pt x="3489" y="11090"/>
                    <a:pt x="3524" y="11091"/>
                    <a:pt x="3559" y="11091"/>
                  </a:cubicBezTo>
                  <a:cubicBezTo>
                    <a:pt x="4382" y="11091"/>
                    <a:pt x="5035" y="10552"/>
                    <a:pt x="5431" y="9800"/>
                  </a:cubicBezTo>
                  <a:cubicBezTo>
                    <a:pt x="6167" y="8191"/>
                    <a:pt x="7503" y="7407"/>
                    <a:pt x="9112" y="6719"/>
                  </a:cubicBezTo>
                  <a:cubicBezTo>
                    <a:pt x="11137" y="5891"/>
                    <a:pt x="13301" y="5199"/>
                    <a:pt x="14450" y="3038"/>
                  </a:cubicBezTo>
                  <a:cubicBezTo>
                    <a:pt x="15050" y="1933"/>
                    <a:pt x="15234" y="965"/>
                    <a:pt x="15142" y="185"/>
                  </a:cubicBezTo>
                  <a:cubicBezTo>
                    <a:pt x="13898" y="45"/>
                    <a:pt x="12609" y="1"/>
                    <a:pt x="11321" y="1"/>
                  </a:cubicBezTo>
                  <a:close/>
                </a:path>
              </a:pathLst>
            </a:custGeom>
            <a:solidFill>
              <a:srgbClr val="93C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6421130" y="2163442"/>
              <a:ext cx="304785" cy="129499"/>
            </a:xfrm>
            <a:custGeom>
              <a:avLst/>
              <a:gdLst/>
              <a:ahLst/>
              <a:cxnLst/>
              <a:rect l="l" t="t" r="r" b="b"/>
              <a:pathLst>
                <a:path w="11163" h="4743" extrusionOk="0">
                  <a:moveTo>
                    <a:pt x="5733" y="1"/>
                  </a:moveTo>
                  <a:cubicBezTo>
                    <a:pt x="4168" y="737"/>
                    <a:pt x="2695" y="1518"/>
                    <a:pt x="1267" y="2438"/>
                  </a:cubicBezTo>
                  <a:cubicBezTo>
                    <a:pt x="1039" y="2946"/>
                    <a:pt x="715" y="3450"/>
                    <a:pt x="347" y="4002"/>
                  </a:cubicBezTo>
                  <a:cubicBezTo>
                    <a:pt x="0" y="4394"/>
                    <a:pt x="104" y="4743"/>
                    <a:pt x="691" y="4743"/>
                  </a:cubicBezTo>
                  <a:cubicBezTo>
                    <a:pt x="728" y="4743"/>
                    <a:pt x="766" y="4741"/>
                    <a:pt x="807" y="4739"/>
                  </a:cubicBezTo>
                  <a:cubicBezTo>
                    <a:pt x="1267" y="4694"/>
                    <a:pt x="1543" y="4371"/>
                    <a:pt x="1819" y="3958"/>
                  </a:cubicBezTo>
                  <a:cubicBezTo>
                    <a:pt x="2760" y="2575"/>
                    <a:pt x="3368" y="1972"/>
                    <a:pt x="4234" y="1972"/>
                  </a:cubicBezTo>
                  <a:cubicBezTo>
                    <a:pt x="4808" y="1972"/>
                    <a:pt x="5496" y="2237"/>
                    <a:pt x="6469" y="2714"/>
                  </a:cubicBezTo>
                  <a:cubicBezTo>
                    <a:pt x="7157" y="3038"/>
                    <a:pt x="7573" y="3590"/>
                    <a:pt x="8170" y="4002"/>
                  </a:cubicBezTo>
                  <a:cubicBezTo>
                    <a:pt x="8528" y="4276"/>
                    <a:pt x="8885" y="4415"/>
                    <a:pt x="9229" y="4415"/>
                  </a:cubicBezTo>
                  <a:cubicBezTo>
                    <a:pt x="9638" y="4415"/>
                    <a:pt x="10028" y="4218"/>
                    <a:pt x="10378" y="3818"/>
                  </a:cubicBezTo>
                  <a:cubicBezTo>
                    <a:pt x="11162" y="2898"/>
                    <a:pt x="10150" y="2670"/>
                    <a:pt x="9690" y="2254"/>
                  </a:cubicBezTo>
                  <a:cubicBezTo>
                    <a:pt x="9322" y="1886"/>
                    <a:pt x="8906" y="1565"/>
                    <a:pt x="8586" y="1105"/>
                  </a:cubicBezTo>
                  <a:cubicBezTo>
                    <a:pt x="8170" y="597"/>
                    <a:pt x="6881" y="137"/>
                    <a:pt x="5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7116733" y="2263782"/>
              <a:ext cx="83111" cy="55098"/>
            </a:xfrm>
            <a:custGeom>
              <a:avLst/>
              <a:gdLst/>
              <a:ahLst/>
              <a:cxnLst/>
              <a:rect l="l" t="t" r="r" b="b"/>
              <a:pathLst>
                <a:path w="3044" h="2018" extrusionOk="0">
                  <a:moveTo>
                    <a:pt x="1193" y="1"/>
                  </a:moveTo>
                  <a:cubicBezTo>
                    <a:pt x="638" y="1"/>
                    <a:pt x="114" y="86"/>
                    <a:pt x="42" y="880"/>
                  </a:cubicBezTo>
                  <a:cubicBezTo>
                    <a:pt x="0" y="1485"/>
                    <a:pt x="525" y="2018"/>
                    <a:pt x="965" y="2018"/>
                  </a:cubicBezTo>
                  <a:cubicBezTo>
                    <a:pt x="1028" y="2018"/>
                    <a:pt x="1089" y="2007"/>
                    <a:pt x="1147" y="1984"/>
                  </a:cubicBezTo>
                  <a:cubicBezTo>
                    <a:pt x="1835" y="1708"/>
                    <a:pt x="2939" y="1616"/>
                    <a:pt x="2987" y="651"/>
                  </a:cubicBezTo>
                  <a:cubicBezTo>
                    <a:pt x="3043" y="92"/>
                    <a:pt x="2741" y="9"/>
                    <a:pt x="2372" y="9"/>
                  </a:cubicBezTo>
                  <a:cubicBezTo>
                    <a:pt x="2215" y="9"/>
                    <a:pt x="2047" y="24"/>
                    <a:pt x="1888" y="24"/>
                  </a:cubicBezTo>
                  <a:cubicBezTo>
                    <a:pt x="1805" y="24"/>
                    <a:pt x="1725" y="19"/>
                    <a:pt x="1651" y="7"/>
                  </a:cubicBezTo>
                  <a:cubicBezTo>
                    <a:pt x="1502" y="7"/>
                    <a:pt x="1346" y="1"/>
                    <a:pt x="1193" y="1"/>
                  </a:cubicBezTo>
                  <a:close/>
                </a:path>
              </a:pathLst>
            </a:custGeom>
            <a:solidFill>
              <a:srgbClr val="93C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6552076" y="2274020"/>
              <a:ext cx="83384" cy="47972"/>
            </a:xfrm>
            <a:custGeom>
              <a:avLst/>
              <a:gdLst/>
              <a:ahLst/>
              <a:cxnLst/>
              <a:rect l="l" t="t" r="r" b="b"/>
              <a:pathLst>
                <a:path w="3054" h="1757" extrusionOk="0">
                  <a:moveTo>
                    <a:pt x="981" y="0"/>
                  </a:moveTo>
                  <a:cubicBezTo>
                    <a:pt x="923" y="17"/>
                    <a:pt x="853" y="21"/>
                    <a:pt x="776" y="21"/>
                  </a:cubicBezTo>
                  <a:cubicBezTo>
                    <a:pt x="676" y="21"/>
                    <a:pt x="566" y="13"/>
                    <a:pt x="463" y="13"/>
                  </a:cubicBezTo>
                  <a:cubicBezTo>
                    <a:pt x="208" y="13"/>
                    <a:pt x="0" y="63"/>
                    <a:pt x="108" y="413"/>
                  </a:cubicBezTo>
                  <a:cubicBezTo>
                    <a:pt x="282" y="1065"/>
                    <a:pt x="782" y="1757"/>
                    <a:pt x="1570" y="1757"/>
                  </a:cubicBezTo>
                  <a:cubicBezTo>
                    <a:pt x="1618" y="1757"/>
                    <a:pt x="1667" y="1754"/>
                    <a:pt x="1717" y="1749"/>
                  </a:cubicBezTo>
                  <a:cubicBezTo>
                    <a:pt x="2133" y="1657"/>
                    <a:pt x="3053" y="1701"/>
                    <a:pt x="2961" y="1013"/>
                  </a:cubicBezTo>
                  <a:cubicBezTo>
                    <a:pt x="2777" y="44"/>
                    <a:pt x="1809" y="0"/>
                    <a:pt x="981" y="0"/>
                  </a:cubicBezTo>
                  <a:close/>
                </a:path>
              </a:pathLst>
            </a:custGeom>
            <a:solidFill>
              <a:srgbClr val="93C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6654217" y="2536103"/>
              <a:ext cx="52804" cy="50729"/>
            </a:xfrm>
            <a:custGeom>
              <a:avLst/>
              <a:gdLst/>
              <a:ahLst/>
              <a:cxnLst/>
              <a:rect l="l" t="t" r="r" b="b"/>
              <a:pathLst>
                <a:path w="1934" h="1858" extrusionOk="0">
                  <a:moveTo>
                    <a:pt x="736" y="1"/>
                  </a:moveTo>
                  <a:cubicBezTo>
                    <a:pt x="360" y="1"/>
                    <a:pt x="19" y="117"/>
                    <a:pt x="93" y="709"/>
                  </a:cubicBezTo>
                  <a:cubicBezTo>
                    <a:pt x="185" y="1169"/>
                    <a:pt x="1" y="1857"/>
                    <a:pt x="829" y="1857"/>
                  </a:cubicBezTo>
                  <a:cubicBezTo>
                    <a:pt x="1429" y="1857"/>
                    <a:pt x="1749" y="1397"/>
                    <a:pt x="1933" y="893"/>
                  </a:cubicBezTo>
                  <a:cubicBezTo>
                    <a:pt x="1933" y="293"/>
                    <a:pt x="1473" y="65"/>
                    <a:pt x="1013" y="17"/>
                  </a:cubicBezTo>
                  <a:cubicBezTo>
                    <a:pt x="922" y="8"/>
                    <a:pt x="828" y="1"/>
                    <a:pt x="736" y="1"/>
                  </a:cubicBezTo>
                  <a:close/>
                </a:path>
              </a:pathLst>
            </a:custGeom>
            <a:solidFill>
              <a:srgbClr val="93C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7242191" y="2449771"/>
              <a:ext cx="46579" cy="51712"/>
            </a:xfrm>
            <a:custGeom>
              <a:avLst/>
              <a:gdLst/>
              <a:ahLst/>
              <a:cxnLst/>
              <a:rect l="l" t="t" r="r" b="b"/>
              <a:pathLst>
                <a:path w="1706" h="1894" extrusionOk="0">
                  <a:moveTo>
                    <a:pt x="866" y="0"/>
                  </a:moveTo>
                  <a:cubicBezTo>
                    <a:pt x="825" y="0"/>
                    <a:pt x="782" y="2"/>
                    <a:pt x="737" y="5"/>
                  </a:cubicBezTo>
                  <a:cubicBezTo>
                    <a:pt x="1" y="5"/>
                    <a:pt x="1" y="466"/>
                    <a:pt x="1" y="926"/>
                  </a:cubicBezTo>
                  <a:cubicBezTo>
                    <a:pt x="47" y="1408"/>
                    <a:pt x="5" y="1893"/>
                    <a:pt x="644" y="1893"/>
                  </a:cubicBezTo>
                  <a:cubicBezTo>
                    <a:pt x="674" y="1893"/>
                    <a:pt x="705" y="1892"/>
                    <a:pt x="737" y="1890"/>
                  </a:cubicBezTo>
                  <a:cubicBezTo>
                    <a:pt x="1337" y="1798"/>
                    <a:pt x="1705" y="1430"/>
                    <a:pt x="1658" y="786"/>
                  </a:cubicBezTo>
                  <a:cubicBezTo>
                    <a:pt x="1658" y="275"/>
                    <a:pt x="138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6291167" y="3209481"/>
              <a:ext cx="585516" cy="486761"/>
            </a:xfrm>
            <a:custGeom>
              <a:avLst/>
              <a:gdLst/>
              <a:ahLst/>
              <a:cxnLst/>
              <a:rect l="l" t="t" r="r" b="b"/>
              <a:pathLst>
                <a:path w="21445" h="17828" extrusionOk="0">
                  <a:moveTo>
                    <a:pt x="2152" y="1"/>
                  </a:moveTo>
                  <a:cubicBezTo>
                    <a:pt x="1597" y="1"/>
                    <a:pt x="994" y="406"/>
                    <a:pt x="369" y="986"/>
                  </a:cubicBezTo>
                  <a:cubicBezTo>
                    <a:pt x="229" y="1078"/>
                    <a:pt x="137" y="1170"/>
                    <a:pt x="1" y="1262"/>
                  </a:cubicBezTo>
                  <a:cubicBezTo>
                    <a:pt x="3634" y="9177"/>
                    <a:pt x="10537" y="15251"/>
                    <a:pt x="18959" y="17828"/>
                  </a:cubicBezTo>
                  <a:cubicBezTo>
                    <a:pt x="19143" y="16999"/>
                    <a:pt x="19512" y="16215"/>
                    <a:pt x="20064" y="15435"/>
                  </a:cubicBezTo>
                  <a:cubicBezTo>
                    <a:pt x="21444" y="13410"/>
                    <a:pt x="21076" y="12214"/>
                    <a:pt x="19004" y="11017"/>
                  </a:cubicBezTo>
                  <a:cubicBezTo>
                    <a:pt x="18131" y="10509"/>
                    <a:pt x="17303" y="10005"/>
                    <a:pt x="16383" y="9637"/>
                  </a:cubicBezTo>
                  <a:cubicBezTo>
                    <a:pt x="14494" y="8901"/>
                    <a:pt x="12793" y="8025"/>
                    <a:pt x="11917" y="6048"/>
                  </a:cubicBezTo>
                  <a:cubicBezTo>
                    <a:pt x="11574" y="5231"/>
                    <a:pt x="11033" y="4658"/>
                    <a:pt x="10103" y="4658"/>
                  </a:cubicBezTo>
                  <a:cubicBezTo>
                    <a:pt x="10035" y="4658"/>
                    <a:pt x="9965" y="4661"/>
                    <a:pt x="9892" y="4667"/>
                  </a:cubicBezTo>
                  <a:cubicBezTo>
                    <a:pt x="9848" y="4673"/>
                    <a:pt x="9805" y="4676"/>
                    <a:pt x="9764" y="4676"/>
                  </a:cubicBezTo>
                  <a:cubicBezTo>
                    <a:pt x="9140" y="4676"/>
                    <a:pt x="9014" y="4039"/>
                    <a:pt x="8928" y="3607"/>
                  </a:cubicBezTo>
                  <a:cubicBezTo>
                    <a:pt x="8643" y="2218"/>
                    <a:pt x="7903" y="1739"/>
                    <a:pt x="6962" y="1739"/>
                  </a:cubicBezTo>
                  <a:cubicBezTo>
                    <a:pt x="6531" y="1739"/>
                    <a:pt x="6058" y="1839"/>
                    <a:pt x="5567" y="1998"/>
                  </a:cubicBezTo>
                  <a:cubicBezTo>
                    <a:pt x="5253" y="2098"/>
                    <a:pt x="4963" y="2161"/>
                    <a:pt x="4703" y="2161"/>
                  </a:cubicBezTo>
                  <a:cubicBezTo>
                    <a:pt x="4239" y="2161"/>
                    <a:pt x="3870" y="1959"/>
                    <a:pt x="3634" y="1398"/>
                  </a:cubicBezTo>
                  <a:cubicBezTo>
                    <a:pt x="3201" y="394"/>
                    <a:pt x="2700" y="1"/>
                    <a:pt x="2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6215811" y="2315357"/>
              <a:ext cx="469887" cy="641433"/>
            </a:xfrm>
            <a:custGeom>
              <a:avLst/>
              <a:gdLst/>
              <a:ahLst/>
              <a:cxnLst/>
              <a:rect l="l" t="t" r="r" b="b"/>
              <a:pathLst>
                <a:path w="17210" h="23493" extrusionOk="0">
                  <a:moveTo>
                    <a:pt x="10837" y="1"/>
                  </a:moveTo>
                  <a:cubicBezTo>
                    <a:pt x="10240" y="1"/>
                    <a:pt x="9977" y="571"/>
                    <a:pt x="9800" y="1015"/>
                  </a:cubicBezTo>
                  <a:cubicBezTo>
                    <a:pt x="8927" y="2904"/>
                    <a:pt x="7639" y="4512"/>
                    <a:pt x="6626" y="6309"/>
                  </a:cubicBezTo>
                  <a:cubicBezTo>
                    <a:pt x="6462" y="6595"/>
                    <a:pt x="6333" y="6920"/>
                    <a:pt x="6013" y="6920"/>
                  </a:cubicBezTo>
                  <a:cubicBezTo>
                    <a:pt x="5975" y="6920"/>
                    <a:pt x="5934" y="6915"/>
                    <a:pt x="5890" y="6905"/>
                  </a:cubicBezTo>
                  <a:cubicBezTo>
                    <a:pt x="5750" y="6905"/>
                    <a:pt x="5474" y="6629"/>
                    <a:pt x="5474" y="6445"/>
                  </a:cubicBezTo>
                  <a:cubicBezTo>
                    <a:pt x="5474" y="5617"/>
                    <a:pt x="5198" y="5157"/>
                    <a:pt x="4786" y="4789"/>
                  </a:cubicBezTo>
                  <a:cubicBezTo>
                    <a:pt x="1749" y="9530"/>
                    <a:pt x="0" y="15188"/>
                    <a:pt x="0" y="21218"/>
                  </a:cubicBezTo>
                  <a:cubicBezTo>
                    <a:pt x="0" y="21814"/>
                    <a:pt x="0" y="22414"/>
                    <a:pt x="44" y="23011"/>
                  </a:cubicBezTo>
                  <a:cubicBezTo>
                    <a:pt x="228" y="23195"/>
                    <a:pt x="368" y="23335"/>
                    <a:pt x="552" y="23471"/>
                  </a:cubicBezTo>
                  <a:cubicBezTo>
                    <a:pt x="583" y="23487"/>
                    <a:pt x="618" y="23492"/>
                    <a:pt x="656" y="23492"/>
                  </a:cubicBezTo>
                  <a:cubicBezTo>
                    <a:pt x="730" y="23492"/>
                    <a:pt x="811" y="23471"/>
                    <a:pt x="872" y="23471"/>
                  </a:cubicBezTo>
                  <a:cubicBezTo>
                    <a:pt x="965" y="23379"/>
                    <a:pt x="1057" y="23287"/>
                    <a:pt x="1012" y="23195"/>
                  </a:cubicBezTo>
                  <a:cubicBezTo>
                    <a:pt x="1012" y="23011"/>
                    <a:pt x="872" y="22874"/>
                    <a:pt x="872" y="22690"/>
                  </a:cubicBezTo>
                  <a:cubicBezTo>
                    <a:pt x="780" y="20894"/>
                    <a:pt x="920" y="19237"/>
                    <a:pt x="3129" y="18733"/>
                  </a:cubicBezTo>
                  <a:cubicBezTo>
                    <a:pt x="4141" y="18501"/>
                    <a:pt x="4462" y="17581"/>
                    <a:pt x="4602" y="16708"/>
                  </a:cubicBezTo>
                  <a:cubicBezTo>
                    <a:pt x="4786" y="15512"/>
                    <a:pt x="5430" y="14820"/>
                    <a:pt x="6534" y="14544"/>
                  </a:cubicBezTo>
                  <a:cubicBezTo>
                    <a:pt x="7775" y="14268"/>
                    <a:pt x="8559" y="13808"/>
                    <a:pt x="9019" y="12383"/>
                  </a:cubicBezTo>
                  <a:cubicBezTo>
                    <a:pt x="9247" y="11647"/>
                    <a:pt x="11548" y="12475"/>
                    <a:pt x="12424" y="11139"/>
                  </a:cubicBezTo>
                  <a:cubicBezTo>
                    <a:pt x="12424" y="11047"/>
                    <a:pt x="12468" y="11047"/>
                    <a:pt x="12516" y="11002"/>
                  </a:cubicBezTo>
                  <a:cubicBezTo>
                    <a:pt x="12929" y="10494"/>
                    <a:pt x="13665" y="10034"/>
                    <a:pt x="13297" y="9346"/>
                  </a:cubicBezTo>
                  <a:cubicBezTo>
                    <a:pt x="13147" y="9079"/>
                    <a:pt x="12956" y="8987"/>
                    <a:pt x="12746" y="8987"/>
                  </a:cubicBezTo>
                  <a:cubicBezTo>
                    <a:pt x="12375" y="8987"/>
                    <a:pt x="11948" y="9273"/>
                    <a:pt x="11596" y="9390"/>
                  </a:cubicBezTo>
                  <a:cubicBezTo>
                    <a:pt x="11321" y="9466"/>
                    <a:pt x="11020" y="9594"/>
                    <a:pt x="10766" y="9594"/>
                  </a:cubicBezTo>
                  <a:cubicBezTo>
                    <a:pt x="10549" y="9594"/>
                    <a:pt x="10366" y="9502"/>
                    <a:pt x="10260" y="9206"/>
                  </a:cubicBezTo>
                  <a:cubicBezTo>
                    <a:pt x="10076" y="8654"/>
                    <a:pt x="10628" y="8194"/>
                    <a:pt x="11044" y="7918"/>
                  </a:cubicBezTo>
                  <a:cubicBezTo>
                    <a:pt x="11364" y="7689"/>
                    <a:pt x="11824" y="7689"/>
                    <a:pt x="12240" y="7689"/>
                  </a:cubicBezTo>
                  <a:cubicBezTo>
                    <a:pt x="13389" y="7641"/>
                    <a:pt x="14493" y="7641"/>
                    <a:pt x="15597" y="7549"/>
                  </a:cubicBezTo>
                  <a:cubicBezTo>
                    <a:pt x="16198" y="7505"/>
                    <a:pt x="16886" y="7321"/>
                    <a:pt x="17070" y="6677"/>
                  </a:cubicBezTo>
                  <a:cubicBezTo>
                    <a:pt x="17210" y="5985"/>
                    <a:pt x="16566" y="5801"/>
                    <a:pt x="16013" y="5525"/>
                  </a:cubicBezTo>
                  <a:cubicBezTo>
                    <a:pt x="15505" y="5297"/>
                    <a:pt x="14909" y="5065"/>
                    <a:pt x="14861" y="4328"/>
                  </a:cubicBezTo>
                  <a:cubicBezTo>
                    <a:pt x="14817" y="3180"/>
                    <a:pt x="14033" y="2672"/>
                    <a:pt x="13113" y="2352"/>
                  </a:cubicBezTo>
                  <a:cubicBezTo>
                    <a:pt x="12516" y="2167"/>
                    <a:pt x="12192" y="1844"/>
                    <a:pt x="12056" y="1199"/>
                  </a:cubicBezTo>
                  <a:cubicBezTo>
                    <a:pt x="11964" y="555"/>
                    <a:pt x="11548" y="51"/>
                    <a:pt x="10904" y="3"/>
                  </a:cubicBezTo>
                  <a:cubicBezTo>
                    <a:pt x="10881" y="1"/>
                    <a:pt x="10859" y="1"/>
                    <a:pt x="10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7387935" y="2207373"/>
              <a:ext cx="222466" cy="211982"/>
            </a:xfrm>
            <a:custGeom>
              <a:avLst/>
              <a:gdLst/>
              <a:ahLst/>
              <a:cxnLst/>
              <a:rect l="l" t="t" r="r" b="b"/>
              <a:pathLst>
                <a:path w="8148" h="7764" extrusionOk="0">
                  <a:moveTo>
                    <a:pt x="5294" y="1"/>
                  </a:moveTo>
                  <a:cubicBezTo>
                    <a:pt x="4878" y="233"/>
                    <a:pt x="4510" y="461"/>
                    <a:pt x="4142" y="693"/>
                  </a:cubicBezTo>
                  <a:cubicBezTo>
                    <a:pt x="2902" y="1565"/>
                    <a:pt x="2118" y="3314"/>
                    <a:pt x="645" y="4282"/>
                  </a:cubicBezTo>
                  <a:cubicBezTo>
                    <a:pt x="1" y="4742"/>
                    <a:pt x="233" y="5799"/>
                    <a:pt x="601" y="6491"/>
                  </a:cubicBezTo>
                  <a:cubicBezTo>
                    <a:pt x="705" y="6715"/>
                    <a:pt x="840" y="6793"/>
                    <a:pt x="989" y="6793"/>
                  </a:cubicBezTo>
                  <a:cubicBezTo>
                    <a:pt x="1298" y="6793"/>
                    <a:pt x="1671" y="6461"/>
                    <a:pt x="1981" y="6399"/>
                  </a:cubicBezTo>
                  <a:cubicBezTo>
                    <a:pt x="2121" y="6380"/>
                    <a:pt x="2254" y="6369"/>
                    <a:pt x="2380" y="6369"/>
                  </a:cubicBezTo>
                  <a:cubicBezTo>
                    <a:pt x="2875" y="6369"/>
                    <a:pt x="3271" y="6539"/>
                    <a:pt x="3638" y="7087"/>
                  </a:cubicBezTo>
                  <a:cubicBezTo>
                    <a:pt x="3977" y="7547"/>
                    <a:pt x="4325" y="7764"/>
                    <a:pt x="4659" y="7764"/>
                  </a:cubicBezTo>
                  <a:cubicBezTo>
                    <a:pt x="5094" y="7764"/>
                    <a:pt x="5507" y="7396"/>
                    <a:pt x="5847" y="6719"/>
                  </a:cubicBezTo>
                  <a:cubicBezTo>
                    <a:pt x="6075" y="6215"/>
                    <a:pt x="5799" y="5799"/>
                    <a:pt x="5799" y="5386"/>
                  </a:cubicBezTo>
                  <a:cubicBezTo>
                    <a:pt x="5755" y="3546"/>
                    <a:pt x="6583" y="2349"/>
                    <a:pt x="8147" y="2301"/>
                  </a:cubicBezTo>
                  <a:cubicBezTo>
                    <a:pt x="7227" y="1473"/>
                    <a:pt x="6259" y="737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7073840" y="2275222"/>
              <a:ext cx="816692" cy="1320517"/>
            </a:xfrm>
            <a:custGeom>
              <a:avLst/>
              <a:gdLst/>
              <a:ahLst/>
              <a:cxnLst/>
              <a:rect l="l" t="t" r="r" b="b"/>
              <a:pathLst>
                <a:path w="29912" h="48365" extrusionOk="0">
                  <a:moveTo>
                    <a:pt x="19880" y="0"/>
                  </a:moveTo>
                  <a:cubicBezTo>
                    <a:pt x="18683" y="600"/>
                    <a:pt x="18775" y="1841"/>
                    <a:pt x="18915" y="2761"/>
                  </a:cubicBezTo>
                  <a:cubicBezTo>
                    <a:pt x="18968" y="3080"/>
                    <a:pt x="19090" y="3184"/>
                    <a:pt x="19252" y="3184"/>
                  </a:cubicBezTo>
                  <a:cubicBezTo>
                    <a:pt x="19555" y="3184"/>
                    <a:pt x="19996" y="2817"/>
                    <a:pt x="20377" y="2817"/>
                  </a:cubicBezTo>
                  <a:cubicBezTo>
                    <a:pt x="20495" y="2817"/>
                    <a:pt x="20607" y="2852"/>
                    <a:pt x="20708" y="2945"/>
                  </a:cubicBezTo>
                  <a:cubicBezTo>
                    <a:pt x="20340" y="3774"/>
                    <a:pt x="19235" y="4098"/>
                    <a:pt x="19099" y="5154"/>
                  </a:cubicBezTo>
                  <a:cubicBezTo>
                    <a:pt x="18823" y="6675"/>
                    <a:pt x="17351" y="6951"/>
                    <a:pt x="16290" y="7271"/>
                  </a:cubicBezTo>
                  <a:cubicBezTo>
                    <a:pt x="16217" y="7292"/>
                    <a:pt x="16137" y="7302"/>
                    <a:pt x="16054" y="7302"/>
                  </a:cubicBezTo>
                  <a:cubicBezTo>
                    <a:pt x="15413" y="7302"/>
                    <a:pt x="14553" y="6695"/>
                    <a:pt x="14266" y="5798"/>
                  </a:cubicBezTo>
                  <a:cubicBezTo>
                    <a:pt x="14175" y="5431"/>
                    <a:pt x="13920" y="5308"/>
                    <a:pt x="13651" y="5308"/>
                  </a:cubicBezTo>
                  <a:cubicBezTo>
                    <a:pt x="13516" y="5308"/>
                    <a:pt x="13377" y="5339"/>
                    <a:pt x="13253" y="5386"/>
                  </a:cubicBezTo>
                  <a:cubicBezTo>
                    <a:pt x="12793" y="5570"/>
                    <a:pt x="12933" y="5982"/>
                    <a:pt x="13117" y="6306"/>
                  </a:cubicBezTo>
                  <a:cubicBezTo>
                    <a:pt x="13622" y="7227"/>
                    <a:pt x="13069" y="7411"/>
                    <a:pt x="12289" y="7503"/>
                  </a:cubicBezTo>
                  <a:cubicBezTo>
                    <a:pt x="11930" y="7905"/>
                    <a:pt x="12138" y="8837"/>
                    <a:pt x="11252" y="8837"/>
                  </a:cubicBezTo>
                  <a:cubicBezTo>
                    <a:pt x="11230" y="8837"/>
                    <a:pt x="11208" y="8837"/>
                    <a:pt x="11185" y="8835"/>
                  </a:cubicBezTo>
                  <a:lnTo>
                    <a:pt x="11185" y="8835"/>
                  </a:lnTo>
                  <a:lnTo>
                    <a:pt x="11229" y="8883"/>
                  </a:lnTo>
                  <a:cubicBezTo>
                    <a:pt x="11093" y="8975"/>
                    <a:pt x="10953" y="9111"/>
                    <a:pt x="10861" y="9251"/>
                  </a:cubicBezTo>
                  <a:lnTo>
                    <a:pt x="10861" y="9204"/>
                  </a:lnTo>
                  <a:cubicBezTo>
                    <a:pt x="10784" y="9212"/>
                    <a:pt x="10709" y="9218"/>
                    <a:pt x="10639" y="9218"/>
                  </a:cubicBezTo>
                  <a:cubicBezTo>
                    <a:pt x="10332" y="9218"/>
                    <a:pt x="10122" y="9110"/>
                    <a:pt x="10308" y="8699"/>
                  </a:cubicBezTo>
                  <a:cubicBezTo>
                    <a:pt x="11229" y="6259"/>
                    <a:pt x="10308" y="4510"/>
                    <a:pt x="7687" y="4050"/>
                  </a:cubicBezTo>
                  <a:lnTo>
                    <a:pt x="7687" y="4050"/>
                  </a:lnTo>
                  <a:cubicBezTo>
                    <a:pt x="7916" y="5110"/>
                    <a:pt x="8652" y="5982"/>
                    <a:pt x="8516" y="7087"/>
                  </a:cubicBezTo>
                  <a:cubicBezTo>
                    <a:pt x="8424" y="8099"/>
                    <a:pt x="7547" y="9343"/>
                    <a:pt x="9252" y="9848"/>
                  </a:cubicBezTo>
                  <a:lnTo>
                    <a:pt x="8976" y="10264"/>
                  </a:lnTo>
                  <a:cubicBezTo>
                    <a:pt x="8608" y="10308"/>
                    <a:pt x="8148" y="10172"/>
                    <a:pt x="7779" y="10768"/>
                  </a:cubicBezTo>
                  <a:cubicBezTo>
                    <a:pt x="8652" y="11136"/>
                    <a:pt x="9388" y="11688"/>
                    <a:pt x="9020" y="12749"/>
                  </a:cubicBezTo>
                  <a:cubicBezTo>
                    <a:pt x="8795" y="13427"/>
                    <a:pt x="8375" y="13556"/>
                    <a:pt x="7906" y="13556"/>
                  </a:cubicBezTo>
                  <a:cubicBezTo>
                    <a:pt x="7618" y="13556"/>
                    <a:pt x="7311" y="13507"/>
                    <a:pt x="7018" y="13507"/>
                  </a:cubicBezTo>
                  <a:cubicBezTo>
                    <a:pt x="6916" y="13507"/>
                    <a:pt x="6816" y="13513"/>
                    <a:pt x="6719" y="13529"/>
                  </a:cubicBezTo>
                  <a:lnTo>
                    <a:pt x="6351" y="13529"/>
                  </a:lnTo>
                  <a:cubicBezTo>
                    <a:pt x="6217" y="13507"/>
                    <a:pt x="6090" y="13496"/>
                    <a:pt x="5970" y="13496"/>
                  </a:cubicBezTo>
                  <a:cubicBezTo>
                    <a:pt x="5099" y="13496"/>
                    <a:pt x="4591" y="14062"/>
                    <a:pt x="4510" y="14909"/>
                  </a:cubicBezTo>
                  <a:cubicBezTo>
                    <a:pt x="4418" y="15830"/>
                    <a:pt x="3914" y="17118"/>
                    <a:pt x="5339" y="17486"/>
                  </a:cubicBezTo>
                  <a:cubicBezTo>
                    <a:pt x="6055" y="17673"/>
                    <a:pt x="6834" y="18428"/>
                    <a:pt x="7577" y="18428"/>
                  </a:cubicBezTo>
                  <a:cubicBezTo>
                    <a:pt x="7932" y="18428"/>
                    <a:pt x="8280" y="18255"/>
                    <a:pt x="8608" y="17762"/>
                  </a:cubicBezTo>
                  <a:cubicBezTo>
                    <a:pt x="9480" y="16382"/>
                    <a:pt x="10632" y="15417"/>
                    <a:pt x="11689" y="14265"/>
                  </a:cubicBezTo>
                  <a:cubicBezTo>
                    <a:pt x="12164" y="13730"/>
                    <a:pt x="12755" y="13426"/>
                    <a:pt x="13325" y="13426"/>
                  </a:cubicBezTo>
                  <a:cubicBezTo>
                    <a:pt x="13637" y="13426"/>
                    <a:pt x="13944" y="13517"/>
                    <a:pt x="14222" y="13713"/>
                  </a:cubicBezTo>
                  <a:cubicBezTo>
                    <a:pt x="15002" y="14313"/>
                    <a:pt x="16475" y="14589"/>
                    <a:pt x="16198" y="16154"/>
                  </a:cubicBezTo>
                  <a:cubicBezTo>
                    <a:pt x="16106" y="16474"/>
                    <a:pt x="15602" y="16890"/>
                    <a:pt x="16338" y="17074"/>
                  </a:cubicBezTo>
                  <a:cubicBezTo>
                    <a:pt x="16412" y="17096"/>
                    <a:pt x="16482" y="17106"/>
                    <a:pt x="16550" y="17106"/>
                  </a:cubicBezTo>
                  <a:cubicBezTo>
                    <a:pt x="16909" y="17106"/>
                    <a:pt x="17181" y="16824"/>
                    <a:pt x="17259" y="16474"/>
                  </a:cubicBezTo>
                  <a:cubicBezTo>
                    <a:pt x="17443" y="15786"/>
                    <a:pt x="18131" y="15141"/>
                    <a:pt x="17443" y="14357"/>
                  </a:cubicBezTo>
                  <a:cubicBezTo>
                    <a:pt x="17167" y="14081"/>
                    <a:pt x="16890" y="13621"/>
                    <a:pt x="17443" y="13301"/>
                  </a:cubicBezTo>
                  <a:cubicBezTo>
                    <a:pt x="17545" y="13245"/>
                    <a:pt x="17635" y="13221"/>
                    <a:pt x="17717" y="13221"/>
                  </a:cubicBezTo>
                  <a:cubicBezTo>
                    <a:pt x="18041" y="13221"/>
                    <a:pt x="18225" y="13594"/>
                    <a:pt x="18407" y="13853"/>
                  </a:cubicBezTo>
                  <a:cubicBezTo>
                    <a:pt x="18867" y="14405"/>
                    <a:pt x="19051" y="15093"/>
                    <a:pt x="19007" y="15830"/>
                  </a:cubicBezTo>
                  <a:cubicBezTo>
                    <a:pt x="18959" y="16474"/>
                    <a:pt x="19099" y="16982"/>
                    <a:pt x="19559" y="17442"/>
                  </a:cubicBezTo>
                  <a:cubicBezTo>
                    <a:pt x="19746" y="17629"/>
                    <a:pt x="19936" y="17787"/>
                    <a:pt x="20175" y="17787"/>
                  </a:cubicBezTo>
                  <a:cubicBezTo>
                    <a:pt x="20227" y="17787"/>
                    <a:pt x="20282" y="17779"/>
                    <a:pt x="20340" y="17762"/>
                  </a:cubicBezTo>
                  <a:cubicBezTo>
                    <a:pt x="21032" y="17670"/>
                    <a:pt x="20524" y="17258"/>
                    <a:pt x="20480" y="16982"/>
                  </a:cubicBezTo>
                  <a:cubicBezTo>
                    <a:pt x="20480" y="16246"/>
                    <a:pt x="20756" y="15646"/>
                    <a:pt x="21352" y="15370"/>
                  </a:cubicBezTo>
                  <a:cubicBezTo>
                    <a:pt x="21472" y="15322"/>
                    <a:pt x="21582" y="15300"/>
                    <a:pt x="21684" y="15300"/>
                  </a:cubicBezTo>
                  <a:cubicBezTo>
                    <a:pt x="22170" y="15300"/>
                    <a:pt x="22468" y="15789"/>
                    <a:pt x="22733" y="16246"/>
                  </a:cubicBezTo>
                  <a:cubicBezTo>
                    <a:pt x="23425" y="17486"/>
                    <a:pt x="24529" y="17994"/>
                    <a:pt x="25862" y="18315"/>
                  </a:cubicBezTo>
                  <a:cubicBezTo>
                    <a:pt x="26554" y="18499"/>
                    <a:pt x="27750" y="18362"/>
                    <a:pt x="27566" y="19419"/>
                  </a:cubicBezTo>
                  <a:cubicBezTo>
                    <a:pt x="27426" y="20339"/>
                    <a:pt x="26874" y="21260"/>
                    <a:pt x="25633" y="21491"/>
                  </a:cubicBezTo>
                  <a:cubicBezTo>
                    <a:pt x="25326" y="21544"/>
                    <a:pt x="25024" y="21567"/>
                    <a:pt x="24726" y="21567"/>
                  </a:cubicBezTo>
                  <a:cubicBezTo>
                    <a:pt x="23727" y="21567"/>
                    <a:pt x="22771" y="21304"/>
                    <a:pt x="21812" y="20983"/>
                  </a:cubicBezTo>
                  <a:cubicBezTo>
                    <a:pt x="21269" y="20786"/>
                    <a:pt x="20700" y="20602"/>
                    <a:pt x="20154" y="20602"/>
                  </a:cubicBezTo>
                  <a:cubicBezTo>
                    <a:pt x="19682" y="20602"/>
                    <a:pt x="19228" y="20739"/>
                    <a:pt x="18823" y="21123"/>
                  </a:cubicBezTo>
                  <a:cubicBezTo>
                    <a:pt x="18519" y="21407"/>
                    <a:pt x="18277" y="21538"/>
                    <a:pt x="18067" y="21538"/>
                  </a:cubicBezTo>
                  <a:cubicBezTo>
                    <a:pt x="17799" y="21538"/>
                    <a:pt x="17582" y="21325"/>
                    <a:pt x="17351" y="20939"/>
                  </a:cubicBezTo>
                  <a:cubicBezTo>
                    <a:pt x="16567" y="19603"/>
                    <a:pt x="15510" y="19143"/>
                    <a:pt x="13945" y="18639"/>
                  </a:cubicBezTo>
                  <a:cubicBezTo>
                    <a:pt x="13215" y="18414"/>
                    <a:pt x="12518" y="18317"/>
                    <a:pt x="11849" y="18317"/>
                  </a:cubicBezTo>
                  <a:cubicBezTo>
                    <a:pt x="9903" y="18317"/>
                    <a:pt x="8191" y="19140"/>
                    <a:pt x="6583" y="20063"/>
                  </a:cubicBezTo>
                  <a:cubicBezTo>
                    <a:pt x="2118" y="22596"/>
                    <a:pt x="1613" y="27610"/>
                    <a:pt x="417" y="31935"/>
                  </a:cubicBezTo>
                  <a:cubicBezTo>
                    <a:pt x="1" y="33592"/>
                    <a:pt x="2073" y="35480"/>
                    <a:pt x="3038" y="37229"/>
                  </a:cubicBezTo>
                  <a:cubicBezTo>
                    <a:pt x="3406" y="37873"/>
                    <a:pt x="3866" y="38377"/>
                    <a:pt x="4282" y="38977"/>
                  </a:cubicBezTo>
                  <a:cubicBezTo>
                    <a:pt x="4782" y="39700"/>
                    <a:pt x="5484" y="40087"/>
                    <a:pt x="6205" y="40087"/>
                  </a:cubicBezTo>
                  <a:cubicBezTo>
                    <a:pt x="6677" y="40087"/>
                    <a:pt x="7158" y="39921"/>
                    <a:pt x="7595" y="39574"/>
                  </a:cubicBezTo>
                  <a:cubicBezTo>
                    <a:pt x="8155" y="39145"/>
                    <a:pt x="8791" y="39072"/>
                    <a:pt x="9441" y="39072"/>
                  </a:cubicBezTo>
                  <a:cubicBezTo>
                    <a:pt x="9777" y="39072"/>
                    <a:pt x="10116" y="39092"/>
                    <a:pt x="10451" y="39092"/>
                  </a:cubicBezTo>
                  <a:cubicBezTo>
                    <a:pt x="11066" y="39092"/>
                    <a:pt x="11666" y="39026"/>
                    <a:pt x="12197" y="38653"/>
                  </a:cubicBezTo>
                  <a:cubicBezTo>
                    <a:pt x="12201" y="38649"/>
                    <a:pt x="12209" y="38647"/>
                    <a:pt x="12218" y="38647"/>
                  </a:cubicBezTo>
                  <a:cubicBezTo>
                    <a:pt x="12297" y="38647"/>
                    <a:pt x="12532" y="38803"/>
                    <a:pt x="12657" y="38885"/>
                  </a:cubicBezTo>
                  <a:cubicBezTo>
                    <a:pt x="13529" y="39758"/>
                    <a:pt x="14634" y="40310"/>
                    <a:pt x="15786" y="40818"/>
                  </a:cubicBezTo>
                  <a:cubicBezTo>
                    <a:pt x="14358" y="42427"/>
                    <a:pt x="14130" y="42567"/>
                    <a:pt x="15234" y="44451"/>
                  </a:cubicBezTo>
                  <a:cubicBezTo>
                    <a:pt x="15922" y="45648"/>
                    <a:pt x="15878" y="47076"/>
                    <a:pt x="16014" y="48364"/>
                  </a:cubicBezTo>
                  <a:cubicBezTo>
                    <a:pt x="22504" y="44131"/>
                    <a:pt x="27290" y="37505"/>
                    <a:pt x="29131" y="29682"/>
                  </a:cubicBezTo>
                  <a:cubicBezTo>
                    <a:pt x="28899" y="28762"/>
                    <a:pt x="28486" y="27978"/>
                    <a:pt x="27334" y="27518"/>
                  </a:cubicBezTo>
                  <a:cubicBezTo>
                    <a:pt x="27334" y="27518"/>
                    <a:pt x="27334" y="27426"/>
                    <a:pt x="27290" y="27381"/>
                  </a:cubicBezTo>
                  <a:cubicBezTo>
                    <a:pt x="26782" y="26413"/>
                    <a:pt x="26186" y="25401"/>
                    <a:pt x="26598" y="24344"/>
                  </a:cubicBezTo>
                  <a:cubicBezTo>
                    <a:pt x="26676" y="24034"/>
                    <a:pt x="27180" y="23658"/>
                    <a:pt x="27667" y="23658"/>
                  </a:cubicBezTo>
                  <a:cubicBezTo>
                    <a:pt x="27757" y="23658"/>
                    <a:pt x="27848" y="23671"/>
                    <a:pt x="27934" y="23700"/>
                  </a:cubicBezTo>
                  <a:cubicBezTo>
                    <a:pt x="28807" y="24068"/>
                    <a:pt x="29451" y="24621"/>
                    <a:pt x="29819" y="25401"/>
                  </a:cubicBezTo>
                  <a:cubicBezTo>
                    <a:pt x="29867" y="24481"/>
                    <a:pt x="29911" y="23608"/>
                    <a:pt x="29911" y="22688"/>
                  </a:cubicBezTo>
                  <a:cubicBezTo>
                    <a:pt x="29911" y="13713"/>
                    <a:pt x="26046" y="5614"/>
                    <a:pt x="19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6759744" y="2057916"/>
              <a:ext cx="400865" cy="302847"/>
            </a:xfrm>
            <a:custGeom>
              <a:avLst/>
              <a:gdLst/>
              <a:ahLst/>
              <a:cxnLst/>
              <a:rect l="l" t="t" r="r" b="b"/>
              <a:pathLst>
                <a:path w="14682" h="11092" extrusionOk="0">
                  <a:moveTo>
                    <a:pt x="10769" y="1"/>
                  </a:moveTo>
                  <a:cubicBezTo>
                    <a:pt x="6951" y="1"/>
                    <a:pt x="3362" y="689"/>
                    <a:pt x="1" y="1933"/>
                  </a:cubicBezTo>
                  <a:lnTo>
                    <a:pt x="49" y="1977"/>
                  </a:lnTo>
                  <a:cubicBezTo>
                    <a:pt x="829" y="3082"/>
                    <a:pt x="2626" y="4186"/>
                    <a:pt x="1934" y="5338"/>
                  </a:cubicBezTo>
                  <a:cubicBezTo>
                    <a:pt x="921" y="6995"/>
                    <a:pt x="1289" y="8191"/>
                    <a:pt x="1934" y="9616"/>
                  </a:cubicBezTo>
                  <a:cubicBezTo>
                    <a:pt x="2166" y="10168"/>
                    <a:pt x="2074" y="11088"/>
                    <a:pt x="2902" y="11088"/>
                  </a:cubicBezTo>
                  <a:cubicBezTo>
                    <a:pt x="2937" y="11090"/>
                    <a:pt x="2972" y="11091"/>
                    <a:pt x="3007" y="11091"/>
                  </a:cubicBezTo>
                  <a:cubicBezTo>
                    <a:pt x="3830" y="11091"/>
                    <a:pt x="4483" y="10552"/>
                    <a:pt x="4879" y="9800"/>
                  </a:cubicBezTo>
                  <a:cubicBezTo>
                    <a:pt x="5615" y="8191"/>
                    <a:pt x="6951" y="7407"/>
                    <a:pt x="8560" y="6719"/>
                  </a:cubicBezTo>
                  <a:cubicBezTo>
                    <a:pt x="10585" y="5891"/>
                    <a:pt x="12749" y="5199"/>
                    <a:pt x="13898" y="3038"/>
                  </a:cubicBezTo>
                  <a:cubicBezTo>
                    <a:pt x="14450" y="1977"/>
                    <a:pt x="14682" y="1013"/>
                    <a:pt x="14590" y="229"/>
                  </a:cubicBezTo>
                  <a:cubicBezTo>
                    <a:pt x="13346" y="93"/>
                    <a:pt x="12057" y="1"/>
                    <a:pt x="10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6556226" y="2174719"/>
              <a:ext cx="169689" cy="109295"/>
            </a:xfrm>
            <a:custGeom>
              <a:avLst/>
              <a:gdLst/>
              <a:ahLst/>
              <a:cxnLst/>
              <a:rect l="l" t="t" r="r" b="b"/>
              <a:pathLst>
                <a:path w="6215" h="4003" extrusionOk="0">
                  <a:moveTo>
                    <a:pt x="2533" y="0"/>
                  </a:moveTo>
                  <a:cubicBezTo>
                    <a:pt x="1657" y="552"/>
                    <a:pt x="829" y="1105"/>
                    <a:pt x="0" y="1657"/>
                  </a:cubicBezTo>
                  <a:cubicBezTo>
                    <a:pt x="461" y="1797"/>
                    <a:pt x="921" y="2025"/>
                    <a:pt x="1521" y="2301"/>
                  </a:cubicBezTo>
                  <a:cubicBezTo>
                    <a:pt x="2209" y="2625"/>
                    <a:pt x="2625" y="3177"/>
                    <a:pt x="3222" y="3589"/>
                  </a:cubicBezTo>
                  <a:cubicBezTo>
                    <a:pt x="3580" y="3863"/>
                    <a:pt x="3937" y="4002"/>
                    <a:pt x="4281" y="4002"/>
                  </a:cubicBezTo>
                  <a:cubicBezTo>
                    <a:pt x="4690" y="4002"/>
                    <a:pt x="5080" y="3805"/>
                    <a:pt x="5430" y="3405"/>
                  </a:cubicBezTo>
                  <a:cubicBezTo>
                    <a:pt x="6214" y="2485"/>
                    <a:pt x="5202" y="2257"/>
                    <a:pt x="4742" y="1841"/>
                  </a:cubicBezTo>
                  <a:cubicBezTo>
                    <a:pt x="4374" y="1473"/>
                    <a:pt x="3958" y="1152"/>
                    <a:pt x="3638" y="692"/>
                  </a:cubicBezTo>
                  <a:cubicBezTo>
                    <a:pt x="3453" y="460"/>
                    <a:pt x="3037" y="184"/>
                    <a:pt x="2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7116733" y="2263782"/>
              <a:ext cx="83111" cy="55098"/>
            </a:xfrm>
            <a:custGeom>
              <a:avLst/>
              <a:gdLst/>
              <a:ahLst/>
              <a:cxnLst/>
              <a:rect l="l" t="t" r="r" b="b"/>
              <a:pathLst>
                <a:path w="3044" h="2018" extrusionOk="0">
                  <a:moveTo>
                    <a:pt x="1193" y="1"/>
                  </a:moveTo>
                  <a:cubicBezTo>
                    <a:pt x="638" y="1"/>
                    <a:pt x="114" y="86"/>
                    <a:pt x="42" y="880"/>
                  </a:cubicBezTo>
                  <a:cubicBezTo>
                    <a:pt x="0" y="1485"/>
                    <a:pt x="525" y="2018"/>
                    <a:pt x="965" y="2018"/>
                  </a:cubicBezTo>
                  <a:cubicBezTo>
                    <a:pt x="1028" y="2018"/>
                    <a:pt x="1089" y="2007"/>
                    <a:pt x="1147" y="1984"/>
                  </a:cubicBezTo>
                  <a:cubicBezTo>
                    <a:pt x="1835" y="1708"/>
                    <a:pt x="2939" y="1616"/>
                    <a:pt x="2987" y="651"/>
                  </a:cubicBezTo>
                  <a:cubicBezTo>
                    <a:pt x="3043" y="92"/>
                    <a:pt x="2741" y="9"/>
                    <a:pt x="2372" y="9"/>
                  </a:cubicBezTo>
                  <a:cubicBezTo>
                    <a:pt x="2215" y="9"/>
                    <a:pt x="2047" y="24"/>
                    <a:pt x="1888" y="24"/>
                  </a:cubicBezTo>
                  <a:cubicBezTo>
                    <a:pt x="1805" y="24"/>
                    <a:pt x="1725" y="19"/>
                    <a:pt x="1651" y="7"/>
                  </a:cubicBezTo>
                  <a:cubicBezTo>
                    <a:pt x="1502" y="7"/>
                    <a:pt x="1346" y="1"/>
                    <a:pt x="1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6552076" y="2274020"/>
              <a:ext cx="83384" cy="47972"/>
            </a:xfrm>
            <a:custGeom>
              <a:avLst/>
              <a:gdLst/>
              <a:ahLst/>
              <a:cxnLst/>
              <a:rect l="l" t="t" r="r" b="b"/>
              <a:pathLst>
                <a:path w="3054" h="1757" extrusionOk="0">
                  <a:moveTo>
                    <a:pt x="981" y="0"/>
                  </a:moveTo>
                  <a:cubicBezTo>
                    <a:pt x="923" y="17"/>
                    <a:pt x="853" y="21"/>
                    <a:pt x="776" y="21"/>
                  </a:cubicBezTo>
                  <a:cubicBezTo>
                    <a:pt x="676" y="21"/>
                    <a:pt x="566" y="13"/>
                    <a:pt x="463" y="13"/>
                  </a:cubicBezTo>
                  <a:cubicBezTo>
                    <a:pt x="208" y="13"/>
                    <a:pt x="0" y="63"/>
                    <a:pt x="108" y="413"/>
                  </a:cubicBezTo>
                  <a:cubicBezTo>
                    <a:pt x="282" y="1065"/>
                    <a:pt x="782" y="1757"/>
                    <a:pt x="1570" y="1757"/>
                  </a:cubicBezTo>
                  <a:cubicBezTo>
                    <a:pt x="1618" y="1757"/>
                    <a:pt x="1667" y="1754"/>
                    <a:pt x="1717" y="1749"/>
                  </a:cubicBezTo>
                  <a:cubicBezTo>
                    <a:pt x="2133" y="1657"/>
                    <a:pt x="3053" y="1701"/>
                    <a:pt x="2961" y="1013"/>
                  </a:cubicBezTo>
                  <a:cubicBezTo>
                    <a:pt x="2777" y="44"/>
                    <a:pt x="1809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6654217" y="2536103"/>
              <a:ext cx="52804" cy="50729"/>
            </a:xfrm>
            <a:custGeom>
              <a:avLst/>
              <a:gdLst/>
              <a:ahLst/>
              <a:cxnLst/>
              <a:rect l="l" t="t" r="r" b="b"/>
              <a:pathLst>
                <a:path w="1934" h="1858" extrusionOk="0">
                  <a:moveTo>
                    <a:pt x="736" y="1"/>
                  </a:moveTo>
                  <a:cubicBezTo>
                    <a:pt x="360" y="1"/>
                    <a:pt x="19" y="117"/>
                    <a:pt x="93" y="709"/>
                  </a:cubicBezTo>
                  <a:cubicBezTo>
                    <a:pt x="185" y="1169"/>
                    <a:pt x="1" y="1857"/>
                    <a:pt x="829" y="1857"/>
                  </a:cubicBezTo>
                  <a:cubicBezTo>
                    <a:pt x="1429" y="1857"/>
                    <a:pt x="1749" y="1397"/>
                    <a:pt x="1933" y="893"/>
                  </a:cubicBezTo>
                  <a:cubicBezTo>
                    <a:pt x="1933" y="293"/>
                    <a:pt x="1473" y="65"/>
                    <a:pt x="1013" y="17"/>
                  </a:cubicBezTo>
                  <a:cubicBezTo>
                    <a:pt x="922" y="8"/>
                    <a:pt x="828" y="1"/>
                    <a:pt x="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8175741" y="3178601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5931858" y="3178601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0C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5931858" y="3103217"/>
              <a:ext cx="713650" cy="1072960"/>
            </a:xfrm>
            <a:custGeom>
              <a:avLst/>
              <a:gdLst/>
              <a:ahLst/>
              <a:cxnLst/>
              <a:rect l="l" t="t" r="r" b="b"/>
              <a:pathLst>
                <a:path w="26138" h="39298" extrusionOk="0">
                  <a:moveTo>
                    <a:pt x="93" y="0"/>
                  </a:moveTo>
                  <a:cubicBezTo>
                    <a:pt x="93" y="137"/>
                    <a:pt x="45" y="321"/>
                    <a:pt x="45" y="461"/>
                  </a:cubicBezTo>
                  <a:cubicBezTo>
                    <a:pt x="45" y="781"/>
                    <a:pt x="45" y="1105"/>
                    <a:pt x="0" y="1473"/>
                  </a:cubicBezTo>
                  <a:cubicBezTo>
                    <a:pt x="93" y="1517"/>
                    <a:pt x="137" y="1565"/>
                    <a:pt x="229" y="1609"/>
                  </a:cubicBezTo>
                  <a:cubicBezTo>
                    <a:pt x="185" y="1105"/>
                    <a:pt x="137" y="553"/>
                    <a:pt x="93" y="0"/>
                  </a:cubicBezTo>
                  <a:close/>
                  <a:moveTo>
                    <a:pt x="16474" y="30139"/>
                  </a:moveTo>
                  <a:cubicBezTo>
                    <a:pt x="16426" y="31979"/>
                    <a:pt x="16518" y="33820"/>
                    <a:pt x="16426" y="35661"/>
                  </a:cubicBezTo>
                  <a:cubicBezTo>
                    <a:pt x="18267" y="37041"/>
                    <a:pt x="20200" y="38237"/>
                    <a:pt x="22224" y="39298"/>
                  </a:cubicBezTo>
                  <a:cubicBezTo>
                    <a:pt x="22272" y="39158"/>
                    <a:pt x="22364" y="39022"/>
                    <a:pt x="22500" y="38929"/>
                  </a:cubicBezTo>
                  <a:cubicBezTo>
                    <a:pt x="23653" y="37961"/>
                    <a:pt x="23697" y="35845"/>
                    <a:pt x="25721" y="35845"/>
                  </a:cubicBezTo>
                  <a:lnTo>
                    <a:pt x="25905" y="35845"/>
                  </a:lnTo>
                  <a:cubicBezTo>
                    <a:pt x="25953" y="35845"/>
                    <a:pt x="26045" y="35708"/>
                    <a:pt x="26137" y="35524"/>
                  </a:cubicBezTo>
                  <a:cubicBezTo>
                    <a:pt x="22640" y="34144"/>
                    <a:pt x="19419" y="32347"/>
                    <a:pt x="16474" y="30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7573897" y="3735122"/>
              <a:ext cx="349289" cy="354313"/>
            </a:xfrm>
            <a:custGeom>
              <a:avLst/>
              <a:gdLst/>
              <a:ahLst/>
              <a:cxnLst/>
              <a:rect l="l" t="t" r="r" b="b"/>
              <a:pathLst>
                <a:path w="12793" h="12977" extrusionOk="0">
                  <a:moveTo>
                    <a:pt x="12792" y="0"/>
                  </a:moveTo>
                  <a:lnTo>
                    <a:pt x="12792" y="0"/>
                  </a:lnTo>
                  <a:cubicBezTo>
                    <a:pt x="12472" y="416"/>
                    <a:pt x="12148" y="829"/>
                    <a:pt x="11780" y="1245"/>
                  </a:cubicBezTo>
                  <a:cubicBezTo>
                    <a:pt x="12332" y="876"/>
                    <a:pt x="12656" y="508"/>
                    <a:pt x="12792" y="0"/>
                  </a:cubicBezTo>
                  <a:close/>
                  <a:moveTo>
                    <a:pt x="9619" y="3498"/>
                  </a:moveTo>
                  <a:cubicBezTo>
                    <a:pt x="6810" y="6258"/>
                    <a:pt x="3589" y="8607"/>
                    <a:pt x="92" y="10448"/>
                  </a:cubicBezTo>
                  <a:cubicBezTo>
                    <a:pt x="140" y="10860"/>
                    <a:pt x="92" y="11320"/>
                    <a:pt x="48" y="11780"/>
                  </a:cubicBezTo>
                  <a:cubicBezTo>
                    <a:pt x="0" y="12425"/>
                    <a:pt x="140" y="12977"/>
                    <a:pt x="736" y="12977"/>
                  </a:cubicBezTo>
                  <a:cubicBezTo>
                    <a:pt x="828" y="12977"/>
                    <a:pt x="968" y="12977"/>
                    <a:pt x="1105" y="12933"/>
                  </a:cubicBezTo>
                  <a:cubicBezTo>
                    <a:pt x="3085" y="12240"/>
                    <a:pt x="5430" y="12748"/>
                    <a:pt x="7042" y="10860"/>
                  </a:cubicBezTo>
                  <a:cubicBezTo>
                    <a:pt x="7823" y="9940"/>
                    <a:pt x="8651" y="9159"/>
                    <a:pt x="8467" y="7823"/>
                  </a:cubicBezTo>
                  <a:cubicBezTo>
                    <a:pt x="8375" y="7179"/>
                    <a:pt x="8699" y="6719"/>
                    <a:pt x="9159" y="6306"/>
                  </a:cubicBezTo>
                  <a:cubicBezTo>
                    <a:pt x="9619" y="5846"/>
                    <a:pt x="10124" y="5246"/>
                    <a:pt x="9847" y="4602"/>
                  </a:cubicBezTo>
                  <a:cubicBezTo>
                    <a:pt x="9663" y="4190"/>
                    <a:pt x="9619" y="3821"/>
                    <a:pt x="9619" y="34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5516145" y="3314255"/>
              <a:ext cx="608648" cy="721255"/>
            </a:xfrm>
            <a:custGeom>
              <a:avLst/>
              <a:gdLst/>
              <a:ahLst/>
              <a:cxnLst/>
              <a:rect l="l" t="t" r="r" b="b"/>
              <a:pathLst>
                <a:path w="27036" h="32038" extrusionOk="0">
                  <a:moveTo>
                    <a:pt x="8179" y="0"/>
                  </a:moveTo>
                  <a:cubicBezTo>
                    <a:pt x="7121" y="0"/>
                    <a:pt x="6260" y="449"/>
                    <a:pt x="6312" y="606"/>
                  </a:cubicBezTo>
                  <a:cubicBezTo>
                    <a:pt x="6360" y="804"/>
                    <a:pt x="7304" y="4421"/>
                    <a:pt x="8145" y="7646"/>
                  </a:cubicBezTo>
                  <a:cubicBezTo>
                    <a:pt x="7153" y="5365"/>
                    <a:pt x="6063" y="3184"/>
                    <a:pt x="5222" y="1994"/>
                  </a:cubicBezTo>
                  <a:cubicBezTo>
                    <a:pt x="4201" y="639"/>
                    <a:pt x="3021" y="209"/>
                    <a:pt x="2056" y="209"/>
                  </a:cubicBezTo>
                  <a:cubicBezTo>
                    <a:pt x="865" y="209"/>
                    <a:pt x="1" y="865"/>
                    <a:pt x="165" y="1248"/>
                  </a:cubicBezTo>
                  <a:cubicBezTo>
                    <a:pt x="411" y="1942"/>
                    <a:pt x="8196" y="21277"/>
                    <a:pt x="8196" y="21277"/>
                  </a:cubicBezTo>
                  <a:cubicBezTo>
                    <a:pt x="8640" y="22368"/>
                    <a:pt x="9533" y="25989"/>
                    <a:pt x="9533" y="25989"/>
                  </a:cubicBezTo>
                  <a:lnTo>
                    <a:pt x="26290" y="32037"/>
                  </a:lnTo>
                  <a:lnTo>
                    <a:pt x="26837" y="28019"/>
                  </a:lnTo>
                  <a:cubicBezTo>
                    <a:pt x="26738" y="27920"/>
                    <a:pt x="26639" y="27821"/>
                    <a:pt x="26488" y="27722"/>
                  </a:cubicBezTo>
                  <a:cubicBezTo>
                    <a:pt x="26785" y="26334"/>
                    <a:pt x="27035" y="25045"/>
                    <a:pt x="26837" y="24946"/>
                  </a:cubicBezTo>
                  <a:cubicBezTo>
                    <a:pt x="26639" y="24847"/>
                    <a:pt x="25298" y="23855"/>
                    <a:pt x="23613" y="22467"/>
                  </a:cubicBezTo>
                  <a:cubicBezTo>
                    <a:pt x="23168" y="20238"/>
                    <a:pt x="22224" y="15229"/>
                    <a:pt x="21979" y="11413"/>
                  </a:cubicBezTo>
                  <a:cubicBezTo>
                    <a:pt x="21681" y="6404"/>
                    <a:pt x="19944" y="3132"/>
                    <a:pt x="18457" y="2589"/>
                  </a:cubicBezTo>
                  <a:cubicBezTo>
                    <a:pt x="18308" y="2536"/>
                    <a:pt x="18175" y="2510"/>
                    <a:pt x="18056" y="2510"/>
                  </a:cubicBezTo>
                  <a:cubicBezTo>
                    <a:pt x="16948" y="2510"/>
                    <a:pt x="17064" y="4724"/>
                    <a:pt x="17021" y="7546"/>
                  </a:cubicBezTo>
                  <a:cubicBezTo>
                    <a:pt x="17021" y="10025"/>
                    <a:pt x="16771" y="14685"/>
                    <a:pt x="16672" y="16617"/>
                  </a:cubicBezTo>
                  <a:cubicBezTo>
                    <a:pt x="16029" y="16073"/>
                    <a:pt x="15581" y="15625"/>
                    <a:pt x="15434" y="15379"/>
                  </a:cubicBezTo>
                  <a:cubicBezTo>
                    <a:pt x="14641" y="14237"/>
                    <a:pt x="12507" y="4175"/>
                    <a:pt x="10973" y="1597"/>
                  </a:cubicBezTo>
                  <a:cubicBezTo>
                    <a:pt x="10224" y="357"/>
                    <a:pt x="9124" y="0"/>
                    <a:pt x="817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5763153" y="3350208"/>
              <a:ext cx="357161" cy="525644"/>
            </a:xfrm>
            <a:custGeom>
              <a:avLst/>
              <a:gdLst/>
              <a:ahLst/>
              <a:cxnLst/>
              <a:rect l="l" t="t" r="r" b="b"/>
              <a:pathLst>
                <a:path w="15865" h="23349" fill="none" extrusionOk="0">
                  <a:moveTo>
                    <a:pt x="1" y="0"/>
                  </a:moveTo>
                  <a:cubicBezTo>
                    <a:pt x="1535" y="2578"/>
                    <a:pt x="3669" y="12640"/>
                    <a:pt x="4462" y="13782"/>
                  </a:cubicBezTo>
                  <a:cubicBezTo>
                    <a:pt x="5256" y="14972"/>
                    <a:pt x="15369" y="23150"/>
                    <a:pt x="15865" y="23349"/>
                  </a:cubicBezTo>
                </a:path>
              </a:pathLst>
            </a:custGeom>
            <a:noFill/>
            <a:ln w="99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5633683" y="3359123"/>
              <a:ext cx="486630" cy="585933"/>
            </a:xfrm>
            <a:custGeom>
              <a:avLst/>
              <a:gdLst/>
              <a:ahLst/>
              <a:cxnLst/>
              <a:rect l="l" t="t" r="r" b="b"/>
              <a:pathLst>
                <a:path w="21616" h="26027" fill="none" extrusionOk="0">
                  <a:moveTo>
                    <a:pt x="1" y="1"/>
                  </a:moveTo>
                  <a:cubicBezTo>
                    <a:pt x="2230" y="3023"/>
                    <a:pt x="5652" y="12593"/>
                    <a:pt x="6446" y="13287"/>
                  </a:cubicBezTo>
                  <a:cubicBezTo>
                    <a:pt x="7239" y="13930"/>
                    <a:pt x="19185" y="23548"/>
                    <a:pt x="21616" y="26026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9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5415875" y="3437264"/>
              <a:ext cx="1216688" cy="1706470"/>
            </a:xfrm>
            <a:custGeom>
              <a:avLst/>
              <a:gdLst/>
              <a:ahLst/>
              <a:cxnLst/>
              <a:rect l="l" t="t" r="r" b="b"/>
              <a:pathLst>
                <a:path w="54045" h="75801" extrusionOk="0">
                  <a:moveTo>
                    <a:pt x="1750" y="0"/>
                  </a:moveTo>
                  <a:cubicBezTo>
                    <a:pt x="667" y="0"/>
                    <a:pt x="1" y="650"/>
                    <a:pt x="256" y="1436"/>
                  </a:cubicBezTo>
                  <a:cubicBezTo>
                    <a:pt x="851" y="3272"/>
                    <a:pt x="6800" y="19779"/>
                    <a:pt x="7939" y="20624"/>
                  </a:cubicBezTo>
                  <a:cubicBezTo>
                    <a:pt x="12797" y="24241"/>
                    <a:pt x="33222" y="42287"/>
                    <a:pt x="33322" y="43925"/>
                  </a:cubicBezTo>
                  <a:cubicBezTo>
                    <a:pt x="33421" y="45610"/>
                    <a:pt x="13689" y="75800"/>
                    <a:pt x="13689" y="75800"/>
                  </a:cubicBezTo>
                  <a:lnTo>
                    <a:pt x="44427" y="75800"/>
                  </a:lnTo>
                  <a:lnTo>
                    <a:pt x="50475" y="48335"/>
                  </a:lnTo>
                  <a:cubicBezTo>
                    <a:pt x="50475" y="48335"/>
                    <a:pt x="54045" y="40256"/>
                    <a:pt x="50475" y="33315"/>
                  </a:cubicBezTo>
                  <a:cubicBezTo>
                    <a:pt x="46858" y="26375"/>
                    <a:pt x="41405" y="23944"/>
                    <a:pt x="39818" y="22904"/>
                  </a:cubicBezTo>
                  <a:cubicBezTo>
                    <a:pt x="38279" y="21814"/>
                    <a:pt x="32528" y="11304"/>
                    <a:pt x="30101" y="8476"/>
                  </a:cubicBezTo>
                  <a:cubicBezTo>
                    <a:pt x="29097" y="7309"/>
                    <a:pt x="28026" y="6937"/>
                    <a:pt x="27101" y="6937"/>
                  </a:cubicBezTo>
                  <a:cubicBezTo>
                    <a:pt x="25785" y="6937"/>
                    <a:pt x="24764" y="7689"/>
                    <a:pt x="24648" y="7980"/>
                  </a:cubicBezTo>
                  <a:cubicBezTo>
                    <a:pt x="24450" y="8474"/>
                    <a:pt x="29316" y="20724"/>
                    <a:pt x="28427" y="20724"/>
                  </a:cubicBezTo>
                  <a:cubicBezTo>
                    <a:pt x="28423" y="20724"/>
                    <a:pt x="28419" y="20723"/>
                    <a:pt x="28416" y="20723"/>
                  </a:cubicBezTo>
                  <a:cubicBezTo>
                    <a:pt x="27075" y="20624"/>
                    <a:pt x="14780" y="15666"/>
                    <a:pt x="13590" y="15171"/>
                  </a:cubicBezTo>
                  <a:cubicBezTo>
                    <a:pt x="12452" y="14675"/>
                    <a:pt x="10120" y="10808"/>
                    <a:pt x="7098" y="4660"/>
                  </a:cubicBezTo>
                  <a:cubicBezTo>
                    <a:pt x="5370" y="1150"/>
                    <a:pt x="3191" y="0"/>
                    <a:pt x="175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5980736" y="3593140"/>
              <a:ext cx="523528" cy="519318"/>
            </a:xfrm>
            <a:custGeom>
              <a:avLst/>
              <a:gdLst/>
              <a:ahLst/>
              <a:cxnLst/>
              <a:rect l="l" t="t" r="r" b="b"/>
              <a:pathLst>
                <a:path w="23255" h="23068" extrusionOk="0">
                  <a:moveTo>
                    <a:pt x="1972" y="1"/>
                  </a:moveTo>
                  <a:cubicBezTo>
                    <a:pt x="1135" y="1"/>
                    <a:pt x="423" y="306"/>
                    <a:pt x="1" y="612"/>
                  </a:cubicBezTo>
                  <a:cubicBezTo>
                    <a:pt x="476" y="498"/>
                    <a:pt x="903" y="442"/>
                    <a:pt x="1294" y="442"/>
                  </a:cubicBezTo>
                  <a:cubicBezTo>
                    <a:pt x="2945" y="442"/>
                    <a:pt x="3945" y="1435"/>
                    <a:pt x="5109" y="3237"/>
                  </a:cubicBezTo>
                  <a:cubicBezTo>
                    <a:pt x="8429" y="8492"/>
                    <a:pt x="12098" y="17170"/>
                    <a:pt x="13339" y="18261"/>
                  </a:cubicBezTo>
                  <a:cubicBezTo>
                    <a:pt x="14180" y="18955"/>
                    <a:pt x="19336" y="19399"/>
                    <a:pt x="23254" y="23068"/>
                  </a:cubicBezTo>
                  <a:cubicBezTo>
                    <a:pt x="19931" y="18658"/>
                    <a:pt x="16016" y="16821"/>
                    <a:pt x="14727" y="15980"/>
                  </a:cubicBezTo>
                  <a:cubicBezTo>
                    <a:pt x="13188" y="14890"/>
                    <a:pt x="7437" y="4380"/>
                    <a:pt x="5010" y="1552"/>
                  </a:cubicBezTo>
                  <a:cubicBezTo>
                    <a:pt x="3991" y="378"/>
                    <a:pt x="2904" y="1"/>
                    <a:pt x="1972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5440571" y="3437556"/>
              <a:ext cx="595996" cy="461776"/>
            </a:xfrm>
            <a:custGeom>
              <a:avLst/>
              <a:gdLst/>
              <a:ahLst/>
              <a:cxnLst/>
              <a:rect l="l" t="t" r="r" b="b"/>
              <a:pathLst>
                <a:path w="26474" h="20512" extrusionOk="0">
                  <a:moveTo>
                    <a:pt x="631" y="1"/>
                  </a:moveTo>
                  <a:cubicBezTo>
                    <a:pt x="399" y="1"/>
                    <a:pt x="187" y="31"/>
                    <a:pt x="0" y="86"/>
                  </a:cubicBezTo>
                  <a:cubicBezTo>
                    <a:pt x="1586" y="681"/>
                    <a:pt x="3125" y="2216"/>
                    <a:pt x="4513" y="5092"/>
                  </a:cubicBezTo>
                  <a:cubicBezTo>
                    <a:pt x="6941" y="10247"/>
                    <a:pt x="8579" y="16744"/>
                    <a:pt x="13239" y="17735"/>
                  </a:cubicBezTo>
                  <a:cubicBezTo>
                    <a:pt x="16955" y="18529"/>
                    <a:pt x="26474" y="20512"/>
                    <a:pt x="26474" y="20512"/>
                  </a:cubicBezTo>
                  <a:cubicBezTo>
                    <a:pt x="23352" y="19568"/>
                    <a:pt x="13536" y="15602"/>
                    <a:pt x="12493" y="15158"/>
                  </a:cubicBezTo>
                  <a:cubicBezTo>
                    <a:pt x="11355" y="14662"/>
                    <a:pt x="9023" y="10795"/>
                    <a:pt x="6001" y="4647"/>
                  </a:cubicBezTo>
                  <a:cubicBezTo>
                    <a:pt x="4250" y="1150"/>
                    <a:pt x="2062" y="1"/>
                    <a:pt x="631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5724048" y="4118064"/>
              <a:ext cx="603875" cy="1025670"/>
            </a:xfrm>
            <a:custGeom>
              <a:avLst/>
              <a:gdLst/>
              <a:ahLst/>
              <a:cxnLst/>
              <a:rect l="l" t="t" r="r" b="b"/>
              <a:pathLst>
                <a:path w="26824" h="4556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12446" y="6049"/>
                    <a:pt x="19533" y="12740"/>
                    <a:pt x="19633" y="13684"/>
                  </a:cubicBezTo>
                  <a:cubicBezTo>
                    <a:pt x="19732" y="15369"/>
                    <a:pt x="0" y="45559"/>
                    <a:pt x="0" y="45559"/>
                  </a:cubicBezTo>
                  <a:lnTo>
                    <a:pt x="13239" y="45559"/>
                  </a:lnTo>
                  <a:cubicBezTo>
                    <a:pt x="17602" y="35842"/>
                    <a:pt x="26823" y="14774"/>
                    <a:pt x="25383" y="12990"/>
                  </a:cubicBezTo>
                  <a:cubicBezTo>
                    <a:pt x="24392" y="11800"/>
                    <a:pt x="14528" y="5553"/>
                    <a:pt x="5605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5995301" y="3692803"/>
              <a:ext cx="71455" cy="262338"/>
            </a:xfrm>
            <a:custGeom>
              <a:avLst/>
              <a:gdLst/>
              <a:ahLst/>
              <a:cxnLst/>
              <a:rect l="l" t="t" r="r" b="b"/>
              <a:pathLst>
                <a:path w="3174" h="11653" fill="none" extrusionOk="0">
                  <a:moveTo>
                    <a:pt x="0" y="0"/>
                  </a:moveTo>
                  <a:cubicBezTo>
                    <a:pt x="1190" y="3522"/>
                    <a:pt x="3173" y="9471"/>
                    <a:pt x="3122" y="11653"/>
                  </a:cubicBezTo>
                </a:path>
              </a:pathLst>
            </a:custGeom>
            <a:noFill/>
            <a:ln w="99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8035497" y="3314255"/>
              <a:ext cx="609121" cy="721255"/>
            </a:xfrm>
            <a:custGeom>
              <a:avLst/>
              <a:gdLst/>
              <a:ahLst/>
              <a:cxnLst/>
              <a:rect l="l" t="t" r="r" b="b"/>
              <a:pathLst>
                <a:path w="27057" h="32038" extrusionOk="0">
                  <a:moveTo>
                    <a:pt x="18864" y="0"/>
                  </a:moveTo>
                  <a:cubicBezTo>
                    <a:pt x="17926" y="0"/>
                    <a:pt x="16837" y="357"/>
                    <a:pt x="16111" y="1597"/>
                  </a:cubicBezTo>
                  <a:cubicBezTo>
                    <a:pt x="14525" y="4175"/>
                    <a:pt x="12395" y="14237"/>
                    <a:pt x="11602" y="15379"/>
                  </a:cubicBezTo>
                  <a:cubicBezTo>
                    <a:pt x="11451" y="15625"/>
                    <a:pt x="11007" y="16073"/>
                    <a:pt x="10360" y="16617"/>
                  </a:cubicBezTo>
                  <a:cubicBezTo>
                    <a:pt x="10261" y="14685"/>
                    <a:pt x="10063" y="10025"/>
                    <a:pt x="10015" y="7546"/>
                  </a:cubicBezTo>
                  <a:cubicBezTo>
                    <a:pt x="9969" y="4724"/>
                    <a:pt x="10126" y="2510"/>
                    <a:pt x="8989" y="2510"/>
                  </a:cubicBezTo>
                  <a:cubicBezTo>
                    <a:pt x="8867" y="2510"/>
                    <a:pt x="8730" y="2536"/>
                    <a:pt x="8576" y="2589"/>
                  </a:cubicBezTo>
                  <a:cubicBezTo>
                    <a:pt x="7088" y="3132"/>
                    <a:pt x="5403" y="6404"/>
                    <a:pt x="5058" y="11413"/>
                  </a:cubicBezTo>
                  <a:cubicBezTo>
                    <a:pt x="4808" y="15229"/>
                    <a:pt x="3868" y="20238"/>
                    <a:pt x="3420" y="22467"/>
                  </a:cubicBezTo>
                  <a:cubicBezTo>
                    <a:pt x="1734" y="23855"/>
                    <a:pt x="398" y="24847"/>
                    <a:pt x="247" y="24946"/>
                  </a:cubicBezTo>
                  <a:cubicBezTo>
                    <a:pt x="1" y="25045"/>
                    <a:pt x="247" y="26334"/>
                    <a:pt x="544" y="27722"/>
                  </a:cubicBezTo>
                  <a:lnTo>
                    <a:pt x="247" y="28019"/>
                  </a:lnTo>
                  <a:lnTo>
                    <a:pt x="743" y="32037"/>
                  </a:lnTo>
                  <a:lnTo>
                    <a:pt x="17499" y="25989"/>
                  </a:lnTo>
                  <a:cubicBezTo>
                    <a:pt x="17499" y="25989"/>
                    <a:pt x="18392" y="22368"/>
                    <a:pt x="18840" y="21277"/>
                  </a:cubicBezTo>
                  <a:cubicBezTo>
                    <a:pt x="18840" y="21277"/>
                    <a:pt x="26621" y="1942"/>
                    <a:pt x="26919" y="1248"/>
                  </a:cubicBezTo>
                  <a:cubicBezTo>
                    <a:pt x="27057" y="865"/>
                    <a:pt x="26181" y="209"/>
                    <a:pt x="24992" y="209"/>
                  </a:cubicBezTo>
                  <a:cubicBezTo>
                    <a:pt x="24029" y="209"/>
                    <a:pt x="22862" y="639"/>
                    <a:pt x="21862" y="1994"/>
                  </a:cubicBezTo>
                  <a:cubicBezTo>
                    <a:pt x="20970" y="3184"/>
                    <a:pt x="19879" y="5365"/>
                    <a:pt x="18888" y="7646"/>
                  </a:cubicBezTo>
                  <a:cubicBezTo>
                    <a:pt x="19732" y="4421"/>
                    <a:pt x="20672" y="804"/>
                    <a:pt x="20724" y="606"/>
                  </a:cubicBezTo>
                  <a:cubicBezTo>
                    <a:pt x="20776" y="449"/>
                    <a:pt x="19915" y="0"/>
                    <a:pt x="18864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8041035" y="3350208"/>
              <a:ext cx="357183" cy="525644"/>
            </a:xfrm>
            <a:custGeom>
              <a:avLst/>
              <a:gdLst/>
              <a:ahLst/>
              <a:cxnLst/>
              <a:rect l="l" t="t" r="r" b="b"/>
              <a:pathLst>
                <a:path w="15866" h="23349" fill="none" extrusionOk="0">
                  <a:moveTo>
                    <a:pt x="15865" y="0"/>
                  </a:moveTo>
                  <a:cubicBezTo>
                    <a:pt x="14279" y="2578"/>
                    <a:pt x="12149" y="12640"/>
                    <a:pt x="11356" y="13782"/>
                  </a:cubicBezTo>
                  <a:cubicBezTo>
                    <a:pt x="10563" y="14972"/>
                    <a:pt x="449" y="23150"/>
                    <a:pt x="1" y="23349"/>
                  </a:cubicBezTo>
                </a:path>
              </a:pathLst>
            </a:custGeom>
            <a:noFill/>
            <a:ln w="99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8041035" y="3359123"/>
              <a:ext cx="486653" cy="585933"/>
            </a:xfrm>
            <a:custGeom>
              <a:avLst/>
              <a:gdLst/>
              <a:ahLst/>
              <a:cxnLst/>
              <a:rect l="l" t="t" r="r" b="b"/>
              <a:pathLst>
                <a:path w="21617" h="26027" fill="none" extrusionOk="0">
                  <a:moveTo>
                    <a:pt x="21616" y="1"/>
                  </a:moveTo>
                  <a:cubicBezTo>
                    <a:pt x="19336" y="3023"/>
                    <a:pt x="15964" y="12593"/>
                    <a:pt x="15124" y="13287"/>
                  </a:cubicBezTo>
                  <a:cubicBezTo>
                    <a:pt x="14330" y="13930"/>
                    <a:pt x="2381" y="23548"/>
                    <a:pt x="1" y="26026"/>
                  </a:cubicBezTo>
                </a:path>
              </a:pathLst>
            </a:custGeom>
            <a:noFill/>
            <a:ln w="99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7527637" y="3437264"/>
              <a:ext cx="1216778" cy="1706470"/>
            </a:xfrm>
            <a:custGeom>
              <a:avLst/>
              <a:gdLst/>
              <a:ahLst/>
              <a:cxnLst/>
              <a:rect l="l" t="t" r="r" b="b"/>
              <a:pathLst>
                <a:path w="54049" h="75801" extrusionOk="0">
                  <a:moveTo>
                    <a:pt x="52318" y="0"/>
                  </a:moveTo>
                  <a:cubicBezTo>
                    <a:pt x="50890" y="0"/>
                    <a:pt x="48727" y="1150"/>
                    <a:pt x="46999" y="4660"/>
                  </a:cubicBezTo>
                  <a:cubicBezTo>
                    <a:pt x="43977" y="10808"/>
                    <a:pt x="41597" y="14675"/>
                    <a:pt x="40455" y="15171"/>
                  </a:cubicBezTo>
                  <a:cubicBezTo>
                    <a:pt x="39265" y="15666"/>
                    <a:pt x="27022" y="20624"/>
                    <a:pt x="25634" y="20723"/>
                  </a:cubicBezTo>
                  <a:cubicBezTo>
                    <a:pt x="25630" y="20723"/>
                    <a:pt x="25627" y="20724"/>
                    <a:pt x="25623" y="20724"/>
                  </a:cubicBezTo>
                  <a:cubicBezTo>
                    <a:pt x="24780" y="20724"/>
                    <a:pt x="29647" y="8474"/>
                    <a:pt x="29449" y="7980"/>
                  </a:cubicBezTo>
                  <a:cubicBezTo>
                    <a:pt x="29333" y="7689"/>
                    <a:pt x="28312" y="6937"/>
                    <a:pt x="26996" y="6937"/>
                  </a:cubicBezTo>
                  <a:cubicBezTo>
                    <a:pt x="26071" y="6937"/>
                    <a:pt x="25000" y="7309"/>
                    <a:pt x="23996" y="8476"/>
                  </a:cubicBezTo>
                  <a:cubicBezTo>
                    <a:pt x="21517" y="11304"/>
                    <a:pt x="15766" y="21814"/>
                    <a:pt x="14231" y="22904"/>
                  </a:cubicBezTo>
                  <a:cubicBezTo>
                    <a:pt x="12692" y="23944"/>
                    <a:pt x="7191" y="26375"/>
                    <a:pt x="3622" y="33315"/>
                  </a:cubicBezTo>
                  <a:cubicBezTo>
                    <a:pt x="1" y="40256"/>
                    <a:pt x="3622" y="48335"/>
                    <a:pt x="3622" y="48335"/>
                  </a:cubicBezTo>
                  <a:lnTo>
                    <a:pt x="9670" y="75800"/>
                  </a:lnTo>
                  <a:lnTo>
                    <a:pt x="40356" y="75800"/>
                  </a:lnTo>
                  <a:cubicBezTo>
                    <a:pt x="40356" y="75800"/>
                    <a:pt x="20676" y="45610"/>
                    <a:pt x="20775" y="43925"/>
                  </a:cubicBezTo>
                  <a:cubicBezTo>
                    <a:pt x="20874" y="42287"/>
                    <a:pt x="41300" y="24241"/>
                    <a:pt x="46107" y="20624"/>
                  </a:cubicBezTo>
                  <a:cubicBezTo>
                    <a:pt x="47297" y="19779"/>
                    <a:pt x="53198" y="3272"/>
                    <a:pt x="53793" y="1436"/>
                  </a:cubicBezTo>
                  <a:cubicBezTo>
                    <a:pt x="54048" y="650"/>
                    <a:pt x="53391" y="0"/>
                    <a:pt x="5231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7656049" y="3593140"/>
              <a:ext cx="524564" cy="519318"/>
            </a:xfrm>
            <a:custGeom>
              <a:avLst/>
              <a:gdLst/>
              <a:ahLst/>
              <a:cxnLst/>
              <a:rect l="l" t="t" r="r" b="b"/>
              <a:pathLst>
                <a:path w="23301" h="23068" extrusionOk="0">
                  <a:moveTo>
                    <a:pt x="21291" y="1"/>
                  </a:moveTo>
                  <a:cubicBezTo>
                    <a:pt x="20358" y="1"/>
                    <a:pt x="19284" y="378"/>
                    <a:pt x="18292" y="1552"/>
                  </a:cubicBezTo>
                  <a:cubicBezTo>
                    <a:pt x="15813" y="4380"/>
                    <a:pt x="10062" y="14890"/>
                    <a:pt x="8527" y="15980"/>
                  </a:cubicBezTo>
                  <a:cubicBezTo>
                    <a:pt x="7238" y="16821"/>
                    <a:pt x="3371" y="18658"/>
                    <a:pt x="0" y="23068"/>
                  </a:cubicBezTo>
                  <a:cubicBezTo>
                    <a:pt x="3966" y="19399"/>
                    <a:pt x="9070" y="18955"/>
                    <a:pt x="9915" y="18261"/>
                  </a:cubicBezTo>
                  <a:cubicBezTo>
                    <a:pt x="11204" y="17170"/>
                    <a:pt x="14821" y="8492"/>
                    <a:pt x="18145" y="3237"/>
                  </a:cubicBezTo>
                  <a:cubicBezTo>
                    <a:pt x="19306" y="1435"/>
                    <a:pt x="20306" y="442"/>
                    <a:pt x="21983" y="442"/>
                  </a:cubicBezTo>
                  <a:cubicBezTo>
                    <a:pt x="22381" y="442"/>
                    <a:pt x="22816" y="498"/>
                    <a:pt x="23301" y="612"/>
                  </a:cubicBezTo>
                  <a:cubicBezTo>
                    <a:pt x="22854" y="306"/>
                    <a:pt x="22130" y="1"/>
                    <a:pt x="21291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8123633" y="3437556"/>
              <a:ext cx="596018" cy="461776"/>
            </a:xfrm>
            <a:custGeom>
              <a:avLst/>
              <a:gdLst/>
              <a:ahLst/>
              <a:cxnLst/>
              <a:rect l="l" t="t" r="r" b="b"/>
              <a:pathLst>
                <a:path w="26475" h="20512" extrusionOk="0">
                  <a:moveTo>
                    <a:pt x="25844" y="1"/>
                  </a:moveTo>
                  <a:cubicBezTo>
                    <a:pt x="24416" y="1"/>
                    <a:pt x="22231" y="1150"/>
                    <a:pt x="20525" y="4647"/>
                  </a:cubicBezTo>
                  <a:cubicBezTo>
                    <a:pt x="17503" y="10795"/>
                    <a:pt x="15123" y="14662"/>
                    <a:pt x="13981" y="15158"/>
                  </a:cubicBezTo>
                  <a:cubicBezTo>
                    <a:pt x="12942" y="15602"/>
                    <a:pt x="3126" y="19568"/>
                    <a:pt x="1" y="20512"/>
                  </a:cubicBezTo>
                  <a:cubicBezTo>
                    <a:pt x="1" y="20512"/>
                    <a:pt x="9519" y="18529"/>
                    <a:pt x="13239" y="17735"/>
                  </a:cubicBezTo>
                  <a:cubicBezTo>
                    <a:pt x="17947" y="16744"/>
                    <a:pt x="19585" y="10247"/>
                    <a:pt x="22012" y="5092"/>
                  </a:cubicBezTo>
                  <a:cubicBezTo>
                    <a:pt x="23353" y="2216"/>
                    <a:pt x="24888" y="681"/>
                    <a:pt x="26474" y="86"/>
                  </a:cubicBezTo>
                  <a:cubicBezTo>
                    <a:pt x="26288" y="31"/>
                    <a:pt x="26076" y="1"/>
                    <a:pt x="25844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7832389" y="4118064"/>
              <a:ext cx="603763" cy="1025670"/>
            </a:xfrm>
            <a:custGeom>
              <a:avLst/>
              <a:gdLst/>
              <a:ahLst/>
              <a:cxnLst/>
              <a:rect l="l" t="t" r="r" b="b"/>
              <a:pathLst>
                <a:path w="26819" h="45560" extrusionOk="0">
                  <a:moveTo>
                    <a:pt x="21219" y="1"/>
                  </a:moveTo>
                  <a:cubicBezTo>
                    <a:pt x="12295" y="5553"/>
                    <a:pt x="2427" y="11800"/>
                    <a:pt x="1436" y="12990"/>
                  </a:cubicBezTo>
                  <a:cubicBezTo>
                    <a:pt x="0" y="14774"/>
                    <a:pt x="9221" y="35842"/>
                    <a:pt x="13632" y="45559"/>
                  </a:cubicBezTo>
                  <a:lnTo>
                    <a:pt x="26819" y="45559"/>
                  </a:lnTo>
                  <a:cubicBezTo>
                    <a:pt x="26819" y="45559"/>
                    <a:pt x="7139" y="15369"/>
                    <a:pt x="7238" y="13684"/>
                  </a:cubicBezTo>
                  <a:cubicBezTo>
                    <a:pt x="7286" y="12740"/>
                    <a:pt x="14425" y="6049"/>
                    <a:pt x="21219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8093534" y="3702889"/>
              <a:ext cx="68078" cy="252253"/>
            </a:xfrm>
            <a:custGeom>
              <a:avLst/>
              <a:gdLst/>
              <a:ahLst/>
              <a:cxnLst/>
              <a:rect l="l" t="t" r="r" b="b"/>
              <a:pathLst>
                <a:path w="3024" h="11205" fill="none" extrusionOk="0">
                  <a:moveTo>
                    <a:pt x="3023" y="0"/>
                  </a:moveTo>
                  <a:cubicBezTo>
                    <a:pt x="1833" y="3570"/>
                    <a:pt x="1" y="9122"/>
                    <a:pt x="49" y="11205"/>
                  </a:cubicBezTo>
                </a:path>
              </a:pathLst>
            </a:custGeom>
            <a:noFill/>
            <a:ln w="99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8092093" y="3613514"/>
              <a:ext cx="102049" cy="98717"/>
            </a:xfrm>
            <a:custGeom>
              <a:avLst/>
              <a:gdLst/>
              <a:ahLst/>
              <a:cxnLst/>
              <a:rect l="l" t="t" r="r" b="b"/>
              <a:pathLst>
                <a:path w="4533" h="4385" extrusionOk="0">
                  <a:moveTo>
                    <a:pt x="3506" y="1"/>
                  </a:moveTo>
                  <a:cubicBezTo>
                    <a:pt x="2434" y="1"/>
                    <a:pt x="634" y="1165"/>
                    <a:pt x="263" y="2927"/>
                  </a:cubicBezTo>
                  <a:cubicBezTo>
                    <a:pt x="0" y="4025"/>
                    <a:pt x="2023" y="4385"/>
                    <a:pt x="2736" y="4385"/>
                  </a:cubicBezTo>
                  <a:cubicBezTo>
                    <a:pt x="2829" y="4385"/>
                    <a:pt x="2900" y="4378"/>
                    <a:pt x="2940" y="4367"/>
                  </a:cubicBezTo>
                  <a:cubicBezTo>
                    <a:pt x="3337" y="4315"/>
                    <a:pt x="3932" y="2134"/>
                    <a:pt x="4178" y="1392"/>
                  </a:cubicBezTo>
                  <a:cubicBezTo>
                    <a:pt x="4533" y="423"/>
                    <a:pt x="4152" y="1"/>
                    <a:pt x="3506" y="1"/>
                  </a:cubicBezTo>
                  <a:close/>
                </a:path>
              </a:pathLst>
            </a:custGeom>
            <a:solidFill>
              <a:srgbClr val="FFC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5966508" y="3613514"/>
              <a:ext cx="101824" cy="98717"/>
            </a:xfrm>
            <a:custGeom>
              <a:avLst/>
              <a:gdLst/>
              <a:ahLst/>
              <a:cxnLst/>
              <a:rect l="l" t="t" r="r" b="b"/>
              <a:pathLst>
                <a:path w="4523" h="4385" extrusionOk="0">
                  <a:moveTo>
                    <a:pt x="1034" y="1"/>
                  </a:moveTo>
                  <a:cubicBezTo>
                    <a:pt x="387" y="1"/>
                    <a:pt x="0" y="423"/>
                    <a:pt x="336" y="1392"/>
                  </a:cubicBezTo>
                  <a:cubicBezTo>
                    <a:pt x="585" y="2134"/>
                    <a:pt x="1180" y="4315"/>
                    <a:pt x="1577" y="4367"/>
                  </a:cubicBezTo>
                  <a:cubicBezTo>
                    <a:pt x="1623" y="4378"/>
                    <a:pt x="1698" y="4385"/>
                    <a:pt x="1795" y="4385"/>
                  </a:cubicBezTo>
                  <a:cubicBezTo>
                    <a:pt x="2532" y="4385"/>
                    <a:pt x="4523" y="4025"/>
                    <a:pt x="4302" y="2927"/>
                  </a:cubicBezTo>
                  <a:cubicBezTo>
                    <a:pt x="3901" y="1165"/>
                    <a:pt x="2108" y="1"/>
                    <a:pt x="1034" y="1"/>
                  </a:cubicBezTo>
                  <a:close/>
                </a:path>
              </a:pathLst>
            </a:custGeom>
            <a:solidFill>
              <a:srgbClr val="FFC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36"/>
          <p:cNvSpPr txBox="1">
            <a:spLocks noGrp="1"/>
          </p:cNvSpPr>
          <p:nvPr>
            <p:ph type="ctrTitle"/>
          </p:nvPr>
        </p:nvSpPr>
        <p:spPr>
          <a:xfrm>
            <a:off x="713225" y="1372800"/>
            <a:ext cx="4725900" cy="16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見得行股份有限公司</a:t>
            </a:r>
            <a:br>
              <a:rPr lang="en-US" altLang="zh-TW" sz="320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內訓課程：生碳粉</a:t>
            </a:r>
            <a:r>
              <a:rPr lang="en-US" altLang="zh-TW" sz="320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320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C7B0E8D2-45C2-4D61-A8C5-E7E85F67A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290" y="2997850"/>
            <a:ext cx="4028018" cy="421800"/>
          </a:xfrm>
        </p:spPr>
        <p:txBody>
          <a:bodyPr/>
          <a:lstStyle/>
          <a:p>
            <a:pPr algn="r"/>
            <a:r>
              <a:rPr lang="en-US" altLang="zh-TW" b="1">
                <a:latin typeface="Cambria" panose="02040503050406030204" pitchFamily="18" charset="0"/>
                <a:ea typeface="Cambria" panose="02040503050406030204" pitchFamily="18" charset="0"/>
              </a:rPr>
              <a:t>2024/02/29 </a:t>
            </a: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技術服務部</a:t>
            </a:r>
            <a:r>
              <a:rPr lang="en-US" altLang="zh-TW" b="1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楊凱淇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838854-F7FA-41E4-81CC-93F32E59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70"/>
          <p:cNvSpPr txBox="1">
            <a:spLocks noGrp="1"/>
          </p:cNvSpPr>
          <p:nvPr>
            <p:ph type="title"/>
          </p:nvPr>
        </p:nvSpPr>
        <p:spPr>
          <a:xfrm>
            <a:off x="662926" y="2025113"/>
            <a:ext cx="5036172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感謝聆聽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60" name="Google Shape;2360;p70"/>
          <p:cNvGrpSpPr/>
          <p:nvPr/>
        </p:nvGrpSpPr>
        <p:grpSpPr>
          <a:xfrm>
            <a:off x="5585367" y="832425"/>
            <a:ext cx="3770920" cy="5061734"/>
            <a:chOff x="5585367" y="832425"/>
            <a:chExt cx="3770920" cy="5061734"/>
          </a:xfrm>
        </p:grpSpPr>
        <p:grpSp>
          <p:nvGrpSpPr>
            <p:cNvPr id="2361" name="Google Shape;2361;p70"/>
            <p:cNvGrpSpPr/>
            <p:nvPr/>
          </p:nvGrpSpPr>
          <p:grpSpPr>
            <a:xfrm>
              <a:off x="5920232" y="1674357"/>
              <a:ext cx="3436055" cy="4219802"/>
              <a:chOff x="5750770" y="1829044"/>
              <a:chExt cx="3309946" cy="4064929"/>
            </a:xfrm>
          </p:grpSpPr>
          <p:sp>
            <p:nvSpPr>
              <p:cNvPr id="2362" name="Google Shape;2362;p70"/>
              <p:cNvSpPr/>
              <p:nvPr/>
            </p:nvSpPr>
            <p:spPr>
              <a:xfrm flipH="1">
                <a:off x="5750770" y="1829044"/>
                <a:ext cx="2537749" cy="2537717"/>
              </a:xfrm>
              <a:custGeom>
                <a:avLst/>
                <a:gdLst/>
                <a:ahLst/>
                <a:cxnLst/>
                <a:rect l="l" t="t" r="r" b="b"/>
                <a:pathLst>
                  <a:path w="79747" h="79746" extrusionOk="0">
                    <a:moveTo>
                      <a:pt x="39876" y="0"/>
                    </a:moveTo>
                    <a:cubicBezTo>
                      <a:pt x="17868" y="0"/>
                      <a:pt x="1" y="17867"/>
                      <a:pt x="1" y="39875"/>
                    </a:cubicBezTo>
                    <a:cubicBezTo>
                      <a:pt x="1" y="61882"/>
                      <a:pt x="17868" y="79746"/>
                      <a:pt x="39876" y="79746"/>
                    </a:cubicBezTo>
                    <a:cubicBezTo>
                      <a:pt x="61883" y="79746"/>
                      <a:pt x="79747" y="61882"/>
                      <a:pt x="79747" y="39875"/>
                    </a:cubicBezTo>
                    <a:cubicBezTo>
                      <a:pt x="79747" y="17867"/>
                      <a:pt x="61883" y="0"/>
                      <a:pt x="39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0"/>
              <p:cNvSpPr/>
              <p:nvPr/>
            </p:nvSpPr>
            <p:spPr>
              <a:xfrm flipH="1">
                <a:off x="6010350" y="1863635"/>
                <a:ext cx="1832085" cy="1832085"/>
              </a:xfrm>
              <a:custGeom>
                <a:avLst/>
                <a:gdLst/>
                <a:ahLst/>
                <a:cxnLst/>
                <a:rect l="l" t="t" r="r" b="b"/>
                <a:pathLst>
                  <a:path w="57572" h="57572" extrusionOk="0">
                    <a:moveTo>
                      <a:pt x="28786" y="1"/>
                    </a:moveTo>
                    <a:cubicBezTo>
                      <a:pt x="12887" y="1"/>
                      <a:pt x="1" y="12887"/>
                      <a:pt x="1" y="28786"/>
                    </a:cubicBezTo>
                    <a:cubicBezTo>
                      <a:pt x="1" y="44685"/>
                      <a:pt x="12887" y="57572"/>
                      <a:pt x="28786" y="57572"/>
                    </a:cubicBezTo>
                    <a:cubicBezTo>
                      <a:pt x="44685" y="57572"/>
                      <a:pt x="57572" y="44685"/>
                      <a:pt x="57572" y="28786"/>
                    </a:cubicBezTo>
                    <a:cubicBezTo>
                      <a:pt x="57572" y="12887"/>
                      <a:pt x="44685" y="1"/>
                      <a:pt x="287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0"/>
              <p:cNvSpPr/>
              <p:nvPr/>
            </p:nvSpPr>
            <p:spPr>
              <a:xfrm flipH="1">
                <a:off x="6425773" y="1863635"/>
                <a:ext cx="339578" cy="276792"/>
              </a:xfrm>
              <a:custGeom>
                <a:avLst/>
                <a:gdLst/>
                <a:ahLst/>
                <a:cxnLst/>
                <a:rect l="l" t="t" r="r" b="b"/>
                <a:pathLst>
                  <a:path w="10671" h="8698" extrusionOk="0">
                    <a:moveTo>
                      <a:pt x="1255" y="1"/>
                    </a:moveTo>
                    <a:cubicBezTo>
                      <a:pt x="1383" y="463"/>
                      <a:pt x="1255" y="881"/>
                      <a:pt x="921" y="1216"/>
                    </a:cubicBezTo>
                    <a:cubicBezTo>
                      <a:pt x="837" y="1300"/>
                      <a:pt x="753" y="1340"/>
                      <a:pt x="797" y="1467"/>
                    </a:cubicBezTo>
                    <a:cubicBezTo>
                      <a:pt x="837" y="1551"/>
                      <a:pt x="964" y="1551"/>
                      <a:pt x="1048" y="1551"/>
                    </a:cubicBezTo>
                    <a:cubicBezTo>
                      <a:pt x="1080" y="1546"/>
                      <a:pt x="1110" y="1544"/>
                      <a:pt x="1141" y="1544"/>
                    </a:cubicBezTo>
                    <a:cubicBezTo>
                      <a:pt x="1386" y="1544"/>
                      <a:pt x="1582" y="1693"/>
                      <a:pt x="1841" y="1842"/>
                    </a:cubicBezTo>
                    <a:cubicBezTo>
                      <a:pt x="1506" y="1885"/>
                      <a:pt x="1215" y="1969"/>
                      <a:pt x="921" y="2009"/>
                    </a:cubicBezTo>
                    <a:cubicBezTo>
                      <a:pt x="629" y="2053"/>
                      <a:pt x="713" y="2304"/>
                      <a:pt x="713" y="2471"/>
                    </a:cubicBezTo>
                    <a:cubicBezTo>
                      <a:pt x="713" y="2606"/>
                      <a:pt x="761" y="2644"/>
                      <a:pt x="825" y="2644"/>
                    </a:cubicBezTo>
                    <a:cubicBezTo>
                      <a:pt x="880" y="2644"/>
                      <a:pt x="947" y="2615"/>
                      <a:pt x="1004" y="2595"/>
                    </a:cubicBezTo>
                    <a:cubicBezTo>
                      <a:pt x="1172" y="2555"/>
                      <a:pt x="1339" y="2511"/>
                      <a:pt x="1466" y="2471"/>
                    </a:cubicBezTo>
                    <a:cubicBezTo>
                      <a:pt x="1550" y="2471"/>
                      <a:pt x="1634" y="2471"/>
                      <a:pt x="1634" y="2511"/>
                    </a:cubicBezTo>
                    <a:cubicBezTo>
                      <a:pt x="1674" y="2555"/>
                      <a:pt x="1634" y="2638"/>
                      <a:pt x="1634" y="2722"/>
                    </a:cubicBezTo>
                    <a:cubicBezTo>
                      <a:pt x="1550" y="2846"/>
                      <a:pt x="1423" y="2846"/>
                      <a:pt x="1299" y="2846"/>
                    </a:cubicBezTo>
                    <a:cubicBezTo>
                      <a:pt x="1004" y="2890"/>
                      <a:pt x="797" y="3057"/>
                      <a:pt x="586" y="3264"/>
                    </a:cubicBezTo>
                    <a:cubicBezTo>
                      <a:pt x="211" y="3683"/>
                      <a:pt x="168" y="4101"/>
                      <a:pt x="127" y="4563"/>
                    </a:cubicBezTo>
                    <a:cubicBezTo>
                      <a:pt x="0" y="5735"/>
                      <a:pt x="168" y="6863"/>
                      <a:pt x="629" y="7950"/>
                    </a:cubicBezTo>
                    <a:cubicBezTo>
                      <a:pt x="664" y="8022"/>
                      <a:pt x="701" y="8127"/>
                      <a:pt x="790" y="8127"/>
                    </a:cubicBezTo>
                    <a:cubicBezTo>
                      <a:pt x="804" y="8127"/>
                      <a:pt x="820" y="8124"/>
                      <a:pt x="837" y="8118"/>
                    </a:cubicBezTo>
                    <a:cubicBezTo>
                      <a:pt x="1299" y="8118"/>
                      <a:pt x="1634" y="8369"/>
                      <a:pt x="1968" y="8580"/>
                    </a:cubicBezTo>
                    <a:cubicBezTo>
                      <a:pt x="2102" y="8660"/>
                      <a:pt x="2275" y="8698"/>
                      <a:pt x="2456" y="8698"/>
                    </a:cubicBezTo>
                    <a:cubicBezTo>
                      <a:pt x="2840" y="8698"/>
                      <a:pt x="3260" y="8529"/>
                      <a:pt x="3431" y="8245"/>
                    </a:cubicBezTo>
                    <a:cubicBezTo>
                      <a:pt x="3933" y="7532"/>
                      <a:pt x="4519" y="6863"/>
                      <a:pt x="5148" y="6277"/>
                    </a:cubicBezTo>
                    <a:cubicBezTo>
                      <a:pt x="5272" y="6153"/>
                      <a:pt x="5399" y="6069"/>
                      <a:pt x="5483" y="5902"/>
                    </a:cubicBezTo>
                    <a:cubicBezTo>
                      <a:pt x="5607" y="5484"/>
                      <a:pt x="5985" y="5316"/>
                      <a:pt x="6360" y="5233"/>
                    </a:cubicBezTo>
                    <a:cubicBezTo>
                      <a:pt x="6862" y="5065"/>
                      <a:pt x="7407" y="4981"/>
                      <a:pt x="7950" y="4898"/>
                    </a:cubicBezTo>
                    <a:cubicBezTo>
                      <a:pt x="8495" y="4771"/>
                      <a:pt x="8997" y="4603"/>
                      <a:pt x="9456" y="4269"/>
                    </a:cubicBezTo>
                    <a:cubicBezTo>
                      <a:pt x="9791" y="4018"/>
                      <a:pt x="10125" y="3726"/>
                      <a:pt x="10587" y="3599"/>
                    </a:cubicBezTo>
                    <a:cubicBezTo>
                      <a:pt x="10627" y="3599"/>
                      <a:pt x="10627" y="3559"/>
                      <a:pt x="10671" y="3559"/>
                    </a:cubicBezTo>
                    <a:cubicBezTo>
                      <a:pt x="7742" y="2009"/>
                      <a:pt x="4562" y="798"/>
                      <a:pt x="1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0"/>
              <p:cNvSpPr/>
              <p:nvPr/>
            </p:nvSpPr>
            <p:spPr>
              <a:xfrm flipH="1">
                <a:off x="5750790" y="2348287"/>
                <a:ext cx="624421" cy="1175746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36947" extrusionOk="0">
                    <a:moveTo>
                      <a:pt x="11883" y="0"/>
                    </a:moveTo>
                    <a:cubicBezTo>
                      <a:pt x="11756" y="84"/>
                      <a:pt x="11589" y="168"/>
                      <a:pt x="11421" y="252"/>
                    </a:cubicBezTo>
                    <a:cubicBezTo>
                      <a:pt x="11293" y="315"/>
                      <a:pt x="11178" y="343"/>
                      <a:pt x="11070" y="343"/>
                    </a:cubicBezTo>
                    <a:cubicBezTo>
                      <a:pt x="10895" y="343"/>
                      <a:pt x="10740" y="271"/>
                      <a:pt x="10585" y="168"/>
                    </a:cubicBezTo>
                    <a:cubicBezTo>
                      <a:pt x="10517" y="100"/>
                      <a:pt x="10477" y="32"/>
                      <a:pt x="10397" y="32"/>
                    </a:cubicBezTo>
                    <a:cubicBezTo>
                      <a:pt x="10378" y="32"/>
                      <a:pt x="10358" y="36"/>
                      <a:pt x="10334" y="44"/>
                    </a:cubicBezTo>
                    <a:cubicBezTo>
                      <a:pt x="10377" y="211"/>
                      <a:pt x="10417" y="335"/>
                      <a:pt x="10461" y="503"/>
                    </a:cubicBezTo>
                    <a:cubicBezTo>
                      <a:pt x="10491" y="660"/>
                      <a:pt x="10498" y="815"/>
                      <a:pt x="10362" y="815"/>
                    </a:cubicBezTo>
                    <a:cubicBezTo>
                      <a:pt x="10315" y="815"/>
                      <a:pt x="10252" y="796"/>
                      <a:pt x="10166" y="754"/>
                    </a:cubicBezTo>
                    <a:cubicBezTo>
                      <a:pt x="9990" y="678"/>
                      <a:pt x="9797" y="664"/>
                      <a:pt x="9598" y="664"/>
                    </a:cubicBezTo>
                    <a:cubicBezTo>
                      <a:pt x="9469" y="664"/>
                      <a:pt x="9337" y="670"/>
                      <a:pt x="9206" y="670"/>
                    </a:cubicBezTo>
                    <a:cubicBezTo>
                      <a:pt x="8995" y="670"/>
                      <a:pt x="8827" y="797"/>
                      <a:pt x="8787" y="1048"/>
                    </a:cubicBezTo>
                    <a:cubicBezTo>
                      <a:pt x="8744" y="1256"/>
                      <a:pt x="8911" y="1299"/>
                      <a:pt x="9122" y="1383"/>
                    </a:cubicBezTo>
                    <a:cubicBezTo>
                      <a:pt x="9457" y="1550"/>
                      <a:pt x="9915" y="1674"/>
                      <a:pt x="10126" y="2009"/>
                    </a:cubicBezTo>
                    <a:cubicBezTo>
                      <a:pt x="10501" y="2595"/>
                      <a:pt x="10752" y="3264"/>
                      <a:pt x="10417" y="3977"/>
                    </a:cubicBezTo>
                    <a:cubicBezTo>
                      <a:pt x="10293" y="4268"/>
                      <a:pt x="10126" y="4395"/>
                      <a:pt x="9831" y="4395"/>
                    </a:cubicBezTo>
                    <a:cubicBezTo>
                      <a:pt x="9692" y="4403"/>
                      <a:pt x="9551" y="4406"/>
                      <a:pt x="9409" y="4406"/>
                    </a:cubicBezTo>
                    <a:cubicBezTo>
                      <a:pt x="8786" y="4406"/>
                      <a:pt x="8145" y="4344"/>
                      <a:pt x="7532" y="4312"/>
                    </a:cubicBezTo>
                    <a:cubicBezTo>
                      <a:pt x="7276" y="4285"/>
                      <a:pt x="7051" y="4180"/>
                      <a:pt x="6819" y="4180"/>
                    </a:cubicBezTo>
                    <a:cubicBezTo>
                      <a:pt x="6672" y="4180"/>
                      <a:pt x="6522" y="4222"/>
                      <a:pt x="6360" y="4352"/>
                    </a:cubicBezTo>
                    <a:cubicBezTo>
                      <a:pt x="6150" y="4519"/>
                      <a:pt x="6026" y="4603"/>
                      <a:pt x="6066" y="4814"/>
                    </a:cubicBezTo>
                    <a:cubicBezTo>
                      <a:pt x="6277" y="5523"/>
                      <a:pt x="6193" y="6193"/>
                      <a:pt x="5858" y="6862"/>
                    </a:cubicBezTo>
                    <a:cubicBezTo>
                      <a:pt x="5691" y="7157"/>
                      <a:pt x="5607" y="7491"/>
                      <a:pt x="5858" y="7826"/>
                    </a:cubicBezTo>
                    <a:cubicBezTo>
                      <a:pt x="5982" y="7993"/>
                      <a:pt x="6026" y="8201"/>
                      <a:pt x="5942" y="8412"/>
                    </a:cubicBezTo>
                    <a:cubicBezTo>
                      <a:pt x="5834" y="8658"/>
                      <a:pt x="5909" y="8756"/>
                      <a:pt x="6086" y="8756"/>
                    </a:cubicBezTo>
                    <a:cubicBezTo>
                      <a:pt x="6119" y="8756"/>
                      <a:pt x="6154" y="8753"/>
                      <a:pt x="6193" y="8747"/>
                    </a:cubicBezTo>
                    <a:cubicBezTo>
                      <a:pt x="6317" y="8747"/>
                      <a:pt x="6444" y="8703"/>
                      <a:pt x="6568" y="8663"/>
                    </a:cubicBezTo>
                    <a:cubicBezTo>
                      <a:pt x="6663" y="8622"/>
                      <a:pt x="6754" y="8598"/>
                      <a:pt x="6837" y="8598"/>
                    </a:cubicBezTo>
                    <a:cubicBezTo>
                      <a:pt x="7012" y="8598"/>
                      <a:pt x="7154" y="8700"/>
                      <a:pt x="7237" y="8954"/>
                    </a:cubicBezTo>
                    <a:cubicBezTo>
                      <a:pt x="7321" y="9121"/>
                      <a:pt x="7405" y="9289"/>
                      <a:pt x="7572" y="9416"/>
                    </a:cubicBezTo>
                    <a:cubicBezTo>
                      <a:pt x="7616" y="9456"/>
                      <a:pt x="7656" y="9540"/>
                      <a:pt x="7616" y="9624"/>
                    </a:cubicBezTo>
                    <a:cubicBezTo>
                      <a:pt x="7321" y="10169"/>
                      <a:pt x="7154" y="10755"/>
                      <a:pt x="6528" y="11090"/>
                    </a:cubicBezTo>
                    <a:cubicBezTo>
                      <a:pt x="6360" y="11173"/>
                      <a:pt x="6150" y="11297"/>
                      <a:pt x="5982" y="11424"/>
                    </a:cubicBezTo>
                    <a:cubicBezTo>
                      <a:pt x="5356" y="11926"/>
                      <a:pt x="5022" y="12552"/>
                      <a:pt x="5145" y="13389"/>
                    </a:cubicBezTo>
                    <a:cubicBezTo>
                      <a:pt x="5189" y="13516"/>
                      <a:pt x="5189" y="13600"/>
                      <a:pt x="5105" y="13684"/>
                    </a:cubicBezTo>
                    <a:cubicBezTo>
                      <a:pt x="4560" y="14226"/>
                      <a:pt x="4101" y="14855"/>
                      <a:pt x="3304" y="15022"/>
                    </a:cubicBezTo>
                    <a:cubicBezTo>
                      <a:pt x="3181" y="15063"/>
                      <a:pt x="3097" y="15146"/>
                      <a:pt x="3053" y="15274"/>
                    </a:cubicBezTo>
                    <a:cubicBezTo>
                      <a:pt x="2886" y="15608"/>
                      <a:pt x="2595" y="15899"/>
                      <a:pt x="2344" y="16150"/>
                    </a:cubicBezTo>
                    <a:cubicBezTo>
                      <a:pt x="2093" y="16402"/>
                      <a:pt x="1882" y="16653"/>
                      <a:pt x="1925" y="17031"/>
                    </a:cubicBezTo>
                    <a:cubicBezTo>
                      <a:pt x="1966" y="17198"/>
                      <a:pt x="1842" y="17238"/>
                      <a:pt x="1758" y="17365"/>
                    </a:cubicBezTo>
                    <a:cubicBezTo>
                      <a:pt x="1547" y="17617"/>
                      <a:pt x="1172" y="17700"/>
                      <a:pt x="1129" y="18119"/>
                    </a:cubicBezTo>
                    <a:cubicBezTo>
                      <a:pt x="1089" y="18577"/>
                      <a:pt x="878" y="18955"/>
                      <a:pt x="587" y="19290"/>
                    </a:cubicBezTo>
                    <a:cubicBezTo>
                      <a:pt x="419" y="19498"/>
                      <a:pt x="419" y="19749"/>
                      <a:pt x="587" y="20000"/>
                    </a:cubicBezTo>
                    <a:cubicBezTo>
                      <a:pt x="670" y="20127"/>
                      <a:pt x="754" y="20334"/>
                      <a:pt x="838" y="20502"/>
                    </a:cubicBezTo>
                    <a:cubicBezTo>
                      <a:pt x="921" y="20585"/>
                      <a:pt x="961" y="20669"/>
                      <a:pt x="878" y="20713"/>
                    </a:cubicBezTo>
                    <a:cubicBezTo>
                      <a:pt x="670" y="20880"/>
                      <a:pt x="754" y="21047"/>
                      <a:pt x="838" y="21215"/>
                    </a:cubicBezTo>
                    <a:cubicBezTo>
                      <a:pt x="921" y="21339"/>
                      <a:pt x="921" y="21506"/>
                      <a:pt x="961" y="21633"/>
                    </a:cubicBezTo>
                    <a:cubicBezTo>
                      <a:pt x="1045" y="22259"/>
                      <a:pt x="710" y="22805"/>
                      <a:pt x="587" y="23390"/>
                    </a:cubicBezTo>
                    <a:cubicBezTo>
                      <a:pt x="543" y="23641"/>
                      <a:pt x="503" y="23892"/>
                      <a:pt x="208" y="24016"/>
                    </a:cubicBezTo>
                    <a:cubicBezTo>
                      <a:pt x="85" y="24100"/>
                      <a:pt x="1" y="24267"/>
                      <a:pt x="168" y="24394"/>
                    </a:cubicBezTo>
                    <a:cubicBezTo>
                      <a:pt x="587" y="24686"/>
                      <a:pt x="543" y="25020"/>
                      <a:pt x="419" y="25399"/>
                    </a:cubicBezTo>
                    <a:cubicBezTo>
                      <a:pt x="336" y="25690"/>
                      <a:pt x="670" y="26359"/>
                      <a:pt x="961" y="26486"/>
                    </a:cubicBezTo>
                    <a:cubicBezTo>
                      <a:pt x="1798" y="26861"/>
                      <a:pt x="2260" y="27574"/>
                      <a:pt x="2551" y="28411"/>
                    </a:cubicBezTo>
                    <a:cubicBezTo>
                      <a:pt x="2719" y="28786"/>
                      <a:pt x="2802" y="29121"/>
                      <a:pt x="3137" y="29415"/>
                    </a:cubicBezTo>
                    <a:cubicBezTo>
                      <a:pt x="3934" y="30085"/>
                      <a:pt x="4811" y="30587"/>
                      <a:pt x="5607" y="31213"/>
                    </a:cubicBezTo>
                    <a:cubicBezTo>
                      <a:pt x="5740" y="31324"/>
                      <a:pt x="5861" y="31377"/>
                      <a:pt x="5988" y="31377"/>
                    </a:cubicBezTo>
                    <a:cubicBezTo>
                      <a:pt x="6102" y="31377"/>
                      <a:pt x="6222" y="31335"/>
                      <a:pt x="6360" y="31256"/>
                    </a:cubicBezTo>
                    <a:cubicBezTo>
                      <a:pt x="6877" y="30969"/>
                      <a:pt x="7413" y="30858"/>
                      <a:pt x="7969" y="30858"/>
                    </a:cubicBezTo>
                    <a:cubicBezTo>
                      <a:pt x="8223" y="30858"/>
                      <a:pt x="8481" y="30882"/>
                      <a:pt x="8744" y="30921"/>
                    </a:cubicBezTo>
                    <a:cubicBezTo>
                      <a:pt x="8988" y="30976"/>
                      <a:pt x="9232" y="31082"/>
                      <a:pt x="9487" y="31082"/>
                    </a:cubicBezTo>
                    <a:cubicBezTo>
                      <a:pt x="9625" y="31082"/>
                      <a:pt x="9768" y="31050"/>
                      <a:pt x="9915" y="30962"/>
                    </a:cubicBezTo>
                    <a:cubicBezTo>
                      <a:pt x="10082" y="30838"/>
                      <a:pt x="10293" y="30754"/>
                      <a:pt x="10461" y="30670"/>
                    </a:cubicBezTo>
                    <a:cubicBezTo>
                      <a:pt x="11087" y="30356"/>
                      <a:pt x="11683" y="30044"/>
                      <a:pt x="12347" y="30044"/>
                    </a:cubicBezTo>
                    <a:cubicBezTo>
                      <a:pt x="12482" y="30044"/>
                      <a:pt x="12619" y="30056"/>
                      <a:pt x="12760" y="30085"/>
                    </a:cubicBezTo>
                    <a:lnTo>
                      <a:pt x="12844" y="30085"/>
                    </a:lnTo>
                    <a:cubicBezTo>
                      <a:pt x="13306" y="30125"/>
                      <a:pt x="13681" y="30252"/>
                      <a:pt x="13848" y="30711"/>
                    </a:cubicBezTo>
                    <a:cubicBezTo>
                      <a:pt x="13975" y="30921"/>
                      <a:pt x="14059" y="31129"/>
                      <a:pt x="14183" y="31380"/>
                    </a:cubicBezTo>
                    <a:cubicBezTo>
                      <a:pt x="14246" y="31476"/>
                      <a:pt x="14286" y="31522"/>
                      <a:pt x="14373" y="31522"/>
                    </a:cubicBezTo>
                    <a:cubicBezTo>
                      <a:pt x="14402" y="31522"/>
                      <a:pt x="14436" y="31517"/>
                      <a:pt x="14477" y="31507"/>
                    </a:cubicBezTo>
                    <a:cubicBezTo>
                      <a:pt x="14707" y="31485"/>
                      <a:pt x="14926" y="31475"/>
                      <a:pt x="15145" y="31475"/>
                    </a:cubicBezTo>
                    <a:cubicBezTo>
                      <a:pt x="15365" y="31475"/>
                      <a:pt x="15585" y="31485"/>
                      <a:pt x="15816" y="31507"/>
                    </a:cubicBezTo>
                    <a:cubicBezTo>
                      <a:pt x="16107" y="31507"/>
                      <a:pt x="16693" y="32009"/>
                      <a:pt x="16653" y="32217"/>
                    </a:cubicBezTo>
                    <a:cubicBezTo>
                      <a:pt x="16526" y="32886"/>
                      <a:pt x="16653" y="33639"/>
                      <a:pt x="16275" y="34269"/>
                    </a:cubicBezTo>
                    <a:cubicBezTo>
                      <a:pt x="15940" y="34811"/>
                      <a:pt x="16107" y="35229"/>
                      <a:pt x="16442" y="35731"/>
                    </a:cubicBezTo>
                    <a:cubicBezTo>
                      <a:pt x="16737" y="36150"/>
                      <a:pt x="17028" y="36528"/>
                      <a:pt x="17279" y="36946"/>
                    </a:cubicBezTo>
                    <a:cubicBezTo>
                      <a:pt x="18785" y="32762"/>
                      <a:pt x="19622" y="28244"/>
                      <a:pt x="19622" y="23558"/>
                    </a:cubicBezTo>
                    <a:cubicBezTo>
                      <a:pt x="19622" y="19374"/>
                      <a:pt x="18952" y="15314"/>
                      <a:pt x="17781" y="11548"/>
                    </a:cubicBezTo>
                    <a:cubicBezTo>
                      <a:pt x="17697" y="11508"/>
                      <a:pt x="17614" y="11424"/>
                      <a:pt x="17530" y="11381"/>
                    </a:cubicBezTo>
                    <a:cubicBezTo>
                      <a:pt x="17406" y="11213"/>
                      <a:pt x="17239" y="11046"/>
                      <a:pt x="17028" y="11006"/>
                    </a:cubicBezTo>
                    <a:cubicBezTo>
                      <a:pt x="16820" y="10922"/>
                      <a:pt x="16820" y="10795"/>
                      <a:pt x="16944" y="10628"/>
                    </a:cubicBezTo>
                    <a:cubicBezTo>
                      <a:pt x="17071" y="10420"/>
                      <a:pt x="17195" y="10209"/>
                      <a:pt x="17239" y="9958"/>
                    </a:cubicBezTo>
                    <a:cubicBezTo>
                      <a:pt x="17071" y="9540"/>
                      <a:pt x="16944" y="9165"/>
                      <a:pt x="16777" y="8787"/>
                    </a:cubicBezTo>
                    <a:cubicBezTo>
                      <a:pt x="16681" y="8626"/>
                      <a:pt x="16509" y="8564"/>
                      <a:pt x="16262" y="8564"/>
                    </a:cubicBezTo>
                    <a:cubicBezTo>
                      <a:pt x="16189" y="8564"/>
                      <a:pt x="16110" y="8569"/>
                      <a:pt x="16024" y="8579"/>
                    </a:cubicBezTo>
                    <a:cubicBezTo>
                      <a:pt x="15649" y="8663"/>
                      <a:pt x="15230" y="8663"/>
                      <a:pt x="14852" y="8663"/>
                    </a:cubicBezTo>
                    <a:cubicBezTo>
                      <a:pt x="14685" y="8663"/>
                      <a:pt x="14517" y="8663"/>
                      <a:pt x="14394" y="8747"/>
                    </a:cubicBezTo>
                    <a:cubicBezTo>
                      <a:pt x="14039" y="9000"/>
                      <a:pt x="13654" y="9038"/>
                      <a:pt x="13266" y="9038"/>
                    </a:cubicBezTo>
                    <a:cubicBezTo>
                      <a:pt x="13095" y="9038"/>
                      <a:pt x="12923" y="9031"/>
                      <a:pt x="12753" y="9031"/>
                    </a:cubicBezTo>
                    <a:cubicBezTo>
                      <a:pt x="12671" y="9031"/>
                      <a:pt x="12590" y="9033"/>
                      <a:pt x="12509" y="9038"/>
                    </a:cubicBezTo>
                    <a:cubicBezTo>
                      <a:pt x="11840" y="9121"/>
                      <a:pt x="11130" y="9081"/>
                      <a:pt x="10628" y="9583"/>
                    </a:cubicBezTo>
                    <a:cubicBezTo>
                      <a:pt x="10278" y="9931"/>
                      <a:pt x="9930" y="10159"/>
                      <a:pt x="9491" y="10159"/>
                    </a:cubicBezTo>
                    <a:cubicBezTo>
                      <a:pt x="9350" y="10159"/>
                      <a:pt x="9200" y="10136"/>
                      <a:pt x="9038" y="10085"/>
                    </a:cubicBezTo>
                    <a:cubicBezTo>
                      <a:pt x="8992" y="10067"/>
                      <a:pt x="8942" y="10061"/>
                      <a:pt x="8890" y="10061"/>
                    </a:cubicBezTo>
                    <a:cubicBezTo>
                      <a:pt x="8774" y="10061"/>
                      <a:pt x="8645" y="10092"/>
                      <a:pt x="8517" y="10092"/>
                    </a:cubicBezTo>
                    <a:cubicBezTo>
                      <a:pt x="8438" y="10092"/>
                      <a:pt x="8360" y="10080"/>
                      <a:pt x="8285" y="10042"/>
                    </a:cubicBezTo>
                    <a:cubicBezTo>
                      <a:pt x="7950" y="9875"/>
                      <a:pt x="7907" y="9583"/>
                      <a:pt x="8201" y="9332"/>
                    </a:cubicBezTo>
                    <a:cubicBezTo>
                      <a:pt x="8536" y="9038"/>
                      <a:pt x="8954" y="8998"/>
                      <a:pt x="9329" y="8914"/>
                    </a:cubicBezTo>
                    <a:cubicBezTo>
                      <a:pt x="9915" y="8747"/>
                      <a:pt x="10377" y="8496"/>
                      <a:pt x="10795" y="7993"/>
                    </a:cubicBezTo>
                    <a:cubicBezTo>
                      <a:pt x="11170" y="7532"/>
                      <a:pt x="11130" y="6906"/>
                      <a:pt x="11465" y="6444"/>
                    </a:cubicBezTo>
                    <a:cubicBezTo>
                      <a:pt x="11800" y="6069"/>
                      <a:pt x="12174" y="5858"/>
                      <a:pt x="12593" y="5650"/>
                    </a:cubicBezTo>
                    <a:cubicBezTo>
                      <a:pt x="12928" y="5483"/>
                      <a:pt x="13138" y="5232"/>
                      <a:pt x="13011" y="4854"/>
                    </a:cubicBezTo>
                    <a:cubicBezTo>
                      <a:pt x="12928" y="4646"/>
                      <a:pt x="13055" y="4603"/>
                      <a:pt x="13179" y="4519"/>
                    </a:cubicBezTo>
                    <a:cubicBezTo>
                      <a:pt x="13373" y="4447"/>
                      <a:pt x="13568" y="4402"/>
                      <a:pt x="13762" y="4402"/>
                    </a:cubicBezTo>
                    <a:cubicBezTo>
                      <a:pt x="13902" y="4402"/>
                      <a:pt x="14042" y="4426"/>
                      <a:pt x="14183" y="4479"/>
                    </a:cubicBezTo>
                    <a:cubicBezTo>
                      <a:pt x="14337" y="4540"/>
                      <a:pt x="14490" y="4578"/>
                      <a:pt x="14644" y="4578"/>
                    </a:cubicBezTo>
                    <a:cubicBezTo>
                      <a:pt x="14700" y="4578"/>
                      <a:pt x="14756" y="4573"/>
                      <a:pt x="14812" y="4563"/>
                    </a:cubicBezTo>
                    <a:cubicBezTo>
                      <a:pt x="13932" y="2973"/>
                      <a:pt x="12971" y="1423"/>
                      <a:pt x="11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0"/>
              <p:cNvSpPr/>
              <p:nvPr/>
            </p:nvSpPr>
            <p:spPr>
              <a:xfrm flipH="1">
                <a:off x="6701404" y="1870350"/>
                <a:ext cx="1520543" cy="2485783"/>
              </a:xfrm>
              <a:custGeom>
                <a:avLst/>
                <a:gdLst/>
                <a:ahLst/>
                <a:cxnLst/>
                <a:rect l="l" t="t" r="r" b="b"/>
                <a:pathLst>
                  <a:path w="47782" h="78114" extrusionOk="0">
                    <a:moveTo>
                      <a:pt x="30376" y="4938"/>
                    </a:moveTo>
                    <a:cubicBezTo>
                      <a:pt x="30336" y="4978"/>
                      <a:pt x="30293" y="4978"/>
                      <a:pt x="30252" y="4978"/>
                    </a:cubicBezTo>
                    <a:cubicBezTo>
                      <a:pt x="30293" y="4978"/>
                      <a:pt x="30293" y="4938"/>
                      <a:pt x="30336" y="4938"/>
                    </a:cubicBezTo>
                    <a:close/>
                    <a:moveTo>
                      <a:pt x="31006" y="1"/>
                    </a:moveTo>
                    <a:cubicBezTo>
                      <a:pt x="30838" y="1"/>
                      <a:pt x="30671" y="84"/>
                      <a:pt x="30544" y="252"/>
                    </a:cubicBezTo>
                    <a:cubicBezTo>
                      <a:pt x="30042" y="961"/>
                      <a:pt x="29288" y="1380"/>
                      <a:pt x="28579" y="1798"/>
                    </a:cubicBezTo>
                    <a:cubicBezTo>
                      <a:pt x="28328" y="1966"/>
                      <a:pt x="28117" y="2093"/>
                      <a:pt x="28117" y="2427"/>
                    </a:cubicBezTo>
                    <a:cubicBezTo>
                      <a:pt x="28089" y="2605"/>
                      <a:pt x="28017" y="2657"/>
                      <a:pt x="27904" y="2657"/>
                    </a:cubicBezTo>
                    <a:cubicBezTo>
                      <a:pt x="27857" y="2657"/>
                      <a:pt x="27803" y="2648"/>
                      <a:pt x="27742" y="2635"/>
                    </a:cubicBezTo>
                    <a:cubicBezTo>
                      <a:pt x="27573" y="2574"/>
                      <a:pt x="27409" y="2546"/>
                      <a:pt x="27248" y="2546"/>
                    </a:cubicBezTo>
                    <a:cubicBezTo>
                      <a:pt x="26968" y="2546"/>
                      <a:pt x="26694" y="2629"/>
                      <a:pt x="26403" y="2762"/>
                    </a:cubicBezTo>
                    <a:cubicBezTo>
                      <a:pt x="26192" y="2886"/>
                      <a:pt x="26025" y="2970"/>
                      <a:pt x="26068" y="3264"/>
                    </a:cubicBezTo>
                    <a:cubicBezTo>
                      <a:pt x="26068" y="3388"/>
                      <a:pt x="26025" y="3515"/>
                      <a:pt x="25858" y="3515"/>
                    </a:cubicBezTo>
                    <a:cubicBezTo>
                      <a:pt x="25354" y="3515"/>
                      <a:pt x="24850" y="3607"/>
                      <a:pt x="24320" y="3607"/>
                    </a:cubicBezTo>
                    <a:cubicBezTo>
                      <a:pt x="24234" y="3607"/>
                      <a:pt x="24148" y="3605"/>
                      <a:pt x="24060" y="3599"/>
                    </a:cubicBezTo>
                    <a:cubicBezTo>
                      <a:pt x="23682" y="3555"/>
                      <a:pt x="23347" y="3515"/>
                      <a:pt x="23096" y="3137"/>
                    </a:cubicBezTo>
                    <a:cubicBezTo>
                      <a:pt x="23024" y="3065"/>
                      <a:pt x="22951" y="2962"/>
                      <a:pt x="22853" y="2962"/>
                    </a:cubicBezTo>
                    <a:cubicBezTo>
                      <a:pt x="22837" y="2962"/>
                      <a:pt x="22822" y="2964"/>
                      <a:pt x="22805" y="2970"/>
                    </a:cubicBezTo>
                    <a:cubicBezTo>
                      <a:pt x="22343" y="3137"/>
                      <a:pt x="21717" y="3013"/>
                      <a:pt x="21466" y="3599"/>
                    </a:cubicBezTo>
                    <a:cubicBezTo>
                      <a:pt x="21424" y="3661"/>
                      <a:pt x="21372" y="3671"/>
                      <a:pt x="21319" y="3671"/>
                    </a:cubicBezTo>
                    <a:cubicBezTo>
                      <a:pt x="21294" y="3671"/>
                      <a:pt x="21268" y="3669"/>
                      <a:pt x="21244" y="3669"/>
                    </a:cubicBezTo>
                    <a:cubicBezTo>
                      <a:pt x="21218" y="3669"/>
                      <a:pt x="21193" y="3671"/>
                      <a:pt x="21172" y="3683"/>
                    </a:cubicBezTo>
                    <a:cubicBezTo>
                      <a:pt x="21130" y="3687"/>
                      <a:pt x="21089" y="3689"/>
                      <a:pt x="21048" y="3689"/>
                    </a:cubicBezTo>
                    <a:cubicBezTo>
                      <a:pt x="20790" y="3689"/>
                      <a:pt x="20532" y="3615"/>
                      <a:pt x="20275" y="3615"/>
                    </a:cubicBezTo>
                    <a:cubicBezTo>
                      <a:pt x="20198" y="3615"/>
                      <a:pt x="20120" y="3622"/>
                      <a:pt x="20044" y="3639"/>
                    </a:cubicBezTo>
                    <a:cubicBezTo>
                      <a:pt x="19791" y="3681"/>
                      <a:pt x="19548" y="3713"/>
                      <a:pt x="19306" y="3713"/>
                    </a:cubicBezTo>
                    <a:cubicBezTo>
                      <a:pt x="19066" y="3713"/>
                      <a:pt x="18827" y="3682"/>
                      <a:pt x="18578" y="3599"/>
                    </a:cubicBezTo>
                    <a:cubicBezTo>
                      <a:pt x="9918" y="8369"/>
                      <a:pt x="3224" y="16275"/>
                      <a:pt x="1" y="25814"/>
                    </a:cubicBezTo>
                    <a:cubicBezTo>
                      <a:pt x="44" y="25814"/>
                      <a:pt x="128" y="25858"/>
                      <a:pt x="212" y="25898"/>
                    </a:cubicBezTo>
                    <a:cubicBezTo>
                      <a:pt x="546" y="26025"/>
                      <a:pt x="797" y="26360"/>
                      <a:pt x="838" y="26734"/>
                    </a:cubicBezTo>
                    <a:cubicBezTo>
                      <a:pt x="881" y="27069"/>
                      <a:pt x="921" y="27447"/>
                      <a:pt x="921" y="27822"/>
                    </a:cubicBezTo>
                    <a:cubicBezTo>
                      <a:pt x="965" y="28368"/>
                      <a:pt x="965" y="28954"/>
                      <a:pt x="1300" y="29412"/>
                    </a:cubicBezTo>
                    <a:cubicBezTo>
                      <a:pt x="1467" y="29663"/>
                      <a:pt x="1423" y="29831"/>
                      <a:pt x="1172" y="29958"/>
                    </a:cubicBezTo>
                    <a:cubicBezTo>
                      <a:pt x="1089" y="29998"/>
                      <a:pt x="965" y="30082"/>
                      <a:pt x="1049" y="30165"/>
                    </a:cubicBezTo>
                    <a:cubicBezTo>
                      <a:pt x="1216" y="30460"/>
                      <a:pt x="1340" y="30795"/>
                      <a:pt x="1634" y="30962"/>
                    </a:cubicBezTo>
                    <a:cubicBezTo>
                      <a:pt x="2136" y="31213"/>
                      <a:pt x="2260" y="31464"/>
                      <a:pt x="2136" y="31966"/>
                    </a:cubicBezTo>
                    <a:cubicBezTo>
                      <a:pt x="2093" y="32133"/>
                      <a:pt x="2053" y="32257"/>
                      <a:pt x="2220" y="32341"/>
                    </a:cubicBezTo>
                    <a:cubicBezTo>
                      <a:pt x="2679" y="32676"/>
                      <a:pt x="2930" y="33138"/>
                      <a:pt x="3140" y="33640"/>
                    </a:cubicBezTo>
                    <a:cubicBezTo>
                      <a:pt x="3599" y="33305"/>
                      <a:pt x="3599" y="33305"/>
                      <a:pt x="3348" y="32803"/>
                    </a:cubicBezTo>
                    <a:cubicBezTo>
                      <a:pt x="3181" y="32468"/>
                      <a:pt x="2930" y="32133"/>
                      <a:pt x="2889" y="31715"/>
                    </a:cubicBezTo>
                    <a:cubicBezTo>
                      <a:pt x="2762" y="31086"/>
                      <a:pt x="2471" y="30460"/>
                      <a:pt x="2260" y="29831"/>
                    </a:cubicBezTo>
                    <a:cubicBezTo>
                      <a:pt x="2053" y="29245"/>
                      <a:pt x="1591" y="28659"/>
                      <a:pt x="1842" y="27950"/>
                    </a:cubicBezTo>
                    <a:cubicBezTo>
                      <a:pt x="1880" y="27838"/>
                      <a:pt x="1851" y="27600"/>
                      <a:pt x="2013" y="27600"/>
                    </a:cubicBezTo>
                    <a:cubicBezTo>
                      <a:pt x="2036" y="27600"/>
                      <a:pt x="2062" y="27605"/>
                      <a:pt x="2093" y="27615"/>
                    </a:cubicBezTo>
                    <a:cubicBezTo>
                      <a:pt x="2344" y="27698"/>
                      <a:pt x="2679" y="27571"/>
                      <a:pt x="2722" y="27990"/>
                    </a:cubicBezTo>
                    <a:cubicBezTo>
                      <a:pt x="2762" y="28826"/>
                      <a:pt x="2889" y="29623"/>
                      <a:pt x="3515" y="30293"/>
                    </a:cubicBezTo>
                    <a:cubicBezTo>
                      <a:pt x="3599" y="30376"/>
                      <a:pt x="3643" y="30500"/>
                      <a:pt x="3726" y="30584"/>
                    </a:cubicBezTo>
                    <a:cubicBezTo>
                      <a:pt x="3894" y="30795"/>
                      <a:pt x="4017" y="31046"/>
                      <a:pt x="3894" y="31337"/>
                    </a:cubicBezTo>
                    <a:cubicBezTo>
                      <a:pt x="3810" y="31548"/>
                      <a:pt x="3894" y="31715"/>
                      <a:pt x="4017" y="31882"/>
                    </a:cubicBezTo>
                    <a:cubicBezTo>
                      <a:pt x="4479" y="32384"/>
                      <a:pt x="4898" y="32927"/>
                      <a:pt x="5316" y="33429"/>
                    </a:cubicBezTo>
                    <a:cubicBezTo>
                      <a:pt x="5818" y="34015"/>
                      <a:pt x="5858" y="34476"/>
                      <a:pt x="5483" y="35146"/>
                    </a:cubicBezTo>
                    <a:cubicBezTo>
                      <a:pt x="5356" y="35397"/>
                      <a:pt x="5483" y="35855"/>
                      <a:pt x="5735" y="36023"/>
                    </a:cubicBezTo>
                    <a:cubicBezTo>
                      <a:pt x="6320" y="36401"/>
                      <a:pt x="6863" y="36776"/>
                      <a:pt x="7448" y="37154"/>
                    </a:cubicBezTo>
                    <a:cubicBezTo>
                      <a:pt x="8118" y="37573"/>
                      <a:pt x="8787" y="37907"/>
                      <a:pt x="9457" y="38242"/>
                    </a:cubicBezTo>
                    <a:cubicBezTo>
                      <a:pt x="9772" y="38425"/>
                      <a:pt x="10106" y="38544"/>
                      <a:pt x="10444" y="38544"/>
                    </a:cubicBezTo>
                    <a:cubicBezTo>
                      <a:pt x="10644" y="38544"/>
                      <a:pt x="10845" y="38502"/>
                      <a:pt x="11046" y="38409"/>
                    </a:cubicBezTo>
                    <a:cubicBezTo>
                      <a:pt x="11194" y="38336"/>
                      <a:pt x="11326" y="38305"/>
                      <a:pt x="11449" y="38305"/>
                    </a:cubicBezTo>
                    <a:cubicBezTo>
                      <a:pt x="11745" y="38305"/>
                      <a:pt x="11981" y="38483"/>
                      <a:pt x="12218" y="38660"/>
                    </a:cubicBezTo>
                    <a:cubicBezTo>
                      <a:pt x="12385" y="38828"/>
                      <a:pt x="12553" y="38995"/>
                      <a:pt x="12680" y="39203"/>
                    </a:cubicBezTo>
                    <a:cubicBezTo>
                      <a:pt x="12847" y="39413"/>
                      <a:pt x="13015" y="39665"/>
                      <a:pt x="13222" y="39705"/>
                    </a:cubicBezTo>
                    <a:cubicBezTo>
                      <a:pt x="13975" y="39916"/>
                      <a:pt x="14688" y="40250"/>
                      <a:pt x="15441" y="40374"/>
                    </a:cubicBezTo>
                    <a:cubicBezTo>
                      <a:pt x="15649" y="40374"/>
                      <a:pt x="15732" y="40418"/>
                      <a:pt x="15776" y="40625"/>
                    </a:cubicBezTo>
                    <a:cubicBezTo>
                      <a:pt x="15816" y="40960"/>
                      <a:pt x="15984" y="41211"/>
                      <a:pt x="16194" y="41422"/>
                    </a:cubicBezTo>
                    <a:cubicBezTo>
                      <a:pt x="16402" y="41589"/>
                      <a:pt x="16445" y="41797"/>
                      <a:pt x="16445" y="42048"/>
                    </a:cubicBezTo>
                    <a:cubicBezTo>
                      <a:pt x="16445" y="42175"/>
                      <a:pt x="16402" y="42342"/>
                      <a:pt x="16569" y="42466"/>
                    </a:cubicBezTo>
                    <a:cubicBezTo>
                      <a:pt x="17115" y="42717"/>
                      <a:pt x="17450" y="43263"/>
                      <a:pt x="17868" y="43638"/>
                    </a:cubicBezTo>
                    <a:cubicBezTo>
                      <a:pt x="17943" y="43713"/>
                      <a:pt x="18018" y="43855"/>
                      <a:pt x="18122" y="43855"/>
                    </a:cubicBezTo>
                    <a:cubicBezTo>
                      <a:pt x="18134" y="43855"/>
                      <a:pt x="18146" y="43853"/>
                      <a:pt x="18159" y="43848"/>
                    </a:cubicBezTo>
                    <a:cubicBezTo>
                      <a:pt x="18254" y="43814"/>
                      <a:pt x="18342" y="43799"/>
                      <a:pt x="18424" y="43799"/>
                    </a:cubicBezTo>
                    <a:cubicBezTo>
                      <a:pt x="18741" y="43799"/>
                      <a:pt x="18973" y="44024"/>
                      <a:pt x="19207" y="44223"/>
                    </a:cubicBezTo>
                    <a:cubicBezTo>
                      <a:pt x="19299" y="44318"/>
                      <a:pt x="19394" y="44436"/>
                      <a:pt x="19541" y="44436"/>
                    </a:cubicBezTo>
                    <a:cubicBezTo>
                      <a:pt x="19590" y="44436"/>
                      <a:pt x="19646" y="44423"/>
                      <a:pt x="19709" y="44391"/>
                    </a:cubicBezTo>
                    <a:cubicBezTo>
                      <a:pt x="19960" y="44267"/>
                      <a:pt x="19876" y="44100"/>
                      <a:pt x="19876" y="43889"/>
                    </a:cubicBezTo>
                    <a:cubicBezTo>
                      <a:pt x="19833" y="43638"/>
                      <a:pt x="20084" y="43346"/>
                      <a:pt x="20335" y="43303"/>
                    </a:cubicBezTo>
                    <a:cubicBezTo>
                      <a:pt x="20670" y="43303"/>
                      <a:pt x="20921" y="43514"/>
                      <a:pt x="20921" y="43805"/>
                    </a:cubicBezTo>
                    <a:cubicBezTo>
                      <a:pt x="20964" y="43932"/>
                      <a:pt x="20964" y="44100"/>
                      <a:pt x="21088" y="44183"/>
                    </a:cubicBezTo>
                    <a:cubicBezTo>
                      <a:pt x="21423" y="44602"/>
                      <a:pt x="21423" y="45060"/>
                      <a:pt x="21423" y="45522"/>
                    </a:cubicBezTo>
                    <a:cubicBezTo>
                      <a:pt x="21382" y="45857"/>
                      <a:pt x="21382" y="46148"/>
                      <a:pt x="21423" y="46483"/>
                    </a:cubicBezTo>
                    <a:cubicBezTo>
                      <a:pt x="21423" y="47028"/>
                      <a:pt x="21172" y="47447"/>
                      <a:pt x="20713" y="47738"/>
                    </a:cubicBezTo>
                    <a:cubicBezTo>
                      <a:pt x="20546" y="47865"/>
                      <a:pt x="20462" y="47989"/>
                      <a:pt x="20462" y="48200"/>
                    </a:cubicBezTo>
                    <a:cubicBezTo>
                      <a:pt x="20462" y="48451"/>
                      <a:pt x="20378" y="48658"/>
                      <a:pt x="20044" y="48702"/>
                    </a:cubicBezTo>
                    <a:cubicBezTo>
                      <a:pt x="19876" y="48742"/>
                      <a:pt x="19793" y="48869"/>
                      <a:pt x="19749" y="49037"/>
                    </a:cubicBezTo>
                    <a:cubicBezTo>
                      <a:pt x="19665" y="49455"/>
                      <a:pt x="19498" y="49790"/>
                      <a:pt x="19291" y="50165"/>
                    </a:cubicBezTo>
                    <a:cubicBezTo>
                      <a:pt x="19163" y="50543"/>
                      <a:pt x="19207" y="50877"/>
                      <a:pt x="19498" y="51129"/>
                    </a:cubicBezTo>
                    <a:cubicBezTo>
                      <a:pt x="19793" y="51380"/>
                      <a:pt x="19749" y="51547"/>
                      <a:pt x="19498" y="51838"/>
                    </a:cubicBezTo>
                    <a:cubicBezTo>
                      <a:pt x="19291" y="52005"/>
                      <a:pt x="18956" y="52257"/>
                      <a:pt x="19080" y="52551"/>
                    </a:cubicBezTo>
                    <a:cubicBezTo>
                      <a:pt x="19247" y="53137"/>
                      <a:pt x="19247" y="53806"/>
                      <a:pt x="19916" y="54181"/>
                    </a:cubicBezTo>
                    <a:cubicBezTo>
                      <a:pt x="19960" y="54225"/>
                      <a:pt x="20044" y="54308"/>
                      <a:pt x="20084" y="54392"/>
                    </a:cubicBezTo>
                    <a:cubicBezTo>
                      <a:pt x="20921" y="56233"/>
                      <a:pt x="22219" y="57863"/>
                      <a:pt x="22972" y="59747"/>
                    </a:cubicBezTo>
                    <a:cubicBezTo>
                      <a:pt x="23056" y="59915"/>
                      <a:pt x="23180" y="60039"/>
                      <a:pt x="23307" y="60122"/>
                    </a:cubicBezTo>
                    <a:cubicBezTo>
                      <a:pt x="24268" y="60792"/>
                      <a:pt x="25188" y="61461"/>
                      <a:pt x="26109" y="62131"/>
                    </a:cubicBezTo>
                    <a:cubicBezTo>
                      <a:pt x="26236" y="62214"/>
                      <a:pt x="26360" y="62298"/>
                      <a:pt x="26360" y="62425"/>
                    </a:cubicBezTo>
                    <a:cubicBezTo>
                      <a:pt x="26487" y="63429"/>
                      <a:pt x="26862" y="64390"/>
                      <a:pt x="26822" y="65438"/>
                    </a:cubicBezTo>
                    <a:cubicBezTo>
                      <a:pt x="26822" y="66944"/>
                      <a:pt x="26945" y="68450"/>
                      <a:pt x="26905" y="69956"/>
                    </a:cubicBezTo>
                    <a:cubicBezTo>
                      <a:pt x="26905" y="70080"/>
                      <a:pt x="26945" y="70164"/>
                      <a:pt x="26945" y="70247"/>
                    </a:cubicBezTo>
                    <a:cubicBezTo>
                      <a:pt x="27240" y="71084"/>
                      <a:pt x="27448" y="71921"/>
                      <a:pt x="27324" y="72841"/>
                    </a:cubicBezTo>
                    <a:cubicBezTo>
                      <a:pt x="27196" y="73595"/>
                      <a:pt x="27280" y="74348"/>
                      <a:pt x="27113" y="75101"/>
                    </a:cubicBezTo>
                    <a:cubicBezTo>
                      <a:pt x="27073" y="75352"/>
                      <a:pt x="27073" y="75563"/>
                      <a:pt x="27240" y="75770"/>
                    </a:cubicBezTo>
                    <a:cubicBezTo>
                      <a:pt x="27491" y="76189"/>
                      <a:pt x="27615" y="76651"/>
                      <a:pt x="27658" y="77153"/>
                    </a:cubicBezTo>
                    <a:cubicBezTo>
                      <a:pt x="29332" y="77571"/>
                      <a:pt x="31006" y="77906"/>
                      <a:pt x="32763" y="78113"/>
                    </a:cubicBezTo>
                    <a:cubicBezTo>
                      <a:pt x="32763" y="78073"/>
                      <a:pt x="32719" y="78030"/>
                      <a:pt x="32719" y="77989"/>
                    </a:cubicBezTo>
                    <a:cubicBezTo>
                      <a:pt x="32719" y="77858"/>
                      <a:pt x="32719" y="77752"/>
                      <a:pt x="32840" y="77752"/>
                    </a:cubicBezTo>
                    <a:cubicBezTo>
                      <a:pt x="32873" y="77752"/>
                      <a:pt x="32916" y="77760"/>
                      <a:pt x="32970" y="77779"/>
                    </a:cubicBezTo>
                    <a:cubicBezTo>
                      <a:pt x="33144" y="77822"/>
                      <a:pt x="33295" y="77844"/>
                      <a:pt x="33426" y="77844"/>
                    </a:cubicBezTo>
                    <a:cubicBezTo>
                      <a:pt x="33928" y="77844"/>
                      <a:pt x="34125" y="77522"/>
                      <a:pt x="34058" y="76858"/>
                    </a:cubicBezTo>
                    <a:cubicBezTo>
                      <a:pt x="34023" y="76563"/>
                      <a:pt x="34149" y="76301"/>
                      <a:pt x="34351" y="76301"/>
                    </a:cubicBezTo>
                    <a:cubicBezTo>
                      <a:pt x="34378" y="76301"/>
                      <a:pt x="34407" y="76306"/>
                      <a:pt x="34436" y="76316"/>
                    </a:cubicBezTo>
                    <a:cubicBezTo>
                      <a:pt x="34535" y="76348"/>
                      <a:pt x="34630" y="76361"/>
                      <a:pt x="34723" y="76361"/>
                    </a:cubicBezTo>
                    <a:cubicBezTo>
                      <a:pt x="34987" y="76361"/>
                      <a:pt x="35234" y="76262"/>
                      <a:pt x="35481" y="76232"/>
                    </a:cubicBezTo>
                    <a:cubicBezTo>
                      <a:pt x="36066" y="76189"/>
                      <a:pt x="36317" y="75770"/>
                      <a:pt x="36485" y="75268"/>
                    </a:cubicBezTo>
                    <a:cubicBezTo>
                      <a:pt x="36652" y="74810"/>
                      <a:pt x="36528" y="74348"/>
                      <a:pt x="36110" y="74097"/>
                    </a:cubicBezTo>
                    <a:cubicBezTo>
                      <a:pt x="35983" y="74013"/>
                      <a:pt x="35943" y="73929"/>
                      <a:pt x="35899" y="73805"/>
                    </a:cubicBezTo>
                    <a:cubicBezTo>
                      <a:pt x="35815" y="73511"/>
                      <a:pt x="35732" y="73220"/>
                      <a:pt x="35397" y="73052"/>
                    </a:cubicBezTo>
                    <a:cubicBezTo>
                      <a:pt x="35475" y="73008"/>
                      <a:pt x="35542" y="72990"/>
                      <a:pt x="35599" y="72990"/>
                    </a:cubicBezTo>
                    <a:cubicBezTo>
                      <a:pt x="35758" y="72990"/>
                      <a:pt x="35849" y="73126"/>
                      <a:pt x="35943" y="73220"/>
                    </a:cubicBezTo>
                    <a:cubicBezTo>
                      <a:pt x="36268" y="73448"/>
                      <a:pt x="36612" y="73561"/>
                      <a:pt x="36936" y="73561"/>
                    </a:cubicBezTo>
                    <a:cubicBezTo>
                      <a:pt x="37445" y="73561"/>
                      <a:pt x="37903" y="73280"/>
                      <a:pt x="38158" y="72718"/>
                    </a:cubicBezTo>
                    <a:cubicBezTo>
                      <a:pt x="38409" y="72172"/>
                      <a:pt x="38660" y="71546"/>
                      <a:pt x="38788" y="70917"/>
                    </a:cubicBezTo>
                    <a:cubicBezTo>
                      <a:pt x="38822" y="70699"/>
                      <a:pt x="38890" y="70482"/>
                      <a:pt x="39125" y="70482"/>
                    </a:cubicBezTo>
                    <a:cubicBezTo>
                      <a:pt x="39161" y="70482"/>
                      <a:pt x="39201" y="70487"/>
                      <a:pt x="39246" y="70498"/>
                    </a:cubicBezTo>
                    <a:cubicBezTo>
                      <a:pt x="39330" y="70498"/>
                      <a:pt x="39414" y="70458"/>
                      <a:pt x="39457" y="70375"/>
                    </a:cubicBezTo>
                    <a:cubicBezTo>
                      <a:pt x="39876" y="69662"/>
                      <a:pt x="40294" y="68952"/>
                      <a:pt x="40127" y="68032"/>
                    </a:cubicBezTo>
                    <a:cubicBezTo>
                      <a:pt x="40043" y="67613"/>
                      <a:pt x="39916" y="67151"/>
                      <a:pt x="40378" y="66817"/>
                    </a:cubicBezTo>
                    <a:cubicBezTo>
                      <a:pt x="41255" y="66274"/>
                      <a:pt x="42051" y="65605"/>
                      <a:pt x="43095" y="65354"/>
                    </a:cubicBezTo>
                    <a:cubicBezTo>
                      <a:pt x="43932" y="65143"/>
                      <a:pt x="44394" y="64474"/>
                      <a:pt x="44602" y="63680"/>
                    </a:cubicBezTo>
                    <a:cubicBezTo>
                      <a:pt x="44980" y="62214"/>
                      <a:pt x="45271" y="60708"/>
                      <a:pt x="45147" y="59162"/>
                    </a:cubicBezTo>
                    <a:cubicBezTo>
                      <a:pt x="45147" y="58911"/>
                      <a:pt x="45231" y="58700"/>
                      <a:pt x="45355" y="58492"/>
                    </a:cubicBezTo>
                    <a:cubicBezTo>
                      <a:pt x="45900" y="57655"/>
                      <a:pt x="46570" y="56902"/>
                      <a:pt x="46905" y="55938"/>
                    </a:cubicBezTo>
                    <a:cubicBezTo>
                      <a:pt x="46988" y="55731"/>
                      <a:pt x="47028" y="55520"/>
                      <a:pt x="47196" y="55353"/>
                    </a:cubicBezTo>
                    <a:cubicBezTo>
                      <a:pt x="47781" y="54643"/>
                      <a:pt x="47279" y="53974"/>
                      <a:pt x="47072" y="53304"/>
                    </a:cubicBezTo>
                    <a:cubicBezTo>
                      <a:pt x="47028" y="53177"/>
                      <a:pt x="46905" y="53177"/>
                      <a:pt x="46777" y="53177"/>
                    </a:cubicBezTo>
                    <a:cubicBezTo>
                      <a:pt x="46486" y="53137"/>
                      <a:pt x="46235" y="53010"/>
                      <a:pt x="46024" y="52759"/>
                    </a:cubicBezTo>
                    <a:cubicBezTo>
                      <a:pt x="45522" y="52257"/>
                      <a:pt x="44980" y="51838"/>
                      <a:pt x="44394" y="51420"/>
                    </a:cubicBezTo>
                    <a:cubicBezTo>
                      <a:pt x="44284" y="51347"/>
                      <a:pt x="44206" y="51245"/>
                      <a:pt x="44079" y="51245"/>
                    </a:cubicBezTo>
                    <a:cubicBezTo>
                      <a:pt x="44059" y="51245"/>
                      <a:pt x="44038" y="51247"/>
                      <a:pt x="44016" y="51252"/>
                    </a:cubicBezTo>
                    <a:cubicBezTo>
                      <a:pt x="43725" y="51361"/>
                      <a:pt x="43442" y="51407"/>
                      <a:pt x="43164" y="51407"/>
                    </a:cubicBezTo>
                    <a:cubicBezTo>
                      <a:pt x="42802" y="51407"/>
                      <a:pt x="42447" y="51330"/>
                      <a:pt x="42091" y="51212"/>
                    </a:cubicBezTo>
                    <a:cubicBezTo>
                      <a:pt x="41989" y="51194"/>
                      <a:pt x="41893" y="51177"/>
                      <a:pt x="41802" y="51177"/>
                    </a:cubicBezTo>
                    <a:cubicBezTo>
                      <a:pt x="41670" y="51177"/>
                      <a:pt x="41547" y="51213"/>
                      <a:pt x="41422" y="51336"/>
                    </a:cubicBezTo>
                    <a:cubicBezTo>
                      <a:pt x="41422" y="50583"/>
                      <a:pt x="41422" y="50583"/>
                      <a:pt x="40796" y="50332"/>
                    </a:cubicBezTo>
                    <a:cubicBezTo>
                      <a:pt x="40629" y="50248"/>
                      <a:pt x="40418" y="50208"/>
                      <a:pt x="40294" y="50124"/>
                    </a:cubicBezTo>
                    <a:cubicBezTo>
                      <a:pt x="40074" y="49992"/>
                      <a:pt x="39854" y="49872"/>
                      <a:pt x="39634" y="49872"/>
                    </a:cubicBezTo>
                    <a:cubicBezTo>
                      <a:pt x="39436" y="49872"/>
                      <a:pt x="39237" y="49970"/>
                      <a:pt x="39039" y="50248"/>
                    </a:cubicBezTo>
                    <a:cubicBezTo>
                      <a:pt x="39163" y="49662"/>
                      <a:pt x="38828" y="49495"/>
                      <a:pt x="38493" y="49328"/>
                    </a:cubicBezTo>
                    <a:cubicBezTo>
                      <a:pt x="38242" y="49204"/>
                      <a:pt x="38075" y="49037"/>
                      <a:pt x="38158" y="48742"/>
                    </a:cubicBezTo>
                    <a:cubicBezTo>
                      <a:pt x="38242" y="48491"/>
                      <a:pt x="38158" y="48200"/>
                      <a:pt x="37907" y="48116"/>
                    </a:cubicBezTo>
                    <a:cubicBezTo>
                      <a:pt x="37700" y="47989"/>
                      <a:pt x="37656" y="47865"/>
                      <a:pt x="37616" y="47654"/>
                    </a:cubicBezTo>
                    <a:cubicBezTo>
                      <a:pt x="37489" y="47196"/>
                      <a:pt x="37616" y="46650"/>
                      <a:pt x="37071" y="46315"/>
                    </a:cubicBezTo>
                    <a:cubicBezTo>
                      <a:pt x="36903" y="46191"/>
                      <a:pt x="36736" y="46024"/>
                      <a:pt x="36569" y="45857"/>
                    </a:cubicBezTo>
                    <a:cubicBezTo>
                      <a:pt x="36306" y="45631"/>
                      <a:pt x="36041" y="45473"/>
                      <a:pt x="35686" y="45473"/>
                    </a:cubicBezTo>
                    <a:cubicBezTo>
                      <a:pt x="35647" y="45473"/>
                      <a:pt x="35606" y="45475"/>
                      <a:pt x="35564" y="45479"/>
                    </a:cubicBezTo>
                    <a:cubicBezTo>
                      <a:pt x="35463" y="45489"/>
                      <a:pt x="35363" y="45494"/>
                      <a:pt x="35265" y="45494"/>
                    </a:cubicBezTo>
                    <a:cubicBezTo>
                      <a:pt x="34600" y="45494"/>
                      <a:pt x="34021" y="45252"/>
                      <a:pt x="33472" y="44853"/>
                    </a:cubicBezTo>
                    <a:cubicBezTo>
                      <a:pt x="33265" y="44725"/>
                      <a:pt x="32970" y="44685"/>
                      <a:pt x="32930" y="44391"/>
                    </a:cubicBezTo>
                    <a:cubicBezTo>
                      <a:pt x="32803" y="43972"/>
                      <a:pt x="32512" y="43765"/>
                      <a:pt x="32134" y="43597"/>
                    </a:cubicBezTo>
                    <a:cubicBezTo>
                      <a:pt x="31926" y="43514"/>
                      <a:pt x="31591" y="43387"/>
                      <a:pt x="31508" y="43136"/>
                    </a:cubicBezTo>
                    <a:cubicBezTo>
                      <a:pt x="31424" y="42801"/>
                      <a:pt x="31173" y="42677"/>
                      <a:pt x="30878" y="42510"/>
                    </a:cubicBezTo>
                    <a:cubicBezTo>
                      <a:pt x="30755" y="42466"/>
                      <a:pt x="30587" y="42466"/>
                      <a:pt x="30544" y="42259"/>
                    </a:cubicBezTo>
                    <a:cubicBezTo>
                      <a:pt x="30460" y="42048"/>
                      <a:pt x="30795" y="42091"/>
                      <a:pt x="30795" y="41924"/>
                    </a:cubicBezTo>
                    <a:cubicBezTo>
                      <a:pt x="30752" y="41920"/>
                      <a:pt x="30709" y="41918"/>
                      <a:pt x="30667" y="41918"/>
                    </a:cubicBezTo>
                    <a:cubicBezTo>
                      <a:pt x="30258" y="41918"/>
                      <a:pt x="29879" y="42091"/>
                      <a:pt x="29499" y="42091"/>
                    </a:cubicBezTo>
                    <a:cubicBezTo>
                      <a:pt x="29456" y="42091"/>
                      <a:pt x="29372" y="42175"/>
                      <a:pt x="29372" y="42215"/>
                    </a:cubicBezTo>
                    <a:cubicBezTo>
                      <a:pt x="29327" y="42328"/>
                      <a:pt x="29271" y="42368"/>
                      <a:pt x="29209" y="42368"/>
                    </a:cubicBezTo>
                    <a:cubicBezTo>
                      <a:pt x="29155" y="42368"/>
                      <a:pt x="29097" y="42338"/>
                      <a:pt x="29037" y="42299"/>
                    </a:cubicBezTo>
                    <a:cubicBezTo>
                      <a:pt x="28725" y="42090"/>
                      <a:pt x="28382" y="41997"/>
                      <a:pt x="28010" y="41997"/>
                    </a:cubicBezTo>
                    <a:cubicBezTo>
                      <a:pt x="27935" y="41997"/>
                      <a:pt x="27859" y="42000"/>
                      <a:pt x="27782" y="42008"/>
                    </a:cubicBezTo>
                    <a:cubicBezTo>
                      <a:pt x="27448" y="42008"/>
                      <a:pt x="27196" y="41880"/>
                      <a:pt x="26862" y="41797"/>
                    </a:cubicBezTo>
                    <a:cubicBezTo>
                      <a:pt x="26487" y="41673"/>
                      <a:pt x="26320" y="41338"/>
                      <a:pt x="26068" y="41003"/>
                    </a:cubicBezTo>
                    <a:cubicBezTo>
                      <a:pt x="25941" y="41378"/>
                      <a:pt x="25690" y="41629"/>
                      <a:pt x="25439" y="41797"/>
                    </a:cubicBezTo>
                    <a:cubicBezTo>
                      <a:pt x="25188" y="42008"/>
                      <a:pt x="25105" y="42259"/>
                      <a:pt x="25105" y="42550"/>
                    </a:cubicBezTo>
                    <a:cubicBezTo>
                      <a:pt x="25148" y="42633"/>
                      <a:pt x="25188" y="42801"/>
                      <a:pt x="25064" y="42801"/>
                    </a:cubicBezTo>
                    <a:cubicBezTo>
                      <a:pt x="25047" y="42807"/>
                      <a:pt x="25031" y="42810"/>
                      <a:pt x="25016" y="42810"/>
                    </a:cubicBezTo>
                    <a:cubicBezTo>
                      <a:pt x="24925" y="42810"/>
                      <a:pt x="24885" y="42705"/>
                      <a:pt x="24813" y="42633"/>
                    </a:cubicBezTo>
                    <a:cubicBezTo>
                      <a:pt x="24686" y="42510"/>
                      <a:pt x="24770" y="42426"/>
                      <a:pt x="24853" y="42342"/>
                    </a:cubicBezTo>
                    <a:cubicBezTo>
                      <a:pt x="24981" y="42175"/>
                      <a:pt x="25064" y="42008"/>
                      <a:pt x="25064" y="41757"/>
                    </a:cubicBezTo>
                    <a:cubicBezTo>
                      <a:pt x="25021" y="41546"/>
                      <a:pt x="25064" y="41338"/>
                      <a:pt x="25272" y="41211"/>
                    </a:cubicBezTo>
                    <a:cubicBezTo>
                      <a:pt x="25399" y="41171"/>
                      <a:pt x="25356" y="41044"/>
                      <a:pt x="25315" y="40960"/>
                    </a:cubicBezTo>
                    <a:cubicBezTo>
                      <a:pt x="25262" y="40881"/>
                      <a:pt x="25209" y="40852"/>
                      <a:pt x="25155" y="40852"/>
                    </a:cubicBezTo>
                    <a:cubicBezTo>
                      <a:pt x="25125" y="40852"/>
                      <a:pt x="25095" y="40862"/>
                      <a:pt x="25064" y="40876"/>
                    </a:cubicBezTo>
                    <a:cubicBezTo>
                      <a:pt x="24937" y="40920"/>
                      <a:pt x="24813" y="40920"/>
                      <a:pt x="24730" y="41044"/>
                    </a:cubicBezTo>
                    <a:cubicBezTo>
                      <a:pt x="24395" y="41422"/>
                      <a:pt x="23893" y="41629"/>
                      <a:pt x="23391" y="41713"/>
                    </a:cubicBezTo>
                    <a:cubicBezTo>
                      <a:pt x="22929" y="41797"/>
                      <a:pt x="22638" y="42175"/>
                      <a:pt x="22638" y="42466"/>
                    </a:cubicBezTo>
                    <a:cubicBezTo>
                      <a:pt x="22554" y="42928"/>
                      <a:pt x="22259" y="43179"/>
                      <a:pt x="22008" y="43470"/>
                    </a:cubicBezTo>
                    <a:cubicBezTo>
                      <a:pt x="21920" y="43559"/>
                      <a:pt x="21855" y="43613"/>
                      <a:pt x="21776" y="43613"/>
                    </a:cubicBezTo>
                    <a:cubicBezTo>
                      <a:pt x="21706" y="43613"/>
                      <a:pt x="21625" y="43570"/>
                      <a:pt x="21506" y="43470"/>
                    </a:cubicBezTo>
                    <a:cubicBezTo>
                      <a:pt x="21255" y="43263"/>
                      <a:pt x="21048" y="42884"/>
                      <a:pt x="20670" y="42884"/>
                    </a:cubicBezTo>
                    <a:cubicBezTo>
                      <a:pt x="20251" y="42884"/>
                      <a:pt x="19749" y="42884"/>
                      <a:pt x="19374" y="43136"/>
                    </a:cubicBezTo>
                    <a:cubicBezTo>
                      <a:pt x="19282" y="43206"/>
                      <a:pt x="19202" y="43237"/>
                      <a:pt x="19120" y="43237"/>
                    </a:cubicBezTo>
                    <a:cubicBezTo>
                      <a:pt x="19054" y="43237"/>
                      <a:pt x="18987" y="43217"/>
                      <a:pt x="18912" y="43179"/>
                    </a:cubicBezTo>
                    <a:cubicBezTo>
                      <a:pt x="18159" y="42717"/>
                      <a:pt x="17617" y="41924"/>
                      <a:pt x="17908" y="40920"/>
                    </a:cubicBezTo>
                    <a:cubicBezTo>
                      <a:pt x="18035" y="40418"/>
                      <a:pt x="18159" y="39872"/>
                      <a:pt x="18286" y="39330"/>
                    </a:cubicBezTo>
                    <a:cubicBezTo>
                      <a:pt x="18286" y="39203"/>
                      <a:pt x="18370" y="39035"/>
                      <a:pt x="18243" y="38952"/>
                    </a:cubicBezTo>
                    <a:cubicBezTo>
                      <a:pt x="17952" y="38744"/>
                      <a:pt x="17701" y="38409"/>
                      <a:pt x="17239" y="38409"/>
                    </a:cubicBezTo>
                    <a:cubicBezTo>
                      <a:pt x="16798" y="38438"/>
                      <a:pt x="16355" y="38468"/>
                      <a:pt x="15913" y="38468"/>
                    </a:cubicBezTo>
                    <a:cubicBezTo>
                      <a:pt x="15728" y="38468"/>
                      <a:pt x="15542" y="38462"/>
                      <a:pt x="15358" y="38450"/>
                    </a:cubicBezTo>
                    <a:cubicBezTo>
                      <a:pt x="15274" y="38409"/>
                      <a:pt x="15063" y="38450"/>
                      <a:pt x="15190" y="38242"/>
                    </a:cubicBezTo>
                    <a:cubicBezTo>
                      <a:pt x="15481" y="37740"/>
                      <a:pt x="15565" y="37154"/>
                      <a:pt x="15860" y="36652"/>
                    </a:cubicBezTo>
                    <a:cubicBezTo>
                      <a:pt x="16151" y="36023"/>
                      <a:pt x="16278" y="35313"/>
                      <a:pt x="16653" y="34600"/>
                    </a:cubicBezTo>
                    <a:cubicBezTo>
                      <a:pt x="16459" y="34600"/>
                      <a:pt x="16263" y="34620"/>
                      <a:pt x="16080" y="34620"/>
                    </a:cubicBezTo>
                    <a:cubicBezTo>
                      <a:pt x="15988" y="34620"/>
                      <a:pt x="15900" y="34615"/>
                      <a:pt x="15816" y="34600"/>
                    </a:cubicBezTo>
                    <a:cubicBezTo>
                      <a:pt x="15710" y="34589"/>
                      <a:pt x="15610" y="34583"/>
                      <a:pt x="15516" y="34583"/>
                    </a:cubicBezTo>
                    <a:cubicBezTo>
                      <a:pt x="14913" y="34583"/>
                      <a:pt x="14571" y="34829"/>
                      <a:pt x="14353" y="35481"/>
                    </a:cubicBezTo>
                    <a:cubicBezTo>
                      <a:pt x="14310" y="35604"/>
                      <a:pt x="14270" y="35772"/>
                      <a:pt x="14226" y="35899"/>
                    </a:cubicBezTo>
                    <a:cubicBezTo>
                      <a:pt x="14186" y="36107"/>
                      <a:pt x="14059" y="36190"/>
                      <a:pt x="13851" y="36234"/>
                    </a:cubicBezTo>
                    <a:cubicBezTo>
                      <a:pt x="13306" y="36401"/>
                      <a:pt x="12720" y="36568"/>
                      <a:pt x="12134" y="36736"/>
                    </a:cubicBezTo>
                    <a:cubicBezTo>
                      <a:pt x="12093" y="36746"/>
                      <a:pt x="12054" y="36751"/>
                      <a:pt x="12017" y="36751"/>
                    </a:cubicBezTo>
                    <a:cubicBezTo>
                      <a:pt x="11905" y="36751"/>
                      <a:pt x="11812" y="36704"/>
                      <a:pt x="11716" y="36609"/>
                    </a:cubicBezTo>
                    <a:cubicBezTo>
                      <a:pt x="11381" y="36401"/>
                      <a:pt x="11174" y="36107"/>
                      <a:pt x="10963" y="35815"/>
                    </a:cubicBezTo>
                    <a:cubicBezTo>
                      <a:pt x="10461" y="35062"/>
                      <a:pt x="10253" y="34266"/>
                      <a:pt x="10588" y="33345"/>
                    </a:cubicBezTo>
                    <a:cubicBezTo>
                      <a:pt x="10839" y="32636"/>
                      <a:pt x="11174" y="31882"/>
                      <a:pt x="11214" y="31086"/>
                    </a:cubicBezTo>
                    <a:cubicBezTo>
                      <a:pt x="11214" y="30627"/>
                      <a:pt x="11425" y="30460"/>
                      <a:pt x="11759" y="30249"/>
                    </a:cubicBezTo>
                    <a:cubicBezTo>
                      <a:pt x="12385" y="29874"/>
                      <a:pt x="12971" y="29496"/>
                      <a:pt x="13557" y="29077"/>
                    </a:cubicBezTo>
                    <a:cubicBezTo>
                      <a:pt x="13791" y="28883"/>
                      <a:pt x="14024" y="28815"/>
                      <a:pt x="14258" y="28815"/>
                    </a:cubicBezTo>
                    <a:cubicBezTo>
                      <a:pt x="14526" y="28815"/>
                      <a:pt x="14795" y="28904"/>
                      <a:pt x="15063" y="28994"/>
                    </a:cubicBezTo>
                    <a:cubicBezTo>
                      <a:pt x="15331" y="29101"/>
                      <a:pt x="15507" y="29162"/>
                      <a:pt x="15653" y="29162"/>
                    </a:cubicBezTo>
                    <a:cubicBezTo>
                      <a:pt x="15851" y="29162"/>
                      <a:pt x="15994" y="29050"/>
                      <a:pt x="16235" y="28786"/>
                    </a:cubicBezTo>
                    <a:cubicBezTo>
                      <a:pt x="16446" y="28575"/>
                      <a:pt x="16629" y="28482"/>
                      <a:pt x="16855" y="28482"/>
                    </a:cubicBezTo>
                    <a:cubicBezTo>
                      <a:pt x="16898" y="28482"/>
                      <a:pt x="16942" y="28485"/>
                      <a:pt x="16988" y="28492"/>
                    </a:cubicBezTo>
                    <a:cubicBezTo>
                      <a:pt x="17134" y="28524"/>
                      <a:pt x="17273" y="28538"/>
                      <a:pt x="17411" y="28538"/>
                    </a:cubicBezTo>
                    <a:cubicBezTo>
                      <a:pt x="17630" y="28538"/>
                      <a:pt x="17845" y="28503"/>
                      <a:pt x="18075" y="28452"/>
                    </a:cubicBezTo>
                    <a:cubicBezTo>
                      <a:pt x="18122" y="28428"/>
                      <a:pt x="18163" y="28418"/>
                      <a:pt x="18198" y="28418"/>
                    </a:cubicBezTo>
                    <a:cubicBezTo>
                      <a:pt x="18290" y="28418"/>
                      <a:pt x="18350" y="28486"/>
                      <a:pt x="18410" y="28575"/>
                    </a:cubicBezTo>
                    <a:cubicBezTo>
                      <a:pt x="18554" y="28792"/>
                      <a:pt x="18712" y="28885"/>
                      <a:pt x="18884" y="28885"/>
                    </a:cubicBezTo>
                    <a:cubicBezTo>
                      <a:pt x="19012" y="28885"/>
                      <a:pt x="19147" y="28833"/>
                      <a:pt x="19291" y="28743"/>
                    </a:cubicBezTo>
                    <a:cubicBezTo>
                      <a:pt x="19336" y="28697"/>
                      <a:pt x="19394" y="28664"/>
                      <a:pt x="19458" y="28664"/>
                    </a:cubicBezTo>
                    <a:cubicBezTo>
                      <a:pt x="19511" y="28664"/>
                      <a:pt x="19568" y="28687"/>
                      <a:pt x="19625" y="28743"/>
                    </a:cubicBezTo>
                    <a:cubicBezTo>
                      <a:pt x="20044" y="29205"/>
                      <a:pt x="20251" y="29412"/>
                      <a:pt x="20000" y="30082"/>
                    </a:cubicBezTo>
                    <a:cubicBezTo>
                      <a:pt x="19960" y="30165"/>
                      <a:pt x="19916" y="30209"/>
                      <a:pt x="19960" y="30293"/>
                    </a:cubicBezTo>
                    <a:cubicBezTo>
                      <a:pt x="20044" y="30835"/>
                      <a:pt x="20211" y="31421"/>
                      <a:pt x="20629" y="31839"/>
                    </a:cubicBezTo>
                    <a:cubicBezTo>
                      <a:pt x="20705" y="31890"/>
                      <a:pt x="20796" y="31971"/>
                      <a:pt x="20885" y="31971"/>
                    </a:cubicBezTo>
                    <a:cubicBezTo>
                      <a:pt x="20942" y="31971"/>
                      <a:pt x="20998" y="31937"/>
                      <a:pt x="21048" y="31839"/>
                    </a:cubicBezTo>
                    <a:cubicBezTo>
                      <a:pt x="21339" y="31253"/>
                      <a:pt x="21506" y="30627"/>
                      <a:pt x="21382" y="29998"/>
                    </a:cubicBezTo>
                    <a:cubicBezTo>
                      <a:pt x="21299" y="29663"/>
                      <a:pt x="21215" y="29329"/>
                      <a:pt x="21172" y="28994"/>
                    </a:cubicBezTo>
                    <a:cubicBezTo>
                      <a:pt x="21172" y="28703"/>
                      <a:pt x="21088" y="28408"/>
                      <a:pt x="21255" y="28157"/>
                    </a:cubicBezTo>
                    <a:cubicBezTo>
                      <a:pt x="21925" y="27196"/>
                      <a:pt x="22805" y="26443"/>
                      <a:pt x="23809" y="25858"/>
                    </a:cubicBezTo>
                    <a:cubicBezTo>
                      <a:pt x="24311" y="25563"/>
                      <a:pt x="24770" y="25312"/>
                      <a:pt x="25148" y="24894"/>
                    </a:cubicBezTo>
                    <a:cubicBezTo>
                      <a:pt x="25523" y="24519"/>
                      <a:pt x="25774" y="24140"/>
                      <a:pt x="25690" y="23638"/>
                    </a:cubicBezTo>
                    <a:cubicBezTo>
                      <a:pt x="25650" y="23515"/>
                      <a:pt x="25607" y="23347"/>
                      <a:pt x="25774" y="23347"/>
                    </a:cubicBezTo>
                    <a:cubicBezTo>
                      <a:pt x="26152" y="23263"/>
                      <a:pt x="26192" y="22929"/>
                      <a:pt x="26320" y="22634"/>
                    </a:cubicBezTo>
                    <a:cubicBezTo>
                      <a:pt x="26356" y="22523"/>
                      <a:pt x="26394" y="22377"/>
                      <a:pt x="26552" y="22377"/>
                    </a:cubicBezTo>
                    <a:cubicBezTo>
                      <a:pt x="26570" y="22377"/>
                      <a:pt x="26589" y="22379"/>
                      <a:pt x="26611" y="22383"/>
                    </a:cubicBezTo>
                    <a:cubicBezTo>
                      <a:pt x="26905" y="22383"/>
                      <a:pt x="27073" y="22176"/>
                      <a:pt x="27240" y="21965"/>
                    </a:cubicBezTo>
                    <a:cubicBezTo>
                      <a:pt x="27491" y="21630"/>
                      <a:pt x="27699" y="21379"/>
                      <a:pt x="28117" y="21212"/>
                    </a:cubicBezTo>
                    <a:cubicBezTo>
                      <a:pt x="28619" y="21044"/>
                      <a:pt x="29121" y="20920"/>
                      <a:pt x="29667" y="20793"/>
                    </a:cubicBezTo>
                    <a:cubicBezTo>
                      <a:pt x="30042" y="20753"/>
                      <a:pt x="30085" y="20626"/>
                      <a:pt x="29918" y="20291"/>
                    </a:cubicBezTo>
                    <a:cubicBezTo>
                      <a:pt x="29918" y="20251"/>
                      <a:pt x="29874" y="20167"/>
                      <a:pt x="29918" y="20124"/>
                    </a:cubicBezTo>
                    <a:cubicBezTo>
                      <a:pt x="30169" y="19749"/>
                      <a:pt x="30336" y="19287"/>
                      <a:pt x="30795" y="19120"/>
                    </a:cubicBezTo>
                    <a:cubicBezTo>
                      <a:pt x="31340" y="18912"/>
                      <a:pt x="31883" y="18661"/>
                      <a:pt x="32468" y="18494"/>
                    </a:cubicBezTo>
                    <a:cubicBezTo>
                      <a:pt x="32763" y="18367"/>
                      <a:pt x="33054" y="18243"/>
                      <a:pt x="33389" y="18243"/>
                    </a:cubicBezTo>
                    <a:cubicBezTo>
                      <a:pt x="33265" y="18410"/>
                      <a:pt x="33098" y="18494"/>
                      <a:pt x="32970" y="18577"/>
                    </a:cubicBezTo>
                    <a:cubicBezTo>
                      <a:pt x="32846" y="18618"/>
                      <a:pt x="32719" y="18701"/>
                      <a:pt x="32803" y="18869"/>
                    </a:cubicBezTo>
                    <a:cubicBezTo>
                      <a:pt x="32874" y="19010"/>
                      <a:pt x="32944" y="19182"/>
                      <a:pt x="33115" y="19182"/>
                    </a:cubicBezTo>
                    <a:cubicBezTo>
                      <a:pt x="33147" y="19182"/>
                      <a:pt x="33182" y="19176"/>
                      <a:pt x="33221" y="19163"/>
                    </a:cubicBezTo>
                    <a:cubicBezTo>
                      <a:pt x="33389" y="19120"/>
                      <a:pt x="33600" y="19080"/>
                      <a:pt x="33807" y="18952"/>
                    </a:cubicBezTo>
                    <a:cubicBezTo>
                      <a:pt x="34269" y="18661"/>
                      <a:pt x="34811" y="18534"/>
                      <a:pt x="35357" y="18410"/>
                    </a:cubicBezTo>
                    <a:cubicBezTo>
                      <a:pt x="35481" y="18367"/>
                      <a:pt x="35692" y="18367"/>
                      <a:pt x="35732" y="18199"/>
                    </a:cubicBezTo>
                    <a:cubicBezTo>
                      <a:pt x="35899" y="17948"/>
                      <a:pt x="36110" y="17865"/>
                      <a:pt x="36401" y="17824"/>
                    </a:cubicBezTo>
                    <a:cubicBezTo>
                      <a:pt x="36528" y="17781"/>
                      <a:pt x="36736" y="17741"/>
                      <a:pt x="36652" y="17614"/>
                    </a:cubicBezTo>
                    <a:cubicBezTo>
                      <a:pt x="36612" y="17406"/>
                      <a:pt x="36736" y="17155"/>
                      <a:pt x="36528" y="17028"/>
                    </a:cubicBezTo>
                    <a:cubicBezTo>
                      <a:pt x="36506" y="17023"/>
                      <a:pt x="36485" y="17020"/>
                      <a:pt x="36465" y="17020"/>
                    </a:cubicBezTo>
                    <a:cubicBezTo>
                      <a:pt x="36328" y="17020"/>
                      <a:pt x="36218" y="17128"/>
                      <a:pt x="36110" y="17239"/>
                    </a:cubicBezTo>
                    <a:cubicBezTo>
                      <a:pt x="36066" y="17322"/>
                      <a:pt x="35983" y="17362"/>
                      <a:pt x="35943" y="17446"/>
                    </a:cubicBezTo>
                    <a:cubicBezTo>
                      <a:pt x="35692" y="17741"/>
                      <a:pt x="35397" y="17781"/>
                      <a:pt x="35062" y="17824"/>
                    </a:cubicBezTo>
                    <a:cubicBezTo>
                      <a:pt x="35035" y="17827"/>
                      <a:pt x="35008" y="17828"/>
                      <a:pt x="34982" y="17828"/>
                    </a:cubicBezTo>
                    <a:cubicBezTo>
                      <a:pt x="34542" y="17828"/>
                      <a:pt x="34384" y="17511"/>
                      <a:pt x="34226" y="17195"/>
                    </a:cubicBezTo>
                    <a:cubicBezTo>
                      <a:pt x="34018" y="16904"/>
                      <a:pt x="34353" y="16820"/>
                      <a:pt x="34436" y="16609"/>
                    </a:cubicBezTo>
                    <a:cubicBezTo>
                      <a:pt x="34520" y="16486"/>
                      <a:pt x="34644" y="16358"/>
                      <a:pt x="34687" y="16191"/>
                    </a:cubicBezTo>
                    <a:cubicBezTo>
                      <a:pt x="34771" y="16024"/>
                      <a:pt x="34979" y="15816"/>
                      <a:pt x="34855" y="15689"/>
                    </a:cubicBezTo>
                    <a:cubicBezTo>
                      <a:pt x="34756" y="15529"/>
                      <a:pt x="34560" y="15466"/>
                      <a:pt x="34360" y="15466"/>
                    </a:cubicBezTo>
                    <a:cubicBezTo>
                      <a:pt x="34301" y="15466"/>
                      <a:pt x="34242" y="15471"/>
                      <a:pt x="34185" y="15481"/>
                    </a:cubicBezTo>
                    <a:cubicBezTo>
                      <a:pt x="34058" y="15481"/>
                      <a:pt x="33934" y="15522"/>
                      <a:pt x="33807" y="15565"/>
                    </a:cubicBezTo>
                    <a:cubicBezTo>
                      <a:pt x="33305" y="15689"/>
                      <a:pt x="32846" y="15983"/>
                      <a:pt x="32344" y="16151"/>
                    </a:cubicBezTo>
                    <a:lnTo>
                      <a:pt x="32261" y="16234"/>
                    </a:lnTo>
                    <a:lnTo>
                      <a:pt x="32261" y="16191"/>
                    </a:lnTo>
                    <a:cubicBezTo>
                      <a:pt x="32261" y="16191"/>
                      <a:pt x="32301" y="16151"/>
                      <a:pt x="32344" y="16151"/>
                    </a:cubicBezTo>
                    <a:cubicBezTo>
                      <a:pt x="32344" y="16024"/>
                      <a:pt x="32428" y="15983"/>
                      <a:pt x="32512" y="15900"/>
                    </a:cubicBezTo>
                    <a:cubicBezTo>
                      <a:pt x="32970" y="15438"/>
                      <a:pt x="33767" y="15481"/>
                      <a:pt x="34185" y="14896"/>
                    </a:cubicBezTo>
                    <a:cubicBezTo>
                      <a:pt x="34206" y="14853"/>
                      <a:pt x="34259" y="14842"/>
                      <a:pt x="34324" y="14842"/>
                    </a:cubicBezTo>
                    <a:cubicBezTo>
                      <a:pt x="34386" y="14842"/>
                      <a:pt x="34458" y="14852"/>
                      <a:pt x="34520" y="14852"/>
                    </a:cubicBezTo>
                    <a:cubicBezTo>
                      <a:pt x="34993" y="14852"/>
                      <a:pt x="35486" y="14834"/>
                      <a:pt x="35984" y="14834"/>
                    </a:cubicBezTo>
                    <a:cubicBezTo>
                      <a:pt x="36234" y="14834"/>
                      <a:pt x="36485" y="14839"/>
                      <a:pt x="36736" y="14852"/>
                    </a:cubicBezTo>
                    <a:cubicBezTo>
                      <a:pt x="36794" y="14855"/>
                      <a:pt x="36851" y="14856"/>
                      <a:pt x="36908" y="14856"/>
                    </a:cubicBezTo>
                    <a:cubicBezTo>
                      <a:pt x="37720" y="14856"/>
                      <a:pt x="38456" y="14571"/>
                      <a:pt x="39122" y="14143"/>
                    </a:cubicBezTo>
                    <a:cubicBezTo>
                      <a:pt x="39251" y="14078"/>
                      <a:pt x="39354" y="13988"/>
                      <a:pt x="39471" y="13988"/>
                    </a:cubicBezTo>
                    <a:cubicBezTo>
                      <a:pt x="39506" y="13988"/>
                      <a:pt x="39542" y="13996"/>
                      <a:pt x="39581" y="14015"/>
                    </a:cubicBezTo>
                    <a:cubicBezTo>
                      <a:pt x="39541" y="14183"/>
                      <a:pt x="39414" y="14226"/>
                      <a:pt x="39330" y="14350"/>
                    </a:cubicBezTo>
                    <a:cubicBezTo>
                      <a:pt x="38704" y="14936"/>
                      <a:pt x="38075" y="15565"/>
                      <a:pt x="37573" y="16234"/>
                    </a:cubicBezTo>
                    <a:cubicBezTo>
                      <a:pt x="37533" y="16318"/>
                      <a:pt x="37405" y="16358"/>
                      <a:pt x="37449" y="16442"/>
                    </a:cubicBezTo>
                    <a:cubicBezTo>
                      <a:pt x="37473" y="16518"/>
                      <a:pt x="37527" y="16533"/>
                      <a:pt x="37593" y="16533"/>
                    </a:cubicBezTo>
                    <a:cubicBezTo>
                      <a:pt x="37639" y="16533"/>
                      <a:pt x="37690" y="16526"/>
                      <a:pt x="37740" y="16526"/>
                    </a:cubicBezTo>
                    <a:cubicBezTo>
                      <a:pt x="37957" y="16551"/>
                      <a:pt x="38187" y="16575"/>
                      <a:pt x="38407" y="16575"/>
                    </a:cubicBezTo>
                    <a:cubicBezTo>
                      <a:pt x="38571" y="16575"/>
                      <a:pt x="38729" y="16561"/>
                      <a:pt x="38871" y="16526"/>
                    </a:cubicBezTo>
                    <a:cubicBezTo>
                      <a:pt x="38910" y="16514"/>
                      <a:pt x="38947" y="16509"/>
                      <a:pt x="38984" y="16509"/>
                    </a:cubicBezTo>
                    <a:cubicBezTo>
                      <a:pt x="39245" y="16509"/>
                      <a:pt x="39444" y="16774"/>
                      <a:pt x="39667" y="16774"/>
                    </a:cubicBezTo>
                    <a:cubicBezTo>
                      <a:pt x="39746" y="16774"/>
                      <a:pt x="39827" y="16741"/>
                      <a:pt x="39916" y="16653"/>
                    </a:cubicBezTo>
                    <a:cubicBezTo>
                      <a:pt x="39916" y="16653"/>
                      <a:pt x="39999" y="16737"/>
                      <a:pt x="39999" y="16777"/>
                    </a:cubicBezTo>
                    <a:cubicBezTo>
                      <a:pt x="40052" y="17018"/>
                      <a:pt x="40125" y="17096"/>
                      <a:pt x="40210" y="17096"/>
                    </a:cubicBezTo>
                    <a:cubicBezTo>
                      <a:pt x="40333" y="17096"/>
                      <a:pt x="40481" y="16935"/>
                      <a:pt x="40629" y="16860"/>
                    </a:cubicBezTo>
                    <a:cubicBezTo>
                      <a:pt x="40963" y="16693"/>
                      <a:pt x="41004" y="16486"/>
                      <a:pt x="40836" y="16151"/>
                    </a:cubicBezTo>
                    <a:cubicBezTo>
                      <a:pt x="40752" y="16024"/>
                      <a:pt x="40752" y="15856"/>
                      <a:pt x="40836" y="15689"/>
                    </a:cubicBezTo>
                    <a:cubicBezTo>
                      <a:pt x="40943" y="15407"/>
                      <a:pt x="40870" y="15303"/>
                      <a:pt x="40671" y="15303"/>
                    </a:cubicBezTo>
                    <a:cubicBezTo>
                      <a:pt x="40633" y="15303"/>
                      <a:pt x="40591" y="15307"/>
                      <a:pt x="40545" y="15314"/>
                    </a:cubicBezTo>
                    <a:cubicBezTo>
                      <a:pt x="40479" y="15314"/>
                      <a:pt x="40394" y="15320"/>
                      <a:pt x="40314" y="15320"/>
                    </a:cubicBezTo>
                    <a:cubicBezTo>
                      <a:pt x="40191" y="15320"/>
                      <a:pt x="40083" y="15305"/>
                      <a:pt x="40083" y="15230"/>
                    </a:cubicBezTo>
                    <a:cubicBezTo>
                      <a:pt x="40083" y="14936"/>
                      <a:pt x="39457" y="14645"/>
                      <a:pt x="40043" y="14310"/>
                    </a:cubicBezTo>
                    <a:cubicBezTo>
                      <a:pt x="40083" y="14310"/>
                      <a:pt x="40083" y="14226"/>
                      <a:pt x="40083" y="14226"/>
                    </a:cubicBezTo>
                    <a:cubicBezTo>
                      <a:pt x="39832" y="13891"/>
                      <a:pt x="40127" y="13724"/>
                      <a:pt x="40294" y="13513"/>
                    </a:cubicBezTo>
                    <a:cubicBezTo>
                      <a:pt x="40461" y="13306"/>
                      <a:pt x="40501" y="13095"/>
                      <a:pt x="40418" y="12844"/>
                    </a:cubicBezTo>
                    <a:cubicBezTo>
                      <a:pt x="40250" y="12258"/>
                      <a:pt x="40127" y="11716"/>
                      <a:pt x="39457" y="11505"/>
                    </a:cubicBezTo>
                    <a:cubicBezTo>
                      <a:pt x="39163" y="11381"/>
                      <a:pt x="38955" y="11046"/>
                      <a:pt x="38744" y="10795"/>
                    </a:cubicBezTo>
                    <a:cubicBezTo>
                      <a:pt x="38660" y="10628"/>
                      <a:pt x="38871" y="10417"/>
                      <a:pt x="38912" y="10210"/>
                    </a:cubicBezTo>
                    <a:cubicBezTo>
                      <a:pt x="38955" y="10126"/>
                      <a:pt x="38955" y="10042"/>
                      <a:pt x="38912" y="9999"/>
                    </a:cubicBezTo>
                    <a:cubicBezTo>
                      <a:pt x="38744" y="9497"/>
                      <a:pt x="38788" y="8954"/>
                      <a:pt x="38660" y="8452"/>
                    </a:cubicBezTo>
                    <a:cubicBezTo>
                      <a:pt x="38613" y="8217"/>
                      <a:pt x="38580" y="8114"/>
                      <a:pt x="38507" y="8114"/>
                    </a:cubicBezTo>
                    <a:cubicBezTo>
                      <a:pt x="38451" y="8114"/>
                      <a:pt x="38371" y="8175"/>
                      <a:pt x="38242" y="8285"/>
                    </a:cubicBezTo>
                    <a:cubicBezTo>
                      <a:pt x="37740" y="8744"/>
                      <a:pt x="37198" y="9078"/>
                      <a:pt x="36612" y="9329"/>
                    </a:cubicBezTo>
                    <a:cubicBezTo>
                      <a:pt x="36525" y="9364"/>
                      <a:pt x="36452" y="9384"/>
                      <a:pt x="36386" y="9384"/>
                    </a:cubicBezTo>
                    <a:cubicBezTo>
                      <a:pt x="36291" y="9384"/>
                      <a:pt x="36208" y="9344"/>
                      <a:pt x="36110" y="9246"/>
                    </a:cubicBezTo>
                    <a:cubicBezTo>
                      <a:pt x="35732" y="8911"/>
                      <a:pt x="35692" y="8493"/>
                      <a:pt x="36110" y="8118"/>
                    </a:cubicBezTo>
                    <a:cubicBezTo>
                      <a:pt x="36317" y="7907"/>
                      <a:pt x="36317" y="7823"/>
                      <a:pt x="36026" y="7739"/>
                    </a:cubicBezTo>
                    <a:cubicBezTo>
                      <a:pt x="35775" y="7699"/>
                      <a:pt x="35564" y="7572"/>
                      <a:pt x="35397" y="7321"/>
                    </a:cubicBezTo>
                    <a:cubicBezTo>
                      <a:pt x="35241" y="7102"/>
                      <a:pt x="35035" y="6786"/>
                      <a:pt x="34712" y="6786"/>
                    </a:cubicBezTo>
                    <a:cubicBezTo>
                      <a:pt x="34606" y="6786"/>
                      <a:pt x="34487" y="6820"/>
                      <a:pt x="34353" y="6903"/>
                    </a:cubicBezTo>
                    <a:cubicBezTo>
                      <a:pt x="34317" y="6938"/>
                      <a:pt x="34266" y="6951"/>
                      <a:pt x="34210" y="6951"/>
                    </a:cubicBezTo>
                    <a:cubicBezTo>
                      <a:pt x="34134" y="6951"/>
                      <a:pt x="34047" y="6928"/>
                      <a:pt x="33974" y="6903"/>
                    </a:cubicBezTo>
                    <a:cubicBezTo>
                      <a:pt x="33640" y="6862"/>
                      <a:pt x="33265" y="6862"/>
                      <a:pt x="32930" y="6819"/>
                    </a:cubicBezTo>
                    <a:cubicBezTo>
                      <a:pt x="32880" y="6819"/>
                      <a:pt x="32837" y="6813"/>
                      <a:pt x="32800" y="6813"/>
                    </a:cubicBezTo>
                    <a:cubicBezTo>
                      <a:pt x="32744" y="6813"/>
                      <a:pt x="32703" y="6828"/>
                      <a:pt x="32679" y="6903"/>
                    </a:cubicBezTo>
                    <a:cubicBezTo>
                      <a:pt x="32468" y="7321"/>
                      <a:pt x="32134" y="7656"/>
                      <a:pt x="32050" y="8118"/>
                    </a:cubicBezTo>
                    <a:cubicBezTo>
                      <a:pt x="32010" y="8369"/>
                      <a:pt x="31883" y="8536"/>
                      <a:pt x="31715" y="8660"/>
                    </a:cubicBezTo>
                    <a:cubicBezTo>
                      <a:pt x="31464" y="8827"/>
                      <a:pt x="31340" y="9038"/>
                      <a:pt x="31129" y="9205"/>
                    </a:cubicBezTo>
                    <a:cubicBezTo>
                      <a:pt x="30962" y="9329"/>
                      <a:pt x="31006" y="9413"/>
                      <a:pt x="31129" y="9540"/>
                    </a:cubicBezTo>
                    <a:cubicBezTo>
                      <a:pt x="31213" y="9664"/>
                      <a:pt x="31464" y="9748"/>
                      <a:pt x="31380" y="9915"/>
                    </a:cubicBezTo>
                    <a:cubicBezTo>
                      <a:pt x="31297" y="10210"/>
                      <a:pt x="31213" y="10584"/>
                      <a:pt x="31046" y="10712"/>
                    </a:cubicBezTo>
                    <a:cubicBezTo>
                      <a:pt x="30544" y="11087"/>
                      <a:pt x="30042" y="11505"/>
                      <a:pt x="29456" y="11589"/>
                    </a:cubicBezTo>
                    <a:cubicBezTo>
                      <a:pt x="28914" y="11716"/>
                      <a:pt x="28746" y="11967"/>
                      <a:pt x="28663" y="12425"/>
                    </a:cubicBezTo>
                    <a:cubicBezTo>
                      <a:pt x="28663" y="12553"/>
                      <a:pt x="28579" y="12720"/>
                      <a:pt x="28535" y="12887"/>
                    </a:cubicBezTo>
                    <a:cubicBezTo>
                      <a:pt x="28535" y="13513"/>
                      <a:pt x="28077" y="13764"/>
                      <a:pt x="27575" y="14015"/>
                    </a:cubicBezTo>
                    <a:cubicBezTo>
                      <a:pt x="27528" y="14031"/>
                      <a:pt x="27481" y="14042"/>
                      <a:pt x="27441" y="14042"/>
                    </a:cubicBezTo>
                    <a:cubicBezTo>
                      <a:pt x="27373" y="14042"/>
                      <a:pt x="27324" y="14012"/>
                      <a:pt x="27324" y="13932"/>
                    </a:cubicBezTo>
                    <a:cubicBezTo>
                      <a:pt x="27280" y="13640"/>
                      <a:pt x="27073" y="13430"/>
                      <a:pt x="27029" y="13138"/>
                    </a:cubicBezTo>
                    <a:lnTo>
                      <a:pt x="27156" y="13138"/>
                    </a:lnTo>
                    <a:cubicBezTo>
                      <a:pt x="27324" y="13138"/>
                      <a:pt x="27491" y="13138"/>
                      <a:pt x="27531" y="12927"/>
                    </a:cubicBezTo>
                    <a:cubicBezTo>
                      <a:pt x="27531" y="12720"/>
                      <a:pt x="27407" y="12804"/>
                      <a:pt x="27280" y="12760"/>
                    </a:cubicBezTo>
                    <a:cubicBezTo>
                      <a:pt x="27156" y="12760"/>
                      <a:pt x="27196" y="12676"/>
                      <a:pt x="27196" y="12593"/>
                    </a:cubicBezTo>
                    <a:cubicBezTo>
                      <a:pt x="27280" y="12342"/>
                      <a:pt x="27364" y="12091"/>
                      <a:pt x="27531" y="11840"/>
                    </a:cubicBezTo>
                    <a:cubicBezTo>
                      <a:pt x="27673" y="11664"/>
                      <a:pt x="27726" y="11486"/>
                      <a:pt x="27510" y="11486"/>
                    </a:cubicBezTo>
                    <a:cubicBezTo>
                      <a:pt x="27470" y="11486"/>
                      <a:pt x="27422" y="11492"/>
                      <a:pt x="27364" y="11505"/>
                    </a:cubicBezTo>
                    <a:cubicBezTo>
                      <a:pt x="27262" y="11533"/>
                      <a:pt x="27166" y="11546"/>
                      <a:pt x="27074" y="11546"/>
                    </a:cubicBezTo>
                    <a:cubicBezTo>
                      <a:pt x="26483" y="11546"/>
                      <a:pt x="26062" y="11035"/>
                      <a:pt x="25483" y="10963"/>
                    </a:cubicBezTo>
                    <a:cubicBezTo>
                      <a:pt x="25439" y="10963"/>
                      <a:pt x="25399" y="10919"/>
                      <a:pt x="25356" y="10836"/>
                    </a:cubicBezTo>
                    <a:cubicBezTo>
                      <a:pt x="25064" y="10417"/>
                      <a:pt x="24646" y="10210"/>
                      <a:pt x="24144" y="10166"/>
                    </a:cubicBezTo>
                    <a:cubicBezTo>
                      <a:pt x="23642" y="10166"/>
                      <a:pt x="23642" y="10166"/>
                      <a:pt x="23642" y="9664"/>
                    </a:cubicBezTo>
                    <a:cubicBezTo>
                      <a:pt x="23642" y="9580"/>
                      <a:pt x="23642" y="9497"/>
                      <a:pt x="23682" y="9413"/>
                    </a:cubicBezTo>
                    <a:cubicBezTo>
                      <a:pt x="23766" y="9205"/>
                      <a:pt x="23725" y="9078"/>
                      <a:pt x="23474" y="9078"/>
                    </a:cubicBezTo>
                    <a:cubicBezTo>
                      <a:pt x="23391" y="9078"/>
                      <a:pt x="23307" y="9078"/>
                      <a:pt x="23264" y="9038"/>
                    </a:cubicBezTo>
                    <a:cubicBezTo>
                      <a:pt x="23180" y="8911"/>
                      <a:pt x="23307" y="8871"/>
                      <a:pt x="23391" y="8787"/>
                    </a:cubicBezTo>
                    <a:cubicBezTo>
                      <a:pt x="23809" y="8369"/>
                      <a:pt x="24228" y="7907"/>
                      <a:pt x="24853" y="7656"/>
                    </a:cubicBezTo>
                    <a:cubicBezTo>
                      <a:pt x="26109" y="7197"/>
                      <a:pt x="27156" y="6277"/>
                      <a:pt x="28412" y="5898"/>
                    </a:cubicBezTo>
                    <a:cubicBezTo>
                      <a:pt x="29081" y="5691"/>
                      <a:pt x="29667" y="5313"/>
                      <a:pt x="30252" y="4978"/>
                    </a:cubicBezTo>
                    <a:lnTo>
                      <a:pt x="30252" y="4978"/>
                    </a:lnTo>
                    <a:cubicBezTo>
                      <a:pt x="30042" y="5440"/>
                      <a:pt x="29623" y="5731"/>
                      <a:pt x="29205" y="5942"/>
                    </a:cubicBezTo>
                    <a:cubicBezTo>
                      <a:pt x="29288" y="6150"/>
                      <a:pt x="29707" y="5982"/>
                      <a:pt x="29583" y="6360"/>
                    </a:cubicBezTo>
                    <a:lnTo>
                      <a:pt x="29791" y="6360"/>
                    </a:lnTo>
                    <a:cubicBezTo>
                      <a:pt x="30001" y="6360"/>
                      <a:pt x="30169" y="6317"/>
                      <a:pt x="30336" y="6150"/>
                    </a:cubicBezTo>
                    <a:cubicBezTo>
                      <a:pt x="30593" y="5935"/>
                      <a:pt x="30719" y="5831"/>
                      <a:pt x="30848" y="5831"/>
                    </a:cubicBezTo>
                    <a:cubicBezTo>
                      <a:pt x="30970" y="5831"/>
                      <a:pt x="31096" y="5925"/>
                      <a:pt x="31340" y="6109"/>
                    </a:cubicBezTo>
                    <a:cubicBezTo>
                      <a:pt x="31444" y="6193"/>
                      <a:pt x="31611" y="6235"/>
                      <a:pt x="31758" y="6235"/>
                    </a:cubicBezTo>
                    <a:cubicBezTo>
                      <a:pt x="31904" y="6235"/>
                      <a:pt x="32030" y="6193"/>
                      <a:pt x="32050" y="6109"/>
                    </a:cubicBezTo>
                    <a:cubicBezTo>
                      <a:pt x="32177" y="5858"/>
                      <a:pt x="32093" y="5691"/>
                      <a:pt x="31842" y="5524"/>
                    </a:cubicBezTo>
                    <a:cubicBezTo>
                      <a:pt x="31548" y="5273"/>
                      <a:pt x="31173" y="5062"/>
                      <a:pt x="30922" y="4770"/>
                    </a:cubicBezTo>
                    <a:cubicBezTo>
                      <a:pt x="30878" y="4687"/>
                      <a:pt x="30795" y="4643"/>
                      <a:pt x="30838" y="4560"/>
                    </a:cubicBezTo>
                    <a:cubicBezTo>
                      <a:pt x="30858" y="4519"/>
                      <a:pt x="30888" y="4508"/>
                      <a:pt x="30924" y="4508"/>
                    </a:cubicBezTo>
                    <a:cubicBezTo>
                      <a:pt x="30960" y="4508"/>
                      <a:pt x="31003" y="4519"/>
                      <a:pt x="31046" y="4519"/>
                    </a:cubicBezTo>
                    <a:cubicBezTo>
                      <a:pt x="31173" y="4519"/>
                      <a:pt x="31213" y="4603"/>
                      <a:pt x="31297" y="4687"/>
                    </a:cubicBezTo>
                    <a:cubicBezTo>
                      <a:pt x="31354" y="4724"/>
                      <a:pt x="31419" y="4745"/>
                      <a:pt x="31481" y="4745"/>
                    </a:cubicBezTo>
                    <a:cubicBezTo>
                      <a:pt x="31557" y="4745"/>
                      <a:pt x="31629" y="4714"/>
                      <a:pt x="31675" y="4643"/>
                    </a:cubicBezTo>
                    <a:cubicBezTo>
                      <a:pt x="31883" y="4436"/>
                      <a:pt x="32177" y="4392"/>
                      <a:pt x="32468" y="4352"/>
                    </a:cubicBezTo>
                    <a:cubicBezTo>
                      <a:pt x="32846" y="4309"/>
                      <a:pt x="33221" y="4058"/>
                      <a:pt x="33389" y="3766"/>
                    </a:cubicBezTo>
                    <a:cubicBezTo>
                      <a:pt x="33516" y="3472"/>
                      <a:pt x="33640" y="3264"/>
                      <a:pt x="33851" y="3053"/>
                    </a:cubicBezTo>
                    <a:cubicBezTo>
                      <a:pt x="33934" y="2970"/>
                      <a:pt x="34018" y="2886"/>
                      <a:pt x="33934" y="2762"/>
                    </a:cubicBezTo>
                    <a:cubicBezTo>
                      <a:pt x="33730" y="2455"/>
                      <a:pt x="33913" y="2426"/>
                      <a:pt x="34100" y="2426"/>
                    </a:cubicBezTo>
                    <a:cubicBezTo>
                      <a:pt x="34143" y="2426"/>
                      <a:pt x="34187" y="2427"/>
                      <a:pt x="34226" y="2427"/>
                    </a:cubicBezTo>
                    <a:cubicBezTo>
                      <a:pt x="34315" y="2420"/>
                      <a:pt x="34406" y="2418"/>
                      <a:pt x="34497" y="2418"/>
                    </a:cubicBezTo>
                    <a:cubicBezTo>
                      <a:pt x="34723" y="2418"/>
                      <a:pt x="34953" y="2433"/>
                      <a:pt x="35181" y="2433"/>
                    </a:cubicBezTo>
                    <a:cubicBezTo>
                      <a:pt x="35424" y="2433"/>
                      <a:pt x="35666" y="2416"/>
                      <a:pt x="35899" y="2344"/>
                    </a:cubicBezTo>
                    <a:cubicBezTo>
                      <a:pt x="35923" y="2336"/>
                      <a:pt x="35947" y="2332"/>
                      <a:pt x="35971" y="2332"/>
                    </a:cubicBezTo>
                    <a:cubicBezTo>
                      <a:pt x="36072" y="2332"/>
                      <a:pt x="36166" y="2400"/>
                      <a:pt x="36234" y="2468"/>
                    </a:cubicBezTo>
                    <a:cubicBezTo>
                      <a:pt x="36361" y="2595"/>
                      <a:pt x="36485" y="2719"/>
                      <a:pt x="36612" y="2802"/>
                    </a:cubicBezTo>
                    <a:cubicBezTo>
                      <a:pt x="36863" y="2930"/>
                      <a:pt x="36820" y="3053"/>
                      <a:pt x="36612" y="3137"/>
                    </a:cubicBezTo>
                    <a:cubicBezTo>
                      <a:pt x="36485" y="3221"/>
                      <a:pt x="36317" y="3264"/>
                      <a:pt x="36194" y="3264"/>
                    </a:cubicBezTo>
                    <a:cubicBezTo>
                      <a:pt x="35983" y="3264"/>
                      <a:pt x="35815" y="3304"/>
                      <a:pt x="35648" y="3348"/>
                    </a:cubicBezTo>
                    <a:cubicBezTo>
                      <a:pt x="35441" y="3432"/>
                      <a:pt x="35357" y="3599"/>
                      <a:pt x="35357" y="3766"/>
                    </a:cubicBezTo>
                    <a:cubicBezTo>
                      <a:pt x="35325" y="3916"/>
                      <a:pt x="35447" y="3937"/>
                      <a:pt x="35549" y="3937"/>
                    </a:cubicBezTo>
                    <a:cubicBezTo>
                      <a:pt x="35588" y="3937"/>
                      <a:pt x="35625" y="3934"/>
                      <a:pt x="35648" y="3934"/>
                    </a:cubicBezTo>
                    <a:cubicBezTo>
                      <a:pt x="35735" y="3963"/>
                      <a:pt x="35823" y="3982"/>
                      <a:pt x="35905" y="3982"/>
                    </a:cubicBezTo>
                    <a:cubicBezTo>
                      <a:pt x="36059" y="3982"/>
                      <a:pt x="36194" y="3915"/>
                      <a:pt x="36277" y="3723"/>
                    </a:cubicBezTo>
                    <a:cubicBezTo>
                      <a:pt x="36361" y="3639"/>
                      <a:pt x="36445" y="3555"/>
                      <a:pt x="36569" y="3472"/>
                    </a:cubicBezTo>
                    <a:cubicBezTo>
                      <a:pt x="36674" y="3368"/>
                      <a:pt x="36779" y="3337"/>
                      <a:pt x="36888" y="3337"/>
                    </a:cubicBezTo>
                    <a:cubicBezTo>
                      <a:pt x="36998" y="3337"/>
                      <a:pt x="37112" y="3368"/>
                      <a:pt x="37238" y="3388"/>
                    </a:cubicBezTo>
                    <a:cubicBezTo>
                      <a:pt x="37365" y="3388"/>
                      <a:pt x="37365" y="3599"/>
                      <a:pt x="37365" y="3723"/>
                    </a:cubicBezTo>
                    <a:cubicBezTo>
                      <a:pt x="37405" y="3974"/>
                      <a:pt x="37198" y="4017"/>
                      <a:pt x="37030" y="4101"/>
                    </a:cubicBezTo>
                    <a:cubicBezTo>
                      <a:pt x="36779" y="4268"/>
                      <a:pt x="36485" y="4392"/>
                      <a:pt x="36194" y="4519"/>
                    </a:cubicBezTo>
                    <a:cubicBezTo>
                      <a:pt x="36066" y="4560"/>
                      <a:pt x="35983" y="4643"/>
                      <a:pt x="35983" y="4770"/>
                    </a:cubicBezTo>
                    <a:cubicBezTo>
                      <a:pt x="36026" y="5062"/>
                      <a:pt x="35859" y="5062"/>
                      <a:pt x="35648" y="5105"/>
                    </a:cubicBezTo>
                    <a:cubicBezTo>
                      <a:pt x="35544" y="5125"/>
                      <a:pt x="35440" y="5135"/>
                      <a:pt x="35340" y="5135"/>
                    </a:cubicBezTo>
                    <a:cubicBezTo>
                      <a:pt x="35241" y="5135"/>
                      <a:pt x="35146" y="5125"/>
                      <a:pt x="35062" y="5105"/>
                    </a:cubicBezTo>
                    <a:cubicBezTo>
                      <a:pt x="34882" y="5072"/>
                      <a:pt x="34708" y="5046"/>
                      <a:pt x="34543" y="5046"/>
                    </a:cubicBezTo>
                    <a:cubicBezTo>
                      <a:pt x="34288" y="5046"/>
                      <a:pt x="34054" y="5109"/>
                      <a:pt x="33851" y="5313"/>
                    </a:cubicBezTo>
                    <a:cubicBezTo>
                      <a:pt x="33723" y="5440"/>
                      <a:pt x="33683" y="5524"/>
                      <a:pt x="33807" y="5647"/>
                    </a:cubicBezTo>
                    <a:cubicBezTo>
                      <a:pt x="33936" y="5794"/>
                      <a:pt x="34056" y="5844"/>
                      <a:pt x="34172" y="5844"/>
                    </a:cubicBezTo>
                    <a:cubicBezTo>
                      <a:pt x="34321" y="5844"/>
                      <a:pt x="34462" y="5761"/>
                      <a:pt x="34604" y="5691"/>
                    </a:cubicBezTo>
                    <a:cubicBezTo>
                      <a:pt x="34904" y="5507"/>
                      <a:pt x="35111" y="5416"/>
                      <a:pt x="35278" y="5416"/>
                    </a:cubicBezTo>
                    <a:cubicBezTo>
                      <a:pt x="35530" y="5416"/>
                      <a:pt x="35691" y="5623"/>
                      <a:pt x="35943" y="6026"/>
                    </a:cubicBezTo>
                    <a:cubicBezTo>
                      <a:pt x="36234" y="6568"/>
                      <a:pt x="36652" y="6779"/>
                      <a:pt x="37154" y="6946"/>
                    </a:cubicBezTo>
                    <a:lnTo>
                      <a:pt x="38035" y="7197"/>
                    </a:lnTo>
                    <a:cubicBezTo>
                      <a:pt x="38092" y="7225"/>
                      <a:pt x="38188" y="7292"/>
                      <a:pt x="38270" y="7292"/>
                    </a:cubicBezTo>
                    <a:cubicBezTo>
                      <a:pt x="38308" y="7292"/>
                      <a:pt x="38343" y="7278"/>
                      <a:pt x="38369" y="7237"/>
                    </a:cubicBezTo>
                    <a:cubicBezTo>
                      <a:pt x="38453" y="7070"/>
                      <a:pt x="38369" y="6903"/>
                      <a:pt x="38286" y="6779"/>
                    </a:cubicBezTo>
                    <a:cubicBezTo>
                      <a:pt x="38158" y="6568"/>
                      <a:pt x="37907" y="6444"/>
                      <a:pt x="37824" y="6193"/>
                    </a:cubicBezTo>
                    <a:cubicBezTo>
                      <a:pt x="37872" y="6174"/>
                      <a:pt x="37917" y="6166"/>
                      <a:pt x="37961" y="6166"/>
                    </a:cubicBezTo>
                    <a:cubicBezTo>
                      <a:pt x="38108" y="6166"/>
                      <a:pt x="38230" y="6262"/>
                      <a:pt x="38326" y="6360"/>
                    </a:cubicBezTo>
                    <a:cubicBezTo>
                      <a:pt x="38493" y="6528"/>
                      <a:pt x="38704" y="6611"/>
                      <a:pt x="38871" y="6735"/>
                    </a:cubicBezTo>
                    <a:cubicBezTo>
                      <a:pt x="38958" y="6788"/>
                      <a:pt x="39030" y="6819"/>
                      <a:pt x="39091" y="6819"/>
                    </a:cubicBezTo>
                    <a:cubicBezTo>
                      <a:pt x="39177" y="6819"/>
                      <a:pt x="39241" y="6758"/>
                      <a:pt x="39290" y="6611"/>
                    </a:cubicBezTo>
                    <a:cubicBezTo>
                      <a:pt x="39290" y="6444"/>
                      <a:pt x="39414" y="6277"/>
                      <a:pt x="39581" y="6193"/>
                    </a:cubicBezTo>
                    <a:cubicBezTo>
                      <a:pt x="39916" y="6026"/>
                      <a:pt x="39792" y="5815"/>
                      <a:pt x="39624" y="5607"/>
                    </a:cubicBezTo>
                    <a:cubicBezTo>
                      <a:pt x="39497" y="5480"/>
                      <a:pt x="39330" y="5313"/>
                      <a:pt x="39246" y="5145"/>
                    </a:cubicBezTo>
                    <a:cubicBezTo>
                      <a:pt x="39122" y="4938"/>
                      <a:pt x="39122" y="4727"/>
                      <a:pt x="39330" y="4519"/>
                    </a:cubicBezTo>
                    <a:cubicBezTo>
                      <a:pt x="39416" y="4470"/>
                      <a:pt x="39484" y="4450"/>
                      <a:pt x="39541" y="4450"/>
                    </a:cubicBezTo>
                    <a:cubicBezTo>
                      <a:pt x="39677" y="4450"/>
                      <a:pt x="39744" y="4568"/>
                      <a:pt x="39832" y="4687"/>
                    </a:cubicBezTo>
                    <a:cubicBezTo>
                      <a:pt x="39959" y="4811"/>
                      <a:pt x="40083" y="4978"/>
                      <a:pt x="40210" y="5145"/>
                    </a:cubicBezTo>
                    <a:cubicBezTo>
                      <a:pt x="40309" y="5246"/>
                      <a:pt x="40429" y="5299"/>
                      <a:pt x="40544" y="5299"/>
                    </a:cubicBezTo>
                    <a:cubicBezTo>
                      <a:pt x="40670" y="5299"/>
                      <a:pt x="40792" y="5236"/>
                      <a:pt x="40880" y="5105"/>
                    </a:cubicBezTo>
                    <a:cubicBezTo>
                      <a:pt x="40920" y="5022"/>
                      <a:pt x="41004" y="4894"/>
                      <a:pt x="41087" y="4894"/>
                    </a:cubicBezTo>
                    <a:cubicBezTo>
                      <a:pt x="41156" y="4923"/>
                      <a:pt x="41217" y="4935"/>
                      <a:pt x="41273" y="4935"/>
                    </a:cubicBezTo>
                    <a:cubicBezTo>
                      <a:pt x="41629" y="4935"/>
                      <a:pt x="41773" y="4436"/>
                      <a:pt x="42135" y="4436"/>
                    </a:cubicBezTo>
                    <a:cubicBezTo>
                      <a:pt x="42259" y="4392"/>
                      <a:pt x="42135" y="4268"/>
                      <a:pt x="42091" y="4225"/>
                    </a:cubicBezTo>
                    <a:cubicBezTo>
                      <a:pt x="41688" y="3931"/>
                      <a:pt x="41412" y="3442"/>
                      <a:pt x="40896" y="3442"/>
                    </a:cubicBezTo>
                    <a:cubicBezTo>
                      <a:pt x="40825" y="3442"/>
                      <a:pt x="40750" y="3452"/>
                      <a:pt x="40669" y="3472"/>
                    </a:cubicBezTo>
                    <a:cubicBezTo>
                      <a:pt x="40501" y="3472"/>
                      <a:pt x="40378" y="3304"/>
                      <a:pt x="40294" y="3181"/>
                    </a:cubicBezTo>
                    <a:cubicBezTo>
                      <a:pt x="40210" y="3053"/>
                      <a:pt x="40334" y="2970"/>
                      <a:pt x="40418" y="2930"/>
                    </a:cubicBezTo>
                    <a:cubicBezTo>
                      <a:pt x="40669" y="2802"/>
                      <a:pt x="40752" y="2551"/>
                      <a:pt x="40712" y="2300"/>
                    </a:cubicBezTo>
                    <a:cubicBezTo>
                      <a:pt x="40669" y="2049"/>
                      <a:pt x="40461" y="1882"/>
                      <a:pt x="40167" y="1842"/>
                    </a:cubicBezTo>
                    <a:cubicBezTo>
                      <a:pt x="39713" y="1842"/>
                      <a:pt x="39464" y="1363"/>
                      <a:pt x="39019" y="1363"/>
                    </a:cubicBezTo>
                    <a:cubicBezTo>
                      <a:pt x="38972" y="1363"/>
                      <a:pt x="38923" y="1368"/>
                      <a:pt x="38871" y="1380"/>
                    </a:cubicBezTo>
                    <a:cubicBezTo>
                      <a:pt x="38828" y="1380"/>
                      <a:pt x="38744" y="1256"/>
                      <a:pt x="38704" y="1212"/>
                    </a:cubicBezTo>
                    <a:cubicBezTo>
                      <a:pt x="38537" y="1005"/>
                      <a:pt x="38369" y="794"/>
                      <a:pt x="38242" y="627"/>
                    </a:cubicBezTo>
                    <a:cubicBezTo>
                      <a:pt x="38118" y="459"/>
                      <a:pt x="37991" y="336"/>
                      <a:pt x="37784" y="336"/>
                    </a:cubicBezTo>
                    <a:cubicBezTo>
                      <a:pt x="37570" y="336"/>
                      <a:pt x="37346" y="324"/>
                      <a:pt x="37121" y="324"/>
                    </a:cubicBezTo>
                    <a:cubicBezTo>
                      <a:pt x="36905" y="324"/>
                      <a:pt x="36690" y="335"/>
                      <a:pt x="36485" y="376"/>
                    </a:cubicBezTo>
                    <a:cubicBezTo>
                      <a:pt x="36422" y="376"/>
                      <a:pt x="36369" y="387"/>
                      <a:pt x="36321" y="387"/>
                    </a:cubicBezTo>
                    <a:cubicBezTo>
                      <a:pt x="36276" y="387"/>
                      <a:pt x="36235" y="377"/>
                      <a:pt x="36194" y="336"/>
                    </a:cubicBezTo>
                    <a:cubicBezTo>
                      <a:pt x="36104" y="223"/>
                      <a:pt x="36002" y="183"/>
                      <a:pt x="35888" y="183"/>
                    </a:cubicBezTo>
                    <a:cubicBezTo>
                      <a:pt x="35789" y="183"/>
                      <a:pt x="35681" y="213"/>
                      <a:pt x="35564" y="252"/>
                    </a:cubicBezTo>
                    <a:cubicBezTo>
                      <a:pt x="34979" y="376"/>
                      <a:pt x="34393" y="543"/>
                      <a:pt x="33934" y="1005"/>
                    </a:cubicBezTo>
                    <a:cubicBezTo>
                      <a:pt x="33851" y="754"/>
                      <a:pt x="33934" y="627"/>
                      <a:pt x="34142" y="503"/>
                    </a:cubicBezTo>
                    <a:cubicBezTo>
                      <a:pt x="34226" y="419"/>
                      <a:pt x="34436" y="419"/>
                      <a:pt x="34393" y="252"/>
                    </a:cubicBezTo>
                    <a:cubicBezTo>
                      <a:pt x="34351" y="168"/>
                      <a:pt x="34288" y="147"/>
                      <a:pt x="34215" y="147"/>
                    </a:cubicBezTo>
                    <a:cubicBezTo>
                      <a:pt x="34142" y="147"/>
                      <a:pt x="34058" y="168"/>
                      <a:pt x="33974" y="168"/>
                    </a:cubicBezTo>
                    <a:cubicBezTo>
                      <a:pt x="33891" y="168"/>
                      <a:pt x="33807" y="208"/>
                      <a:pt x="33723" y="252"/>
                    </a:cubicBezTo>
                    <a:cubicBezTo>
                      <a:pt x="33014" y="419"/>
                      <a:pt x="32428" y="794"/>
                      <a:pt x="31842" y="1296"/>
                    </a:cubicBezTo>
                    <a:cubicBezTo>
                      <a:pt x="31591" y="1507"/>
                      <a:pt x="31631" y="1715"/>
                      <a:pt x="31675" y="1966"/>
                    </a:cubicBezTo>
                    <a:cubicBezTo>
                      <a:pt x="31675" y="2156"/>
                      <a:pt x="31819" y="2179"/>
                      <a:pt x="31979" y="2179"/>
                    </a:cubicBezTo>
                    <a:cubicBezTo>
                      <a:pt x="32030" y="2179"/>
                      <a:pt x="32083" y="2176"/>
                      <a:pt x="32134" y="2176"/>
                    </a:cubicBezTo>
                    <a:cubicBezTo>
                      <a:pt x="32261" y="2217"/>
                      <a:pt x="32385" y="2260"/>
                      <a:pt x="32512" y="2260"/>
                    </a:cubicBezTo>
                    <a:cubicBezTo>
                      <a:pt x="32719" y="2260"/>
                      <a:pt x="32803" y="2344"/>
                      <a:pt x="32636" y="2551"/>
                    </a:cubicBezTo>
                    <a:cubicBezTo>
                      <a:pt x="32177" y="3221"/>
                      <a:pt x="31464" y="3555"/>
                      <a:pt x="30755" y="3934"/>
                    </a:cubicBezTo>
                    <a:cubicBezTo>
                      <a:pt x="30721" y="3944"/>
                      <a:pt x="30693" y="3949"/>
                      <a:pt x="30670" y="3949"/>
                    </a:cubicBezTo>
                    <a:cubicBezTo>
                      <a:pt x="30606" y="3949"/>
                      <a:pt x="30576" y="3911"/>
                      <a:pt x="30544" y="3850"/>
                    </a:cubicBezTo>
                    <a:cubicBezTo>
                      <a:pt x="30503" y="3723"/>
                      <a:pt x="30460" y="3639"/>
                      <a:pt x="30544" y="3555"/>
                    </a:cubicBezTo>
                    <a:cubicBezTo>
                      <a:pt x="30627" y="3472"/>
                      <a:pt x="30755" y="3432"/>
                      <a:pt x="30838" y="3348"/>
                    </a:cubicBezTo>
                    <a:cubicBezTo>
                      <a:pt x="31006" y="3221"/>
                      <a:pt x="30962" y="3053"/>
                      <a:pt x="30922" y="2886"/>
                    </a:cubicBezTo>
                    <a:cubicBezTo>
                      <a:pt x="30884" y="2779"/>
                      <a:pt x="30849" y="2670"/>
                      <a:pt x="30733" y="2670"/>
                    </a:cubicBezTo>
                    <a:cubicBezTo>
                      <a:pt x="30714" y="2670"/>
                      <a:pt x="30694" y="2673"/>
                      <a:pt x="30671" y="2679"/>
                    </a:cubicBezTo>
                    <a:cubicBezTo>
                      <a:pt x="30630" y="2682"/>
                      <a:pt x="30593" y="2684"/>
                      <a:pt x="30559" y="2684"/>
                    </a:cubicBezTo>
                    <a:cubicBezTo>
                      <a:pt x="30238" y="2684"/>
                      <a:pt x="30177" y="2515"/>
                      <a:pt x="30252" y="2176"/>
                    </a:cubicBezTo>
                    <a:cubicBezTo>
                      <a:pt x="30293" y="2009"/>
                      <a:pt x="30209" y="1882"/>
                      <a:pt x="30209" y="1758"/>
                    </a:cubicBezTo>
                    <a:cubicBezTo>
                      <a:pt x="30085" y="1172"/>
                      <a:pt x="30252" y="921"/>
                      <a:pt x="30838" y="878"/>
                    </a:cubicBezTo>
                    <a:cubicBezTo>
                      <a:pt x="31591" y="838"/>
                      <a:pt x="32177" y="459"/>
                      <a:pt x="3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0"/>
              <p:cNvSpPr/>
              <p:nvPr/>
            </p:nvSpPr>
            <p:spPr>
              <a:xfrm flipH="1">
                <a:off x="7450957" y="2937189"/>
                <a:ext cx="195804" cy="71855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2258" extrusionOk="0">
                    <a:moveTo>
                      <a:pt x="1291" y="0"/>
                    </a:moveTo>
                    <a:cubicBezTo>
                      <a:pt x="887" y="0"/>
                      <a:pt x="500" y="86"/>
                      <a:pt x="211" y="490"/>
                    </a:cubicBezTo>
                    <a:cubicBezTo>
                      <a:pt x="44" y="700"/>
                      <a:pt x="0" y="908"/>
                      <a:pt x="128" y="1035"/>
                    </a:cubicBezTo>
                    <a:cubicBezTo>
                      <a:pt x="176" y="1107"/>
                      <a:pt x="220" y="1134"/>
                      <a:pt x="261" y="1134"/>
                    </a:cubicBezTo>
                    <a:cubicBezTo>
                      <a:pt x="363" y="1134"/>
                      <a:pt x="443" y="968"/>
                      <a:pt x="503" y="908"/>
                    </a:cubicBezTo>
                    <a:cubicBezTo>
                      <a:pt x="630" y="824"/>
                      <a:pt x="754" y="700"/>
                      <a:pt x="797" y="573"/>
                    </a:cubicBezTo>
                    <a:cubicBezTo>
                      <a:pt x="929" y="375"/>
                      <a:pt x="1114" y="256"/>
                      <a:pt x="1288" y="256"/>
                    </a:cubicBezTo>
                    <a:cubicBezTo>
                      <a:pt x="1334" y="256"/>
                      <a:pt x="1379" y="264"/>
                      <a:pt x="1423" y="282"/>
                    </a:cubicBezTo>
                    <a:cubicBezTo>
                      <a:pt x="1925" y="573"/>
                      <a:pt x="2471" y="657"/>
                      <a:pt x="2973" y="868"/>
                    </a:cubicBezTo>
                    <a:cubicBezTo>
                      <a:pt x="3348" y="992"/>
                      <a:pt x="3559" y="1202"/>
                      <a:pt x="3559" y="1621"/>
                    </a:cubicBezTo>
                    <a:cubicBezTo>
                      <a:pt x="3559" y="1745"/>
                      <a:pt x="3642" y="1872"/>
                      <a:pt x="3642" y="1956"/>
                    </a:cubicBezTo>
                    <a:cubicBezTo>
                      <a:pt x="3642" y="2165"/>
                      <a:pt x="3728" y="2258"/>
                      <a:pt x="3879" y="2258"/>
                    </a:cubicBezTo>
                    <a:cubicBezTo>
                      <a:pt x="3909" y="2258"/>
                      <a:pt x="3942" y="2254"/>
                      <a:pt x="3977" y="2247"/>
                    </a:cubicBezTo>
                    <a:cubicBezTo>
                      <a:pt x="4479" y="2247"/>
                      <a:pt x="4981" y="2247"/>
                      <a:pt x="5483" y="2163"/>
                    </a:cubicBezTo>
                    <a:cubicBezTo>
                      <a:pt x="5734" y="2123"/>
                      <a:pt x="6025" y="2039"/>
                      <a:pt x="6153" y="1788"/>
                    </a:cubicBezTo>
                    <a:cubicBezTo>
                      <a:pt x="6069" y="1661"/>
                      <a:pt x="5985" y="1661"/>
                      <a:pt x="5902" y="1621"/>
                    </a:cubicBezTo>
                    <a:cubicBezTo>
                      <a:pt x="5356" y="1537"/>
                      <a:pt x="4981" y="1243"/>
                      <a:pt x="4687" y="868"/>
                    </a:cubicBezTo>
                    <a:cubicBezTo>
                      <a:pt x="4519" y="657"/>
                      <a:pt x="4312" y="533"/>
                      <a:pt x="4061" y="449"/>
                    </a:cubicBezTo>
                    <a:cubicBezTo>
                      <a:pt x="3348" y="198"/>
                      <a:pt x="2638" y="71"/>
                      <a:pt x="1841" y="31"/>
                    </a:cubicBezTo>
                    <a:cubicBezTo>
                      <a:pt x="1659" y="17"/>
                      <a:pt x="1474" y="0"/>
                      <a:pt x="1291" y="0"/>
                    </a:cubicBezTo>
                    <a:close/>
                  </a:path>
                </a:pathLst>
              </a:custGeom>
              <a:solidFill>
                <a:srgbClr val="93C6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70"/>
              <p:cNvSpPr/>
              <p:nvPr/>
            </p:nvSpPr>
            <p:spPr>
              <a:xfrm flipH="1">
                <a:off x="7344449" y="3002425"/>
                <a:ext cx="121244" cy="54957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727" extrusionOk="0">
                    <a:moveTo>
                      <a:pt x="1250" y="1"/>
                    </a:moveTo>
                    <a:cubicBezTo>
                      <a:pt x="1172" y="1"/>
                      <a:pt x="1146" y="50"/>
                      <a:pt x="1172" y="240"/>
                    </a:cubicBezTo>
                    <a:cubicBezTo>
                      <a:pt x="1216" y="950"/>
                      <a:pt x="1172" y="950"/>
                      <a:pt x="463" y="993"/>
                    </a:cubicBezTo>
                    <a:lnTo>
                      <a:pt x="295" y="993"/>
                    </a:lnTo>
                    <a:cubicBezTo>
                      <a:pt x="128" y="1077"/>
                      <a:pt x="1" y="1161"/>
                      <a:pt x="1" y="1285"/>
                    </a:cubicBezTo>
                    <a:cubicBezTo>
                      <a:pt x="1" y="1434"/>
                      <a:pt x="85" y="1456"/>
                      <a:pt x="179" y="1456"/>
                    </a:cubicBezTo>
                    <a:cubicBezTo>
                      <a:pt x="217" y="1456"/>
                      <a:pt x="258" y="1452"/>
                      <a:pt x="295" y="1452"/>
                    </a:cubicBezTo>
                    <a:cubicBezTo>
                      <a:pt x="463" y="1495"/>
                      <a:pt x="630" y="1495"/>
                      <a:pt x="797" y="1495"/>
                    </a:cubicBezTo>
                    <a:cubicBezTo>
                      <a:pt x="911" y="1472"/>
                      <a:pt x="1050" y="1399"/>
                      <a:pt x="1180" y="1399"/>
                    </a:cubicBezTo>
                    <a:cubicBezTo>
                      <a:pt x="1289" y="1399"/>
                      <a:pt x="1391" y="1449"/>
                      <a:pt x="1467" y="1619"/>
                    </a:cubicBezTo>
                    <a:cubicBezTo>
                      <a:pt x="1484" y="1693"/>
                      <a:pt x="1559" y="1727"/>
                      <a:pt x="1645" y="1727"/>
                    </a:cubicBezTo>
                    <a:cubicBezTo>
                      <a:pt x="1753" y="1727"/>
                      <a:pt x="1878" y="1673"/>
                      <a:pt x="1925" y="1579"/>
                    </a:cubicBezTo>
                    <a:cubicBezTo>
                      <a:pt x="2220" y="1117"/>
                      <a:pt x="2722" y="1201"/>
                      <a:pt x="3097" y="1161"/>
                    </a:cubicBezTo>
                    <a:lnTo>
                      <a:pt x="3642" y="1161"/>
                    </a:lnTo>
                    <a:cubicBezTo>
                      <a:pt x="3766" y="1161"/>
                      <a:pt x="3810" y="1117"/>
                      <a:pt x="3810" y="950"/>
                    </a:cubicBezTo>
                    <a:cubicBezTo>
                      <a:pt x="3733" y="644"/>
                      <a:pt x="3026" y="57"/>
                      <a:pt x="2650" y="57"/>
                    </a:cubicBezTo>
                    <a:cubicBezTo>
                      <a:pt x="2615" y="57"/>
                      <a:pt x="2583" y="62"/>
                      <a:pt x="2555" y="73"/>
                    </a:cubicBezTo>
                    <a:cubicBezTo>
                      <a:pt x="2388" y="140"/>
                      <a:pt x="2234" y="167"/>
                      <a:pt x="2085" y="167"/>
                    </a:cubicBezTo>
                    <a:cubicBezTo>
                      <a:pt x="1862" y="167"/>
                      <a:pt x="1650" y="106"/>
                      <a:pt x="1423" y="29"/>
                    </a:cubicBezTo>
                    <a:cubicBezTo>
                      <a:pt x="1350" y="15"/>
                      <a:pt x="1292" y="1"/>
                      <a:pt x="1250" y="1"/>
                    </a:cubicBezTo>
                    <a:close/>
                  </a:path>
                </a:pathLst>
              </a:custGeom>
              <a:solidFill>
                <a:srgbClr val="93C6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70"/>
              <p:cNvSpPr/>
              <p:nvPr/>
            </p:nvSpPr>
            <p:spPr>
              <a:xfrm flipH="1">
                <a:off x="6456449" y="1886324"/>
                <a:ext cx="308901" cy="254103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7985" extrusionOk="0">
                    <a:moveTo>
                      <a:pt x="1255" y="1"/>
                    </a:moveTo>
                    <a:cubicBezTo>
                      <a:pt x="1172" y="168"/>
                      <a:pt x="1048" y="336"/>
                      <a:pt x="921" y="503"/>
                    </a:cubicBezTo>
                    <a:cubicBezTo>
                      <a:pt x="837" y="587"/>
                      <a:pt x="753" y="627"/>
                      <a:pt x="797" y="754"/>
                    </a:cubicBezTo>
                    <a:cubicBezTo>
                      <a:pt x="837" y="838"/>
                      <a:pt x="964" y="838"/>
                      <a:pt x="1048" y="838"/>
                    </a:cubicBezTo>
                    <a:cubicBezTo>
                      <a:pt x="1080" y="833"/>
                      <a:pt x="1110" y="831"/>
                      <a:pt x="1141" y="831"/>
                    </a:cubicBezTo>
                    <a:cubicBezTo>
                      <a:pt x="1386" y="831"/>
                      <a:pt x="1582" y="980"/>
                      <a:pt x="1841" y="1129"/>
                    </a:cubicBezTo>
                    <a:cubicBezTo>
                      <a:pt x="1506" y="1172"/>
                      <a:pt x="1215" y="1256"/>
                      <a:pt x="921" y="1296"/>
                    </a:cubicBezTo>
                    <a:cubicBezTo>
                      <a:pt x="629" y="1340"/>
                      <a:pt x="713" y="1591"/>
                      <a:pt x="713" y="1758"/>
                    </a:cubicBezTo>
                    <a:cubicBezTo>
                      <a:pt x="713" y="1893"/>
                      <a:pt x="761" y="1931"/>
                      <a:pt x="825" y="1931"/>
                    </a:cubicBezTo>
                    <a:cubicBezTo>
                      <a:pt x="880" y="1931"/>
                      <a:pt x="947" y="1902"/>
                      <a:pt x="1004" y="1882"/>
                    </a:cubicBezTo>
                    <a:cubicBezTo>
                      <a:pt x="1172" y="1842"/>
                      <a:pt x="1339" y="1798"/>
                      <a:pt x="1466" y="1758"/>
                    </a:cubicBezTo>
                    <a:cubicBezTo>
                      <a:pt x="1550" y="1758"/>
                      <a:pt x="1634" y="1758"/>
                      <a:pt x="1634" y="1798"/>
                    </a:cubicBezTo>
                    <a:cubicBezTo>
                      <a:pt x="1674" y="1842"/>
                      <a:pt x="1634" y="1925"/>
                      <a:pt x="1634" y="2009"/>
                    </a:cubicBezTo>
                    <a:cubicBezTo>
                      <a:pt x="1550" y="2133"/>
                      <a:pt x="1423" y="2133"/>
                      <a:pt x="1299" y="2133"/>
                    </a:cubicBezTo>
                    <a:cubicBezTo>
                      <a:pt x="1004" y="2177"/>
                      <a:pt x="797" y="2344"/>
                      <a:pt x="586" y="2551"/>
                    </a:cubicBezTo>
                    <a:cubicBezTo>
                      <a:pt x="211" y="2970"/>
                      <a:pt x="168" y="3388"/>
                      <a:pt x="127" y="3850"/>
                    </a:cubicBezTo>
                    <a:cubicBezTo>
                      <a:pt x="0" y="5022"/>
                      <a:pt x="168" y="6150"/>
                      <a:pt x="629" y="7237"/>
                    </a:cubicBezTo>
                    <a:cubicBezTo>
                      <a:pt x="664" y="7309"/>
                      <a:pt x="701" y="7414"/>
                      <a:pt x="790" y="7414"/>
                    </a:cubicBezTo>
                    <a:cubicBezTo>
                      <a:pt x="804" y="7414"/>
                      <a:pt x="820" y="7411"/>
                      <a:pt x="837" y="7405"/>
                    </a:cubicBezTo>
                    <a:cubicBezTo>
                      <a:pt x="1299" y="7405"/>
                      <a:pt x="1634" y="7656"/>
                      <a:pt x="1968" y="7867"/>
                    </a:cubicBezTo>
                    <a:cubicBezTo>
                      <a:pt x="2102" y="7947"/>
                      <a:pt x="2275" y="7985"/>
                      <a:pt x="2456" y="7985"/>
                    </a:cubicBezTo>
                    <a:cubicBezTo>
                      <a:pt x="2840" y="7985"/>
                      <a:pt x="3260" y="7816"/>
                      <a:pt x="3431" y="7532"/>
                    </a:cubicBezTo>
                    <a:cubicBezTo>
                      <a:pt x="3933" y="6819"/>
                      <a:pt x="4519" y="6150"/>
                      <a:pt x="5148" y="5564"/>
                    </a:cubicBezTo>
                    <a:cubicBezTo>
                      <a:pt x="5272" y="5440"/>
                      <a:pt x="5399" y="5356"/>
                      <a:pt x="5483" y="5189"/>
                    </a:cubicBezTo>
                    <a:cubicBezTo>
                      <a:pt x="5607" y="4771"/>
                      <a:pt x="5985" y="4603"/>
                      <a:pt x="6360" y="4520"/>
                    </a:cubicBezTo>
                    <a:cubicBezTo>
                      <a:pt x="6862" y="4352"/>
                      <a:pt x="7407" y="4268"/>
                      <a:pt x="7950" y="4185"/>
                    </a:cubicBezTo>
                    <a:cubicBezTo>
                      <a:pt x="8495" y="4058"/>
                      <a:pt x="8997" y="3890"/>
                      <a:pt x="9456" y="3556"/>
                    </a:cubicBezTo>
                    <a:cubicBezTo>
                      <a:pt x="9540" y="3472"/>
                      <a:pt x="9623" y="3432"/>
                      <a:pt x="9707" y="3348"/>
                    </a:cubicBezTo>
                    <a:cubicBezTo>
                      <a:pt x="7113" y="1798"/>
                      <a:pt x="4268" y="670"/>
                      <a:pt x="12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70"/>
              <p:cNvSpPr/>
              <p:nvPr/>
            </p:nvSpPr>
            <p:spPr>
              <a:xfrm flipH="1">
                <a:off x="6010366" y="2481304"/>
                <a:ext cx="364845" cy="856312"/>
              </a:xfrm>
              <a:custGeom>
                <a:avLst/>
                <a:gdLst/>
                <a:ahLst/>
                <a:cxnLst/>
                <a:rect l="l" t="t" r="r" b="b"/>
                <a:pathLst>
                  <a:path w="11465" h="26909" extrusionOk="0">
                    <a:moveTo>
                      <a:pt x="6819" y="0"/>
                    </a:moveTo>
                    <a:cubicBezTo>
                      <a:pt x="6672" y="0"/>
                      <a:pt x="6522" y="42"/>
                      <a:pt x="6360" y="172"/>
                    </a:cubicBezTo>
                    <a:cubicBezTo>
                      <a:pt x="6150" y="339"/>
                      <a:pt x="6026" y="423"/>
                      <a:pt x="6066" y="634"/>
                    </a:cubicBezTo>
                    <a:cubicBezTo>
                      <a:pt x="6277" y="1343"/>
                      <a:pt x="6193" y="2013"/>
                      <a:pt x="5858" y="2682"/>
                    </a:cubicBezTo>
                    <a:cubicBezTo>
                      <a:pt x="5691" y="2977"/>
                      <a:pt x="5607" y="3311"/>
                      <a:pt x="5858" y="3646"/>
                    </a:cubicBezTo>
                    <a:cubicBezTo>
                      <a:pt x="5982" y="3813"/>
                      <a:pt x="6026" y="4021"/>
                      <a:pt x="5942" y="4232"/>
                    </a:cubicBezTo>
                    <a:cubicBezTo>
                      <a:pt x="5834" y="4478"/>
                      <a:pt x="5909" y="4576"/>
                      <a:pt x="6086" y="4576"/>
                    </a:cubicBezTo>
                    <a:cubicBezTo>
                      <a:pt x="6119" y="4576"/>
                      <a:pt x="6154" y="4573"/>
                      <a:pt x="6193" y="4567"/>
                    </a:cubicBezTo>
                    <a:cubicBezTo>
                      <a:pt x="6317" y="4567"/>
                      <a:pt x="6444" y="4523"/>
                      <a:pt x="6568" y="4483"/>
                    </a:cubicBezTo>
                    <a:cubicBezTo>
                      <a:pt x="6663" y="4442"/>
                      <a:pt x="6754" y="4418"/>
                      <a:pt x="6837" y="4418"/>
                    </a:cubicBezTo>
                    <a:cubicBezTo>
                      <a:pt x="7012" y="4418"/>
                      <a:pt x="7154" y="4520"/>
                      <a:pt x="7237" y="4774"/>
                    </a:cubicBezTo>
                    <a:cubicBezTo>
                      <a:pt x="7321" y="4941"/>
                      <a:pt x="7405" y="5109"/>
                      <a:pt x="7572" y="5236"/>
                    </a:cubicBezTo>
                    <a:cubicBezTo>
                      <a:pt x="7616" y="5276"/>
                      <a:pt x="7656" y="5360"/>
                      <a:pt x="7616" y="5444"/>
                    </a:cubicBezTo>
                    <a:cubicBezTo>
                      <a:pt x="7321" y="5989"/>
                      <a:pt x="7154" y="6575"/>
                      <a:pt x="6528" y="6910"/>
                    </a:cubicBezTo>
                    <a:cubicBezTo>
                      <a:pt x="6360" y="6993"/>
                      <a:pt x="6150" y="7117"/>
                      <a:pt x="5982" y="7244"/>
                    </a:cubicBezTo>
                    <a:cubicBezTo>
                      <a:pt x="5356" y="7746"/>
                      <a:pt x="5022" y="8372"/>
                      <a:pt x="5145" y="9209"/>
                    </a:cubicBezTo>
                    <a:cubicBezTo>
                      <a:pt x="5189" y="9336"/>
                      <a:pt x="5189" y="9420"/>
                      <a:pt x="5105" y="9504"/>
                    </a:cubicBezTo>
                    <a:cubicBezTo>
                      <a:pt x="4560" y="10046"/>
                      <a:pt x="4101" y="10675"/>
                      <a:pt x="3304" y="10842"/>
                    </a:cubicBezTo>
                    <a:cubicBezTo>
                      <a:pt x="3181" y="10883"/>
                      <a:pt x="3097" y="10966"/>
                      <a:pt x="3053" y="11094"/>
                    </a:cubicBezTo>
                    <a:cubicBezTo>
                      <a:pt x="2886" y="11428"/>
                      <a:pt x="2595" y="11719"/>
                      <a:pt x="2344" y="11970"/>
                    </a:cubicBezTo>
                    <a:cubicBezTo>
                      <a:pt x="2093" y="12222"/>
                      <a:pt x="1882" y="12473"/>
                      <a:pt x="1925" y="12851"/>
                    </a:cubicBezTo>
                    <a:cubicBezTo>
                      <a:pt x="1966" y="13018"/>
                      <a:pt x="1842" y="13058"/>
                      <a:pt x="1758" y="13185"/>
                    </a:cubicBezTo>
                    <a:cubicBezTo>
                      <a:pt x="1547" y="13437"/>
                      <a:pt x="1172" y="13520"/>
                      <a:pt x="1129" y="13939"/>
                    </a:cubicBezTo>
                    <a:cubicBezTo>
                      <a:pt x="1089" y="14397"/>
                      <a:pt x="878" y="14775"/>
                      <a:pt x="587" y="15110"/>
                    </a:cubicBezTo>
                    <a:cubicBezTo>
                      <a:pt x="419" y="15318"/>
                      <a:pt x="419" y="15569"/>
                      <a:pt x="587" y="15820"/>
                    </a:cubicBezTo>
                    <a:cubicBezTo>
                      <a:pt x="670" y="15947"/>
                      <a:pt x="754" y="16154"/>
                      <a:pt x="838" y="16322"/>
                    </a:cubicBezTo>
                    <a:cubicBezTo>
                      <a:pt x="921" y="16405"/>
                      <a:pt x="961" y="16489"/>
                      <a:pt x="878" y="16533"/>
                    </a:cubicBezTo>
                    <a:cubicBezTo>
                      <a:pt x="670" y="16700"/>
                      <a:pt x="754" y="16867"/>
                      <a:pt x="838" y="17035"/>
                    </a:cubicBezTo>
                    <a:cubicBezTo>
                      <a:pt x="921" y="17159"/>
                      <a:pt x="921" y="17326"/>
                      <a:pt x="961" y="17453"/>
                    </a:cubicBezTo>
                    <a:cubicBezTo>
                      <a:pt x="1045" y="18079"/>
                      <a:pt x="710" y="18625"/>
                      <a:pt x="587" y="19210"/>
                    </a:cubicBezTo>
                    <a:cubicBezTo>
                      <a:pt x="543" y="19461"/>
                      <a:pt x="503" y="19712"/>
                      <a:pt x="208" y="19836"/>
                    </a:cubicBezTo>
                    <a:cubicBezTo>
                      <a:pt x="85" y="19920"/>
                      <a:pt x="1" y="20087"/>
                      <a:pt x="168" y="20214"/>
                    </a:cubicBezTo>
                    <a:cubicBezTo>
                      <a:pt x="587" y="20506"/>
                      <a:pt x="543" y="20840"/>
                      <a:pt x="419" y="21219"/>
                    </a:cubicBezTo>
                    <a:cubicBezTo>
                      <a:pt x="336" y="21510"/>
                      <a:pt x="670" y="22179"/>
                      <a:pt x="961" y="22306"/>
                    </a:cubicBezTo>
                    <a:cubicBezTo>
                      <a:pt x="1798" y="22681"/>
                      <a:pt x="2260" y="23394"/>
                      <a:pt x="2551" y="24231"/>
                    </a:cubicBezTo>
                    <a:cubicBezTo>
                      <a:pt x="2719" y="24606"/>
                      <a:pt x="2802" y="24941"/>
                      <a:pt x="3137" y="25235"/>
                    </a:cubicBezTo>
                    <a:cubicBezTo>
                      <a:pt x="3890" y="25861"/>
                      <a:pt x="4727" y="26323"/>
                      <a:pt x="5480" y="26909"/>
                    </a:cubicBezTo>
                    <a:cubicBezTo>
                      <a:pt x="9206" y="22055"/>
                      <a:pt x="11465" y="15987"/>
                      <a:pt x="11465" y="9376"/>
                    </a:cubicBezTo>
                    <a:cubicBezTo>
                      <a:pt x="11465" y="7914"/>
                      <a:pt x="11338" y="6491"/>
                      <a:pt x="11130" y="5109"/>
                    </a:cubicBezTo>
                    <a:cubicBezTo>
                      <a:pt x="10963" y="5152"/>
                      <a:pt x="10795" y="5276"/>
                      <a:pt x="10628" y="5403"/>
                    </a:cubicBezTo>
                    <a:cubicBezTo>
                      <a:pt x="10278" y="5751"/>
                      <a:pt x="9930" y="5979"/>
                      <a:pt x="9491" y="5979"/>
                    </a:cubicBezTo>
                    <a:cubicBezTo>
                      <a:pt x="9350" y="5979"/>
                      <a:pt x="9200" y="5956"/>
                      <a:pt x="9038" y="5905"/>
                    </a:cubicBezTo>
                    <a:cubicBezTo>
                      <a:pt x="8992" y="5887"/>
                      <a:pt x="8942" y="5881"/>
                      <a:pt x="8890" y="5881"/>
                    </a:cubicBezTo>
                    <a:cubicBezTo>
                      <a:pt x="8774" y="5881"/>
                      <a:pt x="8645" y="5912"/>
                      <a:pt x="8517" y="5912"/>
                    </a:cubicBezTo>
                    <a:cubicBezTo>
                      <a:pt x="8438" y="5912"/>
                      <a:pt x="8360" y="5900"/>
                      <a:pt x="8285" y="5862"/>
                    </a:cubicBezTo>
                    <a:cubicBezTo>
                      <a:pt x="7950" y="5695"/>
                      <a:pt x="7907" y="5403"/>
                      <a:pt x="8201" y="5152"/>
                    </a:cubicBezTo>
                    <a:cubicBezTo>
                      <a:pt x="8536" y="4858"/>
                      <a:pt x="8954" y="4818"/>
                      <a:pt x="9329" y="4734"/>
                    </a:cubicBezTo>
                    <a:cubicBezTo>
                      <a:pt x="9915" y="4567"/>
                      <a:pt x="10377" y="4316"/>
                      <a:pt x="10795" y="3813"/>
                    </a:cubicBezTo>
                    <a:cubicBezTo>
                      <a:pt x="10795" y="3770"/>
                      <a:pt x="10836" y="3730"/>
                      <a:pt x="10879" y="3646"/>
                    </a:cubicBezTo>
                    <a:cubicBezTo>
                      <a:pt x="10628" y="2475"/>
                      <a:pt x="10334" y="1343"/>
                      <a:pt x="9959" y="215"/>
                    </a:cubicBezTo>
                    <a:lnTo>
                      <a:pt x="9831" y="215"/>
                    </a:lnTo>
                    <a:cubicBezTo>
                      <a:pt x="9692" y="223"/>
                      <a:pt x="9551" y="226"/>
                      <a:pt x="9409" y="226"/>
                    </a:cubicBezTo>
                    <a:cubicBezTo>
                      <a:pt x="8786" y="226"/>
                      <a:pt x="8145" y="164"/>
                      <a:pt x="7532" y="132"/>
                    </a:cubicBezTo>
                    <a:cubicBezTo>
                      <a:pt x="7276" y="105"/>
                      <a:pt x="7051" y="0"/>
                      <a:pt x="6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70"/>
              <p:cNvSpPr/>
              <p:nvPr/>
            </p:nvSpPr>
            <p:spPr>
              <a:xfrm flipH="1">
                <a:off x="6701408" y="2970857"/>
                <a:ext cx="1106405" cy="724853"/>
              </a:xfrm>
              <a:custGeom>
                <a:avLst/>
                <a:gdLst/>
                <a:ahLst/>
                <a:cxnLst/>
                <a:rect l="l" t="t" r="r" b="b"/>
                <a:pathLst>
                  <a:path w="34768" h="22778" extrusionOk="0">
                    <a:moveTo>
                      <a:pt x="2502" y="0"/>
                    </a:moveTo>
                    <a:cubicBezTo>
                      <a:pt x="1899" y="0"/>
                      <a:pt x="1557" y="246"/>
                      <a:pt x="1339" y="898"/>
                    </a:cubicBezTo>
                    <a:cubicBezTo>
                      <a:pt x="1296" y="1021"/>
                      <a:pt x="1256" y="1189"/>
                      <a:pt x="1212" y="1316"/>
                    </a:cubicBezTo>
                    <a:cubicBezTo>
                      <a:pt x="1172" y="1524"/>
                      <a:pt x="1045" y="1607"/>
                      <a:pt x="837" y="1651"/>
                    </a:cubicBezTo>
                    <a:cubicBezTo>
                      <a:pt x="586" y="1734"/>
                      <a:pt x="292" y="1818"/>
                      <a:pt x="1" y="1902"/>
                    </a:cubicBezTo>
                    <a:cubicBezTo>
                      <a:pt x="375" y="3113"/>
                      <a:pt x="794" y="4328"/>
                      <a:pt x="1296" y="5456"/>
                    </a:cubicBezTo>
                    <a:cubicBezTo>
                      <a:pt x="1674" y="5584"/>
                      <a:pt x="2049" y="5707"/>
                      <a:pt x="2427" y="5791"/>
                    </a:cubicBezTo>
                    <a:cubicBezTo>
                      <a:pt x="2635" y="5791"/>
                      <a:pt x="2718" y="5835"/>
                      <a:pt x="2762" y="6042"/>
                    </a:cubicBezTo>
                    <a:cubicBezTo>
                      <a:pt x="2802" y="6377"/>
                      <a:pt x="2970" y="6628"/>
                      <a:pt x="3180" y="6839"/>
                    </a:cubicBezTo>
                    <a:cubicBezTo>
                      <a:pt x="3388" y="7006"/>
                      <a:pt x="3431" y="7214"/>
                      <a:pt x="3431" y="7465"/>
                    </a:cubicBezTo>
                    <a:cubicBezTo>
                      <a:pt x="3431" y="7592"/>
                      <a:pt x="3388" y="7759"/>
                      <a:pt x="3555" y="7883"/>
                    </a:cubicBezTo>
                    <a:cubicBezTo>
                      <a:pt x="4101" y="8134"/>
                      <a:pt x="4436" y="8680"/>
                      <a:pt x="4854" y="9055"/>
                    </a:cubicBezTo>
                    <a:cubicBezTo>
                      <a:pt x="4929" y="9130"/>
                      <a:pt x="5004" y="9272"/>
                      <a:pt x="5108" y="9272"/>
                    </a:cubicBezTo>
                    <a:cubicBezTo>
                      <a:pt x="5120" y="9272"/>
                      <a:pt x="5132" y="9270"/>
                      <a:pt x="5145" y="9265"/>
                    </a:cubicBezTo>
                    <a:cubicBezTo>
                      <a:pt x="5240" y="9231"/>
                      <a:pt x="5328" y="9216"/>
                      <a:pt x="5410" y="9216"/>
                    </a:cubicBezTo>
                    <a:cubicBezTo>
                      <a:pt x="5727" y="9216"/>
                      <a:pt x="5959" y="9441"/>
                      <a:pt x="6193" y="9640"/>
                    </a:cubicBezTo>
                    <a:cubicBezTo>
                      <a:pt x="6285" y="9735"/>
                      <a:pt x="6380" y="9853"/>
                      <a:pt x="6527" y="9853"/>
                    </a:cubicBezTo>
                    <a:cubicBezTo>
                      <a:pt x="6576" y="9853"/>
                      <a:pt x="6632" y="9840"/>
                      <a:pt x="6695" y="9808"/>
                    </a:cubicBezTo>
                    <a:cubicBezTo>
                      <a:pt x="6946" y="9684"/>
                      <a:pt x="6862" y="9517"/>
                      <a:pt x="6862" y="9306"/>
                    </a:cubicBezTo>
                    <a:cubicBezTo>
                      <a:pt x="6819" y="9055"/>
                      <a:pt x="7070" y="8763"/>
                      <a:pt x="7321" y="8720"/>
                    </a:cubicBezTo>
                    <a:cubicBezTo>
                      <a:pt x="7656" y="8720"/>
                      <a:pt x="7907" y="8931"/>
                      <a:pt x="7907" y="9222"/>
                    </a:cubicBezTo>
                    <a:cubicBezTo>
                      <a:pt x="7950" y="9349"/>
                      <a:pt x="7950" y="9517"/>
                      <a:pt x="8074" y="9600"/>
                    </a:cubicBezTo>
                    <a:cubicBezTo>
                      <a:pt x="8409" y="10019"/>
                      <a:pt x="8409" y="10477"/>
                      <a:pt x="8409" y="10939"/>
                    </a:cubicBezTo>
                    <a:cubicBezTo>
                      <a:pt x="8368" y="11274"/>
                      <a:pt x="8368" y="11565"/>
                      <a:pt x="8409" y="11900"/>
                    </a:cubicBezTo>
                    <a:cubicBezTo>
                      <a:pt x="8409" y="12445"/>
                      <a:pt x="8158" y="12864"/>
                      <a:pt x="7699" y="13155"/>
                    </a:cubicBezTo>
                    <a:cubicBezTo>
                      <a:pt x="7532" y="13282"/>
                      <a:pt x="7448" y="13406"/>
                      <a:pt x="7448" y="13617"/>
                    </a:cubicBezTo>
                    <a:cubicBezTo>
                      <a:pt x="7448" y="13824"/>
                      <a:pt x="7364" y="14035"/>
                      <a:pt x="7113" y="14119"/>
                    </a:cubicBezTo>
                    <a:cubicBezTo>
                      <a:pt x="12342" y="19431"/>
                      <a:pt x="19622" y="22778"/>
                      <a:pt x="27698" y="22778"/>
                    </a:cubicBezTo>
                    <a:cubicBezTo>
                      <a:pt x="29707" y="22778"/>
                      <a:pt x="31631" y="22570"/>
                      <a:pt x="33512" y="22192"/>
                    </a:cubicBezTo>
                    <a:cubicBezTo>
                      <a:pt x="33680" y="21901"/>
                      <a:pt x="33807" y="21650"/>
                      <a:pt x="33891" y="21355"/>
                    </a:cubicBezTo>
                    <a:cubicBezTo>
                      <a:pt x="33974" y="21148"/>
                      <a:pt x="34014" y="20937"/>
                      <a:pt x="34182" y="20770"/>
                    </a:cubicBezTo>
                    <a:cubicBezTo>
                      <a:pt x="34767" y="20060"/>
                      <a:pt x="34265" y="19391"/>
                      <a:pt x="34058" y="18721"/>
                    </a:cubicBezTo>
                    <a:cubicBezTo>
                      <a:pt x="34014" y="18594"/>
                      <a:pt x="33891" y="18594"/>
                      <a:pt x="33763" y="18594"/>
                    </a:cubicBezTo>
                    <a:cubicBezTo>
                      <a:pt x="33472" y="18554"/>
                      <a:pt x="33221" y="18427"/>
                      <a:pt x="33010" y="18176"/>
                    </a:cubicBezTo>
                    <a:cubicBezTo>
                      <a:pt x="32508" y="17674"/>
                      <a:pt x="31966" y="17255"/>
                      <a:pt x="31380" y="16837"/>
                    </a:cubicBezTo>
                    <a:cubicBezTo>
                      <a:pt x="31270" y="16764"/>
                      <a:pt x="31192" y="16662"/>
                      <a:pt x="31065" y="16662"/>
                    </a:cubicBezTo>
                    <a:cubicBezTo>
                      <a:pt x="31045" y="16662"/>
                      <a:pt x="31024" y="16664"/>
                      <a:pt x="31002" y="16669"/>
                    </a:cubicBezTo>
                    <a:cubicBezTo>
                      <a:pt x="30711" y="16778"/>
                      <a:pt x="30428" y="16824"/>
                      <a:pt x="30150" y="16824"/>
                    </a:cubicBezTo>
                    <a:cubicBezTo>
                      <a:pt x="29788" y="16824"/>
                      <a:pt x="29433" y="16747"/>
                      <a:pt x="29077" y="16629"/>
                    </a:cubicBezTo>
                    <a:cubicBezTo>
                      <a:pt x="28975" y="16611"/>
                      <a:pt x="28879" y="16594"/>
                      <a:pt x="28788" y="16594"/>
                    </a:cubicBezTo>
                    <a:cubicBezTo>
                      <a:pt x="28656" y="16594"/>
                      <a:pt x="28533" y="16630"/>
                      <a:pt x="28408" y="16753"/>
                    </a:cubicBezTo>
                    <a:cubicBezTo>
                      <a:pt x="28408" y="16000"/>
                      <a:pt x="28408" y="16000"/>
                      <a:pt x="27782" y="15749"/>
                    </a:cubicBezTo>
                    <a:cubicBezTo>
                      <a:pt x="27615" y="15665"/>
                      <a:pt x="27404" y="15625"/>
                      <a:pt x="27280" y="15541"/>
                    </a:cubicBezTo>
                    <a:cubicBezTo>
                      <a:pt x="27060" y="15409"/>
                      <a:pt x="26840" y="15289"/>
                      <a:pt x="26620" y="15289"/>
                    </a:cubicBezTo>
                    <a:cubicBezTo>
                      <a:pt x="26422" y="15289"/>
                      <a:pt x="26223" y="15387"/>
                      <a:pt x="26025" y="15665"/>
                    </a:cubicBezTo>
                    <a:cubicBezTo>
                      <a:pt x="26149" y="15079"/>
                      <a:pt x="25814" y="14912"/>
                      <a:pt x="25479" y="14745"/>
                    </a:cubicBezTo>
                    <a:cubicBezTo>
                      <a:pt x="25228" y="14621"/>
                      <a:pt x="25061" y="14454"/>
                      <a:pt x="25144" y="14159"/>
                    </a:cubicBezTo>
                    <a:cubicBezTo>
                      <a:pt x="25228" y="13908"/>
                      <a:pt x="25144" y="13617"/>
                      <a:pt x="24893" y="13533"/>
                    </a:cubicBezTo>
                    <a:cubicBezTo>
                      <a:pt x="24686" y="13406"/>
                      <a:pt x="24642" y="13282"/>
                      <a:pt x="24602" y="13071"/>
                    </a:cubicBezTo>
                    <a:cubicBezTo>
                      <a:pt x="24475" y="12613"/>
                      <a:pt x="24602" y="12067"/>
                      <a:pt x="24057" y="11732"/>
                    </a:cubicBezTo>
                    <a:cubicBezTo>
                      <a:pt x="23889" y="11608"/>
                      <a:pt x="23722" y="11441"/>
                      <a:pt x="23555" y="11274"/>
                    </a:cubicBezTo>
                    <a:cubicBezTo>
                      <a:pt x="23292" y="11048"/>
                      <a:pt x="23027" y="10890"/>
                      <a:pt x="22672" y="10890"/>
                    </a:cubicBezTo>
                    <a:cubicBezTo>
                      <a:pt x="22633" y="10890"/>
                      <a:pt x="22592" y="10892"/>
                      <a:pt x="22550" y="10896"/>
                    </a:cubicBezTo>
                    <a:cubicBezTo>
                      <a:pt x="22449" y="10906"/>
                      <a:pt x="22349" y="10911"/>
                      <a:pt x="22251" y="10911"/>
                    </a:cubicBezTo>
                    <a:cubicBezTo>
                      <a:pt x="21586" y="10911"/>
                      <a:pt x="21007" y="10669"/>
                      <a:pt x="20458" y="10270"/>
                    </a:cubicBezTo>
                    <a:cubicBezTo>
                      <a:pt x="20251" y="10142"/>
                      <a:pt x="19956" y="10102"/>
                      <a:pt x="19916" y="9808"/>
                    </a:cubicBezTo>
                    <a:cubicBezTo>
                      <a:pt x="19789" y="9389"/>
                      <a:pt x="19498" y="9182"/>
                      <a:pt x="19120" y="9014"/>
                    </a:cubicBezTo>
                    <a:cubicBezTo>
                      <a:pt x="18912" y="8931"/>
                      <a:pt x="18577" y="8804"/>
                      <a:pt x="18494" y="8553"/>
                    </a:cubicBezTo>
                    <a:cubicBezTo>
                      <a:pt x="18410" y="8218"/>
                      <a:pt x="18159" y="8094"/>
                      <a:pt x="17864" y="7927"/>
                    </a:cubicBezTo>
                    <a:cubicBezTo>
                      <a:pt x="17741" y="7883"/>
                      <a:pt x="17573" y="7883"/>
                      <a:pt x="17530" y="7676"/>
                    </a:cubicBezTo>
                    <a:cubicBezTo>
                      <a:pt x="17446" y="7465"/>
                      <a:pt x="17781" y="7508"/>
                      <a:pt x="17781" y="7341"/>
                    </a:cubicBezTo>
                    <a:cubicBezTo>
                      <a:pt x="17738" y="7337"/>
                      <a:pt x="17695" y="7335"/>
                      <a:pt x="17653" y="7335"/>
                    </a:cubicBezTo>
                    <a:cubicBezTo>
                      <a:pt x="17244" y="7335"/>
                      <a:pt x="16865" y="7508"/>
                      <a:pt x="16485" y="7508"/>
                    </a:cubicBezTo>
                    <a:cubicBezTo>
                      <a:pt x="16442" y="7508"/>
                      <a:pt x="16358" y="7592"/>
                      <a:pt x="16358" y="7632"/>
                    </a:cubicBezTo>
                    <a:cubicBezTo>
                      <a:pt x="16313" y="7745"/>
                      <a:pt x="16257" y="7785"/>
                      <a:pt x="16195" y="7785"/>
                    </a:cubicBezTo>
                    <a:cubicBezTo>
                      <a:pt x="16141" y="7785"/>
                      <a:pt x="16083" y="7755"/>
                      <a:pt x="16023" y="7716"/>
                    </a:cubicBezTo>
                    <a:cubicBezTo>
                      <a:pt x="15711" y="7507"/>
                      <a:pt x="15368" y="7414"/>
                      <a:pt x="14996" y="7414"/>
                    </a:cubicBezTo>
                    <a:cubicBezTo>
                      <a:pt x="14921" y="7414"/>
                      <a:pt x="14845" y="7417"/>
                      <a:pt x="14768" y="7425"/>
                    </a:cubicBezTo>
                    <a:cubicBezTo>
                      <a:pt x="14434" y="7425"/>
                      <a:pt x="14182" y="7297"/>
                      <a:pt x="13848" y="7214"/>
                    </a:cubicBezTo>
                    <a:cubicBezTo>
                      <a:pt x="13473" y="7090"/>
                      <a:pt x="13306" y="6755"/>
                      <a:pt x="13054" y="6420"/>
                    </a:cubicBezTo>
                    <a:cubicBezTo>
                      <a:pt x="12927" y="6795"/>
                      <a:pt x="12676" y="7046"/>
                      <a:pt x="12425" y="7214"/>
                    </a:cubicBezTo>
                    <a:cubicBezTo>
                      <a:pt x="12174" y="7425"/>
                      <a:pt x="12091" y="7676"/>
                      <a:pt x="12091" y="7967"/>
                    </a:cubicBezTo>
                    <a:cubicBezTo>
                      <a:pt x="12134" y="8050"/>
                      <a:pt x="12174" y="8218"/>
                      <a:pt x="12050" y="8218"/>
                    </a:cubicBezTo>
                    <a:cubicBezTo>
                      <a:pt x="12033" y="8224"/>
                      <a:pt x="12017" y="8227"/>
                      <a:pt x="12002" y="8227"/>
                    </a:cubicBezTo>
                    <a:cubicBezTo>
                      <a:pt x="11911" y="8227"/>
                      <a:pt x="11871" y="8122"/>
                      <a:pt x="11799" y="8050"/>
                    </a:cubicBezTo>
                    <a:cubicBezTo>
                      <a:pt x="11672" y="7927"/>
                      <a:pt x="11756" y="7843"/>
                      <a:pt x="11839" y="7759"/>
                    </a:cubicBezTo>
                    <a:cubicBezTo>
                      <a:pt x="11967" y="7592"/>
                      <a:pt x="12050" y="7425"/>
                      <a:pt x="12050" y="7174"/>
                    </a:cubicBezTo>
                    <a:cubicBezTo>
                      <a:pt x="12007" y="6963"/>
                      <a:pt x="12050" y="6755"/>
                      <a:pt x="12258" y="6628"/>
                    </a:cubicBezTo>
                    <a:cubicBezTo>
                      <a:pt x="12385" y="6588"/>
                      <a:pt x="12342" y="6461"/>
                      <a:pt x="12301" y="6377"/>
                    </a:cubicBezTo>
                    <a:cubicBezTo>
                      <a:pt x="12248" y="6298"/>
                      <a:pt x="12195" y="6269"/>
                      <a:pt x="12141" y="6269"/>
                    </a:cubicBezTo>
                    <a:cubicBezTo>
                      <a:pt x="12111" y="6269"/>
                      <a:pt x="12081" y="6279"/>
                      <a:pt x="12050" y="6293"/>
                    </a:cubicBezTo>
                    <a:cubicBezTo>
                      <a:pt x="11923" y="6337"/>
                      <a:pt x="11799" y="6337"/>
                      <a:pt x="11716" y="6461"/>
                    </a:cubicBezTo>
                    <a:cubicBezTo>
                      <a:pt x="11381" y="6839"/>
                      <a:pt x="10879" y="7046"/>
                      <a:pt x="10377" y="7130"/>
                    </a:cubicBezTo>
                    <a:cubicBezTo>
                      <a:pt x="9915" y="7214"/>
                      <a:pt x="9624" y="7592"/>
                      <a:pt x="9624" y="7883"/>
                    </a:cubicBezTo>
                    <a:cubicBezTo>
                      <a:pt x="9540" y="8345"/>
                      <a:pt x="9245" y="8596"/>
                      <a:pt x="8994" y="8887"/>
                    </a:cubicBezTo>
                    <a:cubicBezTo>
                      <a:pt x="8906" y="8976"/>
                      <a:pt x="8841" y="9030"/>
                      <a:pt x="8762" y="9030"/>
                    </a:cubicBezTo>
                    <a:cubicBezTo>
                      <a:pt x="8692" y="9030"/>
                      <a:pt x="8611" y="8987"/>
                      <a:pt x="8492" y="8887"/>
                    </a:cubicBezTo>
                    <a:cubicBezTo>
                      <a:pt x="8241" y="8680"/>
                      <a:pt x="8034" y="8301"/>
                      <a:pt x="7656" y="8301"/>
                    </a:cubicBezTo>
                    <a:cubicBezTo>
                      <a:pt x="7237" y="8301"/>
                      <a:pt x="6735" y="8301"/>
                      <a:pt x="6360" y="8553"/>
                    </a:cubicBezTo>
                    <a:cubicBezTo>
                      <a:pt x="6268" y="8623"/>
                      <a:pt x="6188" y="8654"/>
                      <a:pt x="6106" y="8654"/>
                    </a:cubicBezTo>
                    <a:cubicBezTo>
                      <a:pt x="6040" y="8654"/>
                      <a:pt x="5973" y="8634"/>
                      <a:pt x="5898" y="8596"/>
                    </a:cubicBezTo>
                    <a:cubicBezTo>
                      <a:pt x="5145" y="8134"/>
                      <a:pt x="4603" y="7341"/>
                      <a:pt x="4894" y="6337"/>
                    </a:cubicBezTo>
                    <a:cubicBezTo>
                      <a:pt x="5021" y="5835"/>
                      <a:pt x="5145" y="5289"/>
                      <a:pt x="5272" y="4747"/>
                    </a:cubicBezTo>
                    <a:cubicBezTo>
                      <a:pt x="5272" y="4620"/>
                      <a:pt x="5356" y="4452"/>
                      <a:pt x="5229" y="4369"/>
                    </a:cubicBezTo>
                    <a:cubicBezTo>
                      <a:pt x="4938" y="4161"/>
                      <a:pt x="4687" y="3826"/>
                      <a:pt x="4225" y="3826"/>
                    </a:cubicBezTo>
                    <a:cubicBezTo>
                      <a:pt x="3784" y="3855"/>
                      <a:pt x="3341" y="3885"/>
                      <a:pt x="2899" y="3885"/>
                    </a:cubicBezTo>
                    <a:cubicBezTo>
                      <a:pt x="2714" y="3885"/>
                      <a:pt x="2528" y="3879"/>
                      <a:pt x="2344" y="3867"/>
                    </a:cubicBezTo>
                    <a:cubicBezTo>
                      <a:pt x="2260" y="3826"/>
                      <a:pt x="2049" y="3867"/>
                      <a:pt x="2176" y="3659"/>
                    </a:cubicBezTo>
                    <a:cubicBezTo>
                      <a:pt x="2467" y="3157"/>
                      <a:pt x="2551" y="2571"/>
                      <a:pt x="2846" y="2069"/>
                    </a:cubicBezTo>
                    <a:cubicBezTo>
                      <a:pt x="3137" y="1440"/>
                      <a:pt x="3264" y="730"/>
                      <a:pt x="3639" y="17"/>
                    </a:cubicBezTo>
                    <a:cubicBezTo>
                      <a:pt x="3445" y="17"/>
                      <a:pt x="3249" y="37"/>
                      <a:pt x="3066" y="37"/>
                    </a:cubicBezTo>
                    <a:cubicBezTo>
                      <a:pt x="2974" y="37"/>
                      <a:pt x="2886" y="32"/>
                      <a:pt x="2802" y="17"/>
                    </a:cubicBezTo>
                    <a:cubicBezTo>
                      <a:pt x="2696" y="6"/>
                      <a:pt x="2596" y="0"/>
                      <a:pt x="2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70"/>
              <p:cNvSpPr/>
              <p:nvPr/>
            </p:nvSpPr>
            <p:spPr>
              <a:xfrm flipH="1">
                <a:off x="6877163" y="1876969"/>
                <a:ext cx="965272" cy="1010810"/>
              </a:xfrm>
              <a:custGeom>
                <a:avLst/>
                <a:gdLst/>
                <a:ahLst/>
                <a:cxnLst/>
                <a:rect l="l" t="t" r="r" b="b"/>
                <a:pathLst>
                  <a:path w="30333" h="31764" extrusionOk="0">
                    <a:moveTo>
                      <a:pt x="18450" y="4730"/>
                    </a:moveTo>
                    <a:cubicBezTo>
                      <a:pt x="18410" y="4770"/>
                      <a:pt x="18367" y="4770"/>
                      <a:pt x="18326" y="4770"/>
                    </a:cubicBezTo>
                    <a:cubicBezTo>
                      <a:pt x="18367" y="4770"/>
                      <a:pt x="18367" y="4730"/>
                      <a:pt x="18410" y="4730"/>
                    </a:cubicBezTo>
                    <a:close/>
                    <a:moveTo>
                      <a:pt x="24017" y="0"/>
                    </a:moveTo>
                    <a:cubicBezTo>
                      <a:pt x="23849" y="0"/>
                      <a:pt x="23638" y="44"/>
                      <a:pt x="23431" y="84"/>
                    </a:cubicBezTo>
                    <a:cubicBezTo>
                      <a:pt x="22929" y="211"/>
                      <a:pt x="22427" y="419"/>
                      <a:pt x="22008" y="797"/>
                    </a:cubicBezTo>
                    <a:cubicBezTo>
                      <a:pt x="21925" y="586"/>
                      <a:pt x="22008" y="462"/>
                      <a:pt x="22092" y="379"/>
                    </a:cubicBezTo>
                    <a:lnTo>
                      <a:pt x="22092" y="379"/>
                    </a:lnTo>
                    <a:cubicBezTo>
                      <a:pt x="21423" y="546"/>
                      <a:pt x="20793" y="713"/>
                      <a:pt x="20124" y="921"/>
                    </a:cubicBezTo>
                    <a:cubicBezTo>
                      <a:pt x="20084" y="964"/>
                      <a:pt x="20000" y="1004"/>
                      <a:pt x="19916" y="1088"/>
                    </a:cubicBezTo>
                    <a:cubicBezTo>
                      <a:pt x="19665" y="1299"/>
                      <a:pt x="19705" y="1507"/>
                      <a:pt x="19749" y="1758"/>
                    </a:cubicBezTo>
                    <a:cubicBezTo>
                      <a:pt x="19749" y="1948"/>
                      <a:pt x="19893" y="1971"/>
                      <a:pt x="20053" y="1971"/>
                    </a:cubicBezTo>
                    <a:cubicBezTo>
                      <a:pt x="20104" y="1971"/>
                      <a:pt x="20157" y="1968"/>
                      <a:pt x="20208" y="1968"/>
                    </a:cubicBezTo>
                    <a:cubicBezTo>
                      <a:pt x="20335" y="2009"/>
                      <a:pt x="20459" y="2052"/>
                      <a:pt x="20586" y="2052"/>
                    </a:cubicBezTo>
                    <a:cubicBezTo>
                      <a:pt x="20793" y="2052"/>
                      <a:pt x="20877" y="2136"/>
                      <a:pt x="20710" y="2343"/>
                    </a:cubicBezTo>
                    <a:cubicBezTo>
                      <a:pt x="20251" y="3013"/>
                      <a:pt x="19538" y="3347"/>
                      <a:pt x="18829" y="3726"/>
                    </a:cubicBezTo>
                    <a:cubicBezTo>
                      <a:pt x="18795" y="3736"/>
                      <a:pt x="18767" y="3741"/>
                      <a:pt x="18744" y="3741"/>
                    </a:cubicBezTo>
                    <a:cubicBezTo>
                      <a:pt x="18680" y="3741"/>
                      <a:pt x="18650" y="3703"/>
                      <a:pt x="18618" y="3642"/>
                    </a:cubicBezTo>
                    <a:cubicBezTo>
                      <a:pt x="18577" y="3515"/>
                      <a:pt x="18534" y="3431"/>
                      <a:pt x="18618" y="3347"/>
                    </a:cubicBezTo>
                    <a:cubicBezTo>
                      <a:pt x="18701" y="3264"/>
                      <a:pt x="18829" y="3224"/>
                      <a:pt x="18912" y="3140"/>
                    </a:cubicBezTo>
                    <a:cubicBezTo>
                      <a:pt x="19080" y="3013"/>
                      <a:pt x="19036" y="2845"/>
                      <a:pt x="18996" y="2678"/>
                    </a:cubicBezTo>
                    <a:cubicBezTo>
                      <a:pt x="18958" y="2571"/>
                      <a:pt x="18923" y="2462"/>
                      <a:pt x="18807" y="2462"/>
                    </a:cubicBezTo>
                    <a:cubicBezTo>
                      <a:pt x="18788" y="2462"/>
                      <a:pt x="18768" y="2465"/>
                      <a:pt x="18745" y="2471"/>
                    </a:cubicBezTo>
                    <a:cubicBezTo>
                      <a:pt x="18704" y="2474"/>
                      <a:pt x="18667" y="2476"/>
                      <a:pt x="18633" y="2476"/>
                    </a:cubicBezTo>
                    <a:cubicBezTo>
                      <a:pt x="18312" y="2476"/>
                      <a:pt x="18251" y="2307"/>
                      <a:pt x="18326" y="1968"/>
                    </a:cubicBezTo>
                    <a:cubicBezTo>
                      <a:pt x="18326" y="1841"/>
                      <a:pt x="18326" y="1717"/>
                      <a:pt x="18283" y="1550"/>
                    </a:cubicBezTo>
                    <a:cubicBezTo>
                      <a:pt x="7572" y="5774"/>
                      <a:pt x="1" y="16194"/>
                      <a:pt x="1" y="28367"/>
                    </a:cubicBezTo>
                    <a:cubicBezTo>
                      <a:pt x="1" y="28869"/>
                      <a:pt x="1" y="29415"/>
                      <a:pt x="41" y="29917"/>
                    </a:cubicBezTo>
                    <a:cubicBezTo>
                      <a:pt x="587" y="29582"/>
                      <a:pt x="1129" y="29248"/>
                      <a:pt x="1631" y="28869"/>
                    </a:cubicBezTo>
                    <a:cubicBezTo>
                      <a:pt x="1865" y="28675"/>
                      <a:pt x="2098" y="28607"/>
                      <a:pt x="2332" y="28607"/>
                    </a:cubicBezTo>
                    <a:cubicBezTo>
                      <a:pt x="2600" y="28607"/>
                      <a:pt x="2869" y="28696"/>
                      <a:pt x="3137" y="28786"/>
                    </a:cubicBezTo>
                    <a:cubicBezTo>
                      <a:pt x="3405" y="28893"/>
                      <a:pt x="3581" y="28954"/>
                      <a:pt x="3727" y="28954"/>
                    </a:cubicBezTo>
                    <a:cubicBezTo>
                      <a:pt x="3925" y="28954"/>
                      <a:pt x="4068" y="28842"/>
                      <a:pt x="4309" y="28578"/>
                    </a:cubicBezTo>
                    <a:cubicBezTo>
                      <a:pt x="4520" y="28367"/>
                      <a:pt x="4703" y="28274"/>
                      <a:pt x="4929" y="28274"/>
                    </a:cubicBezTo>
                    <a:cubicBezTo>
                      <a:pt x="4972" y="28274"/>
                      <a:pt x="5016" y="28277"/>
                      <a:pt x="5062" y="28284"/>
                    </a:cubicBezTo>
                    <a:cubicBezTo>
                      <a:pt x="5208" y="28316"/>
                      <a:pt x="5347" y="28330"/>
                      <a:pt x="5485" y="28330"/>
                    </a:cubicBezTo>
                    <a:cubicBezTo>
                      <a:pt x="5704" y="28330"/>
                      <a:pt x="5919" y="28295"/>
                      <a:pt x="6149" y="28244"/>
                    </a:cubicBezTo>
                    <a:cubicBezTo>
                      <a:pt x="6196" y="28220"/>
                      <a:pt x="6237" y="28210"/>
                      <a:pt x="6272" y="28210"/>
                    </a:cubicBezTo>
                    <a:cubicBezTo>
                      <a:pt x="6364" y="28210"/>
                      <a:pt x="6424" y="28278"/>
                      <a:pt x="6484" y="28367"/>
                    </a:cubicBezTo>
                    <a:cubicBezTo>
                      <a:pt x="6628" y="28584"/>
                      <a:pt x="6786" y="28677"/>
                      <a:pt x="6958" y="28677"/>
                    </a:cubicBezTo>
                    <a:cubicBezTo>
                      <a:pt x="7086" y="28677"/>
                      <a:pt x="7221" y="28625"/>
                      <a:pt x="7365" y="28535"/>
                    </a:cubicBezTo>
                    <a:cubicBezTo>
                      <a:pt x="7410" y="28489"/>
                      <a:pt x="7468" y="28456"/>
                      <a:pt x="7532" y="28456"/>
                    </a:cubicBezTo>
                    <a:cubicBezTo>
                      <a:pt x="7585" y="28456"/>
                      <a:pt x="7642" y="28479"/>
                      <a:pt x="7699" y="28535"/>
                    </a:cubicBezTo>
                    <a:cubicBezTo>
                      <a:pt x="8118" y="28997"/>
                      <a:pt x="8325" y="29204"/>
                      <a:pt x="8074" y="29874"/>
                    </a:cubicBezTo>
                    <a:cubicBezTo>
                      <a:pt x="8034" y="29957"/>
                      <a:pt x="7990" y="30001"/>
                      <a:pt x="8034" y="30085"/>
                    </a:cubicBezTo>
                    <a:cubicBezTo>
                      <a:pt x="8118" y="30627"/>
                      <a:pt x="8285" y="31213"/>
                      <a:pt x="8703" y="31631"/>
                    </a:cubicBezTo>
                    <a:cubicBezTo>
                      <a:pt x="8779" y="31682"/>
                      <a:pt x="8870" y="31763"/>
                      <a:pt x="8959" y="31763"/>
                    </a:cubicBezTo>
                    <a:cubicBezTo>
                      <a:pt x="9016" y="31763"/>
                      <a:pt x="9072" y="31729"/>
                      <a:pt x="9122" y="31631"/>
                    </a:cubicBezTo>
                    <a:cubicBezTo>
                      <a:pt x="9413" y="31045"/>
                      <a:pt x="9580" y="30419"/>
                      <a:pt x="9456" y="29790"/>
                    </a:cubicBezTo>
                    <a:cubicBezTo>
                      <a:pt x="9373" y="29455"/>
                      <a:pt x="9289" y="29121"/>
                      <a:pt x="9246" y="28786"/>
                    </a:cubicBezTo>
                    <a:cubicBezTo>
                      <a:pt x="9246" y="28495"/>
                      <a:pt x="9162" y="28200"/>
                      <a:pt x="9329" y="27949"/>
                    </a:cubicBezTo>
                    <a:cubicBezTo>
                      <a:pt x="9999" y="26988"/>
                      <a:pt x="10879" y="26235"/>
                      <a:pt x="11883" y="25650"/>
                    </a:cubicBezTo>
                    <a:cubicBezTo>
                      <a:pt x="12385" y="25355"/>
                      <a:pt x="12844" y="25104"/>
                      <a:pt x="13222" y="24686"/>
                    </a:cubicBezTo>
                    <a:cubicBezTo>
                      <a:pt x="13597" y="24311"/>
                      <a:pt x="13848" y="23932"/>
                      <a:pt x="13764" y="23430"/>
                    </a:cubicBezTo>
                    <a:cubicBezTo>
                      <a:pt x="13724" y="23307"/>
                      <a:pt x="13681" y="23139"/>
                      <a:pt x="13848" y="23139"/>
                    </a:cubicBezTo>
                    <a:cubicBezTo>
                      <a:pt x="14226" y="23055"/>
                      <a:pt x="14266" y="22721"/>
                      <a:pt x="14394" y="22426"/>
                    </a:cubicBezTo>
                    <a:cubicBezTo>
                      <a:pt x="14430" y="22315"/>
                      <a:pt x="14468" y="22169"/>
                      <a:pt x="14626" y="22169"/>
                    </a:cubicBezTo>
                    <a:cubicBezTo>
                      <a:pt x="14644" y="22169"/>
                      <a:pt x="14663" y="22171"/>
                      <a:pt x="14685" y="22175"/>
                    </a:cubicBezTo>
                    <a:cubicBezTo>
                      <a:pt x="14979" y="22175"/>
                      <a:pt x="15147" y="21968"/>
                      <a:pt x="15314" y="21757"/>
                    </a:cubicBezTo>
                    <a:cubicBezTo>
                      <a:pt x="15565" y="21422"/>
                      <a:pt x="15773" y="21171"/>
                      <a:pt x="16191" y="21004"/>
                    </a:cubicBezTo>
                    <a:cubicBezTo>
                      <a:pt x="16693" y="20836"/>
                      <a:pt x="17195" y="20712"/>
                      <a:pt x="17741" y="20585"/>
                    </a:cubicBezTo>
                    <a:cubicBezTo>
                      <a:pt x="18116" y="20545"/>
                      <a:pt x="18159" y="20418"/>
                      <a:pt x="17992" y="20083"/>
                    </a:cubicBezTo>
                    <a:cubicBezTo>
                      <a:pt x="17992" y="20043"/>
                      <a:pt x="17948" y="19959"/>
                      <a:pt x="17992" y="19916"/>
                    </a:cubicBezTo>
                    <a:cubicBezTo>
                      <a:pt x="18243" y="19541"/>
                      <a:pt x="18410" y="19079"/>
                      <a:pt x="18869" y="18912"/>
                    </a:cubicBezTo>
                    <a:cubicBezTo>
                      <a:pt x="19414" y="18704"/>
                      <a:pt x="19957" y="18453"/>
                      <a:pt x="20542" y="18286"/>
                    </a:cubicBezTo>
                    <a:cubicBezTo>
                      <a:pt x="20837" y="18159"/>
                      <a:pt x="21128" y="18035"/>
                      <a:pt x="21463" y="18035"/>
                    </a:cubicBezTo>
                    <a:cubicBezTo>
                      <a:pt x="21339" y="18202"/>
                      <a:pt x="21172" y="18286"/>
                      <a:pt x="21044" y="18369"/>
                    </a:cubicBezTo>
                    <a:cubicBezTo>
                      <a:pt x="20920" y="18410"/>
                      <a:pt x="20793" y="18493"/>
                      <a:pt x="20877" y="18661"/>
                    </a:cubicBezTo>
                    <a:cubicBezTo>
                      <a:pt x="20948" y="18802"/>
                      <a:pt x="21018" y="18974"/>
                      <a:pt x="21189" y="18974"/>
                    </a:cubicBezTo>
                    <a:cubicBezTo>
                      <a:pt x="21221" y="18974"/>
                      <a:pt x="21256" y="18968"/>
                      <a:pt x="21295" y="18955"/>
                    </a:cubicBezTo>
                    <a:cubicBezTo>
                      <a:pt x="21463" y="18912"/>
                      <a:pt x="21674" y="18872"/>
                      <a:pt x="21881" y="18744"/>
                    </a:cubicBezTo>
                    <a:cubicBezTo>
                      <a:pt x="22343" y="18453"/>
                      <a:pt x="22885" y="18326"/>
                      <a:pt x="23431" y="18202"/>
                    </a:cubicBezTo>
                    <a:cubicBezTo>
                      <a:pt x="23555" y="18159"/>
                      <a:pt x="23766" y="18159"/>
                      <a:pt x="23806" y="17991"/>
                    </a:cubicBezTo>
                    <a:cubicBezTo>
                      <a:pt x="23973" y="17740"/>
                      <a:pt x="24184" y="17657"/>
                      <a:pt x="24475" y="17616"/>
                    </a:cubicBezTo>
                    <a:cubicBezTo>
                      <a:pt x="24602" y="17573"/>
                      <a:pt x="24810" y="17533"/>
                      <a:pt x="24726" y="17406"/>
                    </a:cubicBezTo>
                    <a:cubicBezTo>
                      <a:pt x="24686" y="17198"/>
                      <a:pt x="24810" y="16947"/>
                      <a:pt x="24602" y="16820"/>
                    </a:cubicBezTo>
                    <a:cubicBezTo>
                      <a:pt x="24580" y="16815"/>
                      <a:pt x="24559" y="16812"/>
                      <a:pt x="24539" y="16812"/>
                    </a:cubicBezTo>
                    <a:cubicBezTo>
                      <a:pt x="24402" y="16812"/>
                      <a:pt x="24292" y="16920"/>
                      <a:pt x="24184" y="17031"/>
                    </a:cubicBezTo>
                    <a:cubicBezTo>
                      <a:pt x="24140" y="17114"/>
                      <a:pt x="24057" y="17154"/>
                      <a:pt x="24017" y="17238"/>
                    </a:cubicBezTo>
                    <a:cubicBezTo>
                      <a:pt x="23766" y="17533"/>
                      <a:pt x="23471" y="17573"/>
                      <a:pt x="23136" y="17616"/>
                    </a:cubicBezTo>
                    <a:cubicBezTo>
                      <a:pt x="23109" y="17619"/>
                      <a:pt x="23082" y="17620"/>
                      <a:pt x="23056" y="17620"/>
                    </a:cubicBezTo>
                    <a:cubicBezTo>
                      <a:pt x="22616" y="17620"/>
                      <a:pt x="22458" y="17303"/>
                      <a:pt x="22300" y="16987"/>
                    </a:cubicBezTo>
                    <a:cubicBezTo>
                      <a:pt x="22092" y="16696"/>
                      <a:pt x="22427" y="16612"/>
                      <a:pt x="22510" y="16401"/>
                    </a:cubicBezTo>
                    <a:cubicBezTo>
                      <a:pt x="22594" y="16278"/>
                      <a:pt x="22718" y="16150"/>
                      <a:pt x="22761" y="15983"/>
                    </a:cubicBezTo>
                    <a:cubicBezTo>
                      <a:pt x="22845" y="15816"/>
                      <a:pt x="23053" y="15608"/>
                      <a:pt x="22929" y="15481"/>
                    </a:cubicBezTo>
                    <a:cubicBezTo>
                      <a:pt x="22830" y="15321"/>
                      <a:pt x="22634" y="15258"/>
                      <a:pt x="22434" y="15258"/>
                    </a:cubicBezTo>
                    <a:cubicBezTo>
                      <a:pt x="22375" y="15258"/>
                      <a:pt x="22316" y="15263"/>
                      <a:pt x="22259" y="15273"/>
                    </a:cubicBezTo>
                    <a:cubicBezTo>
                      <a:pt x="22132" y="15273"/>
                      <a:pt x="22008" y="15314"/>
                      <a:pt x="21881" y="15357"/>
                    </a:cubicBezTo>
                    <a:cubicBezTo>
                      <a:pt x="21379" y="15481"/>
                      <a:pt x="20920" y="15775"/>
                      <a:pt x="20418" y="15943"/>
                    </a:cubicBezTo>
                    <a:lnTo>
                      <a:pt x="20335" y="16026"/>
                    </a:lnTo>
                    <a:lnTo>
                      <a:pt x="20335" y="15983"/>
                    </a:lnTo>
                    <a:cubicBezTo>
                      <a:pt x="20335" y="15983"/>
                      <a:pt x="20375" y="15943"/>
                      <a:pt x="20418" y="15943"/>
                    </a:cubicBezTo>
                    <a:cubicBezTo>
                      <a:pt x="20418" y="15816"/>
                      <a:pt x="20502" y="15775"/>
                      <a:pt x="20586" y="15692"/>
                    </a:cubicBezTo>
                    <a:cubicBezTo>
                      <a:pt x="21044" y="15230"/>
                      <a:pt x="21841" y="15273"/>
                      <a:pt x="22259" y="14688"/>
                    </a:cubicBezTo>
                    <a:cubicBezTo>
                      <a:pt x="22280" y="14645"/>
                      <a:pt x="22333" y="14634"/>
                      <a:pt x="22398" y="14634"/>
                    </a:cubicBezTo>
                    <a:cubicBezTo>
                      <a:pt x="22460" y="14634"/>
                      <a:pt x="22532" y="14644"/>
                      <a:pt x="22594" y="14644"/>
                    </a:cubicBezTo>
                    <a:cubicBezTo>
                      <a:pt x="23067" y="14644"/>
                      <a:pt x="23560" y="14626"/>
                      <a:pt x="24058" y="14626"/>
                    </a:cubicBezTo>
                    <a:cubicBezTo>
                      <a:pt x="24308" y="14626"/>
                      <a:pt x="24559" y="14631"/>
                      <a:pt x="24810" y="14644"/>
                    </a:cubicBezTo>
                    <a:cubicBezTo>
                      <a:pt x="24868" y="14647"/>
                      <a:pt x="24925" y="14648"/>
                      <a:pt x="24982" y="14648"/>
                    </a:cubicBezTo>
                    <a:cubicBezTo>
                      <a:pt x="25794" y="14648"/>
                      <a:pt x="26530" y="14363"/>
                      <a:pt x="27196" y="13935"/>
                    </a:cubicBezTo>
                    <a:cubicBezTo>
                      <a:pt x="27325" y="13870"/>
                      <a:pt x="27428" y="13780"/>
                      <a:pt x="27545" y="13780"/>
                    </a:cubicBezTo>
                    <a:cubicBezTo>
                      <a:pt x="27580" y="13780"/>
                      <a:pt x="27616" y="13788"/>
                      <a:pt x="27655" y="13807"/>
                    </a:cubicBezTo>
                    <a:cubicBezTo>
                      <a:pt x="27615" y="13975"/>
                      <a:pt x="27488" y="14018"/>
                      <a:pt x="27404" y="14142"/>
                    </a:cubicBezTo>
                    <a:cubicBezTo>
                      <a:pt x="26778" y="14728"/>
                      <a:pt x="26149" y="15357"/>
                      <a:pt x="25647" y="16026"/>
                    </a:cubicBezTo>
                    <a:cubicBezTo>
                      <a:pt x="25607" y="16110"/>
                      <a:pt x="25479" y="16150"/>
                      <a:pt x="25523" y="16234"/>
                    </a:cubicBezTo>
                    <a:cubicBezTo>
                      <a:pt x="25547" y="16310"/>
                      <a:pt x="25601" y="16325"/>
                      <a:pt x="25667" y="16325"/>
                    </a:cubicBezTo>
                    <a:cubicBezTo>
                      <a:pt x="25713" y="16325"/>
                      <a:pt x="25764" y="16318"/>
                      <a:pt x="25814" y="16318"/>
                    </a:cubicBezTo>
                    <a:cubicBezTo>
                      <a:pt x="26031" y="16343"/>
                      <a:pt x="26261" y="16367"/>
                      <a:pt x="26481" y="16367"/>
                    </a:cubicBezTo>
                    <a:cubicBezTo>
                      <a:pt x="26645" y="16367"/>
                      <a:pt x="26803" y="16353"/>
                      <a:pt x="26945" y="16318"/>
                    </a:cubicBezTo>
                    <a:cubicBezTo>
                      <a:pt x="26984" y="16306"/>
                      <a:pt x="27021" y="16301"/>
                      <a:pt x="27058" y="16301"/>
                    </a:cubicBezTo>
                    <a:cubicBezTo>
                      <a:pt x="27319" y="16301"/>
                      <a:pt x="27518" y="16566"/>
                      <a:pt x="27741" y="16566"/>
                    </a:cubicBezTo>
                    <a:cubicBezTo>
                      <a:pt x="27820" y="16566"/>
                      <a:pt x="27901" y="16533"/>
                      <a:pt x="27990" y="16445"/>
                    </a:cubicBezTo>
                    <a:cubicBezTo>
                      <a:pt x="27990" y="16445"/>
                      <a:pt x="28073" y="16529"/>
                      <a:pt x="28073" y="16569"/>
                    </a:cubicBezTo>
                    <a:cubicBezTo>
                      <a:pt x="28126" y="16810"/>
                      <a:pt x="28199" y="16888"/>
                      <a:pt x="28284" y="16888"/>
                    </a:cubicBezTo>
                    <a:cubicBezTo>
                      <a:pt x="28407" y="16888"/>
                      <a:pt x="28555" y="16727"/>
                      <a:pt x="28703" y="16652"/>
                    </a:cubicBezTo>
                    <a:cubicBezTo>
                      <a:pt x="29037" y="16485"/>
                      <a:pt x="29078" y="16278"/>
                      <a:pt x="28910" y="15943"/>
                    </a:cubicBezTo>
                    <a:cubicBezTo>
                      <a:pt x="28826" y="15816"/>
                      <a:pt x="28826" y="15648"/>
                      <a:pt x="28910" y="15481"/>
                    </a:cubicBezTo>
                    <a:cubicBezTo>
                      <a:pt x="29017" y="15199"/>
                      <a:pt x="28944" y="15095"/>
                      <a:pt x="28745" y="15095"/>
                    </a:cubicBezTo>
                    <a:cubicBezTo>
                      <a:pt x="28707" y="15095"/>
                      <a:pt x="28665" y="15099"/>
                      <a:pt x="28619" y="15106"/>
                    </a:cubicBezTo>
                    <a:cubicBezTo>
                      <a:pt x="28553" y="15106"/>
                      <a:pt x="28468" y="15112"/>
                      <a:pt x="28388" y="15112"/>
                    </a:cubicBezTo>
                    <a:cubicBezTo>
                      <a:pt x="28265" y="15112"/>
                      <a:pt x="28157" y="15097"/>
                      <a:pt x="28157" y="15022"/>
                    </a:cubicBezTo>
                    <a:cubicBezTo>
                      <a:pt x="28157" y="14728"/>
                      <a:pt x="27531" y="14437"/>
                      <a:pt x="28117" y="14102"/>
                    </a:cubicBezTo>
                    <a:cubicBezTo>
                      <a:pt x="28157" y="14102"/>
                      <a:pt x="28157" y="14018"/>
                      <a:pt x="28157" y="14018"/>
                    </a:cubicBezTo>
                    <a:cubicBezTo>
                      <a:pt x="27906" y="13683"/>
                      <a:pt x="28201" y="13516"/>
                      <a:pt x="28368" y="13305"/>
                    </a:cubicBezTo>
                    <a:cubicBezTo>
                      <a:pt x="28535" y="13098"/>
                      <a:pt x="28575" y="12887"/>
                      <a:pt x="28492" y="12636"/>
                    </a:cubicBezTo>
                    <a:cubicBezTo>
                      <a:pt x="28324" y="12050"/>
                      <a:pt x="28201" y="11508"/>
                      <a:pt x="27531" y="11297"/>
                    </a:cubicBezTo>
                    <a:cubicBezTo>
                      <a:pt x="27237" y="11173"/>
                      <a:pt x="27029" y="10838"/>
                      <a:pt x="26818" y="10587"/>
                    </a:cubicBezTo>
                    <a:cubicBezTo>
                      <a:pt x="26734" y="10420"/>
                      <a:pt x="26945" y="10209"/>
                      <a:pt x="26986" y="10002"/>
                    </a:cubicBezTo>
                    <a:cubicBezTo>
                      <a:pt x="27029" y="9918"/>
                      <a:pt x="27029" y="9834"/>
                      <a:pt x="26986" y="9791"/>
                    </a:cubicBezTo>
                    <a:cubicBezTo>
                      <a:pt x="26818" y="9289"/>
                      <a:pt x="26862" y="8746"/>
                      <a:pt x="26734" y="8244"/>
                    </a:cubicBezTo>
                    <a:cubicBezTo>
                      <a:pt x="26687" y="8009"/>
                      <a:pt x="26654" y="7906"/>
                      <a:pt x="26581" y="7906"/>
                    </a:cubicBezTo>
                    <a:cubicBezTo>
                      <a:pt x="26525" y="7906"/>
                      <a:pt x="26445" y="7967"/>
                      <a:pt x="26316" y="8077"/>
                    </a:cubicBezTo>
                    <a:cubicBezTo>
                      <a:pt x="25814" y="8536"/>
                      <a:pt x="25272" y="8870"/>
                      <a:pt x="24686" y="9121"/>
                    </a:cubicBezTo>
                    <a:cubicBezTo>
                      <a:pt x="24599" y="9156"/>
                      <a:pt x="24526" y="9176"/>
                      <a:pt x="24460" y="9176"/>
                    </a:cubicBezTo>
                    <a:cubicBezTo>
                      <a:pt x="24365" y="9176"/>
                      <a:pt x="24282" y="9136"/>
                      <a:pt x="24184" y="9038"/>
                    </a:cubicBezTo>
                    <a:cubicBezTo>
                      <a:pt x="23806" y="8703"/>
                      <a:pt x="23766" y="8285"/>
                      <a:pt x="24184" y="7910"/>
                    </a:cubicBezTo>
                    <a:cubicBezTo>
                      <a:pt x="24391" y="7699"/>
                      <a:pt x="24391" y="7615"/>
                      <a:pt x="24100" y="7531"/>
                    </a:cubicBezTo>
                    <a:cubicBezTo>
                      <a:pt x="23849" y="7491"/>
                      <a:pt x="23638" y="7364"/>
                      <a:pt x="23471" y="7113"/>
                    </a:cubicBezTo>
                    <a:cubicBezTo>
                      <a:pt x="23315" y="6894"/>
                      <a:pt x="23109" y="6578"/>
                      <a:pt x="22786" y="6578"/>
                    </a:cubicBezTo>
                    <a:cubicBezTo>
                      <a:pt x="22680" y="6578"/>
                      <a:pt x="22561" y="6612"/>
                      <a:pt x="22427" y="6695"/>
                    </a:cubicBezTo>
                    <a:cubicBezTo>
                      <a:pt x="22391" y="6730"/>
                      <a:pt x="22340" y="6743"/>
                      <a:pt x="22284" y="6743"/>
                    </a:cubicBezTo>
                    <a:cubicBezTo>
                      <a:pt x="22208" y="6743"/>
                      <a:pt x="22121" y="6720"/>
                      <a:pt x="22048" y="6695"/>
                    </a:cubicBezTo>
                    <a:cubicBezTo>
                      <a:pt x="21714" y="6654"/>
                      <a:pt x="21339" y="6654"/>
                      <a:pt x="21004" y="6611"/>
                    </a:cubicBezTo>
                    <a:cubicBezTo>
                      <a:pt x="20954" y="6611"/>
                      <a:pt x="20911" y="6605"/>
                      <a:pt x="20874" y="6605"/>
                    </a:cubicBezTo>
                    <a:cubicBezTo>
                      <a:pt x="20818" y="6605"/>
                      <a:pt x="20777" y="6620"/>
                      <a:pt x="20753" y="6695"/>
                    </a:cubicBezTo>
                    <a:cubicBezTo>
                      <a:pt x="20542" y="7113"/>
                      <a:pt x="20208" y="7448"/>
                      <a:pt x="20124" y="7910"/>
                    </a:cubicBezTo>
                    <a:cubicBezTo>
                      <a:pt x="20084" y="8161"/>
                      <a:pt x="19957" y="8328"/>
                      <a:pt x="19789" y="8452"/>
                    </a:cubicBezTo>
                    <a:cubicBezTo>
                      <a:pt x="19538" y="8619"/>
                      <a:pt x="19414" y="8830"/>
                      <a:pt x="19203" y="8997"/>
                    </a:cubicBezTo>
                    <a:cubicBezTo>
                      <a:pt x="19036" y="9121"/>
                      <a:pt x="19080" y="9205"/>
                      <a:pt x="19203" y="9332"/>
                    </a:cubicBezTo>
                    <a:cubicBezTo>
                      <a:pt x="19287" y="9456"/>
                      <a:pt x="19538" y="9540"/>
                      <a:pt x="19454" y="9707"/>
                    </a:cubicBezTo>
                    <a:cubicBezTo>
                      <a:pt x="19371" y="10002"/>
                      <a:pt x="19287" y="10376"/>
                      <a:pt x="19120" y="10504"/>
                    </a:cubicBezTo>
                    <a:cubicBezTo>
                      <a:pt x="18618" y="10879"/>
                      <a:pt x="18116" y="11297"/>
                      <a:pt x="17530" y="11381"/>
                    </a:cubicBezTo>
                    <a:cubicBezTo>
                      <a:pt x="16988" y="11508"/>
                      <a:pt x="16820" y="11759"/>
                      <a:pt x="16737" y="12217"/>
                    </a:cubicBezTo>
                    <a:cubicBezTo>
                      <a:pt x="16737" y="12345"/>
                      <a:pt x="16653" y="12512"/>
                      <a:pt x="16609" y="12679"/>
                    </a:cubicBezTo>
                    <a:cubicBezTo>
                      <a:pt x="16609" y="13305"/>
                      <a:pt x="16151" y="13556"/>
                      <a:pt x="15649" y="13807"/>
                    </a:cubicBezTo>
                    <a:cubicBezTo>
                      <a:pt x="15602" y="13823"/>
                      <a:pt x="15555" y="13834"/>
                      <a:pt x="15515" y="13834"/>
                    </a:cubicBezTo>
                    <a:cubicBezTo>
                      <a:pt x="15447" y="13834"/>
                      <a:pt x="15398" y="13804"/>
                      <a:pt x="15398" y="13724"/>
                    </a:cubicBezTo>
                    <a:cubicBezTo>
                      <a:pt x="15354" y="13432"/>
                      <a:pt x="15147" y="13222"/>
                      <a:pt x="15103" y="12930"/>
                    </a:cubicBezTo>
                    <a:lnTo>
                      <a:pt x="15230" y="12930"/>
                    </a:lnTo>
                    <a:cubicBezTo>
                      <a:pt x="15398" y="12930"/>
                      <a:pt x="15565" y="12930"/>
                      <a:pt x="15605" y="12719"/>
                    </a:cubicBezTo>
                    <a:cubicBezTo>
                      <a:pt x="15605" y="12512"/>
                      <a:pt x="15481" y="12596"/>
                      <a:pt x="15354" y="12552"/>
                    </a:cubicBezTo>
                    <a:cubicBezTo>
                      <a:pt x="15230" y="12552"/>
                      <a:pt x="15270" y="12468"/>
                      <a:pt x="15270" y="12385"/>
                    </a:cubicBezTo>
                    <a:cubicBezTo>
                      <a:pt x="15354" y="12134"/>
                      <a:pt x="15438" y="11883"/>
                      <a:pt x="15605" y="11632"/>
                    </a:cubicBezTo>
                    <a:cubicBezTo>
                      <a:pt x="15747" y="11456"/>
                      <a:pt x="15800" y="11278"/>
                      <a:pt x="15584" y="11278"/>
                    </a:cubicBezTo>
                    <a:cubicBezTo>
                      <a:pt x="15544" y="11278"/>
                      <a:pt x="15496" y="11284"/>
                      <a:pt x="15438" y="11297"/>
                    </a:cubicBezTo>
                    <a:cubicBezTo>
                      <a:pt x="15336" y="11325"/>
                      <a:pt x="15240" y="11338"/>
                      <a:pt x="15148" y="11338"/>
                    </a:cubicBezTo>
                    <a:cubicBezTo>
                      <a:pt x="14557" y="11338"/>
                      <a:pt x="14136" y="10827"/>
                      <a:pt x="13557" y="10755"/>
                    </a:cubicBezTo>
                    <a:cubicBezTo>
                      <a:pt x="13513" y="10755"/>
                      <a:pt x="13473" y="10711"/>
                      <a:pt x="13430" y="10628"/>
                    </a:cubicBezTo>
                    <a:cubicBezTo>
                      <a:pt x="13138" y="10209"/>
                      <a:pt x="12720" y="10002"/>
                      <a:pt x="12218" y="9958"/>
                    </a:cubicBezTo>
                    <a:cubicBezTo>
                      <a:pt x="11716" y="9958"/>
                      <a:pt x="11716" y="9958"/>
                      <a:pt x="11716" y="9456"/>
                    </a:cubicBezTo>
                    <a:cubicBezTo>
                      <a:pt x="11716" y="9372"/>
                      <a:pt x="11716" y="9289"/>
                      <a:pt x="11756" y="9205"/>
                    </a:cubicBezTo>
                    <a:cubicBezTo>
                      <a:pt x="11840" y="8997"/>
                      <a:pt x="11799" y="8870"/>
                      <a:pt x="11548" y="8870"/>
                    </a:cubicBezTo>
                    <a:cubicBezTo>
                      <a:pt x="11465" y="8870"/>
                      <a:pt x="11381" y="8870"/>
                      <a:pt x="11338" y="8830"/>
                    </a:cubicBezTo>
                    <a:cubicBezTo>
                      <a:pt x="11254" y="8703"/>
                      <a:pt x="11381" y="8663"/>
                      <a:pt x="11465" y="8579"/>
                    </a:cubicBezTo>
                    <a:cubicBezTo>
                      <a:pt x="11883" y="8161"/>
                      <a:pt x="12302" y="7699"/>
                      <a:pt x="12927" y="7448"/>
                    </a:cubicBezTo>
                    <a:cubicBezTo>
                      <a:pt x="14183" y="6989"/>
                      <a:pt x="15230" y="6069"/>
                      <a:pt x="16486" y="5690"/>
                    </a:cubicBezTo>
                    <a:cubicBezTo>
                      <a:pt x="17155" y="5483"/>
                      <a:pt x="17741" y="5105"/>
                      <a:pt x="18326" y="4770"/>
                    </a:cubicBezTo>
                    <a:lnTo>
                      <a:pt x="18326" y="4770"/>
                    </a:lnTo>
                    <a:cubicBezTo>
                      <a:pt x="18116" y="5232"/>
                      <a:pt x="17697" y="5523"/>
                      <a:pt x="17279" y="5734"/>
                    </a:cubicBezTo>
                    <a:cubicBezTo>
                      <a:pt x="17362" y="5942"/>
                      <a:pt x="17781" y="5774"/>
                      <a:pt x="17657" y="6152"/>
                    </a:cubicBezTo>
                    <a:lnTo>
                      <a:pt x="17865" y="6152"/>
                    </a:lnTo>
                    <a:cubicBezTo>
                      <a:pt x="18075" y="6152"/>
                      <a:pt x="18243" y="6109"/>
                      <a:pt x="18410" y="5942"/>
                    </a:cubicBezTo>
                    <a:cubicBezTo>
                      <a:pt x="18667" y="5727"/>
                      <a:pt x="18793" y="5623"/>
                      <a:pt x="18922" y="5623"/>
                    </a:cubicBezTo>
                    <a:cubicBezTo>
                      <a:pt x="19044" y="5623"/>
                      <a:pt x="19170" y="5717"/>
                      <a:pt x="19414" y="5901"/>
                    </a:cubicBezTo>
                    <a:cubicBezTo>
                      <a:pt x="19518" y="5985"/>
                      <a:pt x="19685" y="6027"/>
                      <a:pt x="19832" y="6027"/>
                    </a:cubicBezTo>
                    <a:cubicBezTo>
                      <a:pt x="19978" y="6027"/>
                      <a:pt x="20104" y="5985"/>
                      <a:pt x="20124" y="5901"/>
                    </a:cubicBezTo>
                    <a:cubicBezTo>
                      <a:pt x="20251" y="5650"/>
                      <a:pt x="20167" y="5483"/>
                      <a:pt x="19916" y="5316"/>
                    </a:cubicBezTo>
                    <a:cubicBezTo>
                      <a:pt x="19622" y="5065"/>
                      <a:pt x="19247" y="4854"/>
                      <a:pt x="18996" y="4562"/>
                    </a:cubicBezTo>
                    <a:cubicBezTo>
                      <a:pt x="18952" y="4479"/>
                      <a:pt x="18869" y="4435"/>
                      <a:pt x="18912" y="4352"/>
                    </a:cubicBezTo>
                    <a:cubicBezTo>
                      <a:pt x="18932" y="4311"/>
                      <a:pt x="18962" y="4300"/>
                      <a:pt x="18998" y="4300"/>
                    </a:cubicBezTo>
                    <a:cubicBezTo>
                      <a:pt x="19034" y="4300"/>
                      <a:pt x="19077" y="4311"/>
                      <a:pt x="19120" y="4311"/>
                    </a:cubicBezTo>
                    <a:cubicBezTo>
                      <a:pt x="19247" y="4311"/>
                      <a:pt x="19287" y="4395"/>
                      <a:pt x="19371" y="4479"/>
                    </a:cubicBezTo>
                    <a:cubicBezTo>
                      <a:pt x="19428" y="4516"/>
                      <a:pt x="19493" y="4537"/>
                      <a:pt x="19555" y="4537"/>
                    </a:cubicBezTo>
                    <a:cubicBezTo>
                      <a:pt x="19631" y="4537"/>
                      <a:pt x="19703" y="4506"/>
                      <a:pt x="19749" y="4435"/>
                    </a:cubicBezTo>
                    <a:cubicBezTo>
                      <a:pt x="19957" y="4228"/>
                      <a:pt x="20251" y="4184"/>
                      <a:pt x="20542" y="4144"/>
                    </a:cubicBezTo>
                    <a:cubicBezTo>
                      <a:pt x="20920" y="4101"/>
                      <a:pt x="21295" y="3850"/>
                      <a:pt x="21463" y="3558"/>
                    </a:cubicBezTo>
                    <a:cubicBezTo>
                      <a:pt x="21590" y="3264"/>
                      <a:pt x="21714" y="3056"/>
                      <a:pt x="21925" y="2845"/>
                    </a:cubicBezTo>
                    <a:cubicBezTo>
                      <a:pt x="22008" y="2762"/>
                      <a:pt x="22092" y="2678"/>
                      <a:pt x="22008" y="2554"/>
                    </a:cubicBezTo>
                    <a:cubicBezTo>
                      <a:pt x="21804" y="2247"/>
                      <a:pt x="21987" y="2218"/>
                      <a:pt x="22174" y="2218"/>
                    </a:cubicBezTo>
                    <a:cubicBezTo>
                      <a:pt x="22217" y="2218"/>
                      <a:pt x="22261" y="2219"/>
                      <a:pt x="22300" y="2219"/>
                    </a:cubicBezTo>
                    <a:cubicBezTo>
                      <a:pt x="22389" y="2212"/>
                      <a:pt x="22480" y="2210"/>
                      <a:pt x="22571" y="2210"/>
                    </a:cubicBezTo>
                    <a:cubicBezTo>
                      <a:pt x="22797" y="2210"/>
                      <a:pt x="23027" y="2225"/>
                      <a:pt x="23255" y="2225"/>
                    </a:cubicBezTo>
                    <a:cubicBezTo>
                      <a:pt x="23498" y="2225"/>
                      <a:pt x="23740" y="2208"/>
                      <a:pt x="23973" y="2136"/>
                    </a:cubicBezTo>
                    <a:cubicBezTo>
                      <a:pt x="23997" y="2128"/>
                      <a:pt x="24021" y="2124"/>
                      <a:pt x="24045" y="2124"/>
                    </a:cubicBezTo>
                    <a:cubicBezTo>
                      <a:pt x="24146" y="2124"/>
                      <a:pt x="24240" y="2192"/>
                      <a:pt x="24308" y="2260"/>
                    </a:cubicBezTo>
                    <a:cubicBezTo>
                      <a:pt x="24435" y="2387"/>
                      <a:pt x="24559" y="2511"/>
                      <a:pt x="24686" y="2594"/>
                    </a:cubicBezTo>
                    <a:cubicBezTo>
                      <a:pt x="24937" y="2722"/>
                      <a:pt x="24894" y="2845"/>
                      <a:pt x="24686" y="2929"/>
                    </a:cubicBezTo>
                    <a:cubicBezTo>
                      <a:pt x="24559" y="3013"/>
                      <a:pt x="24391" y="3056"/>
                      <a:pt x="24268" y="3056"/>
                    </a:cubicBezTo>
                    <a:cubicBezTo>
                      <a:pt x="24057" y="3056"/>
                      <a:pt x="23889" y="3096"/>
                      <a:pt x="23722" y="3140"/>
                    </a:cubicBezTo>
                    <a:cubicBezTo>
                      <a:pt x="23515" y="3224"/>
                      <a:pt x="23431" y="3391"/>
                      <a:pt x="23431" y="3558"/>
                    </a:cubicBezTo>
                    <a:cubicBezTo>
                      <a:pt x="23399" y="3708"/>
                      <a:pt x="23521" y="3729"/>
                      <a:pt x="23623" y="3729"/>
                    </a:cubicBezTo>
                    <a:cubicBezTo>
                      <a:pt x="23662" y="3729"/>
                      <a:pt x="23699" y="3726"/>
                      <a:pt x="23722" y="3726"/>
                    </a:cubicBezTo>
                    <a:cubicBezTo>
                      <a:pt x="23809" y="3755"/>
                      <a:pt x="23897" y="3774"/>
                      <a:pt x="23979" y="3774"/>
                    </a:cubicBezTo>
                    <a:cubicBezTo>
                      <a:pt x="24133" y="3774"/>
                      <a:pt x="24268" y="3707"/>
                      <a:pt x="24351" y="3515"/>
                    </a:cubicBezTo>
                    <a:cubicBezTo>
                      <a:pt x="24435" y="3431"/>
                      <a:pt x="24519" y="3347"/>
                      <a:pt x="24643" y="3264"/>
                    </a:cubicBezTo>
                    <a:cubicBezTo>
                      <a:pt x="24748" y="3160"/>
                      <a:pt x="24853" y="3129"/>
                      <a:pt x="24962" y="3129"/>
                    </a:cubicBezTo>
                    <a:cubicBezTo>
                      <a:pt x="25072" y="3129"/>
                      <a:pt x="25186" y="3160"/>
                      <a:pt x="25312" y="3180"/>
                    </a:cubicBezTo>
                    <a:cubicBezTo>
                      <a:pt x="25439" y="3180"/>
                      <a:pt x="25439" y="3391"/>
                      <a:pt x="25439" y="3515"/>
                    </a:cubicBezTo>
                    <a:cubicBezTo>
                      <a:pt x="25479" y="3766"/>
                      <a:pt x="25272" y="3809"/>
                      <a:pt x="25104" y="3893"/>
                    </a:cubicBezTo>
                    <a:cubicBezTo>
                      <a:pt x="24853" y="4060"/>
                      <a:pt x="24559" y="4184"/>
                      <a:pt x="24268" y="4311"/>
                    </a:cubicBezTo>
                    <a:cubicBezTo>
                      <a:pt x="24140" y="4352"/>
                      <a:pt x="24057" y="4435"/>
                      <a:pt x="24057" y="4562"/>
                    </a:cubicBezTo>
                    <a:cubicBezTo>
                      <a:pt x="24100" y="4854"/>
                      <a:pt x="23933" y="4854"/>
                      <a:pt x="23722" y="4897"/>
                    </a:cubicBezTo>
                    <a:cubicBezTo>
                      <a:pt x="23618" y="4917"/>
                      <a:pt x="23514" y="4927"/>
                      <a:pt x="23414" y="4927"/>
                    </a:cubicBezTo>
                    <a:cubicBezTo>
                      <a:pt x="23315" y="4927"/>
                      <a:pt x="23220" y="4917"/>
                      <a:pt x="23136" y="4897"/>
                    </a:cubicBezTo>
                    <a:cubicBezTo>
                      <a:pt x="22956" y="4864"/>
                      <a:pt x="22782" y="4838"/>
                      <a:pt x="22617" y="4838"/>
                    </a:cubicBezTo>
                    <a:cubicBezTo>
                      <a:pt x="22362" y="4838"/>
                      <a:pt x="22128" y="4901"/>
                      <a:pt x="21925" y="5105"/>
                    </a:cubicBezTo>
                    <a:cubicBezTo>
                      <a:pt x="21797" y="5232"/>
                      <a:pt x="21757" y="5316"/>
                      <a:pt x="21881" y="5439"/>
                    </a:cubicBezTo>
                    <a:cubicBezTo>
                      <a:pt x="22010" y="5586"/>
                      <a:pt x="22130" y="5636"/>
                      <a:pt x="22246" y="5636"/>
                    </a:cubicBezTo>
                    <a:cubicBezTo>
                      <a:pt x="22395" y="5636"/>
                      <a:pt x="22536" y="5553"/>
                      <a:pt x="22678" y="5483"/>
                    </a:cubicBezTo>
                    <a:cubicBezTo>
                      <a:pt x="22978" y="5299"/>
                      <a:pt x="23185" y="5208"/>
                      <a:pt x="23352" y="5208"/>
                    </a:cubicBezTo>
                    <a:cubicBezTo>
                      <a:pt x="23604" y="5208"/>
                      <a:pt x="23765" y="5415"/>
                      <a:pt x="24017" y="5818"/>
                    </a:cubicBezTo>
                    <a:cubicBezTo>
                      <a:pt x="24308" y="6360"/>
                      <a:pt x="24726" y="6571"/>
                      <a:pt x="25228" y="6738"/>
                    </a:cubicBezTo>
                    <a:lnTo>
                      <a:pt x="26109" y="6989"/>
                    </a:lnTo>
                    <a:cubicBezTo>
                      <a:pt x="26166" y="7017"/>
                      <a:pt x="26262" y="7084"/>
                      <a:pt x="26344" y="7084"/>
                    </a:cubicBezTo>
                    <a:cubicBezTo>
                      <a:pt x="26382" y="7084"/>
                      <a:pt x="26417" y="7070"/>
                      <a:pt x="26443" y="7029"/>
                    </a:cubicBezTo>
                    <a:cubicBezTo>
                      <a:pt x="26527" y="6862"/>
                      <a:pt x="26443" y="6695"/>
                      <a:pt x="26360" y="6571"/>
                    </a:cubicBezTo>
                    <a:cubicBezTo>
                      <a:pt x="26232" y="6360"/>
                      <a:pt x="25981" y="6236"/>
                      <a:pt x="25898" y="5985"/>
                    </a:cubicBezTo>
                    <a:cubicBezTo>
                      <a:pt x="25946" y="5966"/>
                      <a:pt x="25991" y="5958"/>
                      <a:pt x="26035" y="5958"/>
                    </a:cubicBezTo>
                    <a:cubicBezTo>
                      <a:pt x="26182" y="5958"/>
                      <a:pt x="26304" y="6054"/>
                      <a:pt x="26400" y="6152"/>
                    </a:cubicBezTo>
                    <a:cubicBezTo>
                      <a:pt x="26567" y="6320"/>
                      <a:pt x="26778" y="6403"/>
                      <a:pt x="26945" y="6527"/>
                    </a:cubicBezTo>
                    <a:cubicBezTo>
                      <a:pt x="27032" y="6580"/>
                      <a:pt x="27104" y="6611"/>
                      <a:pt x="27165" y="6611"/>
                    </a:cubicBezTo>
                    <a:cubicBezTo>
                      <a:pt x="27251" y="6611"/>
                      <a:pt x="27315" y="6550"/>
                      <a:pt x="27364" y="6403"/>
                    </a:cubicBezTo>
                    <a:cubicBezTo>
                      <a:pt x="27364" y="6236"/>
                      <a:pt x="27488" y="6069"/>
                      <a:pt x="27655" y="5985"/>
                    </a:cubicBezTo>
                    <a:cubicBezTo>
                      <a:pt x="27990" y="5818"/>
                      <a:pt x="27866" y="5607"/>
                      <a:pt x="27698" y="5399"/>
                    </a:cubicBezTo>
                    <a:cubicBezTo>
                      <a:pt x="27571" y="5272"/>
                      <a:pt x="27404" y="5105"/>
                      <a:pt x="27320" y="4937"/>
                    </a:cubicBezTo>
                    <a:cubicBezTo>
                      <a:pt x="27196" y="4730"/>
                      <a:pt x="27196" y="4519"/>
                      <a:pt x="27404" y="4311"/>
                    </a:cubicBezTo>
                    <a:cubicBezTo>
                      <a:pt x="27490" y="4262"/>
                      <a:pt x="27558" y="4242"/>
                      <a:pt x="27615" y="4242"/>
                    </a:cubicBezTo>
                    <a:cubicBezTo>
                      <a:pt x="27751" y="4242"/>
                      <a:pt x="27818" y="4360"/>
                      <a:pt x="27906" y="4479"/>
                    </a:cubicBezTo>
                    <a:cubicBezTo>
                      <a:pt x="28033" y="4603"/>
                      <a:pt x="28157" y="4770"/>
                      <a:pt x="28284" y="4937"/>
                    </a:cubicBezTo>
                    <a:cubicBezTo>
                      <a:pt x="28383" y="5038"/>
                      <a:pt x="28503" y="5091"/>
                      <a:pt x="28618" y="5091"/>
                    </a:cubicBezTo>
                    <a:cubicBezTo>
                      <a:pt x="28744" y="5091"/>
                      <a:pt x="28866" y="5028"/>
                      <a:pt x="28954" y="4897"/>
                    </a:cubicBezTo>
                    <a:cubicBezTo>
                      <a:pt x="28994" y="4814"/>
                      <a:pt x="29078" y="4686"/>
                      <a:pt x="29161" y="4686"/>
                    </a:cubicBezTo>
                    <a:cubicBezTo>
                      <a:pt x="29230" y="4715"/>
                      <a:pt x="29291" y="4727"/>
                      <a:pt x="29347" y="4727"/>
                    </a:cubicBezTo>
                    <a:cubicBezTo>
                      <a:pt x="29703" y="4727"/>
                      <a:pt x="29847" y="4228"/>
                      <a:pt x="30209" y="4228"/>
                    </a:cubicBezTo>
                    <a:cubicBezTo>
                      <a:pt x="30333" y="4184"/>
                      <a:pt x="30209" y="4060"/>
                      <a:pt x="30165" y="4017"/>
                    </a:cubicBezTo>
                    <a:cubicBezTo>
                      <a:pt x="29762" y="3723"/>
                      <a:pt x="29486" y="3234"/>
                      <a:pt x="28970" y="3234"/>
                    </a:cubicBezTo>
                    <a:cubicBezTo>
                      <a:pt x="28899" y="3234"/>
                      <a:pt x="28824" y="3244"/>
                      <a:pt x="28743" y="3264"/>
                    </a:cubicBezTo>
                    <a:cubicBezTo>
                      <a:pt x="28575" y="3264"/>
                      <a:pt x="28452" y="3096"/>
                      <a:pt x="28368" y="2973"/>
                    </a:cubicBezTo>
                    <a:cubicBezTo>
                      <a:pt x="28284" y="2845"/>
                      <a:pt x="28408" y="2762"/>
                      <a:pt x="28492" y="2722"/>
                    </a:cubicBezTo>
                    <a:cubicBezTo>
                      <a:pt x="28743" y="2594"/>
                      <a:pt x="28826" y="2343"/>
                      <a:pt x="28786" y="2092"/>
                    </a:cubicBezTo>
                    <a:cubicBezTo>
                      <a:pt x="28743" y="1841"/>
                      <a:pt x="28535" y="1674"/>
                      <a:pt x="28241" y="1634"/>
                    </a:cubicBezTo>
                    <a:cubicBezTo>
                      <a:pt x="27787" y="1634"/>
                      <a:pt x="27538" y="1155"/>
                      <a:pt x="27093" y="1155"/>
                    </a:cubicBezTo>
                    <a:cubicBezTo>
                      <a:pt x="27046" y="1155"/>
                      <a:pt x="26997" y="1160"/>
                      <a:pt x="26945" y="1172"/>
                    </a:cubicBezTo>
                    <a:cubicBezTo>
                      <a:pt x="26902" y="1172"/>
                      <a:pt x="26818" y="1048"/>
                      <a:pt x="26778" y="1004"/>
                    </a:cubicBezTo>
                    <a:cubicBezTo>
                      <a:pt x="26611" y="797"/>
                      <a:pt x="26443" y="586"/>
                      <a:pt x="26316" y="419"/>
                    </a:cubicBezTo>
                    <a:cubicBezTo>
                      <a:pt x="26192" y="251"/>
                      <a:pt x="26065" y="128"/>
                      <a:pt x="25858" y="128"/>
                    </a:cubicBezTo>
                    <a:cubicBezTo>
                      <a:pt x="25644" y="128"/>
                      <a:pt x="25420" y="116"/>
                      <a:pt x="25195" y="116"/>
                    </a:cubicBezTo>
                    <a:cubicBezTo>
                      <a:pt x="24979" y="116"/>
                      <a:pt x="24764" y="127"/>
                      <a:pt x="24559" y="168"/>
                    </a:cubicBezTo>
                    <a:cubicBezTo>
                      <a:pt x="24496" y="168"/>
                      <a:pt x="24443" y="179"/>
                      <a:pt x="24395" y="179"/>
                    </a:cubicBezTo>
                    <a:cubicBezTo>
                      <a:pt x="24350" y="179"/>
                      <a:pt x="24309" y="169"/>
                      <a:pt x="24268" y="128"/>
                    </a:cubicBezTo>
                    <a:cubicBezTo>
                      <a:pt x="24184" y="44"/>
                      <a:pt x="24100" y="0"/>
                      <a:pt x="24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70"/>
              <p:cNvSpPr/>
              <p:nvPr/>
            </p:nvSpPr>
            <p:spPr>
              <a:xfrm flipH="1">
                <a:off x="7450957" y="2937189"/>
                <a:ext cx="195804" cy="71855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2258" extrusionOk="0">
                    <a:moveTo>
                      <a:pt x="1291" y="0"/>
                    </a:moveTo>
                    <a:cubicBezTo>
                      <a:pt x="887" y="0"/>
                      <a:pt x="500" y="86"/>
                      <a:pt x="211" y="490"/>
                    </a:cubicBezTo>
                    <a:cubicBezTo>
                      <a:pt x="44" y="700"/>
                      <a:pt x="0" y="908"/>
                      <a:pt x="128" y="1035"/>
                    </a:cubicBezTo>
                    <a:cubicBezTo>
                      <a:pt x="176" y="1107"/>
                      <a:pt x="220" y="1134"/>
                      <a:pt x="261" y="1134"/>
                    </a:cubicBezTo>
                    <a:cubicBezTo>
                      <a:pt x="363" y="1134"/>
                      <a:pt x="443" y="968"/>
                      <a:pt x="503" y="908"/>
                    </a:cubicBezTo>
                    <a:cubicBezTo>
                      <a:pt x="630" y="824"/>
                      <a:pt x="754" y="700"/>
                      <a:pt x="797" y="573"/>
                    </a:cubicBezTo>
                    <a:cubicBezTo>
                      <a:pt x="929" y="375"/>
                      <a:pt x="1114" y="256"/>
                      <a:pt x="1288" y="256"/>
                    </a:cubicBezTo>
                    <a:cubicBezTo>
                      <a:pt x="1334" y="256"/>
                      <a:pt x="1379" y="264"/>
                      <a:pt x="1423" y="282"/>
                    </a:cubicBezTo>
                    <a:cubicBezTo>
                      <a:pt x="1925" y="573"/>
                      <a:pt x="2471" y="657"/>
                      <a:pt x="2973" y="868"/>
                    </a:cubicBezTo>
                    <a:cubicBezTo>
                      <a:pt x="3348" y="992"/>
                      <a:pt x="3559" y="1202"/>
                      <a:pt x="3559" y="1621"/>
                    </a:cubicBezTo>
                    <a:cubicBezTo>
                      <a:pt x="3559" y="1745"/>
                      <a:pt x="3642" y="1872"/>
                      <a:pt x="3642" y="1956"/>
                    </a:cubicBezTo>
                    <a:cubicBezTo>
                      <a:pt x="3642" y="2165"/>
                      <a:pt x="3728" y="2258"/>
                      <a:pt x="3879" y="2258"/>
                    </a:cubicBezTo>
                    <a:cubicBezTo>
                      <a:pt x="3909" y="2258"/>
                      <a:pt x="3942" y="2254"/>
                      <a:pt x="3977" y="2247"/>
                    </a:cubicBezTo>
                    <a:cubicBezTo>
                      <a:pt x="4479" y="2247"/>
                      <a:pt x="4981" y="2247"/>
                      <a:pt x="5483" y="2163"/>
                    </a:cubicBezTo>
                    <a:cubicBezTo>
                      <a:pt x="5734" y="2123"/>
                      <a:pt x="6025" y="2039"/>
                      <a:pt x="6153" y="1788"/>
                    </a:cubicBezTo>
                    <a:cubicBezTo>
                      <a:pt x="6069" y="1661"/>
                      <a:pt x="5985" y="1661"/>
                      <a:pt x="5902" y="1621"/>
                    </a:cubicBezTo>
                    <a:cubicBezTo>
                      <a:pt x="5356" y="1537"/>
                      <a:pt x="4981" y="1243"/>
                      <a:pt x="4687" y="868"/>
                    </a:cubicBezTo>
                    <a:cubicBezTo>
                      <a:pt x="4519" y="657"/>
                      <a:pt x="4312" y="533"/>
                      <a:pt x="4061" y="449"/>
                    </a:cubicBezTo>
                    <a:cubicBezTo>
                      <a:pt x="3348" y="198"/>
                      <a:pt x="2638" y="71"/>
                      <a:pt x="1841" y="31"/>
                    </a:cubicBezTo>
                    <a:cubicBezTo>
                      <a:pt x="1659" y="17"/>
                      <a:pt x="1474" y="0"/>
                      <a:pt x="12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70"/>
              <p:cNvSpPr/>
              <p:nvPr/>
            </p:nvSpPr>
            <p:spPr>
              <a:xfrm flipH="1">
                <a:off x="7344449" y="3002425"/>
                <a:ext cx="121244" cy="54957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727" extrusionOk="0">
                    <a:moveTo>
                      <a:pt x="1250" y="1"/>
                    </a:moveTo>
                    <a:cubicBezTo>
                      <a:pt x="1172" y="1"/>
                      <a:pt x="1146" y="50"/>
                      <a:pt x="1172" y="240"/>
                    </a:cubicBezTo>
                    <a:cubicBezTo>
                      <a:pt x="1216" y="950"/>
                      <a:pt x="1172" y="950"/>
                      <a:pt x="463" y="993"/>
                    </a:cubicBezTo>
                    <a:lnTo>
                      <a:pt x="295" y="993"/>
                    </a:lnTo>
                    <a:cubicBezTo>
                      <a:pt x="128" y="1077"/>
                      <a:pt x="1" y="1161"/>
                      <a:pt x="1" y="1285"/>
                    </a:cubicBezTo>
                    <a:cubicBezTo>
                      <a:pt x="1" y="1434"/>
                      <a:pt x="85" y="1456"/>
                      <a:pt x="179" y="1456"/>
                    </a:cubicBezTo>
                    <a:cubicBezTo>
                      <a:pt x="217" y="1456"/>
                      <a:pt x="258" y="1452"/>
                      <a:pt x="295" y="1452"/>
                    </a:cubicBezTo>
                    <a:cubicBezTo>
                      <a:pt x="463" y="1495"/>
                      <a:pt x="630" y="1495"/>
                      <a:pt x="797" y="1495"/>
                    </a:cubicBezTo>
                    <a:cubicBezTo>
                      <a:pt x="911" y="1472"/>
                      <a:pt x="1050" y="1399"/>
                      <a:pt x="1180" y="1399"/>
                    </a:cubicBezTo>
                    <a:cubicBezTo>
                      <a:pt x="1289" y="1399"/>
                      <a:pt x="1391" y="1449"/>
                      <a:pt x="1467" y="1619"/>
                    </a:cubicBezTo>
                    <a:cubicBezTo>
                      <a:pt x="1484" y="1693"/>
                      <a:pt x="1559" y="1727"/>
                      <a:pt x="1645" y="1727"/>
                    </a:cubicBezTo>
                    <a:cubicBezTo>
                      <a:pt x="1753" y="1727"/>
                      <a:pt x="1878" y="1673"/>
                      <a:pt x="1925" y="1579"/>
                    </a:cubicBezTo>
                    <a:cubicBezTo>
                      <a:pt x="2220" y="1117"/>
                      <a:pt x="2722" y="1201"/>
                      <a:pt x="3097" y="1161"/>
                    </a:cubicBezTo>
                    <a:lnTo>
                      <a:pt x="3642" y="1161"/>
                    </a:lnTo>
                    <a:cubicBezTo>
                      <a:pt x="3766" y="1161"/>
                      <a:pt x="3810" y="1117"/>
                      <a:pt x="3810" y="950"/>
                    </a:cubicBezTo>
                    <a:cubicBezTo>
                      <a:pt x="3733" y="644"/>
                      <a:pt x="3026" y="57"/>
                      <a:pt x="2650" y="57"/>
                    </a:cubicBezTo>
                    <a:cubicBezTo>
                      <a:pt x="2615" y="57"/>
                      <a:pt x="2583" y="62"/>
                      <a:pt x="2555" y="73"/>
                    </a:cubicBezTo>
                    <a:cubicBezTo>
                      <a:pt x="2388" y="140"/>
                      <a:pt x="2234" y="167"/>
                      <a:pt x="2085" y="167"/>
                    </a:cubicBezTo>
                    <a:cubicBezTo>
                      <a:pt x="1862" y="167"/>
                      <a:pt x="1650" y="106"/>
                      <a:pt x="1423" y="29"/>
                    </a:cubicBezTo>
                    <a:cubicBezTo>
                      <a:pt x="1350" y="15"/>
                      <a:pt x="1292" y="1"/>
                      <a:pt x="1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0"/>
              <p:cNvSpPr/>
              <p:nvPr/>
            </p:nvSpPr>
            <p:spPr>
              <a:xfrm flipH="1">
                <a:off x="7461094" y="2762422"/>
                <a:ext cx="1599622" cy="2413864"/>
              </a:xfrm>
              <a:custGeom>
                <a:avLst/>
                <a:gdLst/>
                <a:ahLst/>
                <a:cxnLst/>
                <a:rect l="l" t="t" r="r" b="b"/>
                <a:pathLst>
                  <a:path w="50267" h="75854" extrusionOk="0">
                    <a:moveTo>
                      <a:pt x="20876" y="0"/>
                    </a:moveTo>
                    <a:cubicBezTo>
                      <a:pt x="20335" y="0"/>
                      <a:pt x="20545" y="9456"/>
                      <a:pt x="20545" y="9456"/>
                    </a:cubicBezTo>
                    <a:cubicBezTo>
                      <a:pt x="20545" y="9456"/>
                      <a:pt x="17322" y="15648"/>
                      <a:pt x="17449" y="16943"/>
                    </a:cubicBezTo>
                    <a:cubicBezTo>
                      <a:pt x="17616" y="18282"/>
                      <a:pt x="19832" y="26985"/>
                      <a:pt x="19832" y="26985"/>
                    </a:cubicBezTo>
                    <a:cubicBezTo>
                      <a:pt x="20545" y="29288"/>
                      <a:pt x="23765" y="39329"/>
                      <a:pt x="23139" y="41629"/>
                    </a:cubicBezTo>
                    <a:cubicBezTo>
                      <a:pt x="21884" y="46482"/>
                      <a:pt x="0" y="75853"/>
                      <a:pt x="0" y="75853"/>
                    </a:cubicBezTo>
                    <a:lnTo>
                      <a:pt x="22135" y="75853"/>
                    </a:lnTo>
                    <a:cubicBezTo>
                      <a:pt x="22135" y="75853"/>
                      <a:pt x="33431" y="50877"/>
                      <a:pt x="33974" y="50291"/>
                    </a:cubicBezTo>
                    <a:cubicBezTo>
                      <a:pt x="34938" y="49203"/>
                      <a:pt x="38325" y="47864"/>
                      <a:pt x="40752" y="43262"/>
                    </a:cubicBezTo>
                    <a:cubicBezTo>
                      <a:pt x="43178" y="38660"/>
                      <a:pt x="49916" y="21127"/>
                      <a:pt x="50124" y="20334"/>
                    </a:cubicBezTo>
                    <a:cubicBezTo>
                      <a:pt x="50267" y="19857"/>
                      <a:pt x="49175" y="18973"/>
                      <a:pt x="47744" y="18973"/>
                    </a:cubicBezTo>
                    <a:cubicBezTo>
                      <a:pt x="46664" y="18973"/>
                      <a:pt x="45390" y="19478"/>
                      <a:pt x="44310" y="21044"/>
                    </a:cubicBezTo>
                    <a:cubicBezTo>
                      <a:pt x="41839" y="24525"/>
                      <a:pt x="39487" y="32199"/>
                      <a:pt x="35774" y="32199"/>
                    </a:cubicBezTo>
                    <a:cubicBezTo>
                      <a:pt x="35650" y="32199"/>
                      <a:pt x="35524" y="32191"/>
                      <a:pt x="35396" y="32173"/>
                    </a:cubicBezTo>
                    <a:cubicBezTo>
                      <a:pt x="31463" y="31631"/>
                      <a:pt x="29917" y="23805"/>
                      <a:pt x="29164" y="21924"/>
                    </a:cubicBezTo>
                    <a:cubicBezTo>
                      <a:pt x="28411" y="20040"/>
                      <a:pt x="25857" y="16692"/>
                      <a:pt x="25857" y="16692"/>
                    </a:cubicBezTo>
                    <a:cubicBezTo>
                      <a:pt x="25857" y="16692"/>
                      <a:pt x="25817" y="459"/>
                      <a:pt x="20880" y="0"/>
                    </a:cubicBezTo>
                    <a:cubicBezTo>
                      <a:pt x="20878" y="0"/>
                      <a:pt x="20877" y="0"/>
                      <a:pt x="20876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0"/>
              <p:cNvSpPr/>
              <p:nvPr/>
            </p:nvSpPr>
            <p:spPr>
              <a:xfrm flipH="1">
                <a:off x="8372305" y="3063301"/>
                <a:ext cx="73319" cy="438037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13765" extrusionOk="0">
                    <a:moveTo>
                      <a:pt x="1216" y="1"/>
                    </a:moveTo>
                    <a:cubicBezTo>
                      <a:pt x="1216" y="1"/>
                      <a:pt x="630" y="1089"/>
                      <a:pt x="1" y="2428"/>
                    </a:cubicBezTo>
                    <a:cubicBezTo>
                      <a:pt x="252" y="3974"/>
                      <a:pt x="546" y="6026"/>
                      <a:pt x="754" y="7070"/>
                    </a:cubicBezTo>
                    <a:cubicBezTo>
                      <a:pt x="1089" y="8871"/>
                      <a:pt x="2304" y="13764"/>
                      <a:pt x="2304" y="13764"/>
                    </a:cubicBezTo>
                    <a:cubicBezTo>
                      <a:pt x="2304" y="13764"/>
                      <a:pt x="1172" y="7616"/>
                      <a:pt x="1216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0"/>
              <p:cNvSpPr/>
              <p:nvPr/>
            </p:nvSpPr>
            <p:spPr>
              <a:xfrm flipH="1">
                <a:off x="8048830" y="2763695"/>
                <a:ext cx="338210" cy="921389"/>
              </a:xfrm>
              <a:custGeom>
                <a:avLst/>
                <a:gdLst/>
                <a:ahLst/>
                <a:cxnLst/>
                <a:rect l="l" t="t" r="r" b="b"/>
                <a:pathLst>
                  <a:path w="10628" h="2895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1" y="964"/>
                      <a:pt x="1802" y="2511"/>
                      <a:pt x="2220" y="4854"/>
                    </a:cubicBezTo>
                    <a:cubicBezTo>
                      <a:pt x="3097" y="10085"/>
                      <a:pt x="3264" y="17573"/>
                      <a:pt x="3934" y="18704"/>
                    </a:cubicBezTo>
                    <a:cubicBezTo>
                      <a:pt x="4447" y="19529"/>
                      <a:pt x="7252" y="22356"/>
                      <a:pt x="10091" y="27876"/>
                    </a:cubicBezTo>
                    <a:lnTo>
                      <a:pt x="10091" y="27876"/>
                    </a:lnTo>
                    <a:cubicBezTo>
                      <a:pt x="9009" y="25501"/>
                      <a:pt x="8391" y="22861"/>
                      <a:pt x="7994" y="21884"/>
                    </a:cubicBezTo>
                    <a:cubicBezTo>
                      <a:pt x="7241" y="20000"/>
                      <a:pt x="4687" y="16652"/>
                      <a:pt x="4687" y="16652"/>
                    </a:cubicBezTo>
                    <a:cubicBezTo>
                      <a:pt x="4687" y="16652"/>
                      <a:pt x="4647" y="1088"/>
                      <a:pt x="1" y="0"/>
                    </a:cubicBezTo>
                    <a:close/>
                    <a:moveTo>
                      <a:pt x="10091" y="27876"/>
                    </a:moveTo>
                    <a:lnTo>
                      <a:pt x="10091" y="27876"/>
                    </a:lnTo>
                    <a:cubicBezTo>
                      <a:pt x="10258" y="28244"/>
                      <a:pt x="10437" y="28605"/>
                      <a:pt x="10628" y="28953"/>
                    </a:cubicBezTo>
                    <a:cubicBezTo>
                      <a:pt x="10449" y="28583"/>
                      <a:pt x="10270" y="28224"/>
                      <a:pt x="10091" y="2787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0"/>
              <p:cNvSpPr/>
              <p:nvPr/>
            </p:nvSpPr>
            <p:spPr>
              <a:xfrm flipH="1">
                <a:off x="7762490" y="4135041"/>
                <a:ext cx="739046" cy="1041232"/>
              </a:xfrm>
              <a:custGeom>
                <a:avLst/>
                <a:gdLst/>
                <a:ahLst/>
                <a:cxnLst/>
                <a:rect l="l" t="t" r="r" b="b"/>
                <a:pathLst>
                  <a:path w="23224" h="32720" extrusionOk="0">
                    <a:moveTo>
                      <a:pt x="23223" y="1"/>
                    </a:moveTo>
                    <a:cubicBezTo>
                      <a:pt x="19625" y="3264"/>
                      <a:pt x="15063" y="6822"/>
                      <a:pt x="13891" y="7532"/>
                    </a:cubicBezTo>
                    <a:cubicBezTo>
                      <a:pt x="12429" y="8412"/>
                      <a:pt x="3475" y="25901"/>
                      <a:pt x="1" y="32719"/>
                    </a:cubicBezTo>
                    <a:lnTo>
                      <a:pt x="4563" y="32719"/>
                    </a:lnTo>
                    <a:cubicBezTo>
                      <a:pt x="4563" y="32719"/>
                      <a:pt x="15859" y="7743"/>
                      <a:pt x="16402" y="7157"/>
                    </a:cubicBezTo>
                    <a:cubicBezTo>
                      <a:pt x="17366" y="6069"/>
                      <a:pt x="20753" y="4730"/>
                      <a:pt x="23180" y="128"/>
                    </a:cubicBezTo>
                    <a:cubicBezTo>
                      <a:pt x="23180" y="85"/>
                      <a:pt x="23223" y="44"/>
                      <a:pt x="23223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70"/>
              <p:cNvSpPr/>
              <p:nvPr/>
            </p:nvSpPr>
            <p:spPr>
              <a:xfrm flipH="1">
                <a:off x="8358399" y="2779256"/>
                <a:ext cx="61863" cy="139478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383" extrusionOk="0">
                    <a:moveTo>
                      <a:pt x="593" y="1"/>
                    </a:moveTo>
                    <a:cubicBezTo>
                      <a:pt x="521" y="1"/>
                      <a:pt x="449" y="31"/>
                      <a:pt x="375" y="97"/>
                    </a:cubicBezTo>
                    <a:cubicBezTo>
                      <a:pt x="0" y="392"/>
                      <a:pt x="41" y="4281"/>
                      <a:pt x="375" y="4365"/>
                    </a:cubicBezTo>
                    <a:cubicBezTo>
                      <a:pt x="437" y="4377"/>
                      <a:pt x="505" y="4383"/>
                      <a:pt x="578" y="4383"/>
                    </a:cubicBezTo>
                    <a:cubicBezTo>
                      <a:pt x="1002" y="4383"/>
                      <a:pt x="1571" y="4180"/>
                      <a:pt x="1714" y="3822"/>
                    </a:cubicBezTo>
                    <a:cubicBezTo>
                      <a:pt x="1943" y="3288"/>
                      <a:pt x="1336" y="1"/>
                      <a:pt x="593" y="1"/>
                    </a:cubicBezTo>
                    <a:close/>
                  </a:path>
                </a:pathLst>
              </a:custGeom>
              <a:solidFill>
                <a:srgbClr val="FFC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70"/>
              <p:cNvSpPr/>
              <p:nvPr/>
            </p:nvSpPr>
            <p:spPr>
              <a:xfrm flipH="1">
                <a:off x="7458945" y="3404562"/>
                <a:ext cx="123917" cy="122994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865" extrusionOk="0">
                    <a:moveTo>
                      <a:pt x="2142" y="0"/>
                    </a:moveTo>
                    <a:cubicBezTo>
                      <a:pt x="1874" y="0"/>
                      <a:pt x="1629" y="47"/>
                      <a:pt x="1467" y="155"/>
                    </a:cubicBezTo>
                    <a:cubicBezTo>
                      <a:pt x="921" y="530"/>
                      <a:pt x="1" y="2120"/>
                      <a:pt x="1" y="2749"/>
                    </a:cubicBezTo>
                    <a:cubicBezTo>
                      <a:pt x="1" y="3305"/>
                      <a:pt x="1423" y="3864"/>
                      <a:pt x="2092" y="3864"/>
                    </a:cubicBezTo>
                    <a:cubicBezTo>
                      <a:pt x="2176" y="3864"/>
                      <a:pt x="2248" y="3856"/>
                      <a:pt x="2304" y="3837"/>
                    </a:cubicBezTo>
                    <a:cubicBezTo>
                      <a:pt x="2846" y="3626"/>
                      <a:pt x="3894" y="865"/>
                      <a:pt x="3599" y="490"/>
                    </a:cubicBezTo>
                    <a:cubicBezTo>
                      <a:pt x="3372" y="207"/>
                      <a:pt x="2705" y="0"/>
                      <a:pt x="2142" y="0"/>
                    </a:cubicBezTo>
                    <a:close/>
                  </a:path>
                </a:pathLst>
              </a:custGeom>
              <a:solidFill>
                <a:srgbClr val="FFC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70"/>
              <p:cNvSpPr/>
              <p:nvPr/>
            </p:nvSpPr>
            <p:spPr>
              <a:xfrm flipH="1">
                <a:off x="5750785" y="3390624"/>
                <a:ext cx="1099786" cy="2503349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78666" extrusionOk="0">
                    <a:moveTo>
                      <a:pt x="33564" y="1"/>
                    </a:moveTo>
                    <a:cubicBezTo>
                      <a:pt x="28902" y="1"/>
                      <a:pt x="24311" y="14524"/>
                      <a:pt x="24311" y="14524"/>
                    </a:cubicBezTo>
                    <a:cubicBezTo>
                      <a:pt x="24311" y="14524"/>
                      <a:pt x="20880" y="16951"/>
                      <a:pt x="19625" y="18500"/>
                    </a:cubicBezTo>
                    <a:cubicBezTo>
                      <a:pt x="18382" y="20022"/>
                      <a:pt x="14841" y="26489"/>
                      <a:pt x="11090" y="26489"/>
                    </a:cubicBezTo>
                    <a:cubicBezTo>
                      <a:pt x="10923" y="26489"/>
                      <a:pt x="10755" y="26477"/>
                      <a:pt x="10588" y="26450"/>
                    </a:cubicBezTo>
                    <a:cubicBezTo>
                      <a:pt x="6695" y="25821"/>
                      <a:pt x="6738" y="17369"/>
                      <a:pt x="5399" y="13145"/>
                    </a:cubicBezTo>
                    <a:cubicBezTo>
                      <a:pt x="4650" y="10730"/>
                      <a:pt x="2994" y="10029"/>
                      <a:pt x="1721" y="10029"/>
                    </a:cubicBezTo>
                    <a:cubicBezTo>
                      <a:pt x="789" y="10029"/>
                      <a:pt x="61" y="10405"/>
                      <a:pt x="44" y="10758"/>
                    </a:cubicBezTo>
                    <a:cubicBezTo>
                      <a:pt x="0" y="11595"/>
                      <a:pt x="1256" y="30339"/>
                      <a:pt x="2220" y="35444"/>
                    </a:cubicBezTo>
                    <a:cubicBezTo>
                      <a:pt x="3140" y="40592"/>
                      <a:pt x="5985" y="42851"/>
                      <a:pt x="6571" y="44146"/>
                    </a:cubicBezTo>
                    <a:cubicBezTo>
                      <a:pt x="6906" y="44899"/>
                      <a:pt x="10253" y="72055"/>
                      <a:pt x="10253" y="72055"/>
                    </a:cubicBezTo>
                    <a:lnTo>
                      <a:pt x="31380" y="78665"/>
                    </a:lnTo>
                    <a:cubicBezTo>
                      <a:pt x="31380" y="78665"/>
                      <a:pt x="19247" y="44146"/>
                      <a:pt x="19457" y="39126"/>
                    </a:cubicBezTo>
                    <a:cubicBezTo>
                      <a:pt x="19581" y="36742"/>
                      <a:pt x="25650" y="28080"/>
                      <a:pt x="27029" y="26115"/>
                    </a:cubicBezTo>
                    <a:cubicBezTo>
                      <a:pt x="27029" y="26115"/>
                      <a:pt x="31715" y="18457"/>
                      <a:pt x="32260" y="17245"/>
                    </a:cubicBezTo>
                    <a:cubicBezTo>
                      <a:pt x="32762" y="16030"/>
                      <a:pt x="31547" y="9169"/>
                      <a:pt x="31547" y="9169"/>
                    </a:cubicBezTo>
                    <a:cubicBezTo>
                      <a:pt x="31547" y="9169"/>
                      <a:pt x="34560" y="175"/>
                      <a:pt x="34018" y="48"/>
                    </a:cubicBezTo>
                    <a:cubicBezTo>
                      <a:pt x="33866" y="16"/>
                      <a:pt x="33715" y="1"/>
                      <a:pt x="33564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70"/>
              <p:cNvSpPr/>
              <p:nvPr/>
            </p:nvSpPr>
            <p:spPr>
              <a:xfrm flipH="1">
                <a:off x="5833341" y="3682370"/>
                <a:ext cx="177060" cy="408824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12847" extrusionOk="0">
                    <a:moveTo>
                      <a:pt x="5145" y="1"/>
                    </a:moveTo>
                    <a:cubicBezTo>
                      <a:pt x="2930" y="7324"/>
                      <a:pt x="1" y="12847"/>
                      <a:pt x="1" y="12847"/>
                    </a:cubicBezTo>
                    <a:cubicBezTo>
                      <a:pt x="1" y="12847"/>
                      <a:pt x="2635" y="8496"/>
                      <a:pt x="3472" y="6862"/>
                    </a:cubicBezTo>
                    <a:cubicBezTo>
                      <a:pt x="3974" y="5942"/>
                      <a:pt x="4894" y="4061"/>
                      <a:pt x="5564" y="2678"/>
                    </a:cubicBezTo>
                    <a:cubicBezTo>
                      <a:pt x="5356" y="1172"/>
                      <a:pt x="5145" y="1"/>
                      <a:pt x="5145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70"/>
              <p:cNvSpPr/>
              <p:nvPr/>
            </p:nvSpPr>
            <p:spPr>
              <a:xfrm flipH="1">
                <a:off x="5777393" y="3390656"/>
                <a:ext cx="596545" cy="779047"/>
              </a:xfrm>
              <a:custGeom>
                <a:avLst/>
                <a:gdLst/>
                <a:ahLst/>
                <a:cxnLst/>
                <a:rect l="l" t="t" r="r" b="b"/>
                <a:pathLst>
                  <a:path w="18746" h="24481" extrusionOk="0">
                    <a:moveTo>
                      <a:pt x="18587" y="1"/>
                    </a:moveTo>
                    <a:cubicBezTo>
                      <a:pt x="13915" y="1"/>
                      <a:pt x="9333" y="14523"/>
                      <a:pt x="9333" y="14523"/>
                    </a:cubicBezTo>
                    <a:cubicBezTo>
                      <a:pt x="9333" y="14523"/>
                      <a:pt x="5902" y="16950"/>
                      <a:pt x="4647" y="18499"/>
                    </a:cubicBezTo>
                    <a:cubicBezTo>
                      <a:pt x="3963" y="19324"/>
                      <a:pt x="2604" y="21629"/>
                      <a:pt x="883" y="23561"/>
                    </a:cubicBezTo>
                    <a:lnTo>
                      <a:pt x="883" y="23561"/>
                    </a:lnTo>
                    <a:cubicBezTo>
                      <a:pt x="5213" y="19167"/>
                      <a:pt x="8711" y="17323"/>
                      <a:pt x="9417" y="16658"/>
                    </a:cubicBezTo>
                    <a:cubicBezTo>
                      <a:pt x="10421" y="15778"/>
                      <a:pt x="12804" y="8665"/>
                      <a:pt x="15190" y="3979"/>
                    </a:cubicBezTo>
                    <a:cubicBezTo>
                      <a:pt x="16278" y="1847"/>
                      <a:pt x="17617" y="676"/>
                      <a:pt x="18745" y="6"/>
                    </a:cubicBezTo>
                    <a:cubicBezTo>
                      <a:pt x="18692" y="3"/>
                      <a:pt x="18640" y="1"/>
                      <a:pt x="18587" y="1"/>
                    </a:cubicBezTo>
                    <a:close/>
                    <a:moveTo>
                      <a:pt x="883" y="23561"/>
                    </a:moveTo>
                    <a:lnTo>
                      <a:pt x="883" y="23561"/>
                    </a:lnTo>
                    <a:cubicBezTo>
                      <a:pt x="593" y="23856"/>
                      <a:pt x="298" y="24162"/>
                      <a:pt x="1" y="24481"/>
                    </a:cubicBezTo>
                    <a:cubicBezTo>
                      <a:pt x="304" y="24190"/>
                      <a:pt x="599" y="23881"/>
                      <a:pt x="883" y="2356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70"/>
              <p:cNvSpPr/>
              <p:nvPr/>
            </p:nvSpPr>
            <p:spPr>
              <a:xfrm flipH="1">
                <a:off x="6384530" y="4514553"/>
                <a:ext cx="396795" cy="1212915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38115" extrusionOk="0">
                    <a:moveTo>
                      <a:pt x="0" y="1"/>
                    </a:moveTo>
                    <a:cubicBezTo>
                      <a:pt x="0" y="41"/>
                      <a:pt x="0" y="84"/>
                      <a:pt x="44" y="125"/>
                    </a:cubicBezTo>
                    <a:cubicBezTo>
                      <a:pt x="964" y="5273"/>
                      <a:pt x="3809" y="7532"/>
                      <a:pt x="4395" y="8827"/>
                    </a:cubicBezTo>
                    <a:cubicBezTo>
                      <a:pt x="4730" y="9580"/>
                      <a:pt x="8077" y="36736"/>
                      <a:pt x="8077" y="36736"/>
                    </a:cubicBezTo>
                    <a:lnTo>
                      <a:pt x="12468" y="38115"/>
                    </a:lnTo>
                    <a:cubicBezTo>
                      <a:pt x="11129" y="30584"/>
                      <a:pt x="7826" y="11214"/>
                      <a:pt x="6694" y="9959"/>
                    </a:cubicBezTo>
                    <a:cubicBezTo>
                      <a:pt x="5774" y="8911"/>
                      <a:pt x="2470" y="4185"/>
                      <a:pt x="0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70"/>
              <p:cNvSpPr/>
              <p:nvPr/>
            </p:nvSpPr>
            <p:spPr>
              <a:xfrm flipH="1">
                <a:off x="5753500" y="3409463"/>
                <a:ext cx="86303" cy="134482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4226" extrusionOk="0">
                    <a:moveTo>
                      <a:pt x="2200" y="1"/>
                    </a:moveTo>
                    <a:cubicBezTo>
                      <a:pt x="1451" y="1"/>
                      <a:pt x="0" y="2754"/>
                      <a:pt x="35" y="3305"/>
                    </a:cubicBezTo>
                    <a:cubicBezTo>
                      <a:pt x="79" y="3767"/>
                      <a:pt x="748" y="4185"/>
                      <a:pt x="1167" y="4225"/>
                    </a:cubicBezTo>
                    <a:cubicBezTo>
                      <a:pt x="1169" y="4225"/>
                      <a:pt x="1171" y="4226"/>
                      <a:pt x="1173" y="4226"/>
                    </a:cubicBezTo>
                    <a:cubicBezTo>
                      <a:pt x="1516" y="4226"/>
                      <a:pt x="2712" y="584"/>
                      <a:pt x="2462" y="168"/>
                    </a:cubicBezTo>
                    <a:cubicBezTo>
                      <a:pt x="2392" y="52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C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70"/>
              <p:cNvSpPr/>
              <p:nvPr/>
            </p:nvSpPr>
            <p:spPr>
              <a:xfrm flipH="1">
                <a:off x="6754689" y="3738696"/>
                <a:ext cx="107815" cy="124490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912" extrusionOk="0">
                    <a:moveTo>
                      <a:pt x="1132" y="0"/>
                    </a:moveTo>
                    <a:cubicBezTo>
                      <a:pt x="834" y="0"/>
                      <a:pt x="568" y="51"/>
                      <a:pt x="419" y="155"/>
                    </a:cubicBezTo>
                    <a:cubicBezTo>
                      <a:pt x="1" y="450"/>
                      <a:pt x="208" y="3378"/>
                      <a:pt x="627" y="3713"/>
                    </a:cubicBezTo>
                    <a:cubicBezTo>
                      <a:pt x="808" y="3844"/>
                      <a:pt x="1207" y="3911"/>
                      <a:pt x="1638" y="3911"/>
                    </a:cubicBezTo>
                    <a:cubicBezTo>
                      <a:pt x="2307" y="3911"/>
                      <a:pt x="3052" y="3750"/>
                      <a:pt x="3180" y="3419"/>
                    </a:cubicBezTo>
                    <a:cubicBezTo>
                      <a:pt x="3388" y="2833"/>
                      <a:pt x="2970" y="992"/>
                      <a:pt x="2551" y="490"/>
                    </a:cubicBezTo>
                    <a:cubicBezTo>
                      <a:pt x="2310" y="167"/>
                      <a:pt x="1669" y="0"/>
                      <a:pt x="1132" y="0"/>
                    </a:cubicBezTo>
                    <a:close/>
                  </a:path>
                </a:pathLst>
              </a:custGeom>
              <a:solidFill>
                <a:srgbClr val="FFC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" name="Google Shape;2387;p70"/>
            <p:cNvGrpSpPr/>
            <p:nvPr/>
          </p:nvGrpSpPr>
          <p:grpSpPr>
            <a:xfrm rot="230998">
              <a:off x="5610632" y="876855"/>
              <a:ext cx="1350240" cy="797942"/>
              <a:chOff x="2295625" y="648078"/>
              <a:chExt cx="1166805" cy="689539"/>
            </a:xfrm>
          </p:grpSpPr>
          <p:sp>
            <p:nvSpPr>
              <p:cNvPr id="2388" name="Google Shape;2388;p70"/>
              <p:cNvSpPr/>
              <p:nvPr/>
            </p:nvSpPr>
            <p:spPr>
              <a:xfrm>
                <a:off x="2295625" y="648078"/>
                <a:ext cx="1166805" cy="689446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86100" extrusionOk="0">
                    <a:moveTo>
                      <a:pt x="72282" y="1"/>
                    </a:moveTo>
                    <a:cubicBezTo>
                      <a:pt x="60292" y="1"/>
                      <a:pt x="50002" y="7399"/>
                      <a:pt x="45750" y="17859"/>
                    </a:cubicBezTo>
                    <a:cubicBezTo>
                      <a:pt x="42563" y="16029"/>
                      <a:pt x="38907" y="15008"/>
                      <a:pt x="34995" y="15008"/>
                    </a:cubicBezTo>
                    <a:cubicBezTo>
                      <a:pt x="22920" y="15008"/>
                      <a:pt x="13140" y="24788"/>
                      <a:pt x="13140" y="36863"/>
                    </a:cubicBezTo>
                    <a:cubicBezTo>
                      <a:pt x="13140" y="37418"/>
                      <a:pt x="13181" y="37928"/>
                      <a:pt x="13225" y="38479"/>
                    </a:cubicBezTo>
                    <a:cubicBezTo>
                      <a:pt x="12630" y="38394"/>
                      <a:pt x="11991" y="38309"/>
                      <a:pt x="11354" y="38309"/>
                    </a:cubicBezTo>
                    <a:cubicBezTo>
                      <a:pt x="5062" y="38309"/>
                      <a:pt x="0" y="43411"/>
                      <a:pt x="0" y="49663"/>
                    </a:cubicBezTo>
                    <a:cubicBezTo>
                      <a:pt x="0" y="55912"/>
                      <a:pt x="5062" y="61014"/>
                      <a:pt x="11354" y="61014"/>
                    </a:cubicBezTo>
                    <a:cubicBezTo>
                      <a:pt x="12035" y="61014"/>
                      <a:pt x="12671" y="60929"/>
                      <a:pt x="13310" y="60844"/>
                    </a:cubicBezTo>
                    <a:cubicBezTo>
                      <a:pt x="14372" y="67987"/>
                      <a:pt x="20494" y="73474"/>
                      <a:pt x="27937" y="73474"/>
                    </a:cubicBezTo>
                    <a:cubicBezTo>
                      <a:pt x="30954" y="73474"/>
                      <a:pt x="33719" y="72579"/>
                      <a:pt x="36056" y="71048"/>
                    </a:cubicBezTo>
                    <a:cubicBezTo>
                      <a:pt x="40903" y="80021"/>
                      <a:pt x="50387" y="86100"/>
                      <a:pt x="61312" y="86100"/>
                    </a:cubicBezTo>
                    <a:cubicBezTo>
                      <a:pt x="71177" y="86100"/>
                      <a:pt x="79850" y="81127"/>
                      <a:pt x="85038" y="73559"/>
                    </a:cubicBezTo>
                    <a:cubicBezTo>
                      <a:pt x="86017" y="74280"/>
                      <a:pt x="87249" y="74705"/>
                      <a:pt x="88569" y="74705"/>
                    </a:cubicBezTo>
                    <a:cubicBezTo>
                      <a:pt x="90480" y="74705"/>
                      <a:pt x="92140" y="73814"/>
                      <a:pt x="93246" y="72453"/>
                    </a:cubicBezTo>
                    <a:cubicBezTo>
                      <a:pt x="96137" y="74195"/>
                      <a:pt x="99494" y="75215"/>
                      <a:pt x="103110" y="75215"/>
                    </a:cubicBezTo>
                    <a:cubicBezTo>
                      <a:pt x="112889" y="75215"/>
                      <a:pt x="120968" y="67861"/>
                      <a:pt x="122114" y="58337"/>
                    </a:cubicBezTo>
                    <a:cubicBezTo>
                      <a:pt x="124580" y="60163"/>
                      <a:pt x="127601" y="61269"/>
                      <a:pt x="130917" y="61269"/>
                    </a:cubicBezTo>
                    <a:cubicBezTo>
                      <a:pt x="139081" y="61269"/>
                      <a:pt x="145714" y="54636"/>
                      <a:pt x="145714" y="46472"/>
                    </a:cubicBezTo>
                    <a:cubicBezTo>
                      <a:pt x="145714" y="38309"/>
                      <a:pt x="139081" y="31720"/>
                      <a:pt x="130917" y="31720"/>
                    </a:cubicBezTo>
                    <a:cubicBezTo>
                      <a:pt x="130023" y="31720"/>
                      <a:pt x="129172" y="31805"/>
                      <a:pt x="128322" y="31931"/>
                    </a:cubicBezTo>
                    <a:cubicBezTo>
                      <a:pt x="127727" y="21896"/>
                      <a:pt x="119393" y="13903"/>
                      <a:pt x="109188" y="13903"/>
                    </a:cubicBezTo>
                    <a:cubicBezTo>
                      <a:pt x="105277" y="13903"/>
                      <a:pt x="101620" y="15093"/>
                      <a:pt x="98559" y="17134"/>
                    </a:cubicBezTo>
                    <a:cubicBezTo>
                      <a:pt x="94096" y="7059"/>
                      <a:pt x="84017" y="1"/>
                      <a:pt x="722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70"/>
              <p:cNvSpPr/>
              <p:nvPr/>
            </p:nvSpPr>
            <p:spPr>
              <a:xfrm>
                <a:off x="2295625" y="979113"/>
                <a:ext cx="1166805" cy="358504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44771" extrusionOk="0">
                    <a:moveTo>
                      <a:pt x="144734" y="0"/>
                    </a:moveTo>
                    <a:cubicBezTo>
                      <a:pt x="144734" y="7269"/>
                      <a:pt x="138186" y="13137"/>
                      <a:pt x="130152" y="13137"/>
                    </a:cubicBezTo>
                    <a:cubicBezTo>
                      <a:pt x="126876" y="13137"/>
                      <a:pt x="123900" y="12161"/>
                      <a:pt x="121478" y="10545"/>
                    </a:cubicBezTo>
                    <a:cubicBezTo>
                      <a:pt x="120328" y="18964"/>
                      <a:pt x="112379" y="25512"/>
                      <a:pt x="102685" y="25512"/>
                    </a:cubicBezTo>
                    <a:cubicBezTo>
                      <a:pt x="99154" y="25512"/>
                      <a:pt x="95838" y="24617"/>
                      <a:pt x="92990" y="23046"/>
                    </a:cubicBezTo>
                    <a:cubicBezTo>
                      <a:pt x="91885" y="24277"/>
                      <a:pt x="90225" y="25086"/>
                      <a:pt x="88354" y="25086"/>
                    </a:cubicBezTo>
                    <a:cubicBezTo>
                      <a:pt x="87038" y="25086"/>
                      <a:pt x="85847" y="24702"/>
                      <a:pt x="84868" y="24066"/>
                    </a:cubicBezTo>
                    <a:cubicBezTo>
                      <a:pt x="79765" y="30784"/>
                      <a:pt x="71221" y="35206"/>
                      <a:pt x="61482" y="35206"/>
                    </a:cubicBezTo>
                    <a:cubicBezTo>
                      <a:pt x="50683" y="35206"/>
                      <a:pt x="41328" y="29804"/>
                      <a:pt x="36566" y="21811"/>
                    </a:cubicBezTo>
                    <a:cubicBezTo>
                      <a:pt x="34230" y="23171"/>
                      <a:pt x="31508" y="23981"/>
                      <a:pt x="28532" y="23981"/>
                    </a:cubicBezTo>
                    <a:cubicBezTo>
                      <a:pt x="21219" y="23981"/>
                      <a:pt x="15137" y="19090"/>
                      <a:pt x="14116" y="12712"/>
                    </a:cubicBezTo>
                    <a:cubicBezTo>
                      <a:pt x="13480" y="12841"/>
                      <a:pt x="12841" y="12882"/>
                      <a:pt x="12161" y="12882"/>
                    </a:cubicBezTo>
                    <a:cubicBezTo>
                      <a:pt x="6293" y="12882"/>
                      <a:pt x="1531" y="8800"/>
                      <a:pt x="1065" y="3613"/>
                    </a:cubicBezTo>
                    <a:cubicBezTo>
                      <a:pt x="385" y="5058"/>
                      <a:pt x="0" y="6633"/>
                      <a:pt x="0" y="8334"/>
                    </a:cubicBezTo>
                    <a:cubicBezTo>
                      <a:pt x="0" y="14583"/>
                      <a:pt x="5062" y="19685"/>
                      <a:pt x="11354" y="19685"/>
                    </a:cubicBezTo>
                    <a:cubicBezTo>
                      <a:pt x="12035" y="19685"/>
                      <a:pt x="12671" y="19600"/>
                      <a:pt x="13310" y="19515"/>
                    </a:cubicBezTo>
                    <a:cubicBezTo>
                      <a:pt x="14372" y="26658"/>
                      <a:pt x="20494" y="32145"/>
                      <a:pt x="27937" y="32145"/>
                    </a:cubicBezTo>
                    <a:cubicBezTo>
                      <a:pt x="30954" y="32145"/>
                      <a:pt x="33719" y="31250"/>
                      <a:pt x="36056" y="29719"/>
                    </a:cubicBezTo>
                    <a:cubicBezTo>
                      <a:pt x="40903" y="38692"/>
                      <a:pt x="50387" y="44771"/>
                      <a:pt x="61312" y="44771"/>
                    </a:cubicBezTo>
                    <a:cubicBezTo>
                      <a:pt x="71177" y="44771"/>
                      <a:pt x="79850" y="39798"/>
                      <a:pt x="85038" y="32230"/>
                    </a:cubicBezTo>
                    <a:cubicBezTo>
                      <a:pt x="86017" y="32951"/>
                      <a:pt x="87249" y="33376"/>
                      <a:pt x="88569" y="33376"/>
                    </a:cubicBezTo>
                    <a:cubicBezTo>
                      <a:pt x="90480" y="33376"/>
                      <a:pt x="92140" y="32485"/>
                      <a:pt x="93246" y="31124"/>
                    </a:cubicBezTo>
                    <a:cubicBezTo>
                      <a:pt x="96137" y="32866"/>
                      <a:pt x="99494" y="33886"/>
                      <a:pt x="103110" y="33886"/>
                    </a:cubicBezTo>
                    <a:cubicBezTo>
                      <a:pt x="112889" y="33886"/>
                      <a:pt x="120968" y="26532"/>
                      <a:pt x="122114" y="17008"/>
                    </a:cubicBezTo>
                    <a:cubicBezTo>
                      <a:pt x="124580" y="18834"/>
                      <a:pt x="127601" y="19940"/>
                      <a:pt x="130917" y="19940"/>
                    </a:cubicBezTo>
                    <a:cubicBezTo>
                      <a:pt x="139081" y="19940"/>
                      <a:pt x="145714" y="13307"/>
                      <a:pt x="145714" y="5143"/>
                    </a:cubicBezTo>
                    <a:cubicBezTo>
                      <a:pt x="145714" y="3358"/>
                      <a:pt x="145329" y="1616"/>
                      <a:pt x="144734" y="0"/>
                    </a:cubicBezTo>
                    <a:close/>
                  </a:path>
                </a:pathLst>
              </a:custGeom>
              <a:solidFill>
                <a:srgbClr val="09A5A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036319D-D99A-0A0D-C60D-69C4389E6C31}"/>
              </a:ext>
            </a:extLst>
          </p:cNvPr>
          <p:cNvSpPr/>
          <p:nvPr/>
        </p:nvSpPr>
        <p:spPr>
          <a:xfrm>
            <a:off x="713275" y="3656766"/>
            <a:ext cx="4915287" cy="504591"/>
          </a:xfrm>
          <a:prstGeom prst="rect">
            <a:avLst/>
          </a:prstGeom>
          <a:solidFill>
            <a:srgbClr val="F4F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D1B1C2-3344-E72F-4F89-F8D671B3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課程摘要</a:t>
            </a:r>
            <a:endParaRPr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5" name="Google Shape;1195;p38"/>
          <p:cNvSpPr txBox="1">
            <a:spLocks noGrp="1"/>
          </p:cNvSpPr>
          <p:nvPr>
            <p:ph type="title" idx="5"/>
          </p:nvPr>
        </p:nvSpPr>
        <p:spPr>
          <a:xfrm>
            <a:off x="720000" y="1528632"/>
            <a:ext cx="734700" cy="7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6" name="Google Shape;1196;p38"/>
          <p:cNvSpPr txBox="1">
            <a:spLocks noGrp="1"/>
          </p:cNvSpPr>
          <p:nvPr>
            <p:ph type="title" idx="6"/>
          </p:nvPr>
        </p:nvSpPr>
        <p:spPr>
          <a:xfrm>
            <a:off x="720000" y="2957515"/>
            <a:ext cx="734700" cy="7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7" name="Google Shape;1197;p38"/>
          <p:cNvSpPr txBox="1">
            <a:spLocks noGrp="1"/>
          </p:cNvSpPr>
          <p:nvPr>
            <p:ph type="title" idx="7"/>
          </p:nvPr>
        </p:nvSpPr>
        <p:spPr>
          <a:xfrm>
            <a:off x="4466650" y="1528626"/>
            <a:ext cx="734700" cy="7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8" name="Google Shape;1198;p38"/>
          <p:cNvSpPr txBox="1">
            <a:spLocks noGrp="1"/>
          </p:cNvSpPr>
          <p:nvPr>
            <p:ph type="title" idx="8"/>
          </p:nvPr>
        </p:nvSpPr>
        <p:spPr>
          <a:xfrm>
            <a:off x="4466650" y="2957501"/>
            <a:ext cx="734700" cy="7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9" name="Google Shape;1199;p38"/>
          <p:cNvSpPr txBox="1">
            <a:spLocks noGrp="1"/>
          </p:cNvSpPr>
          <p:nvPr>
            <p:ph type="subTitle" idx="9"/>
          </p:nvPr>
        </p:nvSpPr>
        <p:spPr>
          <a:xfrm>
            <a:off x="1454703" y="1718226"/>
            <a:ext cx="1715217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Cambria" panose="02040503050406030204" pitchFamily="18" charset="0"/>
                <a:ea typeface="標楷體" panose="03000509000000000000" pitchFamily="65" charset="-120"/>
              </a:rPr>
              <a:t>學習目的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0" name="Google Shape;1200;p38"/>
          <p:cNvSpPr txBox="1">
            <a:spLocks noGrp="1"/>
          </p:cNvSpPr>
          <p:nvPr>
            <p:ph type="subTitle" idx="13"/>
          </p:nvPr>
        </p:nvSpPr>
        <p:spPr>
          <a:xfrm>
            <a:off x="5201357" y="1718226"/>
            <a:ext cx="1715217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煤炭階級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1" name="Google Shape;1201;p38"/>
          <p:cNvSpPr txBox="1">
            <a:spLocks noGrp="1"/>
          </p:cNvSpPr>
          <p:nvPr>
            <p:ph type="subTitle" idx="14"/>
          </p:nvPr>
        </p:nvSpPr>
        <p:spPr>
          <a:xfrm>
            <a:off x="1454703" y="3147101"/>
            <a:ext cx="2496195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分析項目與各項規格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02" name="Google Shape;1202;p38"/>
          <p:cNvSpPr txBox="1">
            <a:spLocks noGrp="1"/>
          </p:cNvSpPr>
          <p:nvPr>
            <p:ph type="subTitle" idx="15"/>
          </p:nvPr>
        </p:nvSpPr>
        <p:spPr>
          <a:xfrm>
            <a:off x="5201360" y="3147101"/>
            <a:ext cx="2550068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濕砂應用與焦渣特徵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03" name="Google Shape;1203;p38"/>
          <p:cNvGrpSpPr/>
          <p:nvPr/>
        </p:nvGrpSpPr>
        <p:grpSpPr>
          <a:xfrm flipH="1">
            <a:off x="7078526" y="4007063"/>
            <a:ext cx="1063539" cy="572715"/>
            <a:chOff x="7750150" y="828500"/>
            <a:chExt cx="1617550" cy="871050"/>
          </a:xfrm>
        </p:grpSpPr>
        <p:sp>
          <p:nvSpPr>
            <p:cNvPr id="1204" name="Google Shape;1204;p38"/>
            <p:cNvSpPr/>
            <p:nvPr/>
          </p:nvSpPr>
          <p:spPr>
            <a:xfrm>
              <a:off x="7750150" y="828500"/>
              <a:ext cx="1617550" cy="871050"/>
            </a:xfrm>
            <a:custGeom>
              <a:avLst/>
              <a:gdLst/>
              <a:ahLst/>
              <a:cxnLst/>
              <a:rect l="l" t="t" r="r" b="b"/>
              <a:pathLst>
                <a:path w="64702" h="34842" extrusionOk="0">
                  <a:moveTo>
                    <a:pt x="47114" y="0"/>
                  </a:moveTo>
                  <a:cubicBezTo>
                    <a:pt x="42380" y="0"/>
                    <a:pt x="38319" y="3183"/>
                    <a:pt x="36685" y="7622"/>
                  </a:cubicBezTo>
                  <a:cubicBezTo>
                    <a:pt x="35639" y="6617"/>
                    <a:pt x="34299" y="5987"/>
                    <a:pt x="32792" y="5987"/>
                  </a:cubicBezTo>
                  <a:cubicBezTo>
                    <a:pt x="30319" y="5987"/>
                    <a:pt x="28226" y="7662"/>
                    <a:pt x="27472" y="10007"/>
                  </a:cubicBezTo>
                  <a:cubicBezTo>
                    <a:pt x="26594" y="9672"/>
                    <a:pt x="25673" y="9505"/>
                    <a:pt x="24668" y="9505"/>
                  </a:cubicBezTo>
                  <a:cubicBezTo>
                    <a:pt x="20983" y="9505"/>
                    <a:pt x="17840" y="12185"/>
                    <a:pt x="16879" y="15830"/>
                  </a:cubicBezTo>
                  <a:cubicBezTo>
                    <a:pt x="16165" y="15619"/>
                    <a:pt x="15455" y="15495"/>
                    <a:pt x="14701" y="15495"/>
                  </a:cubicBezTo>
                  <a:cubicBezTo>
                    <a:pt x="12061" y="15495"/>
                    <a:pt x="9716" y="17002"/>
                    <a:pt x="8460" y="19304"/>
                  </a:cubicBezTo>
                  <a:cubicBezTo>
                    <a:pt x="7622" y="18677"/>
                    <a:pt x="6577" y="18299"/>
                    <a:pt x="5445" y="18299"/>
                  </a:cubicBezTo>
                  <a:cubicBezTo>
                    <a:pt x="2430" y="18299"/>
                    <a:pt x="1" y="20939"/>
                    <a:pt x="1" y="24205"/>
                  </a:cubicBezTo>
                  <a:cubicBezTo>
                    <a:pt x="1" y="27471"/>
                    <a:pt x="2430" y="30108"/>
                    <a:pt x="5445" y="30108"/>
                  </a:cubicBezTo>
                  <a:cubicBezTo>
                    <a:pt x="6952" y="30108"/>
                    <a:pt x="8252" y="29481"/>
                    <a:pt x="9257" y="28433"/>
                  </a:cubicBezTo>
                  <a:cubicBezTo>
                    <a:pt x="10597" y="30068"/>
                    <a:pt x="12524" y="31113"/>
                    <a:pt x="14701" y="31113"/>
                  </a:cubicBezTo>
                  <a:cubicBezTo>
                    <a:pt x="16962" y="31113"/>
                    <a:pt x="19013" y="29984"/>
                    <a:pt x="20313" y="28181"/>
                  </a:cubicBezTo>
                  <a:cubicBezTo>
                    <a:pt x="21358" y="31156"/>
                    <a:pt x="23998" y="33250"/>
                    <a:pt x="27097" y="33250"/>
                  </a:cubicBezTo>
                  <a:cubicBezTo>
                    <a:pt x="29693" y="33250"/>
                    <a:pt x="31954" y="31826"/>
                    <a:pt x="33211" y="29649"/>
                  </a:cubicBezTo>
                  <a:cubicBezTo>
                    <a:pt x="34216" y="32664"/>
                    <a:pt x="36896" y="34842"/>
                    <a:pt x="40035" y="34842"/>
                  </a:cubicBezTo>
                  <a:cubicBezTo>
                    <a:pt x="41375" y="34842"/>
                    <a:pt x="42591" y="34423"/>
                    <a:pt x="43680" y="33793"/>
                  </a:cubicBezTo>
                  <a:cubicBezTo>
                    <a:pt x="44725" y="34423"/>
                    <a:pt x="45981" y="34842"/>
                    <a:pt x="47281" y="34842"/>
                  </a:cubicBezTo>
                  <a:cubicBezTo>
                    <a:pt x="50001" y="34842"/>
                    <a:pt x="52390" y="33207"/>
                    <a:pt x="53646" y="30778"/>
                  </a:cubicBezTo>
                  <a:cubicBezTo>
                    <a:pt x="54356" y="30989"/>
                    <a:pt x="55110" y="31113"/>
                    <a:pt x="55908" y="31113"/>
                  </a:cubicBezTo>
                  <a:cubicBezTo>
                    <a:pt x="60765" y="31113"/>
                    <a:pt x="64702" y="26841"/>
                    <a:pt x="64702" y="21609"/>
                  </a:cubicBezTo>
                  <a:cubicBezTo>
                    <a:pt x="64702" y="17253"/>
                    <a:pt x="62022" y="13608"/>
                    <a:pt x="58293" y="12479"/>
                  </a:cubicBezTo>
                  <a:cubicBezTo>
                    <a:pt x="58293" y="12352"/>
                    <a:pt x="58336" y="12228"/>
                    <a:pt x="58336" y="12101"/>
                  </a:cubicBezTo>
                  <a:cubicBezTo>
                    <a:pt x="58336" y="5401"/>
                    <a:pt x="53311" y="0"/>
                    <a:pt x="47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750150" y="1328925"/>
              <a:ext cx="1617550" cy="370625"/>
            </a:xfrm>
            <a:custGeom>
              <a:avLst/>
              <a:gdLst/>
              <a:ahLst/>
              <a:cxnLst/>
              <a:rect l="l" t="t" r="r" b="b"/>
              <a:pathLst>
                <a:path w="64702" h="14825" extrusionOk="0">
                  <a:moveTo>
                    <a:pt x="64574" y="0"/>
                  </a:moveTo>
                  <a:cubicBezTo>
                    <a:pt x="63904" y="4523"/>
                    <a:pt x="60263" y="7957"/>
                    <a:pt x="55908" y="7957"/>
                  </a:cubicBezTo>
                  <a:cubicBezTo>
                    <a:pt x="55110" y="7957"/>
                    <a:pt x="54356" y="7833"/>
                    <a:pt x="53646" y="7622"/>
                  </a:cubicBezTo>
                  <a:cubicBezTo>
                    <a:pt x="52390" y="10051"/>
                    <a:pt x="50001" y="11686"/>
                    <a:pt x="47281" y="11686"/>
                  </a:cubicBezTo>
                  <a:cubicBezTo>
                    <a:pt x="45981" y="11686"/>
                    <a:pt x="44725" y="11267"/>
                    <a:pt x="43680" y="10637"/>
                  </a:cubicBezTo>
                  <a:cubicBezTo>
                    <a:pt x="42591" y="11267"/>
                    <a:pt x="41375" y="11686"/>
                    <a:pt x="40035" y="11686"/>
                  </a:cubicBezTo>
                  <a:cubicBezTo>
                    <a:pt x="36896" y="11686"/>
                    <a:pt x="34216" y="9508"/>
                    <a:pt x="33211" y="6493"/>
                  </a:cubicBezTo>
                  <a:cubicBezTo>
                    <a:pt x="31954" y="8670"/>
                    <a:pt x="29693" y="10094"/>
                    <a:pt x="27097" y="10094"/>
                  </a:cubicBezTo>
                  <a:cubicBezTo>
                    <a:pt x="23998" y="10094"/>
                    <a:pt x="21358" y="8000"/>
                    <a:pt x="20313" y="5025"/>
                  </a:cubicBezTo>
                  <a:cubicBezTo>
                    <a:pt x="19013" y="6828"/>
                    <a:pt x="16962" y="7957"/>
                    <a:pt x="14701" y="7957"/>
                  </a:cubicBezTo>
                  <a:cubicBezTo>
                    <a:pt x="12524" y="7957"/>
                    <a:pt x="10597" y="6912"/>
                    <a:pt x="9257" y="5277"/>
                  </a:cubicBezTo>
                  <a:cubicBezTo>
                    <a:pt x="8252" y="6325"/>
                    <a:pt x="6952" y="6952"/>
                    <a:pt x="5445" y="6952"/>
                  </a:cubicBezTo>
                  <a:cubicBezTo>
                    <a:pt x="2976" y="6952"/>
                    <a:pt x="838" y="5109"/>
                    <a:pt x="212" y="2640"/>
                  </a:cubicBezTo>
                  <a:cubicBezTo>
                    <a:pt x="85" y="3143"/>
                    <a:pt x="1" y="3645"/>
                    <a:pt x="1" y="4231"/>
                  </a:cubicBezTo>
                  <a:cubicBezTo>
                    <a:pt x="1" y="7454"/>
                    <a:pt x="2430" y="10094"/>
                    <a:pt x="5445" y="10094"/>
                  </a:cubicBezTo>
                  <a:cubicBezTo>
                    <a:pt x="6952" y="10094"/>
                    <a:pt x="8252" y="9464"/>
                    <a:pt x="9257" y="8459"/>
                  </a:cubicBezTo>
                  <a:cubicBezTo>
                    <a:pt x="10597" y="10094"/>
                    <a:pt x="12524" y="11099"/>
                    <a:pt x="14701" y="11099"/>
                  </a:cubicBezTo>
                  <a:cubicBezTo>
                    <a:pt x="16962" y="11099"/>
                    <a:pt x="19013" y="9967"/>
                    <a:pt x="20313" y="8208"/>
                  </a:cubicBezTo>
                  <a:cubicBezTo>
                    <a:pt x="21358" y="11139"/>
                    <a:pt x="23998" y="13277"/>
                    <a:pt x="27097" y="13277"/>
                  </a:cubicBezTo>
                  <a:cubicBezTo>
                    <a:pt x="29693" y="13277"/>
                    <a:pt x="31954" y="11809"/>
                    <a:pt x="33211" y="9675"/>
                  </a:cubicBezTo>
                  <a:cubicBezTo>
                    <a:pt x="34216" y="12691"/>
                    <a:pt x="36896" y="14825"/>
                    <a:pt x="40035" y="14825"/>
                  </a:cubicBezTo>
                  <a:cubicBezTo>
                    <a:pt x="41375" y="14825"/>
                    <a:pt x="42591" y="14449"/>
                    <a:pt x="43680" y="13779"/>
                  </a:cubicBezTo>
                  <a:cubicBezTo>
                    <a:pt x="44725" y="14449"/>
                    <a:pt x="45981" y="14825"/>
                    <a:pt x="47281" y="14825"/>
                  </a:cubicBezTo>
                  <a:cubicBezTo>
                    <a:pt x="50001" y="14825"/>
                    <a:pt x="52390" y="13193"/>
                    <a:pt x="53646" y="10764"/>
                  </a:cubicBezTo>
                  <a:cubicBezTo>
                    <a:pt x="54356" y="10972"/>
                    <a:pt x="55110" y="11099"/>
                    <a:pt x="55908" y="11099"/>
                  </a:cubicBezTo>
                  <a:cubicBezTo>
                    <a:pt x="60765" y="11099"/>
                    <a:pt x="64702" y="6868"/>
                    <a:pt x="64702" y="1592"/>
                  </a:cubicBezTo>
                  <a:cubicBezTo>
                    <a:pt x="64702" y="1049"/>
                    <a:pt x="64658" y="546"/>
                    <a:pt x="64574" y="0"/>
                  </a:cubicBezTo>
                  <a:close/>
                </a:path>
              </a:pathLst>
            </a:custGeom>
            <a:solidFill>
              <a:srgbClr val="09A5A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10F3FE8-E1CD-47A6-BFAF-74B6511B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學習目的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0" name="Google Shape;1400;p42"/>
          <p:cNvSpPr txBox="1">
            <a:spLocks noGrp="1"/>
          </p:cNvSpPr>
          <p:nvPr>
            <p:ph type="subTitle" idx="1"/>
          </p:nvPr>
        </p:nvSpPr>
        <p:spPr>
          <a:xfrm>
            <a:off x="716050" y="1873300"/>
            <a:ext cx="4110900" cy="19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Cambria" panose="02040503050406030204" pitchFamily="18" charset="0"/>
                <a:ea typeface="標楷體" panose="03000509000000000000" pitchFamily="65" charset="-120"/>
              </a:rPr>
              <a:t>上完此課程的同學</a:t>
            </a: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，應對煤炭有以下認知</a:t>
            </a:r>
            <a:r>
              <a:rPr lang="zh-TW" altLang="en-US" b="1" dirty="0">
                <a:latin typeface="Cambria" panose="02040503050406030204" pitchFamily="18" charset="0"/>
                <a:ea typeface="標楷體" panose="03000509000000000000" pitchFamily="65" charset="-120"/>
              </a:rPr>
              <a:t>：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階級分類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分析項目</a:t>
            </a:r>
            <a:endParaRPr lang="en-US" altLang="zh-TW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組成定義與計算</a:t>
            </a:r>
            <a:endParaRPr lang="en-US" altLang="zh-TW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b="1">
                <a:latin typeface="Cambria" panose="02040503050406030204" pitchFamily="18" charset="0"/>
                <a:ea typeface="標楷體" panose="03000509000000000000" pitchFamily="65" charset="-120"/>
              </a:rPr>
              <a:t>濕砂應用與高溫特性</a:t>
            </a:r>
            <a:endParaRPr lang="en-US" altLang="zh-TW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Cambria" panose="02040503050406030204" pitchFamily="18" charset="0"/>
                <a:ea typeface="標楷體" panose="03000509000000000000" pitchFamily="65" charset="-120"/>
              </a:rPr>
              <a:t>課後會有評量測驗</a:t>
            </a:r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zh-TW" altLang="en-US" b="1" dirty="0">
                <a:latin typeface="Cambria" panose="02040503050406030204" pitchFamily="18" charset="0"/>
                <a:ea typeface="標楷體" panose="03000509000000000000" pitchFamily="65" charset="-120"/>
              </a:rPr>
              <a:t>題 </a:t>
            </a:r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zh-TW" altLang="en-US" b="1" dirty="0">
                <a:latin typeface="Cambria" panose="020405030504060302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050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TW" altLang="en-US" sz="1050" b="1" dirty="0">
                <a:latin typeface="Cambria" panose="02040503050406030204" pitchFamily="18" charset="0"/>
                <a:ea typeface="標楷體" panose="03000509000000000000" pitchFamily="65" charset="-120"/>
              </a:rPr>
              <a:t>一次補考機會</a:t>
            </a:r>
            <a:r>
              <a:rPr lang="en-US" altLang="zh-TW" sz="1050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401" name="Google Shape;1401;p42"/>
          <p:cNvGrpSpPr/>
          <p:nvPr/>
        </p:nvGrpSpPr>
        <p:grpSpPr>
          <a:xfrm>
            <a:off x="5458857" y="1485865"/>
            <a:ext cx="3489774" cy="2954095"/>
            <a:chOff x="5458857" y="1485865"/>
            <a:chExt cx="3489774" cy="2954095"/>
          </a:xfrm>
        </p:grpSpPr>
        <p:grpSp>
          <p:nvGrpSpPr>
            <p:cNvPr id="1402" name="Google Shape;1402;p42"/>
            <p:cNvGrpSpPr/>
            <p:nvPr/>
          </p:nvGrpSpPr>
          <p:grpSpPr>
            <a:xfrm rot="231200">
              <a:off x="7406976" y="1524290"/>
              <a:ext cx="1166759" cy="689512"/>
              <a:chOff x="2295625" y="648078"/>
              <a:chExt cx="1166805" cy="689539"/>
            </a:xfrm>
          </p:grpSpPr>
          <p:sp>
            <p:nvSpPr>
              <p:cNvPr id="1403" name="Google Shape;1403;p42"/>
              <p:cNvSpPr/>
              <p:nvPr/>
            </p:nvSpPr>
            <p:spPr>
              <a:xfrm>
                <a:off x="2295625" y="648078"/>
                <a:ext cx="1166805" cy="689446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86100" extrusionOk="0">
                    <a:moveTo>
                      <a:pt x="72282" y="1"/>
                    </a:moveTo>
                    <a:cubicBezTo>
                      <a:pt x="60292" y="1"/>
                      <a:pt x="50002" y="7399"/>
                      <a:pt x="45750" y="17859"/>
                    </a:cubicBezTo>
                    <a:cubicBezTo>
                      <a:pt x="42563" y="16029"/>
                      <a:pt x="38907" y="15008"/>
                      <a:pt x="34995" y="15008"/>
                    </a:cubicBezTo>
                    <a:cubicBezTo>
                      <a:pt x="22920" y="15008"/>
                      <a:pt x="13140" y="24788"/>
                      <a:pt x="13140" y="36863"/>
                    </a:cubicBezTo>
                    <a:cubicBezTo>
                      <a:pt x="13140" y="37418"/>
                      <a:pt x="13181" y="37928"/>
                      <a:pt x="13225" y="38479"/>
                    </a:cubicBezTo>
                    <a:cubicBezTo>
                      <a:pt x="12630" y="38394"/>
                      <a:pt x="11991" y="38309"/>
                      <a:pt x="11354" y="38309"/>
                    </a:cubicBezTo>
                    <a:cubicBezTo>
                      <a:pt x="5062" y="38309"/>
                      <a:pt x="0" y="43411"/>
                      <a:pt x="0" y="49663"/>
                    </a:cubicBezTo>
                    <a:cubicBezTo>
                      <a:pt x="0" y="55912"/>
                      <a:pt x="5062" y="61014"/>
                      <a:pt x="11354" y="61014"/>
                    </a:cubicBezTo>
                    <a:cubicBezTo>
                      <a:pt x="12035" y="61014"/>
                      <a:pt x="12671" y="60929"/>
                      <a:pt x="13310" y="60844"/>
                    </a:cubicBezTo>
                    <a:cubicBezTo>
                      <a:pt x="14372" y="67987"/>
                      <a:pt x="20494" y="73474"/>
                      <a:pt x="27937" y="73474"/>
                    </a:cubicBezTo>
                    <a:cubicBezTo>
                      <a:pt x="30954" y="73474"/>
                      <a:pt x="33719" y="72579"/>
                      <a:pt x="36056" y="71048"/>
                    </a:cubicBezTo>
                    <a:cubicBezTo>
                      <a:pt x="40903" y="80021"/>
                      <a:pt x="50387" y="86100"/>
                      <a:pt x="61312" y="86100"/>
                    </a:cubicBezTo>
                    <a:cubicBezTo>
                      <a:pt x="71177" y="86100"/>
                      <a:pt x="79850" y="81127"/>
                      <a:pt x="85038" y="73559"/>
                    </a:cubicBezTo>
                    <a:cubicBezTo>
                      <a:pt x="86017" y="74280"/>
                      <a:pt x="87249" y="74705"/>
                      <a:pt x="88569" y="74705"/>
                    </a:cubicBezTo>
                    <a:cubicBezTo>
                      <a:pt x="90480" y="74705"/>
                      <a:pt x="92140" y="73814"/>
                      <a:pt x="93246" y="72453"/>
                    </a:cubicBezTo>
                    <a:cubicBezTo>
                      <a:pt x="96137" y="74195"/>
                      <a:pt x="99494" y="75215"/>
                      <a:pt x="103110" y="75215"/>
                    </a:cubicBezTo>
                    <a:cubicBezTo>
                      <a:pt x="112889" y="75215"/>
                      <a:pt x="120968" y="67861"/>
                      <a:pt x="122114" y="58337"/>
                    </a:cubicBezTo>
                    <a:cubicBezTo>
                      <a:pt x="124580" y="60163"/>
                      <a:pt x="127601" y="61269"/>
                      <a:pt x="130917" y="61269"/>
                    </a:cubicBezTo>
                    <a:cubicBezTo>
                      <a:pt x="139081" y="61269"/>
                      <a:pt x="145714" y="54636"/>
                      <a:pt x="145714" y="46472"/>
                    </a:cubicBezTo>
                    <a:cubicBezTo>
                      <a:pt x="145714" y="38309"/>
                      <a:pt x="139081" y="31720"/>
                      <a:pt x="130917" y="31720"/>
                    </a:cubicBezTo>
                    <a:cubicBezTo>
                      <a:pt x="130023" y="31720"/>
                      <a:pt x="129172" y="31805"/>
                      <a:pt x="128322" y="31931"/>
                    </a:cubicBezTo>
                    <a:cubicBezTo>
                      <a:pt x="127727" y="21896"/>
                      <a:pt x="119393" y="13903"/>
                      <a:pt x="109188" y="13903"/>
                    </a:cubicBezTo>
                    <a:cubicBezTo>
                      <a:pt x="105277" y="13903"/>
                      <a:pt x="101620" y="15093"/>
                      <a:pt x="98559" y="17134"/>
                    </a:cubicBezTo>
                    <a:cubicBezTo>
                      <a:pt x="94096" y="7059"/>
                      <a:pt x="84017" y="1"/>
                      <a:pt x="722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295625" y="979113"/>
                <a:ext cx="1166805" cy="358504"/>
              </a:xfrm>
              <a:custGeom>
                <a:avLst/>
                <a:gdLst/>
                <a:ahLst/>
                <a:cxnLst/>
                <a:rect l="l" t="t" r="r" b="b"/>
                <a:pathLst>
                  <a:path w="145714" h="44771" extrusionOk="0">
                    <a:moveTo>
                      <a:pt x="144734" y="0"/>
                    </a:moveTo>
                    <a:cubicBezTo>
                      <a:pt x="144734" y="7269"/>
                      <a:pt x="138186" y="13137"/>
                      <a:pt x="130152" y="13137"/>
                    </a:cubicBezTo>
                    <a:cubicBezTo>
                      <a:pt x="126876" y="13137"/>
                      <a:pt x="123900" y="12161"/>
                      <a:pt x="121478" y="10545"/>
                    </a:cubicBezTo>
                    <a:cubicBezTo>
                      <a:pt x="120328" y="18964"/>
                      <a:pt x="112379" y="25512"/>
                      <a:pt x="102685" y="25512"/>
                    </a:cubicBezTo>
                    <a:cubicBezTo>
                      <a:pt x="99154" y="25512"/>
                      <a:pt x="95838" y="24617"/>
                      <a:pt x="92990" y="23046"/>
                    </a:cubicBezTo>
                    <a:cubicBezTo>
                      <a:pt x="91885" y="24277"/>
                      <a:pt x="90225" y="25086"/>
                      <a:pt x="88354" y="25086"/>
                    </a:cubicBezTo>
                    <a:cubicBezTo>
                      <a:pt x="87038" y="25086"/>
                      <a:pt x="85847" y="24702"/>
                      <a:pt x="84868" y="24066"/>
                    </a:cubicBezTo>
                    <a:cubicBezTo>
                      <a:pt x="79765" y="30784"/>
                      <a:pt x="71221" y="35206"/>
                      <a:pt x="61482" y="35206"/>
                    </a:cubicBezTo>
                    <a:cubicBezTo>
                      <a:pt x="50683" y="35206"/>
                      <a:pt x="41328" y="29804"/>
                      <a:pt x="36566" y="21811"/>
                    </a:cubicBezTo>
                    <a:cubicBezTo>
                      <a:pt x="34230" y="23171"/>
                      <a:pt x="31508" y="23981"/>
                      <a:pt x="28532" y="23981"/>
                    </a:cubicBezTo>
                    <a:cubicBezTo>
                      <a:pt x="21219" y="23981"/>
                      <a:pt x="15137" y="19090"/>
                      <a:pt x="14116" y="12712"/>
                    </a:cubicBezTo>
                    <a:cubicBezTo>
                      <a:pt x="13480" y="12841"/>
                      <a:pt x="12841" y="12882"/>
                      <a:pt x="12161" y="12882"/>
                    </a:cubicBezTo>
                    <a:cubicBezTo>
                      <a:pt x="6293" y="12882"/>
                      <a:pt x="1531" y="8800"/>
                      <a:pt x="1065" y="3613"/>
                    </a:cubicBezTo>
                    <a:cubicBezTo>
                      <a:pt x="385" y="5058"/>
                      <a:pt x="0" y="6633"/>
                      <a:pt x="0" y="8334"/>
                    </a:cubicBezTo>
                    <a:cubicBezTo>
                      <a:pt x="0" y="14583"/>
                      <a:pt x="5062" y="19685"/>
                      <a:pt x="11354" y="19685"/>
                    </a:cubicBezTo>
                    <a:cubicBezTo>
                      <a:pt x="12035" y="19685"/>
                      <a:pt x="12671" y="19600"/>
                      <a:pt x="13310" y="19515"/>
                    </a:cubicBezTo>
                    <a:cubicBezTo>
                      <a:pt x="14372" y="26658"/>
                      <a:pt x="20494" y="32145"/>
                      <a:pt x="27937" y="32145"/>
                    </a:cubicBezTo>
                    <a:cubicBezTo>
                      <a:pt x="30954" y="32145"/>
                      <a:pt x="33719" y="31250"/>
                      <a:pt x="36056" y="29719"/>
                    </a:cubicBezTo>
                    <a:cubicBezTo>
                      <a:pt x="40903" y="38692"/>
                      <a:pt x="50387" y="44771"/>
                      <a:pt x="61312" y="44771"/>
                    </a:cubicBezTo>
                    <a:cubicBezTo>
                      <a:pt x="71177" y="44771"/>
                      <a:pt x="79850" y="39798"/>
                      <a:pt x="85038" y="32230"/>
                    </a:cubicBezTo>
                    <a:cubicBezTo>
                      <a:pt x="86017" y="32951"/>
                      <a:pt x="87249" y="33376"/>
                      <a:pt x="88569" y="33376"/>
                    </a:cubicBezTo>
                    <a:cubicBezTo>
                      <a:pt x="90480" y="33376"/>
                      <a:pt x="92140" y="32485"/>
                      <a:pt x="93246" y="31124"/>
                    </a:cubicBezTo>
                    <a:cubicBezTo>
                      <a:pt x="96137" y="32866"/>
                      <a:pt x="99494" y="33886"/>
                      <a:pt x="103110" y="33886"/>
                    </a:cubicBezTo>
                    <a:cubicBezTo>
                      <a:pt x="112889" y="33886"/>
                      <a:pt x="120968" y="26532"/>
                      <a:pt x="122114" y="17008"/>
                    </a:cubicBezTo>
                    <a:cubicBezTo>
                      <a:pt x="124580" y="18834"/>
                      <a:pt x="127601" y="19940"/>
                      <a:pt x="130917" y="19940"/>
                    </a:cubicBezTo>
                    <a:cubicBezTo>
                      <a:pt x="139081" y="19940"/>
                      <a:pt x="145714" y="13307"/>
                      <a:pt x="145714" y="5143"/>
                    </a:cubicBezTo>
                    <a:cubicBezTo>
                      <a:pt x="145714" y="3358"/>
                      <a:pt x="145329" y="1616"/>
                      <a:pt x="144734" y="0"/>
                    </a:cubicBezTo>
                    <a:close/>
                  </a:path>
                </a:pathLst>
              </a:custGeom>
              <a:solidFill>
                <a:srgbClr val="09A5A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" name="Google Shape;1405;p42"/>
            <p:cNvGrpSpPr/>
            <p:nvPr/>
          </p:nvGrpSpPr>
          <p:grpSpPr>
            <a:xfrm rot="203986">
              <a:off x="8237637" y="2587958"/>
              <a:ext cx="662293" cy="1662139"/>
              <a:chOff x="8288289" y="2288290"/>
              <a:chExt cx="662319" cy="1662206"/>
            </a:xfrm>
          </p:grpSpPr>
          <p:sp>
            <p:nvSpPr>
              <p:cNvPr id="1406" name="Google Shape;1406;p42"/>
              <p:cNvSpPr/>
              <p:nvPr/>
            </p:nvSpPr>
            <p:spPr>
              <a:xfrm rot="5400000">
                <a:off x="8311299" y="2737707"/>
                <a:ext cx="621561" cy="657057"/>
              </a:xfrm>
              <a:custGeom>
                <a:avLst/>
                <a:gdLst/>
                <a:ahLst/>
                <a:cxnLst/>
                <a:rect l="l" t="t" r="r" b="b"/>
                <a:pathLst>
                  <a:path w="21731" h="22972" extrusionOk="0">
                    <a:moveTo>
                      <a:pt x="14319" y="1"/>
                    </a:moveTo>
                    <a:cubicBezTo>
                      <a:pt x="14021" y="1"/>
                      <a:pt x="13728" y="189"/>
                      <a:pt x="13664" y="586"/>
                    </a:cubicBezTo>
                    <a:cubicBezTo>
                      <a:pt x="13246" y="3474"/>
                      <a:pt x="12787" y="6487"/>
                      <a:pt x="12493" y="9499"/>
                    </a:cubicBezTo>
                    <a:cubicBezTo>
                      <a:pt x="12242" y="6359"/>
                      <a:pt x="11656" y="2637"/>
                      <a:pt x="8978" y="669"/>
                    </a:cubicBezTo>
                    <a:cubicBezTo>
                      <a:pt x="8853" y="576"/>
                      <a:pt x="8707" y="534"/>
                      <a:pt x="8560" y="534"/>
                    </a:cubicBezTo>
                    <a:cubicBezTo>
                      <a:pt x="8119" y="534"/>
                      <a:pt x="7671" y="910"/>
                      <a:pt x="7767" y="1382"/>
                    </a:cubicBezTo>
                    <a:cubicBezTo>
                      <a:pt x="8352" y="4016"/>
                      <a:pt x="9189" y="6527"/>
                      <a:pt x="9731" y="9121"/>
                    </a:cubicBezTo>
                    <a:cubicBezTo>
                      <a:pt x="9608" y="8830"/>
                      <a:pt x="9480" y="8535"/>
                      <a:pt x="9313" y="8244"/>
                    </a:cubicBezTo>
                    <a:cubicBezTo>
                      <a:pt x="7891" y="5483"/>
                      <a:pt x="5799" y="3431"/>
                      <a:pt x="3037" y="2052"/>
                    </a:cubicBezTo>
                    <a:cubicBezTo>
                      <a:pt x="2945" y="2011"/>
                      <a:pt x="2854" y="1993"/>
                      <a:pt x="2766" y="1993"/>
                    </a:cubicBezTo>
                    <a:cubicBezTo>
                      <a:pt x="2216" y="1993"/>
                      <a:pt x="1805" y="2712"/>
                      <a:pt x="2200" y="3180"/>
                    </a:cubicBezTo>
                    <a:cubicBezTo>
                      <a:pt x="4336" y="5483"/>
                      <a:pt x="6428" y="7826"/>
                      <a:pt x="7934" y="10627"/>
                    </a:cubicBezTo>
                    <a:cubicBezTo>
                      <a:pt x="8018" y="10838"/>
                      <a:pt x="8101" y="11005"/>
                      <a:pt x="8185" y="11213"/>
                    </a:cubicBezTo>
                    <a:cubicBezTo>
                      <a:pt x="6679" y="9164"/>
                      <a:pt x="4838" y="7491"/>
                      <a:pt x="2535" y="6236"/>
                    </a:cubicBezTo>
                    <a:cubicBezTo>
                      <a:pt x="2456" y="6189"/>
                      <a:pt x="2377" y="6169"/>
                      <a:pt x="2301" y="6169"/>
                    </a:cubicBezTo>
                    <a:cubicBezTo>
                      <a:pt x="1897" y="6169"/>
                      <a:pt x="1590" y="6754"/>
                      <a:pt x="1909" y="7072"/>
                    </a:cubicBezTo>
                    <a:cubicBezTo>
                      <a:pt x="3205" y="8535"/>
                      <a:pt x="4587" y="10001"/>
                      <a:pt x="5842" y="11464"/>
                    </a:cubicBezTo>
                    <a:cubicBezTo>
                      <a:pt x="5089" y="10878"/>
                      <a:pt x="4336" y="10336"/>
                      <a:pt x="3499" y="9874"/>
                    </a:cubicBezTo>
                    <a:cubicBezTo>
                      <a:pt x="3387" y="9805"/>
                      <a:pt x="3278" y="9776"/>
                      <a:pt x="3176" y="9776"/>
                    </a:cubicBezTo>
                    <a:cubicBezTo>
                      <a:pt x="2783" y="9776"/>
                      <a:pt x="2520" y="10228"/>
                      <a:pt x="2786" y="10627"/>
                    </a:cubicBezTo>
                    <a:cubicBezTo>
                      <a:pt x="2953" y="10922"/>
                      <a:pt x="3164" y="11213"/>
                      <a:pt x="3332" y="11464"/>
                    </a:cubicBezTo>
                    <a:cubicBezTo>
                      <a:pt x="2619" y="11005"/>
                      <a:pt x="1866" y="10543"/>
                      <a:pt x="1072" y="10125"/>
                    </a:cubicBezTo>
                    <a:cubicBezTo>
                      <a:pt x="994" y="10083"/>
                      <a:pt x="915" y="10065"/>
                      <a:pt x="839" y="10065"/>
                    </a:cubicBezTo>
                    <a:cubicBezTo>
                      <a:pt x="380" y="10065"/>
                      <a:pt x="1" y="10731"/>
                      <a:pt x="359" y="11089"/>
                    </a:cubicBezTo>
                    <a:cubicBezTo>
                      <a:pt x="2200" y="12970"/>
                      <a:pt x="4292" y="14560"/>
                      <a:pt x="6217" y="16361"/>
                    </a:cubicBezTo>
                    <a:cubicBezTo>
                      <a:pt x="8476" y="18409"/>
                      <a:pt x="10444" y="20752"/>
                      <a:pt x="12577" y="22928"/>
                    </a:cubicBezTo>
                    <a:cubicBezTo>
                      <a:pt x="12620" y="22928"/>
                      <a:pt x="12620" y="22971"/>
                      <a:pt x="12620" y="22971"/>
                    </a:cubicBezTo>
                    <a:lnTo>
                      <a:pt x="13624" y="22342"/>
                    </a:lnTo>
                    <a:cubicBezTo>
                      <a:pt x="14836" y="21382"/>
                      <a:pt x="20359" y="16736"/>
                      <a:pt x="21447" y="15062"/>
                    </a:cubicBezTo>
                    <a:cubicBezTo>
                      <a:pt x="21731" y="14602"/>
                      <a:pt x="21412" y="14139"/>
                      <a:pt x="20977" y="14139"/>
                    </a:cubicBezTo>
                    <a:cubicBezTo>
                      <a:pt x="20900" y="14139"/>
                      <a:pt x="20819" y="14153"/>
                      <a:pt x="20737" y="14185"/>
                    </a:cubicBezTo>
                    <a:cubicBezTo>
                      <a:pt x="19565" y="14520"/>
                      <a:pt x="18518" y="15189"/>
                      <a:pt x="17557" y="15983"/>
                    </a:cubicBezTo>
                    <a:cubicBezTo>
                      <a:pt x="18812" y="13974"/>
                      <a:pt x="20402" y="12177"/>
                      <a:pt x="21323" y="10001"/>
                    </a:cubicBezTo>
                    <a:cubicBezTo>
                      <a:pt x="21513" y="9525"/>
                      <a:pt x="21128" y="9170"/>
                      <a:pt x="20729" y="9170"/>
                    </a:cubicBezTo>
                    <a:cubicBezTo>
                      <a:pt x="20601" y="9170"/>
                      <a:pt x="20471" y="9207"/>
                      <a:pt x="20359" y="9288"/>
                    </a:cubicBezTo>
                    <a:cubicBezTo>
                      <a:pt x="18434" y="10503"/>
                      <a:pt x="16928" y="12679"/>
                      <a:pt x="15800" y="15062"/>
                    </a:cubicBezTo>
                    <a:cubicBezTo>
                      <a:pt x="15924" y="14771"/>
                      <a:pt x="16007" y="14436"/>
                      <a:pt x="16135" y="14142"/>
                    </a:cubicBezTo>
                    <a:cubicBezTo>
                      <a:pt x="17306" y="10922"/>
                      <a:pt x="18980" y="7615"/>
                      <a:pt x="19187" y="4144"/>
                    </a:cubicBezTo>
                    <a:cubicBezTo>
                      <a:pt x="19187" y="3719"/>
                      <a:pt x="18788" y="3352"/>
                      <a:pt x="18412" y="3352"/>
                    </a:cubicBezTo>
                    <a:cubicBezTo>
                      <a:pt x="18230" y="3352"/>
                      <a:pt x="18055" y="3437"/>
                      <a:pt x="17932" y="3642"/>
                    </a:cubicBezTo>
                    <a:cubicBezTo>
                      <a:pt x="16342" y="6276"/>
                      <a:pt x="15381" y="9415"/>
                      <a:pt x="14545" y="12428"/>
                    </a:cubicBezTo>
                    <a:cubicBezTo>
                      <a:pt x="15047" y="8495"/>
                      <a:pt x="16007" y="4435"/>
                      <a:pt x="15003" y="545"/>
                    </a:cubicBezTo>
                    <a:cubicBezTo>
                      <a:pt x="14920" y="189"/>
                      <a:pt x="14617" y="1"/>
                      <a:pt x="14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 rot="5400000">
                <a:off x="8269583" y="3406705"/>
                <a:ext cx="562497" cy="525085"/>
              </a:xfrm>
              <a:custGeom>
                <a:avLst/>
                <a:gdLst/>
                <a:ahLst/>
                <a:cxnLst/>
                <a:rect l="l" t="t" r="r" b="b"/>
                <a:pathLst>
                  <a:path w="19666" h="18358" extrusionOk="0">
                    <a:moveTo>
                      <a:pt x="12353" y="1"/>
                    </a:moveTo>
                    <a:cubicBezTo>
                      <a:pt x="12104" y="1"/>
                      <a:pt x="11784" y="82"/>
                      <a:pt x="11381" y="266"/>
                    </a:cubicBezTo>
                    <a:cubicBezTo>
                      <a:pt x="8620" y="1438"/>
                      <a:pt x="6739" y="5454"/>
                      <a:pt x="5524" y="8634"/>
                    </a:cubicBezTo>
                    <a:cubicBezTo>
                      <a:pt x="5524" y="6801"/>
                      <a:pt x="5214" y="4920"/>
                      <a:pt x="4215" y="4920"/>
                    </a:cubicBezTo>
                    <a:cubicBezTo>
                      <a:pt x="3891" y="4920"/>
                      <a:pt x="3495" y="5118"/>
                      <a:pt x="3013" y="5578"/>
                    </a:cubicBezTo>
                    <a:cubicBezTo>
                      <a:pt x="168" y="8383"/>
                      <a:pt x="1" y="14699"/>
                      <a:pt x="1089" y="18257"/>
                    </a:cubicBezTo>
                    <a:cubicBezTo>
                      <a:pt x="1697" y="18306"/>
                      <a:pt x="2581" y="18358"/>
                      <a:pt x="3567" y="18358"/>
                    </a:cubicBezTo>
                    <a:cubicBezTo>
                      <a:pt x="5973" y="18358"/>
                      <a:pt x="8987" y="18048"/>
                      <a:pt x="10086" y="16624"/>
                    </a:cubicBezTo>
                    <a:cubicBezTo>
                      <a:pt x="11006" y="15412"/>
                      <a:pt x="9038" y="14994"/>
                      <a:pt x="8078" y="14492"/>
                    </a:cubicBezTo>
                    <a:cubicBezTo>
                      <a:pt x="10712" y="14197"/>
                      <a:pt x="13851" y="13611"/>
                      <a:pt x="16027" y="12149"/>
                    </a:cubicBezTo>
                    <a:cubicBezTo>
                      <a:pt x="18996" y="10140"/>
                      <a:pt x="16569" y="9511"/>
                      <a:pt x="14103" y="9176"/>
                    </a:cubicBezTo>
                    <a:cubicBezTo>
                      <a:pt x="16194" y="8674"/>
                      <a:pt x="19665" y="5076"/>
                      <a:pt x="19331" y="2777"/>
                    </a:cubicBezTo>
                    <a:cubicBezTo>
                      <a:pt x="19163" y="1876"/>
                      <a:pt x="18585" y="1540"/>
                      <a:pt x="17815" y="1540"/>
                    </a:cubicBezTo>
                    <a:cubicBezTo>
                      <a:pt x="15901" y="1540"/>
                      <a:pt x="12798" y="3614"/>
                      <a:pt x="11843" y="4239"/>
                    </a:cubicBezTo>
                    <a:cubicBezTo>
                      <a:pt x="12709" y="3194"/>
                      <a:pt x="13916" y="1"/>
                      <a:pt x="12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 rot="5400000">
                <a:off x="8291735" y="3411353"/>
                <a:ext cx="518249" cy="519421"/>
              </a:xfrm>
              <a:custGeom>
                <a:avLst/>
                <a:gdLst/>
                <a:ahLst/>
                <a:cxnLst/>
                <a:rect l="l" t="t" r="r" b="b"/>
                <a:pathLst>
                  <a:path w="18119" h="18160" extrusionOk="0">
                    <a:moveTo>
                      <a:pt x="11006" y="1"/>
                    </a:moveTo>
                    <a:cubicBezTo>
                      <a:pt x="10963" y="1"/>
                      <a:pt x="10922" y="1"/>
                      <a:pt x="10922" y="41"/>
                    </a:cubicBezTo>
                    <a:cubicBezTo>
                      <a:pt x="10504" y="878"/>
                      <a:pt x="10210" y="1842"/>
                      <a:pt x="9959" y="2762"/>
                    </a:cubicBezTo>
                    <a:cubicBezTo>
                      <a:pt x="9416" y="4727"/>
                      <a:pt x="8954" y="6695"/>
                      <a:pt x="8831" y="8744"/>
                    </a:cubicBezTo>
                    <a:cubicBezTo>
                      <a:pt x="8536" y="8911"/>
                      <a:pt x="8285" y="9122"/>
                      <a:pt x="7994" y="9329"/>
                    </a:cubicBezTo>
                    <a:cubicBezTo>
                      <a:pt x="7616" y="9580"/>
                      <a:pt x="7241" y="9875"/>
                      <a:pt x="6862" y="10210"/>
                    </a:cubicBezTo>
                    <a:cubicBezTo>
                      <a:pt x="6739" y="7532"/>
                      <a:pt x="7113" y="5062"/>
                      <a:pt x="7743" y="2551"/>
                    </a:cubicBezTo>
                    <a:lnTo>
                      <a:pt x="7743" y="2551"/>
                    </a:lnTo>
                    <a:cubicBezTo>
                      <a:pt x="7616" y="2762"/>
                      <a:pt x="7448" y="2970"/>
                      <a:pt x="7324" y="3181"/>
                    </a:cubicBezTo>
                    <a:cubicBezTo>
                      <a:pt x="6655" y="5524"/>
                      <a:pt x="6404" y="7950"/>
                      <a:pt x="6611" y="10333"/>
                    </a:cubicBezTo>
                    <a:lnTo>
                      <a:pt x="6611" y="10377"/>
                    </a:lnTo>
                    <a:cubicBezTo>
                      <a:pt x="5483" y="11254"/>
                      <a:pt x="4436" y="12218"/>
                      <a:pt x="3475" y="13222"/>
                    </a:cubicBezTo>
                    <a:cubicBezTo>
                      <a:pt x="3432" y="11716"/>
                      <a:pt x="3057" y="10250"/>
                      <a:pt x="3057" y="8744"/>
                    </a:cubicBezTo>
                    <a:cubicBezTo>
                      <a:pt x="3057" y="7448"/>
                      <a:pt x="3057" y="6150"/>
                      <a:pt x="3181" y="4854"/>
                    </a:cubicBezTo>
                    <a:cubicBezTo>
                      <a:pt x="3097" y="4854"/>
                      <a:pt x="3013" y="4894"/>
                      <a:pt x="2929" y="4938"/>
                    </a:cubicBezTo>
                    <a:cubicBezTo>
                      <a:pt x="2806" y="5815"/>
                      <a:pt x="2806" y="6735"/>
                      <a:pt x="2806" y="7656"/>
                    </a:cubicBezTo>
                    <a:cubicBezTo>
                      <a:pt x="2806" y="8703"/>
                      <a:pt x="2762" y="9748"/>
                      <a:pt x="2889" y="10752"/>
                    </a:cubicBezTo>
                    <a:cubicBezTo>
                      <a:pt x="3013" y="11672"/>
                      <a:pt x="3264" y="12509"/>
                      <a:pt x="3264" y="13430"/>
                    </a:cubicBezTo>
                    <a:lnTo>
                      <a:pt x="3181" y="13513"/>
                    </a:lnTo>
                    <a:cubicBezTo>
                      <a:pt x="2678" y="14059"/>
                      <a:pt x="2136" y="14645"/>
                      <a:pt x="1634" y="15314"/>
                    </a:cubicBezTo>
                    <a:cubicBezTo>
                      <a:pt x="881" y="13389"/>
                      <a:pt x="335" y="11381"/>
                      <a:pt x="168" y="9329"/>
                    </a:cubicBezTo>
                    <a:cubicBezTo>
                      <a:pt x="84" y="9540"/>
                      <a:pt x="44" y="9791"/>
                      <a:pt x="1" y="9999"/>
                    </a:cubicBezTo>
                    <a:cubicBezTo>
                      <a:pt x="168" y="11883"/>
                      <a:pt x="714" y="13724"/>
                      <a:pt x="1507" y="15481"/>
                    </a:cubicBezTo>
                    <a:cubicBezTo>
                      <a:pt x="965" y="16234"/>
                      <a:pt x="463" y="17028"/>
                      <a:pt x="168" y="17865"/>
                    </a:cubicBezTo>
                    <a:cubicBezTo>
                      <a:pt x="168" y="17948"/>
                      <a:pt x="212" y="18032"/>
                      <a:pt x="252" y="18159"/>
                    </a:cubicBezTo>
                    <a:lnTo>
                      <a:pt x="630" y="18159"/>
                    </a:lnTo>
                    <a:cubicBezTo>
                      <a:pt x="965" y="17279"/>
                      <a:pt x="1467" y="16402"/>
                      <a:pt x="2053" y="15565"/>
                    </a:cubicBezTo>
                    <a:cubicBezTo>
                      <a:pt x="3987" y="15789"/>
                      <a:pt x="5846" y="16065"/>
                      <a:pt x="7746" y="16065"/>
                    </a:cubicBezTo>
                    <a:cubicBezTo>
                      <a:pt x="8311" y="16065"/>
                      <a:pt x="8880" y="16041"/>
                      <a:pt x="9456" y="15983"/>
                    </a:cubicBezTo>
                    <a:cubicBezTo>
                      <a:pt x="9500" y="15940"/>
                      <a:pt x="9500" y="15900"/>
                      <a:pt x="9456" y="15856"/>
                    </a:cubicBezTo>
                    <a:cubicBezTo>
                      <a:pt x="9122" y="15874"/>
                      <a:pt x="8789" y="15882"/>
                      <a:pt x="8456" y="15882"/>
                    </a:cubicBezTo>
                    <a:cubicBezTo>
                      <a:pt x="6372" y="15882"/>
                      <a:pt x="4306" y="15571"/>
                      <a:pt x="2176" y="15354"/>
                    </a:cubicBezTo>
                    <a:cubicBezTo>
                      <a:pt x="2678" y="14685"/>
                      <a:pt x="3181" y="14059"/>
                      <a:pt x="3642" y="13473"/>
                    </a:cubicBezTo>
                    <a:cubicBezTo>
                      <a:pt x="5567" y="13932"/>
                      <a:pt x="7575" y="13975"/>
                      <a:pt x="9540" y="14059"/>
                    </a:cubicBezTo>
                    <a:lnTo>
                      <a:pt x="10169" y="13932"/>
                    </a:lnTo>
                    <a:cubicBezTo>
                      <a:pt x="8077" y="13724"/>
                      <a:pt x="5942" y="13681"/>
                      <a:pt x="3850" y="13262"/>
                    </a:cubicBezTo>
                    <a:cubicBezTo>
                      <a:pt x="3893" y="13222"/>
                      <a:pt x="3934" y="13138"/>
                      <a:pt x="3977" y="13095"/>
                    </a:cubicBezTo>
                    <a:cubicBezTo>
                      <a:pt x="4854" y="12134"/>
                      <a:pt x="5818" y="11297"/>
                      <a:pt x="6862" y="10501"/>
                    </a:cubicBezTo>
                    <a:cubicBezTo>
                      <a:pt x="7826" y="11254"/>
                      <a:pt x="9875" y="11338"/>
                      <a:pt x="11046" y="11505"/>
                    </a:cubicBezTo>
                    <a:cubicBezTo>
                      <a:pt x="11922" y="11643"/>
                      <a:pt x="12785" y="11705"/>
                      <a:pt x="13649" y="11705"/>
                    </a:cubicBezTo>
                    <a:cubicBezTo>
                      <a:pt x="14355" y="11705"/>
                      <a:pt x="15061" y="11664"/>
                      <a:pt x="15776" y="11589"/>
                    </a:cubicBezTo>
                    <a:cubicBezTo>
                      <a:pt x="15816" y="11548"/>
                      <a:pt x="15900" y="11505"/>
                      <a:pt x="15943" y="11465"/>
                    </a:cubicBezTo>
                    <a:lnTo>
                      <a:pt x="15943" y="11465"/>
                    </a:lnTo>
                    <a:cubicBezTo>
                      <a:pt x="15281" y="11529"/>
                      <a:pt x="14614" y="11561"/>
                      <a:pt x="13947" y="11561"/>
                    </a:cubicBezTo>
                    <a:cubicBezTo>
                      <a:pt x="11583" y="11561"/>
                      <a:pt x="9218" y="11160"/>
                      <a:pt x="7030" y="10377"/>
                    </a:cubicBezTo>
                    <a:cubicBezTo>
                      <a:pt x="7743" y="9831"/>
                      <a:pt x="8452" y="9289"/>
                      <a:pt x="9205" y="8787"/>
                    </a:cubicBezTo>
                    <a:cubicBezTo>
                      <a:pt x="9289" y="8703"/>
                      <a:pt x="9373" y="8660"/>
                      <a:pt x="9456" y="8576"/>
                    </a:cubicBezTo>
                    <a:cubicBezTo>
                      <a:pt x="10293" y="8640"/>
                      <a:pt x="11130" y="8672"/>
                      <a:pt x="11962" y="8672"/>
                    </a:cubicBezTo>
                    <a:cubicBezTo>
                      <a:pt x="12794" y="8672"/>
                      <a:pt x="13620" y="8640"/>
                      <a:pt x="14437" y="8576"/>
                    </a:cubicBezTo>
                    <a:cubicBezTo>
                      <a:pt x="14561" y="8493"/>
                      <a:pt x="14728" y="8409"/>
                      <a:pt x="14855" y="8285"/>
                    </a:cubicBezTo>
                    <a:lnTo>
                      <a:pt x="14855" y="8285"/>
                    </a:lnTo>
                    <a:cubicBezTo>
                      <a:pt x="13138" y="8369"/>
                      <a:pt x="11425" y="8369"/>
                      <a:pt x="9707" y="8409"/>
                    </a:cubicBezTo>
                    <a:cubicBezTo>
                      <a:pt x="10922" y="7572"/>
                      <a:pt x="12178" y="6695"/>
                      <a:pt x="13349" y="5858"/>
                    </a:cubicBezTo>
                    <a:cubicBezTo>
                      <a:pt x="14075" y="6016"/>
                      <a:pt x="14788" y="6088"/>
                      <a:pt x="15496" y="6088"/>
                    </a:cubicBezTo>
                    <a:cubicBezTo>
                      <a:pt x="16094" y="6088"/>
                      <a:pt x="16688" y="6037"/>
                      <a:pt x="17282" y="5942"/>
                    </a:cubicBezTo>
                    <a:cubicBezTo>
                      <a:pt x="17366" y="5858"/>
                      <a:pt x="17406" y="5815"/>
                      <a:pt x="17449" y="5731"/>
                    </a:cubicBezTo>
                    <a:lnTo>
                      <a:pt x="17449" y="5731"/>
                    </a:lnTo>
                    <a:cubicBezTo>
                      <a:pt x="16828" y="5832"/>
                      <a:pt x="16198" y="5885"/>
                      <a:pt x="15572" y="5885"/>
                    </a:cubicBezTo>
                    <a:cubicBezTo>
                      <a:pt x="14889" y="5885"/>
                      <a:pt x="14212" y="5822"/>
                      <a:pt x="13557" y="5691"/>
                    </a:cubicBezTo>
                    <a:cubicBezTo>
                      <a:pt x="15147" y="4519"/>
                      <a:pt x="16696" y="3304"/>
                      <a:pt x="18119" y="1882"/>
                    </a:cubicBezTo>
                    <a:lnTo>
                      <a:pt x="18119" y="1882"/>
                    </a:lnTo>
                    <a:cubicBezTo>
                      <a:pt x="16696" y="3264"/>
                      <a:pt x="15147" y="4436"/>
                      <a:pt x="13473" y="5607"/>
                    </a:cubicBezTo>
                    <a:cubicBezTo>
                      <a:pt x="13600" y="4727"/>
                      <a:pt x="13808" y="3934"/>
                      <a:pt x="13975" y="3097"/>
                    </a:cubicBezTo>
                    <a:cubicBezTo>
                      <a:pt x="14059" y="2846"/>
                      <a:pt x="14102" y="2551"/>
                      <a:pt x="14142" y="2300"/>
                    </a:cubicBezTo>
                    <a:cubicBezTo>
                      <a:pt x="14102" y="2300"/>
                      <a:pt x="14019" y="2344"/>
                      <a:pt x="13975" y="2384"/>
                    </a:cubicBezTo>
                    <a:cubicBezTo>
                      <a:pt x="13640" y="3472"/>
                      <a:pt x="13433" y="4643"/>
                      <a:pt x="13306" y="5691"/>
                    </a:cubicBezTo>
                    <a:lnTo>
                      <a:pt x="13306" y="5731"/>
                    </a:lnTo>
                    <a:cubicBezTo>
                      <a:pt x="11927" y="6695"/>
                      <a:pt x="10504" y="7572"/>
                      <a:pt x="9122" y="8536"/>
                    </a:cubicBezTo>
                    <a:cubicBezTo>
                      <a:pt x="9205" y="6735"/>
                      <a:pt x="9584" y="5022"/>
                      <a:pt x="10002" y="3264"/>
                    </a:cubicBezTo>
                    <a:cubicBezTo>
                      <a:pt x="10253" y="2133"/>
                      <a:pt x="10544" y="1045"/>
                      <a:pt x="110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 rot="5400000">
                <a:off x="8437951" y="2205128"/>
                <a:ext cx="384103" cy="550427"/>
              </a:xfrm>
              <a:custGeom>
                <a:avLst/>
                <a:gdLst/>
                <a:ahLst/>
                <a:cxnLst/>
                <a:rect l="l" t="t" r="r" b="b"/>
                <a:pathLst>
                  <a:path w="13429" h="19244" extrusionOk="0">
                    <a:moveTo>
                      <a:pt x="4531" y="1"/>
                    </a:moveTo>
                    <a:cubicBezTo>
                      <a:pt x="2362" y="1"/>
                      <a:pt x="5270" y="5664"/>
                      <a:pt x="5105" y="6697"/>
                    </a:cubicBezTo>
                    <a:cubicBezTo>
                      <a:pt x="4998" y="7393"/>
                      <a:pt x="4685" y="7587"/>
                      <a:pt x="4281" y="7587"/>
                    </a:cubicBezTo>
                    <a:cubicBezTo>
                      <a:pt x="3772" y="7587"/>
                      <a:pt x="3116" y="7278"/>
                      <a:pt x="2543" y="7278"/>
                    </a:cubicBezTo>
                    <a:cubicBezTo>
                      <a:pt x="2504" y="7278"/>
                      <a:pt x="2465" y="7280"/>
                      <a:pt x="2427" y="7283"/>
                    </a:cubicBezTo>
                    <a:cubicBezTo>
                      <a:pt x="1128" y="7450"/>
                      <a:pt x="1463" y="8498"/>
                      <a:pt x="2008" y="9335"/>
                    </a:cubicBezTo>
                    <a:cubicBezTo>
                      <a:pt x="2802" y="10546"/>
                      <a:pt x="3933" y="11467"/>
                      <a:pt x="4726" y="12638"/>
                    </a:cubicBezTo>
                    <a:cubicBezTo>
                      <a:pt x="5523" y="13810"/>
                      <a:pt x="4308" y="13726"/>
                      <a:pt x="3264" y="13937"/>
                    </a:cubicBezTo>
                    <a:cubicBezTo>
                      <a:pt x="0" y="14563"/>
                      <a:pt x="3304" y="16990"/>
                      <a:pt x="4854" y="17703"/>
                    </a:cubicBezTo>
                    <a:cubicBezTo>
                      <a:pt x="6522" y="18555"/>
                      <a:pt x="8817" y="19243"/>
                      <a:pt x="10863" y="19243"/>
                    </a:cubicBezTo>
                    <a:cubicBezTo>
                      <a:pt x="11124" y="19243"/>
                      <a:pt x="11381" y="19232"/>
                      <a:pt x="11632" y="19209"/>
                    </a:cubicBezTo>
                    <a:cubicBezTo>
                      <a:pt x="12636" y="15192"/>
                      <a:pt x="13429" y="9669"/>
                      <a:pt x="12301" y="5736"/>
                    </a:cubicBezTo>
                    <a:cubicBezTo>
                      <a:pt x="12069" y="4923"/>
                      <a:pt x="11408" y="2718"/>
                      <a:pt x="10284" y="2718"/>
                    </a:cubicBezTo>
                    <a:cubicBezTo>
                      <a:pt x="10192" y="2718"/>
                      <a:pt x="10097" y="2732"/>
                      <a:pt x="9998" y="2764"/>
                    </a:cubicBezTo>
                    <a:cubicBezTo>
                      <a:pt x="8743" y="3142"/>
                      <a:pt x="9121" y="5234"/>
                      <a:pt x="8241" y="5988"/>
                    </a:cubicBezTo>
                    <a:cubicBezTo>
                      <a:pt x="7488" y="4940"/>
                      <a:pt x="7280" y="3393"/>
                      <a:pt x="6651" y="2306"/>
                    </a:cubicBezTo>
                    <a:cubicBezTo>
                      <a:pt x="6276" y="1676"/>
                      <a:pt x="5439" y="3"/>
                      <a:pt x="4602" y="3"/>
                    </a:cubicBezTo>
                    <a:cubicBezTo>
                      <a:pt x="4578" y="1"/>
                      <a:pt x="4554" y="1"/>
                      <a:pt x="4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 rot="5400000">
                <a:off x="8474305" y="2224807"/>
                <a:ext cx="312339" cy="549368"/>
              </a:xfrm>
              <a:custGeom>
                <a:avLst/>
                <a:gdLst/>
                <a:ahLst/>
                <a:cxnLst/>
                <a:rect l="l" t="t" r="r" b="b"/>
                <a:pathLst>
                  <a:path w="10920" h="19207" extrusionOk="0">
                    <a:moveTo>
                      <a:pt x="2678" y="1"/>
                    </a:moveTo>
                    <a:cubicBezTo>
                      <a:pt x="2802" y="965"/>
                      <a:pt x="3097" y="1885"/>
                      <a:pt x="3432" y="2806"/>
                    </a:cubicBezTo>
                    <a:cubicBezTo>
                      <a:pt x="3211" y="2898"/>
                      <a:pt x="2969" y="2946"/>
                      <a:pt x="2704" y="2946"/>
                    </a:cubicBezTo>
                    <a:cubicBezTo>
                      <a:pt x="2614" y="2946"/>
                      <a:pt x="2522" y="2941"/>
                      <a:pt x="2427" y="2930"/>
                    </a:cubicBezTo>
                    <a:cubicBezTo>
                      <a:pt x="2344" y="2889"/>
                      <a:pt x="2217" y="2889"/>
                      <a:pt x="2093" y="2846"/>
                    </a:cubicBezTo>
                    <a:lnTo>
                      <a:pt x="2093" y="2846"/>
                    </a:lnTo>
                    <a:cubicBezTo>
                      <a:pt x="2133" y="2889"/>
                      <a:pt x="2133" y="2973"/>
                      <a:pt x="2176" y="3013"/>
                    </a:cubicBezTo>
                    <a:cubicBezTo>
                      <a:pt x="2300" y="3057"/>
                      <a:pt x="2468" y="3097"/>
                      <a:pt x="2595" y="3097"/>
                    </a:cubicBezTo>
                    <a:cubicBezTo>
                      <a:pt x="2656" y="3105"/>
                      <a:pt x="2715" y="3109"/>
                      <a:pt x="2773" y="3109"/>
                    </a:cubicBezTo>
                    <a:cubicBezTo>
                      <a:pt x="3036" y="3109"/>
                      <a:pt x="3274" y="3034"/>
                      <a:pt x="3515" y="2930"/>
                    </a:cubicBezTo>
                    <a:cubicBezTo>
                      <a:pt x="3723" y="3475"/>
                      <a:pt x="3934" y="4017"/>
                      <a:pt x="4141" y="4603"/>
                    </a:cubicBezTo>
                    <a:lnTo>
                      <a:pt x="4392" y="5232"/>
                    </a:lnTo>
                    <a:cubicBezTo>
                      <a:pt x="4352" y="5232"/>
                      <a:pt x="4309" y="5273"/>
                      <a:pt x="4225" y="5273"/>
                    </a:cubicBezTo>
                    <a:cubicBezTo>
                      <a:pt x="4089" y="5327"/>
                      <a:pt x="3941" y="5350"/>
                      <a:pt x="3786" y="5350"/>
                    </a:cubicBezTo>
                    <a:cubicBezTo>
                      <a:pt x="3463" y="5350"/>
                      <a:pt x="3114" y="5248"/>
                      <a:pt x="2802" y="5105"/>
                    </a:cubicBezTo>
                    <a:lnTo>
                      <a:pt x="2802" y="5105"/>
                    </a:lnTo>
                    <a:cubicBezTo>
                      <a:pt x="2802" y="5105"/>
                      <a:pt x="2846" y="5149"/>
                      <a:pt x="2846" y="5189"/>
                    </a:cubicBezTo>
                    <a:cubicBezTo>
                      <a:pt x="3177" y="5383"/>
                      <a:pt x="3525" y="5503"/>
                      <a:pt x="3880" y="5503"/>
                    </a:cubicBezTo>
                    <a:cubicBezTo>
                      <a:pt x="4064" y="5503"/>
                      <a:pt x="4250" y="5471"/>
                      <a:pt x="4436" y="5400"/>
                    </a:cubicBezTo>
                    <a:lnTo>
                      <a:pt x="4476" y="5400"/>
                    </a:lnTo>
                    <a:cubicBezTo>
                      <a:pt x="4643" y="5818"/>
                      <a:pt x="4811" y="6277"/>
                      <a:pt x="4978" y="6739"/>
                    </a:cubicBezTo>
                    <a:lnTo>
                      <a:pt x="4894" y="6822"/>
                    </a:lnTo>
                    <a:cubicBezTo>
                      <a:pt x="4559" y="7157"/>
                      <a:pt x="4176" y="7285"/>
                      <a:pt x="3783" y="7285"/>
                    </a:cubicBezTo>
                    <a:cubicBezTo>
                      <a:pt x="3540" y="7285"/>
                      <a:pt x="3294" y="7236"/>
                      <a:pt x="3053" y="7157"/>
                    </a:cubicBezTo>
                    <a:cubicBezTo>
                      <a:pt x="3053" y="7157"/>
                      <a:pt x="3053" y="7197"/>
                      <a:pt x="3013" y="7241"/>
                    </a:cubicBezTo>
                    <a:cubicBezTo>
                      <a:pt x="3284" y="7344"/>
                      <a:pt x="3556" y="7407"/>
                      <a:pt x="3834" y="7407"/>
                    </a:cubicBezTo>
                    <a:cubicBezTo>
                      <a:pt x="4111" y="7407"/>
                      <a:pt x="4394" y="7344"/>
                      <a:pt x="4687" y="7197"/>
                    </a:cubicBezTo>
                    <a:cubicBezTo>
                      <a:pt x="4811" y="7157"/>
                      <a:pt x="4938" y="7073"/>
                      <a:pt x="5062" y="6990"/>
                    </a:cubicBezTo>
                    <a:cubicBezTo>
                      <a:pt x="5313" y="7659"/>
                      <a:pt x="5524" y="8369"/>
                      <a:pt x="5775" y="9038"/>
                    </a:cubicBezTo>
                    <a:cubicBezTo>
                      <a:pt x="5457" y="9129"/>
                      <a:pt x="5127" y="9170"/>
                      <a:pt x="4792" y="9170"/>
                    </a:cubicBezTo>
                    <a:cubicBezTo>
                      <a:pt x="3271" y="9170"/>
                      <a:pt x="1640" y="8317"/>
                      <a:pt x="543" y="7324"/>
                    </a:cubicBezTo>
                    <a:lnTo>
                      <a:pt x="543" y="7324"/>
                    </a:lnTo>
                    <a:cubicBezTo>
                      <a:pt x="1631" y="8410"/>
                      <a:pt x="3304" y="9408"/>
                      <a:pt x="4927" y="9408"/>
                    </a:cubicBezTo>
                    <a:cubicBezTo>
                      <a:pt x="5241" y="9408"/>
                      <a:pt x="5553" y="9371"/>
                      <a:pt x="5858" y="9289"/>
                    </a:cubicBezTo>
                    <a:cubicBezTo>
                      <a:pt x="6026" y="9791"/>
                      <a:pt x="6193" y="10337"/>
                      <a:pt x="6401" y="10879"/>
                    </a:cubicBezTo>
                    <a:cubicBezTo>
                      <a:pt x="6444" y="11090"/>
                      <a:pt x="6528" y="11297"/>
                      <a:pt x="6611" y="11548"/>
                    </a:cubicBezTo>
                    <a:cubicBezTo>
                      <a:pt x="6136" y="11667"/>
                      <a:pt x="5622" y="11711"/>
                      <a:pt x="5120" y="11711"/>
                    </a:cubicBezTo>
                    <a:cubicBezTo>
                      <a:pt x="4563" y="11711"/>
                      <a:pt x="4019" y="11657"/>
                      <a:pt x="3555" y="11592"/>
                    </a:cubicBezTo>
                    <a:cubicBezTo>
                      <a:pt x="2762" y="11465"/>
                      <a:pt x="2009" y="11174"/>
                      <a:pt x="1296" y="10839"/>
                    </a:cubicBezTo>
                    <a:lnTo>
                      <a:pt x="1296" y="10839"/>
                    </a:lnTo>
                    <a:lnTo>
                      <a:pt x="1380" y="10923"/>
                    </a:lnTo>
                    <a:cubicBezTo>
                      <a:pt x="2529" y="11511"/>
                      <a:pt x="3821" y="11893"/>
                      <a:pt x="5083" y="11893"/>
                    </a:cubicBezTo>
                    <a:cubicBezTo>
                      <a:pt x="5616" y="11893"/>
                      <a:pt x="6143" y="11825"/>
                      <a:pt x="6652" y="11676"/>
                    </a:cubicBezTo>
                    <a:cubicBezTo>
                      <a:pt x="6903" y="12345"/>
                      <a:pt x="7113" y="13015"/>
                      <a:pt x="7365" y="13684"/>
                    </a:cubicBezTo>
                    <a:cubicBezTo>
                      <a:pt x="6997" y="13784"/>
                      <a:pt x="6617" y="13827"/>
                      <a:pt x="6232" y="13827"/>
                    </a:cubicBezTo>
                    <a:cubicBezTo>
                      <a:pt x="5171" y="13827"/>
                      <a:pt x="4068" y="13496"/>
                      <a:pt x="3053" y="13098"/>
                    </a:cubicBezTo>
                    <a:lnTo>
                      <a:pt x="3053" y="13138"/>
                    </a:lnTo>
                    <a:cubicBezTo>
                      <a:pt x="4124" y="13549"/>
                      <a:pt x="5218" y="13887"/>
                      <a:pt x="6318" y="13887"/>
                    </a:cubicBezTo>
                    <a:cubicBezTo>
                      <a:pt x="6680" y="13887"/>
                      <a:pt x="7042" y="13851"/>
                      <a:pt x="7405" y="13768"/>
                    </a:cubicBezTo>
                    <a:cubicBezTo>
                      <a:pt x="7699" y="14688"/>
                      <a:pt x="7990" y="15565"/>
                      <a:pt x="8285" y="16486"/>
                    </a:cubicBezTo>
                    <a:cubicBezTo>
                      <a:pt x="7727" y="16625"/>
                      <a:pt x="7139" y="16706"/>
                      <a:pt x="6548" y="16706"/>
                    </a:cubicBezTo>
                    <a:cubicBezTo>
                      <a:pt x="6430" y="16706"/>
                      <a:pt x="6311" y="16703"/>
                      <a:pt x="6193" y="16696"/>
                    </a:cubicBezTo>
                    <a:cubicBezTo>
                      <a:pt x="4017" y="16613"/>
                      <a:pt x="1882" y="15732"/>
                      <a:pt x="41" y="14604"/>
                    </a:cubicBezTo>
                    <a:cubicBezTo>
                      <a:pt x="1" y="14645"/>
                      <a:pt x="1" y="14645"/>
                      <a:pt x="1" y="14688"/>
                    </a:cubicBezTo>
                    <a:cubicBezTo>
                      <a:pt x="1966" y="15900"/>
                      <a:pt x="4185" y="16780"/>
                      <a:pt x="6528" y="16904"/>
                    </a:cubicBezTo>
                    <a:cubicBezTo>
                      <a:pt x="6677" y="16914"/>
                      <a:pt x="6826" y="16920"/>
                      <a:pt x="6974" y="16920"/>
                    </a:cubicBezTo>
                    <a:cubicBezTo>
                      <a:pt x="7448" y="16920"/>
                      <a:pt x="7912" y="16864"/>
                      <a:pt x="8325" y="16737"/>
                    </a:cubicBezTo>
                    <a:cubicBezTo>
                      <a:pt x="8409" y="16904"/>
                      <a:pt x="8452" y="17031"/>
                      <a:pt x="8493" y="17198"/>
                    </a:cubicBezTo>
                    <a:cubicBezTo>
                      <a:pt x="8703" y="17908"/>
                      <a:pt x="9078" y="18577"/>
                      <a:pt x="9580" y="19207"/>
                    </a:cubicBezTo>
                    <a:lnTo>
                      <a:pt x="9708" y="19207"/>
                    </a:lnTo>
                    <a:cubicBezTo>
                      <a:pt x="9708" y="19163"/>
                      <a:pt x="9748" y="19080"/>
                      <a:pt x="9748" y="19039"/>
                    </a:cubicBezTo>
                    <a:cubicBezTo>
                      <a:pt x="9246" y="18286"/>
                      <a:pt x="8871" y="17533"/>
                      <a:pt x="8576" y="16653"/>
                    </a:cubicBezTo>
                    <a:cubicBezTo>
                      <a:pt x="9078" y="16486"/>
                      <a:pt x="9580" y="16278"/>
                      <a:pt x="10042" y="15943"/>
                    </a:cubicBezTo>
                    <a:cubicBezTo>
                      <a:pt x="10210" y="15860"/>
                      <a:pt x="10333" y="15776"/>
                      <a:pt x="10417" y="15692"/>
                    </a:cubicBezTo>
                    <a:cubicBezTo>
                      <a:pt x="10461" y="15565"/>
                      <a:pt x="10461" y="15398"/>
                      <a:pt x="10501" y="15274"/>
                    </a:cubicBezTo>
                    <a:lnTo>
                      <a:pt x="10501" y="15274"/>
                    </a:lnTo>
                    <a:cubicBezTo>
                      <a:pt x="10333" y="15441"/>
                      <a:pt x="10126" y="15609"/>
                      <a:pt x="9915" y="15776"/>
                    </a:cubicBezTo>
                    <a:cubicBezTo>
                      <a:pt x="9497" y="16067"/>
                      <a:pt x="8995" y="16278"/>
                      <a:pt x="8493" y="16445"/>
                    </a:cubicBezTo>
                    <a:cubicBezTo>
                      <a:pt x="8241" y="15525"/>
                      <a:pt x="7950" y="14604"/>
                      <a:pt x="7616" y="13724"/>
                    </a:cubicBezTo>
                    <a:cubicBezTo>
                      <a:pt x="8074" y="13557"/>
                      <a:pt x="8493" y="13389"/>
                      <a:pt x="8911" y="13098"/>
                    </a:cubicBezTo>
                    <a:cubicBezTo>
                      <a:pt x="9875" y="12469"/>
                      <a:pt x="10501" y="11425"/>
                      <a:pt x="10919" y="10293"/>
                    </a:cubicBezTo>
                    <a:lnTo>
                      <a:pt x="10919" y="9667"/>
                    </a:lnTo>
                    <a:cubicBezTo>
                      <a:pt x="10461" y="11046"/>
                      <a:pt x="9708" y="12302"/>
                      <a:pt x="8536" y="13138"/>
                    </a:cubicBezTo>
                    <a:cubicBezTo>
                      <a:pt x="8241" y="13349"/>
                      <a:pt x="7907" y="13517"/>
                      <a:pt x="7572" y="13640"/>
                    </a:cubicBezTo>
                    <a:cubicBezTo>
                      <a:pt x="7365" y="12931"/>
                      <a:pt x="7113" y="12261"/>
                      <a:pt x="6862" y="11592"/>
                    </a:cubicBezTo>
                    <a:cubicBezTo>
                      <a:pt x="7154" y="11508"/>
                      <a:pt x="7488" y="11381"/>
                      <a:pt x="7739" y="11214"/>
                    </a:cubicBezTo>
                    <a:cubicBezTo>
                      <a:pt x="8871" y="10588"/>
                      <a:pt x="9289" y="8998"/>
                      <a:pt x="9664" y="7867"/>
                    </a:cubicBezTo>
                    <a:cubicBezTo>
                      <a:pt x="9999" y="6946"/>
                      <a:pt x="10126" y="5902"/>
                      <a:pt x="10126" y="4898"/>
                    </a:cubicBezTo>
                    <a:cubicBezTo>
                      <a:pt x="10082" y="4770"/>
                      <a:pt x="10042" y="4647"/>
                      <a:pt x="9959" y="4519"/>
                    </a:cubicBezTo>
                    <a:cubicBezTo>
                      <a:pt x="9831" y="6695"/>
                      <a:pt x="9497" y="9038"/>
                      <a:pt x="8034" y="10712"/>
                    </a:cubicBezTo>
                    <a:cubicBezTo>
                      <a:pt x="7699" y="11090"/>
                      <a:pt x="7281" y="11297"/>
                      <a:pt x="6819" y="11465"/>
                    </a:cubicBezTo>
                    <a:lnTo>
                      <a:pt x="6568" y="10839"/>
                    </a:lnTo>
                    <a:cubicBezTo>
                      <a:pt x="6401" y="10293"/>
                      <a:pt x="6193" y="9751"/>
                      <a:pt x="6026" y="9205"/>
                    </a:cubicBezTo>
                    <a:cubicBezTo>
                      <a:pt x="6401" y="9122"/>
                      <a:pt x="6735" y="8914"/>
                      <a:pt x="7070" y="8663"/>
                    </a:cubicBezTo>
                    <a:cubicBezTo>
                      <a:pt x="8703" y="7324"/>
                      <a:pt x="8911" y="4814"/>
                      <a:pt x="8536" y="2762"/>
                    </a:cubicBezTo>
                    <a:cubicBezTo>
                      <a:pt x="8493" y="2722"/>
                      <a:pt x="8409" y="2722"/>
                      <a:pt x="8325" y="2722"/>
                    </a:cubicBezTo>
                    <a:cubicBezTo>
                      <a:pt x="8576" y="4563"/>
                      <a:pt x="8493" y="6695"/>
                      <a:pt x="7281" y="8077"/>
                    </a:cubicBezTo>
                    <a:cubicBezTo>
                      <a:pt x="6862" y="8496"/>
                      <a:pt x="6401" y="8831"/>
                      <a:pt x="5942" y="8998"/>
                    </a:cubicBezTo>
                    <a:lnTo>
                      <a:pt x="5189" y="6862"/>
                    </a:lnTo>
                    <a:cubicBezTo>
                      <a:pt x="5564" y="6444"/>
                      <a:pt x="5815" y="5902"/>
                      <a:pt x="5942" y="5316"/>
                    </a:cubicBezTo>
                    <a:cubicBezTo>
                      <a:pt x="5898" y="5189"/>
                      <a:pt x="5815" y="5105"/>
                      <a:pt x="5775" y="4981"/>
                    </a:cubicBezTo>
                    <a:cubicBezTo>
                      <a:pt x="5691" y="5607"/>
                      <a:pt x="5524" y="6153"/>
                      <a:pt x="5105" y="6611"/>
                    </a:cubicBezTo>
                    <a:cubicBezTo>
                      <a:pt x="4938" y="6193"/>
                      <a:pt x="4770" y="5734"/>
                      <a:pt x="4603" y="5316"/>
                    </a:cubicBezTo>
                    <a:cubicBezTo>
                      <a:pt x="5062" y="5065"/>
                      <a:pt x="5313" y="4479"/>
                      <a:pt x="5356" y="3894"/>
                    </a:cubicBezTo>
                    <a:cubicBezTo>
                      <a:pt x="5356" y="3810"/>
                      <a:pt x="5313" y="3726"/>
                      <a:pt x="5273" y="3643"/>
                    </a:cubicBezTo>
                    <a:cubicBezTo>
                      <a:pt x="5229" y="4228"/>
                      <a:pt x="5022" y="4814"/>
                      <a:pt x="4519" y="5149"/>
                    </a:cubicBezTo>
                    <a:cubicBezTo>
                      <a:pt x="4268" y="4396"/>
                      <a:pt x="3934" y="3643"/>
                      <a:pt x="3639" y="2889"/>
                    </a:cubicBezTo>
                    <a:cubicBezTo>
                      <a:pt x="4017" y="2679"/>
                      <a:pt x="4309" y="2344"/>
                      <a:pt x="4519" y="1925"/>
                    </a:cubicBezTo>
                    <a:cubicBezTo>
                      <a:pt x="4476" y="1885"/>
                      <a:pt x="4436" y="1802"/>
                      <a:pt x="4392" y="1758"/>
                    </a:cubicBezTo>
                    <a:cubicBezTo>
                      <a:pt x="4225" y="2176"/>
                      <a:pt x="3934" y="2511"/>
                      <a:pt x="3555" y="2722"/>
                    </a:cubicBezTo>
                    <a:cubicBezTo>
                      <a:pt x="3221" y="1842"/>
                      <a:pt x="2886" y="92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42"/>
            <p:cNvGrpSpPr/>
            <p:nvPr/>
          </p:nvGrpSpPr>
          <p:grpSpPr>
            <a:xfrm rot="273256">
              <a:off x="5552659" y="1746001"/>
              <a:ext cx="972233" cy="2401325"/>
              <a:chOff x="5557259" y="1549080"/>
              <a:chExt cx="972274" cy="2401428"/>
            </a:xfrm>
          </p:grpSpPr>
          <p:sp>
            <p:nvSpPr>
              <p:cNvPr id="1412" name="Google Shape;1412;p42"/>
              <p:cNvSpPr/>
              <p:nvPr/>
            </p:nvSpPr>
            <p:spPr>
              <a:xfrm rot="-5400000">
                <a:off x="5575007" y="2151817"/>
                <a:ext cx="621561" cy="657057"/>
              </a:xfrm>
              <a:custGeom>
                <a:avLst/>
                <a:gdLst/>
                <a:ahLst/>
                <a:cxnLst/>
                <a:rect l="l" t="t" r="r" b="b"/>
                <a:pathLst>
                  <a:path w="21731" h="22972" extrusionOk="0">
                    <a:moveTo>
                      <a:pt x="14319" y="1"/>
                    </a:moveTo>
                    <a:cubicBezTo>
                      <a:pt x="14021" y="1"/>
                      <a:pt x="13728" y="189"/>
                      <a:pt x="13664" y="586"/>
                    </a:cubicBezTo>
                    <a:cubicBezTo>
                      <a:pt x="13246" y="3474"/>
                      <a:pt x="12787" y="6487"/>
                      <a:pt x="12493" y="9499"/>
                    </a:cubicBezTo>
                    <a:cubicBezTo>
                      <a:pt x="12242" y="6359"/>
                      <a:pt x="11656" y="2637"/>
                      <a:pt x="8978" y="669"/>
                    </a:cubicBezTo>
                    <a:cubicBezTo>
                      <a:pt x="8853" y="576"/>
                      <a:pt x="8707" y="534"/>
                      <a:pt x="8560" y="534"/>
                    </a:cubicBezTo>
                    <a:cubicBezTo>
                      <a:pt x="8119" y="534"/>
                      <a:pt x="7671" y="910"/>
                      <a:pt x="7767" y="1382"/>
                    </a:cubicBezTo>
                    <a:cubicBezTo>
                      <a:pt x="8352" y="4016"/>
                      <a:pt x="9189" y="6527"/>
                      <a:pt x="9731" y="9121"/>
                    </a:cubicBezTo>
                    <a:cubicBezTo>
                      <a:pt x="9608" y="8830"/>
                      <a:pt x="9480" y="8535"/>
                      <a:pt x="9313" y="8244"/>
                    </a:cubicBezTo>
                    <a:cubicBezTo>
                      <a:pt x="7891" y="5483"/>
                      <a:pt x="5799" y="3431"/>
                      <a:pt x="3037" y="2052"/>
                    </a:cubicBezTo>
                    <a:cubicBezTo>
                      <a:pt x="2945" y="2011"/>
                      <a:pt x="2854" y="1993"/>
                      <a:pt x="2766" y="1993"/>
                    </a:cubicBezTo>
                    <a:cubicBezTo>
                      <a:pt x="2216" y="1993"/>
                      <a:pt x="1805" y="2712"/>
                      <a:pt x="2200" y="3180"/>
                    </a:cubicBezTo>
                    <a:cubicBezTo>
                      <a:pt x="4336" y="5483"/>
                      <a:pt x="6428" y="7826"/>
                      <a:pt x="7934" y="10627"/>
                    </a:cubicBezTo>
                    <a:cubicBezTo>
                      <a:pt x="8018" y="10838"/>
                      <a:pt x="8101" y="11005"/>
                      <a:pt x="8185" y="11213"/>
                    </a:cubicBezTo>
                    <a:cubicBezTo>
                      <a:pt x="6679" y="9164"/>
                      <a:pt x="4838" y="7491"/>
                      <a:pt x="2535" y="6236"/>
                    </a:cubicBezTo>
                    <a:cubicBezTo>
                      <a:pt x="2456" y="6189"/>
                      <a:pt x="2377" y="6169"/>
                      <a:pt x="2301" y="6169"/>
                    </a:cubicBezTo>
                    <a:cubicBezTo>
                      <a:pt x="1897" y="6169"/>
                      <a:pt x="1590" y="6754"/>
                      <a:pt x="1909" y="7072"/>
                    </a:cubicBezTo>
                    <a:cubicBezTo>
                      <a:pt x="3205" y="8535"/>
                      <a:pt x="4587" y="10001"/>
                      <a:pt x="5842" y="11464"/>
                    </a:cubicBezTo>
                    <a:cubicBezTo>
                      <a:pt x="5089" y="10878"/>
                      <a:pt x="4336" y="10336"/>
                      <a:pt x="3499" y="9874"/>
                    </a:cubicBezTo>
                    <a:cubicBezTo>
                      <a:pt x="3387" y="9805"/>
                      <a:pt x="3278" y="9776"/>
                      <a:pt x="3176" y="9776"/>
                    </a:cubicBezTo>
                    <a:cubicBezTo>
                      <a:pt x="2783" y="9776"/>
                      <a:pt x="2520" y="10228"/>
                      <a:pt x="2786" y="10627"/>
                    </a:cubicBezTo>
                    <a:cubicBezTo>
                      <a:pt x="2953" y="10922"/>
                      <a:pt x="3164" y="11213"/>
                      <a:pt x="3332" y="11464"/>
                    </a:cubicBezTo>
                    <a:cubicBezTo>
                      <a:pt x="2619" y="11005"/>
                      <a:pt x="1866" y="10543"/>
                      <a:pt x="1072" y="10125"/>
                    </a:cubicBezTo>
                    <a:cubicBezTo>
                      <a:pt x="994" y="10083"/>
                      <a:pt x="915" y="10065"/>
                      <a:pt x="839" y="10065"/>
                    </a:cubicBezTo>
                    <a:cubicBezTo>
                      <a:pt x="380" y="10065"/>
                      <a:pt x="1" y="10731"/>
                      <a:pt x="359" y="11089"/>
                    </a:cubicBezTo>
                    <a:cubicBezTo>
                      <a:pt x="2200" y="12970"/>
                      <a:pt x="4292" y="14560"/>
                      <a:pt x="6217" y="16361"/>
                    </a:cubicBezTo>
                    <a:cubicBezTo>
                      <a:pt x="8476" y="18409"/>
                      <a:pt x="10444" y="20752"/>
                      <a:pt x="12577" y="22928"/>
                    </a:cubicBezTo>
                    <a:cubicBezTo>
                      <a:pt x="12620" y="22928"/>
                      <a:pt x="12620" y="22971"/>
                      <a:pt x="12620" y="22971"/>
                    </a:cubicBezTo>
                    <a:lnTo>
                      <a:pt x="13624" y="22342"/>
                    </a:lnTo>
                    <a:cubicBezTo>
                      <a:pt x="14836" y="21382"/>
                      <a:pt x="20359" y="16736"/>
                      <a:pt x="21447" y="15062"/>
                    </a:cubicBezTo>
                    <a:cubicBezTo>
                      <a:pt x="21731" y="14602"/>
                      <a:pt x="21412" y="14139"/>
                      <a:pt x="20977" y="14139"/>
                    </a:cubicBezTo>
                    <a:cubicBezTo>
                      <a:pt x="20900" y="14139"/>
                      <a:pt x="20819" y="14153"/>
                      <a:pt x="20737" y="14185"/>
                    </a:cubicBezTo>
                    <a:cubicBezTo>
                      <a:pt x="19565" y="14520"/>
                      <a:pt x="18518" y="15189"/>
                      <a:pt x="17557" y="15983"/>
                    </a:cubicBezTo>
                    <a:cubicBezTo>
                      <a:pt x="18812" y="13974"/>
                      <a:pt x="20402" y="12177"/>
                      <a:pt x="21323" y="10001"/>
                    </a:cubicBezTo>
                    <a:cubicBezTo>
                      <a:pt x="21513" y="9525"/>
                      <a:pt x="21128" y="9170"/>
                      <a:pt x="20729" y="9170"/>
                    </a:cubicBezTo>
                    <a:cubicBezTo>
                      <a:pt x="20601" y="9170"/>
                      <a:pt x="20471" y="9207"/>
                      <a:pt x="20359" y="9288"/>
                    </a:cubicBezTo>
                    <a:cubicBezTo>
                      <a:pt x="18434" y="10503"/>
                      <a:pt x="16928" y="12679"/>
                      <a:pt x="15800" y="15062"/>
                    </a:cubicBezTo>
                    <a:cubicBezTo>
                      <a:pt x="15924" y="14771"/>
                      <a:pt x="16007" y="14436"/>
                      <a:pt x="16135" y="14142"/>
                    </a:cubicBezTo>
                    <a:cubicBezTo>
                      <a:pt x="17306" y="10922"/>
                      <a:pt x="18980" y="7615"/>
                      <a:pt x="19187" y="4144"/>
                    </a:cubicBezTo>
                    <a:cubicBezTo>
                      <a:pt x="19187" y="3719"/>
                      <a:pt x="18788" y="3352"/>
                      <a:pt x="18412" y="3352"/>
                    </a:cubicBezTo>
                    <a:cubicBezTo>
                      <a:pt x="18230" y="3352"/>
                      <a:pt x="18055" y="3437"/>
                      <a:pt x="17932" y="3642"/>
                    </a:cubicBezTo>
                    <a:cubicBezTo>
                      <a:pt x="16342" y="6276"/>
                      <a:pt x="15381" y="9415"/>
                      <a:pt x="14545" y="12428"/>
                    </a:cubicBezTo>
                    <a:cubicBezTo>
                      <a:pt x="15047" y="8495"/>
                      <a:pt x="16007" y="4435"/>
                      <a:pt x="15003" y="545"/>
                    </a:cubicBezTo>
                    <a:cubicBezTo>
                      <a:pt x="14920" y="189"/>
                      <a:pt x="14617" y="1"/>
                      <a:pt x="143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 rot="-5400000">
                <a:off x="5693725" y="2809426"/>
                <a:ext cx="384103" cy="550427"/>
              </a:xfrm>
              <a:custGeom>
                <a:avLst/>
                <a:gdLst/>
                <a:ahLst/>
                <a:cxnLst/>
                <a:rect l="l" t="t" r="r" b="b"/>
                <a:pathLst>
                  <a:path w="13429" h="19244" extrusionOk="0">
                    <a:moveTo>
                      <a:pt x="4531" y="1"/>
                    </a:moveTo>
                    <a:cubicBezTo>
                      <a:pt x="2362" y="1"/>
                      <a:pt x="5270" y="5664"/>
                      <a:pt x="5105" y="6697"/>
                    </a:cubicBezTo>
                    <a:cubicBezTo>
                      <a:pt x="4998" y="7393"/>
                      <a:pt x="4685" y="7587"/>
                      <a:pt x="4281" y="7587"/>
                    </a:cubicBezTo>
                    <a:cubicBezTo>
                      <a:pt x="3772" y="7587"/>
                      <a:pt x="3116" y="7278"/>
                      <a:pt x="2543" y="7278"/>
                    </a:cubicBezTo>
                    <a:cubicBezTo>
                      <a:pt x="2504" y="7278"/>
                      <a:pt x="2465" y="7280"/>
                      <a:pt x="2427" y="7283"/>
                    </a:cubicBezTo>
                    <a:cubicBezTo>
                      <a:pt x="1128" y="7450"/>
                      <a:pt x="1463" y="8498"/>
                      <a:pt x="2008" y="9335"/>
                    </a:cubicBezTo>
                    <a:cubicBezTo>
                      <a:pt x="2802" y="10546"/>
                      <a:pt x="3933" y="11467"/>
                      <a:pt x="4726" y="12638"/>
                    </a:cubicBezTo>
                    <a:cubicBezTo>
                      <a:pt x="5523" y="13810"/>
                      <a:pt x="4308" y="13726"/>
                      <a:pt x="3264" y="13937"/>
                    </a:cubicBezTo>
                    <a:cubicBezTo>
                      <a:pt x="0" y="14563"/>
                      <a:pt x="3304" y="16990"/>
                      <a:pt x="4854" y="17703"/>
                    </a:cubicBezTo>
                    <a:cubicBezTo>
                      <a:pt x="6522" y="18555"/>
                      <a:pt x="8817" y="19243"/>
                      <a:pt x="10863" y="19243"/>
                    </a:cubicBezTo>
                    <a:cubicBezTo>
                      <a:pt x="11124" y="19243"/>
                      <a:pt x="11381" y="19232"/>
                      <a:pt x="11632" y="19209"/>
                    </a:cubicBezTo>
                    <a:cubicBezTo>
                      <a:pt x="12636" y="15192"/>
                      <a:pt x="13429" y="9669"/>
                      <a:pt x="12301" y="5736"/>
                    </a:cubicBezTo>
                    <a:cubicBezTo>
                      <a:pt x="12069" y="4923"/>
                      <a:pt x="11408" y="2718"/>
                      <a:pt x="10284" y="2718"/>
                    </a:cubicBezTo>
                    <a:cubicBezTo>
                      <a:pt x="10192" y="2718"/>
                      <a:pt x="10097" y="2732"/>
                      <a:pt x="9998" y="2764"/>
                    </a:cubicBezTo>
                    <a:cubicBezTo>
                      <a:pt x="8743" y="3142"/>
                      <a:pt x="9121" y="5234"/>
                      <a:pt x="8241" y="5988"/>
                    </a:cubicBezTo>
                    <a:cubicBezTo>
                      <a:pt x="7488" y="4940"/>
                      <a:pt x="7280" y="3393"/>
                      <a:pt x="6651" y="2306"/>
                    </a:cubicBezTo>
                    <a:cubicBezTo>
                      <a:pt x="6276" y="1676"/>
                      <a:pt x="5439" y="3"/>
                      <a:pt x="4602" y="3"/>
                    </a:cubicBezTo>
                    <a:cubicBezTo>
                      <a:pt x="4578" y="1"/>
                      <a:pt x="4554" y="1"/>
                      <a:pt x="4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 rot="-5400000">
                <a:off x="5729135" y="2790806"/>
                <a:ext cx="312339" cy="549368"/>
              </a:xfrm>
              <a:custGeom>
                <a:avLst/>
                <a:gdLst/>
                <a:ahLst/>
                <a:cxnLst/>
                <a:rect l="l" t="t" r="r" b="b"/>
                <a:pathLst>
                  <a:path w="10920" h="19207" extrusionOk="0">
                    <a:moveTo>
                      <a:pt x="2678" y="1"/>
                    </a:moveTo>
                    <a:cubicBezTo>
                      <a:pt x="2802" y="965"/>
                      <a:pt x="3097" y="1885"/>
                      <a:pt x="3432" y="2806"/>
                    </a:cubicBezTo>
                    <a:cubicBezTo>
                      <a:pt x="3211" y="2898"/>
                      <a:pt x="2969" y="2946"/>
                      <a:pt x="2704" y="2946"/>
                    </a:cubicBezTo>
                    <a:cubicBezTo>
                      <a:pt x="2614" y="2946"/>
                      <a:pt x="2522" y="2941"/>
                      <a:pt x="2427" y="2930"/>
                    </a:cubicBezTo>
                    <a:cubicBezTo>
                      <a:pt x="2344" y="2889"/>
                      <a:pt x="2217" y="2889"/>
                      <a:pt x="2093" y="2846"/>
                    </a:cubicBezTo>
                    <a:lnTo>
                      <a:pt x="2093" y="2846"/>
                    </a:lnTo>
                    <a:cubicBezTo>
                      <a:pt x="2133" y="2889"/>
                      <a:pt x="2133" y="2973"/>
                      <a:pt x="2176" y="3013"/>
                    </a:cubicBezTo>
                    <a:cubicBezTo>
                      <a:pt x="2300" y="3057"/>
                      <a:pt x="2468" y="3097"/>
                      <a:pt x="2595" y="3097"/>
                    </a:cubicBezTo>
                    <a:cubicBezTo>
                      <a:pt x="2656" y="3105"/>
                      <a:pt x="2715" y="3109"/>
                      <a:pt x="2773" y="3109"/>
                    </a:cubicBezTo>
                    <a:cubicBezTo>
                      <a:pt x="3036" y="3109"/>
                      <a:pt x="3274" y="3034"/>
                      <a:pt x="3515" y="2930"/>
                    </a:cubicBezTo>
                    <a:cubicBezTo>
                      <a:pt x="3723" y="3475"/>
                      <a:pt x="3934" y="4017"/>
                      <a:pt x="4141" y="4603"/>
                    </a:cubicBezTo>
                    <a:lnTo>
                      <a:pt x="4392" y="5232"/>
                    </a:lnTo>
                    <a:cubicBezTo>
                      <a:pt x="4352" y="5232"/>
                      <a:pt x="4309" y="5273"/>
                      <a:pt x="4225" y="5273"/>
                    </a:cubicBezTo>
                    <a:cubicBezTo>
                      <a:pt x="4089" y="5327"/>
                      <a:pt x="3941" y="5350"/>
                      <a:pt x="3786" y="5350"/>
                    </a:cubicBezTo>
                    <a:cubicBezTo>
                      <a:pt x="3463" y="5350"/>
                      <a:pt x="3114" y="5248"/>
                      <a:pt x="2802" y="5105"/>
                    </a:cubicBezTo>
                    <a:lnTo>
                      <a:pt x="2802" y="5105"/>
                    </a:lnTo>
                    <a:cubicBezTo>
                      <a:pt x="2802" y="5105"/>
                      <a:pt x="2846" y="5149"/>
                      <a:pt x="2846" y="5189"/>
                    </a:cubicBezTo>
                    <a:cubicBezTo>
                      <a:pt x="3177" y="5383"/>
                      <a:pt x="3525" y="5503"/>
                      <a:pt x="3880" y="5503"/>
                    </a:cubicBezTo>
                    <a:cubicBezTo>
                      <a:pt x="4064" y="5503"/>
                      <a:pt x="4250" y="5471"/>
                      <a:pt x="4436" y="5400"/>
                    </a:cubicBezTo>
                    <a:lnTo>
                      <a:pt x="4476" y="5400"/>
                    </a:lnTo>
                    <a:cubicBezTo>
                      <a:pt x="4643" y="5818"/>
                      <a:pt x="4811" y="6277"/>
                      <a:pt x="4978" y="6739"/>
                    </a:cubicBezTo>
                    <a:lnTo>
                      <a:pt x="4894" y="6822"/>
                    </a:lnTo>
                    <a:cubicBezTo>
                      <a:pt x="4559" y="7157"/>
                      <a:pt x="4176" y="7285"/>
                      <a:pt x="3783" y="7285"/>
                    </a:cubicBezTo>
                    <a:cubicBezTo>
                      <a:pt x="3540" y="7285"/>
                      <a:pt x="3294" y="7236"/>
                      <a:pt x="3053" y="7157"/>
                    </a:cubicBezTo>
                    <a:cubicBezTo>
                      <a:pt x="3053" y="7157"/>
                      <a:pt x="3053" y="7197"/>
                      <a:pt x="3013" y="7241"/>
                    </a:cubicBezTo>
                    <a:cubicBezTo>
                      <a:pt x="3284" y="7344"/>
                      <a:pt x="3556" y="7407"/>
                      <a:pt x="3834" y="7407"/>
                    </a:cubicBezTo>
                    <a:cubicBezTo>
                      <a:pt x="4111" y="7407"/>
                      <a:pt x="4394" y="7344"/>
                      <a:pt x="4687" y="7197"/>
                    </a:cubicBezTo>
                    <a:cubicBezTo>
                      <a:pt x="4811" y="7157"/>
                      <a:pt x="4938" y="7073"/>
                      <a:pt x="5062" y="6990"/>
                    </a:cubicBezTo>
                    <a:cubicBezTo>
                      <a:pt x="5313" y="7659"/>
                      <a:pt x="5524" y="8369"/>
                      <a:pt x="5775" y="9038"/>
                    </a:cubicBezTo>
                    <a:cubicBezTo>
                      <a:pt x="5457" y="9129"/>
                      <a:pt x="5127" y="9170"/>
                      <a:pt x="4792" y="9170"/>
                    </a:cubicBezTo>
                    <a:cubicBezTo>
                      <a:pt x="3271" y="9170"/>
                      <a:pt x="1640" y="8317"/>
                      <a:pt x="543" y="7324"/>
                    </a:cubicBezTo>
                    <a:lnTo>
                      <a:pt x="543" y="7324"/>
                    </a:lnTo>
                    <a:cubicBezTo>
                      <a:pt x="1631" y="8410"/>
                      <a:pt x="3304" y="9408"/>
                      <a:pt x="4927" y="9408"/>
                    </a:cubicBezTo>
                    <a:cubicBezTo>
                      <a:pt x="5241" y="9408"/>
                      <a:pt x="5553" y="9371"/>
                      <a:pt x="5858" y="9289"/>
                    </a:cubicBezTo>
                    <a:cubicBezTo>
                      <a:pt x="6026" y="9791"/>
                      <a:pt x="6193" y="10337"/>
                      <a:pt x="6401" y="10879"/>
                    </a:cubicBezTo>
                    <a:cubicBezTo>
                      <a:pt x="6444" y="11090"/>
                      <a:pt x="6528" y="11297"/>
                      <a:pt x="6611" y="11548"/>
                    </a:cubicBezTo>
                    <a:cubicBezTo>
                      <a:pt x="6136" y="11667"/>
                      <a:pt x="5622" y="11711"/>
                      <a:pt x="5120" y="11711"/>
                    </a:cubicBezTo>
                    <a:cubicBezTo>
                      <a:pt x="4563" y="11711"/>
                      <a:pt x="4019" y="11657"/>
                      <a:pt x="3555" y="11592"/>
                    </a:cubicBezTo>
                    <a:cubicBezTo>
                      <a:pt x="2762" y="11465"/>
                      <a:pt x="2009" y="11174"/>
                      <a:pt x="1296" y="10839"/>
                    </a:cubicBezTo>
                    <a:lnTo>
                      <a:pt x="1296" y="10839"/>
                    </a:lnTo>
                    <a:lnTo>
                      <a:pt x="1380" y="10923"/>
                    </a:lnTo>
                    <a:cubicBezTo>
                      <a:pt x="2529" y="11511"/>
                      <a:pt x="3821" y="11893"/>
                      <a:pt x="5083" y="11893"/>
                    </a:cubicBezTo>
                    <a:cubicBezTo>
                      <a:pt x="5616" y="11893"/>
                      <a:pt x="6143" y="11825"/>
                      <a:pt x="6652" y="11676"/>
                    </a:cubicBezTo>
                    <a:cubicBezTo>
                      <a:pt x="6903" y="12345"/>
                      <a:pt x="7113" y="13015"/>
                      <a:pt x="7365" y="13684"/>
                    </a:cubicBezTo>
                    <a:cubicBezTo>
                      <a:pt x="6997" y="13784"/>
                      <a:pt x="6617" y="13827"/>
                      <a:pt x="6232" y="13827"/>
                    </a:cubicBezTo>
                    <a:cubicBezTo>
                      <a:pt x="5171" y="13827"/>
                      <a:pt x="4068" y="13496"/>
                      <a:pt x="3053" y="13098"/>
                    </a:cubicBezTo>
                    <a:lnTo>
                      <a:pt x="3053" y="13138"/>
                    </a:lnTo>
                    <a:cubicBezTo>
                      <a:pt x="4124" y="13549"/>
                      <a:pt x="5218" y="13887"/>
                      <a:pt x="6318" y="13887"/>
                    </a:cubicBezTo>
                    <a:cubicBezTo>
                      <a:pt x="6680" y="13887"/>
                      <a:pt x="7042" y="13851"/>
                      <a:pt x="7405" y="13768"/>
                    </a:cubicBezTo>
                    <a:cubicBezTo>
                      <a:pt x="7699" y="14688"/>
                      <a:pt x="7990" y="15565"/>
                      <a:pt x="8285" y="16486"/>
                    </a:cubicBezTo>
                    <a:cubicBezTo>
                      <a:pt x="7727" y="16625"/>
                      <a:pt x="7139" y="16706"/>
                      <a:pt x="6548" y="16706"/>
                    </a:cubicBezTo>
                    <a:cubicBezTo>
                      <a:pt x="6430" y="16706"/>
                      <a:pt x="6311" y="16703"/>
                      <a:pt x="6193" y="16696"/>
                    </a:cubicBezTo>
                    <a:cubicBezTo>
                      <a:pt x="4017" y="16613"/>
                      <a:pt x="1882" y="15732"/>
                      <a:pt x="41" y="14604"/>
                    </a:cubicBezTo>
                    <a:cubicBezTo>
                      <a:pt x="1" y="14645"/>
                      <a:pt x="1" y="14645"/>
                      <a:pt x="1" y="14688"/>
                    </a:cubicBezTo>
                    <a:cubicBezTo>
                      <a:pt x="1966" y="15900"/>
                      <a:pt x="4185" y="16780"/>
                      <a:pt x="6528" y="16904"/>
                    </a:cubicBezTo>
                    <a:cubicBezTo>
                      <a:pt x="6677" y="16914"/>
                      <a:pt x="6826" y="16920"/>
                      <a:pt x="6974" y="16920"/>
                    </a:cubicBezTo>
                    <a:cubicBezTo>
                      <a:pt x="7448" y="16920"/>
                      <a:pt x="7912" y="16864"/>
                      <a:pt x="8325" y="16737"/>
                    </a:cubicBezTo>
                    <a:cubicBezTo>
                      <a:pt x="8409" y="16904"/>
                      <a:pt x="8452" y="17031"/>
                      <a:pt x="8493" y="17198"/>
                    </a:cubicBezTo>
                    <a:cubicBezTo>
                      <a:pt x="8703" y="17908"/>
                      <a:pt x="9078" y="18577"/>
                      <a:pt x="9580" y="19207"/>
                    </a:cubicBezTo>
                    <a:lnTo>
                      <a:pt x="9708" y="19207"/>
                    </a:lnTo>
                    <a:cubicBezTo>
                      <a:pt x="9708" y="19163"/>
                      <a:pt x="9748" y="19080"/>
                      <a:pt x="9748" y="19039"/>
                    </a:cubicBezTo>
                    <a:cubicBezTo>
                      <a:pt x="9246" y="18286"/>
                      <a:pt x="8871" y="17533"/>
                      <a:pt x="8576" y="16653"/>
                    </a:cubicBezTo>
                    <a:cubicBezTo>
                      <a:pt x="9078" y="16486"/>
                      <a:pt x="9580" y="16278"/>
                      <a:pt x="10042" y="15943"/>
                    </a:cubicBezTo>
                    <a:cubicBezTo>
                      <a:pt x="10210" y="15860"/>
                      <a:pt x="10333" y="15776"/>
                      <a:pt x="10417" y="15692"/>
                    </a:cubicBezTo>
                    <a:cubicBezTo>
                      <a:pt x="10461" y="15565"/>
                      <a:pt x="10461" y="15398"/>
                      <a:pt x="10501" y="15274"/>
                    </a:cubicBezTo>
                    <a:lnTo>
                      <a:pt x="10501" y="15274"/>
                    </a:lnTo>
                    <a:cubicBezTo>
                      <a:pt x="10333" y="15441"/>
                      <a:pt x="10126" y="15609"/>
                      <a:pt x="9915" y="15776"/>
                    </a:cubicBezTo>
                    <a:cubicBezTo>
                      <a:pt x="9497" y="16067"/>
                      <a:pt x="8995" y="16278"/>
                      <a:pt x="8493" y="16445"/>
                    </a:cubicBezTo>
                    <a:cubicBezTo>
                      <a:pt x="8241" y="15525"/>
                      <a:pt x="7950" y="14604"/>
                      <a:pt x="7616" y="13724"/>
                    </a:cubicBezTo>
                    <a:cubicBezTo>
                      <a:pt x="8074" y="13557"/>
                      <a:pt x="8493" y="13389"/>
                      <a:pt x="8911" y="13098"/>
                    </a:cubicBezTo>
                    <a:cubicBezTo>
                      <a:pt x="9875" y="12469"/>
                      <a:pt x="10501" y="11425"/>
                      <a:pt x="10919" y="10293"/>
                    </a:cubicBezTo>
                    <a:lnTo>
                      <a:pt x="10919" y="9667"/>
                    </a:lnTo>
                    <a:cubicBezTo>
                      <a:pt x="10461" y="11046"/>
                      <a:pt x="9708" y="12302"/>
                      <a:pt x="8536" y="13138"/>
                    </a:cubicBezTo>
                    <a:cubicBezTo>
                      <a:pt x="8241" y="13349"/>
                      <a:pt x="7907" y="13517"/>
                      <a:pt x="7572" y="13640"/>
                    </a:cubicBezTo>
                    <a:cubicBezTo>
                      <a:pt x="7365" y="12931"/>
                      <a:pt x="7113" y="12261"/>
                      <a:pt x="6862" y="11592"/>
                    </a:cubicBezTo>
                    <a:cubicBezTo>
                      <a:pt x="7154" y="11508"/>
                      <a:pt x="7488" y="11381"/>
                      <a:pt x="7739" y="11214"/>
                    </a:cubicBezTo>
                    <a:cubicBezTo>
                      <a:pt x="8871" y="10588"/>
                      <a:pt x="9289" y="8998"/>
                      <a:pt x="9664" y="7867"/>
                    </a:cubicBezTo>
                    <a:cubicBezTo>
                      <a:pt x="9999" y="6946"/>
                      <a:pt x="10126" y="5902"/>
                      <a:pt x="10126" y="4898"/>
                    </a:cubicBezTo>
                    <a:cubicBezTo>
                      <a:pt x="10082" y="4770"/>
                      <a:pt x="10042" y="4647"/>
                      <a:pt x="9959" y="4519"/>
                    </a:cubicBezTo>
                    <a:cubicBezTo>
                      <a:pt x="9831" y="6695"/>
                      <a:pt x="9497" y="9038"/>
                      <a:pt x="8034" y="10712"/>
                    </a:cubicBezTo>
                    <a:cubicBezTo>
                      <a:pt x="7699" y="11090"/>
                      <a:pt x="7281" y="11297"/>
                      <a:pt x="6819" y="11465"/>
                    </a:cubicBezTo>
                    <a:lnTo>
                      <a:pt x="6568" y="10839"/>
                    </a:lnTo>
                    <a:cubicBezTo>
                      <a:pt x="6401" y="10293"/>
                      <a:pt x="6193" y="9751"/>
                      <a:pt x="6026" y="9205"/>
                    </a:cubicBezTo>
                    <a:cubicBezTo>
                      <a:pt x="6401" y="9122"/>
                      <a:pt x="6735" y="8914"/>
                      <a:pt x="7070" y="8663"/>
                    </a:cubicBezTo>
                    <a:cubicBezTo>
                      <a:pt x="8703" y="7324"/>
                      <a:pt x="8911" y="4814"/>
                      <a:pt x="8536" y="2762"/>
                    </a:cubicBezTo>
                    <a:cubicBezTo>
                      <a:pt x="8493" y="2722"/>
                      <a:pt x="8409" y="2722"/>
                      <a:pt x="8325" y="2722"/>
                    </a:cubicBezTo>
                    <a:cubicBezTo>
                      <a:pt x="8576" y="4563"/>
                      <a:pt x="8493" y="6695"/>
                      <a:pt x="7281" y="8077"/>
                    </a:cubicBezTo>
                    <a:cubicBezTo>
                      <a:pt x="6862" y="8496"/>
                      <a:pt x="6401" y="8831"/>
                      <a:pt x="5942" y="8998"/>
                    </a:cubicBezTo>
                    <a:lnTo>
                      <a:pt x="5189" y="6862"/>
                    </a:lnTo>
                    <a:cubicBezTo>
                      <a:pt x="5564" y="6444"/>
                      <a:pt x="5815" y="5902"/>
                      <a:pt x="5942" y="5316"/>
                    </a:cubicBezTo>
                    <a:cubicBezTo>
                      <a:pt x="5898" y="5189"/>
                      <a:pt x="5815" y="5105"/>
                      <a:pt x="5775" y="4981"/>
                    </a:cubicBezTo>
                    <a:cubicBezTo>
                      <a:pt x="5691" y="5607"/>
                      <a:pt x="5524" y="6153"/>
                      <a:pt x="5105" y="6611"/>
                    </a:cubicBezTo>
                    <a:cubicBezTo>
                      <a:pt x="4938" y="6193"/>
                      <a:pt x="4770" y="5734"/>
                      <a:pt x="4603" y="5316"/>
                    </a:cubicBezTo>
                    <a:cubicBezTo>
                      <a:pt x="5062" y="5065"/>
                      <a:pt x="5313" y="4479"/>
                      <a:pt x="5356" y="3894"/>
                    </a:cubicBezTo>
                    <a:cubicBezTo>
                      <a:pt x="5356" y="3810"/>
                      <a:pt x="5313" y="3726"/>
                      <a:pt x="5273" y="3643"/>
                    </a:cubicBezTo>
                    <a:cubicBezTo>
                      <a:pt x="5229" y="4228"/>
                      <a:pt x="5022" y="4814"/>
                      <a:pt x="4519" y="5149"/>
                    </a:cubicBezTo>
                    <a:cubicBezTo>
                      <a:pt x="4268" y="4396"/>
                      <a:pt x="3934" y="3643"/>
                      <a:pt x="3639" y="2889"/>
                    </a:cubicBezTo>
                    <a:cubicBezTo>
                      <a:pt x="4017" y="2679"/>
                      <a:pt x="4309" y="2344"/>
                      <a:pt x="4519" y="1925"/>
                    </a:cubicBezTo>
                    <a:cubicBezTo>
                      <a:pt x="4476" y="1885"/>
                      <a:pt x="4436" y="1802"/>
                      <a:pt x="4392" y="1758"/>
                    </a:cubicBezTo>
                    <a:cubicBezTo>
                      <a:pt x="4225" y="2176"/>
                      <a:pt x="3934" y="2511"/>
                      <a:pt x="3555" y="2722"/>
                    </a:cubicBezTo>
                    <a:cubicBezTo>
                      <a:pt x="3221" y="1842"/>
                      <a:pt x="2886" y="92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 rot="-5400000">
                <a:off x="5790988" y="3211963"/>
                <a:ext cx="690579" cy="786512"/>
              </a:xfrm>
              <a:custGeom>
                <a:avLst/>
                <a:gdLst/>
                <a:ahLst/>
                <a:cxnLst/>
                <a:rect l="l" t="t" r="r" b="b"/>
                <a:pathLst>
                  <a:path w="24144" h="27498" extrusionOk="0">
                    <a:moveTo>
                      <a:pt x="12290" y="0"/>
                    </a:moveTo>
                    <a:cubicBezTo>
                      <a:pt x="12225" y="0"/>
                      <a:pt x="12160" y="6"/>
                      <a:pt x="12094" y="18"/>
                    </a:cubicBezTo>
                    <a:cubicBezTo>
                      <a:pt x="11214" y="225"/>
                      <a:pt x="11214" y="1440"/>
                      <a:pt x="11130" y="2193"/>
                    </a:cubicBezTo>
                    <a:cubicBezTo>
                      <a:pt x="11060" y="3317"/>
                      <a:pt x="11433" y="5942"/>
                      <a:pt x="10219" y="5942"/>
                    </a:cubicBezTo>
                    <a:cubicBezTo>
                      <a:pt x="9987" y="5942"/>
                      <a:pt x="9696" y="5846"/>
                      <a:pt x="9333" y="5624"/>
                    </a:cubicBezTo>
                    <a:cubicBezTo>
                      <a:pt x="7492" y="4493"/>
                      <a:pt x="6277" y="2193"/>
                      <a:pt x="4228" y="1313"/>
                    </a:cubicBezTo>
                    <a:cubicBezTo>
                      <a:pt x="3854" y="1156"/>
                      <a:pt x="3542" y="1086"/>
                      <a:pt x="3284" y="1086"/>
                    </a:cubicBezTo>
                    <a:cubicBezTo>
                      <a:pt x="1893" y="1086"/>
                      <a:pt x="2061" y="3112"/>
                      <a:pt x="2555" y="4453"/>
                    </a:cubicBezTo>
                    <a:cubicBezTo>
                      <a:pt x="3264" y="6377"/>
                      <a:pt x="4730" y="7883"/>
                      <a:pt x="5818" y="9597"/>
                    </a:cubicBezTo>
                    <a:cubicBezTo>
                      <a:pt x="6863" y="11147"/>
                      <a:pt x="5902" y="11103"/>
                      <a:pt x="4479" y="11565"/>
                    </a:cubicBezTo>
                    <a:cubicBezTo>
                      <a:pt x="1" y="12820"/>
                      <a:pt x="6069" y="17379"/>
                      <a:pt x="8161" y="17965"/>
                    </a:cubicBezTo>
                    <a:cubicBezTo>
                      <a:pt x="9875" y="18427"/>
                      <a:pt x="11883" y="19220"/>
                      <a:pt x="11214" y="20392"/>
                    </a:cubicBezTo>
                    <a:cubicBezTo>
                      <a:pt x="10461" y="21690"/>
                      <a:pt x="7743" y="20435"/>
                      <a:pt x="7492" y="22109"/>
                    </a:cubicBezTo>
                    <a:cubicBezTo>
                      <a:pt x="7281" y="23823"/>
                      <a:pt x="10672" y="25580"/>
                      <a:pt x="11800" y="26166"/>
                    </a:cubicBezTo>
                    <a:cubicBezTo>
                      <a:pt x="14063" y="27169"/>
                      <a:pt x="16651" y="27497"/>
                      <a:pt x="19158" y="27497"/>
                    </a:cubicBezTo>
                    <a:cubicBezTo>
                      <a:pt x="19896" y="27497"/>
                      <a:pt x="20626" y="27469"/>
                      <a:pt x="21339" y="27421"/>
                    </a:cubicBezTo>
                    <a:cubicBezTo>
                      <a:pt x="24060" y="21396"/>
                      <a:pt x="24144" y="15036"/>
                      <a:pt x="23180" y="12777"/>
                    </a:cubicBezTo>
                    <a:cubicBezTo>
                      <a:pt x="22873" y="12091"/>
                      <a:pt x="22338" y="11068"/>
                      <a:pt x="21580" y="11068"/>
                    </a:cubicBezTo>
                    <a:cubicBezTo>
                      <a:pt x="21414" y="11068"/>
                      <a:pt x="21236" y="11117"/>
                      <a:pt x="21048" y="11231"/>
                    </a:cubicBezTo>
                    <a:cubicBezTo>
                      <a:pt x="20295" y="11689"/>
                      <a:pt x="20044" y="13195"/>
                      <a:pt x="19625" y="13992"/>
                    </a:cubicBezTo>
                    <a:cubicBezTo>
                      <a:pt x="19177" y="14793"/>
                      <a:pt x="18774" y="15108"/>
                      <a:pt x="18423" y="15108"/>
                    </a:cubicBezTo>
                    <a:cubicBezTo>
                      <a:pt x="17399" y="15108"/>
                      <a:pt x="16810" y="12425"/>
                      <a:pt x="16780" y="11271"/>
                    </a:cubicBezTo>
                    <a:cubicBezTo>
                      <a:pt x="16737" y="8218"/>
                      <a:pt x="16194" y="5079"/>
                      <a:pt x="14772" y="2361"/>
                    </a:cubicBezTo>
                    <a:cubicBezTo>
                      <a:pt x="14415" y="1609"/>
                      <a:pt x="13389" y="0"/>
                      <a:pt x="12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 rot="-5400000">
                <a:off x="5847621" y="3188166"/>
                <a:ext cx="597134" cy="762285"/>
              </a:xfrm>
              <a:custGeom>
                <a:avLst/>
                <a:gdLst/>
                <a:ahLst/>
                <a:cxnLst/>
                <a:rect l="l" t="t" r="r" b="b"/>
                <a:pathLst>
                  <a:path w="20877" h="26651" extrusionOk="0">
                    <a:moveTo>
                      <a:pt x="10795" y="1"/>
                    </a:moveTo>
                    <a:cubicBezTo>
                      <a:pt x="10752" y="587"/>
                      <a:pt x="10711" y="1172"/>
                      <a:pt x="10628" y="1714"/>
                    </a:cubicBezTo>
                    <a:cubicBezTo>
                      <a:pt x="10544" y="2719"/>
                      <a:pt x="10333" y="3683"/>
                      <a:pt x="10042" y="4687"/>
                    </a:cubicBezTo>
                    <a:cubicBezTo>
                      <a:pt x="9580" y="6277"/>
                      <a:pt x="9162" y="8492"/>
                      <a:pt x="8074" y="9831"/>
                    </a:cubicBezTo>
                    <a:lnTo>
                      <a:pt x="6568" y="8074"/>
                    </a:lnTo>
                    <a:cubicBezTo>
                      <a:pt x="6862" y="7154"/>
                      <a:pt x="7030" y="6109"/>
                      <a:pt x="6986" y="5105"/>
                    </a:cubicBezTo>
                    <a:cubicBezTo>
                      <a:pt x="6946" y="5105"/>
                      <a:pt x="6862" y="5062"/>
                      <a:pt x="6819" y="5062"/>
                    </a:cubicBezTo>
                    <a:cubicBezTo>
                      <a:pt x="6862" y="6066"/>
                      <a:pt x="6735" y="7070"/>
                      <a:pt x="6444" y="7950"/>
                    </a:cubicBezTo>
                    <a:cubicBezTo>
                      <a:pt x="5858" y="7321"/>
                      <a:pt x="5312" y="6652"/>
                      <a:pt x="4727" y="5982"/>
                    </a:cubicBezTo>
                    <a:cubicBezTo>
                      <a:pt x="4603" y="5062"/>
                      <a:pt x="4559" y="4141"/>
                      <a:pt x="4519" y="3181"/>
                    </a:cubicBezTo>
                    <a:cubicBezTo>
                      <a:pt x="4476" y="3181"/>
                      <a:pt x="4476" y="3137"/>
                      <a:pt x="4435" y="3097"/>
                    </a:cubicBezTo>
                    <a:lnTo>
                      <a:pt x="4435" y="3097"/>
                    </a:lnTo>
                    <a:cubicBezTo>
                      <a:pt x="4435" y="4017"/>
                      <a:pt x="4476" y="4894"/>
                      <a:pt x="4559" y="5815"/>
                    </a:cubicBezTo>
                    <a:cubicBezTo>
                      <a:pt x="4308" y="5480"/>
                      <a:pt x="4017" y="5145"/>
                      <a:pt x="3766" y="4811"/>
                    </a:cubicBezTo>
                    <a:cubicBezTo>
                      <a:pt x="2635" y="3472"/>
                      <a:pt x="1339" y="1966"/>
                      <a:pt x="419" y="292"/>
                    </a:cubicBezTo>
                    <a:cubicBezTo>
                      <a:pt x="335" y="292"/>
                      <a:pt x="252" y="292"/>
                      <a:pt x="208" y="335"/>
                    </a:cubicBezTo>
                    <a:cubicBezTo>
                      <a:pt x="877" y="1674"/>
                      <a:pt x="1798" y="2886"/>
                      <a:pt x="2718" y="4058"/>
                    </a:cubicBezTo>
                    <a:cubicBezTo>
                      <a:pt x="3220" y="4687"/>
                      <a:pt x="3723" y="5313"/>
                      <a:pt x="4268" y="5942"/>
                    </a:cubicBezTo>
                    <a:cubicBezTo>
                      <a:pt x="2718" y="5898"/>
                      <a:pt x="1339" y="5229"/>
                      <a:pt x="0" y="4476"/>
                    </a:cubicBezTo>
                    <a:lnTo>
                      <a:pt x="0" y="4476"/>
                    </a:lnTo>
                    <a:cubicBezTo>
                      <a:pt x="41" y="4519"/>
                      <a:pt x="84" y="4560"/>
                      <a:pt x="84" y="4643"/>
                    </a:cubicBezTo>
                    <a:cubicBezTo>
                      <a:pt x="1423" y="5396"/>
                      <a:pt x="2802" y="6066"/>
                      <a:pt x="4392" y="6066"/>
                    </a:cubicBezTo>
                    <a:cubicBezTo>
                      <a:pt x="4810" y="6568"/>
                      <a:pt x="5272" y="7113"/>
                      <a:pt x="5731" y="7616"/>
                    </a:cubicBezTo>
                    <a:cubicBezTo>
                      <a:pt x="5327" y="7573"/>
                      <a:pt x="4923" y="7559"/>
                      <a:pt x="4518" y="7559"/>
                    </a:cubicBezTo>
                    <a:cubicBezTo>
                      <a:pt x="3709" y="7559"/>
                      <a:pt x="2900" y="7616"/>
                      <a:pt x="2092" y="7616"/>
                    </a:cubicBezTo>
                    <a:cubicBezTo>
                      <a:pt x="2092" y="7656"/>
                      <a:pt x="2133" y="7656"/>
                      <a:pt x="2133" y="7699"/>
                    </a:cubicBezTo>
                    <a:cubicBezTo>
                      <a:pt x="2434" y="7709"/>
                      <a:pt x="2735" y="7711"/>
                      <a:pt x="3036" y="7711"/>
                    </a:cubicBezTo>
                    <a:cubicBezTo>
                      <a:pt x="3363" y="7711"/>
                      <a:pt x="3689" y="7708"/>
                      <a:pt x="4015" y="7708"/>
                    </a:cubicBezTo>
                    <a:cubicBezTo>
                      <a:pt x="4643" y="7708"/>
                      <a:pt x="5271" y="7719"/>
                      <a:pt x="5898" y="7783"/>
                    </a:cubicBezTo>
                    <a:cubicBezTo>
                      <a:pt x="6527" y="8536"/>
                      <a:pt x="7153" y="9246"/>
                      <a:pt x="7783" y="9999"/>
                    </a:cubicBezTo>
                    <a:cubicBezTo>
                      <a:pt x="7577" y="10010"/>
                      <a:pt x="7373" y="10015"/>
                      <a:pt x="7170" y="10015"/>
                    </a:cubicBezTo>
                    <a:cubicBezTo>
                      <a:pt x="5844" y="10015"/>
                      <a:pt x="4576" y="9793"/>
                      <a:pt x="3304" y="9540"/>
                    </a:cubicBezTo>
                    <a:lnTo>
                      <a:pt x="3304" y="9540"/>
                    </a:lnTo>
                    <a:cubicBezTo>
                      <a:pt x="3348" y="9580"/>
                      <a:pt x="3348" y="9624"/>
                      <a:pt x="3348" y="9664"/>
                    </a:cubicBezTo>
                    <a:cubicBezTo>
                      <a:pt x="4555" y="9967"/>
                      <a:pt x="5734" y="10214"/>
                      <a:pt x="6974" y="10214"/>
                    </a:cubicBezTo>
                    <a:cubicBezTo>
                      <a:pt x="7280" y="10214"/>
                      <a:pt x="7591" y="10199"/>
                      <a:pt x="7906" y="10166"/>
                    </a:cubicBezTo>
                    <a:cubicBezTo>
                      <a:pt x="8241" y="10544"/>
                      <a:pt x="8536" y="10919"/>
                      <a:pt x="8870" y="11297"/>
                    </a:cubicBezTo>
                    <a:cubicBezTo>
                      <a:pt x="8312" y="11368"/>
                      <a:pt x="7738" y="11396"/>
                      <a:pt x="7161" y="11396"/>
                    </a:cubicBezTo>
                    <a:cubicBezTo>
                      <a:pt x="6050" y="11396"/>
                      <a:pt x="4922" y="11295"/>
                      <a:pt x="3850" y="11214"/>
                    </a:cubicBezTo>
                    <a:cubicBezTo>
                      <a:pt x="3013" y="11130"/>
                      <a:pt x="2176" y="11003"/>
                      <a:pt x="1339" y="10835"/>
                    </a:cubicBezTo>
                    <a:lnTo>
                      <a:pt x="1088" y="10963"/>
                    </a:lnTo>
                    <a:cubicBezTo>
                      <a:pt x="2092" y="11214"/>
                      <a:pt x="3137" y="11338"/>
                      <a:pt x="4184" y="11421"/>
                    </a:cubicBezTo>
                    <a:cubicBezTo>
                      <a:pt x="5145" y="11500"/>
                      <a:pt x="6172" y="11595"/>
                      <a:pt x="7174" y="11595"/>
                    </a:cubicBezTo>
                    <a:cubicBezTo>
                      <a:pt x="7784" y="11595"/>
                      <a:pt x="8384" y="11560"/>
                      <a:pt x="8954" y="11465"/>
                    </a:cubicBezTo>
                    <a:cubicBezTo>
                      <a:pt x="9121" y="11632"/>
                      <a:pt x="9289" y="11840"/>
                      <a:pt x="9413" y="12007"/>
                    </a:cubicBezTo>
                    <a:cubicBezTo>
                      <a:pt x="10126" y="12887"/>
                      <a:pt x="10795" y="13808"/>
                      <a:pt x="11464" y="14768"/>
                    </a:cubicBezTo>
                    <a:cubicBezTo>
                      <a:pt x="10544" y="15063"/>
                      <a:pt x="9580" y="15019"/>
                      <a:pt x="8619" y="15063"/>
                    </a:cubicBezTo>
                    <a:cubicBezTo>
                      <a:pt x="7448" y="15063"/>
                      <a:pt x="6317" y="14936"/>
                      <a:pt x="5189" y="14728"/>
                    </a:cubicBezTo>
                    <a:cubicBezTo>
                      <a:pt x="3515" y="14434"/>
                      <a:pt x="1882" y="14015"/>
                      <a:pt x="335" y="13389"/>
                    </a:cubicBezTo>
                    <a:lnTo>
                      <a:pt x="335" y="13389"/>
                    </a:lnTo>
                    <a:cubicBezTo>
                      <a:pt x="375" y="13430"/>
                      <a:pt x="375" y="13473"/>
                      <a:pt x="419" y="13513"/>
                    </a:cubicBezTo>
                    <a:cubicBezTo>
                      <a:pt x="2133" y="14266"/>
                      <a:pt x="3974" y="14768"/>
                      <a:pt x="5858" y="15019"/>
                    </a:cubicBezTo>
                    <a:cubicBezTo>
                      <a:pt x="6814" y="15156"/>
                      <a:pt x="7919" y="15306"/>
                      <a:pt x="9004" y="15306"/>
                    </a:cubicBezTo>
                    <a:cubicBezTo>
                      <a:pt x="9913" y="15306"/>
                      <a:pt x="10807" y="15201"/>
                      <a:pt x="11588" y="14896"/>
                    </a:cubicBezTo>
                    <a:cubicBezTo>
                      <a:pt x="11839" y="15314"/>
                      <a:pt x="12090" y="15689"/>
                      <a:pt x="12385" y="16067"/>
                    </a:cubicBezTo>
                    <a:cubicBezTo>
                      <a:pt x="10668" y="16442"/>
                      <a:pt x="8870" y="16569"/>
                      <a:pt x="7153" y="16569"/>
                    </a:cubicBezTo>
                    <a:cubicBezTo>
                      <a:pt x="6535" y="16569"/>
                      <a:pt x="5904" y="16596"/>
                      <a:pt x="5275" y="16596"/>
                    </a:cubicBezTo>
                    <a:cubicBezTo>
                      <a:pt x="4797" y="16596"/>
                      <a:pt x="4319" y="16581"/>
                      <a:pt x="3850" y="16526"/>
                    </a:cubicBezTo>
                    <a:lnTo>
                      <a:pt x="3850" y="16526"/>
                    </a:lnTo>
                    <a:cubicBezTo>
                      <a:pt x="3890" y="16569"/>
                      <a:pt x="3974" y="16609"/>
                      <a:pt x="4017" y="16653"/>
                    </a:cubicBezTo>
                    <a:cubicBezTo>
                      <a:pt x="4539" y="16715"/>
                      <a:pt x="5062" y="16736"/>
                      <a:pt x="5585" y="16736"/>
                    </a:cubicBezTo>
                    <a:cubicBezTo>
                      <a:pt x="6108" y="16736"/>
                      <a:pt x="6631" y="16715"/>
                      <a:pt x="7153" y="16693"/>
                    </a:cubicBezTo>
                    <a:cubicBezTo>
                      <a:pt x="8911" y="16653"/>
                      <a:pt x="10711" y="16569"/>
                      <a:pt x="12425" y="16191"/>
                    </a:cubicBezTo>
                    <a:cubicBezTo>
                      <a:pt x="13262" y="17406"/>
                      <a:pt x="14059" y="18661"/>
                      <a:pt x="14812" y="19956"/>
                    </a:cubicBezTo>
                    <a:cubicBezTo>
                      <a:pt x="13807" y="20052"/>
                      <a:pt x="12871" y="20240"/>
                      <a:pt x="11884" y="20240"/>
                    </a:cubicBezTo>
                    <a:cubicBezTo>
                      <a:pt x="11556" y="20240"/>
                      <a:pt x="11223" y="20219"/>
                      <a:pt x="10879" y="20167"/>
                    </a:cubicBezTo>
                    <a:cubicBezTo>
                      <a:pt x="10042" y="20000"/>
                      <a:pt x="9205" y="19789"/>
                      <a:pt x="8368" y="19498"/>
                    </a:cubicBezTo>
                    <a:cubicBezTo>
                      <a:pt x="8368" y="19538"/>
                      <a:pt x="8325" y="19582"/>
                      <a:pt x="8325" y="19582"/>
                    </a:cubicBezTo>
                    <a:cubicBezTo>
                      <a:pt x="9121" y="19916"/>
                      <a:pt x="9958" y="20167"/>
                      <a:pt x="10835" y="20291"/>
                    </a:cubicBezTo>
                    <a:cubicBezTo>
                      <a:pt x="11253" y="20353"/>
                      <a:pt x="11655" y="20379"/>
                      <a:pt x="12051" y="20379"/>
                    </a:cubicBezTo>
                    <a:cubicBezTo>
                      <a:pt x="13005" y="20379"/>
                      <a:pt x="13918" y="20230"/>
                      <a:pt x="14895" y="20084"/>
                    </a:cubicBezTo>
                    <a:cubicBezTo>
                      <a:pt x="14935" y="20167"/>
                      <a:pt x="14979" y="20251"/>
                      <a:pt x="15019" y="20291"/>
                    </a:cubicBezTo>
                    <a:cubicBezTo>
                      <a:pt x="15481" y="21128"/>
                      <a:pt x="15983" y="21965"/>
                      <a:pt x="16442" y="22802"/>
                    </a:cubicBezTo>
                    <a:cubicBezTo>
                      <a:pt x="14477" y="22634"/>
                      <a:pt x="12552" y="22510"/>
                      <a:pt x="10628" y="22048"/>
                    </a:cubicBezTo>
                    <a:cubicBezTo>
                      <a:pt x="8994" y="21674"/>
                      <a:pt x="7572" y="21044"/>
                      <a:pt x="6109" y="20375"/>
                    </a:cubicBezTo>
                    <a:lnTo>
                      <a:pt x="5898" y="20375"/>
                    </a:lnTo>
                    <a:cubicBezTo>
                      <a:pt x="7404" y="21171"/>
                      <a:pt x="8870" y="21881"/>
                      <a:pt x="10584" y="22259"/>
                    </a:cubicBezTo>
                    <a:cubicBezTo>
                      <a:pt x="12436" y="22653"/>
                      <a:pt x="14286" y="22973"/>
                      <a:pt x="16171" y="22973"/>
                    </a:cubicBezTo>
                    <a:cubicBezTo>
                      <a:pt x="16289" y="22973"/>
                      <a:pt x="16407" y="22971"/>
                      <a:pt x="16525" y="22969"/>
                    </a:cubicBezTo>
                    <a:cubicBezTo>
                      <a:pt x="16860" y="23598"/>
                      <a:pt x="17195" y="24268"/>
                      <a:pt x="17530" y="24894"/>
                    </a:cubicBezTo>
                    <a:cubicBezTo>
                      <a:pt x="17573" y="25021"/>
                      <a:pt x="17613" y="25145"/>
                      <a:pt x="17657" y="25228"/>
                    </a:cubicBezTo>
                    <a:cubicBezTo>
                      <a:pt x="17370" y="25237"/>
                      <a:pt x="17085" y="25242"/>
                      <a:pt x="16802" y="25242"/>
                    </a:cubicBezTo>
                    <a:cubicBezTo>
                      <a:pt x="14442" y="25242"/>
                      <a:pt x="12200" y="24918"/>
                      <a:pt x="9958" y="24057"/>
                    </a:cubicBezTo>
                    <a:cubicBezTo>
                      <a:pt x="8117" y="23304"/>
                      <a:pt x="6317" y="22427"/>
                      <a:pt x="4603" y="21379"/>
                    </a:cubicBezTo>
                    <a:lnTo>
                      <a:pt x="4603" y="21463"/>
                    </a:lnTo>
                    <a:cubicBezTo>
                      <a:pt x="6527" y="22678"/>
                      <a:pt x="8492" y="23682"/>
                      <a:pt x="10628" y="24435"/>
                    </a:cubicBezTo>
                    <a:cubicBezTo>
                      <a:pt x="12658" y="25160"/>
                      <a:pt x="14656" y="25413"/>
                      <a:pt x="16761" y="25413"/>
                    </a:cubicBezTo>
                    <a:cubicBezTo>
                      <a:pt x="17085" y="25413"/>
                      <a:pt x="17411" y="25407"/>
                      <a:pt x="17740" y="25396"/>
                    </a:cubicBezTo>
                    <a:lnTo>
                      <a:pt x="18242" y="26651"/>
                    </a:lnTo>
                    <a:lnTo>
                      <a:pt x="18450" y="26651"/>
                    </a:lnTo>
                    <a:cubicBezTo>
                      <a:pt x="18534" y="26443"/>
                      <a:pt x="18617" y="26276"/>
                      <a:pt x="18701" y="26065"/>
                    </a:cubicBezTo>
                    <a:cubicBezTo>
                      <a:pt x="18410" y="25523"/>
                      <a:pt x="18159" y="24937"/>
                      <a:pt x="17908" y="24391"/>
                    </a:cubicBezTo>
                    <a:cubicBezTo>
                      <a:pt x="17864" y="24391"/>
                      <a:pt x="17864" y="24351"/>
                      <a:pt x="17864" y="24351"/>
                    </a:cubicBezTo>
                    <a:cubicBezTo>
                      <a:pt x="18534" y="23638"/>
                      <a:pt x="19330" y="23096"/>
                      <a:pt x="19956" y="22383"/>
                    </a:cubicBezTo>
                    <a:cubicBezTo>
                      <a:pt x="20000" y="22176"/>
                      <a:pt x="20083" y="21965"/>
                      <a:pt x="20124" y="21757"/>
                    </a:cubicBezTo>
                    <a:lnTo>
                      <a:pt x="20124" y="21757"/>
                    </a:lnTo>
                    <a:cubicBezTo>
                      <a:pt x="19370" y="22551"/>
                      <a:pt x="18534" y="23304"/>
                      <a:pt x="17740" y="24140"/>
                    </a:cubicBezTo>
                    <a:cubicBezTo>
                      <a:pt x="17530" y="23682"/>
                      <a:pt x="17322" y="23220"/>
                      <a:pt x="17071" y="22761"/>
                    </a:cubicBezTo>
                    <a:cubicBezTo>
                      <a:pt x="17991" y="21423"/>
                      <a:pt x="18868" y="20040"/>
                      <a:pt x="19622" y="18577"/>
                    </a:cubicBezTo>
                    <a:cubicBezTo>
                      <a:pt x="20124" y="17613"/>
                      <a:pt x="20502" y="16653"/>
                      <a:pt x="20877" y="15689"/>
                    </a:cubicBezTo>
                    <a:lnTo>
                      <a:pt x="20877" y="15314"/>
                    </a:lnTo>
                    <a:cubicBezTo>
                      <a:pt x="20375" y="16358"/>
                      <a:pt x="19916" y="17406"/>
                      <a:pt x="19370" y="18450"/>
                    </a:cubicBezTo>
                    <a:cubicBezTo>
                      <a:pt x="18617" y="19833"/>
                      <a:pt x="17824" y="21212"/>
                      <a:pt x="16944" y="22510"/>
                    </a:cubicBezTo>
                    <a:cubicBezTo>
                      <a:pt x="16653" y="21925"/>
                      <a:pt x="16318" y="21379"/>
                      <a:pt x="15983" y="20793"/>
                    </a:cubicBezTo>
                    <a:cubicBezTo>
                      <a:pt x="16191" y="19833"/>
                      <a:pt x="16736" y="18785"/>
                      <a:pt x="17071" y="17864"/>
                    </a:cubicBezTo>
                    <a:cubicBezTo>
                      <a:pt x="17446" y="16777"/>
                      <a:pt x="17824" y="15649"/>
                      <a:pt x="18199" y="14561"/>
                    </a:cubicBezTo>
                    <a:cubicBezTo>
                      <a:pt x="18617" y="13389"/>
                      <a:pt x="18996" y="12218"/>
                      <a:pt x="19079" y="11003"/>
                    </a:cubicBezTo>
                    <a:cubicBezTo>
                      <a:pt x="19119" y="10795"/>
                      <a:pt x="19119" y="10628"/>
                      <a:pt x="19163" y="10417"/>
                    </a:cubicBezTo>
                    <a:cubicBezTo>
                      <a:pt x="19119" y="10417"/>
                      <a:pt x="19119" y="10417"/>
                      <a:pt x="19079" y="10377"/>
                    </a:cubicBezTo>
                    <a:cubicBezTo>
                      <a:pt x="18996" y="10835"/>
                      <a:pt x="18912" y="11254"/>
                      <a:pt x="18828" y="11672"/>
                    </a:cubicBezTo>
                    <a:cubicBezTo>
                      <a:pt x="18617" y="12887"/>
                      <a:pt x="18199" y="14059"/>
                      <a:pt x="17740" y="15230"/>
                    </a:cubicBezTo>
                    <a:cubicBezTo>
                      <a:pt x="17322" y="16402"/>
                      <a:pt x="16904" y="17613"/>
                      <a:pt x="16485" y="18785"/>
                    </a:cubicBezTo>
                    <a:cubicBezTo>
                      <a:pt x="16274" y="19371"/>
                      <a:pt x="16023" y="19956"/>
                      <a:pt x="15816" y="20586"/>
                    </a:cubicBezTo>
                    <a:lnTo>
                      <a:pt x="15689" y="20335"/>
                    </a:lnTo>
                    <a:cubicBezTo>
                      <a:pt x="15397" y="19873"/>
                      <a:pt x="15103" y="19414"/>
                      <a:pt x="14852" y="18952"/>
                    </a:cubicBezTo>
                    <a:cubicBezTo>
                      <a:pt x="14935" y="18243"/>
                      <a:pt x="15230" y="17573"/>
                      <a:pt x="15397" y="16860"/>
                    </a:cubicBezTo>
                    <a:cubicBezTo>
                      <a:pt x="15521" y="15983"/>
                      <a:pt x="15648" y="15147"/>
                      <a:pt x="15772" y="14310"/>
                    </a:cubicBezTo>
                    <a:lnTo>
                      <a:pt x="15772" y="14266"/>
                    </a:lnTo>
                    <a:cubicBezTo>
                      <a:pt x="15689" y="14310"/>
                      <a:pt x="15648" y="14310"/>
                      <a:pt x="15565" y="14310"/>
                    </a:cubicBezTo>
                    <a:cubicBezTo>
                      <a:pt x="15521" y="14561"/>
                      <a:pt x="15481" y="14768"/>
                      <a:pt x="15438" y="14979"/>
                    </a:cubicBezTo>
                    <a:cubicBezTo>
                      <a:pt x="15230" y="16191"/>
                      <a:pt x="14812" y="17446"/>
                      <a:pt x="14684" y="18701"/>
                    </a:cubicBezTo>
                    <a:cubicBezTo>
                      <a:pt x="13848" y="17406"/>
                      <a:pt x="12971" y="16107"/>
                      <a:pt x="12050" y="14852"/>
                    </a:cubicBezTo>
                    <a:cubicBezTo>
                      <a:pt x="12636" y="13681"/>
                      <a:pt x="13389" y="12509"/>
                      <a:pt x="13975" y="11297"/>
                    </a:cubicBezTo>
                    <a:cubicBezTo>
                      <a:pt x="13975" y="11130"/>
                      <a:pt x="13931" y="11003"/>
                      <a:pt x="13931" y="10879"/>
                    </a:cubicBezTo>
                    <a:cubicBezTo>
                      <a:pt x="13346" y="12174"/>
                      <a:pt x="12636" y="13430"/>
                      <a:pt x="11967" y="14728"/>
                    </a:cubicBezTo>
                    <a:cubicBezTo>
                      <a:pt x="11967" y="14685"/>
                      <a:pt x="11923" y="14685"/>
                      <a:pt x="11923" y="14645"/>
                    </a:cubicBezTo>
                    <a:cubicBezTo>
                      <a:pt x="11381" y="13891"/>
                      <a:pt x="10795" y="13138"/>
                      <a:pt x="10209" y="12425"/>
                    </a:cubicBezTo>
                    <a:cubicBezTo>
                      <a:pt x="10082" y="12218"/>
                      <a:pt x="9915" y="12050"/>
                      <a:pt x="9791" y="11883"/>
                    </a:cubicBezTo>
                    <a:cubicBezTo>
                      <a:pt x="10962" y="9915"/>
                      <a:pt x="11799" y="7656"/>
                      <a:pt x="12385" y="5440"/>
                    </a:cubicBezTo>
                    <a:cubicBezTo>
                      <a:pt x="12552" y="4854"/>
                      <a:pt x="12676" y="4268"/>
                      <a:pt x="12760" y="3639"/>
                    </a:cubicBezTo>
                    <a:cubicBezTo>
                      <a:pt x="12760" y="3555"/>
                      <a:pt x="12720" y="3432"/>
                      <a:pt x="12676" y="3348"/>
                    </a:cubicBezTo>
                    <a:cubicBezTo>
                      <a:pt x="12552" y="4185"/>
                      <a:pt x="12385" y="4978"/>
                      <a:pt x="12134" y="5775"/>
                    </a:cubicBezTo>
                    <a:cubicBezTo>
                      <a:pt x="11505" y="7823"/>
                      <a:pt x="10752" y="9915"/>
                      <a:pt x="9707" y="11799"/>
                    </a:cubicBezTo>
                    <a:cubicBezTo>
                      <a:pt x="9245" y="11170"/>
                      <a:pt x="8743" y="10584"/>
                      <a:pt x="8241" y="10042"/>
                    </a:cubicBezTo>
                    <a:cubicBezTo>
                      <a:pt x="8241" y="9999"/>
                      <a:pt x="8241" y="9999"/>
                      <a:pt x="8201" y="9999"/>
                    </a:cubicBezTo>
                    <a:cubicBezTo>
                      <a:pt x="8201" y="9959"/>
                      <a:pt x="8157" y="9959"/>
                      <a:pt x="8157" y="9915"/>
                    </a:cubicBezTo>
                    <a:cubicBezTo>
                      <a:pt x="8703" y="9289"/>
                      <a:pt x="8994" y="8492"/>
                      <a:pt x="9289" y="7699"/>
                    </a:cubicBezTo>
                    <a:cubicBezTo>
                      <a:pt x="9624" y="6568"/>
                      <a:pt x="10042" y="5480"/>
                      <a:pt x="10377" y="4309"/>
                    </a:cubicBezTo>
                    <a:cubicBezTo>
                      <a:pt x="10668" y="3097"/>
                      <a:pt x="10835" y="1882"/>
                      <a:pt x="10919" y="627"/>
                    </a:cubicBezTo>
                    <a:cubicBezTo>
                      <a:pt x="10919" y="459"/>
                      <a:pt x="10919" y="335"/>
                      <a:pt x="10962" y="168"/>
                    </a:cubicBezTo>
                    <a:cubicBezTo>
                      <a:pt x="10879" y="125"/>
                      <a:pt x="10835" y="41"/>
                      <a:pt x="10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7" name="Google Shape;1417;p42"/>
              <p:cNvGrpSpPr/>
              <p:nvPr/>
            </p:nvGrpSpPr>
            <p:grpSpPr>
              <a:xfrm rot="549653">
                <a:off x="5873739" y="1587290"/>
                <a:ext cx="525061" cy="562471"/>
                <a:chOff x="5702406" y="1614485"/>
                <a:chExt cx="525085" cy="562497"/>
              </a:xfrm>
            </p:grpSpPr>
            <p:sp>
              <p:nvSpPr>
                <p:cNvPr id="1418" name="Google Shape;1418;p42"/>
                <p:cNvSpPr/>
                <p:nvPr/>
              </p:nvSpPr>
              <p:spPr>
                <a:xfrm rot="-5400000">
                  <a:off x="5683700" y="1633191"/>
                  <a:ext cx="562497" cy="525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66" h="18358" extrusionOk="0">
                      <a:moveTo>
                        <a:pt x="12353" y="1"/>
                      </a:moveTo>
                      <a:cubicBezTo>
                        <a:pt x="12104" y="1"/>
                        <a:pt x="11784" y="82"/>
                        <a:pt x="11381" y="266"/>
                      </a:cubicBezTo>
                      <a:cubicBezTo>
                        <a:pt x="8620" y="1438"/>
                        <a:pt x="6739" y="5454"/>
                        <a:pt x="5524" y="8634"/>
                      </a:cubicBezTo>
                      <a:cubicBezTo>
                        <a:pt x="5524" y="6801"/>
                        <a:pt x="5214" y="4920"/>
                        <a:pt x="4215" y="4920"/>
                      </a:cubicBezTo>
                      <a:cubicBezTo>
                        <a:pt x="3891" y="4920"/>
                        <a:pt x="3495" y="5118"/>
                        <a:pt x="3013" y="5578"/>
                      </a:cubicBezTo>
                      <a:cubicBezTo>
                        <a:pt x="168" y="8383"/>
                        <a:pt x="1" y="14699"/>
                        <a:pt x="1089" y="18257"/>
                      </a:cubicBezTo>
                      <a:cubicBezTo>
                        <a:pt x="1697" y="18306"/>
                        <a:pt x="2581" y="18358"/>
                        <a:pt x="3567" y="18358"/>
                      </a:cubicBezTo>
                      <a:cubicBezTo>
                        <a:pt x="5973" y="18358"/>
                        <a:pt x="8987" y="18048"/>
                        <a:pt x="10086" y="16624"/>
                      </a:cubicBezTo>
                      <a:cubicBezTo>
                        <a:pt x="11006" y="15412"/>
                        <a:pt x="9038" y="14994"/>
                        <a:pt x="8078" y="14492"/>
                      </a:cubicBezTo>
                      <a:cubicBezTo>
                        <a:pt x="10712" y="14197"/>
                        <a:pt x="13851" y="13611"/>
                        <a:pt x="16027" y="12149"/>
                      </a:cubicBezTo>
                      <a:cubicBezTo>
                        <a:pt x="18996" y="10140"/>
                        <a:pt x="16569" y="9511"/>
                        <a:pt x="14103" y="9176"/>
                      </a:cubicBezTo>
                      <a:cubicBezTo>
                        <a:pt x="16194" y="8674"/>
                        <a:pt x="19665" y="5076"/>
                        <a:pt x="19331" y="2777"/>
                      </a:cubicBezTo>
                      <a:cubicBezTo>
                        <a:pt x="19163" y="1876"/>
                        <a:pt x="18585" y="1540"/>
                        <a:pt x="17815" y="1540"/>
                      </a:cubicBezTo>
                      <a:cubicBezTo>
                        <a:pt x="15901" y="1540"/>
                        <a:pt x="12798" y="3614"/>
                        <a:pt x="11843" y="4239"/>
                      </a:cubicBezTo>
                      <a:cubicBezTo>
                        <a:pt x="12709" y="3194"/>
                        <a:pt x="13916" y="1"/>
                        <a:pt x="123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2"/>
                <p:cNvSpPr/>
                <p:nvPr/>
              </p:nvSpPr>
              <p:spPr>
                <a:xfrm rot="-5400000">
                  <a:off x="5705796" y="1634206"/>
                  <a:ext cx="518249" cy="51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9" h="18160" extrusionOk="0">
                      <a:moveTo>
                        <a:pt x="11006" y="1"/>
                      </a:moveTo>
                      <a:cubicBezTo>
                        <a:pt x="10963" y="1"/>
                        <a:pt x="10922" y="1"/>
                        <a:pt x="10922" y="41"/>
                      </a:cubicBezTo>
                      <a:cubicBezTo>
                        <a:pt x="10504" y="878"/>
                        <a:pt x="10210" y="1842"/>
                        <a:pt x="9959" y="2762"/>
                      </a:cubicBezTo>
                      <a:cubicBezTo>
                        <a:pt x="9416" y="4727"/>
                        <a:pt x="8954" y="6695"/>
                        <a:pt x="8831" y="8744"/>
                      </a:cubicBezTo>
                      <a:cubicBezTo>
                        <a:pt x="8536" y="8911"/>
                        <a:pt x="8285" y="9122"/>
                        <a:pt x="7994" y="9329"/>
                      </a:cubicBezTo>
                      <a:cubicBezTo>
                        <a:pt x="7616" y="9580"/>
                        <a:pt x="7241" y="9875"/>
                        <a:pt x="6862" y="10210"/>
                      </a:cubicBezTo>
                      <a:cubicBezTo>
                        <a:pt x="6739" y="7532"/>
                        <a:pt x="7113" y="5062"/>
                        <a:pt x="7743" y="2551"/>
                      </a:cubicBezTo>
                      <a:lnTo>
                        <a:pt x="7743" y="2551"/>
                      </a:lnTo>
                      <a:cubicBezTo>
                        <a:pt x="7616" y="2762"/>
                        <a:pt x="7448" y="2970"/>
                        <a:pt x="7324" y="3181"/>
                      </a:cubicBezTo>
                      <a:cubicBezTo>
                        <a:pt x="6655" y="5524"/>
                        <a:pt x="6404" y="7950"/>
                        <a:pt x="6611" y="10333"/>
                      </a:cubicBezTo>
                      <a:lnTo>
                        <a:pt x="6611" y="10377"/>
                      </a:lnTo>
                      <a:cubicBezTo>
                        <a:pt x="5483" y="11254"/>
                        <a:pt x="4436" y="12218"/>
                        <a:pt x="3475" y="13222"/>
                      </a:cubicBezTo>
                      <a:cubicBezTo>
                        <a:pt x="3432" y="11716"/>
                        <a:pt x="3057" y="10250"/>
                        <a:pt x="3057" y="8744"/>
                      </a:cubicBezTo>
                      <a:cubicBezTo>
                        <a:pt x="3057" y="7448"/>
                        <a:pt x="3057" y="6150"/>
                        <a:pt x="3181" y="4854"/>
                      </a:cubicBezTo>
                      <a:cubicBezTo>
                        <a:pt x="3097" y="4854"/>
                        <a:pt x="3013" y="4894"/>
                        <a:pt x="2929" y="4938"/>
                      </a:cubicBezTo>
                      <a:cubicBezTo>
                        <a:pt x="2806" y="5815"/>
                        <a:pt x="2806" y="6735"/>
                        <a:pt x="2806" y="7656"/>
                      </a:cubicBezTo>
                      <a:cubicBezTo>
                        <a:pt x="2806" y="8703"/>
                        <a:pt x="2762" y="9748"/>
                        <a:pt x="2889" y="10752"/>
                      </a:cubicBezTo>
                      <a:cubicBezTo>
                        <a:pt x="3013" y="11672"/>
                        <a:pt x="3264" y="12509"/>
                        <a:pt x="3264" y="13430"/>
                      </a:cubicBezTo>
                      <a:lnTo>
                        <a:pt x="3181" y="13513"/>
                      </a:lnTo>
                      <a:cubicBezTo>
                        <a:pt x="2678" y="14059"/>
                        <a:pt x="2136" y="14645"/>
                        <a:pt x="1634" y="15314"/>
                      </a:cubicBezTo>
                      <a:cubicBezTo>
                        <a:pt x="881" y="13389"/>
                        <a:pt x="335" y="11381"/>
                        <a:pt x="168" y="9329"/>
                      </a:cubicBezTo>
                      <a:cubicBezTo>
                        <a:pt x="84" y="9540"/>
                        <a:pt x="44" y="9791"/>
                        <a:pt x="1" y="9999"/>
                      </a:cubicBezTo>
                      <a:cubicBezTo>
                        <a:pt x="168" y="11883"/>
                        <a:pt x="714" y="13724"/>
                        <a:pt x="1507" y="15481"/>
                      </a:cubicBezTo>
                      <a:cubicBezTo>
                        <a:pt x="965" y="16234"/>
                        <a:pt x="463" y="17028"/>
                        <a:pt x="168" y="17865"/>
                      </a:cubicBezTo>
                      <a:cubicBezTo>
                        <a:pt x="168" y="17948"/>
                        <a:pt x="212" y="18032"/>
                        <a:pt x="252" y="18159"/>
                      </a:cubicBezTo>
                      <a:lnTo>
                        <a:pt x="630" y="18159"/>
                      </a:lnTo>
                      <a:cubicBezTo>
                        <a:pt x="965" y="17279"/>
                        <a:pt x="1467" y="16402"/>
                        <a:pt x="2053" y="15565"/>
                      </a:cubicBezTo>
                      <a:cubicBezTo>
                        <a:pt x="3987" y="15789"/>
                        <a:pt x="5846" y="16065"/>
                        <a:pt x="7746" y="16065"/>
                      </a:cubicBezTo>
                      <a:cubicBezTo>
                        <a:pt x="8311" y="16065"/>
                        <a:pt x="8880" y="16041"/>
                        <a:pt x="9456" y="15983"/>
                      </a:cubicBezTo>
                      <a:cubicBezTo>
                        <a:pt x="9500" y="15940"/>
                        <a:pt x="9500" y="15900"/>
                        <a:pt x="9456" y="15856"/>
                      </a:cubicBezTo>
                      <a:cubicBezTo>
                        <a:pt x="9122" y="15874"/>
                        <a:pt x="8789" y="15882"/>
                        <a:pt x="8456" y="15882"/>
                      </a:cubicBezTo>
                      <a:cubicBezTo>
                        <a:pt x="6372" y="15882"/>
                        <a:pt x="4306" y="15571"/>
                        <a:pt x="2176" y="15354"/>
                      </a:cubicBezTo>
                      <a:cubicBezTo>
                        <a:pt x="2678" y="14685"/>
                        <a:pt x="3181" y="14059"/>
                        <a:pt x="3642" y="13473"/>
                      </a:cubicBezTo>
                      <a:cubicBezTo>
                        <a:pt x="5567" y="13932"/>
                        <a:pt x="7575" y="13975"/>
                        <a:pt x="9540" y="14059"/>
                      </a:cubicBezTo>
                      <a:lnTo>
                        <a:pt x="10169" y="13932"/>
                      </a:lnTo>
                      <a:cubicBezTo>
                        <a:pt x="8077" y="13724"/>
                        <a:pt x="5942" y="13681"/>
                        <a:pt x="3850" y="13262"/>
                      </a:cubicBezTo>
                      <a:cubicBezTo>
                        <a:pt x="3893" y="13222"/>
                        <a:pt x="3934" y="13138"/>
                        <a:pt x="3977" y="13095"/>
                      </a:cubicBezTo>
                      <a:cubicBezTo>
                        <a:pt x="4854" y="12134"/>
                        <a:pt x="5818" y="11297"/>
                        <a:pt x="6862" y="10501"/>
                      </a:cubicBezTo>
                      <a:cubicBezTo>
                        <a:pt x="7826" y="11254"/>
                        <a:pt x="9875" y="11338"/>
                        <a:pt x="11046" y="11505"/>
                      </a:cubicBezTo>
                      <a:cubicBezTo>
                        <a:pt x="11922" y="11643"/>
                        <a:pt x="12785" y="11705"/>
                        <a:pt x="13649" y="11705"/>
                      </a:cubicBezTo>
                      <a:cubicBezTo>
                        <a:pt x="14355" y="11705"/>
                        <a:pt x="15061" y="11664"/>
                        <a:pt x="15776" y="11589"/>
                      </a:cubicBezTo>
                      <a:cubicBezTo>
                        <a:pt x="15816" y="11548"/>
                        <a:pt x="15900" y="11505"/>
                        <a:pt x="15943" y="11465"/>
                      </a:cubicBezTo>
                      <a:lnTo>
                        <a:pt x="15943" y="11465"/>
                      </a:lnTo>
                      <a:cubicBezTo>
                        <a:pt x="15281" y="11529"/>
                        <a:pt x="14614" y="11561"/>
                        <a:pt x="13947" y="11561"/>
                      </a:cubicBezTo>
                      <a:cubicBezTo>
                        <a:pt x="11583" y="11561"/>
                        <a:pt x="9218" y="11160"/>
                        <a:pt x="7030" y="10377"/>
                      </a:cubicBezTo>
                      <a:cubicBezTo>
                        <a:pt x="7743" y="9831"/>
                        <a:pt x="8452" y="9289"/>
                        <a:pt x="9205" y="8787"/>
                      </a:cubicBezTo>
                      <a:cubicBezTo>
                        <a:pt x="9289" y="8703"/>
                        <a:pt x="9373" y="8660"/>
                        <a:pt x="9456" y="8576"/>
                      </a:cubicBezTo>
                      <a:cubicBezTo>
                        <a:pt x="10293" y="8640"/>
                        <a:pt x="11130" y="8672"/>
                        <a:pt x="11962" y="8672"/>
                      </a:cubicBezTo>
                      <a:cubicBezTo>
                        <a:pt x="12794" y="8672"/>
                        <a:pt x="13620" y="8640"/>
                        <a:pt x="14437" y="8576"/>
                      </a:cubicBezTo>
                      <a:cubicBezTo>
                        <a:pt x="14561" y="8493"/>
                        <a:pt x="14728" y="8409"/>
                        <a:pt x="14855" y="8285"/>
                      </a:cubicBezTo>
                      <a:lnTo>
                        <a:pt x="14855" y="8285"/>
                      </a:lnTo>
                      <a:cubicBezTo>
                        <a:pt x="13138" y="8369"/>
                        <a:pt x="11425" y="8369"/>
                        <a:pt x="9707" y="8409"/>
                      </a:cubicBezTo>
                      <a:cubicBezTo>
                        <a:pt x="10922" y="7572"/>
                        <a:pt x="12178" y="6695"/>
                        <a:pt x="13349" y="5858"/>
                      </a:cubicBezTo>
                      <a:cubicBezTo>
                        <a:pt x="14075" y="6016"/>
                        <a:pt x="14788" y="6088"/>
                        <a:pt x="15496" y="6088"/>
                      </a:cubicBezTo>
                      <a:cubicBezTo>
                        <a:pt x="16094" y="6088"/>
                        <a:pt x="16688" y="6037"/>
                        <a:pt x="17282" y="5942"/>
                      </a:cubicBezTo>
                      <a:cubicBezTo>
                        <a:pt x="17366" y="5858"/>
                        <a:pt x="17406" y="5815"/>
                        <a:pt x="17449" y="5731"/>
                      </a:cubicBezTo>
                      <a:lnTo>
                        <a:pt x="17449" y="5731"/>
                      </a:lnTo>
                      <a:cubicBezTo>
                        <a:pt x="16828" y="5832"/>
                        <a:pt x="16198" y="5885"/>
                        <a:pt x="15572" y="5885"/>
                      </a:cubicBezTo>
                      <a:cubicBezTo>
                        <a:pt x="14889" y="5885"/>
                        <a:pt x="14212" y="5822"/>
                        <a:pt x="13557" y="5691"/>
                      </a:cubicBezTo>
                      <a:cubicBezTo>
                        <a:pt x="15147" y="4519"/>
                        <a:pt x="16696" y="3304"/>
                        <a:pt x="18119" y="1882"/>
                      </a:cubicBezTo>
                      <a:lnTo>
                        <a:pt x="18119" y="1882"/>
                      </a:lnTo>
                      <a:cubicBezTo>
                        <a:pt x="16696" y="3264"/>
                        <a:pt x="15147" y="4436"/>
                        <a:pt x="13473" y="5607"/>
                      </a:cubicBezTo>
                      <a:cubicBezTo>
                        <a:pt x="13600" y="4727"/>
                        <a:pt x="13808" y="3934"/>
                        <a:pt x="13975" y="3097"/>
                      </a:cubicBezTo>
                      <a:cubicBezTo>
                        <a:pt x="14059" y="2846"/>
                        <a:pt x="14102" y="2551"/>
                        <a:pt x="14142" y="2300"/>
                      </a:cubicBezTo>
                      <a:cubicBezTo>
                        <a:pt x="14102" y="2300"/>
                        <a:pt x="14019" y="2344"/>
                        <a:pt x="13975" y="2384"/>
                      </a:cubicBezTo>
                      <a:cubicBezTo>
                        <a:pt x="13640" y="3472"/>
                        <a:pt x="13433" y="4643"/>
                        <a:pt x="13306" y="5691"/>
                      </a:cubicBezTo>
                      <a:lnTo>
                        <a:pt x="13306" y="5731"/>
                      </a:lnTo>
                      <a:cubicBezTo>
                        <a:pt x="11927" y="6695"/>
                        <a:pt x="10504" y="7572"/>
                        <a:pt x="9122" y="8536"/>
                      </a:cubicBezTo>
                      <a:cubicBezTo>
                        <a:pt x="9205" y="6735"/>
                        <a:pt x="9584" y="5022"/>
                        <a:pt x="10002" y="3264"/>
                      </a:cubicBezTo>
                      <a:cubicBezTo>
                        <a:pt x="10253" y="2133"/>
                        <a:pt x="10544" y="1045"/>
                        <a:pt x="11006" y="1"/>
                      </a:cubicBezTo>
                      <a:close/>
                    </a:path>
                  </a:pathLst>
                </a:custGeom>
                <a:solidFill>
                  <a:srgbClr val="F4F7E6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0" name="Google Shape;1420;p42"/>
            <p:cNvGrpSpPr/>
            <p:nvPr/>
          </p:nvGrpSpPr>
          <p:grpSpPr>
            <a:xfrm>
              <a:off x="5737889" y="1854179"/>
              <a:ext cx="2922403" cy="2585780"/>
              <a:chOff x="5737889" y="1854179"/>
              <a:chExt cx="2922403" cy="2585780"/>
            </a:xfrm>
          </p:grpSpPr>
          <p:grpSp>
            <p:nvGrpSpPr>
              <p:cNvPr id="1421" name="Google Shape;1421;p42"/>
              <p:cNvGrpSpPr/>
              <p:nvPr/>
            </p:nvGrpSpPr>
            <p:grpSpPr>
              <a:xfrm>
                <a:off x="5737889" y="1854179"/>
                <a:ext cx="2922403" cy="2585780"/>
                <a:chOff x="5737889" y="1854179"/>
                <a:chExt cx="2922403" cy="2585780"/>
              </a:xfrm>
            </p:grpSpPr>
            <p:grpSp>
              <p:nvGrpSpPr>
                <p:cNvPr id="1422" name="Google Shape;1422;p42"/>
                <p:cNvGrpSpPr/>
                <p:nvPr/>
              </p:nvGrpSpPr>
              <p:grpSpPr>
                <a:xfrm>
                  <a:off x="5737889" y="1854179"/>
                  <a:ext cx="2922403" cy="2585780"/>
                  <a:chOff x="5587264" y="1620754"/>
                  <a:chExt cx="2922403" cy="2585780"/>
                </a:xfrm>
              </p:grpSpPr>
              <p:sp>
                <p:nvSpPr>
                  <p:cNvPr id="1423" name="Google Shape;1423;p42"/>
                  <p:cNvSpPr/>
                  <p:nvPr/>
                </p:nvSpPr>
                <p:spPr>
                  <a:xfrm>
                    <a:off x="5587264" y="1620754"/>
                    <a:ext cx="2922403" cy="2585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173" h="90404" extrusionOk="0">
                        <a:moveTo>
                          <a:pt x="51103" y="1"/>
                        </a:moveTo>
                        <a:cubicBezTo>
                          <a:pt x="45826" y="1"/>
                          <a:pt x="40459" y="934"/>
                          <a:pt x="35229" y="2902"/>
                        </a:cubicBezTo>
                        <a:cubicBezTo>
                          <a:pt x="11840" y="11648"/>
                          <a:pt x="1" y="37713"/>
                          <a:pt x="8787" y="61059"/>
                        </a:cubicBezTo>
                        <a:cubicBezTo>
                          <a:pt x="15571" y="79209"/>
                          <a:pt x="32787" y="90403"/>
                          <a:pt x="51068" y="90403"/>
                        </a:cubicBezTo>
                        <a:cubicBezTo>
                          <a:pt x="56346" y="90403"/>
                          <a:pt x="61713" y="89470"/>
                          <a:pt x="66944" y="87502"/>
                        </a:cubicBezTo>
                        <a:cubicBezTo>
                          <a:pt x="90330" y="78759"/>
                          <a:pt x="102173" y="52691"/>
                          <a:pt x="93386" y="29345"/>
                        </a:cubicBezTo>
                        <a:cubicBezTo>
                          <a:pt x="86599" y="11197"/>
                          <a:pt x="69384" y="1"/>
                          <a:pt x="5110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42"/>
                  <p:cNvSpPr/>
                  <p:nvPr/>
                </p:nvSpPr>
                <p:spPr>
                  <a:xfrm>
                    <a:off x="5916315" y="1806991"/>
                    <a:ext cx="2146932" cy="1901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61" h="66464" extrusionOk="0">
                        <a:moveTo>
                          <a:pt x="37530" y="0"/>
                        </a:moveTo>
                        <a:cubicBezTo>
                          <a:pt x="33650" y="0"/>
                          <a:pt x="29705" y="684"/>
                          <a:pt x="25858" y="2125"/>
                        </a:cubicBezTo>
                        <a:cubicBezTo>
                          <a:pt x="8703" y="8568"/>
                          <a:pt x="1" y="27731"/>
                          <a:pt x="6444" y="44885"/>
                        </a:cubicBezTo>
                        <a:cubicBezTo>
                          <a:pt x="11446" y="58233"/>
                          <a:pt x="24089" y="66463"/>
                          <a:pt x="37539" y="66463"/>
                        </a:cubicBezTo>
                        <a:cubicBezTo>
                          <a:pt x="41415" y="66463"/>
                          <a:pt x="45358" y="65780"/>
                          <a:pt x="49204" y="64338"/>
                        </a:cubicBezTo>
                        <a:cubicBezTo>
                          <a:pt x="66358" y="57895"/>
                          <a:pt x="75061" y="38733"/>
                          <a:pt x="68661" y="21579"/>
                        </a:cubicBezTo>
                        <a:cubicBezTo>
                          <a:pt x="63659" y="8231"/>
                          <a:pt x="50992" y="0"/>
                          <a:pt x="375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25" name="Google Shape;1425;p42"/>
                <p:cNvGrpSpPr/>
                <p:nvPr/>
              </p:nvGrpSpPr>
              <p:grpSpPr>
                <a:xfrm>
                  <a:off x="5862341" y="1912101"/>
                  <a:ext cx="2643576" cy="2492738"/>
                  <a:chOff x="5711716" y="1678676"/>
                  <a:chExt cx="2643576" cy="2492738"/>
                </a:xfrm>
              </p:grpSpPr>
              <p:sp>
                <p:nvSpPr>
                  <p:cNvPr id="1426" name="Google Shape;1426;p42"/>
                  <p:cNvSpPr/>
                  <p:nvPr/>
                </p:nvSpPr>
                <p:spPr>
                  <a:xfrm>
                    <a:off x="7293820" y="1678676"/>
                    <a:ext cx="971770" cy="822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5" h="28756" extrusionOk="0">
                        <a:moveTo>
                          <a:pt x="4687" y="0"/>
                        </a:moveTo>
                        <a:cubicBezTo>
                          <a:pt x="1758" y="1674"/>
                          <a:pt x="1" y="4603"/>
                          <a:pt x="2762" y="8325"/>
                        </a:cubicBezTo>
                        <a:cubicBezTo>
                          <a:pt x="4436" y="10377"/>
                          <a:pt x="6066" y="9038"/>
                          <a:pt x="8074" y="10082"/>
                        </a:cubicBezTo>
                        <a:cubicBezTo>
                          <a:pt x="10544" y="11464"/>
                          <a:pt x="7154" y="12887"/>
                          <a:pt x="6903" y="15481"/>
                        </a:cubicBezTo>
                        <a:cubicBezTo>
                          <a:pt x="6779" y="16609"/>
                          <a:pt x="7699" y="17154"/>
                          <a:pt x="6903" y="18326"/>
                        </a:cubicBezTo>
                        <a:cubicBezTo>
                          <a:pt x="6726" y="18625"/>
                          <a:pt x="6479" y="18690"/>
                          <a:pt x="6207" y="18690"/>
                        </a:cubicBezTo>
                        <a:cubicBezTo>
                          <a:pt x="5999" y="18690"/>
                          <a:pt x="5776" y="18652"/>
                          <a:pt x="5560" y="18652"/>
                        </a:cubicBezTo>
                        <a:cubicBezTo>
                          <a:pt x="5188" y="18652"/>
                          <a:pt x="4834" y="18764"/>
                          <a:pt x="4603" y="19370"/>
                        </a:cubicBezTo>
                        <a:cubicBezTo>
                          <a:pt x="4101" y="20458"/>
                          <a:pt x="5523" y="21338"/>
                          <a:pt x="5607" y="22008"/>
                        </a:cubicBezTo>
                        <a:cubicBezTo>
                          <a:pt x="5523" y="23303"/>
                          <a:pt x="4687" y="23805"/>
                          <a:pt x="4225" y="25020"/>
                        </a:cubicBezTo>
                        <a:cubicBezTo>
                          <a:pt x="3358" y="27720"/>
                          <a:pt x="4155" y="28756"/>
                          <a:pt x="5520" y="28756"/>
                        </a:cubicBezTo>
                        <a:cubicBezTo>
                          <a:pt x="7644" y="28756"/>
                          <a:pt x="11143" y="26247"/>
                          <a:pt x="11883" y="23598"/>
                        </a:cubicBezTo>
                        <a:cubicBezTo>
                          <a:pt x="12385" y="21630"/>
                          <a:pt x="11465" y="19119"/>
                          <a:pt x="13724" y="18995"/>
                        </a:cubicBezTo>
                        <a:cubicBezTo>
                          <a:pt x="13774" y="18984"/>
                          <a:pt x="13825" y="18979"/>
                          <a:pt x="13876" y="18979"/>
                        </a:cubicBezTo>
                        <a:cubicBezTo>
                          <a:pt x="14662" y="18979"/>
                          <a:pt x="15530" y="20209"/>
                          <a:pt x="16481" y="20209"/>
                        </a:cubicBezTo>
                        <a:cubicBezTo>
                          <a:pt x="16647" y="20209"/>
                          <a:pt x="16816" y="20171"/>
                          <a:pt x="16987" y="20083"/>
                        </a:cubicBezTo>
                        <a:cubicBezTo>
                          <a:pt x="18159" y="19454"/>
                          <a:pt x="17992" y="18075"/>
                          <a:pt x="18494" y="17027"/>
                        </a:cubicBezTo>
                        <a:cubicBezTo>
                          <a:pt x="20444" y="18024"/>
                          <a:pt x="19552" y="20669"/>
                          <a:pt x="22445" y="20669"/>
                        </a:cubicBezTo>
                        <a:cubicBezTo>
                          <a:pt x="22466" y="20669"/>
                          <a:pt x="22488" y="20669"/>
                          <a:pt x="22510" y="20669"/>
                        </a:cubicBezTo>
                        <a:cubicBezTo>
                          <a:pt x="24100" y="20585"/>
                          <a:pt x="25814" y="19414"/>
                          <a:pt x="26316" y="17991"/>
                        </a:cubicBezTo>
                        <a:cubicBezTo>
                          <a:pt x="26651" y="19832"/>
                          <a:pt x="28575" y="20167"/>
                          <a:pt x="29205" y="21881"/>
                        </a:cubicBezTo>
                        <a:cubicBezTo>
                          <a:pt x="30125" y="23849"/>
                          <a:pt x="28451" y="24140"/>
                          <a:pt x="29998" y="25857"/>
                        </a:cubicBezTo>
                        <a:cubicBezTo>
                          <a:pt x="30918" y="27029"/>
                          <a:pt x="32425" y="27738"/>
                          <a:pt x="33974" y="27906"/>
                        </a:cubicBezTo>
                        <a:cubicBezTo>
                          <a:pt x="33891" y="27738"/>
                          <a:pt x="33807" y="27531"/>
                          <a:pt x="33723" y="27320"/>
                        </a:cubicBezTo>
                        <a:cubicBezTo>
                          <a:pt x="28619" y="13680"/>
                          <a:pt x="17613" y="3973"/>
                          <a:pt x="468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42"/>
                  <p:cNvSpPr/>
                  <p:nvPr/>
                </p:nvSpPr>
                <p:spPr>
                  <a:xfrm>
                    <a:off x="7493642" y="2346080"/>
                    <a:ext cx="861650" cy="1243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25" h="43484" extrusionOk="0">
                        <a:moveTo>
                          <a:pt x="9367" y="1"/>
                        </a:moveTo>
                        <a:cubicBezTo>
                          <a:pt x="8211" y="1"/>
                          <a:pt x="7125" y="611"/>
                          <a:pt x="6192" y="2273"/>
                        </a:cubicBezTo>
                        <a:cubicBezTo>
                          <a:pt x="4603" y="5158"/>
                          <a:pt x="2303" y="9051"/>
                          <a:pt x="1339" y="12063"/>
                        </a:cubicBezTo>
                        <a:cubicBezTo>
                          <a:pt x="0" y="16120"/>
                          <a:pt x="1801" y="20431"/>
                          <a:pt x="5941" y="21559"/>
                        </a:cubicBezTo>
                        <a:cubicBezTo>
                          <a:pt x="6522" y="21707"/>
                          <a:pt x="7096" y="21770"/>
                          <a:pt x="7664" y="21770"/>
                        </a:cubicBezTo>
                        <a:cubicBezTo>
                          <a:pt x="10165" y="21770"/>
                          <a:pt x="12552" y="20550"/>
                          <a:pt x="14939" y="19969"/>
                        </a:cubicBezTo>
                        <a:cubicBezTo>
                          <a:pt x="17031" y="23109"/>
                          <a:pt x="18035" y="27166"/>
                          <a:pt x="17991" y="30931"/>
                        </a:cubicBezTo>
                        <a:cubicBezTo>
                          <a:pt x="17991" y="34657"/>
                          <a:pt x="16277" y="40096"/>
                          <a:pt x="17740" y="43483"/>
                        </a:cubicBezTo>
                        <a:cubicBezTo>
                          <a:pt x="21047" y="43276"/>
                          <a:pt x="24143" y="37334"/>
                          <a:pt x="25817" y="34740"/>
                        </a:cubicBezTo>
                        <a:cubicBezTo>
                          <a:pt x="26654" y="33569"/>
                          <a:pt x="27447" y="32354"/>
                          <a:pt x="28200" y="31142"/>
                        </a:cubicBezTo>
                        <a:cubicBezTo>
                          <a:pt x="29833" y="24739"/>
                          <a:pt x="30125" y="17961"/>
                          <a:pt x="28786" y="11227"/>
                        </a:cubicBezTo>
                        <a:cubicBezTo>
                          <a:pt x="26610" y="9928"/>
                          <a:pt x="24936" y="7501"/>
                          <a:pt x="23390" y="5409"/>
                        </a:cubicBezTo>
                        <a:cubicBezTo>
                          <a:pt x="22317" y="3885"/>
                          <a:pt x="20293" y="1505"/>
                          <a:pt x="18459" y="1505"/>
                        </a:cubicBezTo>
                        <a:cubicBezTo>
                          <a:pt x="17574" y="1505"/>
                          <a:pt x="16734" y="2058"/>
                          <a:pt x="16067" y="3528"/>
                        </a:cubicBezTo>
                        <a:cubicBezTo>
                          <a:pt x="13940" y="2137"/>
                          <a:pt x="11529" y="1"/>
                          <a:pt x="9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42"/>
                  <p:cNvSpPr/>
                  <p:nvPr/>
                </p:nvSpPr>
                <p:spPr>
                  <a:xfrm>
                    <a:off x="5711716" y="1715603"/>
                    <a:ext cx="1729851" cy="2455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79" h="85860" extrusionOk="0">
                        <a:moveTo>
                          <a:pt x="36407" y="0"/>
                        </a:moveTo>
                        <a:cubicBezTo>
                          <a:pt x="34905" y="0"/>
                          <a:pt x="33106" y="502"/>
                          <a:pt x="31086" y="969"/>
                        </a:cubicBezTo>
                        <a:cubicBezTo>
                          <a:pt x="28786" y="1471"/>
                          <a:pt x="27237" y="2056"/>
                          <a:pt x="25479" y="3603"/>
                        </a:cubicBezTo>
                        <a:cubicBezTo>
                          <a:pt x="24268" y="4607"/>
                          <a:pt x="23264" y="6197"/>
                          <a:pt x="21798" y="6575"/>
                        </a:cubicBezTo>
                        <a:cubicBezTo>
                          <a:pt x="21699" y="6593"/>
                          <a:pt x="21601" y="6601"/>
                          <a:pt x="21502" y="6601"/>
                        </a:cubicBezTo>
                        <a:cubicBezTo>
                          <a:pt x="20793" y="6601"/>
                          <a:pt x="20061" y="6201"/>
                          <a:pt x="19304" y="6201"/>
                        </a:cubicBezTo>
                        <a:cubicBezTo>
                          <a:pt x="19174" y="6201"/>
                          <a:pt x="19044" y="6213"/>
                          <a:pt x="18912" y="6240"/>
                        </a:cubicBezTo>
                        <a:cubicBezTo>
                          <a:pt x="6568" y="15904"/>
                          <a:pt x="1" y="31468"/>
                          <a:pt x="1842" y="47200"/>
                        </a:cubicBezTo>
                        <a:cubicBezTo>
                          <a:pt x="3766" y="51427"/>
                          <a:pt x="6986" y="55651"/>
                          <a:pt x="9999" y="58161"/>
                        </a:cubicBezTo>
                        <a:cubicBezTo>
                          <a:pt x="11055" y="59050"/>
                          <a:pt x="12050" y="59415"/>
                          <a:pt x="13025" y="59415"/>
                        </a:cubicBezTo>
                        <a:cubicBezTo>
                          <a:pt x="14486" y="59415"/>
                          <a:pt x="15901" y="58596"/>
                          <a:pt x="17406" y="57492"/>
                        </a:cubicBezTo>
                        <a:cubicBezTo>
                          <a:pt x="19622" y="59166"/>
                          <a:pt x="21714" y="60883"/>
                          <a:pt x="23973" y="62178"/>
                        </a:cubicBezTo>
                        <a:cubicBezTo>
                          <a:pt x="26818" y="63601"/>
                          <a:pt x="27655" y="63433"/>
                          <a:pt x="27615" y="66657"/>
                        </a:cubicBezTo>
                        <a:cubicBezTo>
                          <a:pt x="27782" y="72303"/>
                          <a:pt x="29914" y="74188"/>
                          <a:pt x="35772" y="74646"/>
                        </a:cubicBezTo>
                        <a:cubicBezTo>
                          <a:pt x="35855" y="74647"/>
                          <a:pt x="35936" y="74648"/>
                          <a:pt x="36015" y="74648"/>
                        </a:cubicBezTo>
                        <a:cubicBezTo>
                          <a:pt x="37033" y="74648"/>
                          <a:pt x="37795" y="74546"/>
                          <a:pt x="38456" y="74546"/>
                        </a:cubicBezTo>
                        <a:cubicBezTo>
                          <a:pt x="39415" y="74546"/>
                          <a:pt x="40163" y="74761"/>
                          <a:pt x="41171" y="75818"/>
                        </a:cubicBezTo>
                        <a:cubicBezTo>
                          <a:pt x="42383" y="77116"/>
                          <a:pt x="42885" y="78914"/>
                          <a:pt x="44518" y="79918"/>
                        </a:cubicBezTo>
                        <a:cubicBezTo>
                          <a:pt x="47905" y="82345"/>
                          <a:pt x="54767" y="81217"/>
                          <a:pt x="56943" y="85568"/>
                        </a:cubicBezTo>
                        <a:cubicBezTo>
                          <a:pt x="56986" y="85652"/>
                          <a:pt x="57026" y="85775"/>
                          <a:pt x="57070" y="85859"/>
                        </a:cubicBezTo>
                        <a:cubicBezTo>
                          <a:pt x="57572" y="85775"/>
                          <a:pt x="58031" y="85652"/>
                          <a:pt x="58533" y="85524"/>
                        </a:cubicBezTo>
                        <a:cubicBezTo>
                          <a:pt x="59202" y="83181"/>
                          <a:pt x="53388" y="81468"/>
                          <a:pt x="52802" y="78746"/>
                        </a:cubicBezTo>
                        <a:cubicBezTo>
                          <a:pt x="51671" y="72932"/>
                          <a:pt x="58365" y="69000"/>
                          <a:pt x="59497" y="63935"/>
                        </a:cubicBezTo>
                        <a:cubicBezTo>
                          <a:pt x="60479" y="59912"/>
                          <a:pt x="58258" y="59067"/>
                          <a:pt x="55376" y="59067"/>
                        </a:cubicBezTo>
                        <a:cubicBezTo>
                          <a:pt x="53288" y="59067"/>
                          <a:pt x="50853" y="59511"/>
                          <a:pt x="49040" y="59511"/>
                        </a:cubicBezTo>
                        <a:cubicBezTo>
                          <a:pt x="48880" y="59511"/>
                          <a:pt x="48725" y="59508"/>
                          <a:pt x="48575" y="59500"/>
                        </a:cubicBezTo>
                        <a:cubicBezTo>
                          <a:pt x="43136" y="59249"/>
                          <a:pt x="38282" y="56237"/>
                          <a:pt x="32592" y="56237"/>
                        </a:cubicBezTo>
                        <a:cubicBezTo>
                          <a:pt x="29747" y="56237"/>
                          <a:pt x="28619" y="57033"/>
                          <a:pt x="27197" y="59333"/>
                        </a:cubicBezTo>
                        <a:cubicBezTo>
                          <a:pt x="26163" y="61118"/>
                          <a:pt x="25828" y="61915"/>
                          <a:pt x="25252" y="61915"/>
                        </a:cubicBezTo>
                        <a:cubicBezTo>
                          <a:pt x="24802" y="61915"/>
                          <a:pt x="24205" y="61429"/>
                          <a:pt x="23013" y="60548"/>
                        </a:cubicBezTo>
                        <a:cubicBezTo>
                          <a:pt x="21088" y="59166"/>
                          <a:pt x="20670" y="58580"/>
                          <a:pt x="19331" y="56448"/>
                        </a:cubicBezTo>
                        <a:cubicBezTo>
                          <a:pt x="18617" y="55249"/>
                          <a:pt x="18178" y="54839"/>
                          <a:pt x="17830" y="54839"/>
                        </a:cubicBezTo>
                        <a:cubicBezTo>
                          <a:pt x="17076" y="54839"/>
                          <a:pt x="16744" y="56757"/>
                          <a:pt x="14951" y="56757"/>
                        </a:cubicBezTo>
                        <a:cubicBezTo>
                          <a:pt x="14854" y="56757"/>
                          <a:pt x="14752" y="56751"/>
                          <a:pt x="14645" y="56739"/>
                        </a:cubicBezTo>
                        <a:cubicBezTo>
                          <a:pt x="13346" y="56531"/>
                          <a:pt x="11883" y="53686"/>
                          <a:pt x="12469" y="52431"/>
                        </a:cubicBezTo>
                        <a:cubicBezTo>
                          <a:pt x="12809" y="51528"/>
                          <a:pt x="13284" y="51230"/>
                          <a:pt x="13841" y="51230"/>
                        </a:cubicBezTo>
                        <a:cubicBezTo>
                          <a:pt x="14913" y="51230"/>
                          <a:pt x="16287" y="52335"/>
                          <a:pt x="17579" y="52335"/>
                        </a:cubicBezTo>
                        <a:cubicBezTo>
                          <a:pt x="17760" y="52335"/>
                          <a:pt x="17939" y="52313"/>
                          <a:pt x="18116" y="52264"/>
                        </a:cubicBezTo>
                        <a:cubicBezTo>
                          <a:pt x="20459" y="51383"/>
                          <a:pt x="18829" y="49877"/>
                          <a:pt x="18494" y="48036"/>
                        </a:cubicBezTo>
                        <a:cubicBezTo>
                          <a:pt x="17992" y="45737"/>
                          <a:pt x="18661" y="43685"/>
                          <a:pt x="19414" y="41469"/>
                        </a:cubicBezTo>
                        <a:cubicBezTo>
                          <a:pt x="21172" y="36700"/>
                          <a:pt x="25774" y="36572"/>
                          <a:pt x="27782" y="32432"/>
                        </a:cubicBezTo>
                        <a:cubicBezTo>
                          <a:pt x="28241" y="31384"/>
                          <a:pt x="28241" y="30842"/>
                          <a:pt x="29245" y="29754"/>
                        </a:cubicBezTo>
                        <a:cubicBezTo>
                          <a:pt x="29874" y="29001"/>
                          <a:pt x="31213" y="28834"/>
                          <a:pt x="31548" y="27830"/>
                        </a:cubicBezTo>
                        <a:cubicBezTo>
                          <a:pt x="33011" y="24104"/>
                          <a:pt x="28074" y="24690"/>
                          <a:pt x="26109" y="24188"/>
                        </a:cubicBezTo>
                        <a:cubicBezTo>
                          <a:pt x="22917" y="23436"/>
                          <a:pt x="20993" y="22113"/>
                          <a:pt x="19401" y="22113"/>
                        </a:cubicBezTo>
                        <a:cubicBezTo>
                          <a:pt x="18071" y="22113"/>
                          <a:pt x="16974" y="23036"/>
                          <a:pt x="15565" y="25989"/>
                        </a:cubicBezTo>
                        <a:cubicBezTo>
                          <a:pt x="14905" y="27438"/>
                          <a:pt x="14072" y="28008"/>
                          <a:pt x="13245" y="28008"/>
                        </a:cubicBezTo>
                        <a:cubicBezTo>
                          <a:pt x="11137" y="28008"/>
                          <a:pt x="9069" y="24308"/>
                          <a:pt x="9999" y="22056"/>
                        </a:cubicBezTo>
                        <a:cubicBezTo>
                          <a:pt x="10417" y="20801"/>
                          <a:pt x="13430" y="16991"/>
                          <a:pt x="14601" y="16740"/>
                        </a:cubicBezTo>
                        <a:cubicBezTo>
                          <a:pt x="14853" y="16666"/>
                          <a:pt x="15079" y="16633"/>
                          <a:pt x="15284" y="16633"/>
                        </a:cubicBezTo>
                        <a:cubicBezTo>
                          <a:pt x="17154" y="16633"/>
                          <a:pt x="17259" y="19435"/>
                          <a:pt x="19371" y="19586"/>
                        </a:cubicBezTo>
                        <a:cubicBezTo>
                          <a:pt x="19449" y="19597"/>
                          <a:pt x="19527" y="19603"/>
                          <a:pt x="19605" y="19603"/>
                        </a:cubicBezTo>
                        <a:cubicBezTo>
                          <a:pt x="21237" y="19603"/>
                          <a:pt x="22756" y="17180"/>
                          <a:pt x="22634" y="15863"/>
                        </a:cubicBezTo>
                        <a:cubicBezTo>
                          <a:pt x="22300" y="13142"/>
                          <a:pt x="18661" y="12935"/>
                          <a:pt x="16737" y="12054"/>
                        </a:cubicBezTo>
                        <a:cubicBezTo>
                          <a:pt x="18494" y="10130"/>
                          <a:pt x="18996" y="8540"/>
                          <a:pt x="21506" y="8122"/>
                        </a:cubicBezTo>
                        <a:cubicBezTo>
                          <a:pt x="22246" y="7942"/>
                          <a:pt x="22976" y="7841"/>
                          <a:pt x="23665" y="7841"/>
                        </a:cubicBezTo>
                        <a:cubicBezTo>
                          <a:pt x="25549" y="7841"/>
                          <a:pt x="27126" y="8599"/>
                          <a:pt x="27739" y="10592"/>
                        </a:cubicBezTo>
                        <a:cubicBezTo>
                          <a:pt x="28241" y="12349"/>
                          <a:pt x="27364" y="14274"/>
                          <a:pt x="28827" y="15863"/>
                        </a:cubicBezTo>
                        <a:cubicBezTo>
                          <a:pt x="29550" y="16571"/>
                          <a:pt x="30211" y="16849"/>
                          <a:pt x="30846" y="16849"/>
                        </a:cubicBezTo>
                        <a:cubicBezTo>
                          <a:pt x="31941" y="16849"/>
                          <a:pt x="32961" y="16025"/>
                          <a:pt x="34098" y="15151"/>
                        </a:cubicBezTo>
                        <a:cubicBezTo>
                          <a:pt x="37362" y="12473"/>
                          <a:pt x="41797" y="9588"/>
                          <a:pt x="40793" y="4607"/>
                        </a:cubicBezTo>
                        <a:cubicBezTo>
                          <a:pt x="40081" y="1018"/>
                          <a:pt x="38545" y="0"/>
                          <a:pt x="364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29" name="Google Shape;1429;p42"/>
              <p:cNvGrpSpPr/>
              <p:nvPr/>
            </p:nvGrpSpPr>
            <p:grpSpPr>
              <a:xfrm>
                <a:off x="6173516" y="2048540"/>
                <a:ext cx="1931566" cy="1892961"/>
                <a:chOff x="6022891" y="1815115"/>
                <a:chExt cx="1931566" cy="1892961"/>
              </a:xfrm>
            </p:grpSpPr>
            <p:sp>
              <p:nvSpPr>
                <p:cNvPr id="1430" name="Google Shape;1430;p42"/>
                <p:cNvSpPr/>
                <p:nvPr/>
              </p:nvSpPr>
              <p:spPr>
                <a:xfrm>
                  <a:off x="6201147" y="2099919"/>
                  <a:ext cx="161461" cy="17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" h="6167" extrusionOk="0">
                      <a:moveTo>
                        <a:pt x="3599" y="1"/>
                      </a:moveTo>
                      <a:cubicBezTo>
                        <a:pt x="2260" y="1380"/>
                        <a:pt x="1048" y="2886"/>
                        <a:pt x="1" y="4476"/>
                      </a:cubicBezTo>
                      <a:cubicBezTo>
                        <a:pt x="586" y="5229"/>
                        <a:pt x="1132" y="6066"/>
                        <a:pt x="2260" y="6150"/>
                      </a:cubicBezTo>
                      <a:cubicBezTo>
                        <a:pt x="2338" y="6161"/>
                        <a:pt x="2416" y="6167"/>
                        <a:pt x="2494" y="6167"/>
                      </a:cubicBezTo>
                      <a:cubicBezTo>
                        <a:pt x="4126" y="6167"/>
                        <a:pt x="5645" y="3744"/>
                        <a:pt x="5523" y="2427"/>
                      </a:cubicBezTo>
                      <a:cubicBezTo>
                        <a:pt x="5356" y="1256"/>
                        <a:pt x="4603" y="503"/>
                        <a:pt x="35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42"/>
                <p:cNvSpPr/>
                <p:nvPr/>
              </p:nvSpPr>
              <p:spPr>
                <a:xfrm>
                  <a:off x="6022891" y="2348082"/>
                  <a:ext cx="633031" cy="864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2" h="30230" extrusionOk="0">
                      <a:moveTo>
                        <a:pt x="8522" y="1"/>
                      </a:moveTo>
                      <a:cubicBezTo>
                        <a:pt x="7192" y="1"/>
                        <a:pt x="6095" y="924"/>
                        <a:pt x="4686" y="3877"/>
                      </a:cubicBezTo>
                      <a:cubicBezTo>
                        <a:pt x="4020" y="5342"/>
                        <a:pt x="3167" y="5906"/>
                        <a:pt x="2340" y="5906"/>
                      </a:cubicBezTo>
                      <a:cubicBezTo>
                        <a:pt x="2128" y="5906"/>
                        <a:pt x="1919" y="5869"/>
                        <a:pt x="1714" y="5801"/>
                      </a:cubicBezTo>
                      <a:lnTo>
                        <a:pt x="1714" y="5801"/>
                      </a:lnTo>
                      <a:cubicBezTo>
                        <a:pt x="0" y="12245"/>
                        <a:pt x="168" y="19274"/>
                        <a:pt x="2718" y="25968"/>
                      </a:cubicBezTo>
                      <a:cubicBezTo>
                        <a:pt x="3136" y="27179"/>
                        <a:pt x="3682" y="28351"/>
                        <a:pt x="4224" y="29439"/>
                      </a:cubicBezTo>
                      <a:cubicBezTo>
                        <a:pt x="5008" y="29779"/>
                        <a:pt x="5874" y="30230"/>
                        <a:pt x="6687" y="30230"/>
                      </a:cubicBezTo>
                      <a:cubicBezTo>
                        <a:pt x="6873" y="30230"/>
                        <a:pt x="7057" y="30206"/>
                        <a:pt x="7237" y="30152"/>
                      </a:cubicBezTo>
                      <a:cubicBezTo>
                        <a:pt x="9580" y="29271"/>
                        <a:pt x="7950" y="27765"/>
                        <a:pt x="7615" y="25924"/>
                      </a:cubicBezTo>
                      <a:cubicBezTo>
                        <a:pt x="7113" y="23625"/>
                        <a:pt x="7782" y="21573"/>
                        <a:pt x="8535" y="19357"/>
                      </a:cubicBezTo>
                      <a:cubicBezTo>
                        <a:pt x="10293" y="14588"/>
                        <a:pt x="14895" y="14460"/>
                        <a:pt x="16903" y="10320"/>
                      </a:cubicBezTo>
                      <a:cubicBezTo>
                        <a:pt x="17362" y="9272"/>
                        <a:pt x="17362" y="8730"/>
                        <a:pt x="18366" y="7642"/>
                      </a:cubicBezTo>
                      <a:cubicBezTo>
                        <a:pt x="18995" y="6889"/>
                        <a:pt x="20334" y="6722"/>
                        <a:pt x="20669" y="5718"/>
                      </a:cubicBezTo>
                      <a:cubicBezTo>
                        <a:pt x="22132" y="1992"/>
                        <a:pt x="17195" y="2578"/>
                        <a:pt x="15230" y="2076"/>
                      </a:cubicBezTo>
                      <a:cubicBezTo>
                        <a:pt x="12038" y="1324"/>
                        <a:pt x="10114" y="1"/>
                        <a:pt x="85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42"/>
                <p:cNvSpPr/>
                <p:nvPr/>
              </p:nvSpPr>
              <p:spPr>
                <a:xfrm>
                  <a:off x="6468072" y="1815115"/>
                  <a:ext cx="439163" cy="38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4" h="13370" extrusionOk="0">
                      <a:moveTo>
                        <a:pt x="14099" y="0"/>
                      </a:moveTo>
                      <a:cubicBezTo>
                        <a:pt x="11588" y="291"/>
                        <a:pt x="9038" y="921"/>
                        <a:pt x="6568" y="1841"/>
                      </a:cubicBezTo>
                      <a:cubicBezTo>
                        <a:pt x="4225" y="2718"/>
                        <a:pt x="2049" y="3849"/>
                        <a:pt x="0" y="5188"/>
                      </a:cubicBezTo>
                      <a:cubicBezTo>
                        <a:pt x="586" y="5607"/>
                        <a:pt x="1045" y="6232"/>
                        <a:pt x="1296" y="7113"/>
                      </a:cubicBezTo>
                      <a:cubicBezTo>
                        <a:pt x="1798" y="8870"/>
                        <a:pt x="921" y="10795"/>
                        <a:pt x="2384" y="12384"/>
                      </a:cubicBezTo>
                      <a:cubicBezTo>
                        <a:pt x="3107" y="13092"/>
                        <a:pt x="3768" y="13370"/>
                        <a:pt x="4403" y="13370"/>
                      </a:cubicBezTo>
                      <a:cubicBezTo>
                        <a:pt x="5498" y="13370"/>
                        <a:pt x="6518" y="12546"/>
                        <a:pt x="7655" y="11672"/>
                      </a:cubicBezTo>
                      <a:cubicBezTo>
                        <a:pt x="10919" y="8994"/>
                        <a:pt x="15354" y="6109"/>
                        <a:pt x="14350" y="1128"/>
                      </a:cubicBezTo>
                      <a:cubicBezTo>
                        <a:pt x="14266" y="710"/>
                        <a:pt x="14182" y="335"/>
                        <a:pt x="14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2"/>
                <p:cNvSpPr/>
                <p:nvPr/>
              </p:nvSpPr>
              <p:spPr>
                <a:xfrm>
                  <a:off x="7389869" y="1988594"/>
                  <a:ext cx="400578" cy="5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5" h="17921" extrusionOk="0">
                      <a:moveTo>
                        <a:pt x="5513" y="0"/>
                      </a:moveTo>
                      <a:lnTo>
                        <a:pt x="5513" y="0"/>
                      </a:lnTo>
                      <a:cubicBezTo>
                        <a:pt x="6098" y="1172"/>
                        <a:pt x="3755" y="2510"/>
                        <a:pt x="3545" y="4646"/>
                      </a:cubicBezTo>
                      <a:cubicBezTo>
                        <a:pt x="3421" y="5774"/>
                        <a:pt x="4341" y="6319"/>
                        <a:pt x="3545" y="7491"/>
                      </a:cubicBezTo>
                      <a:cubicBezTo>
                        <a:pt x="3368" y="7790"/>
                        <a:pt x="3121" y="7855"/>
                        <a:pt x="2849" y="7855"/>
                      </a:cubicBezTo>
                      <a:cubicBezTo>
                        <a:pt x="2641" y="7855"/>
                        <a:pt x="2418" y="7817"/>
                        <a:pt x="2202" y="7817"/>
                      </a:cubicBezTo>
                      <a:cubicBezTo>
                        <a:pt x="1830" y="7817"/>
                        <a:pt x="1476" y="7929"/>
                        <a:pt x="1245" y="8535"/>
                      </a:cubicBezTo>
                      <a:cubicBezTo>
                        <a:pt x="743" y="9623"/>
                        <a:pt x="2165" y="10503"/>
                        <a:pt x="2249" y="11173"/>
                      </a:cubicBezTo>
                      <a:cubicBezTo>
                        <a:pt x="2165" y="12468"/>
                        <a:pt x="1329" y="12970"/>
                        <a:pt x="867" y="14185"/>
                      </a:cubicBezTo>
                      <a:cubicBezTo>
                        <a:pt x="0" y="16885"/>
                        <a:pt x="797" y="17921"/>
                        <a:pt x="2162" y="17921"/>
                      </a:cubicBezTo>
                      <a:cubicBezTo>
                        <a:pt x="4286" y="17921"/>
                        <a:pt x="7785" y="15412"/>
                        <a:pt x="8525" y="12763"/>
                      </a:cubicBezTo>
                      <a:cubicBezTo>
                        <a:pt x="9027" y="10795"/>
                        <a:pt x="8107" y="8284"/>
                        <a:pt x="10366" y="8160"/>
                      </a:cubicBezTo>
                      <a:cubicBezTo>
                        <a:pt x="10416" y="8149"/>
                        <a:pt x="10467" y="8144"/>
                        <a:pt x="10518" y="8144"/>
                      </a:cubicBezTo>
                      <a:cubicBezTo>
                        <a:pt x="11304" y="8144"/>
                        <a:pt x="12172" y="9374"/>
                        <a:pt x="13123" y="9374"/>
                      </a:cubicBezTo>
                      <a:cubicBezTo>
                        <a:pt x="13289" y="9374"/>
                        <a:pt x="13458" y="9336"/>
                        <a:pt x="13629" y="9248"/>
                      </a:cubicBezTo>
                      <a:cubicBezTo>
                        <a:pt x="13753" y="9165"/>
                        <a:pt x="13881" y="9081"/>
                        <a:pt x="14004" y="8954"/>
                      </a:cubicBezTo>
                      <a:cubicBezTo>
                        <a:pt x="11705" y="5399"/>
                        <a:pt x="8816" y="2387"/>
                        <a:pt x="55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2"/>
                <p:cNvSpPr/>
                <p:nvPr/>
              </p:nvSpPr>
              <p:spPr>
                <a:xfrm>
                  <a:off x="7493642" y="2346423"/>
                  <a:ext cx="460815" cy="622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1" h="21758" extrusionOk="0">
                      <a:moveTo>
                        <a:pt x="9347" y="1"/>
                      </a:moveTo>
                      <a:cubicBezTo>
                        <a:pt x="8191" y="1"/>
                        <a:pt x="7113" y="608"/>
                        <a:pt x="6192" y="2261"/>
                      </a:cubicBezTo>
                      <a:cubicBezTo>
                        <a:pt x="4603" y="5146"/>
                        <a:pt x="2303" y="9039"/>
                        <a:pt x="1339" y="12051"/>
                      </a:cubicBezTo>
                      <a:cubicBezTo>
                        <a:pt x="0" y="16108"/>
                        <a:pt x="1801" y="20419"/>
                        <a:pt x="5941" y="21547"/>
                      </a:cubicBezTo>
                      <a:cubicBezTo>
                        <a:pt x="6522" y="21695"/>
                        <a:pt x="7096" y="21758"/>
                        <a:pt x="7664" y="21758"/>
                      </a:cubicBezTo>
                      <a:cubicBezTo>
                        <a:pt x="10165" y="21758"/>
                        <a:pt x="12552" y="20538"/>
                        <a:pt x="14939" y="19957"/>
                      </a:cubicBezTo>
                      <a:cubicBezTo>
                        <a:pt x="15022" y="20041"/>
                        <a:pt x="15062" y="20085"/>
                        <a:pt x="15106" y="20168"/>
                      </a:cubicBezTo>
                      <a:cubicBezTo>
                        <a:pt x="16110" y="14518"/>
                        <a:pt x="15648" y="8493"/>
                        <a:pt x="13516" y="2720"/>
                      </a:cubicBezTo>
                      <a:cubicBezTo>
                        <a:pt x="13305" y="2261"/>
                        <a:pt x="13138" y="1799"/>
                        <a:pt x="12970" y="1381"/>
                      </a:cubicBezTo>
                      <a:cubicBezTo>
                        <a:pt x="11737" y="608"/>
                        <a:pt x="10503" y="1"/>
                        <a:pt x="93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2"/>
                <p:cNvSpPr/>
                <p:nvPr/>
              </p:nvSpPr>
              <p:spPr>
                <a:xfrm>
                  <a:off x="6205923" y="3283758"/>
                  <a:ext cx="1235657" cy="42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01" h="14835" extrusionOk="0">
                      <a:moveTo>
                        <a:pt x="553" y="1"/>
                      </a:moveTo>
                      <a:cubicBezTo>
                        <a:pt x="346" y="1"/>
                        <a:pt x="174" y="150"/>
                        <a:pt x="1" y="369"/>
                      </a:cubicBezTo>
                      <a:cubicBezTo>
                        <a:pt x="1591" y="2712"/>
                        <a:pt x="3515" y="4844"/>
                        <a:pt x="5607" y="6685"/>
                      </a:cubicBezTo>
                      <a:cubicBezTo>
                        <a:pt x="5986" y="6895"/>
                        <a:pt x="6320" y="7146"/>
                        <a:pt x="6695" y="7354"/>
                      </a:cubicBezTo>
                      <a:cubicBezTo>
                        <a:pt x="8831" y="8402"/>
                        <a:pt x="9835" y="8609"/>
                        <a:pt x="10210" y="9992"/>
                      </a:cubicBezTo>
                      <a:cubicBezTo>
                        <a:pt x="15339" y="13120"/>
                        <a:pt x="21302" y="14835"/>
                        <a:pt x="27433" y="14835"/>
                      </a:cubicBezTo>
                      <a:cubicBezTo>
                        <a:pt x="31304" y="14835"/>
                        <a:pt x="35242" y="14151"/>
                        <a:pt x="39079" y="12709"/>
                      </a:cubicBezTo>
                      <a:cubicBezTo>
                        <a:pt x="39748" y="12458"/>
                        <a:pt x="40418" y="12167"/>
                        <a:pt x="41087" y="11873"/>
                      </a:cubicBezTo>
                      <a:cubicBezTo>
                        <a:pt x="41633" y="10996"/>
                        <a:pt x="42008" y="10075"/>
                        <a:pt x="42219" y="9111"/>
                      </a:cubicBezTo>
                      <a:cubicBezTo>
                        <a:pt x="43201" y="5088"/>
                        <a:pt x="40980" y="4243"/>
                        <a:pt x="38098" y="4243"/>
                      </a:cubicBezTo>
                      <a:cubicBezTo>
                        <a:pt x="36010" y="4243"/>
                        <a:pt x="33575" y="4687"/>
                        <a:pt x="31762" y="4687"/>
                      </a:cubicBezTo>
                      <a:cubicBezTo>
                        <a:pt x="31602" y="4687"/>
                        <a:pt x="31447" y="4684"/>
                        <a:pt x="31297" y="4676"/>
                      </a:cubicBezTo>
                      <a:cubicBezTo>
                        <a:pt x="25858" y="4425"/>
                        <a:pt x="21004" y="1413"/>
                        <a:pt x="15314" y="1413"/>
                      </a:cubicBezTo>
                      <a:cubicBezTo>
                        <a:pt x="12469" y="1413"/>
                        <a:pt x="11341" y="2209"/>
                        <a:pt x="9919" y="4509"/>
                      </a:cubicBezTo>
                      <a:cubicBezTo>
                        <a:pt x="8885" y="6294"/>
                        <a:pt x="8550" y="7091"/>
                        <a:pt x="7974" y="7091"/>
                      </a:cubicBezTo>
                      <a:cubicBezTo>
                        <a:pt x="7524" y="7091"/>
                        <a:pt x="6927" y="6605"/>
                        <a:pt x="5735" y="5724"/>
                      </a:cubicBezTo>
                      <a:cubicBezTo>
                        <a:pt x="3810" y="4342"/>
                        <a:pt x="3392" y="3756"/>
                        <a:pt x="2053" y="1624"/>
                      </a:cubicBezTo>
                      <a:cubicBezTo>
                        <a:pt x="1344" y="418"/>
                        <a:pt x="900" y="1"/>
                        <a:pt x="5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D5E92EB7-8A41-2F52-BE88-B3EEB05F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>
          <a:extLst>
            <a:ext uri="{FF2B5EF4-FFF2-40B4-BE49-F238E27FC236}">
              <a16:creationId xmlns:a16="http://schemas.microsoft.com/office/drawing/2014/main" id="{9C8B3568-7CFF-87BE-0F6F-F69E65ED2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6">
            <a:extLst>
              <a:ext uri="{FF2B5EF4-FFF2-40B4-BE49-F238E27FC236}">
                <a16:creationId xmlns:a16="http://schemas.microsoft.com/office/drawing/2014/main" id="{D6ADA4A2-040B-7E54-8B86-F15FBB6C64C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69712" y="1612291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Venus has extremely high temperatures</a:t>
            </a: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49" name="Google Shape;1549;p46">
            <a:extLst>
              <a:ext uri="{FF2B5EF4-FFF2-40B4-BE49-F238E27FC236}">
                <a16:creationId xmlns:a16="http://schemas.microsoft.com/office/drawing/2014/main" id="{324BE49C-78BE-263B-2957-1B1CFEAA742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221478" y="1612291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煤碳的微孔隙結構於大氣環境當中平衡濕度下會吸附一定水氣</a:t>
            </a: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0" name="Google Shape;1550;p46">
            <a:extLst>
              <a:ext uri="{FF2B5EF4-FFF2-40B4-BE49-F238E27FC236}">
                <a16:creationId xmlns:a16="http://schemas.microsoft.com/office/drawing/2014/main" id="{5B1D8AE4-58F8-47D4-6866-8E4175500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階級分類</a:t>
            </a:r>
            <a:r>
              <a:rPr lang="en-US" altLang="zh-TW" b="1" baseline="3000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(5)</a:t>
            </a:r>
            <a:endParaRPr b="1" baseline="30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51" name="Google Shape;1551;p46">
            <a:extLst>
              <a:ext uri="{FF2B5EF4-FFF2-40B4-BE49-F238E27FC236}">
                <a16:creationId xmlns:a16="http://schemas.microsoft.com/office/drawing/2014/main" id="{361132BC-04BB-15D7-90AA-42F898F20B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946" y="1612291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Mars is actually a very cold place</a:t>
            </a: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2" name="Google Shape;1552;p46">
            <a:extLst>
              <a:ext uri="{FF2B5EF4-FFF2-40B4-BE49-F238E27FC236}">
                <a16:creationId xmlns:a16="http://schemas.microsoft.com/office/drawing/2014/main" id="{F0DD553B-8FCF-4380-582B-70991CDC647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7946" y="2969475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不可燃燒的無機物質</a:t>
            </a: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3" name="Google Shape;1553;p46">
            <a:extLst>
              <a:ext uri="{FF2B5EF4-FFF2-40B4-BE49-F238E27FC236}">
                <a16:creationId xmlns:a16="http://schemas.microsoft.com/office/drawing/2014/main" id="{3C0EC1B6-5392-274B-0C55-1FFE801A8B3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69712" y="2969475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4" name="Google Shape;1554;p46">
            <a:extLst>
              <a:ext uri="{FF2B5EF4-FFF2-40B4-BE49-F238E27FC236}">
                <a16:creationId xmlns:a16="http://schemas.microsoft.com/office/drawing/2014/main" id="{583572E7-4C3D-7334-F783-201AC163B2C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221478" y="2969475"/>
            <a:ext cx="220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Jupiter is the biggest planet of them all</a:t>
            </a: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5" name="Google Shape;1555;p46">
            <a:extLst>
              <a:ext uri="{FF2B5EF4-FFF2-40B4-BE49-F238E27FC236}">
                <a16:creationId xmlns:a16="http://schemas.microsoft.com/office/drawing/2014/main" id="{6C144F00-A767-5A7D-81C7-CB5761853055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16275" y="1350800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氮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6" name="Google Shape;1556;p46">
            <a:extLst>
              <a:ext uri="{FF2B5EF4-FFF2-40B4-BE49-F238E27FC236}">
                <a16:creationId xmlns:a16="http://schemas.microsoft.com/office/drawing/2014/main" id="{9C5CB888-60D6-A7FA-2B9D-8DC1F43C346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468041" y="1350800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硫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7" name="Google Shape;1557;p46">
            <a:extLst>
              <a:ext uri="{FF2B5EF4-FFF2-40B4-BE49-F238E27FC236}">
                <a16:creationId xmlns:a16="http://schemas.microsoft.com/office/drawing/2014/main" id="{FEDF8FBB-CE08-E849-D529-CBF70498F42A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219807" y="1350800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水分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8" name="Google Shape;1558;p46">
            <a:extLst>
              <a:ext uri="{FF2B5EF4-FFF2-40B4-BE49-F238E27FC236}">
                <a16:creationId xmlns:a16="http://schemas.microsoft.com/office/drawing/2014/main" id="{2AB2B5AA-E091-0EB4-E1E6-46B331DB1AE3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16275" y="2706846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灰分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9" name="Google Shape;1559;p46">
            <a:extLst>
              <a:ext uri="{FF2B5EF4-FFF2-40B4-BE49-F238E27FC236}">
                <a16:creationId xmlns:a16="http://schemas.microsoft.com/office/drawing/2014/main" id="{E66582A7-55AE-B3F6-DD27-699290A0546D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468041" y="2706846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揮發物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60" name="Google Shape;1560;p46">
            <a:extLst>
              <a:ext uri="{FF2B5EF4-FFF2-40B4-BE49-F238E27FC236}">
                <a16:creationId xmlns:a16="http://schemas.microsoft.com/office/drawing/2014/main" id="{350F1D59-AFD0-EFF8-D705-52A925483E10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219807" y="2706846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固定碳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Google Shape;1553;p46">
            <a:extLst>
              <a:ext uri="{FF2B5EF4-FFF2-40B4-BE49-F238E27FC236}">
                <a16:creationId xmlns:a16="http://schemas.microsoft.com/office/drawing/2014/main" id="{03477BBC-39E9-F7AE-40C1-A3168889711D}"/>
              </a:ext>
            </a:extLst>
          </p:cNvPr>
          <p:cNvSpPr txBox="1">
            <a:spLocks/>
          </p:cNvSpPr>
          <p:nvPr/>
        </p:nvSpPr>
        <p:spPr>
          <a:xfrm>
            <a:off x="3471600" y="4213550"/>
            <a:ext cx="220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pPr marL="0" indent="0"/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Saturn is a gas giant and has several rings</a:t>
            </a:r>
          </a:p>
        </p:txBody>
      </p:sp>
      <p:sp>
        <p:nvSpPr>
          <p:cNvPr id="3" name="Google Shape;1559;p46">
            <a:extLst>
              <a:ext uri="{FF2B5EF4-FFF2-40B4-BE49-F238E27FC236}">
                <a16:creationId xmlns:a16="http://schemas.microsoft.com/office/drawing/2014/main" id="{A973BCAD-B363-B81B-C426-D87FBD0D5B0E}"/>
              </a:ext>
            </a:extLst>
          </p:cNvPr>
          <p:cNvSpPr txBox="1">
            <a:spLocks/>
          </p:cNvSpPr>
          <p:nvPr/>
        </p:nvSpPr>
        <p:spPr>
          <a:xfrm>
            <a:off x="3469929" y="3950921"/>
            <a:ext cx="220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0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pPr marL="0" indent="0"/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熱值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48B517-AF49-B4FF-AE98-C90E8DE4CBE9}"/>
              </a:ext>
            </a:extLst>
          </p:cNvPr>
          <p:cNvGrpSpPr/>
          <p:nvPr/>
        </p:nvGrpSpPr>
        <p:grpSpPr>
          <a:xfrm>
            <a:off x="306928" y="1123584"/>
            <a:ext cx="8526326" cy="3691781"/>
            <a:chOff x="306928" y="1123584"/>
            <a:chExt cx="8526326" cy="369178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453266D-AB16-F57C-0446-09BEFD9D6009}"/>
                </a:ext>
              </a:extLst>
            </p:cNvPr>
            <p:cNvGrpSpPr/>
            <p:nvPr/>
          </p:nvGrpSpPr>
          <p:grpSpPr>
            <a:xfrm>
              <a:off x="306928" y="1123584"/>
              <a:ext cx="8526326" cy="3691781"/>
              <a:chOff x="308837" y="1006569"/>
              <a:chExt cx="8526326" cy="3691781"/>
            </a:xfrm>
          </p:grpSpPr>
          <p:pic>
            <p:nvPicPr>
              <p:cNvPr id="1028" name="Picture 4" descr="U.S. coal rank system showing the parameters used to define ranks. ">
                <a:extLst>
                  <a:ext uri="{FF2B5EF4-FFF2-40B4-BE49-F238E27FC236}">
                    <a16:creationId xmlns:a16="http://schemas.microsoft.com/office/drawing/2014/main" id="{2E01D4F1-1F71-FDB3-0FEF-84141EEB99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837" y="1006569"/>
                <a:ext cx="8526326" cy="3691781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63A3975-A8F6-3442-C7A9-BC3CC96CA6FB}"/>
                  </a:ext>
                </a:extLst>
              </p:cNvPr>
              <p:cNvSpPr txBox="1"/>
              <p:nvPr/>
            </p:nvSpPr>
            <p:spPr>
              <a:xfrm>
                <a:off x="1477574" y="1044746"/>
                <a:ext cx="1368505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初階煤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227AB58-36BB-F73D-1B5D-2E9868B19584}"/>
                  </a:ext>
                </a:extLst>
              </p:cNvPr>
              <p:cNvSpPr txBox="1"/>
              <p:nvPr/>
            </p:nvSpPr>
            <p:spPr>
              <a:xfrm>
                <a:off x="4023759" y="1044746"/>
                <a:ext cx="1368505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中階煤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7EAB4D7-ED1D-57C8-77AB-09C89FBBC778}"/>
                  </a:ext>
                </a:extLst>
              </p:cNvPr>
              <p:cNvSpPr txBox="1"/>
              <p:nvPr/>
            </p:nvSpPr>
            <p:spPr>
              <a:xfrm>
                <a:off x="6099928" y="1044746"/>
                <a:ext cx="1201473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高階煤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277A330-5DBF-51A9-8EC1-46E52C9A712E}"/>
                  </a:ext>
                </a:extLst>
              </p:cNvPr>
              <p:cNvSpPr txBox="1"/>
              <p:nvPr/>
            </p:nvSpPr>
            <p:spPr>
              <a:xfrm>
                <a:off x="1992416" y="1524606"/>
                <a:ext cx="1368505" cy="39600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亞煙煤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2F0C3AD-B7B7-6731-AEEA-4B4757D697D4}"/>
                  </a:ext>
                </a:extLst>
              </p:cNvPr>
              <p:cNvSpPr txBox="1"/>
              <p:nvPr/>
            </p:nvSpPr>
            <p:spPr>
              <a:xfrm>
                <a:off x="992776" y="1573234"/>
                <a:ext cx="828000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褐煤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4F3F371-5EA6-47B6-F1D7-CD50692155ED}"/>
                  </a:ext>
                </a:extLst>
              </p:cNvPr>
              <p:cNvSpPr txBox="1"/>
              <p:nvPr/>
            </p:nvSpPr>
            <p:spPr>
              <a:xfrm>
                <a:off x="393290" y="1467894"/>
                <a:ext cx="500843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泥</a:t>
                </a:r>
                <a:endParaRPr lang="en-US" altLang="zh-TW" b="1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炭</a:t>
                </a: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EEB9914-04FA-D989-2196-180CEC045B96}"/>
                  </a:ext>
                </a:extLst>
              </p:cNvPr>
              <p:cNvSpPr txBox="1"/>
              <p:nvPr/>
            </p:nvSpPr>
            <p:spPr>
              <a:xfrm>
                <a:off x="4069324" y="1411408"/>
                <a:ext cx="1368505" cy="25200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煙煤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BE4898C-D1C2-88E5-DD1E-25333F19BC45}"/>
                  </a:ext>
                </a:extLst>
              </p:cNvPr>
              <p:cNvSpPr txBox="1"/>
              <p:nvPr/>
            </p:nvSpPr>
            <p:spPr>
              <a:xfrm>
                <a:off x="6050811" y="1409965"/>
                <a:ext cx="1368505" cy="25200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無煙煤</a:t>
                </a: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B18B496-ACBE-3BCE-7576-C560D603F482}"/>
                  </a:ext>
                </a:extLst>
              </p:cNvPr>
              <p:cNvSpPr txBox="1"/>
              <p:nvPr/>
            </p:nvSpPr>
            <p:spPr>
              <a:xfrm>
                <a:off x="3497332" y="1743741"/>
                <a:ext cx="406815" cy="73866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高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揮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發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34839D8-2876-6837-B170-CA8426E9DB5E}"/>
                  </a:ext>
                </a:extLst>
              </p:cNvPr>
              <p:cNvSpPr txBox="1"/>
              <p:nvPr/>
            </p:nvSpPr>
            <p:spPr>
              <a:xfrm>
                <a:off x="4005475" y="1743741"/>
                <a:ext cx="406815" cy="73866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高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揮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發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92661F7-5140-E19F-8A61-33016CC20BF6}"/>
                  </a:ext>
                </a:extLst>
              </p:cNvPr>
              <p:cNvSpPr txBox="1"/>
              <p:nvPr/>
            </p:nvSpPr>
            <p:spPr>
              <a:xfrm>
                <a:off x="4513618" y="1743741"/>
                <a:ext cx="406815" cy="73866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高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揮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發</a:t>
                </a:r>
                <a:endParaRPr lang="en-US" altLang="zh-TW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DE71BA0-28E0-B29C-9325-45330D0B4745}"/>
                  </a:ext>
                </a:extLst>
              </p:cNvPr>
              <p:cNvSpPr txBox="1"/>
              <p:nvPr/>
            </p:nvSpPr>
            <p:spPr>
              <a:xfrm>
                <a:off x="5021760" y="1754796"/>
                <a:ext cx="406815" cy="72000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中揮發</a:t>
                </a: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C0C3C9A-C48A-1D07-7B03-CC53D336305F}"/>
                  </a:ext>
                </a:extLst>
              </p:cNvPr>
              <p:cNvSpPr txBox="1"/>
              <p:nvPr/>
            </p:nvSpPr>
            <p:spPr>
              <a:xfrm>
                <a:off x="5538344" y="1754796"/>
                <a:ext cx="406815" cy="72000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低揮發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1D58B8EE-59DE-923B-154F-9F1568671E4A}"/>
                  </a:ext>
                </a:extLst>
              </p:cNvPr>
              <p:cNvSpPr txBox="1"/>
              <p:nvPr/>
            </p:nvSpPr>
            <p:spPr>
              <a:xfrm>
                <a:off x="6045804" y="1745465"/>
                <a:ext cx="406815" cy="73866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半無煙煤</a:t>
                </a: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7ECBD29-794F-3575-6C0D-BDBAADAE7996}"/>
                  </a:ext>
                </a:extLst>
              </p:cNvPr>
              <p:cNvSpPr txBox="1"/>
              <p:nvPr/>
            </p:nvSpPr>
            <p:spPr>
              <a:xfrm>
                <a:off x="6553264" y="1766046"/>
                <a:ext cx="406815" cy="72000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無煙煤</a:t>
                </a: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66B3244-B12D-3E4E-2F6D-A67C47CB17A5}"/>
                  </a:ext>
                </a:extLst>
              </p:cNvPr>
              <p:cNvSpPr txBox="1"/>
              <p:nvPr/>
            </p:nvSpPr>
            <p:spPr>
              <a:xfrm>
                <a:off x="7697276" y="2648381"/>
                <a:ext cx="919884" cy="57600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Cambria" panose="02040503050406030204" pitchFamily="18" charset="0"/>
                    <a:ea typeface="標楷體" panose="03000509000000000000" pitchFamily="65" charset="-120"/>
                  </a:rPr>
                  <a:t>熱值</a:t>
                </a:r>
                <a:endParaRPr lang="en-US" altLang="zh-TW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b="1">
                    <a:latin typeface="Cambria" panose="02040503050406030204" pitchFamily="18" charset="0"/>
                    <a:ea typeface="標楷體" panose="03000509000000000000" pitchFamily="65" charset="-120"/>
                  </a:rPr>
                  <a:t>kcal/kg</a:t>
                </a:r>
                <a:endParaRPr lang="zh-TW" altLang="en-US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9A46EF5-918E-F995-A11E-58B5089E34D2}"/>
                  </a:ext>
                </a:extLst>
              </p:cNvPr>
              <p:cNvSpPr txBox="1"/>
              <p:nvPr/>
            </p:nvSpPr>
            <p:spPr>
              <a:xfrm>
                <a:off x="7050055" y="1727122"/>
                <a:ext cx="406815" cy="73866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偏無煙煤</a:t>
                </a: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002A8370-1C1A-7309-2CB9-531443B58465}"/>
                  </a:ext>
                </a:extLst>
              </p:cNvPr>
              <p:cNvSpPr txBox="1"/>
              <p:nvPr/>
            </p:nvSpPr>
            <p:spPr>
              <a:xfrm>
                <a:off x="767356" y="2726274"/>
                <a:ext cx="353943" cy="468000"/>
              </a:xfrm>
              <a:prstGeom prst="rect">
                <a:avLst/>
              </a:prstGeom>
              <a:solidFill>
                <a:srgbClr val="F9E5E4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2,780</a:t>
                </a:r>
                <a:endParaRPr lang="zh-TW" altLang="en-US" sz="1050" b="1" dirty="0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E420505-79B7-B464-316C-DBA16CFF49BF}"/>
                  </a:ext>
                </a:extLst>
              </p:cNvPr>
              <p:cNvSpPr txBox="1"/>
              <p:nvPr/>
            </p:nvSpPr>
            <p:spPr>
              <a:xfrm>
                <a:off x="1233651" y="2726274"/>
                <a:ext cx="346249" cy="468000"/>
              </a:xfrm>
              <a:prstGeom prst="rect">
                <a:avLst/>
              </a:prstGeom>
              <a:solidFill>
                <a:srgbClr val="F9E5E4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3,502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4A5749C-D327-D959-666C-FB7D72EDFAF0}"/>
                  </a:ext>
                </a:extLst>
              </p:cNvPr>
              <p:cNvSpPr txBox="1"/>
              <p:nvPr/>
            </p:nvSpPr>
            <p:spPr>
              <a:xfrm>
                <a:off x="1776177" y="2726274"/>
                <a:ext cx="346249" cy="468000"/>
              </a:xfrm>
              <a:prstGeom prst="rect">
                <a:avLst/>
              </a:prstGeom>
              <a:solidFill>
                <a:srgbClr val="FFEFE5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4,615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F277B3F6-B2AE-1084-FD58-2C485956B9D8}"/>
                  </a:ext>
                </a:extLst>
              </p:cNvPr>
              <p:cNvSpPr txBox="1"/>
              <p:nvPr/>
            </p:nvSpPr>
            <p:spPr>
              <a:xfrm>
                <a:off x="2282349" y="2726274"/>
                <a:ext cx="346249" cy="468000"/>
              </a:xfrm>
              <a:prstGeom prst="rect">
                <a:avLst/>
              </a:prstGeom>
              <a:solidFill>
                <a:srgbClr val="F7EADA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5,281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24421A0-D72B-3269-A2E9-1B88DB6C96D3}"/>
                  </a:ext>
                </a:extLst>
              </p:cNvPr>
              <p:cNvSpPr txBox="1"/>
              <p:nvPr/>
            </p:nvSpPr>
            <p:spPr>
              <a:xfrm>
                <a:off x="2788521" y="2683882"/>
                <a:ext cx="346249" cy="540000"/>
              </a:xfrm>
              <a:prstGeom prst="rect">
                <a:avLst/>
              </a:prstGeom>
              <a:solidFill>
                <a:srgbClr val="EBE6E2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5,837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E3127F2-F280-116F-BA51-97CA6EB8ED4B}"/>
                  </a:ext>
                </a:extLst>
              </p:cNvPr>
              <p:cNvSpPr txBox="1"/>
              <p:nvPr/>
            </p:nvSpPr>
            <p:spPr>
              <a:xfrm>
                <a:off x="3304226" y="2683882"/>
                <a:ext cx="346249" cy="540000"/>
              </a:xfrm>
              <a:prstGeom prst="rect">
                <a:avLst/>
              </a:prstGeom>
              <a:solidFill>
                <a:srgbClr val="E3DCD6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6,393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5F7A8A7E-8DFD-8181-7363-2664E931C6EE}"/>
                  </a:ext>
                </a:extLst>
              </p:cNvPr>
              <p:cNvSpPr txBox="1"/>
              <p:nvPr/>
            </p:nvSpPr>
            <p:spPr>
              <a:xfrm>
                <a:off x="3800865" y="2683882"/>
                <a:ext cx="346249" cy="540000"/>
              </a:xfrm>
              <a:prstGeom prst="rect">
                <a:avLst/>
              </a:prstGeom>
              <a:solidFill>
                <a:srgbClr val="E3DCD6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Cambria" panose="02040503050406030204" pitchFamily="18" charset="0"/>
                    <a:ea typeface="標楷體" panose="03000509000000000000" pitchFamily="65" charset="-120"/>
                  </a:rPr>
                  <a:t>7,227</a:t>
                </a:r>
                <a:endParaRPr lang="zh-TW" altLang="en-US" sz="1050" b="1" dirty="0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A16708-F9EF-5E11-E7CF-5E401C751FDE}"/>
                  </a:ext>
                </a:extLst>
              </p:cNvPr>
              <p:cNvSpPr txBox="1"/>
              <p:nvPr/>
            </p:nvSpPr>
            <p:spPr>
              <a:xfrm>
                <a:off x="4308931" y="2683882"/>
                <a:ext cx="346249" cy="540000"/>
              </a:xfrm>
              <a:prstGeom prst="rect">
                <a:avLst/>
              </a:prstGeom>
              <a:solidFill>
                <a:srgbClr val="E3DCD6"/>
              </a:solidFill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altLang="zh-TW" sz="1050" b="1">
                    <a:latin typeface="Cambria" panose="02040503050406030204" pitchFamily="18" charset="0"/>
                    <a:ea typeface="標楷體" panose="03000509000000000000" pitchFamily="65" charset="-120"/>
                  </a:rPr>
                  <a:t>7,783</a:t>
                </a:r>
                <a:endParaRPr lang="zh-TW" altLang="en-US" sz="105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D3AC6-4BDE-B821-4659-393476FFC73E}"/>
                  </a:ext>
                </a:extLst>
              </p:cNvPr>
              <p:cNvSpPr/>
              <p:nvPr/>
            </p:nvSpPr>
            <p:spPr>
              <a:xfrm>
                <a:off x="5021759" y="2784544"/>
                <a:ext cx="981953" cy="323044"/>
              </a:xfrm>
              <a:prstGeom prst="rect">
                <a:avLst/>
              </a:prstGeom>
              <a:solidFill>
                <a:srgbClr val="D8D1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040C531-D47F-6609-07B2-3DBFEB5C9494}"/>
                  </a:ext>
                </a:extLst>
              </p:cNvPr>
              <p:cNvSpPr/>
              <p:nvPr/>
            </p:nvSpPr>
            <p:spPr>
              <a:xfrm>
                <a:off x="5991923" y="2784544"/>
                <a:ext cx="507266" cy="323044"/>
              </a:xfrm>
              <a:prstGeom prst="rect">
                <a:avLst/>
              </a:prstGeom>
              <a:solidFill>
                <a:srgbClr val="D2C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6928D39-9258-40D4-8F31-FFFF8E78F9B9}"/>
                  </a:ext>
                </a:extLst>
              </p:cNvPr>
              <p:cNvSpPr/>
              <p:nvPr/>
            </p:nvSpPr>
            <p:spPr>
              <a:xfrm>
                <a:off x="6496981" y="2784544"/>
                <a:ext cx="549873" cy="323044"/>
              </a:xfrm>
              <a:prstGeom prst="rect">
                <a:avLst/>
              </a:prstGeom>
              <a:solidFill>
                <a:srgbClr val="CBC2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5C0702B6-22FC-D591-0B17-5098A8C4DFBB}"/>
                  </a:ext>
                </a:extLst>
              </p:cNvPr>
              <p:cNvSpPr txBox="1"/>
              <p:nvPr/>
            </p:nvSpPr>
            <p:spPr>
              <a:xfrm>
                <a:off x="7697276" y="3405426"/>
                <a:ext cx="919884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Cambria" panose="02040503050406030204" pitchFamily="18" charset="0"/>
                    <a:ea typeface="標楷體" panose="03000509000000000000" pitchFamily="65" charset="-120"/>
                  </a:rPr>
                  <a:t>揮發物</a:t>
                </a:r>
                <a:endParaRPr lang="en-US" altLang="zh-TW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b="1">
                    <a:latin typeface="Cambria" panose="02040503050406030204" pitchFamily="18" charset="0"/>
                    <a:ea typeface="標楷體" panose="03000509000000000000" pitchFamily="65" charset="-120"/>
                  </a:rPr>
                  <a:t>%</a:t>
                </a:r>
                <a:endParaRPr lang="zh-TW" altLang="en-US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7DE28F54-BAF3-6951-2493-13304A4C406C}"/>
                  </a:ext>
                </a:extLst>
              </p:cNvPr>
              <p:cNvSpPr txBox="1"/>
              <p:nvPr/>
            </p:nvSpPr>
            <p:spPr>
              <a:xfrm>
                <a:off x="7697276" y="4094295"/>
                <a:ext cx="919884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b="1">
                    <a:latin typeface="Cambria" panose="02040503050406030204" pitchFamily="18" charset="0"/>
                    <a:ea typeface="標楷體" panose="03000509000000000000" pitchFamily="65" charset="-120"/>
                  </a:rPr>
                  <a:t>固定碳</a:t>
                </a:r>
                <a:endParaRPr lang="en-US" altLang="zh-TW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b="1">
                    <a:latin typeface="Cambria" panose="02040503050406030204" pitchFamily="18" charset="0"/>
                    <a:ea typeface="標楷體" panose="03000509000000000000" pitchFamily="65" charset="-120"/>
                  </a:rPr>
                  <a:t>%</a:t>
                </a:r>
                <a:endParaRPr lang="zh-TW" altLang="en-US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79E5527-EF70-3695-5AFB-9F7EAAB46EC2}"/>
                  </a:ext>
                </a:extLst>
              </p:cNvPr>
              <p:cNvSpPr/>
              <p:nvPr/>
            </p:nvSpPr>
            <p:spPr>
              <a:xfrm>
                <a:off x="1121299" y="3533902"/>
                <a:ext cx="776452" cy="323044"/>
              </a:xfrm>
              <a:prstGeom prst="rect">
                <a:avLst/>
              </a:prstGeom>
              <a:solidFill>
                <a:srgbClr val="F9E5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570D781-DB85-BE7D-6EC0-655B07C76376}"/>
                  </a:ext>
                </a:extLst>
              </p:cNvPr>
              <p:cNvSpPr/>
              <p:nvPr/>
            </p:nvSpPr>
            <p:spPr>
              <a:xfrm>
                <a:off x="1897751" y="3533902"/>
                <a:ext cx="545610" cy="323044"/>
              </a:xfrm>
              <a:prstGeom prst="rect">
                <a:avLst/>
              </a:prstGeom>
              <a:solidFill>
                <a:srgbClr val="FFE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25EB4BA-A1A7-F399-606C-CD85A87B2961}"/>
                  </a:ext>
                </a:extLst>
              </p:cNvPr>
              <p:cNvSpPr/>
              <p:nvPr/>
            </p:nvSpPr>
            <p:spPr>
              <a:xfrm>
                <a:off x="2443361" y="3533902"/>
                <a:ext cx="490439" cy="323044"/>
              </a:xfrm>
              <a:prstGeom prst="rect">
                <a:avLst/>
              </a:prstGeom>
              <a:solidFill>
                <a:srgbClr val="F7E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A4535C0-2237-94E6-AE76-0CE8502B10E1}"/>
                  </a:ext>
                </a:extLst>
              </p:cNvPr>
              <p:cNvSpPr/>
              <p:nvPr/>
            </p:nvSpPr>
            <p:spPr>
              <a:xfrm>
                <a:off x="2933800" y="3533902"/>
                <a:ext cx="508607" cy="323044"/>
              </a:xfrm>
              <a:prstGeom prst="rect">
                <a:avLst/>
              </a:prstGeom>
              <a:solidFill>
                <a:srgbClr val="EBE6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98B9EB3-855B-B37B-7615-617E23C3FED7}"/>
                  </a:ext>
                </a:extLst>
              </p:cNvPr>
              <p:cNvSpPr/>
              <p:nvPr/>
            </p:nvSpPr>
            <p:spPr>
              <a:xfrm>
                <a:off x="3442407" y="3533902"/>
                <a:ext cx="475385" cy="323044"/>
              </a:xfrm>
              <a:prstGeom prst="rect">
                <a:avLst/>
              </a:prstGeom>
              <a:solidFill>
                <a:srgbClr val="E3D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E99318D-801F-11CA-C918-A8429CE3F984}"/>
                  </a:ext>
                </a:extLst>
              </p:cNvPr>
              <p:cNvSpPr/>
              <p:nvPr/>
            </p:nvSpPr>
            <p:spPr>
              <a:xfrm>
                <a:off x="1121299" y="4191864"/>
                <a:ext cx="776452" cy="323044"/>
              </a:xfrm>
              <a:prstGeom prst="rect">
                <a:avLst/>
              </a:prstGeom>
              <a:solidFill>
                <a:srgbClr val="F9E5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8D73532-D9E4-2210-C2A1-0718A7CA566B}"/>
                  </a:ext>
                </a:extLst>
              </p:cNvPr>
              <p:cNvSpPr/>
              <p:nvPr/>
            </p:nvSpPr>
            <p:spPr>
              <a:xfrm>
                <a:off x="1897751" y="4191864"/>
                <a:ext cx="545610" cy="323044"/>
              </a:xfrm>
              <a:prstGeom prst="rect">
                <a:avLst/>
              </a:prstGeom>
              <a:solidFill>
                <a:srgbClr val="FFE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A6D83DD-C0B6-09DE-1951-D40AF7DE68C7}"/>
                  </a:ext>
                </a:extLst>
              </p:cNvPr>
              <p:cNvSpPr/>
              <p:nvPr/>
            </p:nvSpPr>
            <p:spPr>
              <a:xfrm>
                <a:off x="2443361" y="4191864"/>
                <a:ext cx="490439" cy="323044"/>
              </a:xfrm>
              <a:prstGeom prst="rect">
                <a:avLst/>
              </a:prstGeom>
              <a:solidFill>
                <a:srgbClr val="F7E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E381610-0F62-ACB2-A3A0-1C181C0A1384}"/>
                  </a:ext>
                </a:extLst>
              </p:cNvPr>
              <p:cNvSpPr/>
              <p:nvPr/>
            </p:nvSpPr>
            <p:spPr>
              <a:xfrm>
                <a:off x="2933800" y="4191864"/>
                <a:ext cx="508607" cy="323044"/>
              </a:xfrm>
              <a:prstGeom prst="rect">
                <a:avLst/>
              </a:prstGeom>
              <a:solidFill>
                <a:srgbClr val="EBE6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117AAB7-FE27-A777-ABF2-2FBECDDBE5DC}"/>
                  </a:ext>
                </a:extLst>
              </p:cNvPr>
              <p:cNvSpPr/>
              <p:nvPr/>
            </p:nvSpPr>
            <p:spPr>
              <a:xfrm>
                <a:off x="3442407" y="4191864"/>
                <a:ext cx="475385" cy="323044"/>
              </a:xfrm>
              <a:prstGeom prst="rect">
                <a:avLst/>
              </a:prstGeom>
              <a:solidFill>
                <a:srgbClr val="E3D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AD248F2A-F8C6-1D1B-7F8A-5DAE2B43AC33}"/>
                  </a:ext>
                </a:extLst>
              </p:cNvPr>
              <p:cNvSpPr txBox="1"/>
              <p:nvPr/>
            </p:nvSpPr>
            <p:spPr>
              <a:xfrm>
                <a:off x="7596899" y="1058483"/>
                <a:ext cx="1152000" cy="144655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600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美國材料試驗協會</a:t>
                </a:r>
                <a:r>
                  <a:rPr lang="en-US" altLang="zh-TW" sz="1600" b="1">
                    <a:latin typeface="Cambria" panose="02040503050406030204" pitchFamily="18" charset="0"/>
                    <a:ea typeface="Cambria" panose="02040503050406030204" pitchFamily="18" charset="0"/>
                  </a:rPr>
                  <a:t>(ASTM)</a:t>
                </a:r>
              </a:p>
              <a:p>
                <a:pPr algn="ctr"/>
                <a:r>
                  <a:rPr lang="zh-TW" altLang="en-US" sz="1600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分類方法</a:t>
                </a:r>
                <a:br>
                  <a:rPr lang="en-US" altLang="zh-TW" sz="1600" b="1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1100" b="1" baseline="3000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zh-TW" altLang="en-US" sz="1000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不計水、礦物質</a:t>
                </a:r>
                <a:endParaRPr lang="en-US" altLang="zh-TW" sz="1000" b="1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100" b="1">
                    <a:latin typeface="Cambria" panose="02040503050406030204" pitchFamily="18" charset="0"/>
                    <a:ea typeface="Cambria" panose="02040503050406030204" pitchFamily="18" charset="0"/>
                  </a:rPr>
                  <a:t>dmmf</a:t>
                </a:r>
                <a:endParaRPr lang="zh-TW" altLang="en-US" sz="1200" b="1">
                  <a:latin typeface="Cambria" panose="020405030504060302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824041A-2050-766C-1BEA-FDD40071A831}"/>
                </a:ext>
              </a:extLst>
            </p:cNvPr>
            <p:cNvSpPr txBox="1"/>
            <p:nvPr/>
          </p:nvSpPr>
          <p:spPr>
            <a:xfrm>
              <a:off x="1491650" y="2255107"/>
              <a:ext cx="32667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  <a:endParaRPr lang="zh-TW" altLang="en-US" b="1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F8A1102-5305-28E4-89E6-E2C8A5E6D8E4}"/>
                </a:ext>
              </a:extLst>
            </p:cNvPr>
            <p:cNvSpPr txBox="1"/>
            <p:nvPr/>
          </p:nvSpPr>
          <p:spPr>
            <a:xfrm>
              <a:off x="1037478" y="2255107"/>
              <a:ext cx="32667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>
                  <a:latin typeface="Cambria" panose="02040503050406030204" pitchFamily="18" charset="0"/>
                  <a:ea typeface="標楷體" panose="03000509000000000000" pitchFamily="65" charset="-120"/>
                </a:rPr>
                <a:t>B</a:t>
              </a:r>
              <a:endParaRPr lang="zh-TW" altLang="en-US" b="1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B36EEE8-92B4-3495-6977-D788B47FC708}"/>
                </a:ext>
              </a:extLst>
            </p:cNvPr>
            <p:cNvSpPr txBox="1"/>
            <p:nvPr/>
          </p:nvSpPr>
          <p:spPr>
            <a:xfrm>
              <a:off x="2997910" y="2255107"/>
              <a:ext cx="32667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  <a:endParaRPr lang="zh-TW" altLang="en-US" b="1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5643E76-56C5-A97A-A043-71BAC4E0A31B}"/>
                </a:ext>
              </a:extLst>
            </p:cNvPr>
            <p:cNvSpPr txBox="1"/>
            <p:nvPr/>
          </p:nvSpPr>
          <p:spPr>
            <a:xfrm>
              <a:off x="2543738" y="2255107"/>
              <a:ext cx="32667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>
                  <a:latin typeface="Cambria" panose="02040503050406030204" pitchFamily="18" charset="0"/>
                  <a:ea typeface="標楷體" panose="03000509000000000000" pitchFamily="65" charset="-120"/>
                </a:rPr>
                <a:t>B</a:t>
              </a:r>
              <a:endParaRPr lang="zh-TW" altLang="en-US" b="1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1CE9F93-1704-D200-8EFB-8481FCAFC8A0}"/>
                </a:ext>
              </a:extLst>
            </p:cNvPr>
            <p:cNvSpPr txBox="1"/>
            <p:nvPr/>
          </p:nvSpPr>
          <p:spPr>
            <a:xfrm>
              <a:off x="2029883" y="2255107"/>
              <a:ext cx="32667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b="1">
                  <a:latin typeface="Cambria" panose="02040503050406030204" pitchFamily="18" charset="0"/>
                  <a:ea typeface="標楷體" panose="03000509000000000000" pitchFamily="65" charset="-120"/>
                </a:rPr>
                <a:t>C</a:t>
              </a:r>
              <a:endParaRPr lang="zh-TW" altLang="en-US" b="1">
                <a:latin typeface="Cambria" panose="02040503050406030204" pitchFamily="18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939E3080-3C06-355B-B21E-EA8A08A82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6C9482E-6799-49BF-E4A7-7E1637F017AE}"/>
              </a:ext>
            </a:extLst>
          </p:cNvPr>
          <p:cNvSpPr txBox="1"/>
          <p:nvPr/>
        </p:nvSpPr>
        <p:spPr>
          <a:xfrm>
            <a:off x="4795627" y="2867907"/>
            <a:ext cx="24633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階級差異不顯著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54CDB6-97D9-5BAF-A729-9E20626D58B5}"/>
              </a:ext>
            </a:extLst>
          </p:cNvPr>
          <p:cNvSpPr txBox="1"/>
          <p:nvPr/>
        </p:nvSpPr>
        <p:spPr>
          <a:xfrm>
            <a:off x="1638747" y="3578366"/>
            <a:ext cx="24633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階級差異不顯著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4D34D2-534D-76B8-B514-F07F10170761}"/>
              </a:ext>
            </a:extLst>
          </p:cNvPr>
          <p:cNvSpPr txBox="1"/>
          <p:nvPr/>
        </p:nvSpPr>
        <p:spPr>
          <a:xfrm>
            <a:off x="1638747" y="4308879"/>
            <a:ext cx="24633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階級差異不顯著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D471E2A-90C7-4AB0-9362-BB80FE15FE69}"/>
              </a:ext>
            </a:extLst>
          </p:cNvPr>
          <p:cNvSpPr txBox="1"/>
          <p:nvPr/>
        </p:nvSpPr>
        <p:spPr>
          <a:xfrm>
            <a:off x="2156460" y="4818189"/>
            <a:ext cx="483108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TW" altLang="en-US" b="1" i="0">
                <a:solidFill>
                  <a:srgbClr val="FF0000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*</a:t>
            </a:r>
            <a:r>
              <a:rPr lang="zh-TW" altLang="en-US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單位轉換：</a:t>
            </a:r>
            <a:r>
              <a:rPr lang="en-US" altLang="zh-TW" sz="12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zh-TW" b="1" i="1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btu/lb </a:t>
            </a:r>
            <a:r>
              <a:rPr lang="en-US" altLang="zh-TW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altLang="zh-TW" sz="12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0.002326</a:t>
            </a:r>
            <a:r>
              <a:rPr lang="en-US" altLang="zh-TW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b="1" i="1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MJ/kg </a:t>
            </a:r>
            <a:r>
              <a:rPr lang="en-US" altLang="zh-TW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altLang="zh-TW" sz="12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0.5559</a:t>
            </a:r>
            <a:r>
              <a:rPr lang="en-US" altLang="zh-TW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b="1" i="1">
                <a:solidFill>
                  <a:srgbClr val="004A5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kcal/kg</a:t>
            </a:r>
            <a:endParaRPr lang="zh-TW" altLang="en-US" b="1" i="1">
              <a:solidFill>
                <a:srgbClr val="004A53"/>
              </a:solidFill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03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41D4CD8-E6D5-416C-88B8-E881E42A54A1}"/>
              </a:ext>
            </a:extLst>
          </p:cNvPr>
          <p:cNvCxnSpPr>
            <a:endCxn id="24" idx="1"/>
          </p:cNvCxnSpPr>
          <p:nvPr/>
        </p:nvCxnSpPr>
        <p:spPr>
          <a:xfrm>
            <a:off x="4883097" y="4289137"/>
            <a:ext cx="1168429" cy="128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7FC87B-4542-466A-935B-99A789B6AF73}"/>
              </a:ext>
            </a:extLst>
          </p:cNvPr>
          <p:cNvCxnSpPr>
            <a:stCxn id="1560" idx="2"/>
          </p:cNvCxnSpPr>
          <p:nvPr/>
        </p:nvCxnSpPr>
        <p:spPr>
          <a:xfrm flipV="1">
            <a:off x="4467458" y="2965682"/>
            <a:ext cx="27170" cy="10829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8" name="Google Shape;1548;p46"/>
          <p:cNvSpPr txBox="1">
            <a:spLocks noGrp="1"/>
          </p:cNvSpPr>
          <p:nvPr>
            <p:ph type="subTitle" idx="2"/>
          </p:nvPr>
        </p:nvSpPr>
        <p:spPr>
          <a:xfrm>
            <a:off x="5986375" y="2021737"/>
            <a:ext cx="2331059" cy="12799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>
                <a:latin typeface="Cambria" panose="02040503050406030204" pitchFamily="18" charset="0"/>
                <a:ea typeface="標楷體" panose="03000509000000000000" pitchFamily="65" charset="-120"/>
              </a:rPr>
              <a:t>將煤加熱至 </a:t>
            </a:r>
            <a:r>
              <a:rPr lang="en-US" altLang="zh-TW" sz="1000">
                <a:latin typeface="Cambria" panose="02040503050406030204" pitchFamily="18" charset="0"/>
                <a:ea typeface="標楷體" panose="03000509000000000000" pitchFamily="65" charset="-120"/>
              </a:rPr>
              <a:t>950 °C </a:t>
            </a:r>
            <a:r>
              <a:rPr lang="zh-TW" altLang="en-US" sz="1000">
                <a:latin typeface="Cambria" panose="02040503050406030204" pitchFamily="18" charset="0"/>
                <a:ea typeface="標楷體" panose="03000509000000000000" pitchFamily="65" charset="-120"/>
              </a:rPr>
              <a:t>時發散的物質。一般來說，揮發分含量高的煤在燃燒應用中具有很高的反應性。</a:t>
            </a:r>
            <a:endParaRPr lang="en-US" altLang="zh-TW" sz="1000">
              <a:latin typeface="Cambria" panose="02040503050406030204" pitchFamily="18" charset="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>
                <a:latin typeface="Cambria" panose="02040503050406030204" pitchFamily="18" charset="0"/>
                <a:ea typeface="標楷體" panose="03000509000000000000" pitchFamily="65" charset="-120"/>
              </a:rPr>
              <a:t>可由氣體冷卻時凝結成油的低沸點有機化合物和焦油的混合物組成。</a:t>
            </a:r>
            <a:endParaRPr lang="en-US" altLang="zh-TW" sz="1000">
              <a:latin typeface="Cambria" panose="02040503050406030204" pitchFamily="18" charset="0"/>
              <a:ea typeface="標楷體" panose="03000509000000000000" pitchFamily="65" charset="-120"/>
            </a:endParaRPr>
          </a:p>
          <a:p>
            <a:pPr marL="0" indent="0" algn="l"/>
            <a:r>
              <a:rPr lang="zh-TW" altLang="en-US" sz="1000" b="1" u="sng">
                <a:latin typeface="標楷體" panose="03000509000000000000" pitchFamily="65" charset="-120"/>
                <a:ea typeface="標楷體" panose="03000509000000000000" pitchFamily="65" charset="-120"/>
              </a:rPr>
              <a:t>檢測方法：</a:t>
            </a:r>
            <a:r>
              <a:rPr lang="en-US" altLang="zh-TW" sz="1000" b="1" u="sng">
                <a:latin typeface="標楷體" panose="03000509000000000000" pitchFamily="65" charset="-120"/>
                <a:ea typeface="標楷體" panose="03000509000000000000" pitchFamily="65" charset="-120"/>
              </a:rPr>
              <a:t>1g</a:t>
            </a:r>
            <a:r>
              <a:rPr lang="zh-TW" altLang="en-US" sz="1000" b="1" u="sng">
                <a:latin typeface="標楷體" panose="03000509000000000000" pitchFamily="65" charset="-120"/>
                <a:ea typeface="標楷體" panose="03000509000000000000" pitchFamily="65" charset="-120"/>
              </a:rPr>
              <a:t>乾燥樣品於</a:t>
            </a:r>
            <a:r>
              <a:rPr lang="en-US" altLang="zh-TW" sz="1000" b="1" u="sng">
                <a:latin typeface="Cambria" panose="02040503050406030204" pitchFamily="18" charset="0"/>
                <a:ea typeface="Cambria" panose="02040503050406030204" pitchFamily="18" charset="0"/>
              </a:rPr>
              <a:t>95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°C</a:t>
            </a:r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熱解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7</a:t>
            </a:r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分鐘之重量損失百分比</a:t>
            </a:r>
            <a:endParaRPr lang="en-US" altLang="zh-TW" sz="1000" b="1" u="sng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50" name="Google Shape;155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b="1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組成</a:t>
            </a:r>
            <a:r>
              <a:rPr lang="en-US" altLang="zh-TW" b="1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b="1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工業</a:t>
            </a:r>
            <a:r>
              <a:rPr lang="en-US" altLang="zh-TW" b="1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b="1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br>
              <a:rPr lang="en-US" altLang="zh-TW" sz="1800" b="1" kern="10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b="1" kern="10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1800" b="1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roximate Analysis</a:t>
            </a:r>
            <a:endParaRPr lang="zh-TW" altLang="en-US" b="1" baseline="30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51" name="Google Shape;1551;p46"/>
          <p:cNvSpPr txBox="1">
            <a:spLocks noGrp="1"/>
          </p:cNvSpPr>
          <p:nvPr>
            <p:ph type="subTitle" idx="1"/>
          </p:nvPr>
        </p:nvSpPr>
        <p:spPr>
          <a:xfrm>
            <a:off x="582429" y="2021736"/>
            <a:ext cx="2692375" cy="21820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TW" altLang="en-US" sz="1200" b="1">
                <a:latin typeface="標楷體" panose="03000509000000000000" pitchFamily="65" charset="-120"/>
                <a:ea typeface="標楷體" panose="03000509000000000000" pitchFamily="65" charset="-120"/>
              </a:rPr>
              <a:t>表面水分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(Surface Moisture)</a:t>
            </a:r>
          </a:p>
          <a:p>
            <a:pPr marL="0" indent="0" algn="l"/>
            <a:r>
              <a:rPr lang="zh-TW" altLang="zh-TW" sz="10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附著在煤礦外部的水</a:t>
            </a:r>
            <a:r>
              <a:rPr lang="zh-TW" altLang="en-US" sz="10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，又稱外水</a:t>
            </a:r>
            <a:r>
              <a:rPr lang="zh-TW" altLang="zh-TW" sz="10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，通常大於內含水分。</a:t>
            </a:r>
            <a:endParaRPr lang="en-US" altLang="zh-TW" sz="1000">
              <a:effectLst/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/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檢測方法：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1g</a:t>
            </a:r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乾燥樣品以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°C</a:t>
            </a:r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烘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90</a:t>
            </a:r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分鐘</a:t>
            </a:r>
            <a:endParaRPr lang="en-US" altLang="zh-TW" sz="1000" b="1" u="sng">
              <a:latin typeface="Cambria" panose="02040503050406030204" pitchFamily="18" charset="0"/>
              <a:ea typeface="標楷體" panose="03000509000000000000" pitchFamily="65" charset="-120"/>
            </a:endParaRPr>
          </a:p>
          <a:p>
            <a:pPr marL="0" indent="0" algn="l"/>
            <a:endParaRPr lang="en-US" altLang="zh-TW" sz="1000">
              <a:effectLst/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zh-TW" altLang="en-US" sz="1200" b="1">
                <a:latin typeface="標楷體" panose="03000509000000000000" pitchFamily="65" charset="-120"/>
                <a:ea typeface="標楷體" panose="03000509000000000000" pitchFamily="65" charset="-120"/>
              </a:rPr>
              <a:t>內含水分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(Inherent Moisture)</a:t>
            </a:r>
          </a:p>
          <a:p>
            <a:pPr marL="0" indent="0" algn="l"/>
            <a:r>
              <a:rPr lang="zh-TW" altLang="zh-TW" sz="1000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是指在自然狀態下作為煤層的組成部分存在的水分，包括</a:t>
            </a:r>
            <a:r>
              <a:rPr lang="zh-TW" altLang="en-US" sz="1000" kern="10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</a:t>
            </a:r>
            <a:r>
              <a:rPr lang="zh-TW" altLang="zh-TW" sz="1000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孔隙中的水。</a:t>
            </a:r>
            <a:endParaRPr lang="en-US" altLang="zh-TW" sz="1000" kern="100">
              <a:effectLst/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/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檢測方法：總水分減去表面水分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 </a:t>
            </a:r>
          </a:p>
          <a:p>
            <a:pPr marL="0" indent="0" algn="l"/>
            <a:endParaRPr lang="en-US" altLang="zh-TW" sz="1000" kern="100">
              <a:effectLst/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zh-TW" altLang="en-US" sz="1200" b="1">
                <a:latin typeface="標楷體" panose="03000509000000000000" pitchFamily="65" charset="-120"/>
                <a:ea typeface="標楷體" panose="03000509000000000000" pitchFamily="65" charset="-120"/>
              </a:rPr>
              <a:t>總水分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(Total Moisture)</a:t>
            </a:r>
          </a:p>
          <a:p>
            <a:pPr marL="0" indent="0" algn="l"/>
            <a:r>
              <a:rPr lang="zh-TW" altLang="en-US" sz="1000" b="1" u="sng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等於內水</a:t>
            </a:r>
            <a:r>
              <a:rPr lang="en-US" altLang="zh-TW" sz="1000" b="1" u="sng" kern="10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sz="1000" b="1" u="sng" kern="100"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外水</a:t>
            </a:r>
            <a:r>
              <a:rPr lang="zh-TW" altLang="en-US" sz="1000" b="1" u="sng" kern="10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的總合。</a:t>
            </a:r>
            <a:endParaRPr lang="en-US" altLang="zh-TW" sz="1000" b="1" u="sng" kern="100">
              <a:effectLst/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/>
            <a:endParaRPr lang="en-US" altLang="zh-TW" sz="1000" kern="100">
              <a:effectLst/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/>
            <a:endParaRPr lang="en-US" altLang="zh-TW" sz="12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52" name="Google Shape;1552;p46"/>
          <p:cNvSpPr txBox="1">
            <a:spLocks noGrp="1"/>
          </p:cNvSpPr>
          <p:nvPr>
            <p:ph type="subTitle" idx="3"/>
          </p:nvPr>
        </p:nvSpPr>
        <p:spPr>
          <a:xfrm>
            <a:off x="3331998" y="2021735"/>
            <a:ext cx="2331060" cy="8532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>
                <a:latin typeface="標楷體" panose="03000509000000000000" pitchFamily="65" charset="-120"/>
                <a:ea typeface="標楷體" panose="03000509000000000000" pitchFamily="65" charset="-120"/>
              </a:rPr>
              <a:t>經燃燒後剩餘的不燃殘渣。灰燼降低了處理和燃燒能力，影響燃燒效率和鍋爐效率，因此增加了使用成本。</a:t>
            </a:r>
            <a:endParaRPr lang="en-US" altLang="zh-TW" sz="10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b="1" u="sng">
                <a:latin typeface="標楷體" panose="03000509000000000000" pitchFamily="65" charset="-120"/>
                <a:ea typeface="標楷體" panose="03000509000000000000" pitchFamily="65" charset="-120"/>
              </a:rPr>
              <a:t>檢測方法：</a:t>
            </a:r>
            <a:r>
              <a:rPr lang="en-US" altLang="zh-TW" sz="1000" b="1" u="sng">
                <a:latin typeface="標楷體" panose="03000509000000000000" pitchFamily="65" charset="-120"/>
                <a:ea typeface="標楷體" panose="03000509000000000000" pitchFamily="65" charset="-120"/>
              </a:rPr>
              <a:t>1g</a:t>
            </a:r>
            <a:r>
              <a:rPr lang="zh-TW" altLang="en-US" sz="1000" b="1" u="sng">
                <a:latin typeface="標楷體" panose="03000509000000000000" pitchFamily="65" charset="-120"/>
                <a:ea typeface="標楷體" panose="03000509000000000000" pitchFamily="65" charset="-120"/>
              </a:rPr>
              <a:t>乾燥樣品於</a:t>
            </a:r>
            <a:r>
              <a:rPr lang="en-US" altLang="zh-TW" sz="1000" b="1" u="sng">
                <a:latin typeface="Cambria" panose="02040503050406030204" pitchFamily="18" charset="0"/>
                <a:ea typeface="Cambria" panose="02040503050406030204" pitchFamily="18" charset="0"/>
              </a:rPr>
              <a:t>75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°C</a:t>
            </a:r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燃燒</a:t>
            </a:r>
            <a:r>
              <a:rPr lang="en-US" altLang="zh-TW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000" b="1" u="sng">
                <a:latin typeface="Cambria" panose="02040503050406030204" pitchFamily="18" charset="0"/>
                <a:ea typeface="標楷體" panose="03000509000000000000" pitchFamily="65" charset="-120"/>
              </a:rPr>
              <a:t>小時之重量殘留百分比</a:t>
            </a:r>
            <a:endParaRPr lang="en-US" altLang="zh-TW" sz="1000" b="1" u="sng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55" name="Google Shape;1555;p46"/>
          <p:cNvSpPr txBox="1">
            <a:spLocks noGrp="1"/>
          </p:cNvSpPr>
          <p:nvPr>
            <p:ph type="subTitle" idx="7"/>
          </p:nvPr>
        </p:nvSpPr>
        <p:spPr>
          <a:xfrm>
            <a:off x="826566" y="1553961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水分</a:t>
            </a:r>
            <a:endParaRPr lang="en-US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Moisture</a:t>
            </a:r>
          </a:p>
        </p:txBody>
      </p:sp>
      <p:sp>
        <p:nvSpPr>
          <p:cNvPr id="1556" name="Google Shape;1556;p46"/>
          <p:cNvSpPr txBox="1">
            <a:spLocks noGrp="1"/>
          </p:cNvSpPr>
          <p:nvPr>
            <p:ph type="subTitle" idx="8"/>
          </p:nvPr>
        </p:nvSpPr>
        <p:spPr>
          <a:xfrm>
            <a:off x="6049855" y="1553961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揮發物</a:t>
            </a:r>
            <a:endParaRPr lang="en-US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mbria" panose="02040503050406030204" pitchFamily="18" charset="0"/>
                <a:ea typeface="Cambria" panose="02040503050406030204" pitchFamily="18" charset="0"/>
              </a:rPr>
              <a:t>Volatile Matter, VM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58" name="Google Shape;1558;p46"/>
          <p:cNvSpPr txBox="1">
            <a:spLocks noGrp="1"/>
          </p:cNvSpPr>
          <p:nvPr>
            <p:ph type="subTitle" idx="13"/>
          </p:nvPr>
        </p:nvSpPr>
        <p:spPr>
          <a:xfrm>
            <a:off x="3423876" y="1553961"/>
            <a:ext cx="22041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灰分</a:t>
            </a:r>
            <a:endParaRPr lang="en-US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mbria" panose="02040503050406030204" pitchFamily="18" charset="0"/>
                <a:ea typeface="Cambria" panose="02040503050406030204" pitchFamily="18" charset="0"/>
              </a:rPr>
              <a:t>Ash</a:t>
            </a:r>
            <a:endParaRPr sz="12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60" name="Google Shape;1560;p46"/>
          <p:cNvSpPr txBox="1">
            <a:spLocks noGrp="1"/>
          </p:cNvSpPr>
          <p:nvPr>
            <p:ph type="subTitle" idx="15"/>
          </p:nvPr>
        </p:nvSpPr>
        <p:spPr>
          <a:xfrm>
            <a:off x="3365408" y="3671550"/>
            <a:ext cx="2204100" cy="377100"/>
          </a:xfrm>
          <a:prstGeom prst="rect">
            <a:avLst/>
          </a:prstGeom>
          <a:solidFill>
            <a:srgbClr val="F4F7E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樣品前處理</a:t>
            </a:r>
            <a:endParaRPr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486D3F-FED0-8446-A9EC-AA0FA983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94F2E5-D38E-4404-BD34-748FBE4424DE}"/>
              </a:ext>
            </a:extLst>
          </p:cNvPr>
          <p:cNvCxnSpPr/>
          <p:nvPr/>
        </p:nvCxnSpPr>
        <p:spPr>
          <a:xfrm flipV="1">
            <a:off x="4965895" y="2875008"/>
            <a:ext cx="928468" cy="1328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48;p46">
            <a:extLst>
              <a:ext uri="{FF2B5EF4-FFF2-40B4-BE49-F238E27FC236}">
                <a16:creationId xmlns:a16="http://schemas.microsoft.com/office/drawing/2014/main" id="{2437CBAA-5711-4D0C-A1A9-D6084BA220CB}"/>
              </a:ext>
            </a:extLst>
          </p:cNvPr>
          <p:cNvSpPr txBox="1">
            <a:spLocks/>
          </p:cNvSpPr>
          <p:nvPr/>
        </p:nvSpPr>
        <p:spPr>
          <a:xfrm>
            <a:off x="6051526" y="3860100"/>
            <a:ext cx="2200800" cy="11159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pPr marL="0" indent="0" algn="l"/>
            <a:r>
              <a:rPr lang="zh-TW" altLang="en-US" sz="1000">
                <a:latin typeface="Cambria" panose="02040503050406030204" pitchFamily="18" charset="0"/>
                <a:ea typeface="標楷體" panose="03000509000000000000" pitchFamily="65" charset="-120"/>
              </a:rPr>
              <a:t>是揮發性物質乾餾掉後留在爐內的固體可燃殘渣。主要由</a:t>
            </a:r>
            <a:r>
              <a:rPr lang="zh-TW" altLang="en-US" sz="1000" b="1">
                <a:latin typeface="Cambria" panose="02040503050406030204" pitchFamily="18" charset="0"/>
                <a:ea typeface="標楷體" panose="03000509000000000000" pitchFamily="65" charset="-120"/>
              </a:rPr>
              <a:t>碳</a:t>
            </a:r>
            <a:r>
              <a:rPr lang="zh-TW" altLang="en-US" sz="1000">
                <a:latin typeface="Cambria" panose="02040503050406030204" pitchFamily="18" charset="0"/>
                <a:ea typeface="標楷體" panose="03000509000000000000" pitchFamily="65" charset="-120"/>
              </a:rPr>
              <a:t>組成，但也含有一些未隨氣體排出的氫、氧、硫和氮。它提供了煤炭熱值的粗略估。</a:t>
            </a:r>
            <a:endParaRPr lang="en-US" altLang="zh-TW" sz="1000">
              <a:latin typeface="Cambria" panose="02040503050406030204" pitchFamily="18" charset="0"/>
              <a:ea typeface="標楷體" panose="03000509000000000000" pitchFamily="65" charset="-120"/>
            </a:endParaRPr>
          </a:p>
          <a:p>
            <a:pPr marL="0" indent="0" algn="l"/>
            <a:r>
              <a:rPr lang="zh-TW" altLang="en-US" sz="1000" b="1">
                <a:latin typeface="Cambria" panose="02040503050406030204" pitchFamily="18" charset="0"/>
                <a:ea typeface="標楷體" panose="03000509000000000000" pitchFamily="65" charset="-120"/>
              </a:rPr>
              <a:t>檢測方法：</a:t>
            </a:r>
            <a:r>
              <a:rPr lang="en-US" altLang="zh-TW" sz="1000" b="1">
                <a:latin typeface="Cambria" panose="02040503050406030204" pitchFamily="18" charset="0"/>
                <a:ea typeface="標楷體" panose="03000509000000000000" pitchFamily="65" charset="-120"/>
              </a:rPr>
              <a:t>100%-VM-ASH</a:t>
            </a:r>
            <a:endParaRPr lang="zh-TW" altLang="en-US" sz="10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Google Shape;1556;p46">
            <a:extLst>
              <a:ext uri="{FF2B5EF4-FFF2-40B4-BE49-F238E27FC236}">
                <a16:creationId xmlns:a16="http://schemas.microsoft.com/office/drawing/2014/main" id="{ACE50497-6415-423B-BA2F-7E9334A48DC1}"/>
              </a:ext>
            </a:extLst>
          </p:cNvPr>
          <p:cNvSpPr txBox="1">
            <a:spLocks/>
          </p:cNvSpPr>
          <p:nvPr/>
        </p:nvSpPr>
        <p:spPr>
          <a:xfrm>
            <a:off x="6049855" y="3392325"/>
            <a:ext cx="220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0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pPr marL="0" indent="0"/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固定碳</a:t>
            </a:r>
          </a:p>
          <a:p>
            <a:pPr marL="0" indent="0"/>
            <a:r>
              <a:rPr lang="en-US" sz="1200" b="1">
                <a:latin typeface="Cambria" panose="02040503050406030204" pitchFamily="18" charset="0"/>
                <a:ea typeface="Cambria" panose="02040503050406030204" pitchFamily="18" charset="0"/>
              </a:rPr>
              <a:t>Fixed Carbon, FC</a:t>
            </a:r>
          </a:p>
        </p:txBody>
      </p:sp>
      <p:sp>
        <p:nvSpPr>
          <p:cNvPr id="1554" name="Google Shape;1554;p46"/>
          <p:cNvSpPr txBox="1">
            <a:spLocks noGrp="1"/>
          </p:cNvSpPr>
          <p:nvPr>
            <p:ph type="subTitle" idx="6"/>
          </p:nvPr>
        </p:nvSpPr>
        <p:spPr>
          <a:xfrm>
            <a:off x="3331998" y="4139324"/>
            <a:ext cx="2331059" cy="2996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b="1">
                <a:latin typeface="Cambria" panose="02040503050406030204" pitchFamily="18" charset="0"/>
                <a:ea typeface="標楷體" panose="03000509000000000000" pitchFamily="65" charset="-120"/>
              </a:rPr>
              <a:t>研磨煤炭至粒徑</a:t>
            </a:r>
            <a:r>
              <a:rPr lang="en-US" altLang="zh-TW" sz="1000" b="1">
                <a:latin typeface="Cambria" panose="02040503050406030204" pitchFamily="18" charset="0"/>
                <a:ea typeface="Cambria" panose="02040503050406030204" pitchFamily="18" charset="0"/>
              </a:rPr>
              <a:t>&lt;70mesh (0.212mm)</a:t>
            </a:r>
            <a:endParaRPr sz="1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BEB602E-1752-41F0-9C7C-20A7C1C6F9F1}"/>
              </a:ext>
            </a:extLst>
          </p:cNvPr>
          <p:cNvCxnSpPr>
            <a:stCxn id="1554" idx="1"/>
          </p:cNvCxnSpPr>
          <p:nvPr/>
        </p:nvCxnSpPr>
        <p:spPr>
          <a:xfrm flipH="1" flipV="1">
            <a:off x="2848708" y="3947509"/>
            <a:ext cx="483290" cy="341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組成計算定義</a:t>
            </a:r>
            <a:endParaRPr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41" name="Google Shape;1441;p43"/>
          <p:cNvSpPr txBox="1">
            <a:spLocks noGrp="1"/>
          </p:cNvSpPr>
          <p:nvPr>
            <p:ph type="subTitle" idx="1"/>
          </p:nvPr>
        </p:nvSpPr>
        <p:spPr>
          <a:xfrm>
            <a:off x="2341990" y="2988576"/>
            <a:ext cx="3657111" cy="7194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>
                <a:latin typeface="標楷體" panose="03000509000000000000" pitchFamily="65" charset="-120"/>
                <a:ea typeface="標楷體" panose="03000509000000000000" pitchFamily="65" charset="-120"/>
              </a:rPr>
              <a:t>風乾</a:t>
            </a: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>
                <a:latin typeface="標楷體" panose="03000509000000000000" pitchFamily="65" charset="-120"/>
                <a:ea typeface="標楷體" panose="03000509000000000000" pitchFamily="65" charset="-120"/>
              </a:rPr>
              <a:t>除去外水</a:t>
            </a: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>
                <a:latin typeface="Cambria" panose="02040503050406030204" pitchFamily="18" charset="0"/>
                <a:ea typeface="標楷體" panose="03000509000000000000" pitchFamily="65" charset="-120"/>
              </a:rPr>
              <a:t>計算公式：</a:t>
            </a:r>
            <a:r>
              <a:rPr lang="zh-TW" altLang="en-US" sz="1200" b="1">
                <a:latin typeface="標楷體" panose="03000509000000000000" pitchFamily="65" charset="-120"/>
                <a:ea typeface="標楷體" panose="03000509000000000000" pitchFamily="65" charset="-120"/>
              </a:rPr>
              <a:t>內水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VM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ASH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FC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=100%</a:t>
            </a:r>
            <a:endParaRPr lang="en-US" altLang="zh-TW" sz="12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42" name="Google Shape;1442;p43"/>
          <p:cNvSpPr txBox="1">
            <a:spLocks noGrp="1"/>
          </p:cNvSpPr>
          <p:nvPr>
            <p:ph type="subTitle" idx="2"/>
          </p:nvPr>
        </p:nvSpPr>
        <p:spPr>
          <a:xfrm>
            <a:off x="1363719" y="1967550"/>
            <a:ext cx="3707684" cy="657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>
                <a:latin typeface="Cambria" panose="02040503050406030204" pitchFamily="18" charset="0"/>
                <a:ea typeface="標楷體" panose="03000509000000000000" pitchFamily="65" charset="-120"/>
              </a:rPr>
              <a:t>考慮所有變數，以總重量做量測基礎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>
                <a:latin typeface="Cambria" panose="02040503050406030204" pitchFamily="18" charset="0"/>
                <a:ea typeface="標楷體" panose="03000509000000000000" pitchFamily="65" charset="-120"/>
              </a:rPr>
              <a:t>計算公式：</a:t>
            </a:r>
            <a:r>
              <a:rPr lang="zh-TW" altLang="en-US" sz="1200" b="1">
                <a:latin typeface="Cambria" panose="02040503050406030204" pitchFamily="18" charset="0"/>
                <a:ea typeface="標楷體" panose="03000509000000000000" pitchFamily="65" charset="-120"/>
              </a:rPr>
              <a:t>總水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VM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ASH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FC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=100%</a:t>
            </a:r>
            <a:endParaRPr lang="en-US" altLang="zh-TW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43" name="Google Shape;1443;p43"/>
          <p:cNvSpPr txBox="1">
            <a:spLocks noGrp="1"/>
          </p:cNvSpPr>
          <p:nvPr>
            <p:ph type="subTitle" idx="3"/>
          </p:nvPr>
        </p:nvSpPr>
        <p:spPr>
          <a:xfrm>
            <a:off x="1363719" y="1604350"/>
            <a:ext cx="2518168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As-Received Basis</a:t>
            </a:r>
            <a:endParaRPr lang="zh-TW" altLang="en-US" b="1" dirty="0"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sp>
        <p:nvSpPr>
          <p:cNvPr id="1444" name="Google Shape;1444;p43"/>
          <p:cNvSpPr txBox="1">
            <a:spLocks noGrp="1"/>
          </p:cNvSpPr>
          <p:nvPr>
            <p:ph type="subTitle" idx="4"/>
          </p:nvPr>
        </p:nvSpPr>
        <p:spPr>
          <a:xfrm>
            <a:off x="2341993" y="2625375"/>
            <a:ext cx="1755554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Air-Dry</a:t>
            </a:r>
            <a:r>
              <a:rPr lang="zh-TW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Basis</a:t>
            </a:r>
            <a:endParaRPr baseline="3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45" name="Google Shape;1445;p43"/>
          <p:cNvSpPr/>
          <p:nvPr/>
        </p:nvSpPr>
        <p:spPr>
          <a:xfrm>
            <a:off x="491925" y="1820750"/>
            <a:ext cx="719400" cy="719400"/>
          </a:xfrm>
          <a:prstGeom prst="ellipse">
            <a:avLst/>
          </a:pr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endParaRPr b="1">
              <a:ln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F634F2-8C1A-8BBC-08A6-865E82DE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  <p:sp>
        <p:nvSpPr>
          <p:cNvPr id="13" name="Google Shape;1445;p43">
            <a:extLst>
              <a:ext uri="{FF2B5EF4-FFF2-40B4-BE49-F238E27FC236}">
                <a16:creationId xmlns:a16="http://schemas.microsoft.com/office/drawing/2014/main" id="{D3614384-6ED9-41DB-8990-DDC111783EC8}"/>
              </a:ext>
            </a:extLst>
          </p:cNvPr>
          <p:cNvSpPr/>
          <p:nvPr/>
        </p:nvSpPr>
        <p:spPr>
          <a:xfrm>
            <a:off x="1363719" y="2842575"/>
            <a:ext cx="719400" cy="719400"/>
          </a:xfrm>
          <a:prstGeom prst="ellipse">
            <a:avLst/>
          </a:pr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</a:t>
            </a:r>
            <a:endParaRPr b="1">
              <a:ln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Google Shape;1441;p43">
            <a:extLst>
              <a:ext uri="{FF2B5EF4-FFF2-40B4-BE49-F238E27FC236}">
                <a16:creationId xmlns:a16="http://schemas.microsoft.com/office/drawing/2014/main" id="{9C2BBF21-258D-44D6-A014-C8E44EA4A905}"/>
              </a:ext>
            </a:extLst>
          </p:cNvPr>
          <p:cNvSpPr txBox="1">
            <a:spLocks/>
          </p:cNvSpPr>
          <p:nvPr/>
        </p:nvSpPr>
        <p:spPr>
          <a:xfrm>
            <a:off x="3320261" y="4068286"/>
            <a:ext cx="3657111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chibsted Grotesk"/>
              <a:buNone/>
              <a:defRPr sz="14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pPr marL="0" indent="0"/>
            <a:r>
              <a:rPr lang="zh-TW" altLang="en-US" sz="1200">
                <a:latin typeface="標楷體" panose="03000509000000000000" pitchFamily="65" charset="-120"/>
                <a:ea typeface="標楷體" panose="03000509000000000000" pitchFamily="65" charset="-120"/>
              </a:rPr>
              <a:t>無水</a:t>
            </a: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>
                <a:latin typeface="標楷體" panose="03000509000000000000" pitchFamily="65" charset="-120"/>
                <a:ea typeface="標楷體" panose="03000509000000000000" pitchFamily="65" charset="-120"/>
              </a:rPr>
              <a:t>除去總水</a:t>
            </a:r>
            <a:r>
              <a:rPr lang="en-US" altLang="zh-TW" sz="12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/>
            <a:r>
              <a:rPr lang="zh-TW" altLang="en-US" sz="1200">
                <a:latin typeface="Cambria" panose="02040503050406030204" pitchFamily="18" charset="0"/>
                <a:ea typeface="標楷體" panose="03000509000000000000" pitchFamily="65" charset="-120"/>
              </a:rPr>
              <a:t>計算公式：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VM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ASH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zh-TW" sz="1200" b="1">
                <a:latin typeface="Cambria" panose="02040503050406030204" pitchFamily="18" charset="0"/>
                <a:ea typeface="標楷體" panose="03000509000000000000" pitchFamily="65" charset="-120"/>
              </a:rPr>
              <a:t>FC</a:t>
            </a:r>
            <a:r>
              <a:rPr lang="en-US" altLang="zh-TW" sz="1200" b="1">
                <a:latin typeface="Cambria" panose="02040503050406030204" pitchFamily="18" charset="0"/>
                <a:ea typeface="Cambria" panose="02040503050406030204" pitchFamily="18" charset="0"/>
              </a:rPr>
              <a:t>=100%</a:t>
            </a:r>
            <a:endParaRPr lang="en-US" altLang="zh-TW" sz="12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Google Shape;1444;p43">
            <a:extLst>
              <a:ext uri="{FF2B5EF4-FFF2-40B4-BE49-F238E27FC236}">
                <a16:creationId xmlns:a16="http://schemas.microsoft.com/office/drawing/2014/main" id="{96A039BE-F1F4-4C35-8861-FD97C8FE9677}"/>
              </a:ext>
            </a:extLst>
          </p:cNvPr>
          <p:cNvSpPr txBox="1">
            <a:spLocks/>
          </p:cNvSpPr>
          <p:nvPr/>
        </p:nvSpPr>
        <p:spPr>
          <a:xfrm>
            <a:off x="3320264" y="3705085"/>
            <a:ext cx="1407011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0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SemiBold"/>
              <a:buNone/>
              <a:defRPr sz="2400" b="0" i="0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pPr marL="0" indent="0"/>
            <a:r>
              <a:rPr lang="en-US" altLang="zh-TW" b="1">
                <a:latin typeface="Cambria" panose="02040503050406030204" pitchFamily="18" charset="0"/>
                <a:ea typeface="Cambria" panose="02040503050406030204" pitchFamily="18" charset="0"/>
              </a:rPr>
              <a:t>Dry Basis</a:t>
            </a:r>
            <a:endParaRPr lang="en-US" baseline="30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Google Shape;1445;p43">
            <a:extLst>
              <a:ext uri="{FF2B5EF4-FFF2-40B4-BE49-F238E27FC236}">
                <a16:creationId xmlns:a16="http://schemas.microsoft.com/office/drawing/2014/main" id="{7030D110-2D79-42D2-AA34-263DEAE4858A}"/>
              </a:ext>
            </a:extLst>
          </p:cNvPr>
          <p:cNvSpPr/>
          <p:nvPr/>
        </p:nvSpPr>
        <p:spPr>
          <a:xfrm>
            <a:off x="2341990" y="3922285"/>
            <a:ext cx="719400" cy="719400"/>
          </a:xfrm>
          <a:prstGeom prst="ellipse">
            <a:avLst/>
          </a:prstGeom>
          <a:solidFill>
            <a:srgbClr val="64A53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b="1">
              <a:ln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A4D960F-CCA9-4EBB-B111-E6E2D7608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39490"/>
              </p:ext>
            </p:extLst>
          </p:nvPr>
        </p:nvGraphicFramePr>
        <p:xfrm>
          <a:off x="5224773" y="2082006"/>
          <a:ext cx="3505196" cy="2225040"/>
        </p:xfrm>
        <a:graphic>
          <a:graphicData uri="http://schemas.openxmlformats.org/drawingml/2006/table">
            <a:tbl>
              <a:tblPr firstRow="1" bandRow="1">
                <a:tableStyleId>{C90FB012-04F7-4315-AA01-9DE113FBB5CB}</a:tableStyleId>
              </a:tblPr>
              <a:tblGrid>
                <a:gridCol w="606437">
                  <a:extLst>
                    <a:ext uri="{9D8B030D-6E8A-4147-A177-3AD203B41FA5}">
                      <a16:colId xmlns:a16="http://schemas.microsoft.com/office/drawing/2014/main" val="532689412"/>
                    </a:ext>
                  </a:extLst>
                </a:gridCol>
                <a:gridCol w="900449">
                  <a:extLst>
                    <a:ext uri="{9D8B030D-6E8A-4147-A177-3AD203B41FA5}">
                      <a16:colId xmlns:a16="http://schemas.microsoft.com/office/drawing/2014/main" val="2220604780"/>
                    </a:ext>
                  </a:extLst>
                </a:gridCol>
                <a:gridCol w="999155">
                  <a:extLst>
                    <a:ext uri="{9D8B030D-6E8A-4147-A177-3AD203B41FA5}">
                      <a16:colId xmlns:a16="http://schemas.microsoft.com/office/drawing/2014/main" val="2418341458"/>
                    </a:ext>
                  </a:extLst>
                </a:gridCol>
                <a:gridCol w="999155">
                  <a:extLst>
                    <a:ext uri="{9D8B030D-6E8A-4147-A177-3AD203B41FA5}">
                      <a16:colId xmlns:a16="http://schemas.microsoft.com/office/drawing/2014/main" val="3663296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組成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檢測規範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05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總水分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ASTM D3302 (AR)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26% Max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10% Max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5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 i="0" u="none" strike="noStrike" cap="none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內含</a:t>
                      </a:r>
                      <a:r>
                        <a:rPr lang="zh-TW" altLang="en-US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水分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ASTM D3173</a:t>
                      </a:r>
                      <a:r>
                        <a:rPr lang="zh-TW" altLang="en-US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(AD)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7% Max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7% Max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灰分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ASTM D3174 (DB)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7% Max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11% Max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4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揮發物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ASTM D3175 (DB)</a:t>
                      </a:r>
                      <a:endParaRPr lang="zh-TW" altLang="en-US" sz="1000" b="1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42% Min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30% Min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4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固定碳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ASTM D3172 (DB)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46±4%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solidFill>
                            <a:srgbClr val="004A53"/>
                          </a:solidFill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50% Min</a:t>
                      </a:r>
                      <a:endParaRPr lang="zh-TW" altLang="en-US" sz="1000" b="1" dirty="0">
                        <a:solidFill>
                          <a:srgbClr val="004A53"/>
                        </a:solidFill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57202"/>
                  </a:ext>
                </a:extLst>
              </a:tr>
            </a:tbl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130D215E-8357-4B19-B67B-D13107D42006}"/>
              </a:ext>
            </a:extLst>
          </p:cNvPr>
          <p:cNvGrpSpPr/>
          <p:nvPr/>
        </p:nvGrpSpPr>
        <p:grpSpPr>
          <a:xfrm>
            <a:off x="6304345" y="2010647"/>
            <a:ext cx="1856935" cy="321671"/>
            <a:chOff x="6169096" y="1452493"/>
            <a:chExt cx="1856935" cy="32167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016182F-4586-46C0-9FE9-340DDC7D0069}"/>
                </a:ext>
              </a:extLst>
            </p:cNvPr>
            <p:cNvSpPr txBox="1"/>
            <p:nvPr/>
          </p:nvSpPr>
          <p:spPr>
            <a:xfrm>
              <a:off x="6169096" y="1543332"/>
              <a:ext cx="18569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Plus</a:t>
              </a:r>
              <a:r>
                <a:rPr lang="en-US" altLang="zh-TW" sz="9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zh-TW" altLang="en-US" sz="9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zh-TW" altLang="en-US" sz="900" b="1" dirty="0">
                  <a:solidFill>
                    <a:srgbClr val="050102"/>
                  </a:solidFill>
                  <a:latin typeface="Cambria" panose="02040503050406030204" pitchFamily="18" charset="0"/>
                  <a:ea typeface="標楷體" panose="03000509000000000000" pitchFamily="65" charset="-120"/>
                </a:rPr>
                <a:t>低灰分生碳粉</a:t>
              </a:r>
            </a:p>
          </p:txBody>
        </p:sp>
        <p:pic>
          <p:nvPicPr>
            <p:cNvPr id="20" name="+">
              <a:extLst>
                <a:ext uri="{FF2B5EF4-FFF2-40B4-BE49-F238E27FC236}">
                  <a16:creationId xmlns:a16="http://schemas.microsoft.com/office/drawing/2014/main" id="{A86B2735-FE7D-4658-8B45-76452FC85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6" l="9988" r="97380">
                          <a14:foregroundMark x1="86436" y1="58689" x2="89427" y2="71238"/>
                          <a14:foregroundMark x1="97380" y1="64726" x2="92078" y2="65201"/>
                          <a14:backgroundMark x1="58570" y1="14618" x2="86097" y2="35489"/>
                          <a14:backgroundMark x1="86097" y1="19707" x2="59556" y2="44416"/>
                          <a14:backgroundMark x1="59556" y1="44416" x2="53607" y2="39198"/>
                          <a14:backgroundMark x1="89088" y1="43855" x2="75154" y2="31781"/>
                          <a14:backgroundMark x1="84772" y1="24795" x2="73490" y2="42432"/>
                          <a14:backgroundMark x1="87762" y1="27124" x2="94729" y2="489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20"/>
            <a:stretch/>
          </p:blipFill>
          <p:spPr>
            <a:xfrm>
              <a:off x="6817146" y="1452493"/>
              <a:ext cx="86233" cy="279183"/>
            </a:xfrm>
            <a:prstGeom prst="rect">
              <a:avLst/>
            </a:prstGeom>
            <a:effectLst/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0661B85-8410-472C-AD11-8679B19C4965}"/>
              </a:ext>
            </a:extLst>
          </p:cNvPr>
          <p:cNvGrpSpPr/>
          <p:nvPr/>
        </p:nvGrpSpPr>
        <p:grpSpPr>
          <a:xfrm>
            <a:off x="7287065" y="2004146"/>
            <a:ext cx="1856935" cy="318629"/>
            <a:chOff x="6169096" y="1455535"/>
            <a:chExt cx="1856935" cy="318629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BB693C9-1526-4ECD-9B82-9B06D418E0F9}"/>
                </a:ext>
              </a:extLst>
            </p:cNvPr>
            <p:cNvSpPr txBox="1"/>
            <p:nvPr/>
          </p:nvSpPr>
          <p:spPr>
            <a:xfrm>
              <a:off x="6169096" y="1543332"/>
              <a:ext cx="18569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Plus</a:t>
              </a:r>
              <a:r>
                <a:rPr lang="en-US" altLang="zh-TW" sz="9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zh-TW" altLang="en-US" sz="9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zh-TW" altLang="en-US" sz="900" b="1" dirty="0">
                  <a:solidFill>
                    <a:srgbClr val="050102"/>
                  </a:solidFill>
                  <a:latin typeface="Cambria" panose="02040503050406030204" pitchFamily="18" charset="0"/>
                  <a:ea typeface="標楷體" panose="03000509000000000000" pitchFamily="65" charset="-120"/>
                </a:rPr>
                <a:t>碳極生碳粉</a:t>
              </a:r>
            </a:p>
          </p:txBody>
        </p:sp>
        <p:pic>
          <p:nvPicPr>
            <p:cNvPr id="19" name="+">
              <a:extLst>
                <a:ext uri="{FF2B5EF4-FFF2-40B4-BE49-F238E27FC236}">
                  <a16:creationId xmlns:a16="http://schemas.microsoft.com/office/drawing/2014/main" id="{C0BDFF38-BAE8-4827-8C7A-D7DD54B57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6" l="9988" r="97380">
                          <a14:foregroundMark x1="86436" y1="58689" x2="89427" y2="71238"/>
                          <a14:foregroundMark x1="97380" y1="64726" x2="92078" y2="65201"/>
                          <a14:backgroundMark x1="58570" y1="14618" x2="86097" y2="35489"/>
                          <a14:backgroundMark x1="86097" y1="19707" x2="59556" y2="44416"/>
                          <a14:backgroundMark x1="59556" y1="44416" x2="53607" y2="39198"/>
                          <a14:backgroundMark x1="89088" y1="43855" x2="75154" y2="31781"/>
                          <a14:backgroundMark x1="84772" y1="24795" x2="73490" y2="42432"/>
                          <a14:backgroundMark x1="87762" y1="27124" x2="94729" y2="489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20"/>
            <a:stretch/>
          </p:blipFill>
          <p:spPr>
            <a:xfrm>
              <a:off x="6879859" y="1455535"/>
              <a:ext cx="86233" cy="27918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組成分布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64EFC-C05B-13E4-5B29-CE85A14D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5240EEB-1DAF-45C0-B519-5C70E6B27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19449"/>
              </p:ext>
            </p:extLst>
          </p:nvPr>
        </p:nvGraphicFramePr>
        <p:xfrm>
          <a:off x="2207432" y="1295252"/>
          <a:ext cx="3597953" cy="2159000"/>
        </p:xfrm>
        <a:graphic>
          <a:graphicData uri="http://schemas.openxmlformats.org/drawingml/2006/table">
            <a:tbl>
              <a:tblPr firstRow="1" bandRow="1">
                <a:tableStyleId>{C90FB012-04F7-4315-AA01-9DE113FBB5CB}</a:tableStyleId>
              </a:tblPr>
              <a:tblGrid>
                <a:gridCol w="397896">
                  <a:extLst>
                    <a:ext uri="{9D8B030D-6E8A-4147-A177-3AD203B41FA5}">
                      <a16:colId xmlns:a16="http://schemas.microsoft.com/office/drawing/2014/main" val="841767757"/>
                    </a:ext>
                  </a:extLst>
                </a:gridCol>
                <a:gridCol w="970275">
                  <a:extLst>
                    <a:ext uri="{9D8B030D-6E8A-4147-A177-3AD203B41FA5}">
                      <a16:colId xmlns:a16="http://schemas.microsoft.com/office/drawing/2014/main" val="1265965025"/>
                    </a:ext>
                  </a:extLst>
                </a:gridCol>
                <a:gridCol w="996917">
                  <a:extLst>
                    <a:ext uri="{9D8B030D-6E8A-4147-A177-3AD203B41FA5}">
                      <a16:colId xmlns:a16="http://schemas.microsoft.com/office/drawing/2014/main" val="1371412601"/>
                    </a:ext>
                  </a:extLst>
                </a:gridCol>
                <a:gridCol w="1232865">
                  <a:extLst>
                    <a:ext uri="{9D8B030D-6E8A-4147-A177-3AD203B41FA5}">
                      <a16:colId xmlns:a16="http://schemas.microsoft.com/office/drawing/2014/main" val="3204474133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煤炭樣品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1E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總水分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CA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表面水分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8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75A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4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內含水分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83A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5183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6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礦物質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4D2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灰分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724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C572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揮發物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7D5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揮發物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4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38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純煤碳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19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揮發物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21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固定碳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3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03636"/>
                  </a:ext>
                </a:extLst>
              </a:tr>
            </a:tbl>
          </a:graphicData>
        </a:graphic>
      </p:graphicFrame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BD34B0F-5B8B-4489-AE0C-50ACFB51A9BF}"/>
              </a:ext>
            </a:extLst>
          </p:cNvPr>
          <p:cNvCxnSpPr>
            <a:cxnSpLocks/>
          </p:cNvCxnSpPr>
          <p:nvPr/>
        </p:nvCxnSpPr>
        <p:spPr>
          <a:xfrm flipV="1">
            <a:off x="6180432" y="2709534"/>
            <a:ext cx="0" cy="74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D8F68C1-A2E9-4F69-AA45-1F7AA76F2AF0}"/>
              </a:ext>
            </a:extLst>
          </p:cNvPr>
          <p:cNvCxnSpPr>
            <a:cxnSpLocks/>
          </p:cNvCxnSpPr>
          <p:nvPr/>
        </p:nvCxnSpPr>
        <p:spPr>
          <a:xfrm flipV="1">
            <a:off x="6645966" y="1964817"/>
            <a:ext cx="0" cy="148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FDA6B55-7AB3-47FD-8423-8917EA5E0D4C}"/>
              </a:ext>
            </a:extLst>
          </p:cNvPr>
          <p:cNvCxnSpPr>
            <a:cxnSpLocks/>
          </p:cNvCxnSpPr>
          <p:nvPr/>
        </p:nvCxnSpPr>
        <p:spPr>
          <a:xfrm flipV="1">
            <a:off x="7111500" y="1667524"/>
            <a:ext cx="0" cy="178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C710F0C-B4A1-49F9-A3CB-1FF5B6735C1D}"/>
              </a:ext>
            </a:extLst>
          </p:cNvPr>
          <p:cNvCxnSpPr>
            <a:cxnSpLocks/>
          </p:cNvCxnSpPr>
          <p:nvPr/>
        </p:nvCxnSpPr>
        <p:spPr>
          <a:xfrm flipV="1">
            <a:off x="7577035" y="1295253"/>
            <a:ext cx="0" cy="21589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75FF1BB-D0AB-4770-8FBB-CD9EA15250AC}"/>
              </a:ext>
            </a:extLst>
          </p:cNvPr>
          <p:cNvCxnSpPr>
            <a:cxnSpLocks/>
          </p:cNvCxnSpPr>
          <p:nvPr/>
        </p:nvCxnSpPr>
        <p:spPr>
          <a:xfrm flipH="1">
            <a:off x="5805385" y="2709534"/>
            <a:ext cx="3750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B1BEC48-1D32-4C05-82A6-8B2D900285DD}"/>
              </a:ext>
            </a:extLst>
          </p:cNvPr>
          <p:cNvCxnSpPr>
            <a:cxnSpLocks/>
          </p:cNvCxnSpPr>
          <p:nvPr/>
        </p:nvCxnSpPr>
        <p:spPr>
          <a:xfrm flipH="1">
            <a:off x="5805387" y="1960416"/>
            <a:ext cx="8405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AA35145-1E53-4B96-9C25-F545D5518C84}"/>
              </a:ext>
            </a:extLst>
          </p:cNvPr>
          <p:cNvCxnSpPr>
            <a:cxnSpLocks/>
          </p:cNvCxnSpPr>
          <p:nvPr/>
        </p:nvCxnSpPr>
        <p:spPr>
          <a:xfrm flipH="1">
            <a:off x="5805386" y="1667524"/>
            <a:ext cx="13061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CB87627-4A27-4C6F-A78C-1AB04D88502C}"/>
              </a:ext>
            </a:extLst>
          </p:cNvPr>
          <p:cNvCxnSpPr>
            <a:cxnSpLocks/>
          </p:cNvCxnSpPr>
          <p:nvPr/>
        </p:nvCxnSpPr>
        <p:spPr>
          <a:xfrm flipH="1">
            <a:off x="5826817" y="1295252"/>
            <a:ext cx="17502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5102979-7FC3-4A30-8C9A-66F0901A069E}"/>
              </a:ext>
            </a:extLst>
          </p:cNvPr>
          <p:cNvCxnSpPr/>
          <p:nvPr/>
        </p:nvCxnSpPr>
        <p:spPr>
          <a:xfrm>
            <a:off x="6180432" y="3454252"/>
            <a:ext cx="278011" cy="4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AF18BA1-1A69-4314-8BF8-74C80694E197}"/>
              </a:ext>
            </a:extLst>
          </p:cNvPr>
          <p:cNvSpPr txBox="1"/>
          <p:nvPr/>
        </p:nvSpPr>
        <p:spPr>
          <a:xfrm>
            <a:off x="6117478" y="3862849"/>
            <a:ext cx="6819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ln>
                  <a:solidFill>
                    <a:srgbClr val="343434"/>
                  </a:solidFill>
                </a:ln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TW"/>
              <a:t>dmmf</a:t>
            </a:r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3B2F3A9-0093-4779-9B88-EA4FA64BDCE8}"/>
              </a:ext>
            </a:extLst>
          </p:cNvPr>
          <p:cNvSpPr txBox="1"/>
          <p:nvPr/>
        </p:nvSpPr>
        <p:spPr>
          <a:xfrm>
            <a:off x="6883209" y="4312142"/>
            <a:ext cx="6819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>
                <a:ln>
                  <a:solidFill>
                    <a:srgbClr val="343434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DB</a:t>
            </a:r>
            <a:endParaRPr lang="zh-TW" altLang="en-US" b="1">
              <a:ln>
                <a:solidFill>
                  <a:srgbClr val="343434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18E25CF-98DF-4FDB-B78D-41BEFCB987E2}"/>
              </a:ext>
            </a:extLst>
          </p:cNvPr>
          <p:cNvSpPr txBox="1"/>
          <p:nvPr/>
        </p:nvSpPr>
        <p:spPr>
          <a:xfrm>
            <a:off x="7048245" y="3870147"/>
            <a:ext cx="6819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>
                <a:ln>
                  <a:solidFill>
                    <a:srgbClr val="343434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ADB</a:t>
            </a:r>
            <a:endParaRPr lang="zh-TW" altLang="en-US" b="1">
              <a:ln>
                <a:solidFill>
                  <a:srgbClr val="343434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5B8B8DB-A30E-4681-85C6-9AFB85BD8B7A}"/>
              </a:ext>
            </a:extLst>
          </p:cNvPr>
          <p:cNvSpPr txBox="1"/>
          <p:nvPr/>
        </p:nvSpPr>
        <p:spPr>
          <a:xfrm>
            <a:off x="7742070" y="4183936"/>
            <a:ext cx="6819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>
                <a:ln>
                  <a:solidFill>
                    <a:srgbClr val="343434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AR</a:t>
            </a:r>
            <a:endParaRPr lang="zh-TW" altLang="en-US" b="1">
              <a:ln>
                <a:solidFill>
                  <a:srgbClr val="343434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3B0F101-7CE3-4AD1-B2BB-13DB7FE6F05F}"/>
              </a:ext>
            </a:extLst>
          </p:cNvPr>
          <p:cNvCxnSpPr>
            <a:cxnSpLocks/>
          </p:cNvCxnSpPr>
          <p:nvPr/>
        </p:nvCxnSpPr>
        <p:spPr>
          <a:xfrm>
            <a:off x="6645964" y="3452913"/>
            <a:ext cx="578210" cy="87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291A30DC-6D2A-4C36-A87C-9B724C6E989D}"/>
              </a:ext>
            </a:extLst>
          </p:cNvPr>
          <p:cNvCxnSpPr/>
          <p:nvPr/>
        </p:nvCxnSpPr>
        <p:spPr>
          <a:xfrm>
            <a:off x="7111199" y="3454252"/>
            <a:ext cx="278011" cy="4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BF66237F-07D6-47C1-9ADD-081E282B3E8E}"/>
              </a:ext>
            </a:extLst>
          </p:cNvPr>
          <p:cNvCxnSpPr>
            <a:cxnSpLocks/>
          </p:cNvCxnSpPr>
          <p:nvPr/>
        </p:nvCxnSpPr>
        <p:spPr>
          <a:xfrm>
            <a:off x="7577034" y="3452913"/>
            <a:ext cx="487719" cy="73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140849F7-30D1-4B7D-8C4B-21819A2B8EEB}"/>
              </a:ext>
            </a:extLst>
          </p:cNvPr>
          <p:cNvSpPr/>
          <p:nvPr/>
        </p:nvSpPr>
        <p:spPr>
          <a:xfrm>
            <a:off x="6434314" y="3838719"/>
            <a:ext cx="48260" cy="4826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209ACE68-60A6-4A17-A75A-B5BE18416026}"/>
              </a:ext>
            </a:extLst>
          </p:cNvPr>
          <p:cNvSpPr/>
          <p:nvPr/>
        </p:nvSpPr>
        <p:spPr>
          <a:xfrm>
            <a:off x="7200044" y="4289565"/>
            <a:ext cx="48260" cy="4826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95EEB99-A362-4986-BEC3-DD887CEB42E4}"/>
              </a:ext>
            </a:extLst>
          </p:cNvPr>
          <p:cNvSpPr/>
          <p:nvPr/>
        </p:nvSpPr>
        <p:spPr>
          <a:xfrm>
            <a:off x="7373720" y="3849624"/>
            <a:ext cx="48260" cy="4826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9054BE15-B96B-4BB8-B5DC-1BDD1C0AE73F}"/>
              </a:ext>
            </a:extLst>
          </p:cNvPr>
          <p:cNvSpPr/>
          <p:nvPr/>
        </p:nvSpPr>
        <p:spPr>
          <a:xfrm>
            <a:off x="8034775" y="4170626"/>
            <a:ext cx="48260" cy="4826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5EAA24E6-FDA7-4735-93E8-CB406D8AB532}"/>
              </a:ext>
            </a:extLst>
          </p:cNvPr>
          <p:cNvCxnSpPr>
            <a:cxnSpLocks/>
          </p:cNvCxnSpPr>
          <p:nvPr/>
        </p:nvCxnSpPr>
        <p:spPr>
          <a:xfrm>
            <a:off x="5805385" y="3452913"/>
            <a:ext cx="177164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6DBD9D5-1018-4FC2-84E0-C764B36354BD}"/>
              </a:ext>
            </a:extLst>
          </p:cNvPr>
          <p:cNvSpPr txBox="1"/>
          <p:nvPr/>
        </p:nvSpPr>
        <p:spPr>
          <a:xfrm>
            <a:off x="1422206" y="3667954"/>
            <a:ext cx="4603172" cy="9960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煤也含有礦物質，它們大多以無機結晶和非結晶顆粒或塊體的形式存在。煤層可能含有多達</a:t>
            </a:r>
            <a:r>
              <a:rPr lang="en-US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50% </a:t>
            </a:r>
            <a:r>
              <a:rPr lang="zh-TW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的礦物質。如果礦物質含量超過</a:t>
            </a:r>
            <a:r>
              <a:rPr lang="en-US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50%</a:t>
            </a:r>
            <a:r>
              <a:rPr lang="zh-TW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，這種岩石將被稱為碳質頁岩而不是煤。大多數開採的煤炭礦物質含量低於</a:t>
            </a:r>
            <a:r>
              <a:rPr lang="en-US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20%</a:t>
            </a:r>
            <a:r>
              <a:rPr lang="zh-TW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，許多煤炭合約要求灰分含量低於</a:t>
            </a:r>
            <a:r>
              <a:rPr lang="en-US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10%</a:t>
            </a:r>
            <a:r>
              <a:rPr lang="zh-TW" altLang="zh-TW" sz="1050">
                <a:solidFill>
                  <a:srgbClr val="0E555C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，這大約（但通常低於）煤炭的實際礦物質含量。</a:t>
            </a:r>
            <a:endParaRPr lang="zh-TW" altLang="en-US" sz="1050">
              <a:solidFill>
                <a:srgbClr val="0E555C"/>
              </a:solidFill>
            </a:endParaRPr>
          </a:p>
        </p:txBody>
      </p:sp>
      <p:pic>
        <p:nvPicPr>
          <p:cNvPr id="1026" name="Picture 2" descr="卡通灯泡-快图网-免费PNG图片免抠PNG高清背景素材库kuaipng.com">
            <a:extLst>
              <a:ext uri="{FF2B5EF4-FFF2-40B4-BE49-F238E27FC236}">
                <a16:creationId xmlns:a16="http://schemas.microsoft.com/office/drawing/2014/main" id="{A6A663F5-7E4B-4ABF-9F13-7CCB568C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12" y="3458769"/>
            <a:ext cx="410383" cy="41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濕模砂應用</a:t>
            </a:r>
            <a:br>
              <a:rPr lang="en-US" altLang="zh-TW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b="1">
                <a:latin typeface="標楷體" panose="03000509000000000000" pitchFamily="65" charset="-120"/>
                <a:ea typeface="標楷體" panose="03000509000000000000" pitchFamily="65" charset="-120"/>
              </a:rPr>
              <a:t>高溫特性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47" name="Google Shape;2347;p69"/>
          <p:cNvGrpSpPr/>
          <p:nvPr/>
        </p:nvGrpSpPr>
        <p:grpSpPr>
          <a:xfrm>
            <a:off x="3338000" y="1639372"/>
            <a:ext cx="433347" cy="404059"/>
            <a:chOff x="7435925" y="4685897"/>
            <a:chExt cx="433347" cy="404059"/>
          </a:xfrm>
        </p:grpSpPr>
        <p:sp>
          <p:nvSpPr>
            <p:cNvPr id="2348" name="Google Shape;2348;p69"/>
            <p:cNvSpPr/>
            <p:nvPr/>
          </p:nvSpPr>
          <p:spPr>
            <a:xfrm>
              <a:off x="7435925" y="4685897"/>
              <a:ext cx="433347" cy="404059"/>
            </a:xfrm>
            <a:custGeom>
              <a:avLst/>
              <a:gdLst/>
              <a:ahLst/>
              <a:cxnLst/>
              <a:rect l="l" t="t" r="r" b="b"/>
              <a:pathLst>
                <a:path w="52511" h="48962" extrusionOk="0">
                  <a:moveTo>
                    <a:pt x="22501" y="1"/>
                  </a:moveTo>
                  <a:cubicBezTo>
                    <a:pt x="21228" y="1"/>
                    <a:pt x="20341" y="2018"/>
                    <a:pt x="20890" y="5645"/>
                  </a:cubicBezTo>
                  <a:cubicBezTo>
                    <a:pt x="21273" y="8474"/>
                    <a:pt x="22377" y="14365"/>
                    <a:pt x="23239" y="18535"/>
                  </a:cubicBezTo>
                  <a:cubicBezTo>
                    <a:pt x="19644" y="14461"/>
                    <a:pt x="13894" y="8232"/>
                    <a:pt x="11786" y="7228"/>
                  </a:cubicBezTo>
                  <a:cubicBezTo>
                    <a:pt x="10964" y="6865"/>
                    <a:pt x="10261" y="6699"/>
                    <a:pt x="9699" y="6699"/>
                  </a:cubicBezTo>
                  <a:cubicBezTo>
                    <a:pt x="7510" y="6699"/>
                    <a:pt x="7445" y="9220"/>
                    <a:pt x="10686" y="12498"/>
                  </a:cubicBezTo>
                  <a:cubicBezTo>
                    <a:pt x="12699" y="14556"/>
                    <a:pt x="17057" y="18631"/>
                    <a:pt x="20219" y="21456"/>
                  </a:cubicBezTo>
                  <a:cubicBezTo>
                    <a:pt x="15513" y="20438"/>
                    <a:pt x="8478" y="19084"/>
                    <a:pt x="5328" y="19084"/>
                  </a:cubicBezTo>
                  <a:cubicBezTo>
                    <a:pt x="4920" y="19084"/>
                    <a:pt x="4576" y="19107"/>
                    <a:pt x="4312" y="19156"/>
                  </a:cubicBezTo>
                  <a:cubicBezTo>
                    <a:pt x="0" y="20114"/>
                    <a:pt x="817" y="23180"/>
                    <a:pt x="6566" y="24043"/>
                  </a:cubicBezTo>
                  <a:cubicBezTo>
                    <a:pt x="9391" y="24522"/>
                    <a:pt x="15286" y="25193"/>
                    <a:pt x="19548" y="25626"/>
                  </a:cubicBezTo>
                  <a:cubicBezTo>
                    <a:pt x="14565" y="27830"/>
                    <a:pt x="6995" y="31471"/>
                    <a:pt x="5366" y="33196"/>
                  </a:cubicBezTo>
                  <a:cubicBezTo>
                    <a:pt x="3422" y="35431"/>
                    <a:pt x="3933" y="37054"/>
                    <a:pt x="6054" y="37054"/>
                  </a:cubicBezTo>
                  <a:cubicBezTo>
                    <a:pt x="7069" y="37054"/>
                    <a:pt x="8452" y="36682"/>
                    <a:pt x="10111" y="35829"/>
                  </a:cubicBezTo>
                  <a:cubicBezTo>
                    <a:pt x="12649" y="34487"/>
                    <a:pt x="17823" y="31517"/>
                    <a:pt x="21464" y="29313"/>
                  </a:cubicBezTo>
                  <a:lnTo>
                    <a:pt x="21464" y="29313"/>
                  </a:lnTo>
                  <a:cubicBezTo>
                    <a:pt x="18781" y="34058"/>
                    <a:pt x="14853" y="41532"/>
                    <a:pt x="14565" y="43878"/>
                  </a:cubicBezTo>
                  <a:cubicBezTo>
                    <a:pt x="14379" y="45993"/>
                    <a:pt x="15039" y="47116"/>
                    <a:pt x="16057" y="47116"/>
                  </a:cubicBezTo>
                  <a:cubicBezTo>
                    <a:pt x="17139" y="47116"/>
                    <a:pt x="18624" y="45850"/>
                    <a:pt x="19931" y="43161"/>
                  </a:cubicBezTo>
                  <a:cubicBezTo>
                    <a:pt x="21177" y="40620"/>
                    <a:pt x="23573" y="35112"/>
                    <a:pt x="25251" y="31184"/>
                  </a:cubicBezTo>
                  <a:cubicBezTo>
                    <a:pt x="25872" y="36596"/>
                    <a:pt x="27118" y="44932"/>
                    <a:pt x="28318" y="46994"/>
                  </a:cubicBezTo>
                  <a:cubicBezTo>
                    <a:pt x="29140" y="48330"/>
                    <a:pt x="30004" y="48961"/>
                    <a:pt x="30728" y="48961"/>
                  </a:cubicBezTo>
                  <a:cubicBezTo>
                    <a:pt x="32029" y="48961"/>
                    <a:pt x="32874" y="46920"/>
                    <a:pt x="32197" y="43257"/>
                  </a:cubicBezTo>
                  <a:cubicBezTo>
                    <a:pt x="31671" y="40428"/>
                    <a:pt x="30376" y="34633"/>
                    <a:pt x="29322" y="30463"/>
                  </a:cubicBezTo>
                  <a:lnTo>
                    <a:pt x="29322" y="30463"/>
                  </a:lnTo>
                  <a:cubicBezTo>
                    <a:pt x="33109" y="34441"/>
                    <a:pt x="39050" y="40382"/>
                    <a:pt x="41204" y="41341"/>
                  </a:cubicBezTo>
                  <a:cubicBezTo>
                    <a:pt x="41984" y="41652"/>
                    <a:pt x="42653" y="41796"/>
                    <a:pt x="43196" y="41796"/>
                  </a:cubicBezTo>
                  <a:cubicBezTo>
                    <a:pt x="45489" y="41796"/>
                    <a:pt x="45525" y="39238"/>
                    <a:pt x="42116" y="36021"/>
                  </a:cubicBezTo>
                  <a:cubicBezTo>
                    <a:pt x="40008" y="34058"/>
                    <a:pt x="35504" y="30175"/>
                    <a:pt x="32246" y="27397"/>
                  </a:cubicBezTo>
                  <a:lnTo>
                    <a:pt x="32246" y="27397"/>
                  </a:lnTo>
                  <a:cubicBezTo>
                    <a:pt x="36731" y="28239"/>
                    <a:pt x="43289" y="29247"/>
                    <a:pt x="46666" y="29247"/>
                  </a:cubicBezTo>
                  <a:cubicBezTo>
                    <a:pt x="47330" y="29247"/>
                    <a:pt x="47871" y="29208"/>
                    <a:pt x="48249" y="29121"/>
                  </a:cubicBezTo>
                  <a:cubicBezTo>
                    <a:pt x="52511" y="28021"/>
                    <a:pt x="51553" y="25001"/>
                    <a:pt x="45803" y="24330"/>
                  </a:cubicBezTo>
                  <a:cubicBezTo>
                    <a:pt x="42978" y="23997"/>
                    <a:pt x="37038" y="23518"/>
                    <a:pt x="32726" y="23276"/>
                  </a:cubicBezTo>
                  <a:cubicBezTo>
                    <a:pt x="37658" y="20881"/>
                    <a:pt x="45087" y="16952"/>
                    <a:pt x="46666" y="15131"/>
                  </a:cubicBezTo>
                  <a:cubicBezTo>
                    <a:pt x="48462" y="12897"/>
                    <a:pt x="47980" y="11323"/>
                    <a:pt x="46010" y="11323"/>
                  </a:cubicBezTo>
                  <a:cubicBezTo>
                    <a:pt x="44983" y="11323"/>
                    <a:pt x="43552" y="11751"/>
                    <a:pt x="41829" y="12736"/>
                  </a:cubicBezTo>
                  <a:cubicBezTo>
                    <a:pt x="39337" y="14127"/>
                    <a:pt x="34305" y="17289"/>
                    <a:pt x="30713" y="19635"/>
                  </a:cubicBezTo>
                  <a:cubicBezTo>
                    <a:pt x="33205" y="14798"/>
                    <a:pt x="36892" y="7178"/>
                    <a:pt x="37084" y="4832"/>
                  </a:cubicBezTo>
                  <a:cubicBezTo>
                    <a:pt x="37175" y="2732"/>
                    <a:pt x="36494" y="1632"/>
                    <a:pt x="35502" y="1632"/>
                  </a:cubicBezTo>
                  <a:cubicBezTo>
                    <a:pt x="34412" y="1632"/>
                    <a:pt x="32947" y="2958"/>
                    <a:pt x="31717" y="5741"/>
                  </a:cubicBezTo>
                  <a:cubicBezTo>
                    <a:pt x="30663" y="8136"/>
                    <a:pt x="28747" y="12977"/>
                    <a:pt x="27264" y="16856"/>
                  </a:cubicBezTo>
                  <a:cubicBezTo>
                    <a:pt x="26785" y="11444"/>
                    <a:pt x="25922" y="4016"/>
                    <a:pt x="24868" y="2054"/>
                  </a:cubicBezTo>
                  <a:cubicBezTo>
                    <a:pt x="24083" y="660"/>
                    <a:pt x="23229" y="1"/>
                    <a:pt x="22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9"/>
            <p:cNvSpPr/>
            <p:nvPr/>
          </p:nvSpPr>
          <p:spPr>
            <a:xfrm>
              <a:off x="7611453" y="4853389"/>
              <a:ext cx="79092" cy="69560"/>
            </a:xfrm>
            <a:custGeom>
              <a:avLst/>
              <a:gdLst/>
              <a:ahLst/>
              <a:cxnLst/>
              <a:rect l="l" t="t" r="r" b="b"/>
              <a:pathLst>
                <a:path w="9584" h="8429" extrusionOk="0">
                  <a:moveTo>
                    <a:pt x="4824" y="0"/>
                  </a:moveTo>
                  <a:cubicBezTo>
                    <a:pt x="3185" y="0"/>
                    <a:pt x="1625" y="932"/>
                    <a:pt x="913" y="2499"/>
                  </a:cubicBezTo>
                  <a:cubicBezTo>
                    <a:pt x="1" y="4607"/>
                    <a:pt x="959" y="7099"/>
                    <a:pt x="3067" y="8057"/>
                  </a:cubicBezTo>
                  <a:cubicBezTo>
                    <a:pt x="3635" y="8309"/>
                    <a:pt x="4225" y="8428"/>
                    <a:pt x="4804" y="8428"/>
                  </a:cubicBezTo>
                  <a:cubicBezTo>
                    <a:pt x="6426" y="8428"/>
                    <a:pt x="7955" y="7490"/>
                    <a:pt x="8625" y="5903"/>
                  </a:cubicBezTo>
                  <a:cubicBezTo>
                    <a:pt x="9583" y="3795"/>
                    <a:pt x="8625" y="1303"/>
                    <a:pt x="6517" y="345"/>
                  </a:cubicBezTo>
                  <a:cubicBezTo>
                    <a:pt x="5964" y="111"/>
                    <a:pt x="5389" y="0"/>
                    <a:pt x="4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69"/>
          <p:cNvGrpSpPr/>
          <p:nvPr/>
        </p:nvGrpSpPr>
        <p:grpSpPr>
          <a:xfrm>
            <a:off x="5568625" y="3519772"/>
            <a:ext cx="433347" cy="404059"/>
            <a:chOff x="7435925" y="4685897"/>
            <a:chExt cx="433347" cy="404059"/>
          </a:xfrm>
        </p:grpSpPr>
        <p:sp>
          <p:nvSpPr>
            <p:cNvPr id="2351" name="Google Shape;2351;p69"/>
            <p:cNvSpPr/>
            <p:nvPr/>
          </p:nvSpPr>
          <p:spPr>
            <a:xfrm>
              <a:off x="7435925" y="4685897"/>
              <a:ext cx="433347" cy="404059"/>
            </a:xfrm>
            <a:custGeom>
              <a:avLst/>
              <a:gdLst/>
              <a:ahLst/>
              <a:cxnLst/>
              <a:rect l="l" t="t" r="r" b="b"/>
              <a:pathLst>
                <a:path w="52511" h="48962" extrusionOk="0">
                  <a:moveTo>
                    <a:pt x="22501" y="1"/>
                  </a:moveTo>
                  <a:cubicBezTo>
                    <a:pt x="21228" y="1"/>
                    <a:pt x="20341" y="2018"/>
                    <a:pt x="20890" y="5645"/>
                  </a:cubicBezTo>
                  <a:cubicBezTo>
                    <a:pt x="21273" y="8474"/>
                    <a:pt x="22377" y="14365"/>
                    <a:pt x="23239" y="18535"/>
                  </a:cubicBezTo>
                  <a:cubicBezTo>
                    <a:pt x="19644" y="14461"/>
                    <a:pt x="13894" y="8232"/>
                    <a:pt x="11786" y="7228"/>
                  </a:cubicBezTo>
                  <a:cubicBezTo>
                    <a:pt x="10964" y="6865"/>
                    <a:pt x="10261" y="6699"/>
                    <a:pt x="9699" y="6699"/>
                  </a:cubicBezTo>
                  <a:cubicBezTo>
                    <a:pt x="7510" y="6699"/>
                    <a:pt x="7445" y="9220"/>
                    <a:pt x="10686" y="12498"/>
                  </a:cubicBezTo>
                  <a:cubicBezTo>
                    <a:pt x="12699" y="14556"/>
                    <a:pt x="17057" y="18631"/>
                    <a:pt x="20219" y="21456"/>
                  </a:cubicBezTo>
                  <a:cubicBezTo>
                    <a:pt x="15513" y="20438"/>
                    <a:pt x="8478" y="19084"/>
                    <a:pt x="5328" y="19084"/>
                  </a:cubicBezTo>
                  <a:cubicBezTo>
                    <a:pt x="4920" y="19084"/>
                    <a:pt x="4576" y="19107"/>
                    <a:pt x="4312" y="19156"/>
                  </a:cubicBezTo>
                  <a:cubicBezTo>
                    <a:pt x="0" y="20114"/>
                    <a:pt x="817" y="23180"/>
                    <a:pt x="6566" y="24043"/>
                  </a:cubicBezTo>
                  <a:cubicBezTo>
                    <a:pt x="9391" y="24522"/>
                    <a:pt x="15286" y="25193"/>
                    <a:pt x="19548" y="25626"/>
                  </a:cubicBezTo>
                  <a:cubicBezTo>
                    <a:pt x="14565" y="27830"/>
                    <a:pt x="6995" y="31471"/>
                    <a:pt x="5366" y="33196"/>
                  </a:cubicBezTo>
                  <a:cubicBezTo>
                    <a:pt x="3422" y="35431"/>
                    <a:pt x="3933" y="37054"/>
                    <a:pt x="6054" y="37054"/>
                  </a:cubicBezTo>
                  <a:cubicBezTo>
                    <a:pt x="7069" y="37054"/>
                    <a:pt x="8452" y="36682"/>
                    <a:pt x="10111" y="35829"/>
                  </a:cubicBezTo>
                  <a:cubicBezTo>
                    <a:pt x="12649" y="34487"/>
                    <a:pt x="17823" y="31517"/>
                    <a:pt x="21464" y="29313"/>
                  </a:cubicBezTo>
                  <a:lnTo>
                    <a:pt x="21464" y="29313"/>
                  </a:lnTo>
                  <a:cubicBezTo>
                    <a:pt x="18781" y="34058"/>
                    <a:pt x="14853" y="41532"/>
                    <a:pt x="14565" y="43878"/>
                  </a:cubicBezTo>
                  <a:cubicBezTo>
                    <a:pt x="14379" y="45993"/>
                    <a:pt x="15039" y="47116"/>
                    <a:pt x="16057" y="47116"/>
                  </a:cubicBezTo>
                  <a:cubicBezTo>
                    <a:pt x="17139" y="47116"/>
                    <a:pt x="18624" y="45850"/>
                    <a:pt x="19931" y="43161"/>
                  </a:cubicBezTo>
                  <a:cubicBezTo>
                    <a:pt x="21177" y="40620"/>
                    <a:pt x="23573" y="35112"/>
                    <a:pt x="25251" y="31184"/>
                  </a:cubicBezTo>
                  <a:cubicBezTo>
                    <a:pt x="25872" y="36596"/>
                    <a:pt x="27118" y="44932"/>
                    <a:pt x="28318" y="46994"/>
                  </a:cubicBezTo>
                  <a:cubicBezTo>
                    <a:pt x="29140" y="48330"/>
                    <a:pt x="30004" y="48961"/>
                    <a:pt x="30728" y="48961"/>
                  </a:cubicBezTo>
                  <a:cubicBezTo>
                    <a:pt x="32029" y="48961"/>
                    <a:pt x="32874" y="46920"/>
                    <a:pt x="32197" y="43257"/>
                  </a:cubicBezTo>
                  <a:cubicBezTo>
                    <a:pt x="31671" y="40428"/>
                    <a:pt x="30376" y="34633"/>
                    <a:pt x="29322" y="30463"/>
                  </a:cubicBezTo>
                  <a:lnTo>
                    <a:pt x="29322" y="30463"/>
                  </a:lnTo>
                  <a:cubicBezTo>
                    <a:pt x="33109" y="34441"/>
                    <a:pt x="39050" y="40382"/>
                    <a:pt x="41204" y="41341"/>
                  </a:cubicBezTo>
                  <a:cubicBezTo>
                    <a:pt x="41984" y="41652"/>
                    <a:pt x="42653" y="41796"/>
                    <a:pt x="43196" y="41796"/>
                  </a:cubicBezTo>
                  <a:cubicBezTo>
                    <a:pt x="45489" y="41796"/>
                    <a:pt x="45525" y="39238"/>
                    <a:pt x="42116" y="36021"/>
                  </a:cubicBezTo>
                  <a:cubicBezTo>
                    <a:pt x="40008" y="34058"/>
                    <a:pt x="35504" y="30175"/>
                    <a:pt x="32246" y="27397"/>
                  </a:cubicBezTo>
                  <a:lnTo>
                    <a:pt x="32246" y="27397"/>
                  </a:lnTo>
                  <a:cubicBezTo>
                    <a:pt x="36731" y="28239"/>
                    <a:pt x="43289" y="29247"/>
                    <a:pt x="46666" y="29247"/>
                  </a:cubicBezTo>
                  <a:cubicBezTo>
                    <a:pt x="47330" y="29247"/>
                    <a:pt x="47871" y="29208"/>
                    <a:pt x="48249" y="29121"/>
                  </a:cubicBezTo>
                  <a:cubicBezTo>
                    <a:pt x="52511" y="28021"/>
                    <a:pt x="51553" y="25001"/>
                    <a:pt x="45803" y="24330"/>
                  </a:cubicBezTo>
                  <a:cubicBezTo>
                    <a:pt x="42978" y="23997"/>
                    <a:pt x="37038" y="23518"/>
                    <a:pt x="32726" y="23276"/>
                  </a:cubicBezTo>
                  <a:cubicBezTo>
                    <a:pt x="37658" y="20881"/>
                    <a:pt x="45087" y="16952"/>
                    <a:pt x="46666" y="15131"/>
                  </a:cubicBezTo>
                  <a:cubicBezTo>
                    <a:pt x="48462" y="12897"/>
                    <a:pt x="47980" y="11323"/>
                    <a:pt x="46010" y="11323"/>
                  </a:cubicBezTo>
                  <a:cubicBezTo>
                    <a:pt x="44983" y="11323"/>
                    <a:pt x="43552" y="11751"/>
                    <a:pt x="41829" y="12736"/>
                  </a:cubicBezTo>
                  <a:cubicBezTo>
                    <a:pt x="39337" y="14127"/>
                    <a:pt x="34305" y="17289"/>
                    <a:pt x="30713" y="19635"/>
                  </a:cubicBezTo>
                  <a:cubicBezTo>
                    <a:pt x="33205" y="14798"/>
                    <a:pt x="36892" y="7178"/>
                    <a:pt x="37084" y="4832"/>
                  </a:cubicBezTo>
                  <a:cubicBezTo>
                    <a:pt x="37175" y="2732"/>
                    <a:pt x="36494" y="1632"/>
                    <a:pt x="35502" y="1632"/>
                  </a:cubicBezTo>
                  <a:cubicBezTo>
                    <a:pt x="34412" y="1632"/>
                    <a:pt x="32947" y="2958"/>
                    <a:pt x="31717" y="5741"/>
                  </a:cubicBezTo>
                  <a:cubicBezTo>
                    <a:pt x="30663" y="8136"/>
                    <a:pt x="28747" y="12977"/>
                    <a:pt x="27264" y="16856"/>
                  </a:cubicBezTo>
                  <a:cubicBezTo>
                    <a:pt x="26785" y="11444"/>
                    <a:pt x="25922" y="4016"/>
                    <a:pt x="24868" y="2054"/>
                  </a:cubicBezTo>
                  <a:cubicBezTo>
                    <a:pt x="24083" y="660"/>
                    <a:pt x="23229" y="1"/>
                    <a:pt x="2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9"/>
            <p:cNvSpPr/>
            <p:nvPr/>
          </p:nvSpPr>
          <p:spPr>
            <a:xfrm>
              <a:off x="7611453" y="4853389"/>
              <a:ext cx="79092" cy="69560"/>
            </a:xfrm>
            <a:custGeom>
              <a:avLst/>
              <a:gdLst/>
              <a:ahLst/>
              <a:cxnLst/>
              <a:rect l="l" t="t" r="r" b="b"/>
              <a:pathLst>
                <a:path w="9584" h="8429" extrusionOk="0">
                  <a:moveTo>
                    <a:pt x="4824" y="0"/>
                  </a:moveTo>
                  <a:cubicBezTo>
                    <a:pt x="3185" y="0"/>
                    <a:pt x="1625" y="932"/>
                    <a:pt x="913" y="2499"/>
                  </a:cubicBezTo>
                  <a:cubicBezTo>
                    <a:pt x="1" y="4607"/>
                    <a:pt x="959" y="7099"/>
                    <a:pt x="3067" y="8057"/>
                  </a:cubicBezTo>
                  <a:cubicBezTo>
                    <a:pt x="3635" y="8309"/>
                    <a:pt x="4225" y="8428"/>
                    <a:pt x="4804" y="8428"/>
                  </a:cubicBezTo>
                  <a:cubicBezTo>
                    <a:pt x="6426" y="8428"/>
                    <a:pt x="7955" y="7490"/>
                    <a:pt x="8625" y="5903"/>
                  </a:cubicBezTo>
                  <a:cubicBezTo>
                    <a:pt x="9583" y="3795"/>
                    <a:pt x="8625" y="1303"/>
                    <a:pt x="6517" y="345"/>
                  </a:cubicBezTo>
                  <a:cubicBezTo>
                    <a:pt x="5964" y="111"/>
                    <a:pt x="5389" y="0"/>
                    <a:pt x="4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64E00A0-0D0F-4AB2-A214-DFD43378AF5F}"/>
              </a:ext>
            </a:extLst>
          </p:cNvPr>
          <p:cNvSpPr/>
          <p:nvPr/>
        </p:nvSpPr>
        <p:spPr>
          <a:xfrm>
            <a:off x="971333" y="1562547"/>
            <a:ext cx="3013437" cy="2735133"/>
          </a:xfrm>
          <a:prstGeom prst="rect">
            <a:avLst/>
          </a:prstGeom>
          <a:solidFill>
            <a:srgbClr val="F4F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EB6B28-F24B-CF71-1214-034701D9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CBE86F-DACF-D028-7DDC-F268C2755E75}"/>
              </a:ext>
            </a:extLst>
          </p:cNvPr>
          <p:cNvSpPr txBox="1"/>
          <p:nvPr/>
        </p:nvSpPr>
        <p:spPr>
          <a:xfrm>
            <a:off x="583160" y="1562547"/>
            <a:ext cx="2576113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A53"/>
                </a:solidFill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/>
              <a:t>氣墊效應 </a:t>
            </a:r>
            <a:r>
              <a:rPr lang="en-US" altLang="zh-TW" sz="1400" b="1">
                <a:ea typeface="Cambria" panose="02040503050406030204" pitchFamily="18" charset="0"/>
              </a:rPr>
              <a:t>(300~680°C)</a:t>
            </a:r>
          </a:p>
          <a:p>
            <a:r>
              <a:rPr lang="zh-TW" altLang="en-US" sz="1200"/>
              <a:t>於鐵水</a:t>
            </a:r>
            <a:r>
              <a:rPr lang="en-US" altLang="zh-TW" sz="1200">
                <a:ea typeface="Cambria" panose="02040503050406030204" pitchFamily="18" charset="0"/>
              </a:rPr>
              <a:t>/</a:t>
            </a:r>
            <a:r>
              <a:rPr lang="zh-TW" altLang="en-US" sz="1200"/>
              <a:t>模面介面短暫形成氣墊</a:t>
            </a:r>
            <a:endParaRPr lang="en-US" altLang="zh-TW" sz="1200">
              <a:ea typeface="Cambria" panose="02040503050406030204" pitchFamily="18" charset="0"/>
            </a:endParaRPr>
          </a:p>
          <a:p>
            <a:r>
              <a:rPr lang="en-US" altLang="zh-TW" sz="1400" b="1">
                <a:ea typeface="Cambria" panose="020405030504060302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/>
              <a:t>還原性氣氛 </a:t>
            </a:r>
            <a:r>
              <a:rPr lang="en-US" altLang="zh-TW" sz="1400" b="1">
                <a:ea typeface="Cambria" panose="02040503050406030204" pitchFamily="18" charset="0"/>
              </a:rPr>
              <a:t>(680~1000°C)</a:t>
            </a:r>
          </a:p>
          <a:p>
            <a:r>
              <a:rPr lang="zh-TW" altLang="en-US" sz="1200"/>
              <a:t>生成一氧化碳，可還原金屬氧化物</a:t>
            </a:r>
            <a:endParaRPr lang="en-US" altLang="zh-TW" sz="1200">
              <a:ea typeface="Cambria" panose="02040503050406030204" pitchFamily="18" charset="0"/>
            </a:endParaRPr>
          </a:p>
          <a:p>
            <a:endParaRPr lang="en-US" altLang="zh-TW" sz="1400" b="1"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/>
              <a:t>光澤碳 </a:t>
            </a:r>
            <a:r>
              <a:rPr lang="en-US" altLang="zh-TW" sz="1400" b="1">
                <a:ea typeface="Cambria" panose="02040503050406030204" pitchFamily="18" charset="0"/>
              </a:rPr>
              <a:t>(1000°C</a:t>
            </a:r>
            <a:r>
              <a:rPr lang="zh-TW" altLang="en-US" sz="1400" b="1"/>
              <a:t>以上</a:t>
            </a:r>
            <a:r>
              <a:rPr lang="en-US" altLang="zh-TW" sz="1400" b="1">
                <a:ea typeface="Cambria" panose="02040503050406030204" pitchFamily="18" charset="0"/>
              </a:rPr>
              <a:t>)</a:t>
            </a:r>
          </a:p>
          <a:p>
            <a:r>
              <a:rPr lang="zh-TW" altLang="en-US" sz="1200">
                <a:latin typeface="標楷體" panose="03000509000000000000" pitchFamily="65" charset="-120"/>
              </a:rPr>
              <a:t>形成</a:t>
            </a:r>
            <a:r>
              <a:rPr lang="en-US" altLang="zh-TW" sz="1200">
                <a:ea typeface="Cambria" panose="02040503050406030204" pitchFamily="18" charset="0"/>
              </a:rPr>
              <a:t>&lt;</a:t>
            </a:r>
            <a:r>
              <a:rPr lang="en-US" altLang="zh-TW" sz="1200" kern="100">
                <a:ea typeface="Cambria" panose="02040503050406030204" pitchFamily="18" charset="0"/>
                <a:cs typeface="Times New Roman" panose="02020603050405020304" pitchFamily="18" charset="0"/>
              </a:rPr>
              <a:t>0.1μm</a:t>
            </a:r>
            <a:r>
              <a:rPr lang="zh-TW" altLang="en-US" sz="1200" kern="100">
                <a:cs typeface="Times New Roman" panose="02020603050405020304" pitchFamily="18" charset="0"/>
              </a:rPr>
              <a:t>之熱解碳於矽砂表面</a:t>
            </a:r>
            <a:endParaRPr lang="en-US" altLang="zh-TW" sz="1200"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b="1" dirty="0"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26C2A7D-89B0-4D84-8C37-47A6BA78F6B4}"/>
                  </a:ext>
                </a:extLst>
              </p:cNvPr>
              <p:cNvSpPr txBox="1"/>
              <p:nvPr/>
            </p:nvSpPr>
            <p:spPr>
              <a:xfrm>
                <a:off x="3552157" y="1562547"/>
                <a:ext cx="3998449" cy="36392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pPr>
                        <m:e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𝟏</m:t>
                          </m:r>
                        </m:e>
                        <m:sup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𝐬𝐭</m:t>
                          </m:r>
                        </m:sup>
                      </m:sSup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2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m:t>煤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碳素質添加物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zh-TW" altLang="en-US" sz="1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groupChrPr>
                        <m:e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𝟗𝟎𝟎</m:t>
                          </m:r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℃</m:t>
                          </m:r>
                        </m:e>
                      </m:groupCh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焦炭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焦油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結晶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水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氣體</m:t>
                      </m:r>
                    </m:oMath>
                  </m:oMathPara>
                </a14:m>
                <a:endPara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26C2A7D-89B0-4D84-8C37-47A6BA78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7" y="1562547"/>
                <a:ext cx="3998449" cy="3639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EFAD9AB-BF6A-4790-AA98-9408ACB86EE4}"/>
                  </a:ext>
                </a:extLst>
              </p:cNvPr>
              <p:cNvSpPr txBox="1"/>
              <p:nvPr/>
            </p:nvSpPr>
            <p:spPr>
              <a:xfrm>
                <a:off x="3552159" y="1978672"/>
                <a:ext cx="4118993" cy="37549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pPr>
                        <m:e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</m:e>
                        <m:sup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𝐧𝐝</m:t>
                          </m:r>
                        </m:sup>
                      </m:sSup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焦油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結晶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水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氣體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zh-TW" altLang="en-US" sz="12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groupChrPr>
                        <m:e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𝟏𝟏𝟎𝟎</m:t>
                          </m:r>
                          <m:r>
                            <a:rPr lang="zh-TW" altLang="en-US" sz="12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℃</m:t>
                          </m:r>
                        </m:e>
                      </m:groupChr>
                      <m:r>
                        <a:rPr lang="zh-TW" altLang="en-US" sz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熱解碳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結晶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水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zh-TW" altLang="en-US" sz="12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氣體</m:t>
                      </m:r>
                    </m:oMath>
                  </m:oMathPara>
                </a14:m>
                <a:endPara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EFAD9AB-BF6A-4790-AA98-9408ACB8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59" y="1978672"/>
                <a:ext cx="4118993" cy="37549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6AE718-5D48-407C-81FA-069C3A64C43C}"/>
              </a:ext>
            </a:extLst>
          </p:cNvPr>
          <p:cNvSpPr txBox="1"/>
          <p:nvPr/>
        </p:nvSpPr>
        <p:spPr>
          <a:xfrm>
            <a:off x="3513528" y="2670542"/>
            <a:ext cx="3927507" cy="1938992"/>
          </a:xfrm>
          <a:prstGeom prst="rect">
            <a:avLst/>
          </a:prstGeom>
          <a:solidFill>
            <a:srgbClr val="F4F7E6"/>
          </a:solidFill>
        </p:spPr>
        <p:txBody>
          <a:bodyPr wrap="square">
            <a:spAutoFit/>
          </a:bodyPr>
          <a:lstStyle/>
          <a:p>
            <a:pPr algn="just"/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其反應產生的中間物：焦碳</a:t>
            </a:r>
            <a:r>
              <a:rPr lang="en-US" altLang="zh-TW" sz="1200" kern="100">
                <a:solidFill>
                  <a:srgbClr val="0E555C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(Coke)</a:t>
            </a:r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、半焦</a:t>
            </a:r>
            <a:r>
              <a:rPr lang="en-US" altLang="zh-TW" sz="1200" kern="100">
                <a:solidFill>
                  <a:srgbClr val="0E555C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(Semi-Coke)</a:t>
            </a:r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開始軟化成準塑性</a:t>
            </a:r>
            <a:r>
              <a:rPr lang="en-US" altLang="zh-TW" sz="1200" kern="100">
                <a:solidFill>
                  <a:srgbClr val="0E555C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(Quasi-Plastic)</a:t>
            </a:r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，體積開始膨脹，並充填於砂模顆粒間隙：</a:t>
            </a:r>
            <a:endParaRPr lang="en-US" altLang="zh-TW" sz="1200" kern="100">
              <a:solidFill>
                <a:srgbClr val="0E555C"/>
              </a:solidFill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1200" kern="100">
              <a:solidFill>
                <a:srgbClr val="0E555C"/>
              </a:solidFill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其軟化特點可減少模面滑移</a:t>
            </a:r>
            <a:r>
              <a:rPr lang="en-US" altLang="zh-TW" sz="1200" kern="100">
                <a:solidFill>
                  <a:srgbClr val="0E555C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(Mold Wall Movement)</a:t>
            </a:r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與膨脹缺陷的可能。</a:t>
            </a:r>
            <a:endParaRPr lang="en-US" altLang="zh-TW" sz="1200" kern="100">
              <a:solidFill>
                <a:srgbClr val="0E555C"/>
              </a:solidFill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1200" kern="100">
              <a:solidFill>
                <a:srgbClr val="0E555C"/>
              </a:solidFill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也可使模面平整化，減少金屬滲透</a:t>
            </a:r>
            <a:r>
              <a:rPr lang="en-US" altLang="zh-TW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(Penetration)</a:t>
            </a:r>
            <a:r>
              <a:rPr lang="zh-TW" altLang="en-US" sz="1200" kern="100">
                <a:solidFill>
                  <a:srgbClr val="0E555C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缺陷，達提升鑄件表面光滑度的效果，增加易清砂性，減少廢鑄砂的回收。</a:t>
            </a:r>
            <a:endParaRPr lang="zh-TW" altLang="en-US" sz="1200" kern="100" dirty="0">
              <a:solidFill>
                <a:srgbClr val="0E555C"/>
              </a:solidFill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焦渣特徵</a:t>
            </a:r>
            <a:r>
              <a:rPr lang="en-US" altLang="zh-TW" sz="2000" b="1" baseline="7000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(9)</a:t>
            </a:r>
            <a:br>
              <a:rPr lang="en-US" altLang="zh-TW" sz="2000" b="1" baseline="7000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2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引用規範：</a:t>
            </a:r>
            <a:r>
              <a:rPr lang="en-US" altLang="zh-TW" sz="12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GB212-2008</a:t>
            </a:r>
            <a:br>
              <a:rPr lang="en-US" altLang="zh-TW" sz="12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</a:br>
            <a:endParaRPr sz="1800" b="1" baseline="7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29" name="Google Shape;2129;p60"/>
          <p:cNvSpPr/>
          <p:nvPr/>
        </p:nvSpPr>
        <p:spPr>
          <a:xfrm>
            <a:off x="3863750" y="2834925"/>
            <a:ext cx="105300" cy="105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60"/>
          <p:cNvSpPr/>
          <p:nvPr/>
        </p:nvSpPr>
        <p:spPr>
          <a:xfrm>
            <a:off x="4533300" y="3854525"/>
            <a:ext cx="105300" cy="105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60"/>
          <p:cNvSpPr/>
          <p:nvPr/>
        </p:nvSpPr>
        <p:spPr>
          <a:xfrm>
            <a:off x="4264300" y="2279975"/>
            <a:ext cx="105300" cy="105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60"/>
          <p:cNvSpPr/>
          <p:nvPr/>
        </p:nvSpPr>
        <p:spPr>
          <a:xfrm>
            <a:off x="6056874" y="3370075"/>
            <a:ext cx="105300" cy="105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8B30637-63F9-3883-F515-21BE460E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049" y="167498"/>
            <a:ext cx="1351150" cy="4236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DF3632D-85A5-C273-43E0-33DC17E4CD53}"/>
              </a:ext>
            </a:extLst>
          </p:cNvPr>
          <p:cNvSpPr txBox="1"/>
          <p:nvPr/>
        </p:nvSpPr>
        <p:spPr>
          <a:xfrm>
            <a:off x="646360" y="1886910"/>
            <a:ext cx="2032788" cy="28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 algn="l"/>
            <a:r>
              <a:rPr lang="zh-TW" altLang="en-US" sz="11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第</a:t>
            </a:r>
            <a:r>
              <a:rPr lang="en-US" altLang="zh-TW" sz="11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1100" b="1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級</a:t>
            </a:r>
            <a:r>
              <a:rPr lang="zh-TW" altLang="en-US" sz="1100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1000" i="0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rPr>
              <a:t>粉末，無黏著顆粒。</a:t>
            </a:r>
            <a:endParaRPr lang="zh-TW" altLang="en-US" sz="1050" i="0">
              <a:solidFill>
                <a:srgbClr val="004A53"/>
              </a:solidFill>
              <a:effectLst/>
              <a:latin typeface="Cambria" panose="020405030504060302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F76CC-4ABA-4108-8D2C-93CF0612F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26831" r="50597" b="3204"/>
          <a:stretch/>
        </p:blipFill>
        <p:spPr bwMode="auto">
          <a:xfrm>
            <a:off x="646360" y="1423356"/>
            <a:ext cx="522085" cy="4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F7C966-8D76-49A3-B688-9BA021D64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21454" r="3091" b="12332"/>
          <a:stretch/>
        </p:blipFill>
        <p:spPr bwMode="auto">
          <a:xfrm>
            <a:off x="644699" y="2514822"/>
            <a:ext cx="1074325" cy="4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9468AA-C739-4F83-8C19-F63F79BA5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28543" r="1383" b="11619"/>
          <a:stretch/>
        </p:blipFill>
        <p:spPr bwMode="auto">
          <a:xfrm>
            <a:off x="644699" y="3544420"/>
            <a:ext cx="1074325" cy="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4C35397-6476-438A-9887-4719F8D99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27074" r="2315" b="11081"/>
          <a:stretch/>
        </p:blipFill>
        <p:spPr bwMode="auto">
          <a:xfrm>
            <a:off x="2877714" y="1449681"/>
            <a:ext cx="1117015" cy="4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CF6C09-FF51-47AC-A35C-2425480A7615}"/>
              </a:ext>
            </a:extLst>
          </p:cNvPr>
          <p:cNvSpPr/>
          <p:nvPr/>
        </p:nvSpPr>
        <p:spPr>
          <a:xfrm>
            <a:off x="539724" y="1295428"/>
            <a:ext cx="255855" cy="255855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8EA76DB-6C24-43B1-9E1B-4148FF1004C9}"/>
              </a:ext>
            </a:extLst>
          </p:cNvPr>
          <p:cNvSpPr/>
          <p:nvPr/>
        </p:nvSpPr>
        <p:spPr>
          <a:xfrm>
            <a:off x="524646" y="2386894"/>
            <a:ext cx="255855" cy="255855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F1110BA-B433-4807-ABFE-F33B82B646BC}"/>
              </a:ext>
            </a:extLst>
          </p:cNvPr>
          <p:cNvSpPr/>
          <p:nvPr/>
        </p:nvSpPr>
        <p:spPr>
          <a:xfrm>
            <a:off x="562263" y="3396496"/>
            <a:ext cx="255855" cy="255855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F736572-3559-4566-887C-BDA495E373A4}"/>
              </a:ext>
            </a:extLst>
          </p:cNvPr>
          <p:cNvSpPr/>
          <p:nvPr/>
        </p:nvSpPr>
        <p:spPr>
          <a:xfrm>
            <a:off x="2779343" y="1334464"/>
            <a:ext cx="258215" cy="260407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1906AE6-9ABB-45F0-97CC-E611800B9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34370" r="3130" b="9442"/>
          <a:stretch/>
        </p:blipFill>
        <p:spPr bwMode="auto">
          <a:xfrm>
            <a:off x="2863789" y="2557255"/>
            <a:ext cx="1130940" cy="44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橢圓 24">
            <a:extLst>
              <a:ext uri="{FF2B5EF4-FFF2-40B4-BE49-F238E27FC236}">
                <a16:creationId xmlns:a16="http://schemas.microsoft.com/office/drawing/2014/main" id="{0DC99266-3E07-44C9-86B7-325B26411641}"/>
              </a:ext>
            </a:extLst>
          </p:cNvPr>
          <p:cNvSpPr/>
          <p:nvPr/>
        </p:nvSpPr>
        <p:spPr>
          <a:xfrm>
            <a:off x="2769930" y="2435372"/>
            <a:ext cx="255855" cy="255855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BED5AC62-172E-4A8B-9B3F-B4559722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33692" r="1967" b="11977"/>
          <a:stretch/>
        </p:blipFill>
        <p:spPr bwMode="auto">
          <a:xfrm>
            <a:off x="2877714" y="3860999"/>
            <a:ext cx="1196872" cy="44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橢圓 26">
            <a:extLst>
              <a:ext uri="{FF2B5EF4-FFF2-40B4-BE49-F238E27FC236}">
                <a16:creationId xmlns:a16="http://schemas.microsoft.com/office/drawing/2014/main" id="{63520B77-E2A0-4B60-B79D-85756F860AA7}"/>
              </a:ext>
            </a:extLst>
          </p:cNvPr>
          <p:cNvSpPr/>
          <p:nvPr/>
        </p:nvSpPr>
        <p:spPr>
          <a:xfrm>
            <a:off x="2785592" y="3737843"/>
            <a:ext cx="255855" cy="255855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6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2DCFB19-02DA-4476-AF16-44F2678EE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t="34564" r="2661" b="10233"/>
          <a:stretch/>
        </p:blipFill>
        <p:spPr bwMode="auto">
          <a:xfrm>
            <a:off x="5848764" y="1434681"/>
            <a:ext cx="1167919" cy="44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橢圓 28">
            <a:extLst>
              <a:ext uri="{FF2B5EF4-FFF2-40B4-BE49-F238E27FC236}">
                <a16:creationId xmlns:a16="http://schemas.microsoft.com/office/drawing/2014/main" id="{215C8A60-1C93-4914-8ECE-418D789E1ED8}"/>
              </a:ext>
            </a:extLst>
          </p:cNvPr>
          <p:cNvSpPr/>
          <p:nvPr/>
        </p:nvSpPr>
        <p:spPr>
          <a:xfrm>
            <a:off x="5737381" y="1306753"/>
            <a:ext cx="255855" cy="255855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C25364F-5390-4139-8113-EB83D4A3A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29811" r="1967" b="11759"/>
          <a:stretch/>
        </p:blipFill>
        <p:spPr bwMode="auto">
          <a:xfrm>
            <a:off x="5788596" y="2590433"/>
            <a:ext cx="1199744" cy="44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橢圓 30">
            <a:extLst>
              <a:ext uri="{FF2B5EF4-FFF2-40B4-BE49-F238E27FC236}">
                <a16:creationId xmlns:a16="http://schemas.microsoft.com/office/drawing/2014/main" id="{7047F9AE-95F3-462F-818F-3F839B1603CC}"/>
              </a:ext>
            </a:extLst>
          </p:cNvPr>
          <p:cNvSpPr/>
          <p:nvPr/>
        </p:nvSpPr>
        <p:spPr>
          <a:xfrm>
            <a:off x="5708035" y="2462505"/>
            <a:ext cx="255855" cy="255855"/>
          </a:xfrm>
          <a:prstGeom prst="ellipse">
            <a:avLst/>
          </a:prstGeom>
          <a:ln>
            <a:solidFill>
              <a:srgbClr val="004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8</a:t>
            </a:r>
            <a:endParaRPr lang="zh-TW" altLang="en-US" sz="1100" b="1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29EED64-0987-41E6-9D3E-29C6D1F6B07A}"/>
              </a:ext>
            </a:extLst>
          </p:cNvPr>
          <p:cNvSpPr txBox="1"/>
          <p:nvPr/>
        </p:nvSpPr>
        <p:spPr>
          <a:xfrm>
            <a:off x="644699" y="2923162"/>
            <a:ext cx="2032788" cy="28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2</a:t>
            </a:r>
            <a:r>
              <a:rPr lang="zh-TW" altLang="en-US"/>
              <a:t>級</a:t>
            </a:r>
            <a:r>
              <a:rPr lang="zh-TW" altLang="en-US" b="0"/>
              <a:t>：</a:t>
            </a:r>
            <a:r>
              <a:rPr lang="zh-TW" altLang="en-US" sz="1000" b="0"/>
              <a:t>結成團塊，輕觸成粉末。</a:t>
            </a:r>
            <a:endParaRPr lang="zh-TW" altLang="en-US" b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D489180-B8E0-4462-AE39-D109BE2A3051}"/>
              </a:ext>
            </a:extLst>
          </p:cNvPr>
          <p:cNvSpPr txBox="1"/>
          <p:nvPr/>
        </p:nvSpPr>
        <p:spPr>
          <a:xfrm>
            <a:off x="644699" y="3952113"/>
            <a:ext cx="2009888" cy="459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3</a:t>
            </a:r>
            <a:r>
              <a:rPr lang="zh-TW" altLang="en-US"/>
              <a:t>級</a:t>
            </a:r>
            <a:r>
              <a:rPr lang="zh-TW" altLang="en-US" b="0"/>
              <a:t>：</a:t>
            </a:r>
            <a:r>
              <a:rPr lang="zh-TW" altLang="en-US" sz="1000" b="0"/>
              <a:t>弱黏結焦渣，手輕壓成小塊。</a:t>
            </a:r>
            <a:endParaRPr lang="zh-TW" altLang="en-US" b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11AF87C-4E2C-4D82-9624-832436C35DC0}"/>
              </a:ext>
            </a:extLst>
          </p:cNvPr>
          <p:cNvSpPr txBox="1"/>
          <p:nvPr/>
        </p:nvSpPr>
        <p:spPr>
          <a:xfrm>
            <a:off x="2877714" y="1884063"/>
            <a:ext cx="2741174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4</a:t>
            </a:r>
            <a:r>
              <a:rPr lang="zh-TW" altLang="en-US"/>
              <a:t>級</a:t>
            </a:r>
            <a:r>
              <a:rPr lang="zh-TW" altLang="en-US" b="0"/>
              <a:t>：</a:t>
            </a:r>
            <a:r>
              <a:rPr lang="zh-TW" altLang="en-US" sz="1000" b="0"/>
              <a:t>手用力壓裂小塊，焦渣上表面無光澤，下表面微銀白色光澤。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35D1A4B-F228-42C0-AFA5-B5A78FEADE6E}"/>
              </a:ext>
            </a:extLst>
          </p:cNvPr>
          <p:cNvSpPr txBox="1"/>
          <p:nvPr/>
        </p:nvSpPr>
        <p:spPr>
          <a:xfrm>
            <a:off x="2863789" y="3007159"/>
            <a:ext cx="2770888" cy="6299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5</a:t>
            </a:r>
            <a:r>
              <a:rPr lang="zh-TW" altLang="en-US"/>
              <a:t>級</a:t>
            </a:r>
            <a:r>
              <a:rPr lang="zh-TW" altLang="en-US" b="0"/>
              <a:t>：</a:t>
            </a:r>
            <a:r>
              <a:rPr lang="zh-TW" altLang="en-US" sz="1000" b="0"/>
              <a:t>焦渣成扁平塊狀，顆粒界線不易分清，焦渣上表面有明顯銀白色金屬光澤，下表面銀白色金屬光澤更加顯著。</a:t>
            </a:r>
            <a:endParaRPr lang="zh-TW" altLang="en-US" b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D83A475-DD74-4B58-B146-7DFA5E063B9E}"/>
              </a:ext>
            </a:extLst>
          </p:cNvPr>
          <p:cNvSpPr txBox="1"/>
          <p:nvPr/>
        </p:nvSpPr>
        <p:spPr>
          <a:xfrm>
            <a:off x="2877714" y="4305838"/>
            <a:ext cx="2800602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6</a:t>
            </a:r>
            <a:r>
              <a:rPr lang="zh-TW" altLang="en-US"/>
              <a:t>級</a:t>
            </a:r>
            <a:r>
              <a:rPr lang="zh-TW" altLang="en-US" b="0"/>
              <a:t>：</a:t>
            </a:r>
            <a:r>
              <a:rPr lang="zh-TW" altLang="en-US" sz="1000" b="0"/>
              <a:t>焦渣手壓不碎，上下表面均有銀白色金屬光澤，上表面有小氣泡。</a:t>
            </a:r>
            <a:endParaRPr lang="zh-TW" altLang="en-US" b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428757C-E62E-4B9A-9BAB-FD500814E3D6}"/>
              </a:ext>
            </a:extLst>
          </p:cNvPr>
          <p:cNvSpPr txBox="1"/>
          <p:nvPr/>
        </p:nvSpPr>
        <p:spPr>
          <a:xfrm>
            <a:off x="5848764" y="1892576"/>
            <a:ext cx="2726129" cy="468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7</a:t>
            </a:r>
            <a:r>
              <a:rPr lang="zh-TW" altLang="en-US"/>
              <a:t>級</a:t>
            </a:r>
            <a:r>
              <a:rPr lang="zh-TW" altLang="en-US" b="0"/>
              <a:t>：</a:t>
            </a:r>
            <a:r>
              <a:rPr lang="zh-TW" altLang="en-US" sz="1000" b="0"/>
              <a:t>焦渣上下表面均有銀白色金屬光澤，體積明顯膨脹，其高度不超過</a:t>
            </a:r>
            <a:r>
              <a:rPr lang="en-US" altLang="zh-TW" sz="1000" b="0"/>
              <a:t>15mm</a:t>
            </a:r>
            <a:r>
              <a:rPr lang="zh-TW" altLang="en-US" sz="1000" b="0"/>
              <a:t>。</a:t>
            </a:r>
            <a:endParaRPr lang="zh-TW" altLang="en-US" b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C1878D-CA97-4624-9DCF-9277F5783062}"/>
              </a:ext>
            </a:extLst>
          </p:cNvPr>
          <p:cNvSpPr txBox="1"/>
          <p:nvPr/>
        </p:nvSpPr>
        <p:spPr>
          <a:xfrm>
            <a:off x="5788596" y="3034253"/>
            <a:ext cx="2726129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 b="1">
                <a:solidFill>
                  <a:srgbClr val="004A53"/>
                </a:solidFill>
                <a:effectLst/>
                <a:latin typeface="Cambria" panose="020405030504060302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8</a:t>
            </a:r>
            <a:r>
              <a:rPr lang="zh-TW" altLang="en-US"/>
              <a:t>級</a:t>
            </a:r>
            <a:r>
              <a:rPr lang="zh-TW" altLang="en-US" b="0"/>
              <a:t>：</a:t>
            </a:r>
            <a:r>
              <a:rPr lang="zh-TW" altLang="en-US" sz="1000" b="0"/>
              <a:t>焦渣上下表面均有銀白色金屬光澤，體積明顯膨脹，且高度大於</a:t>
            </a:r>
            <a:r>
              <a:rPr lang="en-US" altLang="zh-TW" sz="1000" b="0"/>
              <a:t>15mm</a:t>
            </a:r>
            <a:r>
              <a:rPr lang="zh-TW" altLang="en-US" sz="1000" b="0"/>
              <a:t>。</a:t>
            </a:r>
            <a:endParaRPr lang="en-US" altLang="zh-TW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arth Globe Theme by Slidesgo">
  <a:themeElements>
    <a:clrScheme name="Simple Light">
      <a:dk1>
        <a:srgbClr val="004A53"/>
      </a:dk1>
      <a:lt1>
        <a:srgbClr val="008594"/>
      </a:lt1>
      <a:dk2>
        <a:srgbClr val="F4F7E6"/>
      </a:dk2>
      <a:lt2>
        <a:srgbClr val="09A5AF"/>
      </a:lt2>
      <a:accent1>
        <a:srgbClr val="7ABE45"/>
      </a:accent1>
      <a:accent2>
        <a:srgbClr val="A6DA59"/>
      </a:accent2>
      <a:accent3>
        <a:srgbClr val="BFC237"/>
      </a:accent3>
      <a:accent4>
        <a:srgbClr val="FED83A"/>
      </a:accent4>
      <a:accent5>
        <a:srgbClr val="FEBA0D"/>
      </a:accent5>
      <a:accent6>
        <a:srgbClr val="FFFFFF"/>
      </a:accent6>
      <a:hlink>
        <a:srgbClr val="004A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1342</Words>
  <Application>Microsoft Office PowerPoint</Application>
  <PresentationFormat>如螢幕大小 (16:9)</PresentationFormat>
  <Paragraphs>208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標楷體</vt:lpstr>
      <vt:lpstr>Nunito Light</vt:lpstr>
      <vt:lpstr>Arial</vt:lpstr>
      <vt:lpstr>Cambria Math</vt:lpstr>
      <vt:lpstr>Anaheim</vt:lpstr>
      <vt:lpstr>Lexend Deca</vt:lpstr>
      <vt:lpstr>Schibsted Grotesk Medium</vt:lpstr>
      <vt:lpstr>Schibsted Grotesk SemiBold</vt:lpstr>
      <vt:lpstr>Lexend Deca SemiBold</vt:lpstr>
      <vt:lpstr>Cambria</vt:lpstr>
      <vt:lpstr>Schibsted Grotesk</vt:lpstr>
      <vt:lpstr>Earth Globe Theme by Slidesgo</vt:lpstr>
      <vt:lpstr>見得行股份有限公司 內訓課程：生碳粉(二)</vt:lpstr>
      <vt:lpstr>課程摘要</vt:lpstr>
      <vt:lpstr>學習目的</vt:lpstr>
      <vt:lpstr>階級分類(5)</vt:lpstr>
      <vt:lpstr>組成(工業)分析 Proximate Analysis</vt:lpstr>
      <vt:lpstr>組成計算定義</vt:lpstr>
      <vt:lpstr>組成分布</vt:lpstr>
      <vt:lpstr>濕模砂應用 高溫特性</vt:lpstr>
      <vt:lpstr>焦渣特徵(9) 引用規範：GB212-2008 </vt:lpstr>
      <vt:lpstr>感謝聆聽!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見得行股份有限公司 內訓課程：生碳粉(一)</dc:title>
  <dc:creator>NCTH Lab</dc:creator>
  <cp:lastModifiedBy>NCTH</cp:lastModifiedBy>
  <cp:revision>221</cp:revision>
  <dcterms:modified xsi:type="dcterms:W3CDTF">2024-10-18T00:55:07Z</dcterms:modified>
</cp:coreProperties>
</file>