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B21-C665-4306-A56D-BCB2CD53E7BF}" type="datetimeFigureOut">
              <a:rPr lang="en-PH" smtClean="0"/>
              <a:t>10/04/2018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259-20C3-4A57-A7A2-84A320E599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352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B21-C665-4306-A56D-BCB2CD53E7BF}" type="datetimeFigureOut">
              <a:rPr lang="en-PH" smtClean="0"/>
              <a:t>10/04/2018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259-20C3-4A57-A7A2-84A320E599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112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B21-C665-4306-A56D-BCB2CD53E7BF}" type="datetimeFigureOut">
              <a:rPr lang="en-PH" smtClean="0"/>
              <a:t>10/04/2018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259-20C3-4A57-A7A2-84A320E599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149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B21-C665-4306-A56D-BCB2CD53E7BF}" type="datetimeFigureOut">
              <a:rPr lang="en-PH" smtClean="0"/>
              <a:t>10/04/2018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259-20C3-4A57-A7A2-84A320E599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271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B21-C665-4306-A56D-BCB2CD53E7BF}" type="datetimeFigureOut">
              <a:rPr lang="en-PH" smtClean="0"/>
              <a:t>10/04/2018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259-20C3-4A57-A7A2-84A320E599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833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B21-C665-4306-A56D-BCB2CD53E7BF}" type="datetimeFigureOut">
              <a:rPr lang="en-PH" smtClean="0"/>
              <a:t>10/04/2018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259-20C3-4A57-A7A2-84A320E599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75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B21-C665-4306-A56D-BCB2CD53E7BF}" type="datetimeFigureOut">
              <a:rPr lang="en-PH" smtClean="0"/>
              <a:t>10/04/2018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259-20C3-4A57-A7A2-84A320E599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695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B21-C665-4306-A56D-BCB2CD53E7BF}" type="datetimeFigureOut">
              <a:rPr lang="en-PH" smtClean="0"/>
              <a:t>10/04/2018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259-20C3-4A57-A7A2-84A320E599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323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B21-C665-4306-A56D-BCB2CD53E7BF}" type="datetimeFigureOut">
              <a:rPr lang="en-PH" smtClean="0"/>
              <a:t>10/04/2018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259-20C3-4A57-A7A2-84A320E599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854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B21-C665-4306-A56D-BCB2CD53E7BF}" type="datetimeFigureOut">
              <a:rPr lang="en-PH" smtClean="0"/>
              <a:t>10/04/2018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259-20C3-4A57-A7A2-84A320E599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258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B21-C665-4306-A56D-BCB2CD53E7BF}" type="datetimeFigureOut">
              <a:rPr lang="en-PH" smtClean="0"/>
              <a:t>10/04/2018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259-20C3-4A57-A7A2-84A320E599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986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4B21-C665-4306-A56D-BCB2CD53E7BF}" type="datetimeFigureOut">
              <a:rPr lang="en-PH" smtClean="0"/>
              <a:t>10/04/2018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1E259-20C3-4A57-A7A2-84A320E599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398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Super Ferry App Screenshots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7679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0"/>
            <a:ext cx="3932237" cy="1600200"/>
          </a:xfrm>
        </p:spPr>
        <p:txBody>
          <a:bodyPr/>
          <a:lstStyle/>
          <a:p>
            <a:r>
              <a:rPr lang="en-PH" dirty="0" smtClean="0"/>
              <a:t>Login form </a:t>
            </a:r>
            <a:endParaRPr lang="en-P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PH" dirty="0" smtClean="0"/>
              <a:t>Login form is where the users can login whenever they want to access the app. </a:t>
            </a:r>
          </a:p>
          <a:p>
            <a:r>
              <a:rPr lang="en-PH" dirty="0" smtClean="0"/>
              <a:t>If the user did already create an account for this app they can input their username and password right away and login.</a:t>
            </a:r>
            <a:endParaRPr lang="en-PH" dirty="0"/>
          </a:p>
          <a:p>
            <a:r>
              <a:rPr lang="en-PH" dirty="0" smtClean="0"/>
              <a:t>If the user did not have yet an account they can register by clicking the “Activate Code Here”.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88" y="1343422"/>
            <a:ext cx="2947244" cy="5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8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294" y="142875"/>
            <a:ext cx="3932237" cy="1600200"/>
          </a:xfrm>
        </p:spPr>
        <p:txBody>
          <a:bodyPr/>
          <a:lstStyle/>
          <a:p>
            <a:r>
              <a:rPr lang="en-PH" dirty="0" smtClean="0"/>
              <a:t>Activation Account 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 smtClean="0"/>
              <a:t>Activation Account is the 1</a:t>
            </a:r>
            <a:r>
              <a:rPr lang="en-PH" baseline="30000" dirty="0" smtClean="0"/>
              <a:t>st</a:t>
            </a:r>
            <a:r>
              <a:rPr lang="en-PH" dirty="0" smtClean="0"/>
              <a:t> step to register or activate the account. User must fill all the information needed. </a:t>
            </a:r>
            <a:br>
              <a:rPr lang="en-PH" dirty="0" smtClean="0"/>
            </a:br>
            <a:endParaRPr lang="en-PH" dirty="0"/>
          </a:p>
          <a:p>
            <a:r>
              <a:rPr lang="en-PH" dirty="0" smtClean="0"/>
              <a:t>Information contains the following:</a:t>
            </a:r>
          </a:p>
          <a:p>
            <a:r>
              <a:rPr lang="en-PH" b="1" dirty="0" smtClean="0"/>
              <a:t>First name of the user </a:t>
            </a:r>
            <a:r>
              <a:rPr lang="en-PH" dirty="0" smtClean="0"/>
              <a:t>– the first name of the user must be the same name of what they registered on Passenger Manifest Registration.</a:t>
            </a:r>
          </a:p>
          <a:p>
            <a:r>
              <a:rPr lang="en-PH" b="1" dirty="0" smtClean="0"/>
              <a:t>Last name of the user</a:t>
            </a:r>
            <a:r>
              <a:rPr lang="en-PH" dirty="0"/>
              <a:t> </a:t>
            </a:r>
            <a:r>
              <a:rPr lang="en-PH" dirty="0" smtClean="0"/>
              <a:t>– same as  the first name it must be the same last name of Passenger Manifest Registration</a:t>
            </a:r>
          </a:p>
          <a:p>
            <a:r>
              <a:rPr lang="en-PH" b="1" dirty="0" smtClean="0"/>
              <a:t>Date of Birth </a:t>
            </a:r>
            <a:r>
              <a:rPr lang="en-PH" dirty="0" smtClean="0"/>
              <a:t>– must be input the date of birth of the user formatted(YYYY-MM-DD) it must be the same as Passenger Manifest Registration as well.</a:t>
            </a:r>
          </a:p>
          <a:p>
            <a:r>
              <a:rPr lang="en-PH" b="1" dirty="0" smtClean="0"/>
              <a:t>Activation Code </a:t>
            </a:r>
            <a:r>
              <a:rPr lang="en-PH" dirty="0" smtClean="0"/>
              <a:t>– this code can be acquire through to text or e-mail. </a:t>
            </a:r>
            <a:endParaRPr lang="en-PH" b="1" dirty="0" smtClean="0"/>
          </a:p>
          <a:p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5" y="1343223"/>
            <a:ext cx="2947467" cy="523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Create Username and Password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PH" dirty="0" smtClean="0"/>
              <a:t>This is the 2</a:t>
            </a:r>
            <a:r>
              <a:rPr lang="en-PH" baseline="30000" dirty="0" smtClean="0"/>
              <a:t>nd</a:t>
            </a:r>
            <a:r>
              <a:rPr lang="en-PH" dirty="0" smtClean="0"/>
              <a:t> and the last step of creating or activating account.</a:t>
            </a:r>
          </a:p>
          <a:p>
            <a:r>
              <a:rPr lang="en-PH" dirty="0" smtClean="0"/>
              <a:t>User can create an unique username and password. It will be use to login in this application. </a:t>
            </a:r>
            <a:endParaRPr lang="en-PH" dirty="0"/>
          </a:p>
          <a:p>
            <a:r>
              <a:rPr lang="en-PH" dirty="0" smtClean="0"/>
              <a:t>User only have 200 seconds to complete this session otherwise it will back to the Activation Account Form.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3" y="958320"/>
            <a:ext cx="3062288" cy="54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5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1950"/>
            <a:ext cx="3932237" cy="1600200"/>
          </a:xfrm>
        </p:spPr>
        <p:txBody>
          <a:bodyPr/>
          <a:lstStyle/>
          <a:p>
            <a:r>
              <a:rPr lang="en-PH" dirty="0" smtClean="0"/>
              <a:t>Main Form 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PH" dirty="0" smtClean="0"/>
              <a:t>This form contains side bar menu where the user can select where they want or what they want in this application.</a:t>
            </a:r>
          </a:p>
          <a:p>
            <a:r>
              <a:rPr lang="en-PH" dirty="0" smtClean="0"/>
              <a:t>This form contains the following:</a:t>
            </a:r>
          </a:p>
          <a:p>
            <a:r>
              <a:rPr lang="en-PH" b="1" dirty="0" smtClean="0"/>
              <a:t>Vessel ETA – </a:t>
            </a:r>
            <a:r>
              <a:rPr lang="en-PH" dirty="0" smtClean="0"/>
              <a:t>this is to view or monitor the vessel trip information.</a:t>
            </a:r>
          </a:p>
          <a:p>
            <a:r>
              <a:rPr lang="en-PH" b="1" dirty="0" smtClean="0"/>
              <a:t>My Account </a:t>
            </a:r>
            <a:r>
              <a:rPr lang="en-PH" dirty="0" smtClean="0"/>
              <a:t>– to view the Account information.</a:t>
            </a:r>
          </a:p>
          <a:p>
            <a:r>
              <a:rPr lang="en-PH" b="1" dirty="0" smtClean="0"/>
              <a:t>Check Seat</a:t>
            </a:r>
            <a:r>
              <a:rPr lang="en-PH" dirty="0" smtClean="0"/>
              <a:t> – to view the seat available.</a:t>
            </a:r>
          </a:p>
          <a:p>
            <a:endParaRPr lang="en-PH" b="1" dirty="0"/>
          </a:p>
          <a:p>
            <a:r>
              <a:rPr lang="en-PH" dirty="0" smtClean="0"/>
              <a:t>User account information will also be view in the side bar. It’s indicate the picture, name and email address of the user.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63" y="942975"/>
            <a:ext cx="3071812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571"/>
            <a:ext cx="3932237" cy="1600200"/>
          </a:xfrm>
        </p:spPr>
        <p:txBody>
          <a:bodyPr/>
          <a:lstStyle/>
          <a:p>
            <a:r>
              <a:rPr lang="en-PH" dirty="0" smtClean="0"/>
              <a:t>Vessel ETA form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PH" dirty="0" smtClean="0"/>
              <a:t>This is to view the trip information of the user. </a:t>
            </a:r>
          </a:p>
          <a:p>
            <a:r>
              <a:rPr lang="en-PH" dirty="0" smtClean="0"/>
              <a:t>When the user desires to view their trip information, they must scan the their ticket before they can view their trip. </a:t>
            </a:r>
          </a:p>
          <a:p>
            <a:r>
              <a:rPr lang="en-PH" dirty="0" smtClean="0"/>
              <a:t>Once scanning is done, they may now view or monitor the vessel. </a:t>
            </a:r>
          </a:p>
          <a:p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87" y="328612"/>
            <a:ext cx="3186113" cy="5664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010" y="328611"/>
            <a:ext cx="3186113" cy="56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5280"/>
            <a:ext cx="3932237" cy="1600200"/>
          </a:xfrm>
        </p:spPr>
        <p:txBody>
          <a:bodyPr/>
          <a:lstStyle/>
          <a:p>
            <a:r>
              <a:rPr lang="en-PH" dirty="0" smtClean="0"/>
              <a:t>My Account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PH" dirty="0" smtClean="0"/>
              <a:t>This form is to view Account information.</a:t>
            </a:r>
          </a:p>
          <a:p>
            <a:r>
              <a:rPr lang="en-PH" dirty="0" smtClean="0"/>
              <a:t>They can view their points earned from riding in the super ferry. </a:t>
            </a:r>
          </a:p>
          <a:p>
            <a:r>
              <a:rPr lang="en-PH" dirty="0" smtClean="0"/>
              <a:t>It contains picture and name of the user. This details are from server where the user registered for the Passenger Manifest 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87" y="457200"/>
            <a:ext cx="3183255" cy="565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87" y="457200"/>
            <a:ext cx="3183255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7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270368"/>
            <a:ext cx="3932237" cy="1600200"/>
          </a:xfrm>
        </p:spPr>
        <p:txBody>
          <a:bodyPr/>
          <a:lstStyle/>
          <a:p>
            <a:r>
              <a:rPr lang="en-PH" dirty="0" smtClean="0"/>
              <a:t>Check Seat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PH" dirty="0" smtClean="0"/>
              <a:t>If the user wants to know is how many seat available in the Station Origin and Station Destination that they select. 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67" y="199248"/>
            <a:ext cx="3259773" cy="57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Super Ferry App Screenshots</vt:lpstr>
      <vt:lpstr>Login form </vt:lpstr>
      <vt:lpstr>Activation Account </vt:lpstr>
      <vt:lpstr>Create Username and Password</vt:lpstr>
      <vt:lpstr>Main Form </vt:lpstr>
      <vt:lpstr>Vessel ETA form</vt:lpstr>
      <vt:lpstr>My Account</vt:lpstr>
      <vt:lpstr>Check Seat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Screenshots</dc:title>
  <dc:creator>jimSabandalx</dc:creator>
  <cp:lastModifiedBy>jimSabandalx</cp:lastModifiedBy>
  <cp:revision>8</cp:revision>
  <dcterms:created xsi:type="dcterms:W3CDTF">2018-04-10T03:02:32Z</dcterms:created>
  <dcterms:modified xsi:type="dcterms:W3CDTF">2018-04-10T04:32:24Z</dcterms:modified>
</cp:coreProperties>
</file>