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D31BD-144C-568A-83BE-87E6275C2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9E3A8F-DD81-77E9-D982-53A2C50FA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9611C-74F6-CA68-AF0E-FA7311FC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74A72-EE81-CDB7-E7F9-5C808B37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2B20C-F857-D32F-7AA4-C08B5C5E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8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C6965-9285-8A75-CABC-3E45C12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11E816-E8A4-79CD-25DD-1E0398E0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6CB21A-EC69-7579-6409-764BED75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1B5173-D9E4-3A56-78EC-4D59FFC7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BE8384-03C8-21B8-05B3-51CAAA25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63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64037D-47CB-5EFD-065C-587A7035A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B0C063-0420-6FF4-DA16-BFDAA6BC5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9290B8-A125-91AA-E17F-F50AE7EF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463DC-A354-E92C-F0A7-5EBCFD2B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21B93-8E41-727B-D426-3CF62B03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68483-FA70-4DC6-59B8-C7434F84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6263B8-AD2C-8C9D-58CD-D5AD2F63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4E732A-24D6-07F7-5404-5DCDEFEC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16D53-BD2A-71D4-DD32-2761AA55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830CE2-16E9-A3D4-3332-9ABE409E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1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30FDF-2073-8D0C-3A1E-3C600B78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037DE6-657F-8A5D-D9E6-808EFC99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C8E79-E94A-9F4E-C66D-9236985D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7499D-63AA-1C95-5409-0DFD6941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1D9BB-A802-3369-5CF0-E3F747F1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78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8283F-8DF0-EC7A-7734-34F09A44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5327B-FC55-B6A3-6DA1-B7351F953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96C743-1EF7-576A-5C44-44AC6B23B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01D90E-3589-717C-BF38-B9DA8E89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C0ABEB-252C-D59E-F83E-CF39449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6B9B1E-697C-71CE-4A16-81546502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12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C1E98-4ADB-267E-10F3-A08867A6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7AF292-4DE1-A15B-80FF-621CDA48E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FCB63A-64E1-D14E-8E2F-C2C534927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7751BB-F549-C772-AD43-AAC6B4F51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8E55CA-5BE1-CCAF-8BD5-6FC7367F6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D0928F-03B5-62BF-260F-229C618B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6772BB-1460-DA24-3C57-63E28F9F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98727C-955F-BB12-8C17-CBB2F6C3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55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2392B-C16F-6034-84DB-6B5D0235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D6C06F-2618-55EF-E153-9CD09165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A1CEEE-1BE6-9768-E113-5F06998B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0B34CE-4BE3-EF90-7DD0-C23E826B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33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BC928D-9E34-B4A1-FBC2-3B1585AF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368D02-F170-7E48-EEF4-C7166EAC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B7F17A-E580-7B9F-8F1C-8ADFADE6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508A8-74ED-3B30-B0C3-97C9E92B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C0FA2D-5A96-832B-BB0C-520F1304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27CF89-31AD-9806-DF6D-2E3937E9C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54F08A-6425-C7A7-CD35-F11CCA0E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FEF4C2-09A2-BD1D-3B87-0A2BDEE7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68AD4-2115-6C2A-FF7B-8777D1BC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5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527B9-2590-31A2-BE77-A2C434D7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F42472-6020-DEEF-F1B0-4C732BFD2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C49010-6DB9-CE8A-0B32-847986415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6B4CD1-ACD4-DDE4-D16C-7B64365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CDBAC6-6558-2627-D853-3E8D7045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C772E-6306-1B2A-20E4-82F28EA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1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D7FDE6-E046-8D5B-C90E-AB4B956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28C73F-8EDA-F44B-4638-E333DA8E5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1643C-5372-E011-3640-B4FA29DF8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60746-3734-4F66-B356-25A899B73415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118B5-9B28-F355-F9A9-74E7C059E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6563F-5817-A03D-8B08-9AE8AA801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E6D80-9AE3-49AF-A961-A45247E08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93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03330-9691-8196-A716-AE4C2B38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240" y="-343916"/>
            <a:ext cx="8351520" cy="2387600"/>
          </a:xfrm>
        </p:spPr>
        <p:txBody>
          <a:bodyPr/>
          <a:lstStyle/>
          <a:p>
            <a:r>
              <a:rPr lang="ja-JP" altLang="en-US" dirty="0"/>
              <a:t>目指せ大卒！</a:t>
            </a:r>
            <a:br>
              <a:rPr kumimoji="1" lang="en-US" altLang="ja-JP" dirty="0"/>
            </a:br>
            <a:r>
              <a:rPr kumimoji="1" lang="ja-JP" altLang="en-US" dirty="0"/>
              <a:t>シューティングゲーム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DF76FE6-2594-F92C-0FC8-25DCBEDD78AE}"/>
              </a:ext>
            </a:extLst>
          </p:cNvPr>
          <p:cNvSpPr/>
          <p:nvPr/>
        </p:nvSpPr>
        <p:spPr>
          <a:xfrm>
            <a:off x="3701143" y="2263358"/>
            <a:ext cx="4789714" cy="1121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FF0000"/>
                </a:solidFill>
              </a:rPr>
              <a:t>かんたん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5DCB3E1-5AF3-D978-1683-DBDC2515D325}"/>
              </a:ext>
            </a:extLst>
          </p:cNvPr>
          <p:cNvSpPr/>
          <p:nvPr/>
        </p:nvSpPr>
        <p:spPr>
          <a:xfrm>
            <a:off x="3701143" y="3823934"/>
            <a:ext cx="4789714" cy="1121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rgbClr val="00B050"/>
                </a:solidFill>
              </a:rPr>
              <a:t>ふつう</a:t>
            </a:r>
            <a:endParaRPr kumimoji="1" lang="ja-JP" altLang="en-US" sz="4000" b="1" dirty="0">
              <a:solidFill>
                <a:srgbClr val="00B05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AAC0C10-2F75-7389-A714-F9EF56D7BC97}"/>
              </a:ext>
            </a:extLst>
          </p:cNvPr>
          <p:cNvSpPr/>
          <p:nvPr/>
        </p:nvSpPr>
        <p:spPr>
          <a:xfrm>
            <a:off x="3701143" y="5384510"/>
            <a:ext cx="4789714" cy="11212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solidFill>
                  <a:schemeClr val="accent2">
                    <a:lumMod val="75000"/>
                  </a:schemeClr>
                </a:solidFill>
              </a:rPr>
              <a:t>むずかしい</a:t>
            </a:r>
          </a:p>
        </p:txBody>
      </p:sp>
    </p:spTree>
    <p:extLst>
      <p:ext uri="{BB962C8B-B14F-4D97-AF65-F5344CB8AC3E}">
        <p14:creationId xmlns:p14="http://schemas.microsoft.com/office/powerpoint/2010/main" val="365087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椅子とテーブルの列">
            <a:extLst>
              <a:ext uri="{FF2B5EF4-FFF2-40B4-BE49-F238E27FC236}">
                <a16:creationId xmlns:a16="http://schemas.microsoft.com/office/drawing/2014/main" id="{A1DB84D3-E408-C8F1-CAF3-69D85640F7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0140E3-2E1E-6141-E820-62ADD48C01BB}"/>
              </a:ext>
            </a:extLst>
          </p:cNvPr>
          <p:cNvSpPr txBox="1"/>
          <p:nvPr/>
        </p:nvSpPr>
        <p:spPr>
          <a:xfrm>
            <a:off x="3678174" y="2921168"/>
            <a:ext cx="4835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rgbClr val="7030A0"/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rPr>
              <a:t>GAMEOVER</a:t>
            </a:r>
            <a:endParaRPr kumimoji="1" lang="ja-JP" altLang="en-US" sz="6000" dirty="0">
              <a:solidFill>
                <a:srgbClr val="7030A0"/>
              </a:solidFill>
              <a:latin typeface="Noto Sans JP Black" panose="020B0200000000000000" pitchFamily="50" charset="-128"/>
              <a:ea typeface="Noto Sans JP Black" panose="020B02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311AE9-6C1C-CE24-00A3-0783EBD445A0}"/>
              </a:ext>
            </a:extLst>
          </p:cNvPr>
          <p:cNvSpPr txBox="1"/>
          <p:nvPr/>
        </p:nvSpPr>
        <p:spPr>
          <a:xfrm>
            <a:off x="4138422" y="4434465"/>
            <a:ext cx="3915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rPr>
              <a:t>欠席のしすぎだよ</a:t>
            </a:r>
            <a:endParaRPr lang="en-US" altLang="ja-JP" sz="2800" dirty="0">
              <a:solidFill>
                <a:srgbClr val="FF0000"/>
              </a:solidFill>
              <a:latin typeface="Noto Sans JP Black" panose="020B0200000000000000" pitchFamily="50" charset="-128"/>
              <a:ea typeface="Noto Sans JP Black" panose="020B0200000000000000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rgbClr val="FF0000"/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rPr>
              <a:t>もっと学校に行こう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8DCA88A-54FF-0A7A-B9FA-D7928125354E}"/>
              </a:ext>
            </a:extLst>
          </p:cNvPr>
          <p:cNvSpPr/>
          <p:nvPr/>
        </p:nvSpPr>
        <p:spPr>
          <a:xfrm>
            <a:off x="9390888" y="228600"/>
            <a:ext cx="2606040" cy="850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取得単位数：</a:t>
            </a:r>
            <a:r>
              <a:rPr kumimoji="1" lang="en-US" altLang="ja-JP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必修：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選択：</a:t>
            </a:r>
            <a:r>
              <a:rPr kumimoji="1"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BB4B140-8034-446D-3022-DE7E3C86B2A8}"/>
              </a:ext>
            </a:extLst>
          </p:cNvPr>
          <p:cNvSpPr/>
          <p:nvPr/>
        </p:nvSpPr>
        <p:spPr>
          <a:xfrm>
            <a:off x="195072" y="228600"/>
            <a:ext cx="2606040" cy="850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退学まで：</a:t>
            </a:r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9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56EC0-C4F1-CEF0-8D0B-4DD6DF6E1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椅子とテーブルの列">
            <a:extLst>
              <a:ext uri="{FF2B5EF4-FFF2-40B4-BE49-F238E27FC236}">
                <a16:creationId xmlns:a16="http://schemas.microsoft.com/office/drawing/2014/main" id="{5425C02C-BCF8-1C80-1371-6C37349961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1C8672-9862-46A7-4277-F8B163B3D5EA}"/>
              </a:ext>
            </a:extLst>
          </p:cNvPr>
          <p:cNvSpPr txBox="1"/>
          <p:nvPr/>
        </p:nvSpPr>
        <p:spPr>
          <a:xfrm>
            <a:off x="3678174" y="2921168"/>
            <a:ext cx="4917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rgbClr val="0070C0"/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rPr>
              <a:t>GAME</a:t>
            </a:r>
            <a:r>
              <a:rPr lang="en-US" altLang="ja-JP" sz="6000" dirty="0">
                <a:solidFill>
                  <a:srgbClr val="0070C0"/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rPr>
              <a:t>CLEAR</a:t>
            </a:r>
            <a:endParaRPr kumimoji="1" lang="ja-JP" altLang="en-US" sz="6000" dirty="0">
              <a:solidFill>
                <a:srgbClr val="0070C0"/>
              </a:solidFill>
              <a:latin typeface="Noto Sans JP Black" panose="020B0200000000000000" pitchFamily="50" charset="-128"/>
              <a:ea typeface="Noto Sans JP Black" panose="020B02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A1B8A8-7B10-BEDB-9398-E57494C1937D}"/>
              </a:ext>
            </a:extLst>
          </p:cNvPr>
          <p:cNvSpPr txBox="1"/>
          <p:nvPr/>
        </p:nvSpPr>
        <p:spPr>
          <a:xfrm>
            <a:off x="4138422" y="4434465"/>
            <a:ext cx="3915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FF0000"/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</a:rPr>
              <a:t>卒業おめでとう！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00421EE-703F-1FF1-C5A1-AE52F1685AF7}"/>
              </a:ext>
            </a:extLst>
          </p:cNvPr>
          <p:cNvSpPr/>
          <p:nvPr/>
        </p:nvSpPr>
        <p:spPr>
          <a:xfrm>
            <a:off x="9390888" y="228600"/>
            <a:ext cx="2606040" cy="850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取得単位数：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lang="en-US" altLang="ja-JP" dirty="0">
                <a:solidFill>
                  <a:schemeClr val="tx1"/>
                </a:solidFill>
              </a:rPr>
              <a:t>20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必修：</a:t>
            </a:r>
            <a:r>
              <a:rPr lang="en-US" altLang="ja-JP" dirty="0">
                <a:solidFill>
                  <a:schemeClr val="tx1"/>
                </a:solidFill>
              </a:rPr>
              <a:t>80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選択：</a:t>
            </a:r>
            <a:r>
              <a:rPr lang="en-US" altLang="ja-JP" dirty="0">
                <a:solidFill>
                  <a:schemeClr val="tx1"/>
                </a:solidFill>
              </a:rPr>
              <a:t>40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BD4A956-E39B-CB1F-A390-F0F1AE181261}"/>
              </a:ext>
            </a:extLst>
          </p:cNvPr>
          <p:cNvSpPr/>
          <p:nvPr/>
        </p:nvSpPr>
        <p:spPr>
          <a:xfrm>
            <a:off x="195072" y="228600"/>
            <a:ext cx="2606040" cy="850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退学まで：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3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Noto Sans JP Black</vt:lpstr>
      <vt:lpstr>游ゴシック</vt:lpstr>
      <vt:lpstr>游ゴシック Light</vt:lpstr>
      <vt:lpstr>Arial</vt:lpstr>
      <vt:lpstr>Office テーマ</vt:lpstr>
      <vt:lpstr>目指せ大卒！ シューティングゲーム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KONO Tomohiro</dc:creator>
  <cp:lastModifiedBy>KONO Tomohiro</cp:lastModifiedBy>
  <cp:revision>2</cp:revision>
  <dcterms:created xsi:type="dcterms:W3CDTF">2025-07-02T02:22:02Z</dcterms:created>
  <dcterms:modified xsi:type="dcterms:W3CDTF">2025-07-03T12:47:23Z</dcterms:modified>
</cp:coreProperties>
</file>