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7" r:id="rId2"/>
    <p:sldId id="264" r:id="rId3"/>
    <p:sldId id="261" r:id="rId4"/>
    <p:sldId id="269" r:id="rId5"/>
    <p:sldId id="262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70299"/>
  </p:normalViewPr>
  <p:slideViewPr>
    <p:cSldViewPr snapToGrid="0" snapToObjects="1">
      <p:cViewPr varScale="1">
        <p:scale>
          <a:sx n="135" d="100"/>
          <a:sy n="135" d="100"/>
        </p:scale>
        <p:origin x="600" y="1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539F32-7147-3A46-AD6B-94CFC046F38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3472C-3BCC-F441-9FB5-7DE25CA3ED52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Power</a:t>
          </a:r>
        </a:p>
      </dgm:t>
    </dgm:pt>
    <dgm:pt modelId="{FBD009FF-804B-EC40-AE90-D72430CE2672}" type="parTrans" cxnId="{E4DB813E-8FB7-134F-9A25-50DE35AB5490}">
      <dgm:prSet/>
      <dgm:spPr/>
      <dgm:t>
        <a:bodyPr/>
        <a:lstStyle/>
        <a:p>
          <a:endParaRPr lang="en-US"/>
        </a:p>
      </dgm:t>
    </dgm:pt>
    <dgm:pt modelId="{4462BF8E-135D-1445-9CE4-031CC4E21F75}" type="sibTrans" cxnId="{E4DB813E-8FB7-134F-9A25-50DE35AB5490}">
      <dgm:prSet/>
      <dgm:spPr/>
      <dgm:t>
        <a:bodyPr/>
        <a:lstStyle/>
        <a:p>
          <a:endParaRPr lang="en-US"/>
        </a:p>
      </dgm:t>
    </dgm:pt>
    <dgm:pt modelId="{508BD05F-F7B4-9E43-8ADB-06F45214FE76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sample size</a:t>
          </a:r>
        </a:p>
      </dgm:t>
    </dgm:pt>
    <dgm:pt modelId="{DF90C271-2BF4-9E49-9C76-DDF0A3B64535}" type="parTrans" cxnId="{11F10367-2964-6446-9BD8-82D89B9CE54C}">
      <dgm:prSet/>
      <dgm:spPr/>
      <dgm:t>
        <a:bodyPr/>
        <a:lstStyle/>
        <a:p>
          <a:endParaRPr lang="en-US"/>
        </a:p>
      </dgm:t>
    </dgm:pt>
    <dgm:pt modelId="{D261ED1D-41F7-0849-961E-ADFCB3A96A4B}" type="sibTrans" cxnId="{11F10367-2964-6446-9BD8-82D89B9CE54C}">
      <dgm:prSet/>
      <dgm:spPr/>
      <dgm:t>
        <a:bodyPr/>
        <a:lstStyle/>
        <a:p>
          <a:endParaRPr lang="en-US"/>
        </a:p>
      </dgm:t>
    </dgm:pt>
    <dgm:pt modelId="{9223314C-87B5-A84E-B0B4-051098E1E1DF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significance level</a:t>
          </a:r>
        </a:p>
      </dgm:t>
    </dgm:pt>
    <dgm:pt modelId="{150D0427-7C2C-CE44-9077-2E33521423E1}" type="parTrans" cxnId="{9E352350-AAE3-6F48-84B6-461C755D65F0}">
      <dgm:prSet/>
      <dgm:spPr/>
      <dgm:t>
        <a:bodyPr/>
        <a:lstStyle/>
        <a:p>
          <a:endParaRPr lang="en-US"/>
        </a:p>
      </dgm:t>
    </dgm:pt>
    <dgm:pt modelId="{7A76D876-DE45-C24E-8718-D3C5C5CB2A93}" type="sibTrans" cxnId="{9E352350-AAE3-6F48-84B6-461C755D65F0}">
      <dgm:prSet/>
      <dgm:spPr/>
      <dgm:t>
        <a:bodyPr/>
        <a:lstStyle/>
        <a:p>
          <a:endParaRPr lang="en-US"/>
        </a:p>
      </dgm:t>
    </dgm:pt>
    <dgm:pt modelId="{AB89663E-B1D5-4A4C-959B-FE9DE9E4E77F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effect size</a:t>
          </a:r>
        </a:p>
      </dgm:t>
    </dgm:pt>
    <dgm:pt modelId="{420AC586-F901-A445-B2FB-34881EA49D3D}" type="parTrans" cxnId="{A988C871-8A9A-A941-9BBA-DA7D58446592}">
      <dgm:prSet/>
      <dgm:spPr/>
      <dgm:t>
        <a:bodyPr/>
        <a:lstStyle/>
        <a:p>
          <a:endParaRPr lang="en-US"/>
        </a:p>
      </dgm:t>
    </dgm:pt>
    <dgm:pt modelId="{B6C74530-4AF8-3A43-A860-C17CC401B0FD}" type="sibTrans" cxnId="{A988C871-8A9A-A941-9BBA-DA7D58446592}">
      <dgm:prSet/>
      <dgm:spPr/>
      <dgm:t>
        <a:bodyPr/>
        <a:lstStyle/>
        <a:p>
          <a:endParaRPr lang="en-US"/>
        </a:p>
      </dgm:t>
    </dgm:pt>
    <dgm:pt modelId="{0B798BDE-54E9-4547-8104-CADCEB964AD3}">
      <dgm:prSet custT="1"/>
      <dgm:spPr>
        <a:solidFill>
          <a:prstClr val="white">
            <a:lumMod val="75000"/>
          </a:prstClr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type II error rate</a:t>
          </a:r>
        </a:p>
      </dgm:t>
    </dgm:pt>
    <dgm:pt modelId="{DDFC1E87-26F2-7644-A43C-88B9F97785FA}" type="parTrans" cxnId="{77AA891F-0A15-5140-99D6-90193C9B6266}">
      <dgm:prSet/>
      <dgm:spPr/>
      <dgm:t>
        <a:bodyPr/>
        <a:lstStyle/>
        <a:p>
          <a:endParaRPr lang="en-US"/>
        </a:p>
      </dgm:t>
    </dgm:pt>
    <dgm:pt modelId="{90314B92-884B-7A4E-B9F5-69E15A969E0E}" type="sibTrans" cxnId="{77AA891F-0A15-5140-99D6-90193C9B6266}">
      <dgm:prSet/>
      <dgm:spPr/>
      <dgm:t>
        <a:bodyPr/>
        <a:lstStyle/>
        <a:p>
          <a:endParaRPr lang="en-US"/>
        </a:p>
      </dgm:t>
    </dgm:pt>
    <dgm:pt modelId="{7A6C96BD-C6E6-594C-8688-8F3F30A24F41}" type="pres">
      <dgm:prSet presAssocID="{1A539F32-7147-3A46-AD6B-94CFC046F3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66FF99-55C4-F44D-B97C-AB7BD2132B0E}" type="pres">
      <dgm:prSet presAssocID="{20F3472C-3BCC-F441-9FB5-7DE25CA3ED52}" presName="root1" presStyleCnt="0"/>
      <dgm:spPr/>
    </dgm:pt>
    <dgm:pt modelId="{5CCE6395-4134-394A-B0E0-3F6FA956FA38}" type="pres">
      <dgm:prSet presAssocID="{20F3472C-3BCC-F441-9FB5-7DE25CA3ED52}" presName="LevelOneTextNode" presStyleLbl="node0" presStyleIdx="0" presStyleCnt="1" custAng="5400000" custScaleX="109950" custScaleY="53468" custLinFactX="-20194" custLinFactNeighborX="-100000" custLinFactNeighborY="0">
        <dgm:presLayoutVars>
          <dgm:chPref val="3"/>
        </dgm:presLayoutVars>
      </dgm:prSet>
      <dgm:spPr/>
    </dgm:pt>
    <dgm:pt modelId="{9FF6D3A6-AC58-8145-BC2F-932DAB7E3904}" type="pres">
      <dgm:prSet presAssocID="{20F3472C-3BCC-F441-9FB5-7DE25CA3ED52}" presName="level2hierChild" presStyleCnt="0"/>
      <dgm:spPr/>
    </dgm:pt>
    <dgm:pt modelId="{808E2F6D-AA05-984B-90A1-A7E1D6E5B62C}" type="pres">
      <dgm:prSet presAssocID="{DF90C271-2BF4-9E49-9C76-DDF0A3B64535}" presName="conn2-1" presStyleLbl="parChTrans1D2" presStyleIdx="0" presStyleCnt="4"/>
      <dgm:spPr/>
    </dgm:pt>
    <dgm:pt modelId="{4F97CAD9-B834-3047-ABA8-4631F6762F62}" type="pres">
      <dgm:prSet presAssocID="{DF90C271-2BF4-9E49-9C76-DDF0A3B64535}" presName="connTx" presStyleLbl="parChTrans1D2" presStyleIdx="0" presStyleCnt="4"/>
      <dgm:spPr/>
    </dgm:pt>
    <dgm:pt modelId="{B891F3FA-B17B-E440-A36E-722D67494478}" type="pres">
      <dgm:prSet presAssocID="{508BD05F-F7B4-9E43-8ADB-06F45214FE76}" presName="root2" presStyleCnt="0"/>
      <dgm:spPr/>
    </dgm:pt>
    <dgm:pt modelId="{FF75109D-2293-DD42-96F6-411645FB2BEA}" type="pres">
      <dgm:prSet presAssocID="{508BD05F-F7B4-9E43-8ADB-06F45214FE76}" presName="LevelTwoTextNode" presStyleLbl="node2" presStyleIdx="0" presStyleCnt="4">
        <dgm:presLayoutVars>
          <dgm:chPref val="3"/>
        </dgm:presLayoutVars>
      </dgm:prSet>
      <dgm:spPr/>
    </dgm:pt>
    <dgm:pt modelId="{667B75E0-7817-124B-B6D1-8A5EBB75D0EF}" type="pres">
      <dgm:prSet presAssocID="{508BD05F-F7B4-9E43-8ADB-06F45214FE76}" presName="level3hierChild" presStyleCnt="0"/>
      <dgm:spPr/>
    </dgm:pt>
    <dgm:pt modelId="{1B38E40E-CDB1-0C45-81CF-A797F2C3BB55}" type="pres">
      <dgm:prSet presAssocID="{150D0427-7C2C-CE44-9077-2E33521423E1}" presName="conn2-1" presStyleLbl="parChTrans1D2" presStyleIdx="1" presStyleCnt="4"/>
      <dgm:spPr/>
    </dgm:pt>
    <dgm:pt modelId="{C1ED5E05-9CB3-FD40-A90D-C05223B5A377}" type="pres">
      <dgm:prSet presAssocID="{150D0427-7C2C-CE44-9077-2E33521423E1}" presName="connTx" presStyleLbl="parChTrans1D2" presStyleIdx="1" presStyleCnt="4"/>
      <dgm:spPr/>
    </dgm:pt>
    <dgm:pt modelId="{4E5CA5EA-C735-F34B-B4AE-013C0484B317}" type="pres">
      <dgm:prSet presAssocID="{9223314C-87B5-A84E-B0B4-051098E1E1DF}" presName="root2" presStyleCnt="0"/>
      <dgm:spPr/>
    </dgm:pt>
    <dgm:pt modelId="{84074BD5-821C-4644-964E-5B3821F3E524}" type="pres">
      <dgm:prSet presAssocID="{9223314C-87B5-A84E-B0B4-051098E1E1DF}" presName="LevelTwoTextNode" presStyleLbl="node2" presStyleIdx="1" presStyleCnt="4">
        <dgm:presLayoutVars>
          <dgm:chPref val="3"/>
        </dgm:presLayoutVars>
      </dgm:prSet>
      <dgm:spPr/>
    </dgm:pt>
    <dgm:pt modelId="{F935B162-481C-544C-988A-31CD05839CC8}" type="pres">
      <dgm:prSet presAssocID="{9223314C-87B5-A84E-B0B4-051098E1E1DF}" presName="level3hierChild" presStyleCnt="0"/>
      <dgm:spPr/>
    </dgm:pt>
    <dgm:pt modelId="{F79590B8-A4B0-9044-9BD3-2D41BDD4B7C0}" type="pres">
      <dgm:prSet presAssocID="{420AC586-F901-A445-B2FB-34881EA49D3D}" presName="conn2-1" presStyleLbl="parChTrans1D2" presStyleIdx="2" presStyleCnt="4"/>
      <dgm:spPr/>
    </dgm:pt>
    <dgm:pt modelId="{A9827BEE-D844-A545-A033-8523D4EEA8A8}" type="pres">
      <dgm:prSet presAssocID="{420AC586-F901-A445-B2FB-34881EA49D3D}" presName="connTx" presStyleLbl="parChTrans1D2" presStyleIdx="2" presStyleCnt="4"/>
      <dgm:spPr/>
    </dgm:pt>
    <dgm:pt modelId="{39929F78-C6B0-FC4A-A4D7-45AC063B1BBD}" type="pres">
      <dgm:prSet presAssocID="{AB89663E-B1D5-4A4C-959B-FE9DE9E4E77F}" presName="root2" presStyleCnt="0"/>
      <dgm:spPr/>
    </dgm:pt>
    <dgm:pt modelId="{3D1695A2-CA85-104F-B74D-4008B5D9826D}" type="pres">
      <dgm:prSet presAssocID="{AB89663E-B1D5-4A4C-959B-FE9DE9E4E77F}" presName="LevelTwoTextNode" presStyleLbl="node2" presStyleIdx="2" presStyleCnt="4">
        <dgm:presLayoutVars>
          <dgm:chPref val="3"/>
        </dgm:presLayoutVars>
      </dgm:prSet>
      <dgm:spPr/>
    </dgm:pt>
    <dgm:pt modelId="{1C6D6D84-89E5-5248-9F5B-E9741F887737}" type="pres">
      <dgm:prSet presAssocID="{AB89663E-B1D5-4A4C-959B-FE9DE9E4E77F}" presName="level3hierChild" presStyleCnt="0"/>
      <dgm:spPr/>
    </dgm:pt>
    <dgm:pt modelId="{2011873F-8186-E64A-BEA5-1959BB006EBD}" type="pres">
      <dgm:prSet presAssocID="{DDFC1E87-26F2-7644-A43C-88B9F97785FA}" presName="conn2-1" presStyleLbl="parChTrans1D2" presStyleIdx="3" presStyleCnt="4"/>
      <dgm:spPr/>
    </dgm:pt>
    <dgm:pt modelId="{416371ED-3DA3-7741-A5F4-BBA794B86202}" type="pres">
      <dgm:prSet presAssocID="{DDFC1E87-26F2-7644-A43C-88B9F97785FA}" presName="connTx" presStyleLbl="parChTrans1D2" presStyleIdx="3" presStyleCnt="4"/>
      <dgm:spPr/>
    </dgm:pt>
    <dgm:pt modelId="{FB829020-0B30-C24A-882B-3B4B935C4AA3}" type="pres">
      <dgm:prSet presAssocID="{0B798BDE-54E9-4547-8104-CADCEB964AD3}" presName="root2" presStyleCnt="0"/>
      <dgm:spPr/>
    </dgm:pt>
    <dgm:pt modelId="{54873003-14C9-634A-AF99-5D6FD11F80BE}" type="pres">
      <dgm:prSet presAssocID="{0B798BDE-54E9-4547-8104-CADCEB964AD3}" presName="LevelTwoTextNode" presStyleLbl="node2" presStyleIdx="3" presStyleCnt="4">
        <dgm:presLayoutVars>
          <dgm:chPref val="3"/>
        </dgm:presLayoutVars>
      </dgm:prSet>
      <dgm:spPr>
        <a:xfrm>
          <a:off x="3268945" y="2053015"/>
          <a:ext cx="1680708" cy="512411"/>
        </a:xfrm>
        <a:prstGeom prst="rect">
          <a:avLst/>
        </a:prstGeom>
      </dgm:spPr>
    </dgm:pt>
    <dgm:pt modelId="{E3C77BB7-39B4-5E4D-B97D-08AA1D810A46}" type="pres">
      <dgm:prSet presAssocID="{0B798BDE-54E9-4547-8104-CADCEB964AD3}" presName="level3hierChild" presStyleCnt="0"/>
      <dgm:spPr/>
    </dgm:pt>
  </dgm:ptLst>
  <dgm:cxnLst>
    <dgm:cxn modelId="{77AA891F-0A15-5140-99D6-90193C9B6266}" srcId="{20F3472C-3BCC-F441-9FB5-7DE25CA3ED52}" destId="{0B798BDE-54E9-4547-8104-CADCEB964AD3}" srcOrd="3" destOrd="0" parTransId="{DDFC1E87-26F2-7644-A43C-88B9F97785FA}" sibTransId="{90314B92-884B-7A4E-B9F5-69E15A969E0E}"/>
    <dgm:cxn modelId="{4446DF27-8369-B942-B284-A7C3CE14014B}" type="presOf" srcId="{508BD05F-F7B4-9E43-8ADB-06F45214FE76}" destId="{FF75109D-2293-DD42-96F6-411645FB2BEA}" srcOrd="0" destOrd="0" presId="urn:microsoft.com/office/officeart/2008/layout/HorizontalMultiLevelHierarchy"/>
    <dgm:cxn modelId="{E4DB813E-8FB7-134F-9A25-50DE35AB5490}" srcId="{1A539F32-7147-3A46-AD6B-94CFC046F387}" destId="{20F3472C-3BCC-F441-9FB5-7DE25CA3ED52}" srcOrd="0" destOrd="0" parTransId="{FBD009FF-804B-EC40-AE90-D72430CE2672}" sibTransId="{4462BF8E-135D-1445-9CE4-031CC4E21F75}"/>
    <dgm:cxn modelId="{00DA5D47-0279-8745-A083-3DEEC4639647}" type="presOf" srcId="{DF90C271-2BF4-9E49-9C76-DDF0A3B64535}" destId="{808E2F6D-AA05-984B-90A1-A7E1D6E5B62C}" srcOrd="0" destOrd="0" presId="urn:microsoft.com/office/officeart/2008/layout/HorizontalMultiLevelHierarchy"/>
    <dgm:cxn modelId="{E12BAA4D-EDC7-3040-B795-32C9B83BF8F3}" type="presOf" srcId="{1A539F32-7147-3A46-AD6B-94CFC046F387}" destId="{7A6C96BD-C6E6-594C-8688-8F3F30A24F41}" srcOrd="0" destOrd="0" presId="urn:microsoft.com/office/officeart/2008/layout/HorizontalMultiLevelHierarchy"/>
    <dgm:cxn modelId="{9E352350-AAE3-6F48-84B6-461C755D65F0}" srcId="{20F3472C-3BCC-F441-9FB5-7DE25CA3ED52}" destId="{9223314C-87B5-A84E-B0B4-051098E1E1DF}" srcOrd="1" destOrd="0" parTransId="{150D0427-7C2C-CE44-9077-2E33521423E1}" sibTransId="{7A76D876-DE45-C24E-8718-D3C5C5CB2A93}"/>
    <dgm:cxn modelId="{B3356751-7B30-5B4D-9296-E461DD9F2AF3}" type="presOf" srcId="{420AC586-F901-A445-B2FB-34881EA49D3D}" destId="{A9827BEE-D844-A545-A033-8523D4EEA8A8}" srcOrd="1" destOrd="0" presId="urn:microsoft.com/office/officeart/2008/layout/HorizontalMultiLevelHierarchy"/>
    <dgm:cxn modelId="{11F10367-2964-6446-9BD8-82D89B9CE54C}" srcId="{20F3472C-3BCC-F441-9FB5-7DE25CA3ED52}" destId="{508BD05F-F7B4-9E43-8ADB-06F45214FE76}" srcOrd="0" destOrd="0" parTransId="{DF90C271-2BF4-9E49-9C76-DDF0A3B64535}" sibTransId="{D261ED1D-41F7-0849-961E-ADFCB3A96A4B}"/>
    <dgm:cxn modelId="{251E3469-236A-FC4C-9057-19C36048742B}" type="presOf" srcId="{DF90C271-2BF4-9E49-9C76-DDF0A3B64535}" destId="{4F97CAD9-B834-3047-ABA8-4631F6762F62}" srcOrd="1" destOrd="0" presId="urn:microsoft.com/office/officeart/2008/layout/HorizontalMultiLevelHierarchy"/>
    <dgm:cxn modelId="{A988C871-8A9A-A941-9BBA-DA7D58446592}" srcId="{20F3472C-3BCC-F441-9FB5-7DE25CA3ED52}" destId="{AB89663E-B1D5-4A4C-959B-FE9DE9E4E77F}" srcOrd="2" destOrd="0" parTransId="{420AC586-F901-A445-B2FB-34881EA49D3D}" sibTransId="{B6C74530-4AF8-3A43-A860-C17CC401B0FD}"/>
    <dgm:cxn modelId="{EF103680-DD59-BD43-8449-8873E150BD5A}" type="presOf" srcId="{20F3472C-3BCC-F441-9FB5-7DE25CA3ED52}" destId="{5CCE6395-4134-394A-B0E0-3F6FA956FA38}" srcOrd="0" destOrd="0" presId="urn:microsoft.com/office/officeart/2008/layout/HorizontalMultiLevelHierarchy"/>
    <dgm:cxn modelId="{9DBB5594-28F2-8649-AC12-2246C5844B03}" type="presOf" srcId="{AB89663E-B1D5-4A4C-959B-FE9DE9E4E77F}" destId="{3D1695A2-CA85-104F-B74D-4008B5D9826D}" srcOrd="0" destOrd="0" presId="urn:microsoft.com/office/officeart/2008/layout/HorizontalMultiLevelHierarchy"/>
    <dgm:cxn modelId="{9D1220B6-03D7-044B-91F2-8DCA8F832BB7}" type="presOf" srcId="{0B798BDE-54E9-4547-8104-CADCEB964AD3}" destId="{54873003-14C9-634A-AF99-5D6FD11F80BE}" srcOrd="0" destOrd="0" presId="urn:microsoft.com/office/officeart/2008/layout/HorizontalMultiLevelHierarchy"/>
    <dgm:cxn modelId="{25DC95C7-EBBD-3146-BF97-9A44CE9E6EBA}" type="presOf" srcId="{DDFC1E87-26F2-7644-A43C-88B9F97785FA}" destId="{2011873F-8186-E64A-BEA5-1959BB006EBD}" srcOrd="0" destOrd="0" presId="urn:microsoft.com/office/officeart/2008/layout/HorizontalMultiLevelHierarchy"/>
    <dgm:cxn modelId="{73D8BBCC-BA8A-2C42-97F6-0378E48FAD6F}" type="presOf" srcId="{150D0427-7C2C-CE44-9077-2E33521423E1}" destId="{1B38E40E-CDB1-0C45-81CF-A797F2C3BB55}" srcOrd="0" destOrd="0" presId="urn:microsoft.com/office/officeart/2008/layout/HorizontalMultiLevelHierarchy"/>
    <dgm:cxn modelId="{3D6513D8-31C8-CB42-A93E-24D18FCF68D7}" type="presOf" srcId="{DDFC1E87-26F2-7644-A43C-88B9F97785FA}" destId="{416371ED-3DA3-7741-A5F4-BBA794B86202}" srcOrd="1" destOrd="0" presId="urn:microsoft.com/office/officeart/2008/layout/HorizontalMultiLevelHierarchy"/>
    <dgm:cxn modelId="{24D0CEDA-8B2C-604D-9936-11C741F54D15}" type="presOf" srcId="{9223314C-87B5-A84E-B0B4-051098E1E1DF}" destId="{84074BD5-821C-4644-964E-5B3821F3E524}" srcOrd="0" destOrd="0" presId="urn:microsoft.com/office/officeart/2008/layout/HorizontalMultiLevelHierarchy"/>
    <dgm:cxn modelId="{D7C210F5-3B00-5241-A597-45ED24D8F64C}" type="presOf" srcId="{420AC586-F901-A445-B2FB-34881EA49D3D}" destId="{F79590B8-A4B0-9044-9BD3-2D41BDD4B7C0}" srcOrd="0" destOrd="0" presId="urn:microsoft.com/office/officeart/2008/layout/HorizontalMultiLevelHierarchy"/>
    <dgm:cxn modelId="{E06EB1FA-90AB-8F42-B0BB-4EBF0BC0DC9C}" type="presOf" srcId="{150D0427-7C2C-CE44-9077-2E33521423E1}" destId="{C1ED5E05-9CB3-FD40-A90D-C05223B5A377}" srcOrd="1" destOrd="0" presId="urn:microsoft.com/office/officeart/2008/layout/HorizontalMultiLevelHierarchy"/>
    <dgm:cxn modelId="{71A5C4FD-39BD-3B42-A68B-35CB26A469FC}" type="presParOf" srcId="{7A6C96BD-C6E6-594C-8688-8F3F30A24F41}" destId="{4A66FF99-55C4-F44D-B97C-AB7BD2132B0E}" srcOrd="0" destOrd="0" presId="urn:microsoft.com/office/officeart/2008/layout/HorizontalMultiLevelHierarchy"/>
    <dgm:cxn modelId="{8B52B676-F4E5-1D4A-B034-6A8493CBF9E6}" type="presParOf" srcId="{4A66FF99-55C4-F44D-B97C-AB7BD2132B0E}" destId="{5CCE6395-4134-394A-B0E0-3F6FA956FA38}" srcOrd="0" destOrd="0" presId="urn:microsoft.com/office/officeart/2008/layout/HorizontalMultiLevelHierarchy"/>
    <dgm:cxn modelId="{9D3876DD-4732-FB45-A6BC-40090450609E}" type="presParOf" srcId="{4A66FF99-55C4-F44D-B97C-AB7BD2132B0E}" destId="{9FF6D3A6-AC58-8145-BC2F-932DAB7E3904}" srcOrd="1" destOrd="0" presId="urn:microsoft.com/office/officeart/2008/layout/HorizontalMultiLevelHierarchy"/>
    <dgm:cxn modelId="{CBE94E5F-6EFE-5C47-98E1-D4F8E7902F6C}" type="presParOf" srcId="{9FF6D3A6-AC58-8145-BC2F-932DAB7E3904}" destId="{808E2F6D-AA05-984B-90A1-A7E1D6E5B62C}" srcOrd="0" destOrd="0" presId="urn:microsoft.com/office/officeart/2008/layout/HorizontalMultiLevelHierarchy"/>
    <dgm:cxn modelId="{DFAD2599-F58E-C041-84F1-4A0B658866C7}" type="presParOf" srcId="{808E2F6D-AA05-984B-90A1-A7E1D6E5B62C}" destId="{4F97CAD9-B834-3047-ABA8-4631F6762F62}" srcOrd="0" destOrd="0" presId="urn:microsoft.com/office/officeart/2008/layout/HorizontalMultiLevelHierarchy"/>
    <dgm:cxn modelId="{4D9FE892-A073-0249-AAC7-03C89F3D0BE7}" type="presParOf" srcId="{9FF6D3A6-AC58-8145-BC2F-932DAB7E3904}" destId="{B891F3FA-B17B-E440-A36E-722D67494478}" srcOrd="1" destOrd="0" presId="urn:microsoft.com/office/officeart/2008/layout/HorizontalMultiLevelHierarchy"/>
    <dgm:cxn modelId="{6757C23D-D8F1-9247-ACAF-8FDF9F577BD0}" type="presParOf" srcId="{B891F3FA-B17B-E440-A36E-722D67494478}" destId="{FF75109D-2293-DD42-96F6-411645FB2BEA}" srcOrd="0" destOrd="0" presId="urn:microsoft.com/office/officeart/2008/layout/HorizontalMultiLevelHierarchy"/>
    <dgm:cxn modelId="{9451B647-C0E3-CB42-A31C-6FBED660D98C}" type="presParOf" srcId="{B891F3FA-B17B-E440-A36E-722D67494478}" destId="{667B75E0-7817-124B-B6D1-8A5EBB75D0EF}" srcOrd="1" destOrd="0" presId="urn:microsoft.com/office/officeart/2008/layout/HorizontalMultiLevelHierarchy"/>
    <dgm:cxn modelId="{15E00709-F6E8-8E44-A8C9-B71758427025}" type="presParOf" srcId="{9FF6D3A6-AC58-8145-BC2F-932DAB7E3904}" destId="{1B38E40E-CDB1-0C45-81CF-A797F2C3BB55}" srcOrd="2" destOrd="0" presId="urn:microsoft.com/office/officeart/2008/layout/HorizontalMultiLevelHierarchy"/>
    <dgm:cxn modelId="{9CDBE404-9FF8-514F-BF27-E246970B1E05}" type="presParOf" srcId="{1B38E40E-CDB1-0C45-81CF-A797F2C3BB55}" destId="{C1ED5E05-9CB3-FD40-A90D-C05223B5A377}" srcOrd="0" destOrd="0" presId="urn:microsoft.com/office/officeart/2008/layout/HorizontalMultiLevelHierarchy"/>
    <dgm:cxn modelId="{41DDDF78-8099-C94A-B591-9A29DBD3801E}" type="presParOf" srcId="{9FF6D3A6-AC58-8145-BC2F-932DAB7E3904}" destId="{4E5CA5EA-C735-F34B-B4AE-013C0484B317}" srcOrd="3" destOrd="0" presId="urn:microsoft.com/office/officeart/2008/layout/HorizontalMultiLevelHierarchy"/>
    <dgm:cxn modelId="{E12604FC-E21B-9E4E-941C-2C34EA320C7A}" type="presParOf" srcId="{4E5CA5EA-C735-F34B-B4AE-013C0484B317}" destId="{84074BD5-821C-4644-964E-5B3821F3E524}" srcOrd="0" destOrd="0" presId="urn:microsoft.com/office/officeart/2008/layout/HorizontalMultiLevelHierarchy"/>
    <dgm:cxn modelId="{60DD77F0-39B3-F343-A460-DFDE33AE5633}" type="presParOf" srcId="{4E5CA5EA-C735-F34B-B4AE-013C0484B317}" destId="{F935B162-481C-544C-988A-31CD05839CC8}" srcOrd="1" destOrd="0" presId="urn:microsoft.com/office/officeart/2008/layout/HorizontalMultiLevelHierarchy"/>
    <dgm:cxn modelId="{9099E578-657E-D64A-B762-9FF02B744F20}" type="presParOf" srcId="{9FF6D3A6-AC58-8145-BC2F-932DAB7E3904}" destId="{F79590B8-A4B0-9044-9BD3-2D41BDD4B7C0}" srcOrd="4" destOrd="0" presId="urn:microsoft.com/office/officeart/2008/layout/HorizontalMultiLevelHierarchy"/>
    <dgm:cxn modelId="{9A3CD143-2599-1E44-A980-178B978AFA20}" type="presParOf" srcId="{F79590B8-A4B0-9044-9BD3-2D41BDD4B7C0}" destId="{A9827BEE-D844-A545-A033-8523D4EEA8A8}" srcOrd="0" destOrd="0" presId="urn:microsoft.com/office/officeart/2008/layout/HorizontalMultiLevelHierarchy"/>
    <dgm:cxn modelId="{50C0AD9F-1E49-FC48-B334-C026B4E06DBB}" type="presParOf" srcId="{9FF6D3A6-AC58-8145-BC2F-932DAB7E3904}" destId="{39929F78-C6B0-FC4A-A4D7-45AC063B1BBD}" srcOrd="5" destOrd="0" presId="urn:microsoft.com/office/officeart/2008/layout/HorizontalMultiLevelHierarchy"/>
    <dgm:cxn modelId="{5DEC183D-CAC2-3346-A3AA-62AA28B485B6}" type="presParOf" srcId="{39929F78-C6B0-FC4A-A4D7-45AC063B1BBD}" destId="{3D1695A2-CA85-104F-B74D-4008B5D9826D}" srcOrd="0" destOrd="0" presId="urn:microsoft.com/office/officeart/2008/layout/HorizontalMultiLevelHierarchy"/>
    <dgm:cxn modelId="{5CD355EF-9829-154C-A789-40C117715AB4}" type="presParOf" srcId="{39929F78-C6B0-FC4A-A4D7-45AC063B1BBD}" destId="{1C6D6D84-89E5-5248-9F5B-E9741F887737}" srcOrd="1" destOrd="0" presId="urn:microsoft.com/office/officeart/2008/layout/HorizontalMultiLevelHierarchy"/>
    <dgm:cxn modelId="{C9C896DA-F5DE-C04F-9EAA-5A52B3AE209E}" type="presParOf" srcId="{9FF6D3A6-AC58-8145-BC2F-932DAB7E3904}" destId="{2011873F-8186-E64A-BEA5-1959BB006EBD}" srcOrd="6" destOrd="0" presId="urn:microsoft.com/office/officeart/2008/layout/HorizontalMultiLevelHierarchy"/>
    <dgm:cxn modelId="{76B89644-D971-DE41-A057-93F3994F8D4B}" type="presParOf" srcId="{2011873F-8186-E64A-BEA5-1959BB006EBD}" destId="{416371ED-3DA3-7741-A5F4-BBA794B86202}" srcOrd="0" destOrd="0" presId="urn:microsoft.com/office/officeart/2008/layout/HorizontalMultiLevelHierarchy"/>
    <dgm:cxn modelId="{150DD065-4DA1-FC44-9380-050339B8D319}" type="presParOf" srcId="{9FF6D3A6-AC58-8145-BC2F-932DAB7E3904}" destId="{FB829020-0B30-C24A-882B-3B4B935C4AA3}" srcOrd="7" destOrd="0" presId="urn:microsoft.com/office/officeart/2008/layout/HorizontalMultiLevelHierarchy"/>
    <dgm:cxn modelId="{F9B48BBE-EF50-464E-B61A-6DC7B11A896B}" type="presParOf" srcId="{FB829020-0B30-C24A-882B-3B4B935C4AA3}" destId="{54873003-14C9-634A-AF99-5D6FD11F80BE}" srcOrd="0" destOrd="0" presId="urn:microsoft.com/office/officeart/2008/layout/HorizontalMultiLevelHierarchy"/>
    <dgm:cxn modelId="{B9EE85FC-2899-5243-8F98-3FD41493F000}" type="presParOf" srcId="{FB829020-0B30-C24A-882B-3B4B935C4AA3}" destId="{E3C77BB7-39B4-5E4D-B97D-08AA1D810A4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539F32-7147-3A46-AD6B-94CFC046F387}" type="doc">
      <dgm:prSet loTypeId="urn:microsoft.com/office/officeart/2008/layout/HorizontalMultiLevelHierarchy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F3472C-3BCC-F441-9FB5-7DE25CA3ED52}">
      <dgm:prSet phldrT="[Text]" custT="1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000" dirty="0"/>
            <a:t>Power</a:t>
          </a:r>
        </a:p>
      </dgm:t>
    </dgm:pt>
    <dgm:pt modelId="{FBD009FF-804B-EC40-AE90-D72430CE2672}" type="parTrans" cxnId="{E4DB813E-8FB7-134F-9A25-50DE35AB5490}">
      <dgm:prSet/>
      <dgm:spPr/>
      <dgm:t>
        <a:bodyPr/>
        <a:lstStyle/>
        <a:p>
          <a:endParaRPr lang="en-US"/>
        </a:p>
      </dgm:t>
    </dgm:pt>
    <dgm:pt modelId="{4462BF8E-135D-1445-9CE4-031CC4E21F75}" type="sibTrans" cxnId="{E4DB813E-8FB7-134F-9A25-50DE35AB5490}">
      <dgm:prSet/>
      <dgm:spPr/>
      <dgm:t>
        <a:bodyPr/>
        <a:lstStyle/>
        <a:p>
          <a:endParaRPr lang="en-US"/>
        </a:p>
      </dgm:t>
    </dgm:pt>
    <dgm:pt modelId="{508BD05F-F7B4-9E43-8ADB-06F45214FE76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sample size</a:t>
          </a:r>
        </a:p>
      </dgm:t>
    </dgm:pt>
    <dgm:pt modelId="{DF90C271-2BF4-9E49-9C76-DDF0A3B64535}" type="parTrans" cxnId="{11F10367-2964-6446-9BD8-82D89B9CE54C}">
      <dgm:prSet/>
      <dgm:spPr/>
      <dgm:t>
        <a:bodyPr/>
        <a:lstStyle/>
        <a:p>
          <a:endParaRPr lang="en-US"/>
        </a:p>
      </dgm:t>
    </dgm:pt>
    <dgm:pt modelId="{D261ED1D-41F7-0849-961E-ADFCB3A96A4B}" type="sibTrans" cxnId="{11F10367-2964-6446-9BD8-82D89B9CE54C}">
      <dgm:prSet/>
      <dgm:spPr/>
      <dgm:t>
        <a:bodyPr/>
        <a:lstStyle/>
        <a:p>
          <a:endParaRPr lang="en-US"/>
        </a:p>
      </dgm:t>
    </dgm:pt>
    <dgm:pt modelId="{9223314C-87B5-A84E-B0B4-051098E1E1DF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significance level</a:t>
          </a:r>
        </a:p>
      </dgm:t>
    </dgm:pt>
    <dgm:pt modelId="{150D0427-7C2C-CE44-9077-2E33521423E1}" type="parTrans" cxnId="{9E352350-AAE3-6F48-84B6-461C755D65F0}">
      <dgm:prSet/>
      <dgm:spPr/>
      <dgm:t>
        <a:bodyPr/>
        <a:lstStyle/>
        <a:p>
          <a:endParaRPr lang="en-US"/>
        </a:p>
      </dgm:t>
    </dgm:pt>
    <dgm:pt modelId="{7A76D876-DE45-C24E-8718-D3C5C5CB2A93}" type="sibTrans" cxnId="{9E352350-AAE3-6F48-84B6-461C755D65F0}">
      <dgm:prSet/>
      <dgm:spPr/>
      <dgm:t>
        <a:bodyPr/>
        <a:lstStyle/>
        <a:p>
          <a:endParaRPr lang="en-US"/>
        </a:p>
      </dgm:t>
    </dgm:pt>
    <dgm:pt modelId="{AB89663E-B1D5-4A4C-959B-FE9DE9E4E77F}">
      <dgm:prSet phldrT="[Text]"/>
      <dgm:spPr>
        <a:solidFill>
          <a:schemeClr val="bg1">
            <a:lumMod val="75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/>
            <a:t>effect size</a:t>
          </a:r>
        </a:p>
      </dgm:t>
    </dgm:pt>
    <dgm:pt modelId="{420AC586-F901-A445-B2FB-34881EA49D3D}" type="parTrans" cxnId="{A988C871-8A9A-A941-9BBA-DA7D58446592}">
      <dgm:prSet/>
      <dgm:spPr/>
      <dgm:t>
        <a:bodyPr/>
        <a:lstStyle/>
        <a:p>
          <a:endParaRPr lang="en-US"/>
        </a:p>
      </dgm:t>
    </dgm:pt>
    <dgm:pt modelId="{B6C74530-4AF8-3A43-A860-C17CC401B0FD}" type="sibTrans" cxnId="{A988C871-8A9A-A941-9BBA-DA7D58446592}">
      <dgm:prSet/>
      <dgm:spPr/>
      <dgm:t>
        <a:bodyPr/>
        <a:lstStyle/>
        <a:p>
          <a:endParaRPr lang="en-US"/>
        </a:p>
      </dgm:t>
    </dgm:pt>
    <dgm:pt modelId="{0B798BDE-54E9-4547-8104-CADCEB964AD3}">
      <dgm:prSet custT="1"/>
      <dgm:spPr>
        <a:solidFill>
          <a:prstClr val="white">
            <a:lumMod val="75000"/>
          </a:prstClr>
        </a:solidFill>
        <a:ln w="25400" cap="flat" cmpd="sng" algn="ctr">
          <a:solidFill>
            <a:prstClr val="black"/>
          </a:solidFill>
          <a:prstDash val="solid"/>
        </a:ln>
        <a:effectLst/>
      </dgm:spPr>
      <dgm:t>
        <a:bodyPr spcFirstLastPara="0" vert="horz" wrap="square" lIns="12065" tIns="12065" rIns="12065" bIns="12065" numCol="1" spcCol="1270" anchor="ctr" anchorCtr="0"/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type II error rate</a:t>
          </a:r>
        </a:p>
      </dgm:t>
    </dgm:pt>
    <dgm:pt modelId="{DDFC1E87-26F2-7644-A43C-88B9F97785FA}" type="parTrans" cxnId="{77AA891F-0A15-5140-99D6-90193C9B6266}">
      <dgm:prSet/>
      <dgm:spPr/>
      <dgm:t>
        <a:bodyPr/>
        <a:lstStyle/>
        <a:p>
          <a:endParaRPr lang="en-US"/>
        </a:p>
      </dgm:t>
    </dgm:pt>
    <dgm:pt modelId="{90314B92-884B-7A4E-B9F5-69E15A969E0E}" type="sibTrans" cxnId="{77AA891F-0A15-5140-99D6-90193C9B6266}">
      <dgm:prSet/>
      <dgm:spPr/>
      <dgm:t>
        <a:bodyPr/>
        <a:lstStyle/>
        <a:p>
          <a:endParaRPr lang="en-US"/>
        </a:p>
      </dgm:t>
    </dgm:pt>
    <dgm:pt modelId="{7A6C96BD-C6E6-594C-8688-8F3F30A24F41}" type="pres">
      <dgm:prSet presAssocID="{1A539F32-7147-3A46-AD6B-94CFC046F387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A66FF99-55C4-F44D-B97C-AB7BD2132B0E}" type="pres">
      <dgm:prSet presAssocID="{20F3472C-3BCC-F441-9FB5-7DE25CA3ED52}" presName="root1" presStyleCnt="0"/>
      <dgm:spPr/>
    </dgm:pt>
    <dgm:pt modelId="{5CCE6395-4134-394A-B0E0-3F6FA956FA38}" type="pres">
      <dgm:prSet presAssocID="{20F3472C-3BCC-F441-9FB5-7DE25CA3ED52}" presName="LevelOneTextNode" presStyleLbl="node0" presStyleIdx="0" presStyleCnt="1" custAng="5400000" custScaleX="109950" custScaleY="53468" custLinFactX="-20194" custLinFactNeighborX="-100000" custLinFactNeighborY="0">
        <dgm:presLayoutVars>
          <dgm:chPref val="3"/>
        </dgm:presLayoutVars>
      </dgm:prSet>
      <dgm:spPr/>
    </dgm:pt>
    <dgm:pt modelId="{9FF6D3A6-AC58-8145-BC2F-932DAB7E3904}" type="pres">
      <dgm:prSet presAssocID="{20F3472C-3BCC-F441-9FB5-7DE25CA3ED52}" presName="level2hierChild" presStyleCnt="0"/>
      <dgm:spPr/>
    </dgm:pt>
    <dgm:pt modelId="{808E2F6D-AA05-984B-90A1-A7E1D6E5B62C}" type="pres">
      <dgm:prSet presAssocID="{DF90C271-2BF4-9E49-9C76-DDF0A3B64535}" presName="conn2-1" presStyleLbl="parChTrans1D2" presStyleIdx="0" presStyleCnt="4"/>
      <dgm:spPr/>
    </dgm:pt>
    <dgm:pt modelId="{4F97CAD9-B834-3047-ABA8-4631F6762F62}" type="pres">
      <dgm:prSet presAssocID="{DF90C271-2BF4-9E49-9C76-DDF0A3B64535}" presName="connTx" presStyleLbl="parChTrans1D2" presStyleIdx="0" presStyleCnt="4"/>
      <dgm:spPr/>
    </dgm:pt>
    <dgm:pt modelId="{B891F3FA-B17B-E440-A36E-722D67494478}" type="pres">
      <dgm:prSet presAssocID="{508BD05F-F7B4-9E43-8ADB-06F45214FE76}" presName="root2" presStyleCnt="0"/>
      <dgm:spPr/>
    </dgm:pt>
    <dgm:pt modelId="{FF75109D-2293-DD42-96F6-411645FB2BEA}" type="pres">
      <dgm:prSet presAssocID="{508BD05F-F7B4-9E43-8ADB-06F45214FE76}" presName="LevelTwoTextNode" presStyleLbl="node2" presStyleIdx="0" presStyleCnt="4">
        <dgm:presLayoutVars>
          <dgm:chPref val="3"/>
        </dgm:presLayoutVars>
      </dgm:prSet>
      <dgm:spPr/>
    </dgm:pt>
    <dgm:pt modelId="{667B75E0-7817-124B-B6D1-8A5EBB75D0EF}" type="pres">
      <dgm:prSet presAssocID="{508BD05F-F7B4-9E43-8ADB-06F45214FE76}" presName="level3hierChild" presStyleCnt="0"/>
      <dgm:spPr/>
    </dgm:pt>
    <dgm:pt modelId="{1B38E40E-CDB1-0C45-81CF-A797F2C3BB55}" type="pres">
      <dgm:prSet presAssocID="{150D0427-7C2C-CE44-9077-2E33521423E1}" presName="conn2-1" presStyleLbl="parChTrans1D2" presStyleIdx="1" presStyleCnt="4"/>
      <dgm:spPr/>
    </dgm:pt>
    <dgm:pt modelId="{C1ED5E05-9CB3-FD40-A90D-C05223B5A377}" type="pres">
      <dgm:prSet presAssocID="{150D0427-7C2C-CE44-9077-2E33521423E1}" presName="connTx" presStyleLbl="parChTrans1D2" presStyleIdx="1" presStyleCnt="4"/>
      <dgm:spPr/>
    </dgm:pt>
    <dgm:pt modelId="{4E5CA5EA-C735-F34B-B4AE-013C0484B317}" type="pres">
      <dgm:prSet presAssocID="{9223314C-87B5-A84E-B0B4-051098E1E1DF}" presName="root2" presStyleCnt="0"/>
      <dgm:spPr/>
    </dgm:pt>
    <dgm:pt modelId="{84074BD5-821C-4644-964E-5B3821F3E524}" type="pres">
      <dgm:prSet presAssocID="{9223314C-87B5-A84E-B0B4-051098E1E1DF}" presName="LevelTwoTextNode" presStyleLbl="node2" presStyleIdx="1" presStyleCnt="4">
        <dgm:presLayoutVars>
          <dgm:chPref val="3"/>
        </dgm:presLayoutVars>
      </dgm:prSet>
      <dgm:spPr/>
    </dgm:pt>
    <dgm:pt modelId="{F935B162-481C-544C-988A-31CD05839CC8}" type="pres">
      <dgm:prSet presAssocID="{9223314C-87B5-A84E-B0B4-051098E1E1DF}" presName="level3hierChild" presStyleCnt="0"/>
      <dgm:spPr/>
    </dgm:pt>
    <dgm:pt modelId="{F79590B8-A4B0-9044-9BD3-2D41BDD4B7C0}" type="pres">
      <dgm:prSet presAssocID="{420AC586-F901-A445-B2FB-34881EA49D3D}" presName="conn2-1" presStyleLbl="parChTrans1D2" presStyleIdx="2" presStyleCnt="4"/>
      <dgm:spPr/>
    </dgm:pt>
    <dgm:pt modelId="{A9827BEE-D844-A545-A033-8523D4EEA8A8}" type="pres">
      <dgm:prSet presAssocID="{420AC586-F901-A445-B2FB-34881EA49D3D}" presName="connTx" presStyleLbl="parChTrans1D2" presStyleIdx="2" presStyleCnt="4"/>
      <dgm:spPr/>
    </dgm:pt>
    <dgm:pt modelId="{39929F78-C6B0-FC4A-A4D7-45AC063B1BBD}" type="pres">
      <dgm:prSet presAssocID="{AB89663E-B1D5-4A4C-959B-FE9DE9E4E77F}" presName="root2" presStyleCnt="0"/>
      <dgm:spPr/>
    </dgm:pt>
    <dgm:pt modelId="{3D1695A2-CA85-104F-B74D-4008B5D9826D}" type="pres">
      <dgm:prSet presAssocID="{AB89663E-B1D5-4A4C-959B-FE9DE9E4E77F}" presName="LevelTwoTextNode" presStyleLbl="node2" presStyleIdx="2" presStyleCnt="4">
        <dgm:presLayoutVars>
          <dgm:chPref val="3"/>
        </dgm:presLayoutVars>
      </dgm:prSet>
      <dgm:spPr/>
    </dgm:pt>
    <dgm:pt modelId="{1C6D6D84-89E5-5248-9F5B-E9741F887737}" type="pres">
      <dgm:prSet presAssocID="{AB89663E-B1D5-4A4C-959B-FE9DE9E4E77F}" presName="level3hierChild" presStyleCnt="0"/>
      <dgm:spPr/>
    </dgm:pt>
    <dgm:pt modelId="{2011873F-8186-E64A-BEA5-1959BB006EBD}" type="pres">
      <dgm:prSet presAssocID="{DDFC1E87-26F2-7644-A43C-88B9F97785FA}" presName="conn2-1" presStyleLbl="parChTrans1D2" presStyleIdx="3" presStyleCnt="4"/>
      <dgm:spPr/>
    </dgm:pt>
    <dgm:pt modelId="{416371ED-3DA3-7741-A5F4-BBA794B86202}" type="pres">
      <dgm:prSet presAssocID="{DDFC1E87-26F2-7644-A43C-88B9F97785FA}" presName="connTx" presStyleLbl="parChTrans1D2" presStyleIdx="3" presStyleCnt="4"/>
      <dgm:spPr/>
    </dgm:pt>
    <dgm:pt modelId="{FB829020-0B30-C24A-882B-3B4B935C4AA3}" type="pres">
      <dgm:prSet presAssocID="{0B798BDE-54E9-4547-8104-CADCEB964AD3}" presName="root2" presStyleCnt="0"/>
      <dgm:spPr/>
    </dgm:pt>
    <dgm:pt modelId="{54873003-14C9-634A-AF99-5D6FD11F80BE}" type="pres">
      <dgm:prSet presAssocID="{0B798BDE-54E9-4547-8104-CADCEB964AD3}" presName="LevelTwoTextNode" presStyleLbl="node2" presStyleIdx="3" presStyleCnt="4">
        <dgm:presLayoutVars>
          <dgm:chPref val="3"/>
        </dgm:presLayoutVars>
      </dgm:prSet>
      <dgm:spPr>
        <a:xfrm>
          <a:off x="3268945" y="2053015"/>
          <a:ext cx="1680708" cy="512411"/>
        </a:xfrm>
        <a:prstGeom prst="rect">
          <a:avLst/>
        </a:prstGeom>
      </dgm:spPr>
    </dgm:pt>
    <dgm:pt modelId="{E3C77BB7-39B4-5E4D-B97D-08AA1D810A46}" type="pres">
      <dgm:prSet presAssocID="{0B798BDE-54E9-4547-8104-CADCEB964AD3}" presName="level3hierChild" presStyleCnt="0"/>
      <dgm:spPr/>
    </dgm:pt>
  </dgm:ptLst>
  <dgm:cxnLst>
    <dgm:cxn modelId="{77AA891F-0A15-5140-99D6-90193C9B6266}" srcId="{20F3472C-3BCC-F441-9FB5-7DE25CA3ED52}" destId="{0B798BDE-54E9-4547-8104-CADCEB964AD3}" srcOrd="3" destOrd="0" parTransId="{DDFC1E87-26F2-7644-A43C-88B9F97785FA}" sibTransId="{90314B92-884B-7A4E-B9F5-69E15A969E0E}"/>
    <dgm:cxn modelId="{4446DF27-8369-B942-B284-A7C3CE14014B}" type="presOf" srcId="{508BD05F-F7B4-9E43-8ADB-06F45214FE76}" destId="{FF75109D-2293-DD42-96F6-411645FB2BEA}" srcOrd="0" destOrd="0" presId="urn:microsoft.com/office/officeart/2008/layout/HorizontalMultiLevelHierarchy"/>
    <dgm:cxn modelId="{E4DB813E-8FB7-134F-9A25-50DE35AB5490}" srcId="{1A539F32-7147-3A46-AD6B-94CFC046F387}" destId="{20F3472C-3BCC-F441-9FB5-7DE25CA3ED52}" srcOrd="0" destOrd="0" parTransId="{FBD009FF-804B-EC40-AE90-D72430CE2672}" sibTransId="{4462BF8E-135D-1445-9CE4-031CC4E21F75}"/>
    <dgm:cxn modelId="{00DA5D47-0279-8745-A083-3DEEC4639647}" type="presOf" srcId="{DF90C271-2BF4-9E49-9C76-DDF0A3B64535}" destId="{808E2F6D-AA05-984B-90A1-A7E1D6E5B62C}" srcOrd="0" destOrd="0" presId="urn:microsoft.com/office/officeart/2008/layout/HorizontalMultiLevelHierarchy"/>
    <dgm:cxn modelId="{E12BAA4D-EDC7-3040-B795-32C9B83BF8F3}" type="presOf" srcId="{1A539F32-7147-3A46-AD6B-94CFC046F387}" destId="{7A6C96BD-C6E6-594C-8688-8F3F30A24F41}" srcOrd="0" destOrd="0" presId="urn:microsoft.com/office/officeart/2008/layout/HorizontalMultiLevelHierarchy"/>
    <dgm:cxn modelId="{9E352350-AAE3-6F48-84B6-461C755D65F0}" srcId="{20F3472C-3BCC-F441-9FB5-7DE25CA3ED52}" destId="{9223314C-87B5-A84E-B0B4-051098E1E1DF}" srcOrd="1" destOrd="0" parTransId="{150D0427-7C2C-CE44-9077-2E33521423E1}" sibTransId="{7A76D876-DE45-C24E-8718-D3C5C5CB2A93}"/>
    <dgm:cxn modelId="{B3356751-7B30-5B4D-9296-E461DD9F2AF3}" type="presOf" srcId="{420AC586-F901-A445-B2FB-34881EA49D3D}" destId="{A9827BEE-D844-A545-A033-8523D4EEA8A8}" srcOrd="1" destOrd="0" presId="urn:microsoft.com/office/officeart/2008/layout/HorizontalMultiLevelHierarchy"/>
    <dgm:cxn modelId="{11F10367-2964-6446-9BD8-82D89B9CE54C}" srcId="{20F3472C-3BCC-F441-9FB5-7DE25CA3ED52}" destId="{508BD05F-F7B4-9E43-8ADB-06F45214FE76}" srcOrd="0" destOrd="0" parTransId="{DF90C271-2BF4-9E49-9C76-DDF0A3B64535}" sibTransId="{D261ED1D-41F7-0849-961E-ADFCB3A96A4B}"/>
    <dgm:cxn modelId="{251E3469-236A-FC4C-9057-19C36048742B}" type="presOf" srcId="{DF90C271-2BF4-9E49-9C76-DDF0A3B64535}" destId="{4F97CAD9-B834-3047-ABA8-4631F6762F62}" srcOrd="1" destOrd="0" presId="urn:microsoft.com/office/officeart/2008/layout/HorizontalMultiLevelHierarchy"/>
    <dgm:cxn modelId="{A988C871-8A9A-A941-9BBA-DA7D58446592}" srcId="{20F3472C-3BCC-F441-9FB5-7DE25CA3ED52}" destId="{AB89663E-B1D5-4A4C-959B-FE9DE9E4E77F}" srcOrd="2" destOrd="0" parTransId="{420AC586-F901-A445-B2FB-34881EA49D3D}" sibTransId="{B6C74530-4AF8-3A43-A860-C17CC401B0FD}"/>
    <dgm:cxn modelId="{EF103680-DD59-BD43-8449-8873E150BD5A}" type="presOf" srcId="{20F3472C-3BCC-F441-9FB5-7DE25CA3ED52}" destId="{5CCE6395-4134-394A-B0E0-3F6FA956FA38}" srcOrd="0" destOrd="0" presId="urn:microsoft.com/office/officeart/2008/layout/HorizontalMultiLevelHierarchy"/>
    <dgm:cxn modelId="{9DBB5594-28F2-8649-AC12-2246C5844B03}" type="presOf" srcId="{AB89663E-B1D5-4A4C-959B-FE9DE9E4E77F}" destId="{3D1695A2-CA85-104F-B74D-4008B5D9826D}" srcOrd="0" destOrd="0" presId="urn:microsoft.com/office/officeart/2008/layout/HorizontalMultiLevelHierarchy"/>
    <dgm:cxn modelId="{9D1220B6-03D7-044B-91F2-8DCA8F832BB7}" type="presOf" srcId="{0B798BDE-54E9-4547-8104-CADCEB964AD3}" destId="{54873003-14C9-634A-AF99-5D6FD11F80BE}" srcOrd="0" destOrd="0" presId="urn:microsoft.com/office/officeart/2008/layout/HorizontalMultiLevelHierarchy"/>
    <dgm:cxn modelId="{25DC95C7-EBBD-3146-BF97-9A44CE9E6EBA}" type="presOf" srcId="{DDFC1E87-26F2-7644-A43C-88B9F97785FA}" destId="{2011873F-8186-E64A-BEA5-1959BB006EBD}" srcOrd="0" destOrd="0" presId="urn:microsoft.com/office/officeart/2008/layout/HorizontalMultiLevelHierarchy"/>
    <dgm:cxn modelId="{73D8BBCC-BA8A-2C42-97F6-0378E48FAD6F}" type="presOf" srcId="{150D0427-7C2C-CE44-9077-2E33521423E1}" destId="{1B38E40E-CDB1-0C45-81CF-A797F2C3BB55}" srcOrd="0" destOrd="0" presId="urn:microsoft.com/office/officeart/2008/layout/HorizontalMultiLevelHierarchy"/>
    <dgm:cxn modelId="{3D6513D8-31C8-CB42-A93E-24D18FCF68D7}" type="presOf" srcId="{DDFC1E87-26F2-7644-A43C-88B9F97785FA}" destId="{416371ED-3DA3-7741-A5F4-BBA794B86202}" srcOrd="1" destOrd="0" presId="urn:microsoft.com/office/officeart/2008/layout/HorizontalMultiLevelHierarchy"/>
    <dgm:cxn modelId="{24D0CEDA-8B2C-604D-9936-11C741F54D15}" type="presOf" srcId="{9223314C-87B5-A84E-B0B4-051098E1E1DF}" destId="{84074BD5-821C-4644-964E-5B3821F3E524}" srcOrd="0" destOrd="0" presId="urn:microsoft.com/office/officeart/2008/layout/HorizontalMultiLevelHierarchy"/>
    <dgm:cxn modelId="{D7C210F5-3B00-5241-A597-45ED24D8F64C}" type="presOf" srcId="{420AC586-F901-A445-B2FB-34881EA49D3D}" destId="{F79590B8-A4B0-9044-9BD3-2D41BDD4B7C0}" srcOrd="0" destOrd="0" presId="urn:microsoft.com/office/officeart/2008/layout/HorizontalMultiLevelHierarchy"/>
    <dgm:cxn modelId="{E06EB1FA-90AB-8F42-B0BB-4EBF0BC0DC9C}" type="presOf" srcId="{150D0427-7C2C-CE44-9077-2E33521423E1}" destId="{C1ED5E05-9CB3-FD40-A90D-C05223B5A377}" srcOrd="1" destOrd="0" presId="urn:microsoft.com/office/officeart/2008/layout/HorizontalMultiLevelHierarchy"/>
    <dgm:cxn modelId="{71A5C4FD-39BD-3B42-A68B-35CB26A469FC}" type="presParOf" srcId="{7A6C96BD-C6E6-594C-8688-8F3F30A24F41}" destId="{4A66FF99-55C4-F44D-B97C-AB7BD2132B0E}" srcOrd="0" destOrd="0" presId="urn:microsoft.com/office/officeart/2008/layout/HorizontalMultiLevelHierarchy"/>
    <dgm:cxn modelId="{8B52B676-F4E5-1D4A-B034-6A8493CBF9E6}" type="presParOf" srcId="{4A66FF99-55C4-F44D-B97C-AB7BD2132B0E}" destId="{5CCE6395-4134-394A-B0E0-3F6FA956FA38}" srcOrd="0" destOrd="0" presId="urn:microsoft.com/office/officeart/2008/layout/HorizontalMultiLevelHierarchy"/>
    <dgm:cxn modelId="{9D3876DD-4732-FB45-A6BC-40090450609E}" type="presParOf" srcId="{4A66FF99-55C4-F44D-B97C-AB7BD2132B0E}" destId="{9FF6D3A6-AC58-8145-BC2F-932DAB7E3904}" srcOrd="1" destOrd="0" presId="urn:microsoft.com/office/officeart/2008/layout/HorizontalMultiLevelHierarchy"/>
    <dgm:cxn modelId="{CBE94E5F-6EFE-5C47-98E1-D4F8E7902F6C}" type="presParOf" srcId="{9FF6D3A6-AC58-8145-BC2F-932DAB7E3904}" destId="{808E2F6D-AA05-984B-90A1-A7E1D6E5B62C}" srcOrd="0" destOrd="0" presId="urn:microsoft.com/office/officeart/2008/layout/HorizontalMultiLevelHierarchy"/>
    <dgm:cxn modelId="{DFAD2599-F58E-C041-84F1-4A0B658866C7}" type="presParOf" srcId="{808E2F6D-AA05-984B-90A1-A7E1D6E5B62C}" destId="{4F97CAD9-B834-3047-ABA8-4631F6762F62}" srcOrd="0" destOrd="0" presId="urn:microsoft.com/office/officeart/2008/layout/HorizontalMultiLevelHierarchy"/>
    <dgm:cxn modelId="{4D9FE892-A073-0249-AAC7-03C89F3D0BE7}" type="presParOf" srcId="{9FF6D3A6-AC58-8145-BC2F-932DAB7E3904}" destId="{B891F3FA-B17B-E440-A36E-722D67494478}" srcOrd="1" destOrd="0" presId="urn:microsoft.com/office/officeart/2008/layout/HorizontalMultiLevelHierarchy"/>
    <dgm:cxn modelId="{6757C23D-D8F1-9247-ACAF-8FDF9F577BD0}" type="presParOf" srcId="{B891F3FA-B17B-E440-A36E-722D67494478}" destId="{FF75109D-2293-DD42-96F6-411645FB2BEA}" srcOrd="0" destOrd="0" presId="urn:microsoft.com/office/officeart/2008/layout/HorizontalMultiLevelHierarchy"/>
    <dgm:cxn modelId="{9451B647-C0E3-CB42-A31C-6FBED660D98C}" type="presParOf" srcId="{B891F3FA-B17B-E440-A36E-722D67494478}" destId="{667B75E0-7817-124B-B6D1-8A5EBB75D0EF}" srcOrd="1" destOrd="0" presId="urn:microsoft.com/office/officeart/2008/layout/HorizontalMultiLevelHierarchy"/>
    <dgm:cxn modelId="{15E00709-F6E8-8E44-A8C9-B71758427025}" type="presParOf" srcId="{9FF6D3A6-AC58-8145-BC2F-932DAB7E3904}" destId="{1B38E40E-CDB1-0C45-81CF-A797F2C3BB55}" srcOrd="2" destOrd="0" presId="urn:microsoft.com/office/officeart/2008/layout/HorizontalMultiLevelHierarchy"/>
    <dgm:cxn modelId="{9CDBE404-9FF8-514F-BF27-E246970B1E05}" type="presParOf" srcId="{1B38E40E-CDB1-0C45-81CF-A797F2C3BB55}" destId="{C1ED5E05-9CB3-FD40-A90D-C05223B5A377}" srcOrd="0" destOrd="0" presId="urn:microsoft.com/office/officeart/2008/layout/HorizontalMultiLevelHierarchy"/>
    <dgm:cxn modelId="{41DDDF78-8099-C94A-B591-9A29DBD3801E}" type="presParOf" srcId="{9FF6D3A6-AC58-8145-BC2F-932DAB7E3904}" destId="{4E5CA5EA-C735-F34B-B4AE-013C0484B317}" srcOrd="3" destOrd="0" presId="urn:microsoft.com/office/officeart/2008/layout/HorizontalMultiLevelHierarchy"/>
    <dgm:cxn modelId="{E12604FC-E21B-9E4E-941C-2C34EA320C7A}" type="presParOf" srcId="{4E5CA5EA-C735-F34B-B4AE-013C0484B317}" destId="{84074BD5-821C-4644-964E-5B3821F3E524}" srcOrd="0" destOrd="0" presId="urn:microsoft.com/office/officeart/2008/layout/HorizontalMultiLevelHierarchy"/>
    <dgm:cxn modelId="{60DD77F0-39B3-F343-A460-DFDE33AE5633}" type="presParOf" srcId="{4E5CA5EA-C735-F34B-B4AE-013C0484B317}" destId="{F935B162-481C-544C-988A-31CD05839CC8}" srcOrd="1" destOrd="0" presId="urn:microsoft.com/office/officeart/2008/layout/HorizontalMultiLevelHierarchy"/>
    <dgm:cxn modelId="{9099E578-657E-D64A-B762-9FF02B744F20}" type="presParOf" srcId="{9FF6D3A6-AC58-8145-BC2F-932DAB7E3904}" destId="{F79590B8-A4B0-9044-9BD3-2D41BDD4B7C0}" srcOrd="4" destOrd="0" presId="urn:microsoft.com/office/officeart/2008/layout/HorizontalMultiLevelHierarchy"/>
    <dgm:cxn modelId="{9A3CD143-2599-1E44-A980-178B978AFA20}" type="presParOf" srcId="{F79590B8-A4B0-9044-9BD3-2D41BDD4B7C0}" destId="{A9827BEE-D844-A545-A033-8523D4EEA8A8}" srcOrd="0" destOrd="0" presId="urn:microsoft.com/office/officeart/2008/layout/HorizontalMultiLevelHierarchy"/>
    <dgm:cxn modelId="{50C0AD9F-1E49-FC48-B334-C026B4E06DBB}" type="presParOf" srcId="{9FF6D3A6-AC58-8145-BC2F-932DAB7E3904}" destId="{39929F78-C6B0-FC4A-A4D7-45AC063B1BBD}" srcOrd="5" destOrd="0" presId="urn:microsoft.com/office/officeart/2008/layout/HorizontalMultiLevelHierarchy"/>
    <dgm:cxn modelId="{5DEC183D-CAC2-3346-A3AA-62AA28B485B6}" type="presParOf" srcId="{39929F78-C6B0-FC4A-A4D7-45AC063B1BBD}" destId="{3D1695A2-CA85-104F-B74D-4008B5D9826D}" srcOrd="0" destOrd="0" presId="urn:microsoft.com/office/officeart/2008/layout/HorizontalMultiLevelHierarchy"/>
    <dgm:cxn modelId="{5CD355EF-9829-154C-A789-40C117715AB4}" type="presParOf" srcId="{39929F78-C6B0-FC4A-A4D7-45AC063B1BBD}" destId="{1C6D6D84-89E5-5248-9F5B-E9741F887737}" srcOrd="1" destOrd="0" presId="urn:microsoft.com/office/officeart/2008/layout/HorizontalMultiLevelHierarchy"/>
    <dgm:cxn modelId="{C9C896DA-F5DE-C04F-9EAA-5A52B3AE209E}" type="presParOf" srcId="{9FF6D3A6-AC58-8145-BC2F-932DAB7E3904}" destId="{2011873F-8186-E64A-BEA5-1959BB006EBD}" srcOrd="6" destOrd="0" presId="urn:microsoft.com/office/officeart/2008/layout/HorizontalMultiLevelHierarchy"/>
    <dgm:cxn modelId="{76B89644-D971-DE41-A057-93F3994F8D4B}" type="presParOf" srcId="{2011873F-8186-E64A-BEA5-1959BB006EBD}" destId="{416371ED-3DA3-7741-A5F4-BBA794B86202}" srcOrd="0" destOrd="0" presId="urn:microsoft.com/office/officeart/2008/layout/HorizontalMultiLevelHierarchy"/>
    <dgm:cxn modelId="{150DD065-4DA1-FC44-9380-050339B8D319}" type="presParOf" srcId="{9FF6D3A6-AC58-8145-BC2F-932DAB7E3904}" destId="{FB829020-0B30-C24A-882B-3B4B935C4AA3}" srcOrd="7" destOrd="0" presId="urn:microsoft.com/office/officeart/2008/layout/HorizontalMultiLevelHierarchy"/>
    <dgm:cxn modelId="{F9B48BBE-EF50-464E-B61A-6DC7B11A896B}" type="presParOf" srcId="{FB829020-0B30-C24A-882B-3B4B935C4AA3}" destId="{54873003-14C9-634A-AF99-5D6FD11F80BE}" srcOrd="0" destOrd="0" presId="urn:microsoft.com/office/officeart/2008/layout/HorizontalMultiLevelHierarchy"/>
    <dgm:cxn modelId="{B9EE85FC-2899-5243-8F98-3FD41493F000}" type="presParOf" srcId="{FB829020-0B30-C24A-882B-3B4B935C4AA3}" destId="{E3C77BB7-39B4-5E4D-B97D-08AA1D810A46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1873F-8186-E64A-BEA5-1959BB006EBD}">
      <dsp:nvSpPr>
        <dsp:cNvPr id="0" name=""/>
        <dsp:cNvSpPr/>
      </dsp:nvSpPr>
      <dsp:spPr>
        <a:xfrm>
          <a:off x="2187984" y="1477942"/>
          <a:ext cx="1043452" cy="1053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726" y="0"/>
              </a:lnTo>
              <a:lnTo>
                <a:pt x="521726" y="1053034"/>
              </a:lnTo>
              <a:lnTo>
                <a:pt x="1043452" y="10530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649" y="1967398"/>
        <a:ext cx="74122" cy="74122"/>
      </dsp:txXfrm>
    </dsp:sp>
    <dsp:sp modelId="{F79590B8-A4B0-9044-9BD3-2D41BDD4B7C0}">
      <dsp:nvSpPr>
        <dsp:cNvPr id="0" name=""/>
        <dsp:cNvSpPr/>
      </dsp:nvSpPr>
      <dsp:spPr>
        <a:xfrm>
          <a:off x="2187984" y="1477942"/>
          <a:ext cx="1043452" cy="35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726" y="0"/>
              </a:lnTo>
              <a:lnTo>
                <a:pt x="521726" y="351011"/>
              </a:lnTo>
              <a:lnTo>
                <a:pt x="1043452" y="351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2187" y="1625925"/>
        <a:ext cx="55045" cy="55045"/>
      </dsp:txXfrm>
    </dsp:sp>
    <dsp:sp modelId="{1B38E40E-CDB1-0C45-81CF-A797F2C3BB55}">
      <dsp:nvSpPr>
        <dsp:cNvPr id="0" name=""/>
        <dsp:cNvSpPr/>
      </dsp:nvSpPr>
      <dsp:spPr>
        <a:xfrm>
          <a:off x="2187984" y="1126931"/>
          <a:ext cx="1043452" cy="351011"/>
        </a:xfrm>
        <a:custGeom>
          <a:avLst/>
          <a:gdLst/>
          <a:ahLst/>
          <a:cxnLst/>
          <a:rect l="0" t="0" r="0" b="0"/>
          <a:pathLst>
            <a:path>
              <a:moveTo>
                <a:pt x="0" y="351011"/>
              </a:moveTo>
              <a:lnTo>
                <a:pt x="521726" y="351011"/>
              </a:lnTo>
              <a:lnTo>
                <a:pt x="521726" y="0"/>
              </a:lnTo>
              <a:lnTo>
                <a:pt x="10434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2187" y="1274914"/>
        <a:ext cx="55045" cy="55045"/>
      </dsp:txXfrm>
    </dsp:sp>
    <dsp:sp modelId="{808E2F6D-AA05-984B-90A1-A7E1D6E5B62C}">
      <dsp:nvSpPr>
        <dsp:cNvPr id="0" name=""/>
        <dsp:cNvSpPr/>
      </dsp:nvSpPr>
      <dsp:spPr>
        <a:xfrm>
          <a:off x="2187984" y="424908"/>
          <a:ext cx="1043452" cy="1053034"/>
        </a:xfrm>
        <a:custGeom>
          <a:avLst/>
          <a:gdLst/>
          <a:ahLst/>
          <a:cxnLst/>
          <a:rect l="0" t="0" r="0" b="0"/>
          <a:pathLst>
            <a:path>
              <a:moveTo>
                <a:pt x="0" y="1053034"/>
              </a:moveTo>
              <a:lnTo>
                <a:pt x="521726" y="1053034"/>
              </a:lnTo>
              <a:lnTo>
                <a:pt x="521726" y="0"/>
              </a:lnTo>
              <a:lnTo>
                <a:pt x="10434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649" y="914364"/>
        <a:ext cx="74122" cy="74122"/>
      </dsp:txXfrm>
    </dsp:sp>
    <dsp:sp modelId="{5CCE6395-4134-394A-B0E0-3F6FA956FA38}">
      <dsp:nvSpPr>
        <dsp:cNvPr id="0" name=""/>
        <dsp:cNvSpPr/>
      </dsp:nvSpPr>
      <dsp:spPr>
        <a:xfrm>
          <a:off x="1089008" y="1169192"/>
          <a:ext cx="1580452" cy="617499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</a:t>
          </a:r>
        </a:p>
      </dsp:txBody>
      <dsp:txXfrm>
        <a:off x="1089008" y="1169192"/>
        <a:ext cx="1580452" cy="617499"/>
      </dsp:txXfrm>
    </dsp:sp>
    <dsp:sp modelId="{FF75109D-2293-DD42-96F6-411645FB2BEA}">
      <dsp:nvSpPr>
        <dsp:cNvPr id="0" name=""/>
        <dsp:cNvSpPr/>
      </dsp:nvSpPr>
      <dsp:spPr>
        <a:xfrm>
          <a:off x="3231437" y="144099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sample size</a:t>
          </a:r>
        </a:p>
      </dsp:txBody>
      <dsp:txXfrm>
        <a:off x="3231437" y="144099"/>
        <a:ext cx="1842107" cy="561618"/>
      </dsp:txXfrm>
    </dsp:sp>
    <dsp:sp modelId="{84074BD5-821C-4644-964E-5B3821F3E524}">
      <dsp:nvSpPr>
        <dsp:cNvPr id="0" name=""/>
        <dsp:cNvSpPr/>
      </dsp:nvSpPr>
      <dsp:spPr>
        <a:xfrm>
          <a:off x="3231437" y="846122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significance level</a:t>
          </a:r>
        </a:p>
      </dsp:txBody>
      <dsp:txXfrm>
        <a:off x="3231437" y="846122"/>
        <a:ext cx="1842107" cy="561618"/>
      </dsp:txXfrm>
    </dsp:sp>
    <dsp:sp modelId="{3D1695A2-CA85-104F-B74D-4008B5D9826D}">
      <dsp:nvSpPr>
        <dsp:cNvPr id="0" name=""/>
        <dsp:cNvSpPr/>
      </dsp:nvSpPr>
      <dsp:spPr>
        <a:xfrm>
          <a:off x="3231437" y="1548144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 size</a:t>
          </a:r>
        </a:p>
      </dsp:txBody>
      <dsp:txXfrm>
        <a:off x="3231437" y="1548144"/>
        <a:ext cx="1842107" cy="561618"/>
      </dsp:txXfrm>
    </dsp:sp>
    <dsp:sp modelId="{54873003-14C9-634A-AF99-5D6FD11F80BE}">
      <dsp:nvSpPr>
        <dsp:cNvPr id="0" name=""/>
        <dsp:cNvSpPr/>
      </dsp:nvSpPr>
      <dsp:spPr>
        <a:xfrm>
          <a:off x="3231437" y="2250167"/>
          <a:ext cx="1842107" cy="561618"/>
        </a:xfrm>
        <a:prstGeom prst="rect">
          <a:avLst/>
        </a:prstGeom>
        <a:solidFill>
          <a:prstClr val="white">
            <a:lumMod val="75000"/>
          </a:prstClr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type II error rate</a:t>
          </a:r>
        </a:p>
      </dsp:txBody>
      <dsp:txXfrm>
        <a:off x="3231437" y="2250167"/>
        <a:ext cx="1842107" cy="561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1873F-8186-E64A-BEA5-1959BB006EBD}">
      <dsp:nvSpPr>
        <dsp:cNvPr id="0" name=""/>
        <dsp:cNvSpPr/>
      </dsp:nvSpPr>
      <dsp:spPr>
        <a:xfrm>
          <a:off x="2187984" y="1477942"/>
          <a:ext cx="1043452" cy="10530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726" y="0"/>
              </a:lnTo>
              <a:lnTo>
                <a:pt x="521726" y="1053034"/>
              </a:lnTo>
              <a:lnTo>
                <a:pt x="1043452" y="10530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649" y="1967398"/>
        <a:ext cx="74122" cy="74122"/>
      </dsp:txXfrm>
    </dsp:sp>
    <dsp:sp modelId="{F79590B8-A4B0-9044-9BD3-2D41BDD4B7C0}">
      <dsp:nvSpPr>
        <dsp:cNvPr id="0" name=""/>
        <dsp:cNvSpPr/>
      </dsp:nvSpPr>
      <dsp:spPr>
        <a:xfrm>
          <a:off x="2187984" y="1477942"/>
          <a:ext cx="1043452" cy="351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21726" y="0"/>
              </a:lnTo>
              <a:lnTo>
                <a:pt x="521726" y="351011"/>
              </a:lnTo>
              <a:lnTo>
                <a:pt x="1043452" y="35101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2187" y="1625925"/>
        <a:ext cx="55045" cy="55045"/>
      </dsp:txXfrm>
    </dsp:sp>
    <dsp:sp modelId="{1B38E40E-CDB1-0C45-81CF-A797F2C3BB55}">
      <dsp:nvSpPr>
        <dsp:cNvPr id="0" name=""/>
        <dsp:cNvSpPr/>
      </dsp:nvSpPr>
      <dsp:spPr>
        <a:xfrm>
          <a:off x="2187984" y="1126931"/>
          <a:ext cx="1043452" cy="351011"/>
        </a:xfrm>
        <a:custGeom>
          <a:avLst/>
          <a:gdLst/>
          <a:ahLst/>
          <a:cxnLst/>
          <a:rect l="0" t="0" r="0" b="0"/>
          <a:pathLst>
            <a:path>
              <a:moveTo>
                <a:pt x="0" y="351011"/>
              </a:moveTo>
              <a:lnTo>
                <a:pt x="521726" y="351011"/>
              </a:lnTo>
              <a:lnTo>
                <a:pt x="521726" y="0"/>
              </a:lnTo>
              <a:lnTo>
                <a:pt x="10434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82187" y="1274914"/>
        <a:ext cx="55045" cy="55045"/>
      </dsp:txXfrm>
    </dsp:sp>
    <dsp:sp modelId="{808E2F6D-AA05-984B-90A1-A7E1D6E5B62C}">
      <dsp:nvSpPr>
        <dsp:cNvPr id="0" name=""/>
        <dsp:cNvSpPr/>
      </dsp:nvSpPr>
      <dsp:spPr>
        <a:xfrm>
          <a:off x="2187984" y="424908"/>
          <a:ext cx="1043452" cy="1053034"/>
        </a:xfrm>
        <a:custGeom>
          <a:avLst/>
          <a:gdLst/>
          <a:ahLst/>
          <a:cxnLst/>
          <a:rect l="0" t="0" r="0" b="0"/>
          <a:pathLst>
            <a:path>
              <a:moveTo>
                <a:pt x="0" y="1053034"/>
              </a:moveTo>
              <a:lnTo>
                <a:pt x="521726" y="1053034"/>
              </a:lnTo>
              <a:lnTo>
                <a:pt x="521726" y="0"/>
              </a:lnTo>
              <a:lnTo>
                <a:pt x="1043452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72649" y="914364"/>
        <a:ext cx="74122" cy="74122"/>
      </dsp:txXfrm>
    </dsp:sp>
    <dsp:sp modelId="{5CCE6395-4134-394A-B0E0-3F6FA956FA38}">
      <dsp:nvSpPr>
        <dsp:cNvPr id="0" name=""/>
        <dsp:cNvSpPr/>
      </dsp:nvSpPr>
      <dsp:spPr>
        <a:xfrm>
          <a:off x="1089008" y="1169192"/>
          <a:ext cx="1580452" cy="617499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Power</a:t>
          </a:r>
        </a:p>
      </dsp:txBody>
      <dsp:txXfrm>
        <a:off x="1089008" y="1169192"/>
        <a:ext cx="1580452" cy="617499"/>
      </dsp:txXfrm>
    </dsp:sp>
    <dsp:sp modelId="{FF75109D-2293-DD42-96F6-411645FB2BEA}">
      <dsp:nvSpPr>
        <dsp:cNvPr id="0" name=""/>
        <dsp:cNvSpPr/>
      </dsp:nvSpPr>
      <dsp:spPr>
        <a:xfrm>
          <a:off x="3231437" y="144099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sample size</a:t>
          </a:r>
        </a:p>
      </dsp:txBody>
      <dsp:txXfrm>
        <a:off x="3231437" y="144099"/>
        <a:ext cx="1842107" cy="561618"/>
      </dsp:txXfrm>
    </dsp:sp>
    <dsp:sp modelId="{84074BD5-821C-4644-964E-5B3821F3E524}">
      <dsp:nvSpPr>
        <dsp:cNvPr id="0" name=""/>
        <dsp:cNvSpPr/>
      </dsp:nvSpPr>
      <dsp:spPr>
        <a:xfrm>
          <a:off x="3231437" y="846122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significance level</a:t>
          </a:r>
        </a:p>
      </dsp:txBody>
      <dsp:txXfrm>
        <a:off x="3231437" y="846122"/>
        <a:ext cx="1842107" cy="561618"/>
      </dsp:txXfrm>
    </dsp:sp>
    <dsp:sp modelId="{3D1695A2-CA85-104F-B74D-4008B5D9826D}">
      <dsp:nvSpPr>
        <dsp:cNvPr id="0" name=""/>
        <dsp:cNvSpPr/>
      </dsp:nvSpPr>
      <dsp:spPr>
        <a:xfrm>
          <a:off x="3231437" y="1548144"/>
          <a:ext cx="1842107" cy="561618"/>
        </a:xfrm>
        <a:prstGeom prst="rect">
          <a:avLst/>
        </a:prstGeom>
        <a:solidFill>
          <a:schemeClr val="bg1">
            <a:lumMod val="75000"/>
          </a:schemeClr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effect size</a:t>
          </a:r>
        </a:p>
      </dsp:txBody>
      <dsp:txXfrm>
        <a:off x="3231437" y="1548144"/>
        <a:ext cx="1842107" cy="561618"/>
      </dsp:txXfrm>
    </dsp:sp>
    <dsp:sp modelId="{54873003-14C9-634A-AF99-5D6FD11F80BE}">
      <dsp:nvSpPr>
        <dsp:cNvPr id="0" name=""/>
        <dsp:cNvSpPr/>
      </dsp:nvSpPr>
      <dsp:spPr>
        <a:xfrm>
          <a:off x="3231437" y="2250167"/>
          <a:ext cx="1842107" cy="561618"/>
        </a:xfrm>
        <a:prstGeom prst="rect">
          <a:avLst/>
        </a:prstGeom>
        <a:solidFill>
          <a:prstClr val="white">
            <a:lumMod val="75000"/>
          </a:prstClr>
        </a:solidFill>
        <a:ln w="25400" cap="flat" cmpd="sng" algn="ctr">
          <a:solidFill>
            <a:prstClr val="black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/>
              <a:ea typeface="+mn-ea"/>
              <a:cs typeface="+mn-cs"/>
            </a:rPr>
            <a:t>type II error rate</a:t>
          </a:r>
        </a:p>
      </dsp:txBody>
      <dsp:txXfrm>
        <a:off x="3231437" y="2250167"/>
        <a:ext cx="1842107" cy="561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E0E0E"/>
              </a:solidFill>
              <a:effectLst/>
              <a:latin typeface=".SF 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35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B1FA-05AF-18CD-A784-48C7856DE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B7DDD-C3EB-0FC9-047A-A094675C6A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A5A193-EBEB-AE6E-D147-BE8CD413E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F87F-E96E-F2F2-1EA5-7DB2D003E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2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0/lesson/6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.stat.psu.edu/stat415/lesson/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Hypothesis Testing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Power Function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To investigate whether smoking reduces lung function, forced vital capacity (FVC, a test of lung function) was measured in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26368"/>
                  </a:rPr>
                  <a:t>I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00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men aged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25-29,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of whom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36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were smokers and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559501"/>
                  </a:rPr>
                  <a:t>64 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non-smokers. (Example 7.1 from </a:t>
                </a:r>
                <a:r>
                  <a:rPr lang="en-US" sz="1400" i="1" dirty="0">
                    <a:solidFill>
                      <a:srgbClr val="3F3F3F"/>
                    </a:solidFill>
                    <a:effectLst/>
                    <a:latin typeface="Fd1739481"/>
                  </a:rPr>
                  <a:t>Essential Medical Statistics</a:t>
                </a:r>
                <a:r>
                  <a:rPr lang="en-US" sz="1400" dirty="0">
                    <a:solidFill>
                      <a:srgbClr val="3F3F3F"/>
                    </a:solidFill>
                    <a:effectLst/>
                    <a:latin typeface="Fd1739481"/>
                  </a:rPr>
                  <a:t> [1])</a:t>
                </a: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There is no difference in the mean FVC between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smokers and non-smokers.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The mean FVC of smokers is lower than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that of non-smokers, indicating reduced lung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                                             function in smokers.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             </m:t>
                        </m:r>
                        <m:r>
                          <a:rPr lang="en-US" sz="140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sz="140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3F3F3F"/>
                    </a:solidFill>
                    <a:latin typeface="Fd1739481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0" smtClean="0">
                        <a:solidFill>
                          <a:srgbClr val="3F3F3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3F3F3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b="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rgbClr val="3F3F3F"/>
                  </a:solidFill>
                  <a:latin typeface="Fd1739481"/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177B49-03B2-BB0B-4659-97690FDE4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9328"/>
                <a:ext cx="8229600" cy="4054171"/>
              </a:xfrm>
              <a:blipFill>
                <a:blip r:embed="rId3"/>
                <a:stretch>
                  <a:fillRect l="-154" t="-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" y="1859089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D0BAC-1CF8-DA74-23C6-881ABF330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345CB-1278-7922-AF2B-3B206B5E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Power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5274-130D-9406-59E8-BFB48080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8418"/>
            <a:ext cx="8229600" cy="3269997"/>
          </a:xfrm>
        </p:spPr>
        <p:txBody>
          <a:bodyPr/>
          <a:lstStyle/>
          <a:p>
            <a:r>
              <a:rPr lang="en-US" sz="1600" dirty="0"/>
              <a:t>The power of a test is the probability of correctly rejecting a false null hypothesis (in this case, reduced lung function due to smoking)</a:t>
            </a:r>
          </a:p>
          <a:p>
            <a:r>
              <a:rPr lang="en-US" sz="1600" dirty="0"/>
              <a:t>A higher power means the test is more effective at detecting a true effect</a:t>
            </a:r>
          </a:p>
          <a:p>
            <a:r>
              <a:rPr lang="en-US" sz="1600" dirty="0"/>
              <a:t>The common use of power analysis: priori power analysis</a:t>
            </a:r>
            <a:endParaRPr lang="en-US" sz="1400" dirty="0"/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1DFD79-7310-110D-096F-FE645AF5F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6985508"/>
              </p:ext>
            </p:extLst>
          </p:nvPr>
        </p:nvGraphicFramePr>
        <p:xfrm>
          <a:off x="-351102" y="2280213"/>
          <a:ext cx="7319061" cy="295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A5EB8A-B2E2-13A5-3538-9B0F2371C91F}"/>
              </a:ext>
            </a:extLst>
          </p:cNvPr>
          <p:cNvSpPr txBox="1"/>
          <p:nvPr/>
        </p:nvSpPr>
        <p:spPr>
          <a:xfrm>
            <a:off x="4936605" y="2410745"/>
            <a:ext cx="3292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+mn-lt"/>
              </a:rPr>
              <a:t>Larger sample sizes increase the power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  <a:p>
            <a:endParaRPr lang="en-US" sz="16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AE4BE9D-40A9-FFDD-9FBA-7581607527D8}"/>
              </a:ext>
            </a:extLst>
          </p:cNvPr>
          <p:cNvSpPr/>
          <p:nvPr/>
        </p:nvSpPr>
        <p:spPr>
          <a:xfrm>
            <a:off x="4936605" y="2432642"/>
            <a:ext cx="3061501" cy="520801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49D2C-01FE-6BB2-002D-BBB0865C2EA3}"/>
              </a:ext>
            </a:extLst>
          </p:cNvPr>
          <p:cNvSpPr txBox="1"/>
          <p:nvPr/>
        </p:nvSpPr>
        <p:spPr>
          <a:xfrm>
            <a:off x="4936606" y="3097257"/>
            <a:ext cx="306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+mn-lt"/>
              </a:rPr>
              <a:t>Lowering the threshold (typically 5%) reduces the power</a:t>
            </a:r>
            <a:endParaRPr lang="en-US" sz="16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965F80-4BFB-9094-0B0F-3E7353939C6A}"/>
              </a:ext>
            </a:extLst>
          </p:cNvPr>
          <p:cNvSpPr/>
          <p:nvPr/>
        </p:nvSpPr>
        <p:spPr>
          <a:xfrm>
            <a:off x="4936606" y="3083121"/>
            <a:ext cx="3061500" cy="579376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155F0B-54BE-EB13-DEFA-2B146B8F0ADC}"/>
              </a:ext>
            </a:extLst>
          </p:cNvPr>
          <p:cNvSpPr txBox="1"/>
          <p:nvPr/>
        </p:nvSpPr>
        <p:spPr>
          <a:xfrm>
            <a:off x="4936606" y="3873422"/>
            <a:ext cx="306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+mn-lt"/>
              </a:rPr>
              <a:t>Larger difference between groups increases power</a:t>
            </a:r>
            <a:endParaRPr lang="en-US" sz="1600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3CC1590-FA7D-7368-13B4-28DC64A2F45B}"/>
              </a:ext>
            </a:extLst>
          </p:cNvPr>
          <p:cNvSpPr/>
          <p:nvPr/>
        </p:nvSpPr>
        <p:spPr>
          <a:xfrm>
            <a:off x="4936605" y="3883423"/>
            <a:ext cx="3061501" cy="51225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9FDD05-B8CB-2682-8DDE-E939D87AB0D0}"/>
              </a:ext>
            </a:extLst>
          </p:cNvPr>
          <p:cNvSpPr txBox="1"/>
          <p:nvPr/>
        </p:nvSpPr>
        <p:spPr>
          <a:xfrm>
            <a:off x="4936605" y="4520607"/>
            <a:ext cx="306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+mn-lt"/>
              </a:rPr>
              <a:t>Lowering the change of missing a real effect increases the power</a:t>
            </a:r>
            <a:endParaRPr lang="en-US" sz="1600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23770BC-9902-E5D5-B2E4-2B85F9D79F27}"/>
              </a:ext>
            </a:extLst>
          </p:cNvPr>
          <p:cNvSpPr/>
          <p:nvPr/>
        </p:nvSpPr>
        <p:spPr>
          <a:xfrm>
            <a:off x="4936605" y="4544992"/>
            <a:ext cx="3061500" cy="554885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35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1D56-537D-5582-49FF-0CE476A2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3E9D-5944-1B28-BE63-0C02D9904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Power Function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1B117F8F-B8A2-1C36-C2F1-D1DF8F462E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6815343"/>
              </p:ext>
            </p:extLst>
          </p:nvPr>
        </p:nvGraphicFramePr>
        <p:xfrm>
          <a:off x="-764898" y="1355473"/>
          <a:ext cx="7319061" cy="295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68DD35-C9FF-4DE5-7747-AE07985E7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529" y="1453061"/>
            <a:ext cx="4265271" cy="3269997"/>
          </a:xfrm>
        </p:spPr>
        <p:txBody>
          <a:bodyPr/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Examples: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Increasing sample size of smokers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36*2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and of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non-smokers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64*2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the power increases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0.770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0.959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Decreasing significance level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, the power decreases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0.770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0.516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Increasing the effect size from 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0.5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0.7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, the power increases from</a:t>
            </a:r>
            <a:r>
              <a:rPr lang="en-US" sz="1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0.770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to </a:t>
            </a:r>
            <a:r>
              <a:rPr lang="en-US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0.955</a:t>
            </a:r>
          </a:p>
          <a:p>
            <a:pPr lvl="1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Power = 1 – type II error rate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4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0A1D-E5AF-008E-35F0-F241407D2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A914-6A46-74C6-77F4-4E69DA874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5085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0E589-1F55-F621-BCE9-42F57B306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8695"/>
            <a:ext cx="8229600" cy="3139720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(Textbook) Kirkwood, Betty R., and Jonathan AC Sterne. Essential medical statistics. John </a:t>
            </a:r>
            <a:r>
              <a:rPr lang="en-US" sz="1800" dirty="0" err="1">
                <a:solidFill>
                  <a:srgbClr val="222222"/>
                </a:solidFill>
                <a:latin typeface="Arial" panose="020B0604020202020204" pitchFamily="34" charset="0"/>
              </a:rPr>
              <a:t>wiley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 &amp; sons, 2010.</a:t>
            </a:r>
          </a:p>
          <a:p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(Textbook) Casella, George, and Roger Berger. 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Statistical inference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CRC Press, 2024.</a:t>
            </a:r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3"/>
              </a:rPr>
              <a:t>https://online.stat.psu.edu/stat500/lesson/6a</a:t>
            </a:r>
            <a:endParaRPr lang="en-US" sz="1800" dirty="0"/>
          </a:p>
          <a:p>
            <a:r>
              <a:rPr lang="en-US" sz="1800" dirty="0"/>
              <a:t>(Online Tutorial) </a:t>
            </a:r>
            <a:r>
              <a:rPr lang="en-US" sz="1800" dirty="0">
                <a:hlinkClick r:id="rId4"/>
              </a:rPr>
              <a:t>https://online.stat.psu.edu/stat415/lesson/9</a:t>
            </a:r>
            <a:endParaRPr lang="en-US" sz="1800" dirty="0"/>
          </a:p>
          <a:p>
            <a:r>
              <a:rPr lang="en-US" sz="1800" dirty="0"/>
              <a:t>(Textbook) </a:t>
            </a:r>
            <a:r>
              <a:rPr lang="en-US" sz="1800" dirty="0">
                <a:solidFill>
                  <a:srgbClr val="222222"/>
                </a:solidFill>
                <a:latin typeface="Arial" panose="020B0604020202020204" pitchFamily="34" charset="0"/>
              </a:rPr>
              <a:t>Lehmann, Erich Leo, Joseph P. Romano, and George Casella. Testing statistical hypotheses. Vol. 3. New York: springer, 1986.</a:t>
            </a:r>
          </a:p>
        </p:txBody>
      </p:sp>
    </p:spTree>
    <p:extLst>
      <p:ext uri="{BB962C8B-B14F-4D97-AF65-F5344CB8AC3E}">
        <p14:creationId xmlns:p14="http://schemas.microsoft.com/office/powerpoint/2010/main" val="1191663623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1174</TotalTime>
  <Words>411</Words>
  <Application>Microsoft Macintosh PowerPoint</Application>
  <PresentationFormat>On-screen Show (16:9)</PresentationFormat>
  <Paragraphs>54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.SF NS</vt:lpstr>
      <vt:lpstr>Fd1559501</vt:lpstr>
      <vt:lpstr>Fd1726368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Hypothesis Testing  Power Function</vt:lpstr>
      <vt:lpstr>Example</vt:lpstr>
      <vt:lpstr>Power Function</vt:lpstr>
      <vt:lpstr>Power Function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52</cp:revision>
  <dcterms:created xsi:type="dcterms:W3CDTF">2024-10-02T10:29:45Z</dcterms:created>
  <dcterms:modified xsi:type="dcterms:W3CDTF">2024-10-17T01:13:46Z</dcterms:modified>
</cp:coreProperties>
</file>